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69"/>
  </p:notesMasterIdLst>
  <p:sldIdLst>
    <p:sldId id="256" r:id="rId2"/>
    <p:sldId id="586" r:id="rId3"/>
    <p:sldId id="489" r:id="rId4"/>
    <p:sldId id="491" r:id="rId5"/>
    <p:sldId id="501" r:id="rId6"/>
    <p:sldId id="502" r:id="rId7"/>
    <p:sldId id="636" r:id="rId8"/>
    <p:sldId id="504" r:id="rId9"/>
    <p:sldId id="597" r:id="rId10"/>
    <p:sldId id="262" r:id="rId11"/>
    <p:sldId id="497" r:id="rId12"/>
    <p:sldId id="592" r:id="rId13"/>
    <p:sldId id="299" r:id="rId14"/>
    <p:sldId id="595" r:id="rId15"/>
    <p:sldId id="596" r:id="rId16"/>
    <p:sldId id="263" r:id="rId17"/>
    <p:sldId id="589" r:id="rId18"/>
    <p:sldId id="500" r:id="rId19"/>
    <p:sldId id="506" r:id="rId20"/>
    <p:sldId id="637" r:id="rId21"/>
    <p:sldId id="334" r:id="rId22"/>
    <p:sldId id="505" r:id="rId23"/>
    <p:sldId id="267" r:id="rId24"/>
    <p:sldId id="280" r:id="rId25"/>
    <p:sldId id="580" r:id="rId26"/>
    <p:sldId id="512" r:id="rId27"/>
    <p:sldId id="581" r:id="rId28"/>
    <p:sldId id="582" r:id="rId29"/>
    <p:sldId id="583" r:id="rId30"/>
    <p:sldId id="584" r:id="rId31"/>
    <p:sldId id="585" r:id="rId32"/>
    <p:sldId id="590" r:id="rId33"/>
    <p:sldId id="599" r:id="rId34"/>
    <p:sldId id="602" r:id="rId35"/>
    <p:sldId id="603" r:id="rId36"/>
    <p:sldId id="604" r:id="rId37"/>
    <p:sldId id="605" r:id="rId38"/>
    <p:sldId id="606" r:id="rId39"/>
    <p:sldId id="607" r:id="rId40"/>
    <p:sldId id="608" r:id="rId41"/>
    <p:sldId id="609" r:id="rId42"/>
    <p:sldId id="610" r:id="rId43"/>
    <p:sldId id="611" r:id="rId44"/>
    <p:sldId id="612" r:id="rId45"/>
    <p:sldId id="613" r:id="rId46"/>
    <p:sldId id="614" r:id="rId47"/>
    <p:sldId id="615" r:id="rId48"/>
    <p:sldId id="616" r:id="rId49"/>
    <p:sldId id="617" r:id="rId50"/>
    <p:sldId id="618" r:id="rId51"/>
    <p:sldId id="619" r:id="rId52"/>
    <p:sldId id="620" r:id="rId53"/>
    <p:sldId id="621" r:id="rId54"/>
    <p:sldId id="622" r:id="rId55"/>
    <p:sldId id="623" r:id="rId56"/>
    <p:sldId id="624" r:id="rId57"/>
    <p:sldId id="625" r:id="rId58"/>
    <p:sldId id="626" r:id="rId59"/>
    <p:sldId id="627" r:id="rId60"/>
    <p:sldId id="628" r:id="rId61"/>
    <p:sldId id="629" r:id="rId62"/>
    <p:sldId id="630" r:id="rId63"/>
    <p:sldId id="631" r:id="rId64"/>
    <p:sldId id="632" r:id="rId65"/>
    <p:sldId id="633" r:id="rId66"/>
    <p:sldId id="634" r:id="rId67"/>
    <p:sldId id="635" r:id="rId68"/>
  </p:sldIdLst>
  <p:sldSz cx="9144000" cy="5143500" type="screen16x9"/>
  <p:notesSz cx="6858000" cy="9144000"/>
  <p:embeddedFontLst>
    <p:embeddedFont>
      <p:font typeface="#9Slide03 Ample" panose="02000000000000000000" pitchFamily="2" charset="0"/>
      <p:regular r:id="rId70"/>
    </p:embeddedFont>
    <p:embeddedFont>
      <p:font typeface="Bebas Neue" panose="020B0604020202020204" charset="0"/>
      <p:regular r:id="rId71"/>
    </p:embeddedFont>
    <p:embeddedFont>
      <p:font typeface="Cabin" panose="020B0604020202020204" charset="0"/>
      <p:regular r:id="rId72"/>
      <p:bold r:id="rId73"/>
      <p:italic r:id="rId74"/>
      <p:boldItalic r:id="rId75"/>
    </p:embeddedFont>
    <p:embeddedFont>
      <p:font typeface="Calibri" panose="020F0502020204030204" pitchFamily="34" charset="0"/>
      <p:regular r:id="rId76"/>
      <p:bold r:id="rId77"/>
      <p:italic r:id="rId78"/>
      <p:boldItalic r:id="rId79"/>
    </p:embeddedFont>
    <p:embeddedFont>
      <p:font typeface="Didact Gothic" panose="020B0604020202020204" charset="0"/>
      <p:regular r:id="rId80"/>
    </p:embeddedFont>
    <p:embeddedFont>
      <p:font typeface="Roboto Condensed Light" panose="02000000000000000000" pitchFamily="2" charset="0"/>
      <p:regular r:id="rId81"/>
      <p:italic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93C4D"/>
    <a:srgbClr val="FBABF5"/>
    <a:srgbClr val="33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478397F-9D59-4AF2-8925-FD0D2B7FE375}">
  <a:tblStyle styleId="{8478397F-9D59-4AF2-8925-FD0D2B7FE37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0000" autoAdjust="0"/>
  </p:normalViewPr>
  <p:slideViewPr>
    <p:cSldViewPr snapToGrid="0">
      <p:cViewPr varScale="1">
        <p:scale>
          <a:sx n="76" d="100"/>
          <a:sy n="76" d="100"/>
        </p:scale>
        <p:origin x="952"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font" Target="fonts/font7.fntdata"/><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font" Target="fonts/font5.fntdata"/><Relationship Id="rId79" Type="http://schemas.openxmlformats.org/officeDocument/2006/relationships/font" Target="fonts/font10.fntdata"/><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font" Target="fonts/font13.fntdata"/><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notesMaster" Target="notesMasters/notesMaster1.xml"/><Relationship Id="rId77" Type="http://schemas.openxmlformats.org/officeDocument/2006/relationships/font" Target="fonts/font8.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3.fntdata"/><Relationship Id="rId80" Type="http://schemas.openxmlformats.org/officeDocument/2006/relationships/font" Target="fonts/font11.fntdata"/><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1.fntdata"/><Relationship Id="rId75" Type="http://schemas.openxmlformats.org/officeDocument/2006/relationships/font" Target="fonts/font6.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4.fntdata"/><Relationship Id="rId78" Type="http://schemas.openxmlformats.org/officeDocument/2006/relationships/font" Target="fonts/font9.fntdata"/><Relationship Id="rId81" Type="http://schemas.openxmlformats.org/officeDocument/2006/relationships/font" Target="fonts/font12.fntdata"/><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
        <p:cNvGrpSpPr/>
        <p:nvPr/>
      </p:nvGrpSpPr>
      <p:grpSpPr>
        <a:xfrm>
          <a:off x="0" y="0"/>
          <a:ext cx="0" cy="0"/>
          <a:chOff x="0" y="0"/>
          <a:chExt cx="0" cy="0"/>
        </a:xfrm>
      </p:grpSpPr>
      <p:sp>
        <p:nvSpPr>
          <p:cNvPr id="261" name="Google Shape;261;g1158918965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 name="Google Shape;262;g1158918965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
        <p:cNvGrpSpPr/>
        <p:nvPr/>
      </p:nvGrpSpPr>
      <p:grpSpPr>
        <a:xfrm>
          <a:off x="0" y="0"/>
          <a:ext cx="0" cy="0"/>
          <a:chOff x="0" y="0"/>
          <a:chExt cx="0" cy="0"/>
        </a:xfrm>
      </p:grpSpPr>
      <p:sp>
        <p:nvSpPr>
          <p:cNvPr id="884" name="Google Shape;884;g115ae8ea6c8_0_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 name="Google Shape;885;g115ae8ea6c8_0_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13707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
        <p:cNvGrpSpPr/>
        <p:nvPr/>
      </p:nvGrpSpPr>
      <p:grpSpPr>
        <a:xfrm>
          <a:off x="0" y="0"/>
          <a:ext cx="0" cy="0"/>
          <a:chOff x="0" y="0"/>
          <a:chExt cx="0" cy="0"/>
        </a:xfrm>
      </p:grpSpPr>
      <p:sp>
        <p:nvSpPr>
          <p:cNvPr id="884" name="Google Shape;884;g115ae8ea6c8_0_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 name="Google Shape;885;g115ae8ea6c8_0_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21029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11817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115ae8ea6c8_0_1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115ae8ea6c8_0_1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
        <p:cNvGrpSpPr/>
        <p:nvPr/>
      </p:nvGrpSpPr>
      <p:grpSpPr>
        <a:xfrm>
          <a:off x="0" y="0"/>
          <a:ext cx="0" cy="0"/>
          <a:chOff x="0" y="0"/>
          <a:chExt cx="0" cy="0"/>
        </a:xfrm>
      </p:grpSpPr>
      <p:sp>
        <p:nvSpPr>
          <p:cNvPr id="2223" name="Google Shape;2223;g115ae8ea6c8_0_27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4" name="Google Shape;2224;g115ae8ea6c8_0_2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
        <p:cNvGrpSpPr/>
        <p:nvPr/>
      </p:nvGrpSpPr>
      <p:grpSpPr>
        <a:xfrm>
          <a:off x="0" y="0"/>
          <a:ext cx="0" cy="0"/>
          <a:chOff x="0" y="0"/>
          <a:chExt cx="0" cy="0"/>
        </a:xfrm>
      </p:grpSpPr>
      <p:sp>
        <p:nvSpPr>
          <p:cNvPr id="2223" name="Google Shape;2223;g115ae8ea6c8_0_27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4" name="Google Shape;2224;g115ae8ea6c8_0_2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39401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
        <p:cNvGrpSpPr/>
        <p:nvPr/>
      </p:nvGrpSpPr>
      <p:grpSpPr>
        <a:xfrm>
          <a:off x="0" y="0"/>
          <a:ext cx="0" cy="0"/>
          <a:chOff x="0" y="0"/>
          <a:chExt cx="0" cy="0"/>
        </a:xfrm>
      </p:grpSpPr>
      <p:sp>
        <p:nvSpPr>
          <p:cNvPr id="2223" name="Google Shape;2223;g115ae8ea6c8_0_27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4" name="Google Shape;2224;g115ae8ea6c8_0_27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4455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368474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930CCE5-2C3B-4BAF-8445-23AE98E3AF62}" type="slidenum">
              <a:rPr lang="zh-CN" altLang="en-US" smtClean="0"/>
              <a:t>33</a:t>
            </a:fld>
            <a:endParaRPr lang="zh-CN" altLang="en-US"/>
          </a:p>
        </p:txBody>
      </p:sp>
    </p:spTree>
    <p:extLst>
      <p:ext uri="{BB962C8B-B14F-4D97-AF65-F5344CB8AC3E}">
        <p14:creationId xmlns:p14="http://schemas.microsoft.com/office/powerpoint/2010/main" val="14542404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84336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115ae8ea6c8_0_1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115ae8ea6c8_0_1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721250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1157669eb8d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1157669eb8d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19771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g1157669eb8d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g1157669eb8d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66636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13755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115ae8ea6c8_0_12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115ae8ea6c8_0_1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63692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78066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42982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115ae8ea6c8_0_1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115ae8ea6c8_0_1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19564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115ae8ea6c8_0_1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115ae8ea6c8_0_1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6305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31495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3B9E1C6-B4B0-4B84-BFAC-A2273FD97B3B}" type="slidenum">
              <a:rPr lang="en-US" smtClean="0"/>
              <a:t>3</a:t>
            </a:fld>
            <a:endParaRPr lang="en-US"/>
          </a:p>
        </p:txBody>
      </p:sp>
    </p:spTree>
    <p:extLst>
      <p:ext uri="{BB962C8B-B14F-4D97-AF65-F5344CB8AC3E}">
        <p14:creationId xmlns:p14="http://schemas.microsoft.com/office/powerpoint/2010/main" val="111994434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1157669eb8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1157669eb8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20296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3"/>
        <p:cNvGrpSpPr/>
        <p:nvPr/>
      </p:nvGrpSpPr>
      <p:grpSpPr>
        <a:xfrm>
          <a:off x="0" y="0"/>
          <a:ext cx="0" cy="0"/>
          <a:chOff x="0" y="0"/>
          <a:chExt cx="0" cy="0"/>
        </a:xfrm>
      </p:grpSpPr>
      <p:sp>
        <p:nvSpPr>
          <p:cNvPr id="1224" name="Google Shape;1224;g115ae8ea6c8_0_1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 name="Google Shape;1225;g115ae8ea6c8_0_1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15219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85963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75294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1082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115ae8ea6c8_0_1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115ae8ea6c8_0_1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99403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115ae8ea6c8_0_1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115ae8ea6c8_0_1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482116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115ae8ea6c8_0_1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115ae8ea6c8_0_1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96116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115ae8ea6c8_0_1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115ae8ea6c8_0_1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8839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115ae8ea6c8_0_1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115ae8ea6c8_0_1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1445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505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
        <p:cNvGrpSpPr/>
        <p:nvPr/>
      </p:nvGrpSpPr>
      <p:grpSpPr>
        <a:xfrm>
          <a:off x="0" y="0"/>
          <a:ext cx="0" cy="0"/>
          <a:chOff x="0" y="0"/>
          <a:chExt cx="0" cy="0"/>
        </a:xfrm>
      </p:grpSpPr>
      <p:sp>
        <p:nvSpPr>
          <p:cNvPr id="261" name="Google Shape;261;g1158918965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 name="Google Shape;262;g1158918965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74222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1157669eb8d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1157669eb8d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89183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15ae8ea6c8_0_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15ae8ea6c8_0_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76534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15ae8ea6c8_0_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15ae8ea6c8_0_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21139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15ae8ea6c8_0_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15ae8ea6c8_0_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87961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15ae8ea6c8_0_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15ae8ea6c8_0_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229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15ae8ea6c8_0_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15ae8ea6c8_0_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603247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9"/>
        <p:cNvGrpSpPr/>
        <p:nvPr/>
      </p:nvGrpSpPr>
      <p:grpSpPr>
        <a:xfrm>
          <a:off x="0" y="0"/>
          <a:ext cx="0" cy="0"/>
          <a:chOff x="0" y="0"/>
          <a:chExt cx="0" cy="0"/>
        </a:xfrm>
      </p:grpSpPr>
      <p:sp>
        <p:nvSpPr>
          <p:cNvPr id="1470" name="Google Shape;1470;g115ae8ea6c8_0_18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1" name="Google Shape;1471;g115ae8ea6c8_0_18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23752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
        <p:cNvGrpSpPr/>
        <p:nvPr/>
      </p:nvGrpSpPr>
      <p:grpSpPr>
        <a:xfrm>
          <a:off x="0" y="0"/>
          <a:ext cx="0" cy="0"/>
          <a:chOff x="0" y="0"/>
          <a:chExt cx="0" cy="0"/>
        </a:xfrm>
      </p:grpSpPr>
      <p:sp>
        <p:nvSpPr>
          <p:cNvPr id="884" name="Google Shape;884;g115ae8ea6c8_0_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 name="Google Shape;885;g115ae8ea6c8_0_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88568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
        <p:cNvGrpSpPr/>
        <p:nvPr/>
      </p:nvGrpSpPr>
      <p:grpSpPr>
        <a:xfrm>
          <a:off x="0" y="0"/>
          <a:ext cx="0" cy="0"/>
          <a:chOff x="0" y="0"/>
          <a:chExt cx="0" cy="0"/>
        </a:xfrm>
      </p:grpSpPr>
      <p:sp>
        <p:nvSpPr>
          <p:cNvPr id="884" name="Google Shape;884;g115ae8ea6c8_0_8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 name="Google Shape;885;g115ae8ea6c8_0_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67785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930CCE5-2C3B-4BAF-8445-23AE98E3AF62}" type="slidenum">
              <a:rPr lang="zh-CN" altLang="en-US" smtClean="0"/>
              <a:t>8</a:t>
            </a:fld>
            <a:endParaRPr lang="zh-CN" altLang="en-US"/>
          </a:p>
        </p:txBody>
      </p:sp>
    </p:spTree>
    <p:extLst>
      <p:ext uri="{BB962C8B-B14F-4D97-AF65-F5344CB8AC3E}">
        <p14:creationId xmlns:p14="http://schemas.microsoft.com/office/powerpoint/2010/main" val="10941870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
        <p:cNvGrpSpPr/>
        <p:nvPr/>
      </p:nvGrpSpPr>
      <p:grpSpPr>
        <a:xfrm>
          <a:off x="0" y="0"/>
          <a:ext cx="0" cy="0"/>
          <a:chOff x="0" y="0"/>
          <a:chExt cx="0" cy="0"/>
        </a:xfrm>
      </p:grpSpPr>
      <p:sp>
        <p:nvSpPr>
          <p:cNvPr id="261" name="Google Shape;261;g1158918965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 name="Google Shape;262;g1158918965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21572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3B9E1C6-B4B0-4B84-BFAC-A2273FD97B3B}" type="slidenum">
              <a:rPr lang="en-US" smtClean="0"/>
              <a:t>9</a:t>
            </a:fld>
            <a:endParaRPr lang="en-US"/>
          </a:p>
        </p:txBody>
      </p:sp>
    </p:spTree>
    <p:extLst>
      <p:ext uri="{BB962C8B-B14F-4D97-AF65-F5344CB8AC3E}">
        <p14:creationId xmlns:p14="http://schemas.microsoft.com/office/powerpoint/2010/main" val="576434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1157669eb8d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1157669eb8d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34179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sz="1600" dirty="0" err="1"/>
              <a:t>Hàng</a:t>
            </a:r>
            <a:r>
              <a:rPr lang="en-US" sz="1600" dirty="0"/>
              <a:t> </a:t>
            </a:r>
            <a:r>
              <a:rPr lang="en-US" sz="1600" dirty="0" err="1"/>
              <a:t>ngày</a:t>
            </a:r>
            <a:r>
              <a:rPr lang="en-US" sz="1600" dirty="0"/>
              <a:t> </a:t>
            </a:r>
            <a:r>
              <a:rPr lang="en-US" sz="1600" dirty="0" err="1"/>
              <a:t>chúng</a:t>
            </a:r>
            <a:r>
              <a:rPr lang="en-US" sz="1600" dirty="0"/>
              <a:t> ta </a:t>
            </a:r>
            <a:r>
              <a:rPr lang="en-US" sz="1600" dirty="0" err="1"/>
              <a:t>bị</a:t>
            </a:r>
            <a:r>
              <a:rPr lang="en-US" sz="1600" dirty="0"/>
              <a:t> bao </a:t>
            </a:r>
            <a:r>
              <a:rPr lang="en-US" sz="1600" dirty="0" err="1"/>
              <a:t>quanh</a:t>
            </a:r>
            <a:r>
              <a:rPr lang="en-US" sz="1600" dirty="0"/>
              <a:t> </a:t>
            </a:r>
            <a:r>
              <a:rPr lang="en-US" sz="1600" dirty="0" err="1"/>
              <a:t>bởi</a:t>
            </a:r>
            <a:r>
              <a:rPr lang="en-US" sz="1600" dirty="0"/>
              <a:t> </a:t>
            </a:r>
            <a:r>
              <a:rPr lang="en-US" sz="1600" dirty="0" err="1"/>
              <a:t>tư</a:t>
            </a:r>
            <a:r>
              <a:rPr lang="en-US" sz="1600" dirty="0"/>
              <a:t> </a:t>
            </a:r>
            <a:r>
              <a:rPr lang="en-US" sz="1600" dirty="0" err="1"/>
              <a:t>trường</a:t>
            </a:r>
            <a:r>
              <a:rPr lang="en-US" sz="1600" dirty="0"/>
              <a:t> </a:t>
            </a:r>
            <a:r>
              <a:rPr lang="en-US" sz="1600" dirty="0" err="1"/>
              <a:t>từ</a:t>
            </a:r>
            <a:r>
              <a:rPr lang="en-US" sz="1600" dirty="0"/>
              <a:t> </a:t>
            </a:r>
            <a:r>
              <a:rPr lang="en-US" sz="1600" dirty="0" err="1"/>
              <a:t>rất</a:t>
            </a:r>
            <a:r>
              <a:rPr lang="en-US" sz="1600" dirty="0"/>
              <a:t> </a:t>
            </a:r>
            <a:r>
              <a:rPr lang="en-US" sz="1600" dirty="0" err="1"/>
              <a:t>rất</a:t>
            </a:r>
            <a:r>
              <a:rPr lang="en-US" sz="1600" dirty="0"/>
              <a:t> </a:t>
            </a:r>
            <a:r>
              <a:rPr lang="en-US" sz="1600" dirty="0" err="1"/>
              <a:t>nhiều</a:t>
            </a:r>
            <a:r>
              <a:rPr lang="en-US" sz="1600" dirty="0"/>
              <a:t> </a:t>
            </a:r>
            <a:r>
              <a:rPr lang="en-US" sz="1600" dirty="0" err="1"/>
              <a:t>các</a:t>
            </a:r>
            <a:r>
              <a:rPr lang="en-US" sz="1600" dirty="0"/>
              <a:t> </a:t>
            </a:r>
            <a:r>
              <a:rPr lang="en-US" sz="1600" dirty="0" err="1"/>
              <a:t>thiết</a:t>
            </a:r>
            <a:r>
              <a:rPr lang="en-US" sz="1600" dirty="0"/>
              <a:t> </a:t>
            </a:r>
            <a:r>
              <a:rPr lang="en-US" sz="1600" dirty="0" err="1"/>
              <a:t>bị</a:t>
            </a:r>
            <a:r>
              <a:rPr lang="en-US" sz="1600" dirty="0"/>
              <a:t>. </a:t>
            </a:r>
            <a:r>
              <a:rPr lang="en-US" sz="1600" dirty="0" err="1"/>
              <a:t>Từ</a:t>
            </a:r>
            <a:r>
              <a:rPr lang="en-US" sz="1600" dirty="0"/>
              <a:t> </a:t>
            </a:r>
            <a:r>
              <a:rPr lang="en-US" sz="1600" dirty="0" err="1"/>
              <a:t>trường</a:t>
            </a:r>
            <a:r>
              <a:rPr lang="en-US" sz="1600" dirty="0"/>
              <a:t> </a:t>
            </a:r>
            <a:r>
              <a:rPr lang="en-US" sz="1600" dirty="0" err="1"/>
              <a:t>có</a:t>
            </a:r>
            <a:r>
              <a:rPr lang="en-US" sz="1600" dirty="0"/>
              <a:t> </a:t>
            </a:r>
            <a:r>
              <a:rPr lang="en-US" sz="1600" dirty="0" err="1"/>
              <a:t>ảnh</a:t>
            </a:r>
            <a:r>
              <a:rPr lang="en-US" sz="1600" dirty="0"/>
              <a:t> </a:t>
            </a:r>
            <a:r>
              <a:rPr lang="en-US" sz="1600" dirty="0" err="1"/>
              <a:t>hưởng</a:t>
            </a:r>
            <a:r>
              <a:rPr lang="en-US" sz="1600" dirty="0"/>
              <a:t> </a:t>
            </a:r>
            <a:r>
              <a:rPr lang="en-US" sz="1600" dirty="0" err="1"/>
              <a:t>đến</a:t>
            </a:r>
            <a:r>
              <a:rPr lang="en-US" sz="1600" dirty="0"/>
              <a:t> </a:t>
            </a:r>
            <a:r>
              <a:rPr lang="en-US" sz="1600" dirty="0" err="1"/>
              <a:t>sức</a:t>
            </a:r>
            <a:r>
              <a:rPr lang="en-US" sz="1600" dirty="0"/>
              <a:t> </a:t>
            </a:r>
            <a:r>
              <a:rPr lang="en-US" sz="1600" dirty="0" err="1"/>
              <a:t>khỏe</a:t>
            </a:r>
            <a:r>
              <a:rPr lang="en-US" sz="1600" dirty="0"/>
              <a:t> </a:t>
            </a:r>
            <a:r>
              <a:rPr lang="en-US" sz="1600" dirty="0" err="1"/>
              <a:t>của</a:t>
            </a:r>
            <a:r>
              <a:rPr lang="en-US" sz="1600" dirty="0"/>
              <a:t> con </a:t>
            </a:r>
            <a:r>
              <a:rPr lang="en-US" sz="1600" dirty="0" err="1"/>
              <a:t>người</a:t>
            </a:r>
            <a:r>
              <a:rPr lang="en-US" sz="1600" dirty="0"/>
              <a:t>., </a:t>
            </a:r>
            <a:r>
              <a:rPr lang="en-US" sz="1600" dirty="0" err="1"/>
              <a:t>ảnh</a:t>
            </a:r>
            <a:r>
              <a:rPr lang="en-US" sz="1600" dirty="0"/>
              <a:t> </a:t>
            </a:r>
            <a:r>
              <a:rPr lang="en-US" sz="1600" dirty="0" err="1"/>
              <a:t>hưởng</a:t>
            </a:r>
            <a:r>
              <a:rPr lang="en-US" sz="1600" dirty="0"/>
              <a:t> </a:t>
            </a:r>
            <a:r>
              <a:rPr lang="en-US" sz="1600" dirty="0" err="1"/>
              <a:t>đến</a:t>
            </a:r>
            <a:r>
              <a:rPr lang="en-US" sz="1600" dirty="0"/>
              <a:t> </a:t>
            </a:r>
            <a:r>
              <a:rPr lang="en-US" sz="1600" dirty="0" err="1"/>
              <a:t>hệ</a:t>
            </a:r>
            <a:r>
              <a:rPr lang="en-US" sz="1600" dirty="0"/>
              <a:t> </a:t>
            </a:r>
            <a:r>
              <a:rPr lang="en-US" sz="1600" dirty="0" err="1"/>
              <a:t>thần</a:t>
            </a:r>
            <a:r>
              <a:rPr lang="en-US" sz="1600" dirty="0"/>
              <a:t> </a:t>
            </a:r>
            <a:r>
              <a:rPr lang="en-US" sz="1600" dirty="0" err="1"/>
              <a:t>kinh</a:t>
            </a:r>
            <a:r>
              <a:rPr lang="en-US" sz="1600" dirty="0"/>
              <a:t>, </a:t>
            </a:r>
            <a:r>
              <a:rPr lang="en-US" sz="1600" dirty="0" err="1"/>
              <a:t>tuần</a:t>
            </a:r>
            <a:r>
              <a:rPr lang="en-US" sz="1600" dirty="0"/>
              <a:t> </a:t>
            </a:r>
            <a:r>
              <a:rPr lang="en-US" sz="1600" dirty="0" err="1"/>
              <a:t>hoàn</a:t>
            </a:r>
            <a:r>
              <a:rPr lang="en-US" sz="1600" dirty="0"/>
              <a:t> </a:t>
            </a:r>
            <a:r>
              <a:rPr lang="en-US" sz="1600" dirty="0" err="1"/>
              <a:t>và</a:t>
            </a:r>
            <a:r>
              <a:rPr lang="en-US" sz="1600" dirty="0"/>
              <a:t> </a:t>
            </a:r>
            <a:r>
              <a:rPr lang="en-US" sz="1600" dirty="0" err="1"/>
              <a:t>nhiều</a:t>
            </a:r>
            <a:r>
              <a:rPr lang="en-US" sz="1600" dirty="0"/>
              <a:t> </a:t>
            </a:r>
            <a:r>
              <a:rPr lang="en-US" sz="1600" dirty="0" err="1"/>
              <a:t>cơ</a:t>
            </a:r>
            <a:r>
              <a:rPr lang="en-US" sz="1600" dirty="0"/>
              <a:t> </a:t>
            </a:r>
            <a:r>
              <a:rPr lang="en-US" sz="1600" dirty="0" err="1"/>
              <a:t>quan</a:t>
            </a:r>
            <a:r>
              <a:rPr lang="en-US" sz="1600" dirty="0"/>
              <a:t> </a:t>
            </a:r>
            <a:r>
              <a:rPr lang="en-US" sz="1600" dirty="0" err="1"/>
              <a:t>khác.Chúng</a:t>
            </a:r>
            <a:r>
              <a:rPr lang="en-US" sz="1600" dirty="0"/>
              <a:t> ta </a:t>
            </a:r>
            <a:r>
              <a:rPr lang="en-US" sz="1600" dirty="0" err="1"/>
              <a:t>cần</a:t>
            </a:r>
            <a:r>
              <a:rPr lang="en-US" sz="1600" dirty="0"/>
              <a:t> </a:t>
            </a:r>
            <a:r>
              <a:rPr lang="en-US" sz="1600" dirty="0" err="1"/>
              <a:t>sử</a:t>
            </a:r>
            <a:r>
              <a:rPr lang="en-US" sz="1600" dirty="0"/>
              <a:t> </a:t>
            </a:r>
            <a:r>
              <a:rPr lang="en-US" sz="1600" dirty="0" err="1"/>
              <a:t>dụng</a:t>
            </a:r>
            <a:r>
              <a:rPr lang="en-US" sz="1600" dirty="0"/>
              <a:t> </a:t>
            </a:r>
            <a:r>
              <a:rPr lang="en-US" sz="1600" dirty="0" err="1"/>
              <a:t>đúng</a:t>
            </a:r>
            <a:r>
              <a:rPr lang="en-US" sz="1600" dirty="0"/>
              <a:t> </a:t>
            </a:r>
            <a:r>
              <a:rPr lang="en-US" sz="1600" dirty="0" err="1"/>
              <a:t>cách</a:t>
            </a:r>
            <a:r>
              <a:rPr lang="en-US" sz="1600" dirty="0"/>
              <a:t> </a:t>
            </a:r>
            <a:r>
              <a:rPr lang="en-US" sz="1600" dirty="0" err="1"/>
              <a:t>nguồn</a:t>
            </a:r>
            <a:r>
              <a:rPr lang="en-US" sz="1600" dirty="0"/>
              <a:t> </a:t>
            </a:r>
            <a:r>
              <a:rPr lang="en-US" sz="1600" dirty="0" err="1"/>
              <a:t>phát</a:t>
            </a:r>
            <a:r>
              <a:rPr lang="en-US" sz="1600" dirty="0"/>
              <a:t> </a:t>
            </a:r>
            <a:r>
              <a:rPr lang="en-US" sz="1600" dirty="0" err="1"/>
              <a:t>ra</a:t>
            </a:r>
            <a:r>
              <a:rPr lang="en-US" sz="1600" dirty="0"/>
              <a:t> </a:t>
            </a:r>
            <a:r>
              <a:rPr lang="en-US" sz="1600" dirty="0" err="1"/>
              <a:t>từ</a:t>
            </a:r>
            <a:r>
              <a:rPr lang="en-US" sz="1600" dirty="0"/>
              <a:t> </a:t>
            </a:r>
            <a:r>
              <a:rPr lang="en-US" sz="1600" dirty="0" err="1"/>
              <a:t>trg</a:t>
            </a:r>
            <a:r>
              <a:rPr lang="en-US" sz="1600" dirty="0"/>
              <a:t>, </a:t>
            </a:r>
            <a:r>
              <a:rPr lang="en-US" sz="1600" dirty="0" err="1"/>
              <a:t>hạn</a:t>
            </a:r>
            <a:r>
              <a:rPr lang="en-US" sz="1600" dirty="0"/>
              <a:t> </a:t>
            </a:r>
            <a:r>
              <a:rPr lang="en-US" sz="1600" dirty="0" err="1"/>
              <a:t>chế</a:t>
            </a:r>
            <a:r>
              <a:rPr lang="en-US" sz="1600" dirty="0"/>
              <a:t> </a:t>
            </a:r>
            <a:r>
              <a:rPr lang="en-US" sz="1600" dirty="0" err="1"/>
              <a:t>mức</a:t>
            </a:r>
            <a:r>
              <a:rPr lang="en-US" sz="1600" dirty="0"/>
              <a:t> </a:t>
            </a:r>
            <a:r>
              <a:rPr lang="en-US" sz="1600" dirty="0" err="1"/>
              <a:t>tối</a:t>
            </a:r>
            <a:r>
              <a:rPr lang="en-US" sz="1600" dirty="0"/>
              <a:t> </a:t>
            </a:r>
            <a:r>
              <a:rPr lang="en-US" sz="1600" dirty="0" err="1"/>
              <a:t>đa</a:t>
            </a:r>
            <a:r>
              <a:rPr lang="en-US" sz="1600" dirty="0"/>
              <a:t> </a:t>
            </a:r>
            <a:r>
              <a:rPr lang="en-US" sz="1600" dirty="0" err="1"/>
              <a:t>thời</a:t>
            </a:r>
            <a:r>
              <a:rPr lang="en-US" sz="1600" dirty="0"/>
              <a:t> </a:t>
            </a:r>
            <a:r>
              <a:rPr lang="en-US" sz="1600" dirty="0" err="1"/>
              <a:t>gian</a:t>
            </a:r>
            <a:r>
              <a:rPr lang="en-US" sz="1600" dirty="0"/>
              <a:t> </a:t>
            </a:r>
            <a:r>
              <a:rPr lang="en-US" sz="1600" dirty="0" err="1"/>
              <a:t>tiếp</a:t>
            </a:r>
            <a:r>
              <a:rPr lang="en-US" sz="1600" dirty="0"/>
              <a:t> </a:t>
            </a:r>
            <a:r>
              <a:rPr lang="en-US" sz="1600" dirty="0" err="1"/>
              <a:t>xúc</a:t>
            </a:r>
            <a:endParaRPr lang="en-US" dirty="0"/>
          </a:p>
        </p:txBody>
      </p:sp>
    </p:spTree>
    <p:extLst>
      <p:ext uri="{BB962C8B-B14F-4D97-AF65-F5344CB8AC3E}">
        <p14:creationId xmlns:p14="http://schemas.microsoft.com/office/powerpoint/2010/main" val="22555368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5100" y="1444775"/>
            <a:ext cx="4956300" cy="19410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5200"/>
              <a:buNone/>
              <a:defRPr sz="8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986350" y="3385775"/>
            <a:ext cx="3616800" cy="409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48"/>
        <p:cNvGrpSpPr/>
        <p:nvPr/>
      </p:nvGrpSpPr>
      <p:grpSpPr>
        <a:xfrm>
          <a:off x="0" y="0"/>
          <a:ext cx="0" cy="0"/>
          <a:chOff x="0" y="0"/>
          <a:chExt cx="0" cy="0"/>
        </a:xfrm>
      </p:grpSpPr>
      <p:sp>
        <p:nvSpPr>
          <p:cNvPr id="249" name="Google Shape;249;p29"/>
          <p:cNvSpPr/>
          <p:nvPr/>
        </p:nvSpPr>
        <p:spPr>
          <a:xfrm>
            <a:off x="384150" y="285450"/>
            <a:ext cx="38952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9"/>
          <p:cNvSpPr/>
          <p:nvPr/>
        </p:nvSpPr>
        <p:spPr>
          <a:xfrm>
            <a:off x="4862900" y="285450"/>
            <a:ext cx="38952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51"/>
        <p:cNvGrpSpPr/>
        <p:nvPr/>
      </p:nvGrpSpPr>
      <p:grpSpPr>
        <a:xfrm>
          <a:off x="0" y="0"/>
          <a:ext cx="0" cy="0"/>
          <a:chOff x="0" y="0"/>
          <a:chExt cx="0" cy="0"/>
        </a:xfrm>
      </p:grpSpPr>
      <p:sp>
        <p:nvSpPr>
          <p:cNvPr id="252" name="Google Shape;252;p30"/>
          <p:cNvSpPr/>
          <p:nvPr/>
        </p:nvSpPr>
        <p:spPr>
          <a:xfrm>
            <a:off x="384150" y="285450"/>
            <a:ext cx="8375700" cy="2121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0"/>
          <p:cNvSpPr/>
          <p:nvPr/>
        </p:nvSpPr>
        <p:spPr>
          <a:xfrm>
            <a:off x="384150" y="2723450"/>
            <a:ext cx="8375700" cy="2121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062BF9-D586-41E3-AD79-93E7A853816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17025A6-B7E6-4590-AB3F-3C92E6237A87}"/>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6B687DF-15D4-410C-9BEC-0A69738DF45E}"/>
              </a:ext>
            </a:extLst>
          </p:cNvPr>
          <p:cNvSpPr>
            <a:spLocks noGrp="1"/>
          </p:cNvSpPr>
          <p:nvPr>
            <p:ph type="dt" sz="half" idx="10"/>
          </p:nvPr>
        </p:nvSpPr>
        <p:spPr/>
        <p:txBody>
          <a:bodyPr/>
          <a:lstStyle/>
          <a:p>
            <a:pPr defTabSz="685800">
              <a:buClrTx/>
              <a:defRPr/>
            </a:pPr>
            <a:fld id="{B14F94E7-8F50-4C84-8C76-9634379C55B4}" type="datetimeFigureOut">
              <a:rPr lang="en-US" sz="900" kern="1200" smtClean="0">
                <a:solidFill>
                  <a:prstClr val="black">
                    <a:tint val="75000"/>
                  </a:prstClr>
                </a:solidFill>
                <a:latin typeface="Calibri" panose="020F0502020204030204"/>
                <a:ea typeface="+mn-ea"/>
                <a:cs typeface="+mn-cs"/>
              </a:rPr>
              <a:pPr defTabSz="685800">
                <a:buClrTx/>
                <a:defRPr/>
              </a:pPr>
              <a:t>1/18/2024</a:t>
            </a:fld>
            <a:endParaRPr lang="en-US" sz="900"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C6D9C549-B93A-423E-9018-13BFBFA94E0E}"/>
              </a:ext>
            </a:extLst>
          </p:cNvPr>
          <p:cNvSpPr>
            <a:spLocks noGrp="1"/>
          </p:cNvSpPr>
          <p:nvPr>
            <p:ph type="ftr" sz="quarter" idx="11"/>
          </p:nvPr>
        </p:nvSpPr>
        <p:spPr/>
        <p:txBody>
          <a:bodyPr/>
          <a:lstStyle/>
          <a:p>
            <a:pPr algn="ctr" defTabSz="685800">
              <a:buClrTx/>
              <a:defRPr/>
            </a:pPr>
            <a:endParaRPr lang="en-US" sz="900"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307EEFBB-C3FE-45C6-B582-C15A526275BC}"/>
              </a:ext>
            </a:extLst>
          </p:cNvPr>
          <p:cNvSpPr>
            <a:spLocks noGrp="1"/>
          </p:cNvSpPr>
          <p:nvPr>
            <p:ph type="sldNum" sz="quarter" idx="12"/>
          </p:nvPr>
        </p:nvSpPr>
        <p:spPr/>
        <p:txBody>
          <a:bodyPr/>
          <a:lstStyle/>
          <a:p>
            <a:pPr algn="r" defTabSz="685800">
              <a:buClrTx/>
              <a:defRPr/>
            </a:pPr>
            <a:fld id="{AF1EA0DA-45E1-42BD-8B0A-C2C566B0168C}" type="slidenum">
              <a:rPr lang="en-US" sz="900" kern="1200" smtClean="0">
                <a:solidFill>
                  <a:prstClr val="black">
                    <a:tint val="75000"/>
                  </a:prstClr>
                </a:solidFill>
                <a:latin typeface="Calibri" panose="020F0502020204030204"/>
                <a:ea typeface="+mn-ea"/>
                <a:cs typeface="+mn-cs"/>
              </a:rPr>
              <a:pPr algn="r" defTabSz="685800">
                <a:buClrTx/>
                <a:defRPr/>
              </a:pPr>
              <a:t>‹#›</a:t>
            </a:fld>
            <a:endParaRPr lang="en-US" sz="900"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774412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0A036806-3D49-4E7F-8993-BDFD93369639}"/>
              </a:ext>
            </a:extLst>
          </p:cNvPr>
          <p:cNvPicPr>
            <a:picLocks noChangeAspect="1"/>
          </p:cNvPicPr>
          <p:nvPr userDrawn="1"/>
        </p:nvPicPr>
        <p:blipFill>
          <a:blip r:embed="rId2"/>
          <a:stretch>
            <a:fillRect/>
          </a:stretch>
        </p:blipFill>
        <p:spPr>
          <a:xfrm>
            <a:off x="4827" y="0"/>
            <a:ext cx="9134346" cy="5143500"/>
          </a:xfrm>
          <a:prstGeom prst="rect">
            <a:avLst/>
          </a:prstGeom>
        </p:spPr>
      </p:pic>
    </p:spTree>
    <p:extLst>
      <p:ext uri="{BB962C8B-B14F-4D97-AF65-F5344CB8AC3E}">
        <p14:creationId xmlns:p14="http://schemas.microsoft.com/office/powerpoint/2010/main" val="293541812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5CD38E8-4753-ED2A-1D14-6EE5D651209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a:extLst>
              <a:ext uri="{FF2B5EF4-FFF2-40B4-BE49-F238E27FC236}">
                <a16:creationId xmlns:a16="http://schemas.microsoft.com/office/drawing/2014/main" id="{5A410E77-F861-AF98-9C84-690A4E4DD84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F0C6B8F0-06D9-9A0A-F34A-BC5F2BD1DF2A}"/>
              </a:ext>
            </a:extLst>
          </p:cNvPr>
          <p:cNvSpPr>
            <a:spLocks noGrp="1" noChangeArrowheads="1"/>
          </p:cNvSpPr>
          <p:nvPr>
            <p:ph type="sldNum" sz="quarter" idx="12"/>
          </p:nvPr>
        </p:nvSpPr>
        <p:spPr>
          <a:ln/>
        </p:spPr>
        <p:txBody>
          <a:bodyPr/>
          <a:lstStyle>
            <a:lvl1pPr>
              <a:defRPr/>
            </a:lvl1pPr>
          </a:lstStyle>
          <a:p>
            <a:fld id="{8463A672-2843-4597-9EA1-EC9760C2FE98}" type="slidenum">
              <a:rPr lang="en-US" altLang="en-US"/>
              <a:pPr/>
              <a:t>‹#›</a:t>
            </a:fld>
            <a:endParaRPr lang="en-US" altLang="en-US"/>
          </a:p>
        </p:txBody>
      </p:sp>
    </p:spTree>
    <p:extLst>
      <p:ext uri="{BB962C8B-B14F-4D97-AF65-F5344CB8AC3E}">
        <p14:creationId xmlns:p14="http://schemas.microsoft.com/office/powerpoint/2010/main" val="13152531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0" name="Google Shape;20;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AutoNum type="arabicPeriod"/>
              <a:defRPr sz="1200"/>
            </a:lvl1pPr>
            <a:lvl2pPr marL="914400" lvl="1" indent="-304800" rtl="0">
              <a:lnSpc>
                <a:spcPct val="115000"/>
              </a:lnSpc>
              <a:spcBef>
                <a:spcPts val="0"/>
              </a:spcBef>
              <a:spcAft>
                <a:spcPts val="0"/>
              </a:spcAft>
              <a:buSzPts val="1200"/>
              <a:buFont typeface="Roboto Condensed Light"/>
              <a:buAutoNum type="alphaLcPeriod"/>
              <a:defRPr/>
            </a:lvl2pPr>
            <a:lvl3pPr marL="1371600" lvl="2" indent="-304800" rtl="0">
              <a:lnSpc>
                <a:spcPct val="115000"/>
              </a:lnSpc>
              <a:spcBef>
                <a:spcPts val="0"/>
              </a:spcBef>
              <a:spcAft>
                <a:spcPts val="0"/>
              </a:spcAft>
              <a:buSzPts val="1200"/>
              <a:buFont typeface="Roboto Condensed Light"/>
              <a:buAutoNum type="romanLcPeriod"/>
              <a:defRPr/>
            </a:lvl3pPr>
            <a:lvl4pPr marL="1828800" lvl="3" indent="-304800" rtl="0">
              <a:lnSpc>
                <a:spcPct val="115000"/>
              </a:lnSpc>
              <a:spcBef>
                <a:spcPts val="0"/>
              </a:spcBef>
              <a:spcAft>
                <a:spcPts val="0"/>
              </a:spcAft>
              <a:buSzPts val="1200"/>
              <a:buFont typeface="Roboto Condensed Light"/>
              <a:buAutoNum type="arabicPeriod"/>
              <a:defRPr/>
            </a:lvl4pPr>
            <a:lvl5pPr marL="2286000" lvl="4" indent="-304800" rtl="0">
              <a:lnSpc>
                <a:spcPct val="115000"/>
              </a:lnSpc>
              <a:spcBef>
                <a:spcPts val="0"/>
              </a:spcBef>
              <a:spcAft>
                <a:spcPts val="0"/>
              </a:spcAft>
              <a:buSzPts val="1200"/>
              <a:buFont typeface="Roboto Condensed Light"/>
              <a:buAutoNum type="alphaLcPeriod"/>
              <a:defRPr/>
            </a:lvl5pPr>
            <a:lvl6pPr marL="2743200" lvl="5" indent="-304800" rtl="0">
              <a:lnSpc>
                <a:spcPct val="115000"/>
              </a:lnSpc>
              <a:spcBef>
                <a:spcPts val="0"/>
              </a:spcBef>
              <a:spcAft>
                <a:spcPts val="0"/>
              </a:spcAft>
              <a:buSzPts val="1200"/>
              <a:buFont typeface="Roboto Condensed Light"/>
              <a:buAutoNum type="romanLcPeriod"/>
              <a:defRPr/>
            </a:lvl6pPr>
            <a:lvl7pPr marL="3200400" lvl="6" indent="-304800" rtl="0">
              <a:lnSpc>
                <a:spcPct val="115000"/>
              </a:lnSpc>
              <a:spcBef>
                <a:spcPts val="0"/>
              </a:spcBef>
              <a:spcAft>
                <a:spcPts val="0"/>
              </a:spcAft>
              <a:buSzPts val="1200"/>
              <a:buFont typeface="Roboto Condensed Light"/>
              <a:buAutoNum type="arabicPeriod"/>
              <a:defRPr/>
            </a:lvl7pPr>
            <a:lvl8pPr marL="3657600" lvl="7" indent="-304800" rtl="0">
              <a:lnSpc>
                <a:spcPct val="115000"/>
              </a:lnSpc>
              <a:spcBef>
                <a:spcPts val="0"/>
              </a:spcBef>
              <a:spcAft>
                <a:spcPts val="0"/>
              </a:spcAft>
              <a:buSzPts val="1200"/>
              <a:buFont typeface="Roboto Condensed Light"/>
              <a:buAutoNum type="alphaLcPeriod"/>
              <a:defRPr/>
            </a:lvl8pPr>
            <a:lvl9pPr marL="4114800" lvl="8" indent="-304800" rtl="0">
              <a:lnSpc>
                <a:spcPct val="115000"/>
              </a:lnSpc>
              <a:spcBef>
                <a:spcPts val="0"/>
              </a:spcBef>
              <a:spcAft>
                <a:spcPts val="0"/>
              </a:spcAft>
              <a:buSzPts val="1200"/>
              <a:buFont typeface="Roboto Condensed Light"/>
              <a:buAutoNum type="romanLcPeriod"/>
              <a:defRPr/>
            </a:lvl9pPr>
          </a:lstStyle>
          <a:p>
            <a:endParaRPr/>
          </a:p>
        </p:txBody>
      </p:sp>
    </p:spTree>
    <p:extLst>
      <p:ext uri="{BB962C8B-B14F-4D97-AF65-F5344CB8AC3E}">
        <p14:creationId xmlns:p14="http://schemas.microsoft.com/office/powerpoint/2010/main" val="4273362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sp>
        <p:nvSpPr>
          <p:cNvPr id="36" name="Google Shape;36;p8"/>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8"/>
          <p:cNvSpPr txBox="1">
            <a:spLocks noGrp="1"/>
          </p:cNvSpPr>
          <p:nvPr>
            <p:ph type="title"/>
          </p:nvPr>
        </p:nvSpPr>
        <p:spPr>
          <a:xfrm>
            <a:off x="715100" y="1447200"/>
            <a:ext cx="4731600" cy="22491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38" name="Google Shape;38;p8"/>
          <p:cNvGrpSpPr/>
          <p:nvPr/>
        </p:nvGrpSpPr>
        <p:grpSpPr>
          <a:xfrm>
            <a:off x="208681" y="3696311"/>
            <a:ext cx="695655" cy="651807"/>
            <a:chOff x="2991025" y="3977000"/>
            <a:chExt cx="1097075" cy="1027925"/>
          </a:xfrm>
        </p:grpSpPr>
        <p:sp>
          <p:nvSpPr>
            <p:cNvPr id="39" name="Google Shape;39;p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8031144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7"/>
        <p:cNvGrpSpPr/>
        <p:nvPr/>
      </p:nvGrpSpPr>
      <p:grpSpPr>
        <a:xfrm>
          <a:off x="0" y="0"/>
          <a:ext cx="0" cy="0"/>
          <a:chOff x="0" y="0"/>
          <a:chExt cx="0" cy="0"/>
        </a:xfrm>
      </p:grpSpPr>
      <p:sp>
        <p:nvSpPr>
          <p:cNvPr id="48" name="Google Shape;48;p10"/>
          <p:cNvSpPr/>
          <p:nvPr/>
        </p:nvSpPr>
        <p:spPr>
          <a:xfrm>
            <a:off x="3511500" y="535000"/>
            <a:ext cx="5093400" cy="14124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10"/>
          <p:cNvSpPr txBox="1">
            <a:spLocks noGrp="1"/>
          </p:cNvSpPr>
          <p:nvPr>
            <p:ph type="title"/>
          </p:nvPr>
        </p:nvSpPr>
        <p:spPr>
          <a:xfrm>
            <a:off x="3687500" y="752350"/>
            <a:ext cx="4741500" cy="97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solidFill>
                  <a:schemeClr val="lt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extLst>
      <p:ext uri="{BB962C8B-B14F-4D97-AF65-F5344CB8AC3E}">
        <p14:creationId xmlns:p14="http://schemas.microsoft.com/office/powerpoint/2010/main" val="9891412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7"/>
        <p:cNvGrpSpPr/>
        <p:nvPr/>
      </p:nvGrpSpPr>
      <p:grpSpPr>
        <a:xfrm>
          <a:off x="0" y="0"/>
          <a:ext cx="0" cy="0"/>
          <a:chOff x="0" y="0"/>
          <a:chExt cx="0" cy="0"/>
        </a:xfrm>
      </p:grpSpPr>
      <p:sp>
        <p:nvSpPr>
          <p:cNvPr id="78" name="Google Shape;78;p15"/>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5"/>
          <p:cNvSpPr txBox="1">
            <a:spLocks noGrp="1"/>
          </p:cNvSpPr>
          <p:nvPr>
            <p:ph type="subTitle" idx="1"/>
          </p:nvPr>
        </p:nvSpPr>
        <p:spPr>
          <a:xfrm>
            <a:off x="4930250" y="2642688"/>
            <a:ext cx="3435900" cy="83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5"/>
          <p:cNvSpPr txBox="1">
            <a:spLocks noGrp="1"/>
          </p:cNvSpPr>
          <p:nvPr>
            <p:ph type="title"/>
          </p:nvPr>
        </p:nvSpPr>
        <p:spPr>
          <a:xfrm>
            <a:off x="4930250" y="1406663"/>
            <a:ext cx="3435900" cy="13338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extLst>
      <p:ext uri="{BB962C8B-B14F-4D97-AF65-F5344CB8AC3E}">
        <p14:creationId xmlns:p14="http://schemas.microsoft.com/office/powerpoint/2010/main" val="41442734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4"/>
        <p:cNvGrpSpPr/>
        <p:nvPr/>
      </p:nvGrpSpPr>
      <p:grpSpPr>
        <a:xfrm>
          <a:off x="0" y="0"/>
          <a:ext cx="0" cy="0"/>
          <a:chOff x="0" y="0"/>
          <a:chExt cx="0" cy="0"/>
        </a:xfrm>
      </p:grpSpPr>
      <p:sp>
        <p:nvSpPr>
          <p:cNvPr id="135" name="Google Shape;135;p22"/>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txBox="1">
            <a:spLocks noGrp="1"/>
          </p:cNvSpPr>
          <p:nvPr>
            <p:ph type="title"/>
          </p:nvPr>
        </p:nvSpPr>
        <p:spPr>
          <a:xfrm>
            <a:off x="2059589" y="1448775"/>
            <a:ext cx="2060400" cy="780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7" name="Google Shape;137;p22"/>
          <p:cNvSpPr txBox="1">
            <a:spLocks noGrp="1"/>
          </p:cNvSpPr>
          <p:nvPr>
            <p:ph type="subTitle" idx="1"/>
          </p:nvPr>
        </p:nvSpPr>
        <p:spPr>
          <a:xfrm>
            <a:off x="2059580" y="2240053"/>
            <a:ext cx="2060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 name="Google Shape;138;p22"/>
          <p:cNvSpPr txBox="1">
            <a:spLocks noGrp="1"/>
          </p:cNvSpPr>
          <p:nvPr>
            <p:ph type="title" idx="2"/>
          </p:nvPr>
        </p:nvSpPr>
        <p:spPr>
          <a:xfrm>
            <a:off x="5944760" y="1448775"/>
            <a:ext cx="2060400" cy="780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9" name="Google Shape;139;p22"/>
          <p:cNvSpPr txBox="1">
            <a:spLocks noGrp="1"/>
          </p:cNvSpPr>
          <p:nvPr>
            <p:ph type="subTitle" idx="3"/>
          </p:nvPr>
        </p:nvSpPr>
        <p:spPr>
          <a:xfrm>
            <a:off x="5944753" y="2240053"/>
            <a:ext cx="2060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2"/>
          <p:cNvSpPr txBox="1">
            <a:spLocks noGrp="1"/>
          </p:cNvSpPr>
          <p:nvPr>
            <p:ph type="title" idx="4"/>
          </p:nvPr>
        </p:nvSpPr>
        <p:spPr>
          <a:xfrm>
            <a:off x="2059589" y="2989650"/>
            <a:ext cx="2060400" cy="780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1" name="Google Shape;141;p22"/>
          <p:cNvSpPr txBox="1">
            <a:spLocks noGrp="1"/>
          </p:cNvSpPr>
          <p:nvPr>
            <p:ph type="subTitle" idx="5"/>
          </p:nvPr>
        </p:nvSpPr>
        <p:spPr>
          <a:xfrm>
            <a:off x="2059580" y="3781003"/>
            <a:ext cx="2060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2"/>
          <p:cNvSpPr txBox="1">
            <a:spLocks noGrp="1"/>
          </p:cNvSpPr>
          <p:nvPr>
            <p:ph type="title" idx="6"/>
          </p:nvPr>
        </p:nvSpPr>
        <p:spPr>
          <a:xfrm>
            <a:off x="5944760" y="2989650"/>
            <a:ext cx="2060400" cy="780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3" name="Google Shape;143;p22"/>
          <p:cNvSpPr txBox="1">
            <a:spLocks noGrp="1"/>
          </p:cNvSpPr>
          <p:nvPr>
            <p:ph type="subTitle" idx="7"/>
          </p:nvPr>
        </p:nvSpPr>
        <p:spPr>
          <a:xfrm>
            <a:off x="5944753" y="3781003"/>
            <a:ext cx="2060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 name="Google Shape;144;p22"/>
          <p:cNvSpPr txBox="1">
            <a:spLocks noGrp="1"/>
          </p:cNvSpPr>
          <p:nvPr>
            <p:ph type="title" idx="8"/>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extLst>
      <p:ext uri="{BB962C8B-B14F-4D97-AF65-F5344CB8AC3E}">
        <p14:creationId xmlns:p14="http://schemas.microsoft.com/office/powerpoint/2010/main" val="13211567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4483400" y="2575400"/>
            <a:ext cx="3394800" cy="655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900">
                <a:solidFill>
                  <a:schemeClr val="accent3"/>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5514638" y="1261500"/>
            <a:ext cx="1319100" cy="11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4269500" y="3337750"/>
            <a:ext cx="3822600" cy="47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0"/>
        <p:cNvGrpSpPr/>
        <p:nvPr/>
      </p:nvGrpSpPr>
      <p:grpSpPr>
        <a:xfrm>
          <a:off x="0" y="0"/>
          <a:ext cx="0" cy="0"/>
          <a:chOff x="0" y="0"/>
          <a:chExt cx="0" cy="0"/>
        </a:xfrm>
      </p:grpSpPr>
      <p:sp>
        <p:nvSpPr>
          <p:cNvPr id="51" name="Google Shape;51;p11"/>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1"/>
          <p:cNvSpPr txBox="1">
            <a:spLocks noGrp="1"/>
          </p:cNvSpPr>
          <p:nvPr>
            <p:ph type="title" hasCustomPrompt="1"/>
          </p:nvPr>
        </p:nvSpPr>
        <p:spPr>
          <a:xfrm>
            <a:off x="4576600" y="1429597"/>
            <a:ext cx="30414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941650" y="3135045"/>
            <a:ext cx="4311300" cy="520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27767074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
        <p:cNvGrpSpPr/>
        <p:nvPr/>
      </p:nvGrpSpPr>
      <p:grpSpPr>
        <a:xfrm>
          <a:off x="0" y="0"/>
          <a:ext cx="0" cy="0"/>
          <a:chOff x="0" y="0"/>
          <a:chExt cx="0" cy="0"/>
        </a:xfrm>
      </p:grpSpPr>
      <p:sp>
        <p:nvSpPr>
          <p:cNvPr id="22" name="Google Shape;22;p5"/>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5"/>
          <p:cNvSpPr txBox="1">
            <a:spLocks noGrp="1"/>
          </p:cNvSpPr>
          <p:nvPr>
            <p:ph type="subTitle" idx="1"/>
          </p:nvPr>
        </p:nvSpPr>
        <p:spPr>
          <a:xfrm>
            <a:off x="1181425" y="2642950"/>
            <a:ext cx="2907600" cy="500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400" b="1">
                <a:solidFill>
                  <a:schemeClr val="accent3"/>
                </a:solidFill>
                <a:latin typeface="Cabin"/>
                <a:ea typeface="Cabin"/>
                <a:cs typeface="Cabin"/>
                <a:sym typeface="Cabi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4" name="Google Shape;24;p5"/>
          <p:cNvSpPr txBox="1">
            <a:spLocks noGrp="1"/>
          </p:cNvSpPr>
          <p:nvPr>
            <p:ph type="subTitle" idx="2"/>
          </p:nvPr>
        </p:nvSpPr>
        <p:spPr>
          <a:xfrm>
            <a:off x="4836300" y="2642950"/>
            <a:ext cx="2907600" cy="50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400" b="1">
                <a:solidFill>
                  <a:schemeClr val="accent3"/>
                </a:solidFill>
                <a:latin typeface="Cabin"/>
                <a:ea typeface="Cabin"/>
                <a:cs typeface="Cabin"/>
                <a:sym typeface="Cabi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5" name="Google Shape;25;p5"/>
          <p:cNvSpPr txBox="1">
            <a:spLocks noGrp="1"/>
          </p:cNvSpPr>
          <p:nvPr>
            <p:ph type="subTitle" idx="3"/>
          </p:nvPr>
        </p:nvSpPr>
        <p:spPr>
          <a:xfrm>
            <a:off x="1319925" y="3047743"/>
            <a:ext cx="2630700" cy="82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 name="Google Shape;26;p5"/>
          <p:cNvSpPr txBox="1">
            <a:spLocks noGrp="1"/>
          </p:cNvSpPr>
          <p:nvPr>
            <p:ph type="subTitle" idx="4"/>
          </p:nvPr>
        </p:nvSpPr>
        <p:spPr>
          <a:xfrm>
            <a:off x="4974775" y="3047743"/>
            <a:ext cx="2630700" cy="82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 name="Google Shape;27;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sp>
        <p:nvSpPr>
          <p:cNvPr id="29" name="Google Shape;29;p6"/>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sp>
        <p:nvSpPr>
          <p:cNvPr id="32" name="Google Shape;32;p7"/>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7"/>
          <p:cNvSpPr txBox="1">
            <a:spLocks noGrp="1"/>
          </p:cNvSpPr>
          <p:nvPr>
            <p:ph type="title"/>
          </p:nvPr>
        </p:nvSpPr>
        <p:spPr>
          <a:xfrm>
            <a:off x="715100" y="950825"/>
            <a:ext cx="3597300" cy="1178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4" name="Google Shape;34;p7"/>
          <p:cNvSpPr txBox="1">
            <a:spLocks noGrp="1"/>
          </p:cNvSpPr>
          <p:nvPr>
            <p:ph type="body" idx="1"/>
          </p:nvPr>
        </p:nvSpPr>
        <p:spPr>
          <a:xfrm>
            <a:off x="715100" y="2151413"/>
            <a:ext cx="4140000" cy="1976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15150" y="1461025"/>
            <a:ext cx="4976100" cy="130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9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872750" y="2840675"/>
            <a:ext cx="4661100" cy="84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5"/>
        <p:cNvGrpSpPr/>
        <p:nvPr/>
      </p:nvGrpSpPr>
      <p:grpSpPr>
        <a:xfrm>
          <a:off x="0" y="0"/>
          <a:ext cx="0" cy="0"/>
          <a:chOff x="0" y="0"/>
          <a:chExt cx="0" cy="0"/>
        </a:xfrm>
      </p:grpSpPr>
      <p:sp>
        <p:nvSpPr>
          <p:cNvPr id="56" name="Google Shape;56;p13"/>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3"/>
          <p:cNvSpPr txBox="1">
            <a:spLocks noGrp="1"/>
          </p:cNvSpPr>
          <p:nvPr>
            <p:ph type="title"/>
          </p:nvPr>
        </p:nvSpPr>
        <p:spPr>
          <a:xfrm>
            <a:off x="720000" y="1770082"/>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 name="Google Shape;58;p13"/>
          <p:cNvSpPr txBox="1">
            <a:spLocks noGrp="1"/>
          </p:cNvSpPr>
          <p:nvPr>
            <p:ph type="title" idx="2" hasCustomPrompt="1"/>
          </p:nvPr>
        </p:nvSpPr>
        <p:spPr>
          <a:xfrm>
            <a:off x="763800" y="1268838"/>
            <a:ext cx="630300" cy="409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9" name="Google Shape;59;p13"/>
          <p:cNvSpPr txBox="1">
            <a:spLocks noGrp="1"/>
          </p:cNvSpPr>
          <p:nvPr>
            <p:ph type="subTitle" idx="1"/>
          </p:nvPr>
        </p:nvSpPr>
        <p:spPr>
          <a:xfrm>
            <a:off x="720000" y="2204207"/>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 name="Google Shape;60;p13"/>
          <p:cNvSpPr txBox="1">
            <a:spLocks noGrp="1"/>
          </p:cNvSpPr>
          <p:nvPr>
            <p:ph type="title" idx="3"/>
          </p:nvPr>
        </p:nvSpPr>
        <p:spPr>
          <a:xfrm>
            <a:off x="3403800" y="1770082"/>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 name="Google Shape;61;p13"/>
          <p:cNvSpPr txBox="1">
            <a:spLocks noGrp="1"/>
          </p:cNvSpPr>
          <p:nvPr>
            <p:ph type="title" idx="4" hasCustomPrompt="1"/>
          </p:nvPr>
        </p:nvSpPr>
        <p:spPr>
          <a:xfrm>
            <a:off x="3447604" y="1268838"/>
            <a:ext cx="630300" cy="409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5"/>
          </p:nvPr>
        </p:nvSpPr>
        <p:spPr>
          <a:xfrm>
            <a:off x="3403800" y="2204207"/>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6"/>
          </p:nvPr>
        </p:nvSpPr>
        <p:spPr>
          <a:xfrm>
            <a:off x="6087600" y="1770082"/>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4" name="Google Shape;64;p13"/>
          <p:cNvSpPr txBox="1">
            <a:spLocks noGrp="1"/>
          </p:cNvSpPr>
          <p:nvPr>
            <p:ph type="title" idx="7" hasCustomPrompt="1"/>
          </p:nvPr>
        </p:nvSpPr>
        <p:spPr>
          <a:xfrm>
            <a:off x="6131401" y="1268838"/>
            <a:ext cx="630300" cy="409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 name="Google Shape;65;p13"/>
          <p:cNvSpPr txBox="1">
            <a:spLocks noGrp="1"/>
          </p:cNvSpPr>
          <p:nvPr>
            <p:ph type="subTitle" idx="8"/>
          </p:nvPr>
        </p:nvSpPr>
        <p:spPr>
          <a:xfrm>
            <a:off x="6087600" y="2204207"/>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 name="Google Shape;66;p13"/>
          <p:cNvSpPr txBox="1">
            <a:spLocks noGrp="1"/>
          </p:cNvSpPr>
          <p:nvPr>
            <p:ph type="title" idx="9"/>
          </p:nvPr>
        </p:nvSpPr>
        <p:spPr>
          <a:xfrm>
            <a:off x="720000" y="3483282"/>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7" name="Google Shape;67;p13"/>
          <p:cNvSpPr txBox="1">
            <a:spLocks noGrp="1"/>
          </p:cNvSpPr>
          <p:nvPr>
            <p:ph type="title" idx="13" hasCustomPrompt="1"/>
          </p:nvPr>
        </p:nvSpPr>
        <p:spPr>
          <a:xfrm>
            <a:off x="766675" y="2982050"/>
            <a:ext cx="630300" cy="409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8" name="Google Shape;68;p13"/>
          <p:cNvSpPr txBox="1">
            <a:spLocks noGrp="1"/>
          </p:cNvSpPr>
          <p:nvPr>
            <p:ph type="subTitle" idx="14"/>
          </p:nvPr>
        </p:nvSpPr>
        <p:spPr>
          <a:xfrm>
            <a:off x="720000" y="3917407"/>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9" name="Google Shape;69;p13"/>
          <p:cNvSpPr txBox="1">
            <a:spLocks noGrp="1"/>
          </p:cNvSpPr>
          <p:nvPr>
            <p:ph type="title" idx="15"/>
          </p:nvPr>
        </p:nvSpPr>
        <p:spPr>
          <a:xfrm>
            <a:off x="3403800" y="3483282"/>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solidFill>
                  <a:schemeClr val="accent3"/>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0" name="Google Shape;70;p13"/>
          <p:cNvSpPr txBox="1">
            <a:spLocks noGrp="1"/>
          </p:cNvSpPr>
          <p:nvPr>
            <p:ph type="title" idx="16" hasCustomPrompt="1"/>
          </p:nvPr>
        </p:nvSpPr>
        <p:spPr>
          <a:xfrm>
            <a:off x="3447602" y="2982050"/>
            <a:ext cx="630300" cy="409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6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1" name="Google Shape;71;p13"/>
          <p:cNvSpPr txBox="1">
            <a:spLocks noGrp="1"/>
          </p:cNvSpPr>
          <p:nvPr>
            <p:ph type="subTitle" idx="17"/>
          </p:nvPr>
        </p:nvSpPr>
        <p:spPr>
          <a:xfrm>
            <a:off x="3403800" y="3917407"/>
            <a:ext cx="2336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2" name="Google Shape;72;p13"/>
          <p:cNvSpPr txBox="1">
            <a:spLocks noGrp="1"/>
          </p:cNvSpPr>
          <p:nvPr>
            <p:ph type="title" idx="18"/>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3"/>
        <p:cNvGrpSpPr/>
        <p:nvPr/>
      </p:nvGrpSpPr>
      <p:grpSpPr>
        <a:xfrm>
          <a:off x="0" y="0"/>
          <a:ext cx="0" cy="0"/>
          <a:chOff x="0" y="0"/>
          <a:chExt cx="0" cy="0"/>
        </a:xfrm>
      </p:grpSpPr>
      <p:sp>
        <p:nvSpPr>
          <p:cNvPr id="74" name="Google Shape;74;p14"/>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txBox="1">
            <a:spLocks noGrp="1"/>
          </p:cNvSpPr>
          <p:nvPr>
            <p:ph type="title"/>
          </p:nvPr>
        </p:nvSpPr>
        <p:spPr>
          <a:xfrm>
            <a:off x="2533825" y="3171713"/>
            <a:ext cx="40767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8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6" name="Google Shape;76;p14"/>
          <p:cNvSpPr txBox="1">
            <a:spLocks noGrp="1"/>
          </p:cNvSpPr>
          <p:nvPr>
            <p:ph type="subTitle" idx="1"/>
          </p:nvPr>
        </p:nvSpPr>
        <p:spPr>
          <a:xfrm>
            <a:off x="1458150" y="1333538"/>
            <a:ext cx="6227700" cy="153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8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25"/>
        <p:cNvGrpSpPr/>
        <p:nvPr/>
      </p:nvGrpSpPr>
      <p:grpSpPr>
        <a:xfrm>
          <a:off x="0" y="0"/>
          <a:ext cx="0" cy="0"/>
          <a:chOff x="0" y="0"/>
          <a:chExt cx="0" cy="0"/>
        </a:xfrm>
      </p:grpSpPr>
      <p:sp>
        <p:nvSpPr>
          <p:cNvPr id="126" name="Google Shape;126;p21"/>
          <p:cNvSpPr/>
          <p:nvPr/>
        </p:nvSpPr>
        <p:spPr>
          <a:xfrm>
            <a:off x="384150" y="285450"/>
            <a:ext cx="8375700" cy="4572600"/>
          </a:xfrm>
          <a:prstGeom prst="roundRect">
            <a:avLst>
              <a:gd name="adj" fmla="val 6386"/>
            </a:avLst>
          </a:prstGeom>
          <a:solidFill>
            <a:srgbClr val="FFFFFF">
              <a:alpha val="9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1"/>
          <p:cNvSpPr txBox="1">
            <a:spLocks noGrp="1"/>
          </p:cNvSpPr>
          <p:nvPr>
            <p:ph type="title"/>
          </p:nvPr>
        </p:nvSpPr>
        <p:spPr>
          <a:xfrm>
            <a:off x="720000" y="2430985"/>
            <a:ext cx="2336400" cy="7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8" name="Google Shape;128;p21"/>
          <p:cNvSpPr txBox="1">
            <a:spLocks noGrp="1"/>
          </p:cNvSpPr>
          <p:nvPr>
            <p:ph type="subTitle" idx="1"/>
          </p:nvPr>
        </p:nvSpPr>
        <p:spPr>
          <a:xfrm>
            <a:off x="720000" y="3216973"/>
            <a:ext cx="2336400" cy="78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9" name="Google Shape;129;p21"/>
          <p:cNvSpPr txBox="1">
            <a:spLocks noGrp="1"/>
          </p:cNvSpPr>
          <p:nvPr>
            <p:ph type="title" idx="2"/>
          </p:nvPr>
        </p:nvSpPr>
        <p:spPr>
          <a:xfrm>
            <a:off x="3403800" y="2430985"/>
            <a:ext cx="2336400" cy="7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0" name="Google Shape;130;p21"/>
          <p:cNvSpPr txBox="1">
            <a:spLocks noGrp="1"/>
          </p:cNvSpPr>
          <p:nvPr>
            <p:ph type="subTitle" idx="3"/>
          </p:nvPr>
        </p:nvSpPr>
        <p:spPr>
          <a:xfrm>
            <a:off x="3403800" y="3216973"/>
            <a:ext cx="2336400" cy="78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 name="Google Shape;131;p21"/>
          <p:cNvSpPr txBox="1">
            <a:spLocks noGrp="1"/>
          </p:cNvSpPr>
          <p:nvPr>
            <p:ph type="title" idx="4"/>
          </p:nvPr>
        </p:nvSpPr>
        <p:spPr>
          <a:xfrm>
            <a:off x="6087600" y="2430985"/>
            <a:ext cx="2336400" cy="7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400">
                <a:solidFill>
                  <a:schemeClr val="accent3"/>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2" name="Google Shape;132;p21"/>
          <p:cNvSpPr txBox="1">
            <a:spLocks noGrp="1"/>
          </p:cNvSpPr>
          <p:nvPr>
            <p:ph type="subTitle" idx="5"/>
          </p:nvPr>
        </p:nvSpPr>
        <p:spPr>
          <a:xfrm>
            <a:off x="6087600" y="3216973"/>
            <a:ext cx="2336400" cy="78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21"/>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1pPr>
            <a:lvl2pPr lvl="1"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2pPr>
            <a:lvl3pPr lvl="2"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3pPr>
            <a:lvl4pPr lvl="3"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4pPr>
            <a:lvl5pPr lvl="4"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5pPr>
            <a:lvl6pPr lvl="5"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6pPr>
            <a:lvl7pPr lvl="6"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7pPr>
            <a:lvl8pPr lvl="7"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8pPr>
            <a:lvl9pPr lvl="8" rtl="0">
              <a:spcBef>
                <a:spcPts val="0"/>
              </a:spcBef>
              <a:spcAft>
                <a:spcPts val="0"/>
              </a:spcAft>
              <a:buClr>
                <a:schemeClr val="accent6"/>
              </a:buClr>
              <a:buSzPts val="3300"/>
              <a:buFont typeface="Cabin"/>
              <a:buNone/>
              <a:defRPr sz="3300" b="1">
                <a:solidFill>
                  <a:schemeClr val="accent6"/>
                </a:solidFill>
                <a:latin typeface="Cabin"/>
                <a:ea typeface="Cabin"/>
                <a:cs typeface="Cabin"/>
                <a:sym typeface="Cabi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1pPr>
            <a:lvl2pPr marL="914400" lvl="1"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2pPr>
            <a:lvl3pPr marL="1371600" lvl="2"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3pPr>
            <a:lvl4pPr marL="1828800" lvl="3"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4pPr>
            <a:lvl5pPr marL="2286000" lvl="4"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5pPr>
            <a:lvl6pPr marL="2743200" lvl="5"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6pPr>
            <a:lvl7pPr marL="3200400" lvl="6"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7pPr>
            <a:lvl8pPr marL="3657600" lvl="7" indent="-317500">
              <a:lnSpc>
                <a:spcPct val="100000"/>
              </a:lnSpc>
              <a:spcBef>
                <a:spcPts val="1600"/>
              </a:spcBef>
              <a:spcAft>
                <a:spcPts val="0"/>
              </a:spcAft>
              <a:buClr>
                <a:schemeClr val="accent6"/>
              </a:buClr>
              <a:buSzPts val="1400"/>
              <a:buFont typeface="Didact Gothic"/>
              <a:buChar char="○"/>
              <a:defRPr>
                <a:solidFill>
                  <a:schemeClr val="accent6"/>
                </a:solidFill>
                <a:latin typeface="Didact Gothic"/>
                <a:ea typeface="Didact Gothic"/>
                <a:cs typeface="Didact Gothic"/>
                <a:sym typeface="Didact Gothic"/>
              </a:defRPr>
            </a:lvl8pPr>
            <a:lvl9pPr marL="4114800" lvl="8" indent="-317500">
              <a:lnSpc>
                <a:spcPct val="100000"/>
              </a:lnSpc>
              <a:spcBef>
                <a:spcPts val="1600"/>
              </a:spcBef>
              <a:spcAft>
                <a:spcPts val="1600"/>
              </a:spcAft>
              <a:buClr>
                <a:schemeClr val="accent6"/>
              </a:buClr>
              <a:buSzPts val="1400"/>
              <a:buFont typeface="Didact Gothic"/>
              <a:buChar char="■"/>
              <a:defRPr>
                <a:solidFill>
                  <a:schemeClr val="accent6"/>
                </a:solidFill>
                <a:latin typeface="Didact Gothic"/>
                <a:ea typeface="Didact Gothic"/>
                <a:cs typeface="Didact Gothic"/>
                <a:sym typeface="Didact Goth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5" r:id="rId6"/>
    <p:sldLayoutId id="2147483659" r:id="rId7"/>
    <p:sldLayoutId id="2147483660" r:id="rId8"/>
    <p:sldLayoutId id="2147483667" r:id="rId9"/>
    <p:sldLayoutId id="2147483675" r:id="rId10"/>
    <p:sldLayoutId id="2147483676"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7.jpe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hyperlink" Target="http://vi.wikipedia.org/wiki/T%E1%BA%ADp_tin:Monitor.arp.jpg"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23.png"/><Relationship Id="rId5" Type="http://schemas.openxmlformats.org/officeDocument/2006/relationships/image" Target="../media/image22.jpg"/><Relationship Id="rId4" Type="http://schemas.openxmlformats.org/officeDocument/2006/relationships/notesSlide" Target="../notesSlides/notesSlide10.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24.png"/></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2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4.xml"/><Relationship Id="rId4" Type="http://schemas.openxmlformats.org/officeDocument/2006/relationships/image" Target="../media/image32.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2.xml"/><Relationship Id="rId4" Type="http://schemas.openxmlformats.org/officeDocument/2006/relationships/image" Target="../media/image34.jpeg"/></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microsoft.com/office/2007/relationships/media" Target="../media/media4.mp4"/><Relationship Id="rId1" Type="http://schemas.openxmlformats.org/officeDocument/2006/relationships/video" Target="NULL" TargetMode="External"/><Relationship Id="rId4" Type="http://schemas.openxmlformats.org/officeDocument/2006/relationships/image" Target="../media/image37.png"/></Relationships>
</file>

<file path=ppt/slides/_rels/slide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13.xml"/><Relationship Id="rId6" Type="http://schemas.openxmlformats.org/officeDocument/2006/relationships/image" Target="../media/image39.png"/><Relationship Id="rId5" Type="http://schemas.openxmlformats.org/officeDocument/2006/relationships/image" Target="../media/image12.png"/><Relationship Id="rId4" Type="http://schemas.openxmlformats.org/officeDocument/2006/relationships/image" Target="../media/image15.png"/></Relationships>
</file>

<file path=ppt/slides/_rels/slide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microsoft.com/office/2007/relationships/hdphoto" Target="../media/hdphoto2.wdp"/><Relationship Id="rId5" Type="http://schemas.openxmlformats.org/officeDocument/2006/relationships/image" Target="../media/image42.png"/><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3" Type="http://schemas.openxmlformats.org/officeDocument/2006/relationships/image" Target="../media/image44.gif"/><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microsoft.com/office/2007/relationships/hdphoto" Target="../media/hdphoto3.wdp"/></Relationships>
</file>

<file path=ppt/slides/_rels/slide4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microsoft.com/office/2007/relationships/hdphoto" Target="../media/hdphoto3.wdp"/></Relationships>
</file>

<file path=ppt/slides/_rels/slide4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microsoft.com/office/2007/relationships/hdphoto" Target="../media/hdphoto3.wdp"/></Relationships>
</file>

<file path=ppt/slides/_rels/slide5.xml.rels><?xml version="1.0" encoding="UTF-8" standalone="yes"?>
<Relationships xmlns="http://schemas.openxmlformats.org/package/2006/relationships"><Relationship Id="rId8" Type="http://schemas.openxmlformats.org/officeDocument/2006/relationships/hyperlink" Target="https://www.youtube.com/watch?v=qwFD39v7csw" TargetMode="External"/><Relationship Id="rId3" Type="http://schemas.openxmlformats.org/officeDocument/2006/relationships/image" Target="../media/image7.png"/><Relationship Id="rId7" Type="http://schemas.openxmlformats.org/officeDocument/2006/relationships/image" Target="../media/image11.jpeg"/><Relationship Id="rId2" Type="http://schemas.openxmlformats.org/officeDocument/2006/relationships/image" Target="../media/image6.png"/><Relationship Id="rId1" Type="http://schemas.openxmlformats.org/officeDocument/2006/relationships/slideLayout" Target="../slideLayouts/slideLayout1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5.xml"/><Relationship Id="rId1" Type="http://schemas.openxmlformats.org/officeDocument/2006/relationships/slideLayout" Target="../slideLayouts/slideLayout8.xml"/><Relationship Id="rId6" Type="http://schemas.microsoft.com/office/2007/relationships/hdphoto" Target="../media/hdphoto5.wdp"/><Relationship Id="rId5" Type="http://schemas.openxmlformats.org/officeDocument/2006/relationships/image" Target="../media/image51.png"/><Relationship Id="rId4" Type="http://schemas.microsoft.com/office/2007/relationships/hdphoto" Target="../media/hdphoto4.wdp"/></Relationships>
</file>

<file path=ppt/slides/_rels/slide51.xml.rels><?xml version="1.0" encoding="UTF-8" standalone="yes"?>
<Relationships xmlns="http://schemas.openxmlformats.org/package/2006/relationships"><Relationship Id="rId3" Type="http://schemas.openxmlformats.org/officeDocument/2006/relationships/image" Target="../media/image44.gif"/><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3" Type="http://schemas.openxmlformats.org/officeDocument/2006/relationships/image" Target="../media/image44.gif"/><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9.xml"/><Relationship Id="rId1" Type="http://schemas.openxmlformats.org/officeDocument/2006/relationships/slideLayout" Target="../slideLayouts/slideLayout18.xml"/><Relationship Id="rId4" Type="http://schemas.microsoft.com/office/2007/relationships/hdphoto" Target="../media/hdphoto6.wdp"/></Relationships>
</file>

<file path=ppt/slides/_rels/slide55.xml.rels><?xml version="1.0" encoding="UTF-8" standalone="yes"?>
<Relationships xmlns="http://schemas.openxmlformats.org/package/2006/relationships"><Relationship Id="rId3" Type="http://schemas.openxmlformats.org/officeDocument/2006/relationships/image" Target="../media/image55.gif"/><Relationship Id="rId2" Type="http://schemas.openxmlformats.org/officeDocument/2006/relationships/image" Target="../media/image54.pn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2.xml"/><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7.png"/><Relationship Id="rId1" Type="http://schemas.openxmlformats.org/officeDocument/2006/relationships/slideLayout" Target="../slideLayouts/slideLayout12.xml"/><Relationship Id="rId6" Type="http://schemas.openxmlformats.org/officeDocument/2006/relationships/image" Target="../media/image11.jpeg"/><Relationship Id="rId5" Type="http://schemas.openxmlformats.org/officeDocument/2006/relationships/image" Target="../media/image10.png"/><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5.xml"/><Relationship Id="rId1" Type="http://schemas.openxmlformats.org/officeDocument/2006/relationships/slideLayout" Target="../slideLayouts/slideLayout19.xml"/><Relationship Id="rId5" Type="http://schemas.openxmlformats.org/officeDocument/2006/relationships/image" Target="../media/image58.png"/><Relationship Id="rId4" Type="http://schemas.microsoft.com/office/2007/relationships/hdphoto" Target="../media/hdphoto7.wdp"/></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7.xml"/><Relationship Id="rId1" Type="http://schemas.openxmlformats.org/officeDocument/2006/relationships/slideLayout" Target="../slideLayouts/slideLayout20.xml"/><Relationship Id="rId4" Type="http://schemas.microsoft.com/office/2007/relationships/hdphoto" Target="../media/hdphoto8.wdp"/></Relationships>
</file>

<file path=ppt/slides/_rels/slide6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8.xml"/><Relationship Id="rId1" Type="http://schemas.openxmlformats.org/officeDocument/2006/relationships/slideLayout" Target="../slideLayouts/slideLayout9.xml"/><Relationship Id="rId6" Type="http://schemas.openxmlformats.org/officeDocument/2006/relationships/image" Target="../media/image63.jpeg"/><Relationship Id="rId5" Type="http://schemas.openxmlformats.org/officeDocument/2006/relationships/image" Target="../media/image62.jpeg"/><Relationship Id="rId4" Type="http://schemas.openxmlformats.org/officeDocument/2006/relationships/image" Target="../media/image61.jpe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3"/>
        <p:cNvGrpSpPr/>
        <p:nvPr/>
      </p:nvGrpSpPr>
      <p:grpSpPr>
        <a:xfrm>
          <a:off x="0" y="0"/>
          <a:ext cx="0" cy="0"/>
          <a:chOff x="0" y="0"/>
          <a:chExt cx="0" cy="0"/>
        </a:xfrm>
      </p:grpSpPr>
      <p:sp>
        <p:nvSpPr>
          <p:cNvPr id="265" name="Google Shape;265;p34"/>
          <p:cNvSpPr/>
          <p:nvPr/>
        </p:nvSpPr>
        <p:spPr>
          <a:xfrm>
            <a:off x="5771558" y="129808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266" name="Google Shape;266;p34"/>
          <p:cNvSpPr/>
          <p:nvPr/>
        </p:nvSpPr>
        <p:spPr>
          <a:xfrm>
            <a:off x="5793957" y="3713201"/>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sp>
        <p:nvSpPr>
          <p:cNvPr id="267" name="Google Shape;267;p34"/>
          <p:cNvSpPr txBox="1">
            <a:spLocks noGrp="1"/>
          </p:cNvSpPr>
          <p:nvPr>
            <p:ph type="ctrTitle"/>
          </p:nvPr>
        </p:nvSpPr>
        <p:spPr>
          <a:xfrm>
            <a:off x="1116505" y="1615238"/>
            <a:ext cx="6140750" cy="194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solidFill>
                  <a:schemeClr val="accent3"/>
                </a:solidFill>
              </a:rPr>
              <a:t>BÀI 19: TỪ TRƯỜNG</a:t>
            </a:r>
            <a:endParaRPr sz="4000" dirty="0">
              <a:solidFill>
                <a:schemeClr val="accent3"/>
              </a:solidFill>
            </a:endParaRPr>
          </a:p>
        </p:txBody>
      </p:sp>
      <p:grpSp>
        <p:nvGrpSpPr>
          <p:cNvPr id="270" name="Google Shape;270;p34"/>
          <p:cNvGrpSpPr/>
          <p:nvPr/>
        </p:nvGrpSpPr>
        <p:grpSpPr>
          <a:xfrm>
            <a:off x="5746005" y="1714032"/>
            <a:ext cx="3347000" cy="3307525"/>
            <a:chOff x="5588293" y="1683325"/>
            <a:chExt cx="3347000" cy="3307525"/>
          </a:xfrm>
        </p:grpSpPr>
        <p:sp>
          <p:nvSpPr>
            <p:cNvPr id="271" name="Google Shape;271;p34"/>
            <p:cNvSpPr/>
            <p:nvPr/>
          </p:nvSpPr>
          <p:spPr>
            <a:xfrm>
              <a:off x="5634725" y="3645225"/>
              <a:ext cx="1612625" cy="1345625"/>
            </a:xfrm>
            <a:custGeom>
              <a:avLst/>
              <a:gdLst/>
              <a:ahLst/>
              <a:cxnLst/>
              <a:rect l="l" t="t" r="r" b="b"/>
              <a:pathLst>
                <a:path w="64505" h="53825" extrusionOk="0">
                  <a:moveTo>
                    <a:pt x="363" y="0"/>
                  </a:moveTo>
                  <a:lnTo>
                    <a:pt x="0" y="18761"/>
                  </a:lnTo>
                  <a:lnTo>
                    <a:pt x="64505" y="53825"/>
                  </a:lnTo>
                  <a:lnTo>
                    <a:pt x="64505" y="31260"/>
                  </a:lnTo>
                  <a:close/>
                </a:path>
              </a:pathLst>
            </a:custGeom>
            <a:solidFill>
              <a:schemeClr val="accent1"/>
            </a:solidFill>
            <a:ln>
              <a:noFill/>
            </a:ln>
          </p:spPr>
        </p:sp>
        <p:sp>
          <p:nvSpPr>
            <p:cNvPr id="272" name="Google Shape;272;p34"/>
            <p:cNvSpPr/>
            <p:nvPr/>
          </p:nvSpPr>
          <p:spPr>
            <a:xfrm>
              <a:off x="7086500" y="4212636"/>
              <a:ext cx="359338" cy="397350"/>
            </a:xfrm>
            <a:custGeom>
              <a:avLst/>
              <a:gdLst/>
              <a:ahLst/>
              <a:cxnLst/>
              <a:rect l="l" t="t" r="r" b="b"/>
              <a:pathLst>
                <a:path w="13748" h="15894" extrusionOk="0">
                  <a:moveTo>
                    <a:pt x="13748" y="7957"/>
                  </a:moveTo>
                  <a:lnTo>
                    <a:pt x="0" y="15894"/>
                  </a:lnTo>
                  <a:lnTo>
                    <a:pt x="0" y="7762"/>
                  </a:lnTo>
                  <a:lnTo>
                    <a:pt x="13444" y="0"/>
                  </a:lnTo>
                  <a:close/>
                </a:path>
              </a:pathLst>
            </a:custGeom>
            <a:solidFill>
              <a:schemeClr val="accent1"/>
            </a:solidFill>
            <a:ln w="9525" cap="flat" cmpd="sng">
              <a:solidFill>
                <a:schemeClr val="accent1"/>
              </a:solidFill>
              <a:prstDash val="solid"/>
              <a:round/>
              <a:headEnd type="none" w="med" len="med"/>
              <a:tailEnd type="none" w="med" len="med"/>
            </a:ln>
          </p:spPr>
        </p:sp>
        <p:grpSp>
          <p:nvGrpSpPr>
            <p:cNvPr id="273" name="Google Shape;273;p34"/>
            <p:cNvGrpSpPr/>
            <p:nvPr/>
          </p:nvGrpSpPr>
          <p:grpSpPr>
            <a:xfrm flipH="1">
              <a:off x="5588293" y="1683325"/>
              <a:ext cx="3347000" cy="2925175"/>
              <a:chOff x="3338025" y="360025"/>
              <a:chExt cx="3347000" cy="2925175"/>
            </a:xfrm>
          </p:grpSpPr>
          <p:sp>
            <p:nvSpPr>
              <p:cNvPr id="274" name="Google Shape;274;p34"/>
              <p:cNvSpPr/>
              <p:nvPr/>
            </p:nvSpPr>
            <p:spPr>
              <a:xfrm>
                <a:off x="3378300" y="958575"/>
                <a:ext cx="2906575" cy="1678250"/>
              </a:xfrm>
              <a:custGeom>
                <a:avLst/>
                <a:gdLst/>
                <a:ahLst/>
                <a:cxnLst/>
                <a:rect l="l" t="t" r="r" b="b"/>
                <a:pathLst>
                  <a:path w="116263" h="67130" extrusionOk="0">
                    <a:moveTo>
                      <a:pt x="58132" y="0"/>
                    </a:moveTo>
                    <a:lnTo>
                      <a:pt x="0" y="33565"/>
                    </a:lnTo>
                    <a:lnTo>
                      <a:pt x="58132" y="67129"/>
                    </a:lnTo>
                    <a:lnTo>
                      <a:pt x="116263" y="33565"/>
                    </a:lnTo>
                    <a:lnTo>
                      <a:pt x="58132"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4"/>
              <p:cNvSpPr/>
              <p:nvPr/>
            </p:nvSpPr>
            <p:spPr>
              <a:xfrm>
                <a:off x="3378300" y="1797675"/>
                <a:ext cx="1453300" cy="1296800"/>
              </a:xfrm>
              <a:custGeom>
                <a:avLst/>
                <a:gdLst/>
                <a:ahLst/>
                <a:cxnLst/>
                <a:rect l="l" t="t" r="r" b="b"/>
                <a:pathLst>
                  <a:path w="58132" h="51872" extrusionOk="0">
                    <a:moveTo>
                      <a:pt x="0" y="1"/>
                    </a:moveTo>
                    <a:lnTo>
                      <a:pt x="0" y="18307"/>
                    </a:lnTo>
                    <a:lnTo>
                      <a:pt x="58132" y="51871"/>
                    </a:lnTo>
                    <a:lnTo>
                      <a:pt x="58132" y="33565"/>
                    </a:lnTo>
                    <a:lnTo>
                      <a:pt x="0"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4"/>
              <p:cNvSpPr/>
              <p:nvPr/>
            </p:nvSpPr>
            <p:spPr>
              <a:xfrm>
                <a:off x="4221525" y="2387825"/>
                <a:ext cx="129850" cy="191850"/>
              </a:xfrm>
              <a:custGeom>
                <a:avLst/>
                <a:gdLst/>
                <a:ahLst/>
                <a:cxnLst/>
                <a:rect l="l" t="t" r="r" b="b"/>
                <a:pathLst>
                  <a:path w="5194" h="7674" extrusionOk="0">
                    <a:moveTo>
                      <a:pt x="4126" y="1"/>
                    </a:moveTo>
                    <a:cubicBezTo>
                      <a:pt x="3947" y="1"/>
                      <a:pt x="3739" y="37"/>
                      <a:pt x="3495" y="117"/>
                    </a:cubicBezTo>
                    <a:cubicBezTo>
                      <a:pt x="1185" y="922"/>
                      <a:pt x="1" y="3495"/>
                      <a:pt x="904" y="5776"/>
                    </a:cubicBezTo>
                    <a:cubicBezTo>
                      <a:pt x="1195" y="6513"/>
                      <a:pt x="1719" y="7183"/>
                      <a:pt x="2447" y="7503"/>
                    </a:cubicBezTo>
                    <a:cubicBezTo>
                      <a:pt x="2708" y="7616"/>
                      <a:pt x="2996" y="7674"/>
                      <a:pt x="3284" y="7674"/>
                    </a:cubicBezTo>
                    <a:cubicBezTo>
                      <a:pt x="3789" y="7674"/>
                      <a:pt x="4291" y="7496"/>
                      <a:pt x="4631" y="7125"/>
                    </a:cubicBezTo>
                    <a:cubicBezTo>
                      <a:pt x="5155" y="6542"/>
                      <a:pt x="5194" y="5649"/>
                      <a:pt x="5184" y="4844"/>
                    </a:cubicBezTo>
                    <a:cubicBezTo>
                      <a:pt x="5174" y="3873"/>
                      <a:pt x="5174" y="2912"/>
                      <a:pt x="5165" y="1951"/>
                    </a:cubicBezTo>
                    <a:cubicBezTo>
                      <a:pt x="5157" y="909"/>
                      <a:pt x="5014" y="1"/>
                      <a:pt x="4126"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4"/>
              <p:cNvSpPr/>
              <p:nvPr/>
            </p:nvSpPr>
            <p:spPr>
              <a:xfrm>
                <a:off x="4409350" y="2514400"/>
                <a:ext cx="101700" cy="86000"/>
              </a:xfrm>
              <a:custGeom>
                <a:avLst/>
                <a:gdLst/>
                <a:ahLst/>
                <a:cxnLst/>
                <a:rect l="l" t="t" r="r" b="b"/>
                <a:pathLst>
                  <a:path w="4068" h="3440" extrusionOk="0">
                    <a:moveTo>
                      <a:pt x="2597" y="1"/>
                    </a:moveTo>
                    <a:cubicBezTo>
                      <a:pt x="1745" y="1"/>
                      <a:pt x="1071" y="571"/>
                      <a:pt x="573" y="1276"/>
                    </a:cubicBezTo>
                    <a:cubicBezTo>
                      <a:pt x="292" y="1674"/>
                      <a:pt x="1" y="2130"/>
                      <a:pt x="98" y="2605"/>
                    </a:cubicBezTo>
                    <a:cubicBezTo>
                      <a:pt x="195" y="3062"/>
                      <a:pt x="651" y="3372"/>
                      <a:pt x="1117" y="3430"/>
                    </a:cubicBezTo>
                    <a:cubicBezTo>
                      <a:pt x="1174" y="3437"/>
                      <a:pt x="1231" y="3439"/>
                      <a:pt x="1288" y="3439"/>
                    </a:cubicBezTo>
                    <a:cubicBezTo>
                      <a:pt x="1686" y="3439"/>
                      <a:pt x="2081" y="3298"/>
                      <a:pt x="2447" y="3120"/>
                    </a:cubicBezTo>
                    <a:cubicBezTo>
                      <a:pt x="2854" y="2935"/>
                      <a:pt x="3213" y="2664"/>
                      <a:pt x="3505" y="2334"/>
                    </a:cubicBezTo>
                    <a:cubicBezTo>
                      <a:pt x="4048" y="1674"/>
                      <a:pt x="4068" y="286"/>
                      <a:pt x="3048" y="53"/>
                    </a:cubicBezTo>
                    <a:cubicBezTo>
                      <a:pt x="2893" y="17"/>
                      <a:pt x="2742" y="1"/>
                      <a:pt x="2597"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4"/>
              <p:cNvSpPr/>
              <p:nvPr/>
            </p:nvSpPr>
            <p:spPr>
              <a:xfrm>
                <a:off x="4117675" y="2370550"/>
                <a:ext cx="82300" cy="65600"/>
              </a:xfrm>
              <a:custGeom>
                <a:avLst/>
                <a:gdLst/>
                <a:ahLst/>
                <a:cxnLst/>
                <a:rect l="l" t="t" r="r" b="b"/>
                <a:pathLst>
                  <a:path w="3292" h="2624" extrusionOk="0">
                    <a:moveTo>
                      <a:pt x="1722" y="1"/>
                    </a:moveTo>
                    <a:cubicBezTo>
                      <a:pt x="1632" y="1"/>
                      <a:pt x="1546" y="5"/>
                      <a:pt x="1466" y="12"/>
                    </a:cubicBezTo>
                    <a:cubicBezTo>
                      <a:pt x="1224" y="31"/>
                      <a:pt x="991" y="99"/>
                      <a:pt x="777" y="206"/>
                    </a:cubicBezTo>
                    <a:cubicBezTo>
                      <a:pt x="350" y="429"/>
                      <a:pt x="69" y="856"/>
                      <a:pt x="30" y="1332"/>
                    </a:cubicBezTo>
                    <a:cubicBezTo>
                      <a:pt x="1" y="1808"/>
                      <a:pt x="243" y="2264"/>
                      <a:pt x="670" y="2497"/>
                    </a:cubicBezTo>
                    <a:cubicBezTo>
                      <a:pt x="842" y="2584"/>
                      <a:pt x="1029" y="2623"/>
                      <a:pt x="1219" y="2623"/>
                    </a:cubicBezTo>
                    <a:cubicBezTo>
                      <a:pt x="1618" y="2623"/>
                      <a:pt x="2030" y="2449"/>
                      <a:pt x="2340" y="2186"/>
                    </a:cubicBezTo>
                    <a:cubicBezTo>
                      <a:pt x="2738" y="1846"/>
                      <a:pt x="3291" y="1206"/>
                      <a:pt x="3068" y="643"/>
                    </a:cubicBezTo>
                    <a:cubicBezTo>
                      <a:pt x="2886" y="139"/>
                      <a:pt x="2240" y="1"/>
                      <a:pt x="172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4"/>
              <p:cNvSpPr/>
              <p:nvPr/>
            </p:nvSpPr>
            <p:spPr>
              <a:xfrm>
                <a:off x="3378300" y="2195850"/>
                <a:ext cx="256525" cy="129675"/>
              </a:xfrm>
              <a:custGeom>
                <a:avLst/>
                <a:gdLst/>
                <a:ahLst/>
                <a:cxnLst/>
                <a:rect l="l" t="t" r="r" b="b"/>
                <a:pathLst>
                  <a:path w="10261" h="5187" extrusionOk="0">
                    <a:moveTo>
                      <a:pt x="2917" y="1"/>
                    </a:moveTo>
                    <a:cubicBezTo>
                      <a:pt x="2703" y="1"/>
                      <a:pt x="2488" y="12"/>
                      <a:pt x="2272" y="41"/>
                    </a:cubicBezTo>
                    <a:cubicBezTo>
                      <a:pt x="1350" y="147"/>
                      <a:pt x="398" y="681"/>
                      <a:pt x="0" y="1487"/>
                    </a:cubicBezTo>
                    <a:lnTo>
                      <a:pt x="0" y="2380"/>
                    </a:lnTo>
                    <a:lnTo>
                      <a:pt x="4863" y="5185"/>
                    </a:lnTo>
                    <a:cubicBezTo>
                      <a:pt x="4918" y="5186"/>
                      <a:pt x="4972" y="5187"/>
                      <a:pt x="5026" y="5187"/>
                    </a:cubicBezTo>
                    <a:cubicBezTo>
                      <a:pt x="5729" y="5187"/>
                      <a:pt x="6429" y="5070"/>
                      <a:pt x="7096" y="4845"/>
                    </a:cubicBezTo>
                    <a:cubicBezTo>
                      <a:pt x="8503" y="4340"/>
                      <a:pt x="10260" y="2826"/>
                      <a:pt x="10047" y="1137"/>
                    </a:cubicBezTo>
                    <a:cubicBezTo>
                      <a:pt x="9946" y="289"/>
                      <a:pt x="9287" y="69"/>
                      <a:pt x="8506" y="69"/>
                    </a:cubicBezTo>
                    <a:cubicBezTo>
                      <a:pt x="7667" y="69"/>
                      <a:pt x="6685" y="323"/>
                      <a:pt x="6102" y="323"/>
                    </a:cubicBezTo>
                    <a:cubicBezTo>
                      <a:pt x="6080" y="323"/>
                      <a:pt x="6058" y="323"/>
                      <a:pt x="6038" y="322"/>
                    </a:cubicBezTo>
                    <a:cubicBezTo>
                      <a:pt x="4990" y="282"/>
                      <a:pt x="3963" y="1"/>
                      <a:pt x="2917"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4"/>
              <p:cNvSpPr/>
              <p:nvPr/>
            </p:nvSpPr>
            <p:spPr>
              <a:xfrm>
                <a:off x="4600800" y="2714575"/>
                <a:ext cx="129625" cy="146900"/>
              </a:xfrm>
              <a:custGeom>
                <a:avLst/>
                <a:gdLst/>
                <a:ahLst/>
                <a:cxnLst/>
                <a:rect l="l" t="t" r="r" b="b"/>
                <a:pathLst>
                  <a:path w="5185" h="5876" extrusionOk="0">
                    <a:moveTo>
                      <a:pt x="3301" y="1"/>
                    </a:moveTo>
                    <a:cubicBezTo>
                      <a:pt x="2702" y="1"/>
                      <a:pt x="2057" y="256"/>
                      <a:pt x="1661" y="607"/>
                    </a:cubicBezTo>
                    <a:cubicBezTo>
                      <a:pt x="933" y="1238"/>
                      <a:pt x="428" y="2228"/>
                      <a:pt x="195" y="3150"/>
                    </a:cubicBezTo>
                    <a:cubicBezTo>
                      <a:pt x="1" y="3907"/>
                      <a:pt x="1" y="4790"/>
                      <a:pt x="525" y="5372"/>
                    </a:cubicBezTo>
                    <a:cubicBezTo>
                      <a:pt x="843" y="5719"/>
                      <a:pt x="1294" y="5875"/>
                      <a:pt x="1761" y="5875"/>
                    </a:cubicBezTo>
                    <a:cubicBezTo>
                      <a:pt x="2263" y="5875"/>
                      <a:pt x="2783" y="5694"/>
                      <a:pt x="3175" y="5372"/>
                    </a:cubicBezTo>
                    <a:cubicBezTo>
                      <a:pt x="4175" y="4557"/>
                      <a:pt x="5184" y="2004"/>
                      <a:pt x="4602" y="752"/>
                    </a:cubicBezTo>
                    <a:cubicBezTo>
                      <a:pt x="4352" y="211"/>
                      <a:pt x="3845" y="1"/>
                      <a:pt x="3301"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4"/>
              <p:cNvSpPr/>
              <p:nvPr/>
            </p:nvSpPr>
            <p:spPr>
              <a:xfrm>
                <a:off x="3953400" y="2210400"/>
                <a:ext cx="243650" cy="166625"/>
              </a:xfrm>
              <a:custGeom>
                <a:avLst/>
                <a:gdLst/>
                <a:ahLst/>
                <a:cxnLst/>
                <a:rect l="l" t="t" r="r" b="b"/>
                <a:pathLst>
                  <a:path w="9746" h="6665" extrusionOk="0">
                    <a:moveTo>
                      <a:pt x="4889" y="1"/>
                    </a:moveTo>
                    <a:cubicBezTo>
                      <a:pt x="3762" y="1"/>
                      <a:pt x="2628" y="344"/>
                      <a:pt x="1728" y="1041"/>
                    </a:cubicBezTo>
                    <a:cubicBezTo>
                      <a:pt x="1029" y="1584"/>
                      <a:pt x="466" y="2332"/>
                      <a:pt x="233" y="3186"/>
                    </a:cubicBezTo>
                    <a:cubicBezTo>
                      <a:pt x="0" y="4040"/>
                      <a:pt x="136" y="5011"/>
                      <a:pt x="670" y="5719"/>
                    </a:cubicBezTo>
                    <a:cubicBezTo>
                      <a:pt x="1103" y="6294"/>
                      <a:pt x="1811" y="6664"/>
                      <a:pt x="2524" y="6664"/>
                    </a:cubicBezTo>
                    <a:cubicBezTo>
                      <a:pt x="2690" y="6664"/>
                      <a:pt x="2856" y="6644"/>
                      <a:pt x="3019" y="6602"/>
                    </a:cubicBezTo>
                    <a:cubicBezTo>
                      <a:pt x="4300" y="6282"/>
                      <a:pt x="5067" y="4787"/>
                      <a:pt x="6368" y="4545"/>
                    </a:cubicBezTo>
                    <a:cubicBezTo>
                      <a:pt x="6523" y="4515"/>
                      <a:pt x="6682" y="4504"/>
                      <a:pt x="6842" y="4504"/>
                    </a:cubicBezTo>
                    <a:cubicBezTo>
                      <a:pt x="7188" y="4504"/>
                      <a:pt x="7540" y="4553"/>
                      <a:pt x="7881" y="4553"/>
                    </a:cubicBezTo>
                    <a:cubicBezTo>
                      <a:pt x="8146" y="4553"/>
                      <a:pt x="8405" y="4523"/>
                      <a:pt x="8649" y="4418"/>
                    </a:cubicBezTo>
                    <a:cubicBezTo>
                      <a:pt x="9357" y="4127"/>
                      <a:pt x="9746" y="3254"/>
                      <a:pt x="9581" y="2487"/>
                    </a:cubicBezTo>
                    <a:cubicBezTo>
                      <a:pt x="9571" y="2419"/>
                      <a:pt x="9551" y="2341"/>
                      <a:pt x="9522" y="2273"/>
                    </a:cubicBezTo>
                    <a:lnTo>
                      <a:pt x="5698" y="60"/>
                    </a:lnTo>
                    <a:cubicBezTo>
                      <a:pt x="5431" y="21"/>
                      <a:pt x="5160" y="1"/>
                      <a:pt x="4889"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4"/>
              <p:cNvSpPr/>
              <p:nvPr/>
            </p:nvSpPr>
            <p:spPr>
              <a:xfrm>
                <a:off x="3425850" y="2081125"/>
                <a:ext cx="82300" cy="73425"/>
              </a:xfrm>
              <a:custGeom>
                <a:avLst/>
                <a:gdLst/>
                <a:ahLst/>
                <a:cxnLst/>
                <a:rect l="l" t="t" r="r" b="b"/>
                <a:pathLst>
                  <a:path w="3292" h="2937" extrusionOk="0">
                    <a:moveTo>
                      <a:pt x="1992" y="1"/>
                    </a:moveTo>
                    <a:cubicBezTo>
                      <a:pt x="1729" y="1"/>
                      <a:pt x="1463" y="34"/>
                      <a:pt x="1253" y="68"/>
                    </a:cubicBezTo>
                    <a:cubicBezTo>
                      <a:pt x="874" y="135"/>
                      <a:pt x="486" y="271"/>
                      <a:pt x="273" y="582"/>
                    </a:cubicBezTo>
                    <a:cubicBezTo>
                      <a:pt x="1" y="961"/>
                      <a:pt x="69" y="1494"/>
                      <a:pt x="282" y="1902"/>
                    </a:cubicBezTo>
                    <a:cubicBezTo>
                      <a:pt x="544" y="2436"/>
                      <a:pt x="1049" y="2814"/>
                      <a:pt x="1641" y="2921"/>
                    </a:cubicBezTo>
                    <a:cubicBezTo>
                      <a:pt x="1709" y="2931"/>
                      <a:pt x="1777" y="2937"/>
                      <a:pt x="1846" y="2937"/>
                    </a:cubicBezTo>
                    <a:cubicBezTo>
                      <a:pt x="2360" y="2937"/>
                      <a:pt x="2884" y="2654"/>
                      <a:pt x="3107" y="2184"/>
                    </a:cubicBezTo>
                    <a:cubicBezTo>
                      <a:pt x="3253" y="1854"/>
                      <a:pt x="3291" y="1485"/>
                      <a:pt x="3204" y="1135"/>
                    </a:cubicBezTo>
                    <a:cubicBezTo>
                      <a:pt x="3155" y="825"/>
                      <a:pt x="3049" y="310"/>
                      <a:pt x="2738" y="145"/>
                    </a:cubicBezTo>
                    <a:cubicBezTo>
                      <a:pt x="2536" y="37"/>
                      <a:pt x="2265" y="1"/>
                      <a:pt x="199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4"/>
              <p:cNvSpPr/>
              <p:nvPr/>
            </p:nvSpPr>
            <p:spPr>
              <a:xfrm>
                <a:off x="3648625" y="2257500"/>
                <a:ext cx="211125" cy="222800"/>
              </a:xfrm>
              <a:custGeom>
                <a:avLst/>
                <a:gdLst/>
                <a:ahLst/>
                <a:cxnLst/>
                <a:rect l="l" t="t" r="r" b="b"/>
                <a:pathLst>
                  <a:path w="8445" h="8912" extrusionOk="0">
                    <a:moveTo>
                      <a:pt x="6545" y="0"/>
                    </a:moveTo>
                    <a:cubicBezTo>
                      <a:pt x="6386" y="0"/>
                      <a:pt x="6228" y="11"/>
                      <a:pt x="6076" y="30"/>
                    </a:cubicBezTo>
                    <a:cubicBezTo>
                      <a:pt x="4553" y="224"/>
                      <a:pt x="3126" y="923"/>
                      <a:pt x="2039" y="2010"/>
                    </a:cubicBezTo>
                    <a:cubicBezTo>
                      <a:pt x="1097" y="2971"/>
                      <a:pt x="447" y="4175"/>
                      <a:pt x="156" y="5485"/>
                    </a:cubicBezTo>
                    <a:cubicBezTo>
                      <a:pt x="107" y="5699"/>
                      <a:pt x="49" y="5922"/>
                      <a:pt x="0" y="6155"/>
                    </a:cubicBezTo>
                    <a:lnTo>
                      <a:pt x="4766" y="8912"/>
                    </a:lnTo>
                    <a:cubicBezTo>
                      <a:pt x="5368" y="8397"/>
                      <a:pt x="5766" y="7689"/>
                      <a:pt x="5902" y="6922"/>
                    </a:cubicBezTo>
                    <a:cubicBezTo>
                      <a:pt x="6018" y="6135"/>
                      <a:pt x="5882" y="5310"/>
                      <a:pt x="6174" y="4573"/>
                    </a:cubicBezTo>
                    <a:cubicBezTo>
                      <a:pt x="6465" y="3835"/>
                      <a:pt x="7115" y="3340"/>
                      <a:pt x="7610" y="2738"/>
                    </a:cubicBezTo>
                    <a:cubicBezTo>
                      <a:pt x="8105" y="2136"/>
                      <a:pt x="8445" y="1234"/>
                      <a:pt x="7998" y="593"/>
                    </a:cubicBezTo>
                    <a:cubicBezTo>
                      <a:pt x="7687" y="145"/>
                      <a:pt x="7114" y="0"/>
                      <a:pt x="6545" y="0"/>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4"/>
              <p:cNvSpPr/>
              <p:nvPr/>
            </p:nvSpPr>
            <p:spPr>
              <a:xfrm>
                <a:off x="4256975" y="2648125"/>
                <a:ext cx="268775" cy="177000"/>
              </a:xfrm>
              <a:custGeom>
                <a:avLst/>
                <a:gdLst/>
                <a:ahLst/>
                <a:cxnLst/>
                <a:rect l="l" t="t" r="r" b="b"/>
                <a:pathLst>
                  <a:path w="10751" h="7080" extrusionOk="0">
                    <a:moveTo>
                      <a:pt x="8005" y="1"/>
                    </a:moveTo>
                    <a:cubicBezTo>
                      <a:pt x="7879" y="1"/>
                      <a:pt x="7748" y="8"/>
                      <a:pt x="7610" y="23"/>
                    </a:cubicBezTo>
                    <a:cubicBezTo>
                      <a:pt x="6804" y="110"/>
                      <a:pt x="6222" y="731"/>
                      <a:pt x="5426" y="906"/>
                    </a:cubicBezTo>
                    <a:cubicBezTo>
                      <a:pt x="5065" y="987"/>
                      <a:pt x="4694" y="1007"/>
                      <a:pt x="4321" y="1007"/>
                    </a:cubicBezTo>
                    <a:cubicBezTo>
                      <a:pt x="3915" y="1007"/>
                      <a:pt x="3507" y="983"/>
                      <a:pt x="3102" y="983"/>
                    </a:cubicBezTo>
                    <a:cubicBezTo>
                      <a:pt x="2576" y="983"/>
                      <a:pt x="2057" y="1025"/>
                      <a:pt x="1563" y="1217"/>
                    </a:cubicBezTo>
                    <a:cubicBezTo>
                      <a:pt x="262" y="1721"/>
                      <a:pt x="0" y="2983"/>
                      <a:pt x="97" y="4041"/>
                    </a:cubicBezTo>
                    <a:cubicBezTo>
                      <a:pt x="126" y="4264"/>
                      <a:pt x="165" y="4488"/>
                      <a:pt x="214" y="4711"/>
                    </a:cubicBezTo>
                    <a:lnTo>
                      <a:pt x="4310" y="7079"/>
                    </a:lnTo>
                    <a:cubicBezTo>
                      <a:pt x="4941" y="7021"/>
                      <a:pt x="5552" y="6895"/>
                      <a:pt x="6144" y="6710"/>
                    </a:cubicBezTo>
                    <a:cubicBezTo>
                      <a:pt x="7590" y="6264"/>
                      <a:pt x="8910" y="5555"/>
                      <a:pt x="9716" y="4585"/>
                    </a:cubicBezTo>
                    <a:cubicBezTo>
                      <a:pt x="10681" y="3415"/>
                      <a:pt x="10750" y="1"/>
                      <a:pt x="8005"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4"/>
              <p:cNvSpPr/>
              <p:nvPr/>
            </p:nvSpPr>
            <p:spPr>
              <a:xfrm>
                <a:off x="3689375" y="1993250"/>
                <a:ext cx="226200" cy="198350"/>
              </a:xfrm>
              <a:custGeom>
                <a:avLst/>
                <a:gdLst/>
                <a:ahLst/>
                <a:cxnLst/>
                <a:rect l="l" t="t" r="r" b="b"/>
                <a:pathLst>
                  <a:path w="9048" h="7934" extrusionOk="0">
                    <a:moveTo>
                      <a:pt x="1117" y="1"/>
                    </a:moveTo>
                    <a:cubicBezTo>
                      <a:pt x="1" y="845"/>
                      <a:pt x="253" y="3369"/>
                      <a:pt x="486" y="4505"/>
                    </a:cubicBezTo>
                    <a:cubicBezTo>
                      <a:pt x="690" y="5534"/>
                      <a:pt x="1185" y="6553"/>
                      <a:pt x="2039" y="7203"/>
                    </a:cubicBezTo>
                    <a:cubicBezTo>
                      <a:pt x="2724" y="7708"/>
                      <a:pt x="3581" y="7933"/>
                      <a:pt x="4433" y="7933"/>
                    </a:cubicBezTo>
                    <a:cubicBezTo>
                      <a:pt x="4548" y="7933"/>
                      <a:pt x="4662" y="7929"/>
                      <a:pt x="4776" y="7921"/>
                    </a:cubicBezTo>
                    <a:cubicBezTo>
                      <a:pt x="5737" y="7844"/>
                      <a:pt x="6659" y="7494"/>
                      <a:pt x="7504" y="7028"/>
                    </a:cubicBezTo>
                    <a:cubicBezTo>
                      <a:pt x="8009" y="6757"/>
                      <a:pt x="8504" y="6417"/>
                      <a:pt x="8775" y="5912"/>
                    </a:cubicBezTo>
                    <a:cubicBezTo>
                      <a:pt x="9047" y="5407"/>
                      <a:pt x="9008" y="4699"/>
                      <a:pt x="8552" y="4340"/>
                    </a:cubicBezTo>
                    <a:cubicBezTo>
                      <a:pt x="8135" y="4010"/>
                      <a:pt x="7533" y="4097"/>
                      <a:pt x="7009" y="3980"/>
                    </a:cubicBezTo>
                    <a:cubicBezTo>
                      <a:pt x="6126" y="3777"/>
                      <a:pt x="5504" y="3020"/>
                      <a:pt x="5019" y="2253"/>
                    </a:cubicBezTo>
                    <a:lnTo>
                      <a:pt x="1117"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4"/>
              <p:cNvSpPr/>
              <p:nvPr/>
            </p:nvSpPr>
            <p:spPr>
              <a:xfrm>
                <a:off x="3630675" y="2151100"/>
                <a:ext cx="58250" cy="52625"/>
              </a:xfrm>
              <a:custGeom>
                <a:avLst/>
                <a:gdLst/>
                <a:ahLst/>
                <a:cxnLst/>
                <a:rect l="l" t="t" r="r" b="b"/>
                <a:pathLst>
                  <a:path w="2330" h="2105" extrusionOk="0">
                    <a:moveTo>
                      <a:pt x="1502" y="1"/>
                    </a:moveTo>
                    <a:cubicBezTo>
                      <a:pt x="1387" y="1"/>
                      <a:pt x="1276" y="9"/>
                      <a:pt x="1184" y="15"/>
                    </a:cubicBezTo>
                    <a:lnTo>
                      <a:pt x="466" y="74"/>
                    </a:lnTo>
                    <a:cubicBezTo>
                      <a:pt x="311" y="83"/>
                      <a:pt x="126" y="103"/>
                      <a:pt x="49" y="239"/>
                    </a:cubicBezTo>
                    <a:cubicBezTo>
                      <a:pt x="0" y="355"/>
                      <a:pt x="0" y="501"/>
                      <a:pt x="49" y="617"/>
                    </a:cubicBezTo>
                    <a:lnTo>
                      <a:pt x="311" y="1549"/>
                    </a:lnTo>
                    <a:cubicBezTo>
                      <a:pt x="369" y="1733"/>
                      <a:pt x="437" y="1947"/>
                      <a:pt x="612" y="2044"/>
                    </a:cubicBezTo>
                    <a:cubicBezTo>
                      <a:pt x="709" y="2084"/>
                      <a:pt x="812" y="2105"/>
                      <a:pt x="917" y="2105"/>
                    </a:cubicBezTo>
                    <a:cubicBezTo>
                      <a:pt x="938" y="2105"/>
                      <a:pt x="959" y="2104"/>
                      <a:pt x="980" y="2102"/>
                    </a:cubicBezTo>
                    <a:cubicBezTo>
                      <a:pt x="1272" y="2093"/>
                      <a:pt x="1572" y="2083"/>
                      <a:pt x="1815" y="1928"/>
                    </a:cubicBezTo>
                    <a:cubicBezTo>
                      <a:pt x="2077" y="1743"/>
                      <a:pt x="2252" y="1442"/>
                      <a:pt x="2271" y="1112"/>
                    </a:cubicBezTo>
                    <a:cubicBezTo>
                      <a:pt x="2300" y="870"/>
                      <a:pt x="2330" y="404"/>
                      <a:pt x="2145" y="200"/>
                    </a:cubicBezTo>
                    <a:cubicBezTo>
                      <a:pt x="1995" y="36"/>
                      <a:pt x="1739" y="1"/>
                      <a:pt x="150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4"/>
              <p:cNvSpPr/>
              <p:nvPr/>
            </p:nvSpPr>
            <p:spPr>
              <a:xfrm>
                <a:off x="3414950" y="1843550"/>
                <a:ext cx="167700" cy="217900"/>
              </a:xfrm>
              <a:custGeom>
                <a:avLst/>
                <a:gdLst/>
                <a:ahLst/>
                <a:cxnLst/>
                <a:rect l="l" t="t" r="r" b="b"/>
                <a:pathLst>
                  <a:path w="6708" h="8716" extrusionOk="0">
                    <a:moveTo>
                      <a:pt x="1708" y="0"/>
                    </a:moveTo>
                    <a:cubicBezTo>
                      <a:pt x="1476" y="146"/>
                      <a:pt x="1272" y="340"/>
                      <a:pt x="1097" y="553"/>
                    </a:cubicBezTo>
                    <a:cubicBezTo>
                      <a:pt x="612" y="1155"/>
                      <a:pt x="359" y="1922"/>
                      <a:pt x="233" y="2689"/>
                    </a:cubicBezTo>
                    <a:cubicBezTo>
                      <a:pt x="0" y="4116"/>
                      <a:pt x="185" y="5649"/>
                      <a:pt x="980" y="6853"/>
                    </a:cubicBezTo>
                    <a:cubicBezTo>
                      <a:pt x="1689" y="7946"/>
                      <a:pt x="2941" y="8716"/>
                      <a:pt x="4232" y="8716"/>
                    </a:cubicBezTo>
                    <a:cubicBezTo>
                      <a:pt x="4374" y="8716"/>
                      <a:pt x="4517" y="8707"/>
                      <a:pt x="4659" y="8687"/>
                    </a:cubicBezTo>
                    <a:cubicBezTo>
                      <a:pt x="5348" y="8600"/>
                      <a:pt x="6047" y="8250"/>
                      <a:pt x="6358" y="7620"/>
                    </a:cubicBezTo>
                    <a:cubicBezTo>
                      <a:pt x="6707" y="6901"/>
                      <a:pt x="6474" y="6028"/>
                      <a:pt x="6076" y="5329"/>
                    </a:cubicBezTo>
                    <a:cubicBezTo>
                      <a:pt x="5678" y="4640"/>
                      <a:pt x="5125" y="4028"/>
                      <a:pt x="4805" y="3291"/>
                    </a:cubicBezTo>
                    <a:cubicBezTo>
                      <a:pt x="4552" y="2718"/>
                      <a:pt x="4659" y="2242"/>
                      <a:pt x="4727" y="1747"/>
                    </a:cubicBezTo>
                    <a:lnTo>
                      <a:pt x="1708"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4"/>
              <p:cNvSpPr/>
              <p:nvPr/>
            </p:nvSpPr>
            <p:spPr>
              <a:xfrm>
                <a:off x="3837650" y="2062650"/>
                <a:ext cx="254325" cy="604000"/>
              </a:xfrm>
              <a:custGeom>
                <a:avLst/>
                <a:gdLst/>
                <a:ahLst/>
                <a:cxnLst/>
                <a:rect l="l" t="t" r="r" b="b"/>
                <a:pathLst>
                  <a:path w="10173" h="24160" extrusionOk="0">
                    <a:moveTo>
                      <a:pt x="1" y="1"/>
                    </a:moveTo>
                    <a:lnTo>
                      <a:pt x="1" y="18288"/>
                    </a:lnTo>
                    <a:lnTo>
                      <a:pt x="10173" y="24160"/>
                    </a:lnTo>
                    <a:lnTo>
                      <a:pt x="10173" y="5873"/>
                    </a:lnTo>
                    <a:lnTo>
                      <a:pt x="1" y="1"/>
                    </a:lnTo>
                    <a:close/>
                  </a:path>
                </a:pathLst>
              </a:custGeom>
              <a:solidFill>
                <a:srgbClr val="0097A9"/>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4"/>
              <p:cNvSpPr/>
              <p:nvPr/>
            </p:nvSpPr>
            <p:spPr>
              <a:xfrm>
                <a:off x="3662450" y="1755200"/>
                <a:ext cx="951000" cy="514200"/>
              </a:xfrm>
              <a:custGeom>
                <a:avLst/>
                <a:gdLst/>
                <a:ahLst/>
                <a:cxnLst/>
                <a:rect l="l" t="t" r="r" b="b"/>
                <a:pathLst>
                  <a:path w="38040" h="20568" extrusionOk="0">
                    <a:moveTo>
                      <a:pt x="12999" y="1"/>
                    </a:moveTo>
                    <a:cubicBezTo>
                      <a:pt x="10139" y="1"/>
                      <a:pt x="7121" y="698"/>
                      <a:pt x="4766" y="2059"/>
                    </a:cubicBezTo>
                    <a:cubicBezTo>
                      <a:pt x="466" y="4534"/>
                      <a:pt x="1" y="8300"/>
                      <a:pt x="3728" y="10445"/>
                    </a:cubicBezTo>
                    <a:lnTo>
                      <a:pt x="18743" y="19113"/>
                    </a:lnTo>
                    <a:cubicBezTo>
                      <a:pt x="20432" y="20089"/>
                      <a:pt x="22690" y="20567"/>
                      <a:pt x="25055" y="20567"/>
                    </a:cubicBezTo>
                    <a:cubicBezTo>
                      <a:pt x="27911" y="20567"/>
                      <a:pt x="30922" y="19870"/>
                      <a:pt x="33274" y="18511"/>
                    </a:cubicBezTo>
                    <a:cubicBezTo>
                      <a:pt x="37574" y="16026"/>
                      <a:pt x="38040" y="12270"/>
                      <a:pt x="34322" y="10115"/>
                    </a:cubicBezTo>
                    <a:lnTo>
                      <a:pt x="19297" y="1447"/>
                    </a:lnTo>
                    <a:cubicBezTo>
                      <a:pt x="17615" y="477"/>
                      <a:pt x="15361" y="1"/>
                      <a:pt x="1299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4"/>
              <p:cNvSpPr/>
              <p:nvPr/>
            </p:nvSpPr>
            <p:spPr>
              <a:xfrm>
                <a:off x="3870400" y="1435625"/>
                <a:ext cx="1258950" cy="726550"/>
              </a:xfrm>
              <a:custGeom>
                <a:avLst/>
                <a:gdLst/>
                <a:ahLst/>
                <a:cxnLst/>
                <a:rect l="l" t="t" r="r" b="b"/>
                <a:pathLst>
                  <a:path w="50358" h="29062" extrusionOk="0">
                    <a:moveTo>
                      <a:pt x="44834" y="1"/>
                    </a:moveTo>
                    <a:lnTo>
                      <a:pt x="1" y="25878"/>
                    </a:lnTo>
                    <a:lnTo>
                      <a:pt x="5524" y="29062"/>
                    </a:lnTo>
                    <a:lnTo>
                      <a:pt x="50357" y="3184"/>
                    </a:lnTo>
                    <a:lnTo>
                      <a:pt x="44834"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4"/>
              <p:cNvSpPr/>
              <p:nvPr/>
            </p:nvSpPr>
            <p:spPr>
              <a:xfrm>
                <a:off x="4375375" y="1937450"/>
                <a:ext cx="207250" cy="153625"/>
              </a:xfrm>
              <a:custGeom>
                <a:avLst/>
                <a:gdLst/>
                <a:ahLst/>
                <a:cxnLst/>
                <a:rect l="l" t="t" r="r" b="b"/>
                <a:pathLst>
                  <a:path w="8290" h="6145" extrusionOk="0">
                    <a:moveTo>
                      <a:pt x="894" y="0"/>
                    </a:moveTo>
                    <a:lnTo>
                      <a:pt x="1" y="525"/>
                    </a:lnTo>
                    <a:lnTo>
                      <a:pt x="6184" y="4097"/>
                    </a:lnTo>
                    <a:cubicBezTo>
                      <a:pt x="7193" y="4679"/>
                      <a:pt x="7892" y="5387"/>
                      <a:pt x="8290" y="6145"/>
                    </a:cubicBezTo>
                    <a:cubicBezTo>
                      <a:pt x="8173" y="4902"/>
                      <a:pt x="7348" y="3737"/>
                      <a:pt x="5805" y="2835"/>
                    </a:cubicBezTo>
                    <a:lnTo>
                      <a:pt x="89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4"/>
              <p:cNvSpPr/>
              <p:nvPr/>
            </p:nvSpPr>
            <p:spPr>
              <a:xfrm>
                <a:off x="3676050" y="1435625"/>
                <a:ext cx="1345800" cy="529500"/>
              </a:xfrm>
              <a:custGeom>
                <a:avLst/>
                <a:gdLst/>
                <a:ahLst/>
                <a:cxnLst/>
                <a:rect l="l" t="t" r="r" b="b"/>
                <a:pathLst>
                  <a:path w="53832" h="21180" extrusionOk="0">
                    <a:moveTo>
                      <a:pt x="52608" y="1"/>
                    </a:moveTo>
                    <a:lnTo>
                      <a:pt x="23353" y="16890"/>
                    </a:lnTo>
                    <a:lnTo>
                      <a:pt x="18762" y="14240"/>
                    </a:lnTo>
                    <a:cubicBezTo>
                      <a:pt x="17074" y="13264"/>
                      <a:pt x="14816" y="12786"/>
                      <a:pt x="12450" y="12786"/>
                    </a:cubicBezTo>
                    <a:cubicBezTo>
                      <a:pt x="9593" y="12786"/>
                      <a:pt x="6580" y="13483"/>
                      <a:pt x="4222" y="14842"/>
                    </a:cubicBezTo>
                    <a:cubicBezTo>
                      <a:pt x="1097" y="16657"/>
                      <a:pt x="0" y="19132"/>
                      <a:pt x="1068" y="21180"/>
                    </a:cubicBezTo>
                    <a:cubicBezTo>
                      <a:pt x="903" y="19443"/>
                      <a:pt x="2097" y="17550"/>
                      <a:pt x="4611" y="16104"/>
                    </a:cubicBezTo>
                    <a:cubicBezTo>
                      <a:pt x="6963" y="14744"/>
                      <a:pt x="9977" y="14047"/>
                      <a:pt x="12833" y="14047"/>
                    </a:cubicBezTo>
                    <a:cubicBezTo>
                      <a:pt x="15199" y="14047"/>
                      <a:pt x="17457" y="14526"/>
                      <a:pt x="19141" y="15502"/>
                    </a:cubicBezTo>
                    <a:lnTo>
                      <a:pt x="22461" y="17414"/>
                    </a:lnTo>
                    <a:lnTo>
                      <a:pt x="23480" y="18103"/>
                    </a:lnTo>
                    <a:lnTo>
                      <a:pt x="53831" y="700"/>
                    </a:lnTo>
                    <a:lnTo>
                      <a:pt x="5260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4"/>
              <p:cNvSpPr/>
              <p:nvPr/>
            </p:nvSpPr>
            <p:spPr>
              <a:xfrm>
                <a:off x="3891525" y="1833275"/>
                <a:ext cx="205550" cy="98200"/>
              </a:xfrm>
              <a:custGeom>
                <a:avLst/>
                <a:gdLst/>
                <a:ahLst/>
                <a:cxnLst/>
                <a:rect l="l" t="t" r="r" b="b"/>
                <a:pathLst>
                  <a:path w="8222" h="3928" extrusionOk="0">
                    <a:moveTo>
                      <a:pt x="2733" y="0"/>
                    </a:moveTo>
                    <a:cubicBezTo>
                      <a:pt x="1390" y="0"/>
                      <a:pt x="375" y="401"/>
                      <a:pt x="224" y="1091"/>
                    </a:cubicBezTo>
                    <a:cubicBezTo>
                      <a:pt x="0" y="2061"/>
                      <a:pt x="1573" y="3236"/>
                      <a:pt x="3718" y="3721"/>
                    </a:cubicBezTo>
                    <a:cubicBezTo>
                      <a:pt x="4339" y="3861"/>
                      <a:pt x="4941" y="3928"/>
                      <a:pt x="5488" y="3928"/>
                    </a:cubicBezTo>
                    <a:cubicBezTo>
                      <a:pt x="6832" y="3928"/>
                      <a:pt x="7847" y="3527"/>
                      <a:pt x="7998" y="2838"/>
                    </a:cubicBezTo>
                    <a:cubicBezTo>
                      <a:pt x="8222" y="1867"/>
                      <a:pt x="6659" y="693"/>
                      <a:pt x="4504" y="207"/>
                    </a:cubicBezTo>
                    <a:cubicBezTo>
                      <a:pt x="3883" y="67"/>
                      <a:pt x="3281" y="0"/>
                      <a:pt x="2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4"/>
              <p:cNvSpPr/>
              <p:nvPr/>
            </p:nvSpPr>
            <p:spPr>
              <a:xfrm>
                <a:off x="3870900" y="1896250"/>
                <a:ext cx="61400" cy="51600"/>
              </a:xfrm>
              <a:custGeom>
                <a:avLst/>
                <a:gdLst/>
                <a:ahLst/>
                <a:cxnLst/>
                <a:rect l="l" t="t" r="r" b="b"/>
                <a:pathLst>
                  <a:path w="2456" h="2064" extrusionOk="0">
                    <a:moveTo>
                      <a:pt x="502" y="1"/>
                    </a:moveTo>
                    <a:cubicBezTo>
                      <a:pt x="469" y="1"/>
                      <a:pt x="438" y="3"/>
                      <a:pt x="408" y="8"/>
                    </a:cubicBezTo>
                    <a:cubicBezTo>
                      <a:pt x="0" y="66"/>
                      <a:pt x="29" y="571"/>
                      <a:pt x="476" y="1144"/>
                    </a:cubicBezTo>
                    <a:cubicBezTo>
                      <a:pt x="890" y="1666"/>
                      <a:pt x="1522" y="2063"/>
                      <a:pt x="1945" y="2063"/>
                    </a:cubicBezTo>
                    <a:cubicBezTo>
                      <a:pt x="1977" y="2063"/>
                      <a:pt x="2009" y="2061"/>
                      <a:pt x="2039" y="2056"/>
                    </a:cubicBezTo>
                    <a:cubicBezTo>
                      <a:pt x="2456" y="1998"/>
                      <a:pt x="2427" y="1483"/>
                      <a:pt x="1980" y="920"/>
                    </a:cubicBezTo>
                    <a:cubicBezTo>
                      <a:pt x="1557" y="398"/>
                      <a:pt x="924"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4"/>
              <p:cNvSpPr/>
              <p:nvPr/>
            </p:nvSpPr>
            <p:spPr>
              <a:xfrm>
                <a:off x="3949275" y="1940725"/>
                <a:ext cx="45650" cy="19050"/>
              </a:xfrm>
              <a:custGeom>
                <a:avLst/>
                <a:gdLst/>
                <a:ahLst/>
                <a:cxnLst/>
                <a:rect l="l" t="t" r="r" b="b"/>
                <a:pathLst>
                  <a:path w="1826" h="762" extrusionOk="0">
                    <a:moveTo>
                      <a:pt x="712" y="1"/>
                    </a:moveTo>
                    <a:cubicBezTo>
                      <a:pt x="487" y="1"/>
                      <a:pt x="289" y="48"/>
                      <a:pt x="185" y="141"/>
                    </a:cubicBezTo>
                    <a:cubicBezTo>
                      <a:pt x="0" y="306"/>
                      <a:pt x="175" y="539"/>
                      <a:pt x="583" y="675"/>
                    </a:cubicBezTo>
                    <a:cubicBezTo>
                      <a:pt x="753" y="733"/>
                      <a:pt x="938" y="761"/>
                      <a:pt x="1107" y="761"/>
                    </a:cubicBezTo>
                    <a:cubicBezTo>
                      <a:pt x="1334" y="761"/>
                      <a:pt x="1535" y="711"/>
                      <a:pt x="1641" y="617"/>
                    </a:cubicBezTo>
                    <a:cubicBezTo>
                      <a:pt x="1825" y="462"/>
                      <a:pt x="1641" y="219"/>
                      <a:pt x="1243" y="83"/>
                    </a:cubicBezTo>
                    <a:cubicBezTo>
                      <a:pt x="1070" y="28"/>
                      <a:pt x="883"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4"/>
              <p:cNvSpPr/>
              <p:nvPr/>
            </p:nvSpPr>
            <p:spPr>
              <a:xfrm>
                <a:off x="3821150" y="2038150"/>
                <a:ext cx="284900" cy="180100"/>
              </a:xfrm>
              <a:custGeom>
                <a:avLst/>
                <a:gdLst/>
                <a:ahLst/>
                <a:cxnLst/>
                <a:rect l="l" t="t" r="r" b="b"/>
                <a:pathLst>
                  <a:path w="11396" h="7204" extrusionOk="0">
                    <a:moveTo>
                      <a:pt x="466" y="1"/>
                    </a:moveTo>
                    <a:cubicBezTo>
                      <a:pt x="340" y="243"/>
                      <a:pt x="253" y="534"/>
                      <a:pt x="195" y="670"/>
                    </a:cubicBezTo>
                    <a:cubicBezTo>
                      <a:pt x="166" y="709"/>
                      <a:pt x="136" y="748"/>
                      <a:pt x="107" y="796"/>
                    </a:cubicBezTo>
                    <a:cubicBezTo>
                      <a:pt x="20" y="991"/>
                      <a:pt x="0" y="1204"/>
                      <a:pt x="49" y="1418"/>
                    </a:cubicBezTo>
                    <a:cubicBezTo>
                      <a:pt x="20" y="1864"/>
                      <a:pt x="146" y="2311"/>
                      <a:pt x="398" y="2680"/>
                    </a:cubicBezTo>
                    <a:cubicBezTo>
                      <a:pt x="716" y="3091"/>
                      <a:pt x="1200" y="3230"/>
                      <a:pt x="1690" y="3230"/>
                    </a:cubicBezTo>
                    <a:cubicBezTo>
                      <a:pt x="1754" y="3230"/>
                      <a:pt x="1819" y="3228"/>
                      <a:pt x="1884" y="3223"/>
                    </a:cubicBezTo>
                    <a:cubicBezTo>
                      <a:pt x="2075" y="3207"/>
                      <a:pt x="2411" y="3126"/>
                      <a:pt x="2706" y="3126"/>
                    </a:cubicBezTo>
                    <a:cubicBezTo>
                      <a:pt x="2935" y="3126"/>
                      <a:pt x="3139" y="3174"/>
                      <a:pt x="3233" y="3340"/>
                    </a:cubicBezTo>
                    <a:cubicBezTo>
                      <a:pt x="3349" y="3534"/>
                      <a:pt x="3252" y="3854"/>
                      <a:pt x="3272" y="4077"/>
                    </a:cubicBezTo>
                    <a:cubicBezTo>
                      <a:pt x="3281" y="4349"/>
                      <a:pt x="3388" y="4621"/>
                      <a:pt x="3563" y="4825"/>
                    </a:cubicBezTo>
                    <a:cubicBezTo>
                      <a:pt x="3819" y="5095"/>
                      <a:pt x="4267" y="5266"/>
                      <a:pt x="4671" y="5266"/>
                    </a:cubicBezTo>
                    <a:cubicBezTo>
                      <a:pt x="4820" y="5266"/>
                      <a:pt x="4962" y="5243"/>
                      <a:pt x="5087" y="5193"/>
                    </a:cubicBezTo>
                    <a:cubicBezTo>
                      <a:pt x="5329" y="5087"/>
                      <a:pt x="5533" y="4912"/>
                      <a:pt x="5669" y="4689"/>
                    </a:cubicBezTo>
                    <a:cubicBezTo>
                      <a:pt x="5737" y="4601"/>
                      <a:pt x="5805" y="4524"/>
                      <a:pt x="5873" y="4446"/>
                    </a:cubicBezTo>
                    <a:cubicBezTo>
                      <a:pt x="5902" y="4514"/>
                      <a:pt x="5912" y="4592"/>
                      <a:pt x="5931" y="4669"/>
                    </a:cubicBezTo>
                    <a:cubicBezTo>
                      <a:pt x="6057" y="5203"/>
                      <a:pt x="6290" y="5766"/>
                      <a:pt x="6843" y="5970"/>
                    </a:cubicBezTo>
                    <a:cubicBezTo>
                      <a:pt x="6973" y="6022"/>
                      <a:pt x="7097" y="6041"/>
                      <a:pt x="7221" y="6041"/>
                    </a:cubicBezTo>
                    <a:cubicBezTo>
                      <a:pt x="7395" y="6041"/>
                      <a:pt x="7569" y="6004"/>
                      <a:pt x="7756" y="5970"/>
                    </a:cubicBezTo>
                    <a:lnTo>
                      <a:pt x="7824" y="5951"/>
                    </a:lnTo>
                    <a:cubicBezTo>
                      <a:pt x="7843" y="5970"/>
                      <a:pt x="7872" y="5980"/>
                      <a:pt x="7892" y="5989"/>
                    </a:cubicBezTo>
                    <a:cubicBezTo>
                      <a:pt x="7911" y="6009"/>
                      <a:pt x="7921" y="6028"/>
                      <a:pt x="7931" y="6048"/>
                    </a:cubicBezTo>
                    <a:cubicBezTo>
                      <a:pt x="7979" y="6164"/>
                      <a:pt x="8047" y="6281"/>
                      <a:pt x="8134" y="6378"/>
                    </a:cubicBezTo>
                    <a:cubicBezTo>
                      <a:pt x="8358" y="6641"/>
                      <a:pt x="8637" y="6736"/>
                      <a:pt x="8931" y="6736"/>
                    </a:cubicBezTo>
                    <a:cubicBezTo>
                      <a:pt x="9059" y="6736"/>
                      <a:pt x="9189" y="6718"/>
                      <a:pt x="9319" y="6688"/>
                    </a:cubicBezTo>
                    <a:cubicBezTo>
                      <a:pt x="9522" y="7012"/>
                      <a:pt x="9876" y="7204"/>
                      <a:pt x="10262" y="7204"/>
                    </a:cubicBezTo>
                    <a:cubicBezTo>
                      <a:pt x="10281" y="7204"/>
                      <a:pt x="10300" y="7204"/>
                      <a:pt x="10318" y="7203"/>
                    </a:cubicBezTo>
                    <a:cubicBezTo>
                      <a:pt x="10910" y="7154"/>
                      <a:pt x="11376" y="6669"/>
                      <a:pt x="11396" y="6077"/>
                    </a:cubicBezTo>
                    <a:lnTo>
                      <a:pt x="466"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4"/>
              <p:cNvSpPr/>
              <p:nvPr/>
            </p:nvSpPr>
            <p:spPr>
              <a:xfrm>
                <a:off x="4831575" y="1797675"/>
                <a:ext cx="1453300" cy="1296800"/>
              </a:xfrm>
              <a:custGeom>
                <a:avLst/>
                <a:gdLst/>
                <a:ahLst/>
                <a:cxnLst/>
                <a:rect l="l" t="t" r="r" b="b"/>
                <a:pathLst>
                  <a:path w="58132" h="51872" extrusionOk="0">
                    <a:moveTo>
                      <a:pt x="58132" y="1"/>
                    </a:moveTo>
                    <a:lnTo>
                      <a:pt x="1" y="33565"/>
                    </a:lnTo>
                    <a:lnTo>
                      <a:pt x="1" y="51871"/>
                    </a:lnTo>
                    <a:lnTo>
                      <a:pt x="58132" y="18307"/>
                    </a:lnTo>
                    <a:lnTo>
                      <a:pt x="58132"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4"/>
              <p:cNvSpPr/>
              <p:nvPr/>
            </p:nvSpPr>
            <p:spPr>
              <a:xfrm>
                <a:off x="4435075" y="2407975"/>
                <a:ext cx="396525" cy="686500"/>
              </a:xfrm>
              <a:custGeom>
                <a:avLst/>
                <a:gdLst/>
                <a:ahLst/>
                <a:cxnLst/>
                <a:rect l="l" t="t" r="r" b="b"/>
                <a:pathLst>
                  <a:path w="15861" h="27460" extrusionOk="0">
                    <a:moveTo>
                      <a:pt x="10" y="0"/>
                    </a:moveTo>
                    <a:lnTo>
                      <a:pt x="10" y="1019"/>
                    </a:lnTo>
                    <a:cubicBezTo>
                      <a:pt x="0" y="4164"/>
                      <a:pt x="1680" y="7066"/>
                      <a:pt x="4407" y="8639"/>
                    </a:cubicBezTo>
                    <a:lnTo>
                      <a:pt x="5290" y="9153"/>
                    </a:lnTo>
                    <a:lnTo>
                      <a:pt x="5290" y="10172"/>
                    </a:lnTo>
                    <a:cubicBezTo>
                      <a:pt x="5290" y="13317"/>
                      <a:pt x="6970" y="16219"/>
                      <a:pt x="9687" y="17792"/>
                    </a:cubicBezTo>
                    <a:lnTo>
                      <a:pt x="10571" y="18306"/>
                    </a:lnTo>
                    <a:lnTo>
                      <a:pt x="10571" y="19325"/>
                    </a:lnTo>
                    <a:cubicBezTo>
                      <a:pt x="10571" y="22470"/>
                      <a:pt x="12250" y="25372"/>
                      <a:pt x="14977" y="26945"/>
                    </a:cubicBezTo>
                    <a:lnTo>
                      <a:pt x="15861" y="27459"/>
                    </a:lnTo>
                    <a:lnTo>
                      <a:pt x="15861" y="9153"/>
                    </a:lnTo>
                    <a:lnTo>
                      <a:pt x="1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4"/>
              <p:cNvSpPr/>
              <p:nvPr/>
            </p:nvSpPr>
            <p:spPr>
              <a:xfrm>
                <a:off x="4435325" y="1567150"/>
                <a:ext cx="1849550" cy="1069675"/>
              </a:xfrm>
              <a:custGeom>
                <a:avLst/>
                <a:gdLst/>
                <a:ahLst/>
                <a:cxnLst/>
                <a:rect l="l" t="t" r="r" b="b"/>
                <a:pathLst>
                  <a:path w="73982" h="42787" extrusionOk="0">
                    <a:moveTo>
                      <a:pt x="58228" y="1"/>
                    </a:moveTo>
                    <a:lnTo>
                      <a:pt x="0" y="33633"/>
                    </a:lnTo>
                    <a:lnTo>
                      <a:pt x="15851" y="42786"/>
                    </a:lnTo>
                    <a:lnTo>
                      <a:pt x="73982" y="9222"/>
                    </a:lnTo>
                    <a:lnTo>
                      <a:pt x="58228"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4"/>
              <p:cNvSpPr/>
              <p:nvPr/>
            </p:nvSpPr>
            <p:spPr>
              <a:xfrm>
                <a:off x="4814100" y="1781425"/>
                <a:ext cx="1471275" cy="868725"/>
              </a:xfrm>
              <a:custGeom>
                <a:avLst/>
                <a:gdLst/>
                <a:ahLst/>
                <a:cxnLst/>
                <a:rect l="l" t="t" r="r" b="b"/>
                <a:pathLst>
                  <a:path w="58851" h="34749" extrusionOk="0">
                    <a:moveTo>
                      <a:pt x="57297" y="0"/>
                    </a:moveTo>
                    <a:cubicBezTo>
                      <a:pt x="55773" y="835"/>
                      <a:pt x="54181" y="1514"/>
                      <a:pt x="52531" y="2048"/>
                    </a:cubicBezTo>
                    <a:lnTo>
                      <a:pt x="641" y="32012"/>
                    </a:lnTo>
                    <a:cubicBezTo>
                      <a:pt x="741" y="32086"/>
                      <a:pt x="861" y="32132"/>
                      <a:pt x="985" y="32132"/>
                    </a:cubicBezTo>
                    <a:cubicBezTo>
                      <a:pt x="1006" y="32132"/>
                      <a:pt x="1028" y="32131"/>
                      <a:pt x="1049" y="32128"/>
                    </a:cubicBezTo>
                    <a:lnTo>
                      <a:pt x="1049" y="32128"/>
                    </a:lnTo>
                    <a:cubicBezTo>
                      <a:pt x="719" y="32497"/>
                      <a:pt x="496" y="32934"/>
                      <a:pt x="389" y="33409"/>
                    </a:cubicBezTo>
                    <a:cubicBezTo>
                      <a:pt x="331" y="33468"/>
                      <a:pt x="263" y="33526"/>
                      <a:pt x="214" y="33584"/>
                    </a:cubicBezTo>
                    <a:cubicBezTo>
                      <a:pt x="1" y="33807"/>
                      <a:pt x="107" y="34167"/>
                      <a:pt x="399" y="34244"/>
                    </a:cubicBezTo>
                    <a:cubicBezTo>
                      <a:pt x="408" y="34302"/>
                      <a:pt x="418" y="34351"/>
                      <a:pt x="437" y="34409"/>
                    </a:cubicBezTo>
                    <a:cubicBezTo>
                      <a:pt x="507" y="34605"/>
                      <a:pt x="709" y="34748"/>
                      <a:pt x="908" y="34748"/>
                    </a:cubicBezTo>
                    <a:cubicBezTo>
                      <a:pt x="1014" y="34748"/>
                      <a:pt x="1120" y="34708"/>
                      <a:pt x="1204" y="34613"/>
                    </a:cubicBezTo>
                    <a:cubicBezTo>
                      <a:pt x="1350" y="34448"/>
                      <a:pt x="1457" y="34264"/>
                      <a:pt x="1534" y="34070"/>
                    </a:cubicBezTo>
                    <a:cubicBezTo>
                      <a:pt x="1601" y="34080"/>
                      <a:pt x="1667" y="34085"/>
                      <a:pt x="1733" y="34085"/>
                    </a:cubicBezTo>
                    <a:cubicBezTo>
                      <a:pt x="2224" y="34085"/>
                      <a:pt x="2679" y="33805"/>
                      <a:pt x="2893" y="33351"/>
                    </a:cubicBezTo>
                    <a:cubicBezTo>
                      <a:pt x="3096" y="33469"/>
                      <a:pt x="3319" y="33527"/>
                      <a:pt x="3541" y="33527"/>
                    </a:cubicBezTo>
                    <a:cubicBezTo>
                      <a:pt x="3778" y="33527"/>
                      <a:pt x="4013" y="33462"/>
                      <a:pt x="4223" y="33332"/>
                    </a:cubicBezTo>
                    <a:cubicBezTo>
                      <a:pt x="4776" y="33031"/>
                      <a:pt x="5038" y="32516"/>
                      <a:pt x="5164" y="31954"/>
                    </a:cubicBezTo>
                    <a:cubicBezTo>
                      <a:pt x="5351" y="32045"/>
                      <a:pt x="5550" y="32089"/>
                      <a:pt x="5748" y="32089"/>
                    </a:cubicBezTo>
                    <a:cubicBezTo>
                      <a:pt x="6076" y="32089"/>
                      <a:pt x="6398" y="31967"/>
                      <a:pt x="6640" y="31730"/>
                    </a:cubicBezTo>
                    <a:cubicBezTo>
                      <a:pt x="6970" y="31400"/>
                      <a:pt x="7077" y="30934"/>
                      <a:pt x="7183" y="30488"/>
                    </a:cubicBezTo>
                    <a:cubicBezTo>
                      <a:pt x="7266" y="30134"/>
                      <a:pt x="7341" y="29662"/>
                      <a:pt x="7710" y="29662"/>
                    </a:cubicBezTo>
                    <a:cubicBezTo>
                      <a:pt x="7777" y="29662"/>
                      <a:pt x="7853" y="29677"/>
                      <a:pt x="7940" y="29711"/>
                    </a:cubicBezTo>
                    <a:cubicBezTo>
                      <a:pt x="8533" y="29935"/>
                      <a:pt x="8911" y="30498"/>
                      <a:pt x="9561" y="30614"/>
                    </a:cubicBezTo>
                    <a:cubicBezTo>
                      <a:pt x="9641" y="30629"/>
                      <a:pt x="9720" y="30636"/>
                      <a:pt x="9798" y="30636"/>
                    </a:cubicBezTo>
                    <a:cubicBezTo>
                      <a:pt x="10287" y="30636"/>
                      <a:pt x="10730" y="30360"/>
                      <a:pt x="11056" y="29983"/>
                    </a:cubicBezTo>
                    <a:cubicBezTo>
                      <a:pt x="11279" y="29721"/>
                      <a:pt x="11464" y="29420"/>
                      <a:pt x="11600" y="29100"/>
                    </a:cubicBezTo>
                    <a:cubicBezTo>
                      <a:pt x="12454" y="29032"/>
                      <a:pt x="13327" y="28847"/>
                      <a:pt x="14036" y="28352"/>
                    </a:cubicBezTo>
                    <a:cubicBezTo>
                      <a:pt x="14638" y="27925"/>
                      <a:pt x="15123" y="27304"/>
                      <a:pt x="15269" y="26586"/>
                    </a:cubicBezTo>
                    <a:cubicBezTo>
                      <a:pt x="15393" y="26593"/>
                      <a:pt x="15517" y="26596"/>
                      <a:pt x="15640" y="26596"/>
                    </a:cubicBezTo>
                    <a:cubicBezTo>
                      <a:pt x="18139" y="26596"/>
                      <a:pt x="20441" y="25204"/>
                      <a:pt x="21588" y="22965"/>
                    </a:cubicBezTo>
                    <a:cubicBezTo>
                      <a:pt x="21899" y="23045"/>
                      <a:pt x="22215" y="23083"/>
                      <a:pt x="22532" y="23083"/>
                    </a:cubicBezTo>
                    <a:cubicBezTo>
                      <a:pt x="23677" y="23083"/>
                      <a:pt x="24819" y="22592"/>
                      <a:pt x="25693" y="21840"/>
                    </a:cubicBezTo>
                    <a:cubicBezTo>
                      <a:pt x="26295" y="21315"/>
                      <a:pt x="26693" y="20636"/>
                      <a:pt x="27149" y="19995"/>
                    </a:cubicBezTo>
                    <a:cubicBezTo>
                      <a:pt x="27465" y="19526"/>
                      <a:pt x="27932" y="18840"/>
                      <a:pt x="28578" y="18840"/>
                    </a:cubicBezTo>
                    <a:cubicBezTo>
                      <a:pt x="28587" y="18840"/>
                      <a:pt x="28596" y="18840"/>
                      <a:pt x="28605" y="18840"/>
                    </a:cubicBezTo>
                    <a:cubicBezTo>
                      <a:pt x="29013" y="18860"/>
                      <a:pt x="29382" y="19122"/>
                      <a:pt x="29770" y="19238"/>
                    </a:cubicBezTo>
                    <a:cubicBezTo>
                      <a:pt x="29944" y="19295"/>
                      <a:pt x="30125" y="19323"/>
                      <a:pt x="30305" y="19323"/>
                    </a:cubicBezTo>
                    <a:cubicBezTo>
                      <a:pt x="30558" y="19323"/>
                      <a:pt x="30809" y="19268"/>
                      <a:pt x="31041" y="19161"/>
                    </a:cubicBezTo>
                    <a:cubicBezTo>
                      <a:pt x="31760" y="18821"/>
                      <a:pt x="32119" y="18044"/>
                      <a:pt x="32381" y="17336"/>
                    </a:cubicBezTo>
                    <a:cubicBezTo>
                      <a:pt x="32556" y="16812"/>
                      <a:pt x="32789" y="15802"/>
                      <a:pt x="33439" y="15666"/>
                    </a:cubicBezTo>
                    <a:cubicBezTo>
                      <a:pt x="33466" y="15661"/>
                      <a:pt x="33494" y="15658"/>
                      <a:pt x="33521" y="15658"/>
                    </a:cubicBezTo>
                    <a:cubicBezTo>
                      <a:pt x="33784" y="15658"/>
                      <a:pt x="34041" y="15894"/>
                      <a:pt x="34235" y="16035"/>
                    </a:cubicBezTo>
                    <a:cubicBezTo>
                      <a:pt x="34548" y="16263"/>
                      <a:pt x="34879" y="16463"/>
                      <a:pt x="35275" y="16463"/>
                    </a:cubicBezTo>
                    <a:cubicBezTo>
                      <a:pt x="35284" y="16463"/>
                      <a:pt x="35293" y="16462"/>
                      <a:pt x="35303" y="16462"/>
                    </a:cubicBezTo>
                    <a:cubicBezTo>
                      <a:pt x="36263" y="16443"/>
                      <a:pt x="36535" y="15375"/>
                      <a:pt x="36933" y="14696"/>
                    </a:cubicBezTo>
                    <a:cubicBezTo>
                      <a:pt x="37166" y="14288"/>
                      <a:pt x="37428" y="13900"/>
                      <a:pt x="37729" y="13541"/>
                    </a:cubicBezTo>
                    <a:cubicBezTo>
                      <a:pt x="37836" y="13405"/>
                      <a:pt x="38011" y="13094"/>
                      <a:pt x="38176" y="13026"/>
                    </a:cubicBezTo>
                    <a:cubicBezTo>
                      <a:pt x="38203" y="13015"/>
                      <a:pt x="38229" y="13010"/>
                      <a:pt x="38255" y="13010"/>
                    </a:cubicBezTo>
                    <a:cubicBezTo>
                      <a:pt x="38365" y="13010"/>
                      <a:pt x="38461" y="13101"/>
                      <a:pt x="38564" y="13172"/>
                    </a:cubicBezTo>
                    <a:cubicBezTo>
                      <a:pt x="38894" y="13385"/>
                      <a:pt x="39195" y="13599"/>
                      <a:pt x="39593" y="13647"/>
                    </a:cubicBezTo>
                    <a:cubicBezTo>
                      <a:pt x="39637" y="13651"/>
                      <a:pt x="39681" y="13652"/>
                      <a:pt x="39724" y="13652"/>
                    </a:cubicBezTo>
                    <a:cubicBezTo>
                      <a:pt x="40089" y="13652"/>
                      <a:pt x="40453" y="13545"/>
                      <a:pt x="40748" y="13337"/>
                    </a:cubicBezTo>
                    <a:cubicBezTo>
                      <a:pt x="41563" y="12803"/>
                      <a:pt x="42068" y="11891"/>
                      <a:pt x="42602" y="11114"/>
                    </a:cubicBezTo>
                    <a:cubicBezTo>
                      <a:pt x="42893" y="10697"/>
                      <a:pt x="43174" y="10270"/>
                      <a:pt x="43466" y="9852"/>
                    </a:cubicBezTo>
                    <a:cubicBezTo>
                      <a:pt x="43689" y="9544"/>
                      <a:pt x="43864" y="9358"/>
                      <a:pt x="44170" y="9358"/>
                    </a:cubicBezTo>
                    <a:cubicBezTo>
                      <a:pt x="44249" y="9358"/>
                      <a:pt x="44337" y="9370"/>
                      <a:pt x="44436" y="9396"/>
                    </a:cubicBezTo>
                    <a:cubicBezTo>
                      <a:pt x="45342" y="9625"/>
                      <a:pt x="46174" y="10163"/>
                      <a:pt x="47123" y="10163"/>
                    </a:cubicBezTo>
                    <a:cubicBezTo>
                      <a:pt x="47140" y="10163"/>
                      <a:pt x="47157" y="10163"/>
                      <a:pt x="47173" y="10163"/>
                    </a:cubicBezTo>
                    <a:cubicBezTo>
                      <a:pt x="47901" y="10143"/>
                      <a:pt x="48688" y="9833"/>
                      <a:pt x="49056" y="9173"/>
                    </a:cubicBezTo>
                    <a:cubicBezTo>
                      <a:pt x="49250" y="8804"/>
                      <a:pt x="49309" y="8377"/>
                      <a:pt x="49202" y="7959"/>
                    </a:cubicBezTo>
                    <a:cubicBezTo>
                      <a:pt x="49105" y="7513"/>
                      <a:pt x="48843" y="7115"/>
                      <a:pt x="48765" y="6659"/>
                    </a:cubicBezTo>
                    <a:cubicBezTo>
                      <a:pt x="48715" y="6352"/>
                      <a:pt x="48765" y="6038"/>
                      <a:pt x="49053" y="6038"/>
                    </a:cubicBezTo>
                    <a:cubicBezTo>
                      <a:pt x="49102" y="6038"/>
                      <a:pt x="49158" y="6047"/>
                      <a:pt x="49221" y="6067"/>
                    </a:cubicBezTo>
                    <a:cubicBezTo>
                      <a:pt x="49707" y="6232"/>
                      <a:pt x="50105" y="6649"/>
                      <a:pt x="50541" y="6892"/>
                    </a:cubicBezTo>
                    <a:cubicBezTo>
                      <a:pt x="51173" y="7239"/>
                      <a:pt x="51914" y="7507"/>
                      <a:pt x="52644" y="7507"/>
                    </a:cubicBezTo>
                    <a:cubicBezTo>
                      <a:pt x="52934" y="7507"/>
                      <a:pt x="53223" y="7464"/>
                      <a:pt x="53502" y="7367"/>
                    </a:cubicBezTo>
                    <a:cubicBezTo>
                      <a:pt x="54288" y="7096"/>
                      <a:pt x="54890" y="6445"/>
                      <a:pt x="55103" y="5649"/>
                    </a:cubicBezTo>
                    <a:cubicBezTo>
                      <a:pt x="55210" y="5242"/>
                      <a:pt x="55181" y="4815"/>
                      <a:pt x="55016" y="4436"/>
                    </a:cubicBezTo>
                    <a:cubicBezTo>
                      <a:pt x="54919" y="4232"/>
                      <a:pt x="54793" y="4048"/>
                      <a:pt x="54647" y="3883"/>
                    </a:cubicBezTo>
                    <a:cubicBezTo>
                      <a:pt x="54579" y="3815"/>
                      <a:pt x="54521" y="3737"/>
                      <a:pt x="54463" y="3660"/>
                    </a:cubicBezTo>
                    <a:cubicBezTo>
                      <a:pt x="54463" y="3650"/>
                      <a:pt x="54453" y="3640"/>
                      <a:pt x="54443" y="3621"/>
                    </a:cubicBezTo>
                    <a:lnTo>
                      <a:pt x="54443" y="3621"/>
                    </a:lnTo>
                    <a:cubicBezTo>
                      <a:pt x="54983" y="3752"/>
                      <a:pt x="55564" y="3854"/>
                      <a:pt x="56128" y="3854"/>
                    </a:cubicBezTo>
                    <a:cubicBezTo>
                      <a:pt x="56985" y="3854"/>
                      <a:pt x="57805" y="3619"/>
                      <a:pt x="58384" y="2893"/>
                    </a:cubicBezTo>
                    <a:cubicBezTo>
                      <a:pt x="58792" y="2378"/>
                      <a:pt x="58782" y="1349"/>
                      <a:pt x="58850" y="641"/>
                    </a:cubicBezTo>
                    <a:cubicBezTo>
                      <a:pt x="58355" y="350"/>
                      <a:pt x="57744" y="330"/>
                      <a:pt x="57297"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4"/>
              <p:cNvSpPr/>
              <p:nvPr/>
            </p:nvSpPr>
            <p:spPr>
              <a:xfrm>
                <a:off x="4893700" y="2301200"/>
                <a:ext cx="124250" cy="71850"/>
              </a:xfrm>
              <a:custGeom>
                <a:avLst/>
                <a:gdLst/>
                <a:ahLst/>
                <a:cxnLst/>
                <a:rect l="l" t="t" r="r" b="b"/>
                <a:pathLst>
                  <a:path w="4970" h="2874" extrusionOk="0">
                    <a:moveTo>
                      <a:pt x="466" y="0"/>
                    </a:moveTo>
                    <a:lnTo>
                      <a:pt x="0" y="272"/>
                    </a:lnTo>
                    <a:lnTo>
                      <a:pt x="4514" y="2873"/>
                    </a:lnTo>
                    <a:lnTo>
                      <a:pt x="4970" y="2602"/>
                    </a:lnTo>
                    <a:lnTo>
                      <a:pt x="4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4"/>
              <p:cNvSpPr/>
              <p:nvPr/>
            </p:nvSpPr>
            <p:spPr>
              <a:xfrm>
                <a:off x="5078125" y="2136925"/>
                <a:ext cx="124025" cy="71850"/>
              </a:xfrm>
              <a:custGeom>
                <a:avLst/>
                <a:gdLst/>
                <a:ahLst/>
                <a:cxnLst/>
                <a:rect l="l" t="t" r="r" b="b"/>
                <a:pathLst>
                  <a:path w="4961"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4"/>
              <p:cNvSpPr/>
              <p:nvPr/>
            </p:nvSpPr>
            <p:spPr>
              <a:xfrm>
                <a:off x="5318100" y="2003200"/>
                <a:ext cx="124025" cy="71850"/>
              </a:xfrm>
              <a:custGeom>
                <a:avLst/>
                <a:gdLst/>
                <a:ahLst/>
                <a:cxnLst/>
                <a:rect l="l" t="t" r="r" b="b"/>
                <a:pathLst>
                  <a:path w="4961" h="2874" extrusionOk="0">
                    <a:moveTo>
                      <a:pt x="457" y="1"/>
                    </a:moveTo>
                    <a:lnTo>
                      <a:pt x="1" y="273"/>
                    </a:lnTo>
                    <a:lnTo>
                      <a:pt x="4504"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4"/>
              <p:cNvSpPr/>
              <p:nvPr/>
            </p:nvSpPr>
            <p:spPr>
              <a:xfrm>
                <a:off x="5633075" y="1780925"/>
                <a:ext cx="124025" cy="71850"/>
              </a:xfrm>
              <a:custGeom>
                <a:avLst/>
                <a:gdLst/>
                <a:ahLst/>
                <a:cxnLst/>
                <a:rect l="l" t="t" r="r" b="b"/>
                <a:pathLst>
                  <a:path w="4961" h="2874" extrusionOk="0">
                    <a:moveTo>
                      <a:pt x="457" y="1"/>
                    </a:moveTo>
                    <a:lnTo>
                      <a:pt x="0" y="273"/>
                    </a:lnTo>
                    <a:lnTo>
                      <a:pt x="4504" y="2874"/>
                    </a:lnTo>
                    <a:lnTo>
                      <a:pt x="4960"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4"/>
              <p:cNvSpPr/>
              <p:nvPr/>
            </p:nvSpPr>
            <p:spPr>
              <a:xfrm>
                <a:off x="5480675" y="1940125"/>
                <a:ext cx="124275" cy="71850"/>
              </a:xfrm>
              <a:custGeom>
                <a:avLst/>
                <a:gdLst/>
                <a:ahLst/>
                <a:cxnLst/>
                <a:rect l="l" t="t" r="r" b="b"/>
                <a:pathLst>
                  <a:path w="4971" h="2874" extrusionOk="0">
                    <a:moveTo>
                      <a:pt x="467" y="0"/>
                    </a:moveTo>
                    <a:lnTo>
                      <a:pt x="1" y="272"/>
                    </a:lnTo>
                    <a:lnTo>
                      <a:pt x="4514" y="2873"/>
                    </a:lnTo>
                    <a:lnTo>
                      <a:pt x="4971" y="2602"/>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4"/>
              <p:cNvSpPr/>
              <p:nvPr/>
            </p:nvSpPr>
            <p:spPr>
              <a:xfrm>
                <a:off x="5078125" y="2265275"/>
                <a:ext cx="124025" cy="71850"/>
              </a:xfrm>
              <a:custGeom>
                <a:avLst/>
                <a:gdLst/>
                <a:ahLst/>
                <a:cxnLst/>
                <a:rect l="l" t="t" r="r" b="b"/>
                <a:pathLst>
                  <a:path w="4961" h="2874" extrusionOk="0">
                    <a:moveTo>
                      <a:pt x="456" y="1"/>
                    </a:moveTo>
                    <a:lnTo>
                      <a:pt x="0" y="272"/>
                    </a:lnTo>
                    <a:lnTo>
                      <a:pt x="4504" y="2874"/>
                    </a:lnTo>
                    <a:lnTo>
                      <a:pt x="4960" y="2602"/>
                    </a:lnTo>
                    <a:lnTo>
                      <a:pt x="4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4"/>
              <p:cNvSpPr/>
              <p:nvPr/>
            </p:nvSpPr>
            <p:spPr>
              <a:xfrm>
                <a:off x="5297975" y="2136925"/>
                <a:ext cx="124000" cy="71850"/>
              </a:xfrm>
              <a:custGeom>
                <a:avLst/>
                <a:gdLst/>
                <a:ahLst/>
                <a:cxnLst/>
                <a:rect l="l" t="t" r="r" b="b"/>
                <a:pathLst>
                  <a:path w="4960"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4"/>
              <p:cNvSpPr/>
              <p:nvPr/>
            </p:nvSpPr>
            <p:spPr>
              <a:xfrm>
                <a:off x="5656850" y="1906875"/>
                <a:ext cx="124025" cy="71600"/>
              </a:xfrm>
              <a:custGeom>
                <a:avLst/>
                <a:gdLst/>
                <a:ahLst/>
                <a:cxnLst/>
                <a:rect l="l" t="t" r="r" b="b"/>
                <a:pathLst>
                  <a:path w="4961" h="2864" extrusionOk="0">
                    <a:moveTo>
                      <a:pt x="457" y="0"/>
                    </a:moveTo>
                    <a:lnTo>
                      <a:pt x="1" y="272"/>
                    </a:lnTo>
                    <a:lnTo>
                      <a:pt x="4504" y="2864"/>
                    </a:lnTo>
                    <a:lnTo>
                      <a:pt x="4961" y="2592"/>
                    </a:lnTo>
                    <a:lnTo>
                      <a:pt x="4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4"/>
              <p:cNvSpPr/>
              <p:nvPr/>
            </p:nvSpPr>
            <p:spPr>
              <a:xfrm>
                <a:off x="5181250" y="2255325"/>
                <a:ext cx="1453300" cy="1029875"/>
              </a:xfrm>
              <a:custGeom>
                <a:avLst/>
                <a:gdLst/>
                <a:ahLst/>
                <a:cxnLst/>
                <a:rect l="l" t="t" r="r" b="b"/>
                <a:pathLst>
                  <a:path w="58132" h="41195" extrusionOk="0">
                    <a:moveTo>
                      <a:pt x="58131" y="1"/>
                    </a:moveTo>
                    <a:lnTo>
                      <a:pt x="0" y="33565"/>
                    </a:lnTo>
                    <a:lnTo>
                      <a:pt x="0" y="41194"/>
                    </a:lnTo>
                    <a:lnTo>
                      <a:pt x="58131" y="7630"/>
                    </a:lnTo>
                    <a:lnTo>
                      <a:pt x="58131"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4"/>
              <p:cNvSpPr/>
              <p:nvPr/>
            </p:nvSpPr>
            <p:spPr>
              <a:xfrm>
                <a:off x="4831575" y="2064600"/>
                <a:ext cx="1802975" cy="1029875"/>
              </a:xfrm>
              <a:custGeom>
                <a:avLst/>
                <a:gdLst/>
                <a:ahLst/>
                <a:cxnLst/>
                <a:rect l="l" t="t" r="r" b="b"/>
                <a:pathLst>
                  <a:path w="72119" h="41195" extrusionOk="0">
                    <a:moveTo>
                      <a:pt x="58132" y="1"/>
                    </a:moveTo>
                    <a:lnTo>
                      <a:pt x="1" y="33565"/>
                    </a:lnTo>
                    <a:lnTo>
                      <a:pt x="13987" y="41194"/>
                    </a:lnTo>
                    <a:lnTo>
                      <a:pt x="72118" y="7630"/>
                    </a:lnTo>
                    <a:lnTo>
                      <a:pt x="58132"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4"/>
              <p:cNvSpPr/>
              <p:nvPr/>
            </p:nvSpPr>
            <p:spPr>
              <a:xfrm>
                <a:off x="5171300" y="2240050"/>
                <a:ext cx="1465425" cy="871700"/>
              </a:xfrm>
              <a:custGeom>
                <a:avLst/>
                <a:gdLst/>
                <a:ahLst/>
                <a:cxnLst/>
                <a:rect l="l" t="t" r="r" b="b"/>
                <a:pathLst>
                  <a:path w="58617" h="34868" extrusionOk="0">
                    <a:moveTo>
                      <a:pt x="56753" y="0"/>
                    </a:moveTo>
                    <a:lnTo>
                      <a:pt x="39" y="32740"/>
                    </a:lnTo>
                    <a:cubicBezTo>
                      <a:pt x="0" y="33079"/>
                      <a:pt x="39" y="33419"/>
                      <a:pt x="156" y="33739"/>
                    </a:cubicBezTo>
                    <a:cubicBezTo>
                      <a:pt x="396" y="34386"/>
                      <a:pt x="1070" y="34867"/>
                      <a:pt x="1736" y="34867"/>
                    </a:cubicBezTo>
                    <a:cubicBezTo>
                      <a:pt x="2040" y="34867"/>
                      <a:pt x="2343" y="34767"/>
                      <a:pt x="2602" y="34535"/>
                    </a:cubicBezTo>
                    <a:cubicBezTo>
                      <a:pt x="2679" y="34458"/>
                      <a:pt x="2757" y="34370"/>
                      <a:pt x="2825" y="34283"/>
                    </a:cubicBezTo>
                    <a:cubicBezTo>
                      <a:pt x="2926" y="34160"/>
                      <a:pt x="2973" y="34129"/>
                      <a:pt x="3083" y="34129"/>
                    </a:cubicBezTo>
                    <a:cubicBezTo>
                      <a:pt x="3121" y="34129"/>
                      <a:pt x="3166" y="34132"/>
                      <a:pt x="3223" y="34137"/>
                    </a:cubicBezTo>
                    <a:cubicBezTo>
                      <a:pt x="3291" y="34142"/>
                      <a:pt x="3358" y="34145"/>
                      <a:pt x="3425" y="34145"/>
                    </a:cubicBezTo>
                    <a:cubicBezTo>
                      <a:pt x="3626" y="34145"/>
                      <a:pt x="3822" y="34123"/>
                      <a:pt x="4019" y="34079"/>
                    </a:cubicBezTo>
                    <a:cubicBezTo>
                      <a:pt x="4562" y="33943"/>
                      <a:pt x="5038" y="33642"/>
                      <a:pt x="5387" y="33206"/>
                    </a:cubicBezTo>
                    <a:cubicBezTo>
                      <a:pt x="5552" y="32992"/>
                      <a:pt x="5679" y="32759"/>
                      <a:pt x="5766" y="32516"/>
                    </a:cubicBezTo>
                    <a:cubicBezTo>
                      <a:pt x="5844" y="32313"/>
                      <a:pt x="5824" y="32012"/>
                      <a:pt x="6077" y="32012"/>
                    </a:cubicBezTo>
                    <a:cubicBezTo>
                      <a:pt x="6084" y="32011"/>
                      <a:pt x="6092" y="32011"/>
                      <a:pt x="6100" y="32011"/>
                    </a:cubicBezTo>
                    <a:cubicBezTo>
                      <a:pt x="6354" y="32011"/>
                      <a:pt x="6608" y="32159"/>
                      <a:pt x="6843" y="32225"/>
                    </a:cubicBezTo>
                    <a:cubicBezTo>
                      <a:pt x="7067" y="32283"/>
                      <a:pt x="7302" y="32314"/>
                      <a:pt x="7540" y="32314"/>
                    </a:cubicBezTo>
                    <a:cubicBezTo>
                      <a:pt x="7621" y="32314"/>
                      <a:pt x="7703" y="32310"/>
                      <a:pt x="7785" y="32303"/>
                    </a:cubicBezTo>
                    <a:cubicBezTo>
                      <a:pt x="8940" y="32186"/>
                      <a:pt x="9629" y="31400"/>
                      <a:pt x="10017" y="30371"/>
                    </a:cubicBezTo>
                    <a:cubicBezTo>
                      <a:pt x="10357" y="29469"/>
                      <a:pt x="10522" y="28430"/>
                      <a:pt x="11619" y="28217"/>
                    </a:cubicBezTo>
                    <a:cubicBezTo>
                      <a:pt x="12201" y="28110"/>
                      <a:pt x="12803" y="28178"/>
                      <a:pt x="13385" y="28119"/>
                    </a:cubicBezTo>
                    <a:cubicBezTo>
                      <a:pt x="13948" y="28071"/>
                      <a:pt x="14482" y="27887"/>
                      <a:pt x="14968" y="27595"/>
                    </a:cubicBezTo>
                    <a:cubicBezTo>
                      <a:pt x="15433" y="27304"/>
                      <a:pt x="15831" y="26906"/>
                      <a:pt x="16123" y="26431"/>
                    </a:cubicBezTo>
                    <a:cubicBezTo>
                      <a:pt x="16453" y="25897"/>
                      <a:pt x="16530" y="25266"/>
                      <a:pt x="16821" y="24722"/>
                    </a:cubicBezTo>
                    <a:cubicBezTo>
                      <a:pt x="16928" y="24509"/>
                      <a:pt x="17122" y="24247"/>
                      <a:pt x="17384" y="24198"/>
                    </a:cubicBezTo>
                    <a:cubicBezTo>
                      <a:pt x="17410" y="24193"/>
                      <a:pt x="17435" y="24191"/>
                      <a:pt x="17460" y="24191"/>
                    </a:cubicBezTo>
                    <a:cubicBezTo>
                      <a:pt x="17689" y="24191"/>
                      <a:pt x="17924" y="24372"/>
                      <a:pt x="18151" y="24450"/>
                    </a:cubicBezTo>
                    <a:cubicBezTo>
                      <a:pt x="18340" y="24512"/>
                      <a:pt x="18536" y="24542"/>
                      <a:pt x="18732" y="24542"/>
                    </a:cubicBezTo>
                    <a:cubicBezTo>
                      <a:pt x="19090" y="24542"/>
                      <a:pt x="19449" y="24441"/>
                      <a:pt x="19762" y="24247"/>
                    </a:cubicBezTo>
                    <a:cubicBezTo>
                      <a:pt x="20277" y="23946"/>
                      <a:pt x="20636" y="23451"/>
                      <a:pt x="20898" y="22927"/>
                    </a:cubicBezTo>
                    <a:cubicBezTo>
                      <a:pt x="21141" y="22441"/>
                      <a:pt x="21247" y="21733"/>
                      <a:pt x="21840" y="21539"/>
                    </a:cubicBezTo>
                    <a:cubicBezTo>
                      <a:pt x="21937" y="21509"/>
                      <a:pt x="22034" y="21490"/>
                      <a:pt x="22131" y="21480"/>
                    </a:cubicBezTo>
                    <a:cubicBezTo>
                      <a:pt x="22485" y="21771"/>
                      <a:pt x="22919" y="21901"/>
                      <a:pt x="23364" y="21901"/>
                    </a:cubicBezTo>
                    <a:cubicBezTo>
                      <a:pt x="23663" y="21901"/>
                      <a:pt x="23968" y="21842"/>
                      <a:pt x="24256" y="21733"/>
                    </a:cubicBezTo>
                    <a:cubicBezTo>
                      <a:pt x="24586" y="21607"/>
                      <a:pt x="24897" y="21422"/>
                      <a:pt x="25159" y="21179"/>
                    </a:cubicBezTo>
                    <a:cubicBezTo>
                      <a:pt x="25305" y="21034"/>
                      <a:pt x="25441" y="20869"/>
                      <a:pt x="25547" y="20694"/>
                    </a:cubicBezTo>
                    <a:cubicBezTo>
                      <a:pt x="25644" y="20529"/>
                      <a:pt x="25712" y="20219"/>
                      <a:pt x="25868" y="20112"/>
                    </a:cubicBezTo>
                    <a:cubicBezTo>
                      <a:pt x="25932" y="20065"/>
                      <a:pt x="26017" y="20047"/>
                      <a:pt x="26111" y="20047"/>
                    </a:cubicBezTo>
                    <a:cubicBezTo>
                      <a:pt x="26412" y="20047"/>
                      <a:pt x="26818" y="20232"/>
                      <a:pt x="27032" y="20277"/>
                    </a:cubicBezTo>
                    <a:cubicBezTo>
                      <a:pt x="27220" y="20316"/>
                      <a:pt x="27410" y="20336"/>
                      <a:pt x="27600" y="20336"/>
                    </a:cubicBezTo>
                    <a:cubicBezTo>
                      <a:pt x="27832" y="20336"/>
                      <a:pt x="28065" y="20306"/>
                      <a:pt x="28294" y="20248"/>
                    </a:cubicBezTo>
                    <a:cubicBezTo>
                      <a:pt x="29178" y="20015"/>
                      <a:pt x="29818" y="19393"/>
                      <a:pt x="30197" y="18578"/>
                    </a:cubicBezTo>
                    <a:cubicBezTo>
                      <a:pt x="30362" y="18229"/>
                      <a:pt x="30498" y="17996"/>
                      <a:pt x="30905" y="17957"/>
                    </a:cubicBezTo>
                    <a:cubicBezTo>
                      <a:pt x="30986" y="17950"/>
                      <a:pt x="31066" y="17947"/>
                      <a:pt x="31146" y="17947"/>
                    </a:cubicBezTo>
                    <a:cubicBezTo>
                      <a:pt x="31412" y="17947"/>
                      <a:pt x="31677" y="17976"/>
                      <a:pt x="31946" y="17976"/>
                    </a:cubicBezTo>
                    <a:cubicBezTo>
                      <a:pt x="32058" y="17976"/>
                      <a:pt x="32170" y="17971"/>
                      <a:pt x="32284" y="17957"/>
                    </a:cubicBezTo>
                    <a:cubicBezTo>
                      <a:pt x="32973" y="17879"/>
                      <a:pt x="33497" y="17481"/>
                      <a:pt x="33914" y="16928"/>
                    </a:cubicBezTo>
                    <a:cubicBezTo>
                      <a:pt x="34293" y="16414"/>
                      <a:pt x="34535" y="15822"/>
                      <a:pt x="34875" y="15278"/>
                    </a:cubicBezTo>
                    <a:cubicBezTo>
                      <a:pt x="35155" y="14817"/>
                      <a:pt x="35461" y="14516"/>
                      <a:pt x="35995" y="14516"/>
                    </a:cubicBezTo>
                    <a:cubicBezTo>
                      <a:pt x="36035" y="14516"/>
                      <a:pt x="36076" y="14518"/>
                      <a:pt x="36118" y="14521"/>
                    </a:cubicBezTo>
                    <a:cubicBezTo>
                      <a:pt x="36378" y="14542"/>
                      <a:pt x="36627" y="14582"/>
                      <a:pt x="36873" y="14582"/>
                    </a:cubicBezTo>
                    <a:cubicBezTo>
                      <a:pt x="37085" y="14582"/>
                      <a:pt x="37294" y="14552"/>
                      <a:pt x="37506" y="14453"/>
                    </a:cubicBezTo>
                    <a:cubicBezTo>
                      <a:pt x="37894" y="14269"/>
                      <a:pt x="38166" y="13939"/>
                      <a:pt x="38399" y="13589"/>
                    </a:cubicBezTo>
                    <a:cubicBezTo>
                      <a:pt x="38923" y="12842"/>
                      <a:pt x="39369" y="12026"/>
                      <a:pt x="40029" y="11376"/>
                    </a:cubicBezTo>
                    <a:cubicBezTo>
                      <a:pt x="40301" y="11095"/>
                      <a:pt x="40631" y="10862"/>
                      <a:pt x="41000" y="10716"/>
                    </a:cubicBezTo>
                    <a:cubicBezTo>
                      <a:pt x="41106" y="10678"/>
                      <a:pt x="41200" y="10662"/>
                      <a:pt x="41287" y="10662"/>
                    </a:cubicBezTo>
                    <a:cubicBezTo>
                      <a:pt x="41647" y="10662"/>
                      <a:pt x="41882" y="10931"/>
                      <a:pt x="42281" y="11017"/>
                    </a:cubicBezTo>
                    <a:cubicBezTo>
                      <a:pt x="42353" y="11031"/>
                      <a:pt x="42422" y="11038"/>
                      <a:pt x="42490" y="11038"/>
                    </a:cubicBezTo>
                    <a:cubicBezTo>
                      <a:pt x="43312" y="11038"/>
                      <a:pt x="43854" y="10060"/>
                      <a:pt x="44329" y="9522"/>
                    </a:cubicBezTo>
                    <a:cubicBezTo>
                      <a:pt x="44919" y="8856"/>
                      <a:pt x="45537" y="8386"/>
                      <a:pt x="46439" y="8386"/>
                    </a:cubicBezTo>
                    <a:cubicBezTo>
                      <a:pt x="46457" y="8386"/>
                      <a:pt x="46475" y="8386"/>
                      <a:pt x="46494" y="8387"/>
                    </a:cubicBezTo>
                    <a:cubicBezTo>
                      <a:pt x="47146" y="8409"/>
                      <a:pt x="47792" y="8559"/>
                      <a:pt x="48442" y="8559"/>
                    </a:cubicBezTo>
                    <a:cubicBezTo>
                      <a:pt x="48633" y="8559"/>
                      <a:pt x="48825" y="8546"/>
                      <a:pt x="49017" y="8513"/>
                    </a:cubicBezTo>
                    <a:cubicBezTo>
                      <a:pt x="49765" y="8377"/>
                      <a:pt x="50318" y="7862"/>
                      <a:pt x="50619" y="7183"/>
                    </a:cubicBezTo>
                    <a:cubicBezTo>
                      <a:pt x="50891" y="6591"/>
                      <a:pt x="50958" y="5834"/>
                      <a:pt x="51376" y="5319"/>
                    </a:cubicBezTo>
                    <a:cubicBezTo>
                      <a:pt x="51678" y="4958"/>
                      <a:pt x="52168" y="4933"/>
                      <a:pt x="52657" y="4933"/>
                    </a:cubicBezTo>
                    <a:cubicBezTo>
                      <a:pt x="52735" y="4933"/>
                      <a:pt x="52814" y="4933"/>
                      <a:pt x="52892" y="4933"/>
                    </a:cubicBezTo>
                    <a:cubicBezTo>
                      <a:pt x="53122" y="4933"/>
                      <a:pt x="53345" y="4928"/>
                      <a:pt x="53540" y="4883"/>
                    </a:cubicBezTo>
                    <a:cubicBezTo>
                      <a:pt x="53919" y="4815"/>
                      <a:pt x="54249" y="4591"/>
                      <a:pt x="54453" y="4261"/>
                    </a:cubicBezTo>
                    <a:cubicBezTo>
                      <a:pt x="54695" y="3854"/>
                      <a:pt x="54579" y="3271"/>
                      <a:pt x="55025" y="3009"/>
                    </a:cubicBezTo>
                    <a:cubicBezTo>
                      <a:pt x="55271" y="2866"/>
                      <a:pt x="55554" y="2834"/>
                      <a:pt x="55839" y="2834"/>
                    </a:cubicBezTo>
                    <a:cubicBezTo>
                      <a:pt x="56037" y="2834"/>
                      <a:pt x="56236" y="2850"/>
                      <a:pt x="56423" y="2854"/>
                    </a:cubicBezTo>
                    <a:cubicBezTo>
                      <a:pt x="56472" y="2855"/>
                      <a:pt x="56522" y="2855"/>
                      <a:pt x="56572" y="2855"/>
                    </a:cubicBezTo>
                    <a:cubicBezTo>
                      <a:pt x="57031" y="2855"/>
                      <a:pt x="57504" y="2806"/>
                      <a:pt x="57899" y="2543"/>
                    </a:cubicBezTo>
                    <a:cubicBezTo>
                      <a:pt x="58326" y="2252"/>
                      <a:pt x="58617" y="1602"/>
                      <a:pt x="58423" y="1126"/>
                    </a:cubicBezTo>
                    <a:cubicBezTo>
                      <a:pt x="58432" y="1097"/>
                      <a:pt x="58432" y="1068"/>
                      <a:pt x="58432" y="1049"/>
                    </a:cubicBezTo>
                    <a:cubicBezTo>
                      <a:pt x="58442" y="427"/>
                      <a:pt x="57879" y="117"/>
                      <a:pt x="57345" y="49"/>
                    </a:cubicBezTo>
                    <a:cubicBezTo>
                      <a:pt x="57151" y="20"/>
                      <a:pt x="56947" y="10"/>
                      <a:pt x="56753"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4"/>
              <p:cNvSpPr/>
              <p:nvPr/>
            </p:nvSpPr>
            <p:spPr>
              <a:xfrm>
                <a:off x="6237050" y="2172825"/>
                <a:ext cx="124275" cy="71850"/>
              </a:xfrm>
              <a:custGeom>
                <a:avLst/>
                <a:gdLst/>
                <a:ahLst/>
                <a:cxnLst/>
                <a:rect l="l" t="t" r="r" b="b"/>
                <a:pathLst>
                  <a:path w="4971" h="2874" extrusionOk="0">
                    <a:moveTo>
                      <a:pt x="466" y="1"/>
                    </a:moveTo>
                    <a:lnTo>
                      <a:pt x="0" y="272"/>
                    </a:lnTo>
                    <a:lnTo>
                      <a:pt x="4514" y="2874"/>
                    </a:lnTo>
                    <a:lnTo>
                      <a:pt x="4970" y="2602"/>
                    </a:lnTo>
                    <a:lnTo>
                      <a:pt x="4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4"/>
              <p:cNvSpPr/>
              <p:nvPr/>
            </p:nvSpPr>
            <p:spPr>
              <a:xfrm>
                <a:off x="6102850" y="2317925"/>
                <a:ext cx="124025" cy="71875"/>
              </a:xfrm>
              <a:custGeom>
                <a:avLst/>
                <a:gdLst/>
                <a:ahLst/>
                <a:cxnLst/>
                <a:rect l="l" t="t" r="r" b="b"/>
                <a:pathLst>
                  <a:path w="4961" h="2875" extrusionOk="0">
                    <a:moveTo>
                      <a:pt x="457" y="1"/>
                    </a:moveTo>
                    <a:lnTo>
                      <a:pt x="1" y="273"/>
                    </a:lnTo>
                    <a:lnTo>
                      <a:pt x="4505"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4"/>
              <p:cNvSpPr/>
              <p:nvPr/>
            </p:nvSpPr>
            <p:spPr>
              <a:xfrm>
                <a:off x="6143375" y="2229375"/>
                <a:ext cx="124275" cy="71850"/>
              </a:xfrm>
              <a:custGeom>
                <a:avLst/>
                <a:gdLst/>
                <a:ahLst/>
                <a:cxnLst/>
                <a:rect l="l" t="t" r="r" b="b"/>
                <a:pathLst>
                  <a:path w="4971" h="2874" extrusionOk="0">
                    <a:moveTo>
                      <a:pt x="467" y="0"/>
                    </a:moveTo>
                    <a:lnTo>
                      <a:pt x="1" y="272"/>
                    </a:lnTo>
                    <a:lnTo>
                      <a:pt x="4514" y="2873"/>
                    </a:lnTo>
                    <a:lnTo>
                      <a:pt x="4970" y="2601"/>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4"/>
              <p:cNvSpPr/>
              <p:nvPr/>
            </p:nvSpPr>
            <p:spPr>
              <a:xfrm>
                <a:off x="3496950" y="1523725"/>
                <a:ext cx="86675" cy="49750"/>
              </a:xfrm>
              <a:custGeom>
                <a:avLst/>
                <a:gdLst/>
                <a:ahLst/>
                <a:cxnLst/>
                <a:rect l="l" t="t" r="r" b="b"/>
                <a:pathLst>
                  <a:path w="3467" h="1990" extrusionOk="0">
                    <a:moveTo>
                      <a:pt x="1729" y="0"/>
                    </a:moveTo>
                    <a:lnTo>
                      <a:pt x="1" y="1000"/>
                    </a:lnTo>
                    <a:lnTo>
                      <a:pt x="1729" y="1990"/>
                    </a:lnTo>
                    <a:lnTo>
                      <a:pt x="3466" y="1000"/>
                    </a:lnTo>
                    <a:lnTo>
                      <a:pt x="1729"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4"/>
              <p:cNvSpPr/>
              <p:nvPr/>
            </p:nvSpPr>
            <p:spPr>
              <a:xfrm>
                <a:off x="3496950" y="1548700"/>
                <a:ext cx="43225" cy="269375"/>
              </a:xfrm>
              <a:custGeom>
                <a:avLst/>
                <a:gdLst/>
                <a:ahLst/>
                <a:cxnLst/>
                <a:rect l="l" t="t" r="r" b="b"/>
                <a:pathLst>
                  <a:path w="1729" h="10775" extrusionOk="0">
                    <a:moveTo>
                      <a:pt x="1" y="1"/>
                    </a:moveTo>
                    <a:lnTo>
                      <a:pt x="1" y="9775"/>
                    </a:lnTo>
                    <a:lnTo>
                      <a:pt x="1729" y="10775"/>
                    </a:lnTo>
                    <a:lnTo>
                      <a:pt x="1729" y="991"/>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4"/>
              <p:cNvSpPr/>
              <p:nvPr/>
            </p:nvSpPr>
            <p:spPr>
              <a:xfrm>
                <a:off x="3540150" y="1548700"/>
                <a:ext cx="43475" cy="269375"/>
              </a:xfrm>
              <a:custGeom>
                <a:avLst/>
                <a:gdLst/>
                <a:ahLst/>
                <a:cxnLst/>
                <a:rect l="l" t="t" r="r" b="b"/>
                <a:pathLst>
                  <a:path w="1739" h="10775" extrusionOk="0">
                    <a:moveTo>
                      <a:pt x="1738" y="1"/>
                    </a:moveTo>
                    <a:lnTo>
                      <a:pt x="1" y="991"/>
                    </a:lnTo>
                    <a:lnTo>
                      <a:pt x="1" y="10775"/>
                    </a:lnTo>
                    <a:lnTo>
                      <a:pt x="1738" y="9775"/>
                    </a:lnTo>
                    <a:lnTo>
                      <a:pt x="173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4"/>
              <p:cNvSpPr/>
              <p:nvPr/>
            </p:nvSpPr>
            <p:spPr>
              <a:xfrm>
                <a:off x="3378300" y="1385875"/>
                <a:ext cx="323975" cy="187125"/>
              </a:xfrm>
              <a:custGeom>
                <a:avLst/>
                <a:gdLst/>
                <a:ahLst/>
                <a:cxnLst/>
                <a:rect l="l" t="t" r="r" b="b"/>
                <a:pathLst>
                  <a:path w="12959" h="7485" extrusionOk="0">
                    <a:moveTo>
                      <a:pt x="6475" y="1"/>
                    </a:moveTo>
                    <a:lnTo>
                      <a:pt x="4708" y="1030"/>
                    </a:lnTo>
                    <a:lnTo>
                      <a:pt x="2864" y="2088"/>
                    </a:lnTo>
                    <a:lnTo>
                      <a:pt x="88" y="3689"/>
                    </a:lnTo>
                    <a:lnTo>
                      <a:pt x="0" y="3748"/>
                    </a:lnTo>
                    <a:lnTo>
                      <a:pt x="68" y="3786"/>
                    </a:lnTo>
                    <a:lnTo>
                      <a:pt x="2553" y="5223"/>
                    </a:lnTo>
                    <a:lnTo>
                      <a:pt x="3107" y="5534"/>
                    </a:lnTo>
                    <a:lnTo>
                      <a:pt x="4601" y="6397"/>
                    </a:lnTo>
                    <a:lnTo>
                      <a:pt x="4766" y="6494"/>
                    </a:lnTo>
                    <a:lnTo>
                      <a:pt x="5252" y="6776"/>
                    </a:lnTo>
                    <a:lnTo>
                      <a:pt x="6475" y="7485"/>
                    </a:lnTo>
                    <a:lnTo>
                      <a:pt x="6610" y="7407"/>
                    </a:lnTo>
                    <a:lnTo>
                      <a:pt x="7319" y="6999"/>
                    </a:lnTo>
                    <a:lnTo>
                      <a:pt x="8193" y="6494"/>
                    </a:lnTo>
                    <a:lnTo>
                      <a:pt x="9581" y="5689"/>
                    </a:lnTo>
                    <a:lnTo>
                      <a:pt x="10328" y="5262"/>
                    </a:lnTo>
                    <a:lnTo>
                      <a:pt x="11988" y="4301"/>
                    </a:lnTo>
                    <a:lnTo>
                      <a:pt x="12638" y="3932"/>
                    </a:lnTo>
                    <a:lnTo>
                      <a:pt x="12958" y="3748"/>
                    </a:lnTo>
                    <a:lnTo>
                      <a:pt x="10095" y="2088"/>
                    </a:lnTo>
                    <a:lnTo>
                      <a:pt x="8251" y="1030"/>
                    </a:lnTo>
                    <a:lnTo>
                      <a:pt x="647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4"/>
              <p:cNvSpPr/>
              <p:nvPr/>
            </p:nvSpPr>
            <p:spPr>
              <a:xfrm>
                <a:off x="3378300" y="1479550"/>
                <a:ext cx="161875" cy="259675"/>
              </a:xfrm>
              <a:custGeom>
                <a:avLst/>
                <a:gdLst/>
                <a:ahLst/>
                <a:cxnLst/>
                <a:rect l="l" t="t" r="r" b="b"/>
                <a:pathLst>
                  <a:path w="6475" h="10387" extrusionOk="0">
                    <a:moveTo>
                      <a:pt x="0" y="1"/>
                    </a:moveTo>
                    <a:lnTo>
                      <a:pt x="0" y="6649"/>
                    </a:lnTo>
                    <a:lnTo>
                      <a:pt x="4747" y="9387"/>
                    </a:lnTo>
                    <a:lnTo>
                      <a:pt x="6475" y="10386"/>
                    </a:lnTo>
                    <a:lnTo>
                      <a:pt x="6475" y="3738"/>
                    </a:lnTo>
                    <a:lnTo>
                      <a:pt x="5252" y="3029"/>
                    </a:lnTo>
                    <a:lnTo>
                      <a:pt x="4766" y="2747"/>
                    </a:lnTo>
                    <a:lnTo>
                      <a:pt x="4601" y="2650"/>
                    </a:lnTo>
                    <a:lnTo>
                      <a:pt x="3107" y="1787"/>
                    </a:lnTo>
                    <a:lnTo>
                      <a:pt x="2553" y="1476"/>
                    </a:lnTo>
                    <a:lnTo>
                      <a:pt x="68" y="39"/>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4"/>
              <p:cNvSpPr/>
              <p:nvPr/>
            </p:nvSpPr>
            <p:spPr>
              <a:xfrm>
                <a:off x="3540150" y="1479550"/>
                <a:ext cx="162125" cy="259675"/>
              </a:xfrm>
              <a:custGeom>
                <a:avLst/>
                <a:gdLst/>
                <a:ahLst/>
                <a:cxnLst/>
                <a:rect l="l" t="t" r="r" b="b"/>
                <a:pathLst>
                  <a:path w="6485" h="10387" extrusionOk="0">
                    <a:moveTo>
                      <a:pt x="6484" y="1"/>
                    </a:moveTo>
                    <a:lnTo>
                      <a:pt x="6164" y="185"/>
                    </a:lnTo>
                    <a:lnTo>
                      <a:pt x="5514" y="554"/>
                    </a:lnTo>
                    <a:lnTo>
                      <a:pt x="3854" y="1515"/>
                    </a:lnTo>
                    <a:lnTo>
                      <a:pt x="3107" y="1942"/>
                    </a:lnTo>
                    <a:lnTo>
                      <a:pt x="1719" y="2747"/>
                    </a:lnTo>
                    <a:lnTo>
                      <a:pt x="845" y="3252"/>
                    </a:lnTo>
                    <a:lnTo>
                      <a:pt x="136" y="3660"/>
                    </a:lnTo>
                    <a:lnTo>
                      <a:pt x="1" y="3738"/>
                    </a:lnTo>
                    <a:lnTo>
                      <a:pt x="1" y="10386"/>
                    </a:lnTo>
                    <a:lnTo>
                      <a:pt x="1738" y="9387"/>
                    </a:lnTo>
                    <a:lnTo>
                      <a:pt x="6484" y="6649"/>
                    </a:lnTo>
                    <a:lnTo>
                      <a:pt x="6484"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4"/>
              <p:cNvSpPr/>
              <p:nvPr/>
            </p:nvSpPr>
            <p:spPr>
              <a:xfrm>
                <a:off x="3449875" y="1384925"/>
                <a:ext cx="90300" cy="145125"/>
              </a:xfrm>
              <a:custGeom>
                <a:avLst/>
                <a:gdLst/>
                <a:ahLst/>
                <a:cxnLst/>
                <a:rect l="l" t="t" r="r" b="b"/>
                <a:pathLst>
                  <a:path w="3612" h="5805" extrusionOk="0">
                    <a:moveTo>
                      <a:pt x="1" y="0"/>
                    </a:moveTo>
                    <a:lnTo>
                      <a:pt x="1" y="3718"/>
                    </a:lnTo>
                    <a:lnTo>
                      <a:pt x="3612" y="5805"/>
                    </a:lnTo>
                    <a:lnTo>
                      <a:pt x="3612" y="2097"/>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4"/>
              <p:cNvSpPr/>
              <p:nvPr/>
            </p:nvSpPr>
            <p:spPr>
              <a:xfrm>
                <a:off x="3540150" y="1384925"/>
                <a:ext cx="90550" cy="145125"/>
              </a:xfrm>
              <a:custGeom>
                <a:avLst/>
                <a:gdLst/>
                <a:ahLst/>
                <a:cxnLst/>
                <a:rect l="l" t="t" r="r" b="b"/>
                <a:pathLst>
                  <a:path w="3622" h="5805" extrusionOk="0">
                    <a:moveTo>
                      <a:pt x="3621" y="0"/>
                    </a:moveTo>
                    <a:lnTo>
                      <a:pt x="1" y="2097"/>
                    </a:lnTo>
                    <a:lnTo>
                      <a:pt x="1" y="5805"/>
                    </a:lnTo>
                    <a:lnTo>
                      <a:pt x="3621" y="3718"/>
                    </a:lnTo>
                    <a:lnTo>
                      <a:pt x="362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4"/>
              <p:cNvSpPr/>
              <p:nvPr/>
            </p:nvSpPr>
            <p:spPr>
              <a:xfrm>
                <a:off x="3449875" y="1266975"/>
                <a:ext cx="90300" cy="170375"/>
              </a:xfrm>
              <a:custGeom>
                <a:avLst/>
                <a:gdLst/>
                <a:ahLst/>
                <a:cxnLst/>
                <a:rect l="l" t="t" r="r" b="b"/>
                <a:pathLst>
                  <a:path w="3612" h="6815" extrusionOk="0">
                    <a:moveTo>
                      <a:pt x="3612" y="1"/>
                    </a:moveTo>
                    <a:lnTo>
                      <a:pt x="1" y="4718"/>
                    </a:lnTo>
                    <a:lnTo>
                      <a:pt x="3612" y="6815"/>
                    </a:lnTo>
                    <a:lnTo>
                      <a:pt x="361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4"/>
              <p:cNvSpPr/>
              <p:nvPr/>
            </p:nvSpPr>
            <p:spPr>
              <a:xfrm>
                <a:off x="3540150" y="1266975"/>
                <a:ext cx="90550" cy="170375"/>
              </a:xfrm>
              <a:custGeom>
                <a:avLst/>
                <a:gdLst/>
                <a:ahLst/>
                <a:cxnLst/>
                <a:rect l="l" t="t" r="r" b="b"/>
                <a:pathLst>
                  <a:path w="3622" h="6815" extrusionOk="0">
                    <a:moveTo>
                      <a:pt x="1" y="1"/>
                    </a:moveTo>
                    <a:lnTo>
                      <a:pt x="1" y="6815"/>
                    </a:lnTo>
                    <a:lnTo>
                      <a:pt x="3621" y="4718"/>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4"/>
              <p:cNvSpPr/>
              <p:nvPr/>
            </p:nvSpPr>
            <p:spPr>
              <a:xfrm>
                <a:off x="3989300" y="1220400"/>
                <a:ext cx="101475" cy="58500"/>
              </a:xfrm>
              <a:custGeom>
                <a:avLst/>
                <a:gdLst/>
                <a:ahLst/>
                <a:cxnLst/>
                <a:rect l="l" t="t" r="r" b="b"/>
                <a:pathLst>
                  <a:path w="4059" h="2340" extrusionOk="0">
                    <a:moveTo>
                      <a:pt x="2030" y="0"/>
                    </a:moveTo>
                    <a:lnTo>
                      <a:pt x="1" y="1175"/>
                    </a:lnTo>
                    <a:lnTo>
                      <a:pt x="2030" y="2339"/>
                    </a:lnTo>
                    <a:lnTo>
                      <a:pt x="4058" y="1175"/>
                    </a:lnTo>
                    <a:lnTo>
                      <a:pt x="203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4"/>
              <p:cNvSpPr/>
              <p:nvPr/>
            </p:nvSpPr>
            <p:spPr>
              <a:xfrm>
                <a:off x="3989300" y="1249750"/>
                <a:ext cx="50750" cy="315975"/>
              </a:xfrm>
              <a:custGeom>
                <a:avLst/>
                <a:gdLst/>
                <a:ahLst/>
                <a:cxnLst/>
                <a:rect l="l" t="t" r="r" b="b"/>
                <a:pathLst>
                  <a:path w="2030" h="12639" extrusionOk="0">
                    <a:moveTo>
                      <a:pt x="1" y="1"/>
                    </a:moveTo>
                    <a:lnTo>
                      <a:pt x="1" y="11474"/>
                    </a:lnTo>
                    <a:lnTo>
                      <a:pt x="2030" y="12638"/>
                    </a:lnTo>
                    <a:lnTo>
                      <a:pt x="2030" y="1165"/>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4"/>
              <p:cNvSpPr/>
              <p:nvPr/>
            </p:nvSpPr>
            <p:spPr>
              <a:xfrm>
                <a:off x="4040025" y="1249750"/>
                <a:ext cx="50750" cy="315975"/>
              </a:xfrm>
              <a:custGeom>
                <a:avLst/>
                <a:gdLst/>
                <a:ahLst/>
                <a:cxnLst/>
                <a:rect l="l" t="t" r="r" b="b"/>
                <a:pathLst>
                  <a:path w="2030" h="12639" extrusionOk="0">
                    <a:moveTo>
                      <a:pt x="2029" y="1"/>
                    </a:moveTo>
                    <a:lnTo>
                      <a:pt x="1" y="1165"/>
                    </a:lnTo>
                    <a:lnTo>
                      <a:pt x="1" y="12638"/>
                    </a:lnTo>
                    <a:lnTo>
                      <a:pt x="2029" y="11474"/>
                    </a:lnTo>
                    <a:lnTo>
                      <a:pt x="2029"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4"/>
              <p:cNvSpPr/>
              <p:nvPr/>
            </p:nvSpPr>
            <p:spPr>
              <a:xfrm>
                <a:off x="3850025" y="1059025"/>
                <a:ext cx="379775" cy="219150"/>
              </a:xfrm>
              <a:custGeom>
                <a:avLst/>
                <a:gdLst/>
                <a:ahLst/>
                <a:cxnLst/>
                <a:rect l="l" t="t" r="r" b="b"/>
                <a:pathLst>
                  <a:path w="15191" h="8766" extrusionOk="0">
                    <a:moveTo>
                      <a:pt x="7601" y="1"/>
                    </a:moveTo>
                    <a:lnTo>
                      <a:pt x="1" y="4388"/>
                    </a:lnTo>
                    <a:lnTo>
                      <a:pt x="7601" y="8765"/>
                    </a:lnTo>
                    <a:lnTo>
                      <a:pt x="15191" y="4388"/>
                    </a:lnTo>
                    <a:lnTo>
                      <a:pt x="760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4"/>
              <p:cNvSpPr/>
              <p:nvPr/>
            </p:nvSpPr>
            <p:spPr>
              <a:xfrm>
                <a:off x="3850025" y="1168700"/>
                <a:ext cx="190025" cy="304575"/>
              </a:xfrm>
              <a:custGeom>
                <a:avLst/>
                <a:gdLst/>
                <a:ahLst/>
                <a:cxnLst/>
                <a:rect l="l" t="t" r="r" b="b"/>
                <a:pathLst>
                  <a:path w="7601" h="12183" extrusionOk="0">
                    <a:moveTo>
                      <a:pt x="1" y="1"/>
                    </a:moveTo>
                    <a:lnTo>
                      <a:pt x="1" y="7795"/>
                    </a:lnTo>
                    <a:lnTo>
                      <a:pt x="7601" y="12182"/>
                    </a:lnTo>
                    <a:lnTo>
                      <a:pt x="7601" y="4378"/>
                    </a:lnTo>
                    <a:lnTo>
                      <a:pt x="6416" y="3699"/>
                    </a:lnTo>
                    <a:lnTo>
                      <a:pt x="5446" y="3146"/>
                    </a:lnTo>
                    <a:lnTo>
                      <a:pt x="3631" y="2088"/>
                    </a:lnTo>
                    <a:lnTo>
                      <a:pt x="2864" y="1651"/>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4"/>
              <p:cNvSpPr/>
              <p:nvPr/>
            </p:nvSpPr>
            <p:spPr>
              <a:xfrm>
                <a:off x="4040025" y="1168700"/>
                <a:ext cx="189775" cy="304575"/>
              </a:xfrm>
              <a:custGeom>
                <a:avLst/>
                <a:gdLst/>
                <a:ahLst/>
                <a:cxnLst/>
                <a:rect l="l" t="t" r="r" b="b"/>
                <a:pathLst>
                  <a:path w="7591" h="12183" extrusionOk="0">
                    <a:moveTo>
                      <a:pt x="7591" y="1"/>
                    </a:moveTo>
                    <a:lnTo>
                      <a:pt x="7339" y="146"/>
                    </a:lnTo>
                    <a:lnTo>
                      <a:pt x="5126" y="1418"/>
                    </a:lnTo>
                    <a:lnTo>
                      <a:pt x="4456" y="1806"/>
                    </a:lnTo>
                    <a:lnTo>
                      <a:pt x="2175" y="3126"/>
                    </a:lnTo>
                    <a:lnTo>
                      <a:pt x="1427" y="3553"/>
                    </a:lnTo>
                    <a:lnTo>
                      <a:pt x="1" y="4378"/>
                    </a:lnTo>
                    <a:lnTo>
                      <a:pt x="1" y="12182"/>
                    </a:lnTo>
                    <a:lnTo>
                      <a:pt x="7591" y="7795"/>
                    </a:lnTo>
                    <a:lnTo>
                      <a:pt x="759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4"/>
              <p:cNvSpPr/>
              <p:nvPr/>
            </p:nvSpPr>
            <p:spPr>
              <a:xfrm>
                <a:off x="3933975" y="1057800"/>
                <a:ext cx="106075" cy="170150"/>
              </a:xfrm>
              <a:custGeom>
                <a:avLst/>
                <a:gdLst/>
                <a:ahLst/>
                <a:cxnLst/>
                <a:rect l="l" t="t" r="r" b="b"/>
                <a:pathLst>
                  <a:path w="4243" h="6806" extrusionOk="0">
                    <a:moveTo>
                      <a:pt x="1" y="1"/>
                    </a:moveTo>
                    <a:lnTo>
                      <a:pt x="1" y="4359"/>
                    </a:lnTo>
                    <a:lnTo>
                      <a:pt x="4243" y="6805"/>
                    </a:lnTo>
                    <a:lnTo>
                      <a:pt x="4243" y="2457"/>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4"/>
              <p:cNvSpPr/>
              <p:nvPr/>
            </p:nvSpPr>
            <p:spPr>
              <a:xfrm>
                <a:off x="4040025" y="1057800"/>
                <a:ext cx="106075" cy="170150"/>
              </a:xfrm>
              <a:custGeom>
                <a:avLst/>
                <a:gdLst/>
                <a:ahLst/>
                <a:cxnLst/>
                <a:rect l="l" t="t" r="r" b="b"/>
                <a:pathLst>
                  <a:path w="4243" h="6806" extrusionOk="0">
                    <a:moveTo>
                      <a:pt x="4242" y="1"/>
                    </a:moveTo>
                    <a:lnTo>
                      <a:pt x="1" y="2457"/>
                    </a:lnTo>
                    <a:lnTo>
                      <a:pt x="1" y="6805"/>
                    </a:lnTo>
                    <a:lnTo>
                      <a:pt x="4242" y="4359"/>
                    </a:lnTo>
                    <a:lnTo>
                      <a:pt x="424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4"/>
              <p:cNvSpPr/>
              <p:nvPr/>
            </p:nvSpPr>
            <p:spPr>
              <a:xfrm>
                <a:off x="3933975" y="919500"/>
                <a:ext cx="106075" cy="199725"/>
              </a:xfrm>
              <a:custGeom>
                <a:avLst/>
                <a:gdLst/>
                <a:ahLst/>
                <a:cxnLst/>
                <a:rect l="l" t="t" r="r" b="b"/>
                <a:pathLst>
                  <a:path w="4243" h="7989" extrusionOk="0">
                    <a:moveTo>
                      <a:pt x="4243" y="0"/>
                    </a:moveTo>
                    <a:lnTo>
                      <a:pt x="1" y="5533"/>
                    </a:lnTo>
                    <a:lnTo>
                      <a:pt x="4243" y="7989"/>
                    </a:lnTo>
                    <a:lnTo>
                      <a:pt x="4243"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4"/>
              <p:cNvSpPr/>
              <p:nvPr/>
            </p:nvSpPr>
            <p:spPr>
              <a:xfrm>
                <a:off x="4040025" y="919500"/>
                <a:ext cx="106075" cy="199725"/>
              </a:xfrm>
              <a:custGeom>
                <a:avLst/>
                <a:gdLst/>
                <a:ahLst/>
                <a:cxnLst/>
                <a:rect l="l" t="t" r="r" b="b"/>
                <a:pathLst>
                  <a:path w="4243" h="7989" extrusionOk="0">
                    <a:moveTo>
                      <a:pt x="1" y="0"/>
                    </a:moveTo>
                    <a:lnTo>
                      <a:pt x="1" y="7989"/>
                    </a:lnTo>
                    <a:lnTo>
                      <a:pt x="4242" y="5533"/>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4"/>
              <p:cNvSpPr/>
              <p:nvPr/>
            </p:nvSpPr>
            <p:spPr>
              <a:xfrm>
                <a:off x="4336075" y="736050"/>
                <a:ext cx="494550" cy="791325"/>
              </a:xfrm>
              <a:custGeom>
                <a:avLst/>
                <a:gdLst/>
                <a:ahLst/>
                <a:cxnLst/>
                <a:rect l="l" t="t" r="r" b="b"/>
                <a:pathLst>
                  <a:path w="19782" h="31653" extrusionOk="0">
                    <a:moveTo>
                      <a:pt x="19782" y="0"/>
                    </a:moveTo>
                    <a:lnTo>
                      <a:pt x="10473" y="9561"/>
                    </a:lnTo>
                    <a:lnTo>
                      <a:pt x="0" y="20325"/>
                    </a:lnTo>
                    <a:lnTo>
                      <a:pt x="19782" y="31653"/>
                    </a:lnTo>
                    <a:lnTo>
                      <a:pt x="19782"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4"/>
              <p:cNvSpPr/>
              <p:nvPr/>
            </p:nvSpPr>
            <p:spPr>
              <a:xfrm>
                <a:off x="4830600" y="736050"/>
                <a:ext cx="494800" cy="791325"/>
              </a:xfrm>
              <a:custGeom>
                <a:avLst/>
                <a:gdLst/>
                <a:ahLst/>
                <a:cxnLst/>
                <a:rect l="l" t="t" r="r" b="b"/>
                <a:pathLst>
                  <a:path w="19792" h="31653" extrusionOk="0">
                    <a:moveTo>
                      <a:pt x="1" y="0"/>
                    </a:moveTo>
                    <a:lnTo>
                      <a:pt x="1" y="31653"/>
                    </a:lnTo>
                    <a:lnTo>
                      <a:pt x="19792" y="20325"/>
                    </a:lnTo>
                    <a:lnTo>
                      <a:pt x="9309" y="9561"/>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4"/>
              <p:cNvSpPr/>
              <p:nvPr/>
            </p:nvSpPr>
            <p:spPr>
              <a:xfrm>
                <a:off x="4632850" y="736050"/>
                <a:ext cx="197775" cy="306500"/>
              </a:xfrm>
              <a:custGeom>
                <a:avLst/>
                <a:gdLst/>
                <a:ahLst/>
                <a:cxnLst/>
                <a:rect l="l" t="t" r="r" b="b"/>
                <a:pathLst>
                  <a:path w="7911" h="12260" extrusionOk="0">
                    <a:moveTo>
                      <a:pt x="7911" y="0"/>
                    </a:moveTo>
                    <a:lnTo>
                      <a:pt x="0" y="8125"/>
                    </a:lnTo>
                    <a:cubicBezTo>
                      <a:pt x="126" y="8202"/>
                      <a:pt x="223" y="8309"/>
                      <a:pt x="301" y="8435"/>
                    </a:cubicBezTo>
                    <a:cubicBezTo>
                      <a:pt x="456" y="8726"/>
                      <a:pt x="524" y="9047"/>
                      <a:pt x="505" y="9377"/>
                    </a:cubicBezTo>
                    <a:cubicBezTo>
                      <a:pt x="505" y="9687"/>
                      <a:pt x="447" y="10056"/>
                      <a:pt x="563" y="10347"/>
                    </a:cubicBezTo>
                    <a:cubicBezTo>
                      <a:pt x="677" y="10643"/>
                      <a:pt x="845" y="10752"/>
                      <a:pt x="1032" y="10752"/>
                    </a:cubicBezTo>
                    <a:cubicBezTo>
                      <a:pt x="1384" y="10752"/>
                      <a:pt x="1804" y="10365"/>
                      <a:pt x="2058" y="10124"/>
                    </a:cubicBezTo>
                    <a:cubicBezTo>
                      <a:pt x="2350" y="9841"/>
                      <a:pt x="2725" y="9531"/>
                      <a:pt x="3164" y="9531"/>
                    </a:cubicBezTo>
                    <a:cubicBezTo>
                      <a:pt x="3177" y="9531"/>
                      <a:pt x="3190" y="9531"/>
                      <a:pt x="3203" y="9532"/>
                    </a:cubicBezTo>
                    <a:cubicBezTo>
                      <a:pt x="3562" y="9551"/>
                      <a:pt x="3795" y="9843"/>
                      <a:pt x="3912" y="10163"/>
                    </a:cubicBezTo>
                    <a:cubicBezTo>
                      <a:pt x="4203" y="10920"/>
                      <a:pt x="4086" y="12221"/>
                      <a:pt x="5232" y="12259"/>
                    </a:cubicBezTo>
                    <a:cubicBezTo>
                      <a:pt x="5241" y="12260"/>
                      <a:pt x="5250" y="12260"/>
                      <a:pt x="5259" y="12260"/>
                    </a:cubicBezTo>
                    <a:cubicBezTo>
                      <a:pt x="5818" y="12260"/>
                      <a:pt x="5937" y="11672"/>
                      <a:pt x="6338" y="11376"/>
                    </a:cubicBezTo>
                    <a:cubicBezTo>
                      <a:pt x="6481" y="11273"/>
                      <a:pt x="6650" y="11221"/>
                      <a:pt x="6819" y="11221"/>
                    </a:cubicBezTo>
                    <a:cubicBezTo>
                      <a:pt x="7030" y="11221"/>
                      <a:pt x="7240" y="11302"/>
                      <a:pt x="7396" y="11464"/>
                    </a:cubicBezTo>
                    <a:cubicBezTo>
                      <a:pt x="7620" y="11677"/>
                      <a:pt x="7736" y="11959"/>
                      <a:pt x="7911" y="12211"/>
                    </a:cubicBezTo>
                    <a:lnTo>
                      <a:pt x="791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4"/>
              <p:cNvSpPr/>
              <p:nvPr/>
            </p:nvSpPr>
            <p:spPr>
              <a:xfrm>
                <a:off x="4830600" y="735800"/>
                <a:ext cx="197800" cy="312675"/>
              </a:xfrm>
              <a:custGeom>
                <a:avLst/>
                <a:gdLst/>
                <a:ahLst/>
                <a:cxnLst/>
                <a:rect l="l" t="t" r="r" b="b"/>
                <a:pathLst>
                  <a:path w="7912" h="12507" extrusionOk="0">
                    <a:moveTo>
                      <a:pt x="1" y="1"/>
                    </a:moveTo>
                    <a:lnTo>
                      <a:pt x="1" y="12221"/>
                    </a:lnTo>
                    <a:lnTo>
                      <a:pt x="49" y="12279"/>
                    </a:lnTo>
                    <a:cubicBezTo>
                      <a:pt x="172" y="12440"/>
                      <a:pt x="323" y="12506"/>
                      <a:pt x="482" y="12506"/>
                    </a:cubicBezTo>
                    <a:cubicBezTo>
                      <a:pt x="649" y="12506"/>
                      <a:pt x="826" y="12433"/>
                      <a:pt x="991" y="12318"/>
                    </a:cubicBezTo>
                    <a:cubicBezTo>
                      <a:pt x="1253" y="12134"/>
                      <a:pt x="1330" y="11823"/>
                      <a:pt x="1457" y="11542"/>
                    </a:cubicBezTo>
                    <a:cubicBezTo>
                      <a:pt x="1563" y="11279"/>
                      <a:pt x="1748" y="11046"/>
                      <a:pt x="1971" y="10872"/>
                    </a:cubicBezTo>
                    <a:cubicBezTo>
                      <a:pt x="2377" y="10564"/>
                      <a:pt x="2846" y="10459"/>
                      <a:pt x="3331" y="10459"/>
                    </a:cubicBezTo>
                    <a:cubicBezTo>
                      <a:pt x="3472" y="10459"/>
                      <a:pt x="3614" y="10468"/>
                      <a:pt x="3757" y="10484"/>
                    </a:cubicBezTo>
                    <a:cubicBezTo>
                      <a:pt x="3807" y="10488"/>
                      <a:pt x="3854" y="10491"/>
                      <a:pt x="3898" y="10491"/>
                    </a:cubicBezTo>
                    <a:cubicBezTo>
                      <a:pt x="4225" y="10491"/>
                      <a:pt x="4405" y="10359"/>
                      <a:pt x="4534" y="10018"/>
                    </a:cubicBezTo>
                    <a:cubicBezTo>
                      <a:pt x="4602" y="9775"/>
                      <a:pt x="4708" y="9552"/>
                      <a:pt x="4854" y="9358"/>
                    </a:cubicBezTo>
                    <a:cubicBezTo>
                      <a:pt x="5096" y="9061"/>
                      <a:pt x="5451" y="8890"/>
                      <a:pt x="5823" y="8890"/>
                    </a:cubicBezTo>
                    <a:cubicBezTo>
                      <a:pt x="5914" y="8890"/>
                      <a:pt x="6005" y="8900"/>
                      <a:pt x="6096" y="8921"/>
                    </a:cubicBezTo>
                    <a:cubicBezTo>
                      <a:pt x="6459" y="8981"/>
                      <a:pt x="6853" y="9203"/>
                      <a:pt x="7236" y="9203"/>
                    </a:cubicBezTo>
                    <a:cubicBezTo>
                      <a:pt x="7284" y="9203"/>
                      <a:pt x="7331" y="9200"/>
                      <a:pt x="7378" y="9193"/>
                    </a:cubicBezTo>
                    <a:cubicBezTo>
                      <a:pt x="7902" y="9096"/>
                      <a:pt x="7863" y="8581"/>
                      <a:pt x="7911" y="8135"/>
                    </a:cubicBezTo>
                    <a:lnTo>
                      <a:pt x="1" y="1"/>
                    </a:ln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4"/>
              <p:cNvSpPr/>
              <p:nvPr/>
            </p:nvSpPr>
            <p:spPr>
              <a:xfrm>
                <a:off x="4991250" y="1082575"/>
                <a:ext cx="333425" cy="549875"/>
              </a:xfrm>
              <a:custGeom>
                <a:avLst/>
                <a:gdLst/>
                <a:ahLst/>
                <a:cxnLst/>
                <a:rect l="l" t="t" r="r" b="b"/>
                <a:pathLst>
                  <a:path w="13337" h="21995" extrusionOk="0">
                    <a:moveTo>
                      <a:pt x="13337" y="0"/>
                    </a:moveTo>
                    <a:lnTo>
                      <a:pt x="7057" y="6649"/>
                    </a:lnTo>
                    <a:lnTo>
                      <a:pt x="0" y="14123"/>
                    </a:lnTo>
                    <a:lnTo>
                      <a:pt x="13337" y="21995"/>
                    </a:lnTo>
                    <a:lnTo>
                      <a:pt x="13337"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4"/>
              <p:cNvSpPr/>
              <p:nvPr/>
            </p:nvSpPr>
            <p:spPr>
              <a:xfrm>
                <a:off x="5324650" y="1082575"/>
                <a:ext cx="333450" cy="549875"/>
              </a:xfrm>
              <a:custGeom>
                <a:avLst/>
                <a:gdLst/>
                <a:ahLst/>
                <a:cxnLst/>
                <a:rect l="l" t="t" r="r" b="b"/>
                <a:pathLst>
                  <a:path w="13338" h="21995" extrusionOk="0">
                    <a:moveTo>
                      <a:pt x="1" y="0"/>
                    </a:moveTo>
                    <a:lnTo>
                      <a:pt x="1" y="21995"/>
                    </a:lnTo>
                    <a:lnTo>
                      <a:pt x="13337" y="14123"/>
                    </a:lnTo>
                    <a:lnTo>
                      <a:pt x="6271" y="6649"/>
                    </a:lnTo>
                    <a:lnTo>
                      <a:pt x="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4"/>
              <p:cNvSpPr/>
              <p:nvPr/>
            </p:nvSpPr>
            <p:spPr>
              <a:xfrm>
                <a:off x="5180275" y="1082575"/>
                <a:ext cx="144400" cy="214050"/>
              </a:xfrm>
              <a:custGeom>
                <a:avLst/>
                <a:gdLst/>
                <a:ahLst/>
                <a:cxnLst/>
                <a:rect l="l" t="t" r="r" b="b"/>
                <a:pathLst>
                  <a:path w="5776" h="8562" extrusionOk="0">
                    <a:moveTo>
                      <a:pt x="5776" y="0"/>
                    </a:moveTo>
                    <a:lnTo>
                      <a:pt x="1" y="6115"/>
                    </a:lnTo>
                    <a:cubicBezTo>
                      <a:pt x="117" y="6173"/>
                      <a:pt x="224" y="6261"/>
                      <a:pt x="321" y="6358"/>
                    </a:cubicBezTo>
                    <a:cubicBezTo>
                      <a:pt x="476" y="6523"/>
                      <a:pt x="573" y="6892"/>
                      <a:pt x="787" y="6969"/>
                    </a:cubicBezTo>
                    <a:cubicBezTo>
                      <a:pt x="822" y="6981"/>
                      <a:pt x="859" y="6987"/>
                      <a:pt x="899" y="6987"/>
                    </a:cubicBezTo>
                    <a:cubicBezTo>
                      <a:pt x="1113" y="6987"/>
                      <a:pt x="1380" y="6834"/>
                      <a:pt x="1544" y="6785"/>
                    </a:cubicBezTo>
                    <a:cubicBezTo>
                      <a:pt x="1654" y="6752"/>
                      <a:pt x="1767" y="6737"/>
                      <a:pt x="1879" y="6737"/>
                    </a:cubicBezTo>
                    <a:cubicBezTo>
                      <a:pt x="2170" y="6737"/>
                      <a:pt x="2455" y="6844"/>
                      <a:pt x="2679" y="7047"/>
                    </a:cubicBezTo>
                    <a:cubicBezTo>
                      <a:pt x="2951" y="7289"/>
                      <a:pt x="3107" y="7639"/>
                      <a:pt x="3378" y="7882"/>
                    </a:cubicBezTo>
                    <a:cubicBezTo>
                      <a:pt x="3500" y="7989"/>
                      <a:pt x="3621" y="8027"/>
                      <a:pt x="3743" y="8027"/>
                    </a:cubicBezTo>
                    <a:cubicBezTo>
                      <a:pt x="4028" y="8027"/>
                      <a:pt x="4317" y="7818"/>
                      <a:pt x="4630" y="7804"/>
                    </a:cubicBezTo>
                    <a:cubicBezTo>
                      <a:pt x="4645" y="7803"/>
                      <a:pt x="4659" y="7802"/>
                      <a:pt x="4673" y="7802"/>
                    </a:cubicBezTo>
                    <a:cubicBezTo>
                      <a:pt x="4937" y="7802"/>
                      <a:pt x="5163" y="7970"/>
                      <a:pt x="5329" y="8163"/>
                    </a:cubicBezTo>
                    <a:cubicBezTo>
                      <a:pt x="5485" y="8347"/>
                      <a:pt x="5572" y="8532"/>
                      <a:pt x="5776" y="8561"/>
                    </a:cubicBez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4"/>
              <p:cNvSpPr/>
              <p:nvPr/>
            </p:nvSpPr>
            <p:spPr>
              <a:xfrm>
                <a:off x="5324650" y="1082575"/>
                <a:ext cx="130100" cy="214275"/>
              </a:xfrm>
              <a:custGeom>
                <a:avLst/>
                <a:gdLst/>
                <a:ahLst/>
                <a:cxnLst/>
                <a:rect l="l" t="t" r="r" b="b"/>
                <a:pathLst>
                  <a:path w="5204" h="8571" extrusionOk="0">
                    <a:moveTo>
                      <a:pt x="1" y="0"/>
                    </a:moveTo>
                    <a:lnTo>
                      <a:pt x="1" y="8571"/>
                    </a:lnTo>
                    <a:cubicBezTo>
                      <a:pt x="59" y="8571"/>
                      <a:pt x="127" y="8571"/>
                      <a:pt x="185" y="8551"/>
                    </a:cubicBezTo>
                    <a:cubicBezTo>
                      <a:pt x="486" y="8474"/>
                      <a:pt x="603" y="8173"/>
                      <a:pt x="797" y="7959"/>
                    </a:cubicBezTo>
                    <a:cubicBezTo>
                      <a:pt x="971" y="7755"/>
                      <a:pt x="1224" y="7639"/>
                      <a:pt x="1496" y="7620"/>
                    </a:cubicBezTo>
                    <a:cubicBezTo>
                      <a:pt x="1545" y="7615"/>
                      <a:pt x="1595" y="7613"/>
                      <a:pt x="1645" y="7613"/>
                    </a:cubicBezTo>
                    <a:cubicBezTo>
                      <a:pt x="1781" y="7613"/>
                      <a:pt x="1919" y="7626"/>
                      <a:pt x="2054" y="7626"/>
                    </a:cubicBezTo>
                    <a:cubicBezTo>
                      <a:pt x="2262" y="7626"/>
                      <a:pt x="2461" y="7595"/>
                      <a:pt x="2631" y="7435"/>
                    </a:cubicBezTo>
                    <a:cubicBezTo>
                      <a:pt x="2806" y="7270"/>
                      <a:pt x="2903" y="7037"/>
                      <a:pt x="3049" y="6853"/>
                    </a:cubicBezTo>
                    <a:cubicBezTo>
                      <a:pt x="3214" y="6649"/>
                      <a:pt x="3456" y="6513"/>
                      <a:pt x="3718" y="6474"/>
                    </a:cubicBezTo>
                    <a:cubicBezTo>
                      <a:pt x="3811" y="6458"/>
                      <a:pt x="3906" y="6457"/>
                      <a:pt x="4001" y="6457"/>
                    </a:cubicBezTo>
                    <a:cubicBezTo>
                      <a:pt x="4022" y="6457"/>
                      <a:pt x="4043" y="6457"/>
                      <a:pt x="4064" y="6457"/>
                    </a:cubicBezTo>
                    <a:cubicBezTo>
                      <a:pt x="4295" y="6457"/>
                      <a:pt x="4517" y="6448"/>
                      <a:pt x="4679" y="6241"/>
                    </a:cubicBezTo>
                    <a:cubicBezTo>
                      <a:pt x="4864" y="5999"/>
                      <a:pt x="4980" y="5727"/>
                      <a:pt x="5203" y="5523"/>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4"/>
              <p:cNvSpPr/>
              <p:nvPr/>
            </p:nvSpPr>
            <p:spPr>
              <a:xfrm>
                <a:off x="5641075" y="1450425"/>
                <a:ext cx="62650" cy="36200"/>
              </a:xfrm>
              <a:custGeom>
                <a:avLst/>
                <a:gdLst/>
                <a:ahLst/>
                <a:cxnLst/>
                <a:rect l="l" t="t" r="r" b="b"/>
                <a:pathLst>
                  <a:path w="2506" h="1448" extrusionOk="0">
                    <a:moveTo>
                      <a:pt x="1253" y="1"/>
                    </a:moveTo>
                    <a:lnTo>
                      <a:pt x="1" y="729"/>
                    </a:lnTo>
                    <a:lnTo>
                      <a:pt x="1253" y="1447"/>
                    </a:lnTo>
                    <a:lnTo>
                      <a:pt x="2505" y="729"/>
                    </a:lnTo>
                    <a:lnTo>
                      <a:pt x="1253"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p:nvPr/>
            </p:nvSpPr>
            <p:spPr>
              <a:xfrm>
                <a:off x="5641075" y="1468625"/>
                <a:ext cx="31325" cy="194875"/>
              </a:xfrm>
              <a:custGeom>
                <a:avLst/>
                <a:gdLst/>
                <a:ahLst/>
                <a:cxnLst/>
                <a:rect l="l" t="t" r="r" b="b"/>
                <a:pathLst>
                  <a:path w="1253" h="7795" extrusionOk="0">
                    <a:moveTo>
                      <a:pt x="1" y="1"/>
                    </a:moveTo>
                    <a:lnTo>
                      <a:pt x="1" y="7077"/>
                    </a:lnTo>
                    <a:lnTo>
                      <a:pt x="1253" y="7795"/>
                    </a:lnTo>
                    <a:lnTo>
                      <a:pt x="1253" y="719"/>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4"/>
              <p:cNvSpPr/>
              <p:nvPr/>
            </p:nvSpPr>
            <p:spPr>
              <a:xfrm>
                <a:off x="5672375" y="1468625"/>
                <a:ext cx="31350" cy="194875"/>
              </a:xfrm>
              <a:custGeom>
                <a:avLst/>
                <a:gdLst/>
                <a:ahLst/>
                <a:cxnLst/>
                <a:rect l="l" t="t" r="r" b="b"/>
                <a:pathLst>
                  <a:path w="1254" h="7795" extrusionOk="0">
                    <a:moveTo>
                      <a:pt x="1253" y="1"/>
                    </a:moveTo>
                    <a:lnTo>
                      <a:pt x="1" y="719"/>
                    </a:lnTo>
                    <a:lnTo>
                      <a:pt x="1" y="7795"/>
                    </a:lnTo>
                    <a:lnTo>
                      <a:pt x="1253" y="7077"/>
                    </a:lnTo>
                    <a:lnTo>
                      <a:pt x="1253"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4"/>
              <p:cNvSpPr/>
              <p:nvPr/>
            </p:nvSpPr>
            <p:spPr>
              <a:xfrm>
                <a:off x="5555425" y="1418650"/>
                <a:ext cx="116975" cy="187850"/>
              </a:xfrm>
              <a:custGeom>
                <a:avLst/>
                <a:gdLst/>
                <a:ahLst/>
                <a:cxnLst/>
                <a:rect l="l" t="t" r="r" b="b"/>
                <a:pathLst>
                  <a:path w="4679" h="7514" extrusionOk="0">
                    <a:moveTo>
                      <a:pt x="0" y="0"/>
                    </a:moveTo>
                    <a:lnTo>
                      <a:pt x="0" y="4805"/>
                    </a:lnTo>
                    <a:lnTo>
                      <a:pt x="4679" y="7513"/>
                    </a:lnTo>
                    <a:lnTo>
                      <a:pt x="4679" y="2708"/>
                    </a:lnTo>
                    <a:lnTo>
                      <a:pt x="3854" y="2233"/>
                    </a:lnTo>
                    <a:lnTo>
                      <a:pt x="3475" y="20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4"/>
              <p:cNvSpPr/>
              <p:nvPr/>
            </p:nvSpPr>
            <p:spPr>
              <a:xfrm>
                <a:off x="5672375" y="1418650"/>
                <a:ext cx="117000" cy="187850"/>
              </a:xfrm>
              <a:custGeom>
                <a:avLst/>
                <a:gdLst/>
                <a:ahLst/>
                <a:cxnLst/>
                <a:rect l="l" t="t" r="r" b="b"/>
                <a:pathLst>
                  <a:path w="4680" h="7514" extrusionOk="0">
                    <a:moveTo>
                      <a:pt x="4679" y="0"/>
                    </a:moveTo>
                    <a:lnTo>
                      <a:pt x="1486" y="1845"/>
                    </a:lnTo>
                    <a:lnTo>
                      <a:pt x="1078" y="2077"/>
                    </a:lnTo>
                    <a:lnTo>
                      <a:pt x="1" y="2708"/>
                    </a:lnTo>
                    <a:lnTo>
                      <a:pt x="1" y="7513"/>
                    </a:lnTo>
                    <a:lnTo>
                      <a:pt x="4679" y="4805"/>
                    </a:lnTo>
                    <a:lnTo>
                      <a:pt x="467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4"/>
              <p:cNvSpPr/>
              <p:nvPr/>
            </p:nvSpPr>
            <p:spPr>
              <a:xfrm>
                <a:off x="5555175" y="1350950"/>
                <a:ext cx="234450" cy="135175"/>
              </a:xfrm>
              <a:custGeom>
                <a:avLst/>
                <a:gdLst/>
                <a:ahLst/>
                <a:cxnLst/>
                <a:rect l="l" t="t" r="r" b="b"/>
                <a:pathLst>
                  <a:path w="9378" h="5407" extrusionOk="0">
                    <a:moveTo>
                      <a:pt x="4689" y="0"/>
                    </a:moveTo>
                    <a:lnTo>
                      <a:pt x="1" y="2708"/>
                    </a:lnTo>
                    <a:lnTo>
                      <a:pt x="4689" y="5407"/>
                    </a:lnTo>
                    <a:lnTo>
                      <a:pt x="9377" y="2708"/>
                    </a:lnTo>
                    <a:lnTo>
                      <a:pt x="468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4"/>
              <p:cNvSpPr/>
              <p:nvPr/>
            </p:nvSpPr>
            <p:spPr>
              <a:xfrm>
                <a:off x="5442100" y="1577575"/>
                <a:ext cx="49525" cy="28675"/>
              </a:xfrm>
              <a:custGeom>
                <a:avLst/>
                <a:gdLst/>
                <a:ahLst/>
                <a:cxnLst/>
                <a:rect l="l" t="t" r="r" b="b"/>
                <a:pathLst>
                  <a:path w="1981" h="1147" extrusionOk="0">
                    <a:moveTo>
                      <a:pt x="991" y="1"/>
                    </a:moveTo>
                    <a:lnTo>
                      <a:pt x="1" y="574"/>
                    </a:lnTo>
                    <a:lnTo>
                      <a:pt x="991" y="1146"/>
                    </a:lnTo>
                    <a:lnTo>
                      <a:pt x="1981" y="574"/>
                    </a:lnTo>
                    <a:lnTo>
                      <a:pt x="99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4"/>
              <p:cNvSpPr/>
              <p:nvPr/>
            </p:nvSpPr>
            <p:spPr>
              <a:xfrm>
                <a:off x="5442100" y="1591900"/>
                <a:ext cx="24775" cy="154125"/>
              </a:xfrm>
              <a:custGeom>
                <a:avLst/>
                <a:gdLst/>
                <a:ahLst/>
                <a:cxnLst/>
                <a:rect l="l" t="t" r="r" b="b"/>
                <a:pathLst>
                  <a:path w="991" h="6165" extrusionOk="0">
                    <a:moveTo>
                      <a:pt x="1" y="1"/>
                    </a:moveTo>
                    <a:lnTo>
                      <a:pt x="1" y="5591"/>
                    </a:lnTo>
                    <a:lnTo>
                      <a:pt x="991" y="6164"/>
                    </a:lnTo>
                    <a:lnTo>
                      <a:pt x="991" y="573"/>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4"/>
              <p:cNvSpPr/>
              <p:nvPr/>
            </p:nvSpPr>
            <p:spPr>
              <a:xfrm>
                <a:off x="5466850" y="1591900"/>
                <a:ext cx="24775" cy="154125"/>
              </a:xfrm>
              <a:custGeom>
                <a:avLst/>
                <a:gdLst/>
                <a:ahLst/>
                <a:cxnLst/>
                <a:rect l="l" t="t" r="r" b="b"/>
                <a:pathLst>
                  <a:path w="991" h="6165" extrusionOk="0">
                    <a:moveTo>
                      <a:pt x="991" y="1"/>
                    </a:moveTo>
                    <a:lnTo>
                      <a:pt x="1" y="573"/>
                    </a:lnTo>
                    <a:lnTo>
                      <a:pt x="1" y="6164"/>
                    </a:lnTo>
                    <a:lnTo>
                      <a:pt x="991" y="5591"/>
                    </a:lnTo>
                    <a:lnTo>
                      <a:pt x="99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4"/>
              <p:cNvSpPr/>
              <p:nvPr/>
            </p:nvSpPr>
            <p:spPr>
              <a:xfrm>
                <a:off x="5374400" y="1552350"/>
                <a:ext cx="92475" cy="148525"/>
              </a:xfrm>
              <a:custGeom>
                <a:avLst/>
                <a:gdLst/>
                <a:ahLst/>
                <a:cxnLst/>
                <a:rect l="l" t="t" r="r" b="b"/>
                <a:pathLst>
                  <a:path w="3699" h="5941" extrusionOk="0">
                    <a:moveTo>
                      <a:pt x="1" y="0"/>
                    </a:moveTo>
                    <a:lnTo>
                      <a:pt x="1" y="3805"/>
                    </a:lnTo>
                    <a:lnTo>
                      <a:pt x="3699" y="5941"/>
                    </a:lnTo>
                    <a:lnTo>
                      <a:pt x="3699" y="2136"/>
                    </a:lnTo>
                    <a:lnTo>
                      <a:pt x="3631" y="2097"/>
                    </a:lnTo>
                    <a:lnTo>
                      <a:pt x="2272" y="1321"/>
                    </a:lnTo>
                    <a:lnTo>
                      <a:pt x="1961" y="1136"/>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4"/>
              <p:cNvSpPr/>
              <p:nvPr/>
            </p:nvSpPr>
            <p:spPr>
              <a:xfrm>
                <a:off x="5466850" y="1552350"/>
                <a:ext cx="92725" cy="148525"/>
              </a:xfrm>
              <a:custGeom>
                <a:avLst/>
                <a:gdLst/>
                <a:ahLst/>
                <a:cxnLst/>
                <a:rect l="l" t="t" r="r" b="b"/>
                <a:pathLst>
                  <a:path w="3709" h="5941" extrusionOk="0">
                    <a:moveTo>
                      <a:pt x="3708" y="0"/>
                    </a:moveTo>
                    <a:lnTo>
                      <a:pt x="505" y="1845"/>
                    </a:lnTo>
                    <a:lnTo>
                      <a:pt x="1" y="2136"/>
                    </a:lnTo>
                    <a:lnTo>
                      <a:pt x="1" y="5941"/>
                    </a:lnTo>
                    <a:lnTo>
                      <a:pt x="3708" y="3805"/>
                    </a:lnTo>
                    <a:lnTo>
                      <a:pt x="3708"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4"/>
              <p:cNvSpPr/>
              <p:nvPr/>
            </p:nvSpPr>
            <p:spPr>
              <a:xfrm>
                <a:off x="5374400" y="1498975"/>
                <a:ext cx="185175" cy="107025"/>
              </a:xfrm>
              <a:custGeom>
                <a:avLst/>
                <a:gdLst/>
                <a:ahLst/>
                <a:cxnLst/>
                <a:rect l="l" t="t" r="r" b="b"/>
                <a:pathLst>
                  <a:path w="7407" h="4281" extrusionOk="0">
                    <a:moveTo>
                      <a:pt x="3699" y="0"/>
                    </a:moveTo>
                    <a:lnTo>
                      <a:pt x="1" y="2135"/>
                    </a:lnTo>
                    <a:lnTo>
                      <a:pt x="3699" y="4281"/>
                    </a:lnTo>
                    <a:lnTo>
                      <a:pt x="7406" y="2135"/>
                    </a:lnTo>
                    <a:lnTo>
                      <a:pt x="369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4"/>
              <p:cNvSpPr/>
              <p:nvPr/>
            </p:nvSpPr>
            <p:spPr>
              <a:xfrm>
                <a:off x="4279525" y="909075"/>
                <a:ext cx="17750" cy="341925"/>
              </a:xfrm>
              <a:custGeom>
                <a:avLst/>
                <a:gdLst/>
                <a:ahLst/>
                <a:cxnLst/>
                <a:rect l="l" t="t" r="r" b="b"/>
                <a:pathLst>
                  <a:path w="710" h="13677" extrusionOk="0">
                    <a:moveTo>
                      <a:pt x="709" y="0"/>
                    </a:moveTo>
                    <a:lnTo>
                      <a:pt x="1" y="408"/>
                    </a:lnTo>
                    <a:lnTo>
                      <a:pt x="1" y="13676"/>
                    </a:lnTo>
                    <a:lnTo>
                      <a:pt x="709" y="13269"/>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4"/>
              <p:cNvSpPr/>
              <p:nvPr/>
            </p:nvSpPr>
            <p:spPr>
              <a:xfrm>
                <a:off x="4391650" y="844275"/>
                <a:ext cx="17725" cy="469800"/>
              </a:xfrm>
              <a:custGeom>
                <a:avLst/>
                <a:gdLst/>
                <a:ahLst/>
                <a:cxnLst/>
                <a:rect l="l" t="t" r="r" b="b"/>
                <a:pathLst>
                  <a:path w="709" h="18792" extrusionOk="0">
                    <a:moveTo>
                      <a:pt x="709" y="0"/>
                    </a:moveTo>
                    <a:lnTo>
                      <a:pt x="0" y="408"/>
                    </a:lnTo>
                    <a:lnTo>
                      <a:pt x="0" y="18792"/>
                    </a:lnTo>
                    <a:lnTo>
                      <a:pt x="709" y="18384"/>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4"/>
              <p:cNvSpPr/>
              <p:nvPr/>
            </p:nvSpPr>
            <p:spPr>
              <a:xfrm>
                <a:off x="4493800" y="785300"/>
                <a:ext cx="17725" cy="298025"/>
              </a:xfrm>
              <a:custGeom>
                <a:avLst/>
                <a:gdLst/>
                <a:ahLst/>
                <a:cxnLst/>
                <a:rect l="l" t="t" r="r" b="b"/>
                <a:pathLst>
                  <a:path w="709" h="11921" extrusionOk="0">
                    <a:moveTo>
                      <a:pt x="709" y="1"/>
                    </a:moveTo>
                    <a:lnTo>
                      <a:pt x="0" y="408"/>
                    </a:lnTo>
                    <a:lnTo>
                      <a:pt x="0" y="11920"/>
                    </a:lnTo>
                    <a:lnTo>
                      <a:pt x="709" y="11512"/>
                    </a:lnTo>
                    <a:lnTo>
                      <a:pt x="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4"/>
              <p:cNvSpPr/>
              <p:nvPr/>
            </p:nvSpPr>
            <p:spPr>
              <a:xfrm>
                <a:off x="4323700" y="1216500"/>
                <a:ext cx="136150" cy="141025"/>
              </a:xfrm>
              <a:custGeom>
                <a:avLst/>
                <a:gdLst/>
                <a:ahLst/>
                <a:cxnLst/>
                <a:rect l="l" t="t" r="r" b="b"/>
                <a:pathLst>
                  <a:path w="5446" h="5641" extrusionOk="0">
                    <a:moveTo>
                      <a:pt x="5445" y="1"/>
                    </a:moveTo>
                    <a:lnTo>
                      <a:pt x="2718" y="1525"/>
                    </a:lnTo>
                    <a:lnTo>
                      <a:pt x="0" y="3058"/>
                    </a:lnTo>
                    <a:lnTo>
                      <a:pt x="1699" y="4349"/>
                    </a:lnTo>
                    <a:lnTo>
                      <a:pt x="3397" y="5640"/>
                    </a:lnTo>
                    <a:lnTo>
                      <a:pt x="4426" y="2816"/>
                    </a:lnTo>
                    <a:lnTo>
                      <a:pt x="54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4"/>
              <p:cNvSpPr/>
              <p:nvPr/>
            </p:nvSpPr>
            <p:spPr>
              <a:xfrm>
                <a:off x="4123250" y="564025"/>
                <a:ext cx="514475" cy="443350"/>
              </a:xfrm>
              <a:custGeom>
                <a:avLst/>
                <a:gdLst/>
                <a:ahLst/>
                <a:cxnLst/>
                <a:rect l="l" t="t" r="r" b="b"/>
                <a:pathLst>
                  <a:path w="20579" h="17734" extrusionOk="0">
                    <a:moveTo>
                      <a:pt x="9497" y="0"/>
                    </a:moveTo>
                    <a:cubicBezTo>
                      <a:pt x="8989" y="0"/>
                      <a:pt x="8428" y="163"/>
                      <a:pt x="7834" y="504"/>
                    </a:cubicBezTo>
                    <a:cubicBezTo>
                      <a:pt x="5844" y="1650"/>
                      <a:pt x="4184" y="4445"/>
                      <a:pt x="3747" y="7173"/>
                    </a:cubicBezTo>
                    <a:cubicBezTo>
                      <a:pt x="1641" y="8687"/>
                      <a:pt x="1" y="12016"/>
                      <a:pt x="1" y="14899"/>
                    </a:cubicBezTo>
                    <a:lnTo>
                      <a:pt x="4903" y="17733"/>
                    </a:lnTo>
                    <a:lnTo>
                      <a:pt x="20578" y="8687"/>
                    </a:lnTo>
                    <a:cubicBezTo>
                      <a:pt x="20578" y="6813"/>
                      <a:pt x="19899" y="5571"/>
                      <a:pt x="18850" y="5154"/>
                    </a:cubicBezTo>
                    <a:lnTo>
                      <a:pt x="15929" y="3455"/>
                    </a:lnTo>
                    <a:cubicBezTo>
                      <a:pt x="15793" y="3319"/>
                      <a:pt x="15647" y="3212"/>
                      <a:pt x="15492" y="3115"/>
                    </a:cubicBezTo>
                    <a:lnTo>
                      <a:pt x="10717" y="368"/>
                    </a:lnTo>
                    <a:cubicBezTo>
                      <a:pt x="10629" y="301"/>
                      <a:pt x="10532" y="252"/>
                      <a:pt x="10425" y="203"/>
                    </a:cubicBezTo>
                    <a:lnTo>
                      <a:pt x="10416" y="203"/>
                    </a:lnTo>
                    <a:cubicBezTo>
                      <a:pt x="10136" y="69"/>
                      <a:pt x="9828" y="0"/>
                      <a:pt x="9497"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4"/>
              <p:cNvSpPr/>
              <p:nvPr/>
            </p:nvSpPr>
            <p:spPr>
              <a:xfrm>
                <a:off x="4245800" y="634525"/>
                <a:ext cx="391925" cy="372350"/>
              </a:xfrm>
              <a:custGeom>
                <a:avLst/>
                <a:gdLst/>
                <a:ahLst/>
                <a:cxnLst/>
                <a:rect l="l" t="t" r="r" b="b"/>
                <a:pathLst>
                  <a:path w="15677" h="14894" extrusionOk="0">
                    <a:moveTo>
                      <a:pt x="9504" y="1"/>
                    </a:moveTo>
                    <a:cubicBezTo>
                      <a:pt x="8992" y="1"/>
                      <a:pt x="8428" y="164"/>
                      <a:pt x="7834" y="509"/>
                    </a:cubicBezTo>
                    <a:cubicBezTo>
                      <a:pt x="5853" y="1654"/>
                      <a:pt x="4194" y="4450"/>
                      <a:pt x="3757" y="7167"/>
                    </a:cubicBezTo>
                    <a:cubicBezTo>
                      <a:pt x="1651" y="8682"/>
                      <a:pt x="1" y="12011"/>
                      <a:pt x="1" y="14894"/>
                    </a:cubicBezTo>
                    <a:lnTo>
                      <a:pt x="15676" y="5847"/>
                    </a:lnTo>
                    <a:cubicBezTo>
                      <a:pt x="15676" y="3553"/>
                      <a:pt x="14637" y="2181"/>
                      <a:pt x="13147" y="2181"/>
                    </a:cubicBezTo>
                    <a:cubicBezTo>
                      <a:pt x="12764" y="2181"/>
                      <a:pt x="12352" y="2272"/>
                      <a:pt x="11920" y="2460"/>
                    </a:cubicBezTo>
                    <a:cubicBezTo>
                      <a:pt x="11614" y="901"/>
                      <a:pt x="10706" y="1"/>
                      <a:pt x="950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4"/>
              <p:cNvSpPr/>
              <p:nvPr/>
            </p:nvSpPr>
            <p:spPr>
              <a:xfrm>
                <a:off x="3687925" y="360025"/>
                <a:ext cx="262100" cy="305925"/>
              </a:xfrm>
              <a:custGeom>
                <a:avLst/>
                <a:gdLst/>
                <a:ahLst/>
                <a:cxnLst/>
                <a:rect l="l" t="t" r="r" b="b"/>
                <a:pathLst>
                  <a:path w="10484" h="12237" extrusionOk="0">
                    <a:moveTo>
                      <a:pt x="4924" y="0"/>
                    </a:moveTo>
                    <a:cubicBezTo>
                      <a:pt x="4497" y="0"/>
                      <a:pt x="4024" y="137"/>
                      <a:pt x="3524" y="424"/>
                    </a:cubicBezTo>
                    <a:cubicBezTo>
                      <a:pt x="1583" y="1550"/>
                      <a:pt x="1" y="4559"/>
                      <a:pt x="1" y="7140"/>
                    </a:cubicBezTo>
                    <a:cubicBezTo>
                      <a:pt x="1" y="8528"/>
                      <a:pt x="457" y="9509"/>
                      <a:pt x="1165" y="9955"/>
                    </a:cubicBezTo>
                    <a:lnTo>
                      <a:pt x="1233" y="9994"/>
                    </a:lnTo>
                    <a:cubicBezTo>
                      <a:pt x="1253" y="10004"/>
                      <a:pt x="1263" y="10014"/>
                      <a:pt x="1282" y="10023"/>
                    </a:cubicBezTo>
                    <a:lnTo>
                      <a:pt x="4427" y="11838"/>
                    </a:lnTo>
                    <a:cubicBezTo>
                      <a:pt x="4750" y="12098"/>
                      <a:pt x="5140" y="12236"/>
                      <a:pt x="5575" y="12236"/>
                    </a:cubicBezTo>
                    <a:cubicBezTo>
                      <a:pt x="6003" y="12236"/>
                      <a:pt x="6474" y="12103"/>
                      <a:pt x="6970" y="11819"/>
                    </a:cubicBezTo>
                    <a:cubicBezTo>
                      <a:pt x="8911" y="10693"/>
                      <a:pt x="10484" y="7694"/>
                      <a:pt x="10484" y="5092"/>
                    </a:cubicBezTo>
                    <a:cubicBezTo>
                      <a:pt x="10484" y="3559"/>
                      <a:pt x="9930" y="2511"/>
                      <a:pt x="9076" y="2151"/>
                    </a:cubicBezTo>
                    <a:lnTo>
                      <a:pt x="6019" y="365"/>
                    </a:lnTo>
                    <a:cubicBezTo>
                      <a:pt x="5892" y="278"/>
                      <a:pt x="5766" y="200"/>
                      <a:pt x="5630" y="142"/>
                    </a:cubicBezTo>
                    <a:cubicBezTo>
                      <a:pt x="5414" y="48"/>
                      <a:pt x="5177" y="0"/>
                      <a:pt x="4924"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4"/>
              <p:cNvSpPr/>
              <p:nvPr/>
            </p:nvSpPr>
            <p:spPr>
              <a:xfrm>
                <a:off x="3762675" y="410225"/>
                <a:ext cx="199000" cy="255650"/>
              </a:xfrm>
              <a:custGeom>
                <a:avLst/>
                <a:gdLst/>
                <a:ahLst/>
                <a:cxnLst/>
                <a:rect l="l" t="t" r="r" b="b"/>
                <a:pathLst>
                  <a:path w="7960" h="10226" extrusionOk="0">
                    <a:moveTo>
                      <a:pt x="5371" y="0"/>
                    </a:moveTo>
                    <a:cubicBezTo>
                      <a:pt x="3917" y="0"/>
                      <a:pt x="2159" y="1574"/>
                      <a:pt x="1165" y="3919"/>
                    </a:cubicBezTo>
                    <a:cubicBezTo>
                      <a:pt x="0" y="6666"/>
                      <a:pt x="311" y="9423"/>
                      <a:pt x="1864" y="10083"/>
                    </a:cubicBezTo>
                    <a:cubicBezTo>
                      <a:pt x="2091" y="10179"/>
                      <a:pt x="2332" y="10226"/>
                      <a:pt x="2582" y="10226"/>
                    </a:cubicBezTo>
                    <a:cubicBezTo>
                      <a:pt x="4040" y="10226"/>
                      <a:pt x="5791" y="8652"/>
                      <a:pt x="6785" y="6307"/>
                    </a:cubicBezTo>
                    <a:cubicBezTo>
                      <a:pt x="7959" y="3570"/>
                      <a:pt x="7639" y="803"/>
                      <a:pt x="6086" y="143"/>
                    </a:cubicBezTo>
                    <a:cubicBezTo>
                      <a:pt x="5860" y="47"/>
                      <a:pt x="5620" y="0"/>
                      <a:pt x="5371"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4"/>
              <p:cNvSpPr/>
              <p:nvPr/>
            </p:nvSpPr>
            <p:spPr>
              <a:xfrm>
                <a:off x="3644750" y="877525"/>
                <a:ext cx="17250" cy="433650"/>
              </a:xfrm>
              <a:custGeom>
                <a:avLst/>
                <a:gdLst/>
                <a:ahLst/>
                <a:cxnLst/>
                <a:rect l="l" t="t" r="r" b="b"/>
                <a:pathLst>
                  <a:path w="690" h="17346" extrusionOk="0">
                    <a:moveTo>
                      <a:pt x="689" y="0"/>
                    </a:moveTo>
                    <a:lnTo>
                      <a:pt x="0" y="398"/>
                    </a:lnTo>
                    <a:lnTo>
                      <a:pt x="0" y="17345"/>
                    </a:lnTo>
                    <a:lnTo>
                      <a:pt x="689" y="16938"/>
                    </a:lnTo>
                    <a:lnTo>
                      <a:pt x="6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4"/>
              <p:cNvSpPr/>
              <p:nvPr/>
            </p:nvSpPr>
            <p:spPr>
              <a:xfrm>
                <a:off x="3755400" y="813450"/>
                <a:ext cx="17475" cy="652550"/>
              </a:xfrm>
              <a:custGeom>
                <a:avLst/>
                <a:gdLst/>
                <a:ahLst/>
                <a:cxnLst/>
                <a:rect l="l" t="t" r="r" b="b"/>
                <a:pathLst>
                  <a:path w="699" h="26102" extrusionOk="0">
                    <a:moveTo>
                      <a:pt x="699" y="1"/>
                    </a:moveTo>
                    <a:lnTo>
                      <a:pt x="0" y="408"/>
                    </a:lnTo>
                    <a:lnTo>
                      <a:pt x="0" y="26101"/>
                    </a:lnTo>
                    <a:lnTo>
                      <a:pt x="699" y="25703"/>
                    </a:lnTo>
                    <a:lnTo>
                      <a:pt x="6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4"/>
              <p:cNvSpPr/>
              <p:nvPr/>
            </p:nvSpPr>
            <p:spPr>
              <a:xfrm>
                <a:off x="3856325" y="755225"/>
                <a:ext cx="17275" cy="282225"/>
              </a:xfrm>
              <a:custGeom>
                <a:avLst/>
                <a:gdLst/>
                <a:ahLst/>
                <a:cxnLst/>
                <a:rect l="l" t="t" r="r" b="b"/>
                <a:pathLst>
                  <a:path w="691" h="11289" extrusionOk="0">
                    <a:moveTo>
                      <a:pt x="690" y="0"/>
                    </a:moveTo>
                    <a:lnTo>
                      <a:pt x="1" y="408"/>
                    </a:lnTo>
                    <a:lnTo>
                      <a:pt x="1" y="11289"/>
                    </a:lnTo>
                    <a:lnTo>
                      <a:pt x="690" y="10891"/>
                    </a:lnTo>
                    <a:lnTo>
                      <a:pt x="6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4"/>
              <p:cNvSpPr/>
              <p:nvPr/>
            </p:nvSpPr>
            <p:spPr>
              <a:xfrm>
                <a:off x="3692050" y="1359425"/>
                <a:ext cx="134700" cy="139575"/>
              </a:xfrm>
              <a:custGeom>
                <a:avLst/>
                <a:gdLst/>
                <a:ahLst/>
                <a:cxnLst/>
                <a:rect l="l" t="t" r="r" b="b"/>
                <a:pathLst>
                  <a:path w="5388" h="5583" extrusionOk="0">
                    <a:moveTo>
                      <a:pt x="5388" y="1"/>
                    </a:moveTo>
                    <a:lnTo>
                      <a:pt x="2689" y="1515"/>
                    </a:lnTo>
                    <a:lnTo>
                      <a:pt x="1" y="3020"/>
                    </a:lnTo>
                    <a:lnTo>
                      <a:pt x="1680" y="4301"/>
                    </a:lnTo>
                    <a:lnTo>
                      <a:pt x="3369" y="5582"/>
                    </a:lnTo>
                    <a:lnTo>
                      <a:pt x="4378" y="2787"/>
                    </a:lnTo>
                    <a:lnTo>
                      <a:pt x="53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4"/>
              <p:cNvSpPr/>
              <p:nvPr/>
            </p:nvSpPr>
            <p:spPr>
              <a:xfrm>
                <a:off x="3338025" y="461450"/>
                <a:ext cx="682625" cy="588125"/>
              </a:xfrm>
              <a:custGeom>
                <a:avLst/>
                <a:gdLst/>
                <a:ahLst/>
                <a:cxnLst/>
                <a:rect l="l" t="t" r="r" b="b"/>
                <a:pathLst>
                  <a:path w="27305" h="23525" extrusionOk="0">
                    <a:moveTo>
                      <a:pt x="12596" y="1"/>
                    </a:moveTo>
                    <a:cubicBezTo>
                      <a:pt x="11920" y="1"/>
                      <a:pt x="11172" y="215"/>
                      <a:pt x="10386" y="667"/>
                    </a:cubicBezTo>
                    <a:cubicBezTo>
                      <a:pt x="7756" y="2181"/>
                      <a:pt x="5552" y="5898"/>
                      <a:pt x="4970" y="9509"/>
                    </a:cubicBezTo>
                    <a:cubicBezTo>
                      <a:pt x="2174" y="11518"/>
                      <a:pt x="0" y="15925"/>
                      <a:pt x="0" y="19759"/>
                    </a:cubicBezTo>
                    <a:lnTo>
                      <a:pt x="6503" y="23525"/>
                    </a:lnTo>
                    <a:lnTo>
                      <a:pt x="27304" y="11518"/>
                    </a:lnTo>
                    <a:cubicBezTo>
                      <a:pt x="27294" y="9053"/>
                      <a:pt x="26401" y="7393"/>
                      <a:pt x="25013" y="6840"/>
                    </a:cubicBezTo>
                    <a:lnTo>
                      <a:pt x="21131" y="4578"/>
                    </a:lnTo>
                    <a:cubicBezTo>
                      <a:pt x="20956" y="4404"/>
                      <a:pt x="20762" y="4258"/>
                      <a:pt x="20548" y="4132"/>
                    </a:cubicBezTo>
                    <a:lnTo>
                      <a:pt x="14220" y="492"/>
                    </a:lnTo>
                    <a:cubicBezTo>
                      <a:pt x="14094" y="404"/>
                      <a:pt x="13968" y="327"/>
                      <a:pt x="13832" y="269"/>
                    </a:cubicBezTo>
                    <a:lnTo>
                      <a:pt x="13822" y="269"/>
                    </a:lnTo>
                    <a:cubicBezTo>
                      <a:pt x="13450" y="92"/>
                      <a:pt x="13038" y="1"/>
                      <a:pt x="12596"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4"/>
              <p:cNvSpPr/>
              <p:nvPr/>
            </p:nvSpPr>
            <p:spPr>
              <a:xfrm>
                <a:off x="3500600" y="555250"/>
                <a:ext cx="520050" cy="494100"/>
              </a:xfrm>
              <a:custGeom>
                <a:avLst/>
                <a:gdLst/>
                <a:ahLst/>
                <a:cxnLst/>
                <a:rect l="l" t="t" r="r" b="b"/>
                <a:pathLst>
                  <a:path w="20802" h="19764" extrusionOk="0">
                    <a:moveTo>
                      <a:pt x="12606" y="1"/>
                    </a:moveTo>
                    <a:cubicBezTo>
                      <a:pt x="11928" y="1"/>
                      <a:pt x="11181" y="216"/>
                      <a:pt x="10396" y="671"/>
                    </a:cubicBezTo>
                    <a:cubicBezTo>
                      <a:pt x="7766" y="2185"/>
                      <a:pt x="5552" y="5903"/>
                      <a:pt x="4980" y="9513"/>
                    </a:cubicBezTo>
                    <a:cubicBezTo>
                      <a:pt x="2184" y="11523"/>
                      <a:pt x="0" y="15929"/>
                      <a:pt x="0" y="19763"/>
                    </a:cubicBezTo>
                    <a:lnTo>
                      <a:pt x="20801" y="7766"/>
                    </a:lnTo>
                    <a:cubicBezTo>
                      <a:pt x="20793" y="4717"/>
                      <a:pt x="19416" y="2889"/>
                      <a:pt x="17442" y="2889"/>
                    </a:cubicBezTo>
                    <a:cubicBezTo>
                      <a:pt x="16934" y="2889"/>
                      <a:pt x="16386" y="3010"/>
                      <a:pt x="15812" y="3263"/>
                    </a:cubicBezTo>
                    <a:cubicBezTo>
                      <a:pt x="15410" y="1192"/>
                      <a:pt x="14201" y="1"/>
                      <a:pt x="1260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4"/>
              <p:cNvSpPr/>
              <p:nvPr/>
            </p:nvSpPr>
            <p:spPr>
              <a:xfrm>
                <a:off x="6348925" y="1117575"/>
                <a:ext cx="336100" cy="277550"/>
              </a:xfrm>
              <a:custGeom>
                <a:avLst/>
                <a:gdLst/>
                <a:ahLst/>
                <a:cxnLst/>
                <a:rect l="l" t="t" r="r" b="b"/>
                <a:pathLst>
                  <a:path w="13444" h="11102" extrusionOk="0">
                    <a:moveTo>
                      <a:pt x="7155" y="1"/>
                    </a:moveTo>
                    <a:cubicBezTo>
                      <a:pt x="6896" y="1"/>
                      <a:pt x="6657" y="67"/>
                      <a:pt x="6445" y="192"/>
                    </a:cubicBezTo>
                    <a:lnTo>
                      <a:pt x="4552" y="1298"/>
                    </a:lnTo>
                    <a:cubicBezTo>
                      <a:pt x="4300" y="1298"/>
                      <a:pt x="4057" y="1366"/>
                      <a:pt x="3853" y="1502"/>
                    </a:cubicBezTo>
                    <a:lnTo>
                      <a:pt x="932" y="3191"/>
                    </a:lnTo>
                    <a:lnTo>
                      <a:pt x="912" y="3191"/>
                    </a:lnTo>
                    <a:cubicBezTo>
                      <a:pt x="408" y="3492"/>
                      <a:pt x="68" y="4142"/>
                      <a:pt x="0" y="5055"/>
                    </a:cubicBezTo>
                    <a:lnTo>
                      <a:pt x="10473" y="11102"/>
                    </a:lnTo>
                    <a:lnTo>
                      <a:pt x="13443" y="9384"/>
                    </a:lnTo>
                    <a:cubicBezTo>
                      <a:pt x="13337" y="7510"/>
                      <a:pt x="12201" y="5433"/>
                      <a:pt x="10823" y="4608"/>
                    </a:cubicBezTo>
                    <a:cubicBezTo>
                      <a:pt x="10551" y="2861"/>
                      <a:pt x="9483" y="1056"/>
                      <a:pt x="8212" y="318"/>
                    </a:cubicBezTo>
                    <a:cubicBezTo>
                      <a:pt x="7835" y="103"/>
                      <a:pt x="7479" y="1"/>
                      <a:pt x="715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4"/>
              <p:cNvSpPr/>
              <p:nvPr/>
            </p:nvSpPr>
            <p:spPr>
              <a:xfrm>
                <a:off x="6348675" y="1160450"/>
                <a:ext cx="262100" cy="234675"/>
              </a:xfrm>
              <a:custGeom>
                <a:avLst/>
                <a:gdLst/>
                <a:ahLst/>
                <a:cxnLst/>
                <a:rect l="l" t="t" r="r" b="b"/>
                <a:pathLst>
                  <a:path w="10484" h="9387" extrusionOk="0">
                    <a:moveTo>
                      <a:pt x="4184" y="1"/>
                    </a:moveTo>
                    <a:cubicBezTo>
                      <a:pt x="3406" y="1"/>
                      <a:pt x="2816" y="589"/>
                      <a:pt x="2631" y="1602"/>
                    </a:cubicBezTo>
                    <a:cubicBezTo>
                      <a:pt x="2264" y="1397"/>
                      <a:pt x="1915" y="1300"/>
                      <a:pt x="1599" y="1300"/>
                    </a:cubicBezTo>
                    <a:cubicBezTo>
                      <a:pt x="718" y="1300"/>
                      <a:pt x="86" y="2054"/>
                      <a:pt x="0" y="3340"/>
                    </a:cubicBezTo>
                    <a:lnTo>
                      <a:pt x="10483" y="9387"/>
                    </a:lnTo>
                    <a:cubicBezTo>
                      <a:pt x="10357" y="7513"/>
                      <a:pt x="9231" y="5436"/>
                      <a:pt x="7843" y="4611"/>
                    </a:cubicBezTo>
                    <a:cubicBezTo>
                      <a:pt x="7581" y="2864"/>
                      <a:pt x="6513" y="1059"/>
                      <a:pt x="5242" y="321"/>
                    </a:cubicBezTo>
                    <a:cubicBezTo>
                      <a:pt x="4867" y="104"/>
                      <a:pt x="4509"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4"/>
              <p:cNvSpPr/>
              <p:nvPr/>
            </p:nvSpPr>
            <p:spPr>
              <a:xfrm>
                <a:off x="6474375" y="1212350"/>
                <a:ext cx="52925" cy="76800"/>
              </a:xfrm>
              <a:custGeom>
                <a:avLst/>
                <a:gdLst/>
                <a:ahLst/>
                <a:cxnLst/>
                <a:rect l="l" t="t" r="r" b="b"/>
                <a:pathLst>
                  <a:path w="2117" h="3072" extrusionOk="0">
                    <a:moveTo>
                      <a:pt x="638" y="0"/>
                    </a:moveTo>
                    <a:cubicBezTo>
                      <a:pt x="264" y="0"/>
                      <a:pt x="0" y="349"/>
                      <a:pt x="0" y="934"/>
                    </a:cubicBezTo>
                    <a:cubicBezTo>
                      <a:pt x="0" y="1710"/>
                      <a:pt x="476" y="2613"/>
                      <a:pt x="1058" y="2943"/>
                    </a:cubicBezTo>
                    <a:cubicBezTo>
                      <a:pt x="1207" y="3030"/>
                      <a:pt x="1350" y="3071"/>
                      <a:pt x="1479" y="3071"/>
                    </a:cubicBezTo>
                    <a:cubicBezTo>
                      <a:pt x="1853" y="3071"/>
                      <a:pt x="2116" y="2725"/>
                      <a:pt x="2116" y="2147"/>
                    </a:cubicBezTo>
                    <a:cubicBezTo>
                      <a:pt x="2116" y="1371"/>
                      <a:pt x="1641" y="468"/>
                      <a:pt x="1058" y="128"/>
                    </a:cubicBezTo>
                    <a:cubicBezTo>
                      <a:pt x="909" y="41"/>
                      <a:pt x="767" y="0"/>
                      <a:pt x="638"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4"/>
              <p:cNvSpPr/>
              <p:nvPr/>
            </p:nvSpPr>
            <p:spPr>
              <a:xfrm>
                <a:off x="6447200" y="1222950"/>
                <a:ext cx="18225" cy="26950"/>
              </a:xfrm>
              <a:custGeom>
                <a:avLst/>
                <a:gdLst/>
                <a:ahLst/>
                <a:cxnLst/>
                <a:rect l="l" t="t" r="r" b="b"/>
                <a:pathLst>
                  <a:path w="729" h="1078" extrusionOk="0">
                    <a:moveTo>
                      <a:pt x="220" y="0"/>
                    </a:moveTo>
                    <a:cubicBezTo>
                      <a:pt x="92" y="0"/>
                      <a:pt x="0" y="122"/>
                      <a:pt x="0" y="325"/>
                    </a:cubicBezTo>
                    <a:cubicBezTo>
                      <a:pt x="0" y="607"/>
                      <a:pt x="136" y="869"/>
                      <a:pt x="359" y="1034"/>
                    </a:cubicBezTo>
                    <a:cubicBezTo>
                      <a:pt x="411" y="1063"/>
                      <a:pt x="460" y="1077"/>
                      <a:pt x="504" y="1077"/>
                    </a:cubicBezTo>
                    <a:cubicBezTo>
                      <a:pt x="636" y="1077"/>
                      <a:pt x="728" y="955"/>
                      <a:pt x="728" y="752"/>
                    </a:cubicBezTo>
                    <a:cubicBezTo>
                      <a:pt x="728" y="471"/>
                      <a:pt x="592" y="209"/>
                      <a:pt x="359" y="44"/>
                    </a:cubicBezTo>
                    <a:cubicBezTo>
                      <a:pt x="310" y="14"/>
                      <a:pt x="263" y="0"/>
                      <a:pt x="220"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4"/>
              <p:cNvSpPr/>
              <p:nvPr/>
            </p:nvSpPr>
            <p:spPr>
              <a:xfrm>
                <a:off x="5824300" y="1249275"/>
                <a:ext cx="21125" cy="609325"/>
              </a:xfrm>
              <a:custGeom>
                <a:avLst/>
                <a:gdLst/>
                <a:ahLst/>
                <a:cxnLst/>
                <a:rect l="l" t="t" r="r" b="b"/>
                <a:pathLst>
                  <a:path w="845" h="24373" extrusionOk="0">
                    <a:moveTo>
                      <a:pt x="0" y="0"/>
                    </a:moveTo>
                    <a:lnTo>
                      <a:pt x="0" y="23888"/>
                    </a:lnTo>
                    <a:lnTo>
                      <a:pt x="845" y="24373"/>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4"/>
              <p:cNvSpPr/>
              <p:nvPr/>
            </p:nvSpPr>
            <p:spPr>
              <a:xfrm>
                <a:off x="6058450" y="1386375"/>
                <a:ext cx="21150" cy="558375"/>
              </a:xfrm>
              <a:custGeom>
                <a:avLst/>
                <a:gdLst/>
                <a:ahLst/>
                <a:cxnLst/>
                <a:rect l="l" t="t" r="r" b="b"/>
                <a:pathLst>
                  <a:path w="846" h="22335" extrusionOk="0">
                    <a:moveTo>
                      <a:pt x="1" y="0"/>
                    </a:moveTo>
                    <a:lnTo>
                      <a:pt x="1" y="21849"/>
                    </a:lnTo>
                    <a:lnTo>
                      <a:pt x="845" y="22335"/>
                    </a:lnTo>
                    <a:lnTo>
                      <a:pt x="845" y="48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4"/>
              <p:cNvSpPr/>
              <p:nvPr/>
            </p:nvSpPr>
            <p:spPr>
              <a:xfrm>
                <a:off x="5952900" y="1494600"/>
                <a:ext cx="21125" cy="411575"/>
              </a:xfrm>
              <a:custGeom>
                <a:avLst/>
                <a:gdLst/>
                <a:ahLst/>
                <a:cxnLst/>
                <a:rect l="l" t="t" r="r" b="b"/>
                <a:pathLst>
                  <a:path w="845" h="16463" extrusionOk="0">
                    <a:moveTo>
                      <a:pt x="0" y="0"/>
                    </a:moveTo>
                    <a:lnTo>
                      <a:pt x="0" y="15977"/>
                    </a:lnTo>
                    <a:lnTo>
                      <a:pt x="845" y="16462"/>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4"/>
              <p:cNvSpPr/>
              <p:nvPr/>
            </p:nvSpPr>
            <p:spPr>
              <a:xfrm>
                <a:off x="5903650" y="1393900"/>
                <a:ext cx="119875" cy="193650"/>
              </a:xfrm>
              <a:custGeom>
                <a:avLst/>
                <a:gdLst/>
                <a:ahLst/>
                <a:cxnLst/>
                <a:rect l="l" t="t" r="r" b="b"/>
                <a:pathLst>
                  <a:path w="4795" h="7746" extrusionOk="0">
                    <a:moveTo>
                      <a:pt x="1941" y="0"/>
                    </a:moveTo>
                    <a:lnTo>
                      <a:pt x="971" y="2252"/>
                    </a:lnTo>
                    <a:lnTo>
                      <a:pt x="0" y="4514"/>
                    </a:lnTo>
                    <a:lnTo>
                      <a:pt x="2397" y="6135"/>
                    </a:lnTo>
                    <a:lnTo>
                      <a:pt x="4795" y="7746"/>
                    </a:lnTo>
                    <a:lnTo>
                      <a:pt x="3368" y="3873"/>
                    </a:lnTo>
                    <a:lnTo>
                      <a:pt x="1941" y="0"/>
                    </a:lnTo>
                    <a:close/>
                    <a:moveTo>
                      <a:pt x="4795" y="7746"/>
                    </a:moveTo>
                    <a:lnTo>
                      <a:pt x="4795" y="7746"/>
                    </a:lnTo>
                    <a:lnTo>
                      <a:pt x="4795" y="774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4"/>
              <p:cNvSpPr/>
              <p:nvPr/>
            </p:nvSpPr>
            <p:spPr>
              <a:xfrm>
                <a:off x="5667050" y="920675"/>
                <a:ext cx="718525" cy="593350"/>
              </a:xfrm>
              <a:custGeom>
                <a:avLst/>
                <a:gdLst/>
                <a:ahLst/>
                <a:cxnLst/>
                <a:rect l="l" t="t" r="r" b="b"/>
                <a:pathLst>
                  <a:path w="28741" h="23734" extrusionOk="0">
                    <a:moveTo>
                      <a:pt x="15289" y="0"/>
                    </a:moveTo>
                    <a:cubicBezTo>
                      <a:pt x="14736" y="0"/>
                      <a:pt x="14229" y="141"/>
                      <a:pt x="13783" y="410"/>
                    </a:cubicBezTo>
                    <a:lnTo>
                      <a:pt x="9736" y="2788"/>
                    </a:lnTo>
                    <a:cubicBezTo>
                      <a:pt x="9202" y="2788"/>
                      <a:pt x="8678" y="2933"/>
                      <a:pt x="8231" y="3215"/>
                    </a:cubicBezTo>
                    <a:lnTo>
                      <a:pt x="1990" y="6816"/>
                    </a:lnTo>
                    <a:lnTo>
                      <a:pt x="1980" y="6825"/>
                    </a:lnTo>
                    <a:lnTo>
                      <a:pt x="1951" y="6835"/>
                    </a:lnTo>
                    <a:cubicBezTo>
                      <a:pt x="864" y="7466"/>
                      <a:pt x="136" y="8854"/>
                      <a:pt x="0" y="10815"/>
                    </a:cubicBezTo>
                    <a:lnTo>
                      <a:pt x="22383" y="23734"/>
                    </a:lnTo>
                    <a:lnTo>
                      <a:pt x="28741" y="20065"/>
                    </a:lnTo>
                    <a:cubicBezTo>
                      <a:pt x="28488" y="16046"/>
                      <a:pt x="26072" y="11611"/>
                      <a:pt x="23111" y="9854"/>
                    </a:cubicBezTo>
                    <a:cubicBezTo>
                      <a:pt x="22548" y="6117"/>
                      <a:pt x="20267" y="2254"/>
                      <a:pt x="17540" y="681"/>
                    </a:cubicBezTo>
                    <a:cubicBezTo>
                      <a:pt x="16738" y="219"/>
                      <a:pt x="15978" y="0"/>
                      <a:pt x="15289"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4"/>
              <p:cNvSpPr/>
              <p:nvPr/>
            </p:nvSpPr>
            <p:spPr>
              <a:xfrm>
                <a:off x="5666800" y="1012325"/>
                <a:ext cx="559600" cy="501475"/>
              </a:xfrm>
              <a:custGeom>
                <a:avLst/>
                <a:gdLst/>
                <a:ahLst/>
                <a:cxnLst/>
                <a:rect l="l" t="t" r="r" b="b"/>
                <a:pathLst>
                  <a:path w="22384" h="20059" extrusionOk="0">
                    <a:moveTo>
                      <a:pt x="8933" y="1"/>
                    </a:moveTo>
                    <a:cubicBezTo>
                      <a:pt x="7277" y="1"/>
                      <a:pt x="6024" y="1255"/>
                      <a:pt x="5621" y="3431"/>
                    </a:cubicBezTo>
                    <a:cubicBezTo>
                      <a:pt x="4840" y="2990"/>
                      <a:pt x="4097" y="2780"/>
                      <a:pt x="3421" y="2780"/>
                    </a:cubicBezTo>
                    <a:cubicBezTo>
                      <a:pt x="1543" y="2780"/>
                      <a:pt x="186" y="4398"/>
                      <a:pt x="1" y="7139"/>
                    </a:cubicBezTo>
                    <a:lnTo>
                      <a:pt x="22383" y="20058"/>
                    </a:lnTo>
                    <a:cubicBezTo>
                      <a:pt x="22141" y="16049"/>
                      <a:pt x="19724" y="11614"/>
                      <a:pt x="16763" y="9857"/>
                    </a:cubicBezTo>
                    <a:cubicBezTo>
                      <a:pt x="16200" y="6130"/>
                      <a:pt x="13920" y="2266"/>
                      <a:pt x="11192" y="684"/>
                    </a:cubicBezTo>
                    <a:cubicBezTo>
                      <a:pt x="10390" y="220"/>
                      <a:pt x="9626" y="1"/>
                      <a:pt x="8933"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4"/>
              <p:cNvSpPr/>
              <p:nvPr/>
            </p:nvSpPr>
            <p:spPr>
              <a:xfrm>
                <a:off x="5927900" y="1148925"/>
                <a:ext cx="127425" cy="163850"/>
              </a:xfrm>
              <a:custGeom>
                <a:avLst/>
                <a:gdLst/>
                <a:ahLst/>
                <a:cxnLst/>
                <a:rect l="l" t="t" r="r" b="b"/>
                <a:pathLst>
                  <a:path w="5097" h="6554" extrusionOk="0">
                    <a:moveTo>
                      <a:pt x="1656" y="0"/>
                    </a:moveTo>
                    <a:cubicBezTo>
                      <a:pt x="1495" y="0"/>
                      <a:pt x="1340" y="30"/>
                      <a:pt x="1195" y="93"/>
                    </a:cubicBezTo>
                    <a:cubicBezTo>
                      <a:pt x="195" y="510"/>
                      <a:pt x="1" y="2287"/>
                      <a:pt x="748" y="4043"/>
                    </a:cubicBezTo>
                    <a:cubicBezTo>
                      <a:pt x="1386" y="5542"/>
                      <a:pt x="2510" y="6553"/>
                      <a:pt x="3442" y="6553"/>
                    </a:cubicBezTo>
                    <a:cubicBezTo>
                      <a:pt x="3602" y="6553"/>
                      <a:pt x="3757" y="6523"/>
                      <a:pt x="3903" y="6460"/>
                    </a:cubicBezTo>
                    <a:cubicBezTo>
                      <a:pt x="4902" y="6043"/>
                      <a:pt x="5096" y="4267"/>
                      <a:pt x="4349" y="2510"/>
                    </a:cubicBezTo>
                    <a:cubicBezTo>
                      <a:pt x="3712" y="1011"/>
                      <a:pt x="2587" y="0"/>
                      <a:pt x="1656"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4"/>
              <p:cNvSpPr/>
              <p:nvPr/>
            </p:nvSpPr>
            <p:spPr>
              <a:xfrm>
                <a:off x="5876450" y="1171400"/>
                <a:ext cx="39600" cy="57450"/>
              </a:xfrm>
              <a:custGeom>
                <a:avLst/>
                <a:gdLst/>
                <a:ahLst/>
                <a:cxnLst/>
                <a:rect l="l" t="t" r="r" b="b"/>
                <a:pathLst>
                  <a:path w="1584" h="2298" extrusionOk="0">
                    <a:moveTo>
                      <a:pt x="479" y="1"/>
                    </a:moveTo>
                    <a:cubicBezTo>
                      <a:pt x="199" y="1"/>
                      <a:pt x="1" y="256"/>
                      <a:pt x="1" y="689"/>
                    </a:cubicBezTo>
                    <a:cubicBezTo>
                      <a:pt x="1" y="1271"/>
                      <a:pt x="360" y="1951"/>
                      <a:pt x="797" y="2203"/>
                    </a:cubicBezTo>
                    <a:cubicBezTo>
                      <a:pt x="908" y="2267"/>
                      <a:pt x="1013" y="2297"/>
                      <a:pt x="1108" y="2297"/>
                    </a:cubicBezTo>
                    <a:cubicBezTo>
                      <a:pt x="1389" y="2297"/>
                      <a:pt x="1583" y="2036"/>
                      <a:pt x="1583" y="1601"/>
                    </a:cubicBezTo>
                    <a:cubicBezTo>
                      <a:pt x="1583" y="1019"/>
                      <a:pt x="1234" y="349"/>
                      <a:pt x="797" y="97"/>
                    </a:cubicBezTo>
                    <a:cubicBezTo>
                      <a:pt x="684" y="32"/>
                      <a:pt x="577" y="1"/>
                      <a:pt x="47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4"/>
              <p:cNvSpPr/>
              <p:nvPr/>
            </p:nvSpPr>
            <p:spPr>
              <a:xfrm>
                <a:off x="3591600" y="2173325"/>
                <a:ext cx="769975" cy="470050"/>
              </a:xfrm>
              <a:custGeom>
                <a:avLst/>
                <a:gdLst/>
                <a:ahLst/>
                <a:cxnLst/>
                <a:rect l="l" t="t" r="r" b="b"/>
                <a:pathLst>
                  <a:path w="30799" h="18802" extrusionOk="0">
                    <a:moveTo>
                      <a:pt x="0" y="0"/>
                    </a:moveTo>
                    <a:lnTo>
                      <a:pt x="0" y="1019"/>
                    </a:lnTo>
                    <a:lnTo>
                      <a:pt x="30798" y="18801"/>
                    </a:lnTo>
                    <a:lnTo>
                      <a:pt x="30798" y="1779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4"/>
              <p:cNvSpPr/>
              <p:nvPr/>
            </p:nvSpPr>
            <p:spPr>
              <a:xfrm>
                <a:off x="4131275" y="1597000"/>
                <a:ext cx="141725" cy="82050"/>
              </a:xfrm>
              <a:custGeom>
                <a:avLst/>
                <a:gdLst/>
                <a:ahLst/>
                <a:cxnLst/>
                <a:rect l="l" t="t" r="r" b="b"/>
                <a:pathLst>
                  <a:path w="5669" h="3282" extrusionOk="0">
                    <a:moveTo>
                      <a:pt x="2834" y="0"/>
                    </a:moveTo>
                    <a:lnTo>
                      <a:pt x="0" y="1641"/>
                    </a:lnTo>
                    <a:lnTo>
                      <a:pt x="2834" y="3281"/>
                    </a:lnTo>
                    <a:lnTo>
                      <a:pt x="5669" y="1641"/>
                    </a:lnTo>
                    <a:lnTo>
                      <a:pt x="28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4"/>
              <p:cNvSpPr/>
              <p:nvPr/>
            </p:nvSpPr>
            <p:spPr>
              <a:xfrm>
                <a:off x="4131275" y="1638000"/>
                <a:ext cx="70875" cy="113850"/>
              </a:xfrm>
              <a:custGeom>
                <a:avLst/>
                <a:gdLst/>
                <a:ahLst/>
                <a:cxnLst/>
                <a:rect l="l" t="t" r="r" b="b"/>
                <a:pathLst>
                  <a:path w="2835" h="4554" extrusionOk="0">
                    <a:moveTo>
                      <a:pt x="0" y="1"/>
                    </a:moveTo>
                    <a:lnTo>
                      <a:pt x="0" y="2913"/>
                    </a:lnTo>
                    <a:lnTo>
                      <a:pt x="2834" y="4553"/>
                    </a:lnTo>
                    <a:lnTo>
                      <a:pt x="2834" y="1641"/>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4"/>
              <p:cNvSpPr/>
              <p:nvPr/>
            </p:nvSpPr>
            <p:spPr>
              <a:xfrm>
                <a:off x="4202125" y="1638000"/>
                <a:ext cx="70875" cy="113850"/>
              </a:xfrm>
              <a:custGeom>
                <a:avLst/>
                <a:gdLst/>
                <a:ahLst/>
                <a:cxnLst/>
                <a:rect l="l" t="t" r="r" b="b"/>
                <a:pathLst>
                  <a:path w="2835" h="4554" extrusionOk="0">
                    <a:moveTo>
                      <a:pt x="2835" y="1"/>
                    </a:moveTo>
                    <a:lnTo>
                      <a:pt x="0" y="1641"/>
                    </a:lnTo>
                    <a:lnTo>
                      <a:pt x="0" y="4553"/>
                    </a:lnTo>
                    <a:lnTo>
                      <a:pt x="2835" y="291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4"/>
              <p:cNvSpPr/>
              <p:nvPr/>
            </p:nvSpPr>
            <p:spPr>
              <a:xfrm>
                <a:off x="3883025" y="1612775"/>
                <a:ext cx="81800" cy="47350"/>
              </a:xfrm>
              <a:custGeom>
                <a:avLst/>
                <a:gdLst/>
                <a:ahLst/>
                <a:cxnLst/>
                <a:rect l="l" t="t" r="r" b="b"/>
                <a:pathLst>
                  <a:path w="3272" h="1894" extrusionOk="0">
                    <a:moveTo>
                      <a:pt x="1641" y="0"/>
                    </a:moveTo>
                    <a:lnTo>
                      <a:pt x="1" y="942"/>
                    </a:lnTo>
                    <a:lnTo>
                      <a:pt x="1641" y="1893"/>
                    </a:lnTo>
                    <a:lnTo>
                      <a:pt x="327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4"/>
              <p:cNvSpPr/>
              <p:nvPr/>
            </p:nvSpPr>
            <p:spPr>
              <a:xfrm>
                <a:off x="3883025" y="1636300"/>
                <a:ext cx="41025" cy="65800"/>
              </a:xfrm>
              <a:custGeom>
                <a:avLst/>
                <a:gdLst/>
                <a:ahLst/>
                <a:cxnLst/>
                <a:rect l="l" t="t" r="r" b="b"/>
                <a:pathLst>
                  <a:path w="1641"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4"/>
              <p:cNvSpPr/>
              <p:nvPr/>
            </p:nvSpPr>
            <p:spPr>
              <a:xfrm>
                <a:off x="3924025" y="1636300"/>
                <a:ext cx="40800" cy="65800"/>
              </a:xfrm>
              <a:custGeom>
                <a:avLst/>
                <a:gdLst/>
                <a:ahLst/>
                <a:cxnLst/>
                <a:rect l="l" t="t" r="r" b="b"/>
                <a:pathLst>
                  <a:path w="1632" h="2632" extrusionOk="0">
                    <a:moveTo>
                      <a:pt x="1632" y="1"/>
                    </a:moveTo>
                    <a:lnTo>
                      <a:pt x="1" y="952"/>
                    </a:lnTo>
                    <a:lnTo>
                      <a:pt x="1" y="2631"/>
                    </a:lnTo>
                    <a:lnTo>
                      <a:pt x="1632" y="1680"/>
                    </a:lnTo>
                    <a:lnTo>
                      <a:pt x="163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4"/>
              <p:cNvSpPr/>
              <p:nvPr/>
            </p:nvSpPr>
            <p:spPr>
              <a:xfrm>
                <a:off x="4305725" y="1459175"/>
                <a:ext cx="82050" cy="47325"/>
              </a:xfrm>
              <a:custGeom>
                <a:avLst/>
                <a:gdLst/>
                <a:ahLst/>
                <a:cxnLst/>
                <a:rect l="l" t="t" r="r" b="b"/>
                <a:pathLst>
                  <a:path w="3282" h="1893" extrusionOk="0">
                    <a:moveTo>
                      <a:pt x="1641" y="0"/>
                    </a:moveTo>
                    <a:lnTo>
                      <a:pt x="1" y="942"/>
                    </a:lnTo>
                    <a:lnTo>
                      <a:pt x="1641" y="1893"/>
                    </a:lnTo>
                    <a:lnTo>
                      <a:pt x="328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4"/>
              <p:cNvSpPr/>
              <p:nvPr/>
            </p:nvSpPr>
            <p:spPr>
              <a:xfrm>
                <a:off x="4305725" y="1482700"/>
                <a:ext cx="41050" cy="65800"/>
              </a:xfrm>
              <a:custGeom>
                <a:avLst/>
                <a:gdLst/>
                <a:ahLst/>
                <a:cxnLst/>
                <a:rect l="l" t="t" r="r" b="b"/>
                <a:pathLst>
                  <a:path w="1642"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4"/>
              <p:cNvSpPr/>
              <p:nvPr/>
            </p:nvSpPr>
            <p:spPr>
              <a:xfrm>
                <a:off x="4346750" y="1482700"/>
                <a:ext cx="41025" cy="65800"/>
              </a:xfrm>
              <a:custGeom>
                <a:avLst/>
                <a:gdLst/>
                <a:ahLst/>
                <a:cxnLst/>
                <a:rect l="l" t="t" r="r" b="b"/>
                <a:pathLst>
                  <a:path w="1641" h="2632" extrusionOk="0">
                    <a:moveTo>
                      <a:pt x="1641" y="1"/>
                    </a:moveTo>
                    <a:lnTo>
                      <a:pt x="0" y="952"/>
                    </a:lnTo>
                    <a:lnTo>
                      <a:pt x="0" y="2631"/>
                    </a:lnTo>
                    <a:lnTo>
                      <a:pt x="1641" y="1680"/>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4"/>
              <p:cNvSpPr/>
              <p:nvPr/>
            </p:nvSpPr>
            <p:spPr>
              <a:xfrm>
                <a:off x="4333400" y="1501400"/>
                <a:ext cx="101950" cy="191475"/>
              </a:xfrm>
              <a:custGeom>
                <a:avLst/>
                <a:gdLst/>
                <a:ahLst/>
                <a:cxnLst/>
                <a:rect l="l" t="t" r="r" b="b"/>
                <a:pathLst>
                  <a:path w="4078" h="7659" extrusionOk="0">
                    <a:moveTo>
                      <a:pt x="4077" y="0"/>
                    </a:moveTo>
                    <a:lnTo>
                      <a:pt x="1" y="5310"/>
                    </a:lnTo>
                    <a:lnTo>
                      <a:pt x="4077" y="7658"/>
                    </a:lnTo>
                    <a:lnTo>
                      <a:pt x="407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4"/>
              <p:cNvSpPr/>
              <p:nvPr/>
            </p:nvSpPr>
            <p:spPr>
              <a:xfrm>
                <a:off x="4435325" y="1501400"/>
                <a:ext cx="101700" cy="191475"/>
              </a:xfrm>
              <a:custGeom>
                <a:avLst/>
                <a:gdLst/>
                <a:ahLst/>
                <a:cxnLst/>
                <a:rect l="l" t="t" r="r" b="b"/>
                <a:pathLst>
                  <a:path w="4068" h="7659" extrusionOk="0">
                    <a:moveTo>
                      <a:pt x="0" y="0"/>
                    </a:moveTo>
                    <a:lnTo>
                      <a:pt x="0" y="7658"/>
                    </a:lnTo>
                    <a:lnTo>
                      <a:pt x="4067" y="53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4"/>
              <p:cNvSpPr/>
              <p:nvPr/>
            </p:nvSpPr>
            <p:spPr>
              <a:xfrm>
                <a:off x="4764600" y="1715900"/>
                <a:ext cx="141750" cy="81800"/>
              </a:xfrm>
              <a:custGeom>
                <a:avLst/>
                <a:gdLst/>
                <a:ahLst/>
                <a:cxnLst/>
                <a:rect l="l" t="t" r="r" b="b"/>
                <a:pathLst>
                  <a:path w="5670" h="3272" extrusionOk="0">
                    <a:moveTo>
                      <a:pt x="2835" y="1"/>
                    </a:moveTo>
                    <a:lnTo>
                      <a:pt x="1" y="1641"/>
                    </a:lnTo>
                    <a:lnTo>
                      <a:pt x="2835" y="3272"/>
                    </a:lnTo>
                    <a:lnTo>
                      <a:pt x="5669" y="1641"/>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4"/>
              <p:cNvSpPr/>
              <p:nvPr/>
            </p:nvSpPr>
            <p:spPr>
              <a:xfrm>
                <a:off x="4764600" y="1756900"/>
                <a:ext cx="70875" cy="113600"/>
              </a:xfrm>
              <a:custGeom>
                <a:avLst/>
                <a:gdLst/>
                <a:ahLst/>
                <a:cxnLst/>
                <a:rect l="l" t="t" r="r" b="b"/>
                <a:pathLst>
                  <a:path w="2835" h="4544" extrusionOk="0">
                    <a:moveTo>
                      <a:pt x="1" y="1"/>
                    </a:moveTo>
                    <a:lnTo>
                      <a:pt x="1" y="2903"/>
                    </a:lnTo>
                    <a:lnTo>
                      <a:pt x="2835" y="4543"/>
                    </a:lnTo>
                    <a:lnTo>
                      <a:pt x="2835" y="163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4"/>
              <p:cNvSpPr/>
              <p:nvPr/>
            </p:nvSpPr>
            <p:spPr>
              <a:xfrm>
                <a:off x="4835450" y="1756900"/>
                <a:ext cx="70900" cy="113600"/>
              </a:xfrm>
              <a:custGeom>
                <a:avLst/>
                <a:gdLst/>
                <a:ahLst/>
                <a:cxnLst/>
                <a:rect l="l" t="t" r="r" b="b"/>
                <a:pathLst>
                  <a:path w="2836" h="4544" extrusionOk="0">
                    <a:moveTo>
                      <a:pt x="2835" y="1"/>
                    </a:moveTo>
                    <a:lnTo>
                      <a:pt x="1" y="1632"/>
                    </a:lnTo>
                    <a:lnTo>
                      <a:pt x="1" y="4543"/>
                    </a:lnTo>
                    <a:lnTo>
                      <a:pt x="2835" y="290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4"/>
              <p:cNvSpPr/>
              <p:nvPr/>
            </p:nvSpPr>
            <p:spPr>
              <a:xfrm>
                <a:off x="4545475" y="1888425"/>
                <a:ext cx="82050" cy="47100"/>
              </a:xfrm>
              <a:custGeom>
                <a:avLst/>
                <a:gdLst/>
                <a:ahLst/>
                <a:cxnLst/>
                <a:rect l="l" t="t" r="r" b="b"/>
                <a:pathLst>
                  <a:path w="3282" h="1884" extrusionOk="0">
                    <a:moveTo>
                      <a:pt x="1641" y="1"/>
                    </a:moveTo>
                    <a:lnTo>
                      <a:pt x="1" y="942"/>
                    </a:lnTo>
                    <a:lnTo>
                      <a:pt x="1641" y="1884"/>
                    </a:lnTo>
                    <a:lnTo>
                      <a:pt x="3282" y="942"/>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4"/>
              <p:cNvSpPr/>
              <p:nvPr/>
            </p:nvSpPr>
            <p:spPr>
              <a:xfrm>
                <a:off x="4545475" y="1911975"/>
                <a:ext cx="41050" cy="65775"/>
              </a:xfrm>
              <a:custGeom>
                <a:avLst/>
                <a:gdLst/>
                <a:ahLst/>
                <a:cxnLst/>
                <a:rect l="l" t="t" r="r" b="b"/>
                <a:pathLst>
                  <a:path w="1642" h="2631" extrusionOk="0">
                    <a:moveTo>
                      <a:pt x="1" y="0"/>
                    </a:moveTo>
                    <a:lnTo>
                      <a:pt x="1" y="1679"/>
                    </a:lnTo>
                    <a:lnTo>
                      <a:pt x="1641" y="2631"/>
                    </a:lnTo>
                    <a:lnTo>
                      <a:pt x="1641" y="942"/>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4"/>
              <p:cNvSpPr/>
              <p:nvPr/>
            </p:nvSpPr>
            <p:spPr>
              <a:xfrm>
                <a:off x="4586500" y="1911975"/>
                <a:ext cx="41025" cy="65775"/>
              </a:xfrm>
              <a:custGeom>
                <a:avLst/>
                <a:gdLst/>
                <a:ahLst/>
                <a:cxnLst/>
                <a:rect l="l" t="t" r="r" b="b"/>
                <a:pathLst>
                  <a:path w="1641" h="2631" extrusionOk="0">
                    <a:moveTo>
                      <a:pt x="1641" y="0"/>
                    </a:moveTo>
                    <a:lnTo>
                      <a:pt x="0" y="942"/>
                    </a:lnTo>
                    <a:lnTo>
                      <a:pt x="0" y="263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4"/>
              <p:cNvSpPr/>
              <p:nvPr/>
            </p:nvSpPr>
            <p:spPr>
              <a:xfrm>
                <a:off x="4941750" y="1873375"/>
                <a:ext cx="81800" cy="47350"/>
              </a:xfrm>
              <a:custGeom>
                <a:avLst/>
                <a:gdLst/>
                <a:ahLst/>
                <a:cxnLst/>
                <a:rect l="l" t="t" r="r" b="b"/>
                <a:pathLst>
                  <a:path w="3272" h="1894" extrusionOk="0">
                    <a:moveTo>
                      <a:pt x="1631" y="1"/>
                    </a:moveTo>
                    <a:lnTo>
                      <a:pt x="0" y="952"/>
                    </a:lnTo>
                    <a:lnTo>
                      <a:pt x="1631" y="1894"/>
                    </a:lnTo>
                    <a:lnTo>
                      <a:pt x="3271" y="952"/>
                    </a:lnTo>
                    <a:lnTo>
                      <a:pt x="163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4"/>
              <p:cNvSpPr/>
              <p:nvPr/>
            </p:nvSpPr>
            <p:spPr>
              <a:xfrm>
                <a:off x="4941750" y="1897175"/>
                <a:ext cx="40775" cy="65525"/>
              </a:xfrm>
              <a:custGeom>
                <a:avLst/>
                <a:gdLst/>
                <a:ahLst/>
                <a:cxnLst/>
                <a:rect l="l" t="t" r="r" b="b"/>
                <a:pathLst>
                  <a:path w="1631" h="2621" extrusionOk="0">
                    <a:moveTo>
                      <a:pt x="0" y="0"/>
                    </a:moveTo>
                    <a:lnTo>
                      <a:pt x="0" y="1679"/>
                    </a:lnTo>
                    <a:lnTo>
                      <a:pt x="1631" y="2621"/>
                    </a:lnTo>
                    <a:lnTo>
                      <a:pt x="1631" y="942"/>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4"/>
              <p:cNvSpPr/>
              <p:nvPr/>
            </p:nvSpPr>
            <p:spPr>
              <a:xfrm>
                <a:off x="4982500" y="1897175"/>
                <a:ext cx="41050" cy="65525"/>
              </a:xfrm>
              <a:custGeom>
                <a:avLst/>
                <a:gdLst/>
                <a:ahLst/>
                <a:cxnLst/>
                <a:rect l="l" t="t" r="r" b="b"/>
                <a:pathLst>
                  <a:path w="1642" h="2621" extrusionOk="0">
                    <a:moveTo>
                      <a:pt x="1641" y="0"/>
                    </a:moveTo>
                    <a:lnTo>
                      <a:pt x="1" y="942"/>
                    </a:lnTo>
                    <a:lnTo>
                      <a:pt x="1" y="262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4"/>
              <p:cNvSpPr/>
              <p:nvPr/>
            </p:nvSpPr>
            <p:spPr>
              <a:xfrm>
                <a:off x="4698350" y="1902500"/>
                <a:ext cx="101700" cy="191500"/>
              </a:xfrm>
              <a:custGeom>
                <a:avLst/>
                <a:gdLst/>
                <a:ahLst/>
                <a:cxnLst/>
                <a:rect l="l" t="t" r="r" b="b"/>
                <a:pathLst>
                  <a:path w="4068" h="7660" extrusionOk="0">
                    <a:moveTo>
                      <a:pt x="4068" y="1"/>
                    </a:moveTo>
                    <a:lnTo>
                      <a:pt x="1" y="5310"/>
                    </a:lnTo>
                    <a:lnTo>
                      <a:pt x="4068" y="7659"/>
                    </a:lnTo>
                    <a:lnTo>
                      <a:pt x="4068"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4"/>
              <p:cNvSpPr/>
              <p:nvPr/>
            </p:nvSpPr>
            <p:spPr>
              <a:xfrm>
                <a:off x="4800025" y="1902500"/>
                <a:ext cx="101700" cy="191500"/>
              </a:xfrm>
              <a:custGeom>
                <a:avLst/>
                <a:gdLst/>
                <a:ahLst/>
                <a:cxnLst/>
                <a:rect l="l" t="t" r="r" b="b"/>
                <a:pathLst>
                  <a:path w="4068" h="7660" extrusionOk="0">
                    <a:moveTo>
                      <a:pt x="1" y="1"/>
                    </a:moveTo>
                    <a:lnTo>
                      <a:pt x="1" y="7659"/>
                    </a:lnTo>
                    <a:lnTo>
                      <a:pt x="4068" y="5310"/>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4"/>
              <p:cNvSpPr/>
              <p:nvPr/>
            </p:nvSpPr>
            <p:spPr>
              <a:xfrm>
                <a:off x="5144850" y="1704000"/>
                <a:ext cx="81800" cy="153875"/>
              </a:xfrm>
              <a:custGeom>
                <a:avLst/>
                <a:gdLst/>
                <a:ahLst/>
                <a:cxnLst/>
                <a:rect l="l" t="t" r="r" b="b"/>
                <a:pathLst>
                  <a:path w="3272" h="6155" extrusionOk="0">
                    <a:moveTo>
                      <a:pt x="3271" y="1"/>
                    </a:moveTo>
                    <a:lnTo>
                      <a:pt x="0" y="4262"/>
                    </a:lnTo>
                    <a:lnTo>
                      <a:pt x="3271" y="6155"/>
                    </a:lnTo>
                    <a:lnTo>
                      <a:pt x="327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4"/>
              <p:cNvSpPr/>
              <p:nvPr/>
            </p:nvSpPr>
            <p:spPr>
              <a:xfrm>
                <a:off x="5226625" y="1704000"/>
                <a:ext cx="81550" cy="153875"/>
              </a:xfrm>
              <a:custGeom>
                <a:avLst/>
                <a:gdLst/>
                <a:ahLst/>
                <a:cxnLst/>
                <a:rect l="l" t="t" r="r" b="b"/>
                <a:pathLst>
                  <a:path w="3262" h="6155" extrusionOk="0">
                    <a:moveTo>
                      <a:pt x="0" y="1"/>
                    </a:moveTo>
                    <a:lnTo>
                      <a:pt x="0" y="6155"/>
                    </a:lnTo>
                    <a:lnTo>
                      <a:pt x="3262" y="4262"/>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4"/>
              <p:cNvSpPr/>
              <p:nvPr/>
            </p:nvSpPr>
            <p:spPr>
              <a:xfrm>
                <a:off x="5005800" y="1591650"/>
                <a:ext cx="116750" cy="127675"/>
              </a:xfrm>
              <a:custGeom>
                <a:avLst/>
                <a:gdLst/>
                <a:ahLst/>
                <a:cxnLst/>
                <a:rect l="l" t="t" r="r" b="b"/>
                <a:pathLst>
                  <a:path w="4670" h="5107" extrusionOk="0">
                    <a:moveTo>
                      <a:pt x="4611" y="1"/>
                    </a:moveTo>
                    <a:lnTo>
                      <a:pt x="3029" y="2243"/>
                    </a:lnTo>
                    <a:lnTo>
                      <a:pt x="2311" y="49"/>
                    </a:lnTo>
                    <a:lnTo>
                      <a:pt x="1670" y="2981"/>
                    </a:lnTo>
                    <a:lnTo>
                      <a:pt x="437" y="2330"/>
                    </a:lnTo>
                    <a:lnTo>
                      <a:pt x="1185" y="3777"/>
                    </a:lnTo>
                    <a:lnTo>
                      <a:pt x="1" y="5106"/>
                    </a:lnTo>
                    <a:lnTo>
                      <a:pt x="4669" y="2408"/>
                    </a:lnTo>
                    <a:lnTo>
                      <a:pt x="3553" y="2350"/>
                    </a:lnTo>
                    <a:lnTo>
                      <a:pt x="461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4"/>
              <p:cNvSpPr/>
              <p:nvPr/>
            </p:nvSpPr>
            <p:spPr>
              <a:xfrm>
                <a:off x="4462250" y="1405300"/>
                <a:ext cx="75250" cy="82050"/>
              </a:xfrm>
              <a:custGeom>
                <a:avLst/>
                <a:gdLst/>
                <a:ahLst/>
                <a:cxnLst/>
                <a:rect l="l" t="t" r="r" b="b"/>
                <a:pathLst>
                  <a:path w="3010" h="3282" extrusionOk="0">
                    <a:moveTo>
                      <a:pt x="2971" y="0"/>
                    </a:moveTo>
                    <a:lnTo>
                      <a:pt x="1952" y="1437"/>
                    </a:lnTo>
                    <a:lnTo>
                      <a:pt x="1495" y="20"/>
                    </a:lnTo>
                    <a:lnTo>
                      <a:pt x="1078" y="1913"/>
                    </a:lnTo>
                    <a:lnTo>
                      <a:pt x="292" y="1495"/>
                    </a:lnTo>
                    <a:lnTo>
                      <a:pt x="767" y="2427"/>
                    </a:lnTo>
                    <a:lnTo>
                      <a:pt x="1" y="3281"/>
                    </a:lnTo>
                    <a:lnTo>
                      <a:pt x="3010" y="1544"/>
                    </a:lnTo>
                    <a:lnTo>
                      <a:pt x="2291" y="1505"/>
                    </a:lnTo>
                    <a:lnTo>
                      <a:pt x="297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4"/>
              <p:cNvSpPr/>
              <p:nvPr/>
            </p:nvSpPr>
            <p:spPr>
              <a:xfrm>
                <a:off x="3726750" y="1651850"/>
                <a:ext cx="75000" cy="82025"/>
              </a:xfrm>
              <a:custGeom>
                <a:avLst/>
                <a:gdLst/>
                <a:ahLst/>
                <a:cxnLst/>
                <a:rect l="l" t="t" r="r" b="b"/>
                <a:pathLst>
                  <a:path w="3000" h="3281" extrusionOk="0">
                    <a:moveTo>
                      <a:pt x="2961" y="0"/>
                    </a:moveTo>
                    <a:lnTo>
                      <a:pt x="1942" y="1437"/>
                    </a:lnTo>
                    <a:lnTo>
                      <a:pt x="1486" y="29"/>
                    </a:lnTo>
                    <a:lnTo>
                      <a:pt x="1078" y="1912"/>
                    </a:lnTo>
                    <a:lnTo>
                      <a:pt x="282" y="1495"/>
                    </a:lnTo>
                    <a:lnTo>
                      <a:pt x="768" y="2427"/>
                    </a:lnTo>
                    <a:lnTo>
                      <a:pt x="1" y="3281"/>
                    </a:lnTo>
                    <a:lnTo>
                      <a:pt x="3000" y="1543"/>
                    </a:lnTo>
                    <a:lnTo>
                      <a:pt x="2282" y="1505"/>
                    </a:lnTo>
                    <a:lnTo>
                      <a:pt x="296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4"/>
              <p:cNvSpPr/>
              <p:nvPr/>
            </p:nvSpPr>
            <p:spPr>
              <a:xfrm>
                <a:off x="4603000" y="2136425"/>
                <a:ext cx="75250" cy="82050"/>
              </a:xfrm>
              <a:custGeom>
                <a:avLst/>
                <a:gdLst/>
                <a:ahLst/>
                <a:cxnLst/>
                <a:rect l="l" t="t" r="r" b="b"/>
                <a:pathLst>
                  <a:path w="3010" h="3282" extrusionOk="0">
                    <a:moveTo>
                      <a:pt x="2970" y="1"/>
                    </a:moveTo>
                    <a:lnTo>
                      <a:pt x="1951" y="1437"/>
                    </a:lnTo>
                    <a:lnTo>
                      <a:pt x="1485" y="20"/>
                    </a:lnTo>
                    <a:lnTo>
                      <a:pt x="1078" y="1903"/>
                    </a:lnTo>
                    <a:lnTo>
                      <a:pt x="282" y="1495"/>
                    </a:lnTo>
                    <a:lnTo>
                      <a:pt x="767" y="2418"/>
                    </a:lnTo>
                    <a:lnTo>
                      <a:pt x="0" y="3281"/>
                    </a:lnTo>
                    <a:lnTo>
                      <a:pt x="0" y="3281"/>
                    </a:lnTo>
                    <a:lnTo>
                      <a:pt x="3009" y="1544"/>
                    </a:lnTo>
                    <a:lnTo>
                      <a:pt x="2291" y="1505"/>
                    </a:lnTo>
                    <a:lnTo>
                      <a:pt x="297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4"/>
              <p:cNvSpPr/>
              <p:nvPr/>
            </p:nvSpPr>
            <p:spPr>
              <a:xfrm>
                <a:off x="4242150" y="1338575"/>
                <a:ext cx="86675" cy="54375"/>
              </a:xfrm>
              <a:custGeom>
                <a:avLst/>
                <a:gdLst/>
                <a:ahLst/>
                <a:cxnLst/>
                <a:rect l="l" t="t" r="r" b="b"/>
                <a:pathLst>
                  <a:path w="3467" h="2175" extrusionOk="0">
                    <a:moveTo>
                      <a:pt x="1497" y="0"/>
                    </a:moveTo>
                    <a:cubicBezTo>
                      <a:pt x="1056" y="0"/>
                      <a:pt x="649" y="140"/>
                      <a:pt x="409" y="408"/>
                    </a:cubicBezTo>
                    <a:cubicBezTo>
                      <a:pt x="1" y="883"/>
                      <a:pt x="263" y="1563"/>
                      <a:pt x="991" y="1941"/>
                    </a:cubicBezTo>
                    <a:cubicBezTo>
                      <a:pt x="1300" y="2098"/>
                      <a:pt x="1645" y="2174"/>
                      <a:pt x="1970" y="2174"/>
                    </a:cubicBezTo>
                    <a:cubicBezTo>
                      <a:pt x="2410" y="2174"/>
                      <a:pt x="2814" y="2035"/>
                      <a:pt x="3049" y="1767"/>
                    </a:cubicBezTo>
                    <a:cubicBezTo>
                      <a:pt x="3466" y="1291"/>
                      <a:pt x="3204" y="612"/>
                      <a:pt x="2476" y="233"/>
                    </a:cubicBezTo>
                    <a:cubicBezTo>
                      <a:pt x="2167" y="76"/>
                      <a:pt x="1823" y="0"/>
                      <a:pt x="1497"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4"/>
              <p:cNvSpPr/>
              <p:nvPr/>
            </p:nvSpPr>
            <p:spPr>
              <a:xfrm>
                <a:off x="4355475" y="1372925"/>
                <a:ext cx="47100" cy="29500"/>
              </a:xfrm>
              <a:custGeom>
                <a:avLst/>
                <a:gdLst/>
                <a:ahLst/>
                <a:cxnLst/>
                <a:rect l="l" t="t" r="r" b="b"/>
                <a:pathLst>
                  <a:path w="1884" h="1180" extrusionOk="0">
                    <a:moveTo>
                      <a:pt x="805" y="0"/>
                    </a:moveTo>
                    <a:cubicBezTo>
                      <a:pt x="569" y="0"/>
                      <a:pt x="351" y="74"/>
                      <a:pt x="224" y="218"/>
                    </a:cubicBezTo>
                    <a:cubicBezTo>
                      <a:pt x="1" y="480"/>
                      <a:pt x="146" y="849"/>
                      <a:pt x="535" y="1053"/>
                    </a:cubicBezTo>
                    <a:cubicBezTo>
                      <a:pt x="702" y="1139"/>
                      <a:pt x="889" y="1180"/>
                      <a:pt x="1065" y="1180"/>
                    </a:cubicBezTo>
                    <a:cubicBezTo>
                      <a:pt x="1308" y="1180"/>
                      <a:pt x="1531" y="1102"/>
                      <a:pt x="1661" y="956"/>
                    </a:cubicBezTo>
                    <a:cubicBezTo>
                      <a:pt x="1884" y="694"/>
                      <a:pt x="1729" y="335"/>
                      <a:pt x="1340" y="131"/>
                    </a:cubicBezTo>
                    <a:cubicBezTo>
                      <a:pt x="1173" y="43"/>
                      <a:pt x="984" y="0"/>
                      <a:pt x="805"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4"/>
              <p:cNvSpPr/>
              <p:nvPr/>
            </p:nvSpPr>
            <p:spPr>
              <a:xfrm>
                <a:off x="4309125" y="1407425"/>
                <a:ext cx="41275" cy="25950"/>
              </a:xfrm>
              <a:custGeom>
                <a:avLst/>
                <a:gdLst/>
                <a:ahLst/>
                <a:cxnLst/>
                <a:rect l="l" t="t" r="r" b="b"/>
                <a:pathLst>
                  <a:path w="1651" h="1038" extrusionOk="0">
                    <a:moveTo>
                      <a:pt x="716" y="0"/>
                    </a:moveTo>
                    <a:cubicBezTo>
                      <a:pt x="504" y="0"/>
                      <a:pt x="307" y="68"/>
                      <a:pt x="195" y="197"/>
                    </a:cubicBezTo>
                    <a:cubicBezTo>
                      <a:pt x="1" y="420"/>
                      <a:pt x="127" y="750"/>
                      <a:pt x="476" y="925"/>
                    </a:cubicBezTo>
                    <a:cubicBezTo>
                      <a:pt x="622" y="1000"/>
                      <a:pt x="787" y="1037"/>
                      <a:pt x="944" y="1037"/>
                    </a:cubicBezTo>
                    <a:cubicBezTo>
                      <a:pt x="1153" y="1037"/>
                      <a:pt x="1346" y="971"/>
                      <a:pt x="1457" y="838"/>
                    </a:cubicBezTo>
                    <a:cubicBezTo>
                      <a:pt x="1651" y="61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4"/>
              <p:cNvSpPr/>
              <p:nvPr/>
            </p:nvSpPr>
            <p:spPr>
              <a:xfrm>
                <a:off x="5041225" y="1840950"/>
                <a:ext cx="86425" cy="54550"/>
              </a:xfrm>
              <a:custGeom>
                <a:avLst/>
                <a:gdLst/>
                <a:ahLst/>
                <a:cxnLst/>
                <a:rect l="l" t="t" r="r" b="b"/>
                <a:pathLst>
                  <a:path w="3457" h="2182" extrusionOk="0">
                    <a:moveTo>
                      <a:pt x="1490" y="0"/>
                    </a:moveTo>
                    <a:cubicBezTo>
                      <a:pt x="1048" y="0"/>
                      <a:pt x="642" y="142"/>
                      <a:pt x="408" y="415"/>
                    </a:cubicBezTo>
                    <a:cubicBezTo>
                      <a:pt x="1" y="881"/>
                      <a:pt x="263" y="1570"/>
                      <a:pt x="991" y="1948"/>
                    </a:cubicBezTo>
                    <a:cubicBezTo>
                      <a:pt x="1300" y="2105"/>
                      <a:pt x="1644" y="2181"/>
                      <a:pt x="1969" y="2181"/>
                    </a:cubicBezTo>
                    <a:cubicBezTo>
                      <a:pt x="2409" y="2181"/>
                      <a:pt x="2814" y="2042"/>
                      <a:pt x="3049" y="1774"/>
                    </a:cubicBezTo>
                    <a:cubicBezTo>
                      <a:pt x="3456" y="1298"/>
                      <a:pt x="3204" y="609"/>
                      <a:pt x="2476" y="240"/>
                    </a:cubicBezTo>
                    <a:cubicBezTo>
                      <a:pt x="2165" y="79"/>
                      <a:pt x="1818" y="0"/>
                      <a:pt x="149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4"/>
              <p:cNvSpPr/>
              <p:nvPr/>
            </p:nvSpPr>
            <p:spPr>
              <a:xfrm>
                <a:off x="5154550" y="1875075"/>
                <a:ext cx="46850" cy="29650"/>
              </a:xfrm>
              <a:custGeom>
                <a:avLst/>
                <a:gdLst/>
                <a:ahLst/>
                <a:cxnLst/>
                <a:rect l="l" t="t" r="r" b="b"/>
                <a:pathLst>
                  <a:path w="1874" h="1186" extrusionOk="0">
                    <a:moveTo>
                      <a:pt x="818" y="0"/>
                    </a:moveTo>
                    <a:cubicBezTo>
                      <a:pt x="577" y="0"/>
                      <a:pt x="353" y="78"/>
                      <a:pt x="224" y="224"/>
                    </a:cubicBezTo>
                    <a:cubicBezTo>
                      <a:pt x="1" y="477"/>
                      <a:pt x="146" y="855"/>
                      <a:pt x="534" y="1059"/>
                    </a:cubicBezTo>
                    <a:cubicBezTo>
                      <a:pt x="698" y="1145"/>
                      <a:pt x="882" y="1186"/>
                      <a:pt x="1057" y="1186"/>
                    </a:cubicBezTo>
                    <a:cubicBezTo>
                      <a:pt x="1298" y="1186"/>
                      <a:pt x="1521" y="1108"/>
                      <a:pt x="1651" y="962"/>
                    </a:cubicBezTo>
                    <a:cubicBezTo>
                      <a:pt x="1874" y="709"/>
                      <a:pt x="1728" y="331"/>
                      <a:pt x="1340" y="127"/>
                    </a:cubicBezTo>
                    <a:cubicBezTo>
                      <a:pt x="1177" y="41"/>
                      <a:pt x="993" y="0"/>
                      <a:pt x="818"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4"/>
              <p:cNvSpPr/>
              <p:nvPr/>
            </p:nvSpPr>
            <p:spPr>
              <a:xfrm>
                <a:off x="5108200" y="1909725"/>
                <a:ext cx="41275" cy="25975"/>
              </a:xfrm>
              <a:custGeom>
                <a:avLst/>
                <a:gdLst/>
                <a:ahLst/>
                <a:cxnLst/>
                <a:rect l="l" t="t" r="r" b="b"/>
                <a:pathLst>
                  <a:path w="1651" h="1039" extrusionOk="0">
                    <a:moveTo>
                      <a:pt x="716" y="0"/>
                    </a:moveTo>
                    <a:cubicBezTo>
                      <a:pt x="504" y="0"/>
                      <a:pt x="307" y="68"/>
                      <a:pt x="195" y="197"/>
                    </a:cubicBezTo>
                    <a:cubicBezTo>
                      <a:pt x="1" y="420"/>
                      <a:pt x="127" y="750"/>
                      <a:pt x="467" y="925"/>
                    </a:cubicBezTo>
                    <a:cubicBezTo>
                      <a:pt x="618" y="1001"/>
                      <a:pt x="786" y="1038"/>
                      <a:pt x="944" y="1038"/>
                    </a:cubicBezTo>
                    <a:cubicBezTo>
                      <a:pt x="1151" y="1038"/>
                      <a:pt x="1341" y="974"/>
                      <a:pt x="1457" y="847"/>
                    </a:cubicBezTo>
                    <a:cubicBezTo>
                      <a:pt x="1651" y="62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 name="Google Shape;416;p34"/>
          <p:cNvGrpSpPr/>
          <p:nvPr/>
        </p:nvGrpSpPr>
        <p:grpSpPr>
          <a:xfrm>
            <a:off x="3825027" y="405949"/>
            <a:ext cx="695655" cy="651807"/>
            <a:chOff x="2991025" y="3977000"/>
            <a:chExt cx="1097075" cy="1027925"/>
          </a:xfrm>
        </p:grpSpPr>
        <p:sp>
          <p:nvSpPr>
            <p:cNvPr id="417" name="Google Shape;41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34"/>
          <p:cNvGrpSpPr/>
          <p:nvPr/>
        </p:nvGrpSpPr>
        <p:grpSpPr>
          <a:xfrm>
            <a:off x="7419505" y="590047"/>
            <a:ext cx="437075" cy="409525"/>
            <a:chOff x="2991025" y="3977000"/>
            <a:chExt cx="1097075" cy="1027925"/>
          </a:xfrm>
        </p:grpSpPr>
        <p:sp>
          <p:nvSpPr>
            <p:cNvPr id="422" name="Google Shape;42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34"/>
          <p:cNvGrpSpPr/>
          <p:nvPr/>
        </p:nvGrpSpPr>
        <p:grpSpPr>
          <a:xfrm>
            <a:off x="5047492" y="787347"/>
            <a:ext cx="437075" cy="409525"/>
            <a:chOff x="2991025" y="3977000"/>
            <a:chExt cx="1097075" cy="1027925"/>
          </a:xfrm>
        </p:grpSpPr>
        <p:sp>
          <p:nvSpPr>
            <p:cNvPr id="427" name="Google Shape;42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34"/>
          <p:cNvGrpSpPr/>
          <p:nvPr/>
        </p:nvGrpSpPr>
        <p:grpSpPr>
          <a:xfrm>
            <a:off x="6321944" y="999586"/>
            <a:ext cx="695655" cy="651807"/>
            <a:chOff x="2991025" y="3977000"/>
            <a:chExt cx="1097075" cy="1027925"/>
          </a:xfrm>
        </p:grpSpPr>
        <p:sp>
          <p:nvSpPr>
            <p:cNvPr id="432" name="Google Shape;43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7289;p80">
            <a:extLst>
              <a:ext uri="{FF2B5EF4-FFF2-40B4-BE49-F238E27FC236}">
                <a16:creationId xmlns:a16="http://schemas.microsoft.com/office/drawing/2014/main" id="{D591A12F-D6E7-930E-2051-3102D6C624AF}"/>
              </a:ext>
            </a:extLst>
          </p:cNvPr>
          <p:cNvGrpSpPr/>
          <p:nvPr/>
        </p:nvGrpSpPr>
        <p:grpSpPr>
          <a:xfrm>
            <a:off x="8285269" y="47613"/>
            <a:ext cx="868881" cy="684241"/>
            <a:chOff x="6598259" y="2078634"/>
            <a:chExt cx="868881" cy="684241"/>
          </a:xfrm>
        </p:grpSpPr>
        <p:sp>
          <p:nvSpPr>
            <p:cNvPr id="175" name="Google Shape;7290;p80">
              <a:extLst>
                <a:ext uri="{FF2B5EF4-FFF2-40B4-BE49-F238E27FC236}">
                  <a16:creationId xmlns:a16="http://schemas.microsoft.com/office/drawing/2014/main" id="{47BF7E89-2C64-3780-D267-D89CEF3B1F2E}"/>
                </a:ext>
              </a:extLst>
            </p:cNvPr>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7291;p80">
              <a:extLst>
                <a:ext uri="{FF2B5EF4-FFF2-40B4-BE49-F238E27FC236}">
                  <a16:creationId xmlns:a16="http://schemas.microsoft.com/office/drawing/2014/main" id="{05EA886B-6AC5-4735-F9E6-08C04C1C5042}"/>
                </a:ext>
              </a:extLst>
            </p:cNvPr>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7292;p80">
              <a:extLst>
                <a:ext uri="{FF2B5EF4-FFF2-40B4-BE49-F238E27FC236}">
                  <a16:creationId xmlns:a16="http://schemas.microsoft.com/office/drawing/2014/main" id="{EB71B5AD-7A74-B86D-2CED-04FB0CFC299D}"/>
                </a:ext>
              </a:extLst>
            </p:cNvPr>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7293;p80">
              <a:extLst>
                <a:ext uri="{FF2B5EF4-FFF2-40B4-BE49-F238E27FC236}">
                  <a16:creationId xmlns:a16="http://schemas.microsoft.com/office/drawing/2014/main" id="{610809B1-EDD1-D112-1B7B-D106BB87863B}"/>
                </a:ext>
              </a:extLst>
            </p:cNvPr>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7294;p80">
              <a:extLst>
                <a:ext uri="{FF2B5EF4-FFF2-40B4-BE49-F238E27FC236}">
                  <a16:creationId xmlns:a16="http://schemas.microsoft.com/office/drawing/2014/main" id="{C02DEEB0-67E8-E86A-53A1-23CFAA4BDCA7}"/>
                </a:ext>
              </a:extLst>
            </p:cNvPr>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295;p80">
              <a:extLst>
                <a:ext uri="{FF2B5EF4-FFF2-40B4-BE49-F238E27FC236}">
                  <a16:creationId xmlns:a16="http://schemas.microsoft.com/office/drawing/2014/main" id="{752B7E04-BEB2-F95C-1138-8C0661977461}"/>
                </a:ext>
              </a:extLst>
            </p:cNvPr>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 name="Google Shape;7296;p80">
              <a:extLst>
                <a:ext uri="{FF2B5EF4-FFF2-40B4-BE49-F238E27FC236}">
                  <a16:creationId xmlns:a16="http://schemas.microsoft.com/office/drawing/2014/main" id="{85288E83-E547-DBE2-E835-962CA92CECCD}"/>
                </a:ext>
              </a:extLst>
            </p:cNvPr>
            <p:cNvGrpSpPr/>
            <p:nvPr/>
          </p:nvGrpSpPr>
          <p:grpSpPr>
            <a:xfrm>
              <a:off x="6808175" y="2078634"/>
              <a:ext cx="452229" cy="684241"/>
              <a:chOff x="6808175" y="2078634"/>
              <a:chExt cx="452229" cy="684241"/>
            </a:xfrm>
          </p:grpSpPr>
          <p:sp>
            <p:nvSpPr>
              <p:cNvPr id="182" name="Google Shape;7297;p80">
                <a:extLst>
                  <a:ext uri="{FF2B5EF4-FFF2-40B4-BE49-F238E27FC236}">
                    <a16:creationId xmlns:a16="http://schemas.microsoft.com/office/drawing/2014/main" id="{A9227222-D8C8-D409-0908-A35A9F3EC4B8}"/>
                  </a:ext>
                </a:extLst>
              </p:cNvPr>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298;p80">
                <a:extLst>
                  <a:ext uri="{FF2B5EF4-FFF2-40B4-BE49-F238E27FC236}">
                    <a16:creationId xmlns:a16="http://schemas.microsoft.com/office/drawing/2014/main" id="{7C7BE81C-6F69-B6A9-359F-2D0FBD2D42A9}"/>
                  </a:ext>
                </a:extLst>
              </p:cNvPr>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299;p80">
                <a:extLst>
                  <a:ext uri="{FF2B5EF4-FFF2-40B4-BE49-F238E27FC236}">
                    <a16:creationId xmlns:a16="http://schemas.microsoft.com/office/drawing/2014/main" id="{47CC83CD-D527-374D-FFA9-EC96A8AF1A33}"/>
                  </a:ext>
                </a:extLst>
              </p:cNvPr>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300;p80">
                <a:extLst>
                  <a:ext uri="{FF2B5EF4-FFF2-40B4-BE49-F238E27FC236}">
                    <a16:creationId xmlns:a16="http://schemas.microsoft.com/office/drawing/2014/main" id="{75BC8C58-B9C9-3FA0-FA01-40E9C2C95187}"/>
                  </a:ext>
                </a:extLst>
              </p:cNvPr>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301;p80">
                <a:extLst>
                  <a:ext uri="{FF2B5EF4-FFF2-40B4-BE49-F238E27FC236}">
                    <a16:creationId xmlns:a16="http://schemas.microsoft.com/office/drawing/2014/main" id="{24D9AFD8-EBF5-2FEC-6713-3CA895270550}"/>
                  </a:ext>
                </a:extLst>
              </p:cNvPr>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302;p80">
                <a:extLst>
                  <a:ext uri="{FF2B5EF4-FFF2-40B4-BE49-F238E27FC236}">
                    <a16:creationId xmlns:a16="http://schemas.microsoft.com/office/drawing/2014/main" id="{626BC057-181A-D532-5DAA-2EBD67318377}"/>
                  </a:ext>
                </a:extLst>
              </p:cNvPr>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7303;p80">
                <a:extLst>
                  <a:ext uri="{FF2B5EF4-FFF2-40B4-BE49-F238E27FC236}">
                    <a16:creationId xmlns:a16="http://schemas.microsoft.com/office/drawing/2014/main" id="{6558B28B-5308-B92C-437B-8FCF3C55A4B0}"/>
                  </a:ext>
                </a:extLst>
              </p:cNvPr>
              <p:cNvGrpSpPr/>
              <p:nvPr/>
            </p:nvGrpSpPr>
            <p:grpSpPr>
              <a:xfrm>
                <a:off x="6821586" y="2078634"/>
                <a:ext cx="426871" cy="684241"/>
                <a:chOff x="6821586" y="2078634"/>
                <a:chExt cx="426871" cy="684241"/>
              </a:xfrm>
            </p:grpSpPr>
            <p:grpSp>
              <p:nvGrpSpPr>
                <p:cNvPr id="189" name="Google Shape;7304;p80">
                  <a:extLst>
                    <a:ext uri="{FF2B5EF4-FFF2-40B4-BE49-F238E27FC236}">
                      <a16:creationId xmlns:a16="http://schemas.microsoft.com/office/drawing/2014/main" id="{A2580B4B-08B0-D3B2-EE24-2D4BC00B860C}"/>
                    </a:ext>
                  </a:extLst>
                </p:cNvPr>
                <p:cNvGrpSpPr/>
                <p:nvPr/>
              </p:nvGrpSpPr>
              <p:grpSpPr>
                <a:xfrm>
                  <a:off x="6821586" y="2078634"/>
                  <a:ext cx="426871" cy="684241"/>
                  <a:chOff x="6821586" y="2078634"/>
                  <a:chExt cx="426871" cy="684241"/>
                </a:xfrm>
              </p:grpSpPr>
              <p:sp>
                <p:nvSpPr>
                  <p:cNvPr id="196" name="Google Shape;7305;p80">
                    <a:extLst>
                      <a:ext uri="{FF2B5EF4-FFF2-40B4-BE49-F238E27FC236}">
                        <a16:creationId xmlns:a16="http://schemas.microsoft.com/office/drawing/2014/main" id="{4F47323D-04B5-9159-5214-1C7A47C84A81}"/>
                      </a:ext>
                    </a:extLst>
                  </p:cNvPr>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306;p80">
                    <a:extLst>
                      <a:ext uri="{FF2B5EF4-FFF2-40B4-BE49-F238E27FC236}">
                        <a16:creationId xmlns:a16="http://schemas.microsoft.com/office/drawing/2014/main" id="{53602A5F-ABDE-6DAF-942A-102F4F43FC72}"/>
                      </a:ext>
                    </a:extLst>
                  </p:cNvPr>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307;p80">
                    <a:extLst>
                      <a:ext uri="{FF2B5EF4-FFF2-40B4-BE49-F238E27FC236}">
                        <a16:creationId xmlns:a16="http://schemas.microsoft.com/office/drawing/2014/main" id="{914FDFC1-89AB-1AA4-759A-2974C5547660}"/>
                      </a:ext>
                    </a:extLst>
                  </p:cNvPr>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308;p80">
                    <a:extLst>
                      <a:ext uri="{FF2B5EF4-FFF2-40B4-BE49-F238E27FC236}">
                        <a16:creationId xmlns:a16="http://schemas.microsoft.com/office/drawing/2014/main" id="{F6E299DA-F44E-8E51-B254-D30D1A3C5768}"/>
                      </a:ext>
                    </a:extLst>
                  </p:cNvPr>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309;p80">
                    <a:extLst>
                      <a:ext uri="{FF2B5EF4-FFF2-40B4-BE49-F238E27FC236}">
                        <a16:creationId xmlns:a16="http://schemas.microsoft.com/office/drawing/2014/main" id="{3F9DCB41-19EB-2852-DF5B-63B37D661E63}"/>
                      </a:ext>
                    </a:extLst>
                  </p:cNvPr>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310;p80">
                    <a:extLst>
                      <a:ext uri="{FF2B5EF4-FFF2-40B4-BE49-F238E27FC236}">
                        <a16:creationId xmlns:a16="http://schemas.microsoft.com/office/drawing/2014/main" id="{0F61F1ED-0CED-745D-F1E1-D0D092D6C861}"/>
                      </a:ext>
                    </a:extLst>
                  </p:cNvPr>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311;p80">
                    <a:extLst>
                      <a:ext uri="{FF2B5EF4-FFF2-40B4-BE49-F238E27FC236}">
                        <a16:creationId xmlns:a16="http://schemas.microsoft.com/office/drawing/2014/main" id="{E9DE5CD4-F196-9573-80EA-F8ECC3401ED7}"/>
                      </a:ext>
                    </a:extLst>
                  </p:cNvPr>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312;p80">
                    <a:extLst>
                      <a:ext uri="{FF2B5EF4-FFF2-40B4-BE49-F238E27FC236}">
                        <a16:creationId xmlns:a16="http://schemas.microsoft.com/office/drawing/2014/main" id="{E5A7E6B6-CE6C-99BE-0C62-67C0DAAE9773}"/>
                      </a:ext>
                    </a:extLst>
                  </p:cNvPr>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313;p80">
                    <a:extLst>
                      <a:ext uri="{FF2B5EF4-FFF2-40B4-BE49-F238E27FC236}">
                        <a16:creationId xmlns:a16="http://schemas.microsoft.com/office/drawing/2014/main" id="{5400C6D6-EE90-84B7-10DB-0EA97C1DE7DB}"/>
                      </a:ext>
                    </a:extLst>
                  </p:cNvPr>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14;p80">
                    <a:extLst>
                      <a:ext uri="{FF2B5EF4-FFF2-40B4-BE49-F238E27FC236}">
                        <a16:creationId xmlns:a16="http://schemas.microsoft.com/office/drawing/2014/main" id="{A7F5FB4B-1E45-4FD2-C407-360AC6D7AFFE}"/>
                      </a:ext>
                    </a:extLst>
                  </p:cNvPr>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15;p80">
                    <a:extLst>
                      <a:ext uri="{FF2B5EF4-FFF2-40B4-BE49-F238E27FC236}">
                        <a16:creationId xmlns:a16="http://schemas.microsoft.com/office/drawing/2014/main" id="{F2567D95-3EDB-3573-4112-99B58D1EDBAA}"/>
                      </a:ext>
                    </a:extLst>
                  </p:cNvPr>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16;p80">
                    <a:extLst>
                      <a:ext uri="{FF2B5EF4-FFF2-40B4-BE49-F238E27FC236}">
                        <a16:creationId xmlns:a16="http://schemas.microsoft.com/office/drawing/2014/main" id="{FD1175CE-F5A3-6C90-D9E2-1ADDFA7BF5D0}"/>
                      </a:ext>
                    </a:extLst>
                  </p:cNvPr>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17;p80">
                    <a:extLst>
                      <a:ext uri="{FF2B5EF4-FFF2-40B4-BE49-F238E27FC236}">
                        <a16:creationId xmlns:a16="http://schemas.microsoft.com/office/drawing/2014/main" id="{BF32FC26-0E03-3176-2DAA-776D928F0F39}"/>
                      </a:ext>
                    </a:extLst>
                  </p:cNvPr>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18;p80">
                    <a:extLst>
                      <a:ext uri="{FF2B5EF4-FFF2-40B4-BE49-F238E27FC236}">
                        <a16:creationId xmlns:a16="http://schemas.microsoft.com/office/drawing/2014/main" id="{858E9EEF-BE1E-C332-A30F-B33D8D6F69DA}"/>
                      </a:ext>
                    </a:extLst>
                  </p:cNvPr>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19;p80">
                    <a:extLst>
                      <a:ext uri="{FF2B5EF4-FFF2-40B4-BE49-F238E27FC236}">
                        <a16:creationId xmlns:a16="http://schemas.microsoft.com/office/drawing/2014/main" id="{D8E670A2-0CD6-631A-B9A8-E238D24E9AE8}"/>
                      </a:ext>
                    </a:extLst>
                  </p:cNvPr>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20;p80">
                    <a:extLst>
                      <a:ext uri="{FF2B5EF4-FFF2-40B4-BE49-F238E27FC236}">
                        <a16:creationId xmlns:a16="http://schemas.microsoft.com/office/drawing/2014/main" id="{CAE7A3A8-668B-1B8C-4FA4-B42672D92FAF}"/>
                      </a:ext>
                    </a:extLst>
                  </p:cNvPr>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321;p80">
                    <a:extLst>
                      <a:ext uri="{FF2B5EF4-FFF2-40B4-BE49-F238E27FC236}">
                        <a16:creationId xmlns:a16="http://schemas.microsoft.com/office/drawing/2014/main" id="{EA836F52-E3BE-4418-D6AC-8AE8587ED016}"/>
                      </a:ext>
                    </a:extLst>
                  </p:cNvPr>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322;p80">
                    <a:extLst>
                      <a:ext uri="{FF2B5EF4-FFF2-40B4-BE49-F238E27FC236}">
                        <a16:creationId xmlns:a16="http://schemas.microsoft.com/office/drawing/2014/main" id="{614CBD0D-CAF3-89A8-9C43-7CED018F71A4}"/>
                      </a:ext>
                    </a:extLst>
                  </p:cNvPr>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323;p80">
                    <a:extLst>
                      <a:ext uri="{FF2B5EF4-FFF2-40B4-BE49-F238E27FC236}">
                        <a16:creationId xmlns:a16="http://schemas.microsoft.com/office/drawing/2014/main" id="{96417D63-E221-C33E-0BD8-417DF8F7666E}"/>
                      </a:ext>
                    </a:extLst>
                  </p:cNvPr>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7324;p80">
                  <a:extLst>
                    <a:ext uri="{FF2B5EF4-FFF2-40B4-BE49-F238E27FC236}">
                      <a16:creationId xmlns:a16="http://schemas.microsoft.com/office/drawing/2014/main" id="{354A612B-64F5-0CC2-182E-0E1002C63292}"/>
                    </a:ext>
                  </a:extLst>
                </p:cNvPr>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325;p80">
                  <a:extLst>
                    <a:ext uri="{FF2B5EF4-FFF2-40B4-BE49-F238E27FC236}">
                      <a16:creationId xmlns:a16="http://schemas.microsoft.com/office/drawing/2014/main" id="{D627C704-63D2-AA8B-EC7F-02028DC54B8E}"/>
                    </a:ext>
                  </a:extLst>
                </p:cNvPr>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326;p80">
                  <a:extLst>
                    <a:ext uri="{FF2B5EF4-FFF2-40B4-BE49-F238E27FC236}">
                      <a16:creationId xmlns:a16="http://schemas.microsoft.com/office/drawing/2014/main" id="{49B75AD3-8B03-2B69-5E1C-909F8FFD5DD9}"/>
                    </a:ext>
                  </a:extLst>
                </p:cNvPr>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327;p80">
                  <a:extLst>
                    <a:ext uri="{FF2B5EF4-FFF2-40B4-BE49-F238E27FC236}">
                      <a16:creationId xmlns:a16="http://schemas.microsoft.com/office/drawing/2014/main" id="{B31D208A-DC96-1F59-C380-BB4720647C2E}"/>
                    </a:ext>
                  </a:extLst>
                </p:cNvPr>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328;p80">
                  <a:extLst>
                    <a:ext uri="{FF2B5EF4-FFF2-40B4-BE49-F238E27FC236}">
                      <a16:creationId xmlns:a16="http://schemas.microsoft.com/office/drawing/2014/main" id="{D9F0FD60-48C9-CDF5-2734-2DA1B3CC57E4}"/>
                    </a:ext>
                  </a:extLst>
                </p:cNvPr>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329;p80">
                  <a:extLst>
                    <a:ext uri="{FF2B5EF4-FFF2-40B4-BE49-F238E27FC236}">
                      <a16:creationId xmlns:a16="http://schemas.microsoft.com/office/drawing/2014/main" id="{2BA35BE9-CF01-87FB-DDC2-11B2C65F9E65}"/>
                    </a:ext>
                  </a:extLst>
                </p:cNvPr>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6" name="Google Shape;7870;p81">
            <a:extLst>
              <a:ext uri="{FF2B5EF4-FFF2-40B4-BE49-F238E27FC236}">
                <a16:creationId xmlns:a16="http://schemas.microsoft.com/office/drawing/2014/main" id="{E47A53DB-5BF7-9461-E763-B832E7DA3E8A}"/>
              </a:ext>
            </a:extLst>
          </p:cNvPr>
          <p:cNvGrpSpPr/>
          <p:nvPr/>
        </p:nvGrpSpPr>
        <p:grpSpPr>
          <a:xfrm>
            <a:off x="1674812" y="3299350"/>
            <a:ext cx="2749952" cy="870677"/>
            <a:chOff x="238125" y="1725700"/>
            <a:chExt cx="7139025" cy="2260325"/>
          </a:xfrm>
        </p:grpSpPr>
        <p:sp>
          <p:nvSpPr>
            <p:cNvPr id="217" name="Google Shape;7871;p81">
              <a:extLst>
                <a:ext uri="{FF2B5EF4-FFF2-40B4-BE49-F238E27FC236}">
                  <a16:creationId xmlns:a16="http://schemas.microsoft.com/office/drawing/2014/main" id="{A79E37E3-2F2F-C666-2302-3C641125D287}"/>
                </a:ext>
              </a:extLst>
            </p:cNvPr>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872;p81">
              <a:extLst>
                <a:ext uri="{FF2B5EF4-FFF2-40B4-BE49-F238E27FC236}">
                  <a16:creationId xmlns:a16="http://schemas.microsoft.com/office/drawing/2014/main" id="{6E05E57F-3868-127E-6C66-3431CEEDCD96}"/>
                </a:ext>
              </a:extLst>
            </p:cNvPr>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873;p81">
              <a:extLst>
                <a:ext uri="{FF2B5EF4-FFF2-40B4-BE49-F238E27FC236}">
                  <a16:creationId xmlns:a16="http://schemas.microsoft.com/office/drawing/2014/main" id="{F92D9E12-4A27-C3AF-9048-2DAA22216B41}"/>
                </a:ext>
              </a:extLst>
            </p:cNvPr>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874;p81">
              <a:extLst>
                <a:ext uri="{FF2B5EF4-FFF2-40B4-BE49-F238E27FC236}">
                  <a16:creationId xmlns:a16="http://schemas.microsoft.com/office/drawing/2014/main" id="{3CD4A708-2F19-544A-56D8-398EA7C7AF24}"/>
                </a:ext>
              </a:extLst>
            </p:cNvPr>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875;p81">
              <a:extLst>
                <a:ext uri="{FF2B5EF4-FFF2-40B4-BE49-F238E27FC236}">
                  <a16:creationId xmlns:a16="http://schemas.microsoft.com/office/drawing/2014/main" id="{51093D19-E962-1864-F8B1-ABE8B9F4FB84}"/>
                </a:ext>
              </a:extLst>
            </p:cNvPr>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876;p81">
              <a:extLst>
                <a:ext uri="{FF2B5EF4-FFF2-40B4-BE49-F238E27FC236}">
                  <a16:creationId xmlns:a16="http://schemas.microsoft.com/office/drawing/2014/main" id="{E1F28A1D-D80C-CFDF-452D-82BAF437FE13}"/>
                </a:ext>
              </a:extLst>
            </p:cNvPr>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877;p81">
              <a:extLst>
                <a:ext uri="{FF2B5EF4-FFF2-40B4-BE49-F238E27FC236}">
                  <a16:creationId xmlns:a16="http://schemas.microsoft.com/office/drawing/2014/main" id="{C1FB0BAB-25F4-58A8-C3A6-5AE0C545AEF2}"/>
                </a:ext>
              </a:extLst>
            </p:cNvPr>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878;p81">
              <a:extLst>
                <a:ext uri="{FF2B5EF4-FFF2-40B4-BE49-F238E27FC236}">
                  <a16:creationId xmlns:a16="http://schemas.microsoft.com/office/drawing/2014/main" id="{393F3BCB-7A31-3D6C-7F36-2625178C0450}"/>
                </a:ext>
              </a:extLst>
            </p:cNvPr>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879;p81">
              <a:extLst>
                <a:ext uri="{FF2B5EF4-FFF2-40B4-BE49-F238E27FC236}">
                  <a16:creationId xmlns:a16="http://schemas.microsoft.com/office/drawing/2014/main" id="{8CE3A2BB-155B-BD23-C374-C6584714B960}"/>
                </a:ext>
              </a:extLst>
            </p:cNvPr>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880;p81">
              <a:extLst>
                <a:ext uri="{FF2B5EF4-FFF2-40B4-BE49-F238E27FC236}">
                  <a16:creationId xmlns:a16="http://schemas.microsoft.com/office/drawing/2014/main" id="{887318BB-E44A-33BF-3005-4B885B00E9B1}"/>
                </a:ext>
              </a:extLst>
            </p:cNvPr>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wipe(down)">
                                      <p:cBhvr>
                                        <p:cTn id="7" dur="500"/>
                                        <p:tgtEl>
                                          <p:spTgt spid="26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16"/>
                                        </p:tgtEl>
                                        <p:attrNameLst>
                                          <p:attrName>style.visibility</p:attrName>
                                        </p:attrNameLst>
                                      </p:cBhvr>
                                      <p:to>
                                        <p:strVal val="visible"/>
                                      </p:to>
                                    </p:set>
                                    <p:animEffect transition="in" filter="wheel(1)">
                                      <p:cBhvr>
                                        <p:cTn id="12" dur="2000"/>
                                        <p:tgtEl>
                                          <p:spTgt spid="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448151" y="354056"/>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461737" y="436637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2" name="Picture 7" descr="2177522356_4c8249c14c">
            <a:extLst>
              <a:ext uri="{FF2B5EF4-FFF2-40B4-BE49-F238E27FC236}">
                <a16:creationId xmlns:a16="http://schemas.microsoft.com/office/drawing/2014/main" id="{14AF6620-85A5-0573-56F2-15B65E4F6E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2990" y="951439"/>
            <a:ext cx="3546282" cy="3414938"/>
          </a:xfrm>
          <a:prstGeom prst="rect">
            <a:avLst/>
          </a:prstGeom>
          <a:noFill/>
          <a:extLst>
            <a:ext uri="{909E8E84-426E-40DD-AFC4-6F175D3DCCD1}">
              <a14:hiddenFill xmlns:a14="http://schemas.microsoft.com/office/drawing/2010/main">
                <a:solidFill>
                  <a:srgbClr val="FFFFFF"/>
                </a:solidFill>
              </a14:hiddenFill>
            </a:ext>
          </a:extLst>
        </p:spPr>
      </p:pic>
      <p:sp>
        <p:nvSpPr>
          <p:cNvPr id="113" name="Text Box 9">
            <a:extLst>
              <a:ext uri="{FF2B5EF4-FFF2-40B4-BE49-F238E27FC236}">
                <a16:creationId xmlns:a16="http://schemas.microsoft.com/office/drawing/2014/main" id="{CDD99CFD-D233-037B-FE80-9DE4592E8AC3}"/>
              </a:ext>
            </a:extLst>
          </p:cNvPr>
          <p:cNvSpPr txBox="1">
            <a:spLocks noChangeArrowheads="1"/>
          </p:cNvSpPr>
          <p:nvPr/>
        </p:nvSpPr>
        <p:spPr bwMode="auto">
          <a:xfrm>
            <a:off x="2011680" y="4427787"/>
            <a:ext cx="689554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vi-VN" sz="1800" dirty="0"/>
              <a:t> </a:t>
            </a:r>
            <a:r>
              <a:rPr lang="vi-VN" sz="2400" dirty="0">
                <a:solidFill>
                  <a:srgbClr val="FFFF00"/>
                </a:solidFill>
                <a:latin typeface="+mj-lt"/>
              </a:rPr>
              <a:t>Lân cận các đường dây cao </a:t>
            </a:r>
            <a:r>
              <a:rPr lang="vi-VN" sz="2400" dirty="0">
                <a:solidFill>
                  <a:srgbClr val="FFFF00"/>
                </a:solidFill>
                <a:latin typeface="Times New Roman" panose="02020603050405020304" pitchFamily="18" charset="0"/>
                <a:cs typeface="Times New Roman" panose="02020603050405020304" pitchFamily="18" charset="0"/>
              </a:rPr>
              <a:t>th</a:t>
            </a:r>
            <a:r>
              <a:rPr lang="pt-BR" sz="2400" dirty="0">
                <a:solidFill>
                  <a:srgbClr val="FFFF00"/>
                </a:solidFill>
                <a:latin typeface="Times New Roman" panose="02020603050405020304" pitchFamily="18" charset="0"/>
                <a:cs typeface="Times New Roman" panose="02020603050405020304" pitchFamily="18" charset="0"/>
              </a:rPr>
              <a:t>ế</a:t>
            </a:r>
            <a:r>
              <a:rPr lang="pt-BR" sz="2400" dirty="0">
                <a:solidFill>
                  <a:srgbClr val="FFFF00"/>
                </a:solidFill>
                <a:latin typeface="+mj-lt"/>
              </a:rPr>
              <a:t>, </a:t>
            </a:r>
            <a:r>
              <a:rPr lang="pt-BR" sz="2400" dirty="0">
                <a:solidFill>
                  <a:srgbClr val="FFFF00"/>
                </a:solidFill>
                <a:latin typeface="Times New Roman" panose="02020603050405020304" pitchFamily="18" charset="0"/>
                <a:cs typeface="Times New Roman" panose="02020603050405020304" pitchFamily="18" charset="0"/>
              </a:rPr>
              <a:t>c</a:t>
            </a:r>
            <a:r>
              <a:rPr lang="en-US" sz="2400" dirty="0" err="1">
                <a:solidFill>
                  <a:srgbClr val="FFFF00"/>
                </a:solidFill>
                <a:latin typeface="Times New Roman" panose="02020603050405020304" pitchFamily="18" charset="0"/>
                <a:cs typeface="Times New Roman" panose="02020603050405020304" pitchFamily="18" charset="0"/>
              </a:rPr>
              <a:t>ột</a:t>
            </a:r>
            <a:r>
              <a:rPr lang="en-US" sz="2400" dirty="0">
                <a:solidFill>
                  <a:srgbClr val="FFFF00"/>
                </a:solidFill>
                <a:latin typeface="Times New Roman" panose="02020603050405020304" pitchFamily="18" charset="0"/>
                <a:cs typeface="Times New Roman" panose="02020603050405020304" pitchFamily="18" charset="0"/>
              </a:rPr>
              <a:t> </a:t>
            </a:r>
            <a:r>
              <a:rPr lang="en-US" sz="2400" dirty="0" err="1">
                <a:solidFill>
                  <a:srgbClr val="FFFF00"/>
                </a:solidFill>
                <a:latin typeface="Times New Roman" panose="02020603050405020304" pitchFamily="18" charset="0"/>
                <a:cs typeface="Times New Roman" panose="02020603050405020304" pitchFamily="18" charset="0"/>
              </a:rPr>
              <a:t>thu</a:t>
            </a:r>
            <a:r>
              <a:rPr lang="en-US" sz="2400" dirty="0">
                <a:solidFill>
                  <a:srgbClr val="FFFF00"/>
                </a:solidFill>
                <a:latin typeface="Times New Roman" panose="02020603050405020304" pitchFamily="18" charset="0"/>
                <a:cs typeface="Times New Roman" panose="02020603050405020304" pitchFamily="18" charset="0"/>
              </a:rPr>
              <a:t> l</a:t>
            </a:r>
            <a:r>
              <a:rPr lang="vi-VN" sz="2400" dirty="0">
                <a:solidFill>
                  <a:srgbClr val="FFFF00"/>
                </a:solidFill>
                <a:latin typeface="Times New Roman" panose="02020603050405020304" pitchFamily="18" charset="0"/>
                <a:cs typeface="Times New Roman" panose="02020603050405020304" pitchFamily="18" charset="0"/>
              </a:rPr>
              <a:t>ô</a:t>
            </a:r>
            <a:r>
              <a:rPr lang="en-US" sz="2400" dirty="0" err="1">
                <a:solidFill>
                  <a:srgbClr val="FFFF00"/>
                </a:solidFill>
                <a:latin typeface="Times New Roman" panose="02020603050405020304" pitchFamily="18" charset="0"/>
                <a:cs typeface="Times New Roman" panose="02020603050405020304" pitchFamily="18" charset="0"/>
              </a:rPr>
              <a:t>i</a:t>
            </a:r>
            <a:r>
              <a:rPr lang="vi-VN" sz="2400" dirty="0">
                <a:solidFill>
                  <a:srgbClr val="FFFF00"/>
                </a:solidFill>
                <a:latin typeface="Times New Roman" panose="02020603050405020304" pitchFamily="18" charset="0"/>
                <a:cs typeface="Times New Roman" panose="02020603050405020304" pitchFamily="18" charset="0"/>
              </a:rPr>
              <a:t>.</a:t>
            </a:r>
            <a:r>
              <a:rPr lang="en-US" sz="2400" dirty="0">
                <a:solidFill>
                  <a:srgbClr val="FFFF00"/>
                </a:solidFill>
                <a:latin typeface="Times New Roman" panose="02020603050405020304" pitchFamily="18" charset="0"/>
                <a:cs typeface="Times New Roman" panose="02020603050405020304" pitchFamily="18" charset="0"/>
              </a:rPr>
              <a:t> </a:t>
            </a:r>
          </a:p>
        </p:txBody>
      </p:sp>
      <p:pic>
        <p:nvPicPr>
          <p:cNvPr id="114" name="Picture 10" descr="nghiemj_thu_220%20DZ%20Hue%20Dong%20Hoi">
            <a:extLst>
              <a:ext uri="{FF2B5EF4-FFF2-40B4-BE49-F238E27FC236}">
                <a16:creationId xmlns:a16="http://schemas.microsoft.com/office/drawing/2014/main" id="{5FB50685-96E3-0E06-5401-0F6C2D17DE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8432" y="969108"/>
            <a:ext cx="3414938" cy="3414938"/>
          </a:xfrm>
          <a:prstGeom prst="rect">
            <a:avLst/>
          </a:prstGeom>
          <a:noFill/>
          <a:extLst>
            <a:ext uri="{909E8E84-426E-40DD-AFC4-6F175D3DCCD1}">
              <a14:hiddenFill xmlns:a14="http://schemas.microsoft.com/office/drawing/2010/main">
                <a:solidFill>
                  <a:srgbClr val="FFFFFF"/>
                </a:solidFill>
              </a14:hiddenFill>
            </a:ext>
          </a:extLst>
        </p:spPr>
      </p:pic>
      <p:sp>
        <p:nvSpPr>
          <p:cNvPr id="120" name="Text Box 8">
            <a:extLst>
              <a:ext uri="{FF2B5EF4-FFF2-40B4-BE49-F238E27FC236}">
                <a16:creationId xmlns:a16="http://schemas.microsoft.com/office/drawing/2014/main" id="{7ED836C3-8C21-B20D-2C1D-B6F734E18DB0}"/>
              </a:ext>
            </a:extLst>
          </p:cNvPr>
          <p:cNvSpPr txBox="1">
            <a:spLocks noChangeArrowheads="1"/>
          </p:cNvSpPr>
          <p:nvPr/>
        </p:nvSpPr>
        <p:spPr bwMode="auto">
          <a:xfrm>
            <a:off x="1605163" y="287802"/>
            <a:ext cx="709068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vi-VN" sz="2400" dirty="0">
                <a:solidFill>
                  <a:srgbClr val="FFC000"/>
                </a:solidFill>
              </a:rPr>
              <a:t>T</a:t>
            </a:r>
            <a:r>
              <a:rPr lang="en-US" sz="2400" dirty="0">
                <a:solidFill>
                  <a:srgbClr val="FFC000"/>
                </a:solidFill>
              </a:rPr>
              <a:t>ừ</a:t>
            </a:r>
            <a:r>
              <a:rPr lang="vi-VN" sz="2400" dirty="0">
                <a:solidFill>
                  <a:srgbClr val="FFC000"/>
                </a:solidFill>
              </a:rPr>
              <a:t> trường thường được phát hiện ở khu vực:</a:t>
            </a:r>
            <a:r>
              <a:rPr lang="en-US" sz="2400" dirty="0">
                <a:solidFill>
                  <a:srgbClr val="FFC000"/>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box(in)">
                                      <p:cBhvr>
                                        <p:cTn id="7" dur="500"/>
                                        <p:tgtEl>
                                          <p:spTgt spid="12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114"/>
                                        </p:tgtEl>
                                        <p:attrNameLst>
                                          <p:attrName>style.visibility</p:attrName>
                                        </p:attrNameLst>
                                      </p:cBhvr>
                                      <p:to>
                                        <p:strVal val="visible"/>
                                      </p:to>
                                    </p:set>
                                    <p:animEffect transition="in" filter="strips(downLeft)">
                                      <p:cBhvr>
                                        <p:cTn id="12" dur="500"/>
                                        <p:tgtEl>
                                          <p:spTgt spid="114"/>
                                        </p:tgtEl>
                                      </p:cBhvr>
                                    </p:animEffect>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112"/>
                                        </p:tgtEl>
                                        <p:attrNameLst>
                                          <p:attrName>style.visibility</p:attrName>
                                        </p:attrNameLst>
                                      </p:cBhvr>
                                      <p:to>
                                        <p:strVal val="visible"/>
                                      </p:to>
                                    </p:set>
                                    <p:anim calcmode="lin" valueType="num">
                                      <p:cBhvr>
                                        <p:cTn id="17" dur="500" fill="hold"/>
                                        <p:tgtEl>
                                          <p:spTgt spid="112"/>
                                        </p:tgtEl>
                                        <p:attrNameLst>
                                          <p:attrName>ppt_w</p:attrName>
                                        </p:attrNameLst>
                                      </p:cBhvr>
                                      <p:tavLst>
                                        <p:tav tm="0">
                                          <p:val>
                                            <p:fltVal val="0"/>
                                          </p:val>
                                        </p:tav>
                                        <p:tav tm="100000">
                                          <p:val>
                                            <p:strVal val="#ppt_w"/>
                                          </p:val>
                                        </p:tav>
                                      </p:tavLst>
                                    </p:anim>
                                    <p:anim calcmode="lin" valueType="num">
                                      <p:cBhvr>
                                        <p:cTn id="18" dur="500" fill="hold"/>
                                        <p:tgtEl>
                                          <p:spTgt spid="112"/>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4" presetClass="entr" presetSubtype="16" fill="hold" grpId="0" nodeType="afterEffect">
                                  <p:stCondLst>
                                    <p:cond delay="0"/>
                                  </p:stCondLst>
                                  <p:childTnLst>
                                    <p:set>
                                      <p:cBhvr>
                                        <p:cTn id="21" dur="1" fill="hold">
                                          <p:stCondLst>
                                            <p:cond delay="0"/>
                                          </p:stCondLst>
                                        </p:cTn>
                                        <p:tgtEl>
                                          <p:spTgt spid="113"/>
                                        </p:tgtEl>
                                        <p:attrNameLst>
                                          <p:attrName>style.visibility</p:attrName>
                                        </p:attrNameLst>
                                      </p:cBhvr>
                                      <p:to>
                                        <p:strVal val="visible"/>
                                      </p:to>
                                    </p:set>
                                    <p:animEffect transition="in" filter="box(in)">
                                      <p:cBhvr>
                                        <p:cTn id="22"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448151" y="354056"/>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461737" y="436637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Text Box 7">
            <a:extLst>
              <a:ext uri="{FF2B5EF4-FFF2-40B4-BE49-F238E27FC236}">
                <a16:creationId xmlns:a16="http://schemas.microsoft.com/office/drawing/2014/main" id="{9AE68DD8-579A-58DC-22CE-F7C21BC2994F}"/>
              </a:ext>
            </a:extLst>
          </p:cNvPr>
          <p:cNvSpPr txBox="1">
            <a:spLocks noChangeArrowheads="1"/>
          </p:cNvSpPr>
          <p:nvPr/>
        </p:nvSpPr>
        <p:spPr bwMode="auto">
          <a:xfrm>
            <a:off x="2032947" y="301470"/>
            <a:ext cx="57721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vi-VN" sz="2400" dirty="0">
                <a:solidFill>
                  <a:srgbClr val="FFC000"/>
                </a:solidFill>
                <a:latin typeface="Times New Roman" pitchFamily="18" charset="0"/>
              </a:rPr>
              <a:t>T</a:t>
            </a:r>
            <a:r>
              <a:rPr lang="en-US" sz="2400" dirty="0">
                <a:solidFill>
                  <a:srgbClr val="FFC000"/>
                </a:solidFill>
                <a:latin typeface="Times New Roman" pitchFamily="18" charset="0"/>
              </a:rPr>
              <a:t>ừ</a:t>
            </a:r>
            <a:r>
              <a:rPr lang="vi-VN" sz="2400" dirty="0">
                <a:solidFill>
                  <a:srgbClr val="FFC000"/>
                </a:solidFill>
                <a:latin typeface="Times New Roman" pitchFamily="18" charset="0"/>
              </a:rPr>
              <a:t> trường thường được phát hiện ở khu vực:</a:t>
            </a:r>
            <a:r>
              <a:rPr lang="en-US" sz="2400" dirty="0">
                <a:solidFill>
                  <a:srgbClr val="FFC000"/>
                </a:solidFill>
                <a:latin typeface="Times New Roman" pitchFamily="18" charset="0"/>
              </a:rPr>
              <a:t> </a:t>
            </a:r>
          </a:p>
        </p:txBody>
      </p:sp>
      <p:sp>
        <p:nvSpPr>
          <p:cNvPr id="13" name="Text Box 8">
            <a:extLst>
              <a:ext uri="{FF2B5EF4-FFF2-40B4-BE49-F238E27FC236}">
                <a16:creationId xmlns:a16="http://schemas.microsoft.com/office/drawing/2014/main" id="{C3CD0AC8-73C0-2DC0-8B51-63C56FA5FDDD}"/>
              </a:ext>
            </a:extLst>
          </p:cNvPr>
          <p:cNvSpPr txBox="1">
            <a:spLocks noChangeArrowheads="1"/>
          </p:cNvSpPr>
          <p:nvPr/>
        </p:nvSpPr>
        <p:spPr bwMode="auto">
          <a:xfrm>
            <a:off x="4286249" y="3429000"/>
            <a:ext cx="422909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pP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Khu</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vực</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xung</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quanh</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thiết</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bị</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điện</a:t>
            </a:r>
            <a:r>
              <a:rPr lang="en-US" sz="2100" dirty="0">
                <a:solidFill>
                  <a:srgbClr val="FFFF00"/>
                </a:solidFill>
                <a:latin typeface="Times New Roman" pitchFamily="18" charset="0"/>
              </a:rPr>
              <a:t> </a:t>
            </a:r>
            <a:r>
              <a:rPr lang="en-US" sz="2100" dirty="0" err="1">
                <a:solidFill>
                  <a:srgbClr val="FFFF00"/>
                </a:solidFill>
                <a:latin typeface="Times New Roman" pitchFamily="18" charset="0"/>
              </a:rPr>
              <a:t>đang</a:t>
            </a:r>
            <a:r>
              <a:rPr lang="vi-VN" sz="2100" dirty="0">
                <a:solidFill>
                  <a:srgbClr val="FFFF00"/>
                </a:solidFill>
                <a:latin typeface="Times New Roman" pitchFamily="18" charset="0"/>
              </a:rPr>
              <a:t> vận hành: màn h</a:t>
            </a:r>
            <a:r>
              <a:rPr lang="en-US" sz="2100" dirty="0">
                <a:solidFill>
                  <a:srgbClr val="FFFF00"/>
                </a:solidFill>
                <a:latin typeface="Times New Roman" pitchFamily="18" charset="0"/>
              </a:rPr>
              <a:t>ì</a:t>
            </a:r>
            <a:r>
              <a:rPr lang="vi-VN" sz="2100" dirty="0">
                <a:solidFill>
                  <a:srgbClr val="FFFF00"/>
                </a:solidFill>
                <a:latin typeface="Times New Roman" pitchFamily="18" charset="0"/>
              </a:rPr>
              <a:t>nh máy vi tính, đồng hồ điện, máy sấy tóc, điện thoại di động</a:t>
            </a:r>
            <a:r>
              <a:rPr lang="en-US" sz="2100" dirty="0">
                <a:solidFill>
                  <a:srgbClr val="FFFF00"/>
                </a:solidFill>
                <a:latin typeface="Times New Roman" pitchFamily="18" charset="0"/>
              </a:rPr>
              <a:t>…</a:t>
            </a:r>
            <a:r>
              <a:rPr lang="vi-VN" sz="2100" dirty="0">
                <a:solidFill>
                  <a:srgbClr val="FFFF00"/>
                </a:solidFill>
                <a:latin typeface="Times New Roman" pitchFamily="18" charset="0"/>
              </a:rPr>
              <a:t>.</a:t>
            </a:r>
            <a:endParaRPr lang="en-US" sz="2100" dirty="0">
              <a:solidFill>
                <a:srgbClr val="FFFF00"/>
              </a:solidFill>
              <a:latin typeface="Times New Roman" pitchFamily="18" charset="0"/>
            </a:endParaRPr>
          </a:p>
        </p:txBody>
      </p:sp>
      <p:pic>
        <p:nvPicPr>
          <p:cNvPr id="14" name="Picture 9">
            <a:extLst>
              <a:ext uri="{FF2B5EF4-FFF2-40B4-BE49-F238E27FC236}">
                <a16:creationId xmlns:a16="http://schemas.microsoft.com/office/drawing/2014/main" id="{00092D0B-BF3D-DDAE-C4AD-73B067B2C9B3}"/>
              </a:ext>
            </a:extLst>
          </p:cNvPr>
          <p:cNvPicPr>
            <a:picLocks noChangeAspect="1" noChangeArrowheads="1"/>
          </p:cNvPicPr>
          <p:nvPr/>
        </p:nvPicPr>
        <p:blipFill>
          <a:blip r:embed="rId3">
            <a:lum contrast="12000"/>
            <a:extLst>
              <a:ext uri="{28A0092B-C50C-407E-A947-70E740481C1C}">
                <a14:useLocalDpi xmlns:a14="http://schemas.microsoft.com/office/drawing/2010/main" val="0"/>
              </a:ext>
            </a:extLst>
          </a:blip>
          <a:srcRect l="8940" t="45647" r="68808" b="35001"/>
          <a:stretch>
            <a:fillRect/>
          </a:stretch>
        </p:blipFill>
        <p:spPr bwMode="auto">
          <a:xfrm>
            <a:off x="858055" y="1102057"/>
            <a:ext cx="2356213"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descr="180px-Monitor">
            <a:hlinkClick r:id="rId4"/>
            <a:extLst>
              <a:ext uri="{FF2B5EF4-FFF2-40B4-BE49-F238E27FC236}">
                <a16:creationId xmlns:a16="http://schemas.microsoft.com/office/drawing/2014/main" id="{FDB355DC-531F-A204-22CD-5BC525E5DC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21256" y="1102057"/>
            <a:ext cx="2457450" cy="2228850"/>
          </a:xfrm>
          <a:prstGeom prst="rect">
            <a:avLst/>
          </a:prstGeom>
          <a:noFill/>
          <a:extLst>
            <a:ext uri="{909E8E84-426E-40DD-AFC4-6F175D3DCCD1}">
              <a14:hiddenFill xmlns:a14="http://schemas.microsoft.com/office/drawing/2010/main">
                <a:solidFill>
                  <a:srgbClr val="FFFFFF"/>
                </a:solidFill>
              </a14:hiddenFill>
            </a:ext>
          </a:extLst>
        </p:spPr>
      </p:pic>
      <p:sp>
        <p:nvSpPr>
          <p:cNvPr id="16" name="Text Box 11">
            <a:extLst>
              <a:ext uri="{FF2B5EF4-FFF2-40B4-BE49-F238E27FC236}">
                <a16:creationId xmlns:a16="http://schemas.microsoft.com/office/drawing/2014/main" id="{7CB161E3-0012-A37D-09C3-F5BF09974DA9}"/>
              </a:ext>
            </a:extLst>
          </p:cNvPr>
          <p:cNvSpPr txBox="1">
            <a:spLocks noChangeArrowheads="1"/>
          </p:cNvSpPr>
          <p:nvPr/>
        </p:nvSpPr>
        <p:spPr bwMode="auto">
          <a:xfrm>
            <a:off x="775647" y="3624595"/>
            <a:ext cx="3001296"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vi-VN" sz="2100" dirty="0">
                <a:solidFill>
                  <a:srgbClr val="FFFF00"/>
                </a:solidFill>
                <a:latin typeface="Times New Roman" pitchFamily="18" charset="0"/>
              </a:rPr>
              <a:t>- Các dây tiếp đất của các thiết bị điện..</a:t>
            </a:r>
            <a:r>
              <a:rPr lang="en-US" sz="2100" dirty="0">
                <a:solidFill>
                  <a:srgbClr val="FFFF00"/>
                </a:solidFill>
                <a:latin typeface="Times New Roman" pitchFamily="18" charset="0"/>
              </a:rPr>
              <a:t> </a:t>
            </a:r>
          </a:p>
        </p:txBody>
      </p:sp>
      <p:pic>
        <p:nvPicPr>
          <p:cNvPr id="17" name="Picture 2" descr="010">
            <a:extLst>
              <a:ext uri="{FF2B5EF4-FFF2-40B4-BE49-F238E27FC236}">
                <a16:creationId xmlns:a16="http://schemas.microsoft.com/office/drawing/2014/main" id="{2F7861C4-EE45-2403-0CA8-894966BCB83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85694" y="1064591"/>
            <a:ext cx="2229655" cy="23123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1547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childTnLst>
                                </p:cTn>
                              </p:par>
                              <p:par>
                                <p:cTn id="14" presetID="47" presetClass="entr" presetSubtype="0"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1000"/>
                                        <p:tgtEl>
                                          <p:spTgt spid="15"/>
                                        </p:tgtEl>
                                      </p:cBhvr>
                                    </p:animEffect>
                                    <p:anim calcmode="lin" valueType="num">
                                      <p:cBhvr>
                                        <p:cTn id="17" dur="1000" fill="hold"/>
                                        <p:tgtEl>
                                          <p:spTgt spid="15"/>
                                        </p:tgtEl>
                                        <p:attrNameLst>
                                          <p:attrName>ppt_x</p:attrName>
                                        </p:attrNameLst>
                                      </p:cBhvr>
                                      <p:tavLst>
                                        <p:tav tm="0">
                                          <p:val>
                                            <p:strVal val="#ppt_x"/>
                                          </p:val>
                                        </p:tav>
                                        <p:tav tm="100000">
                                          <p:val>
                                            <p:strVal val="#ppt_x"/>
                                          </p:val>
                                        </p:tav>
                                      </p:tavLst>
                                    </p:anim>
                                    <p:anim calcmode="lin" valueType="num">
                                      <p:cBhvr>
                                        <p:cTn id="18" dur="1000" fill="hold"/>
                                        <p:tgtEl>
                                          <p:spTgt spid="15"/>
                                        </p:tgtEl>
                                        <p:attrNameLst>
                                          <p:attrName>ppt_y</p:attrName>
                                        </p:attrNameLst>
                                      </p:cBhvr>
                                      <p:tavLst>
                                        <p:tav tm="0">
                                          <p:val>
                                            <p:strVal val="#ppt_y-.1"/>
                                          </p:val>
                                        </p:tav>
                                        <p:tav tm="100000">
                                          <p:val>
                                            <p:strVal val="#ppt_y"/>
                                          </p:val>
                                        </p:tav>
                                      </p:tavLst>
                                    </p:anim>
                                  </p:childTnLst>
                                </p:cTn>
                              </p:par>
                              <p:par>
                                <p:cTn id="19" presetID="22" presetClass="entr" presetSubtype="4"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down)">
                                      <p:cBhvr>
                                        <p:cTn id="21" dur="500"/>
                                        <p:tgtEl>
                                          <p:spTgt spid="17"/>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04C79F36-0026-38CE-AE2A-F4E7B3C39B66}"/>
              </a:ext>
            </a:extLst>
          </p:cNvPr>
          <p:cNvSpPr>
            <a:spLocks noGrp="1"/>
          </p:cNvSpPr>
          <p:nvPr>
            <p:ph type="subTitle" idx="1"/>
          </p:nvPr>
        </p:nvSpPr>
        <p:spPr/>
        <p:txBody>
          <a:bodyPr/>
          <a:lstStyle/>
          <a:p>
            <a:endParaRPr lang="en-US"/>
          </a:p>
        </p:txBody>
      </p:sp>
      <p:sp>
        <p:nvSpPr>
          <p:cNvPr id="3" name="Subtitle 2">
            <a:extLst>
              <a:ext uri="{FF2B5EF4-FFF2-40B4-BE49-F238E27FC236}">
                <a16:creationId xmlns:a16="http://schemas.microsoft.com/office/drawing/2014/main" id="{00F9D497-98FC-5CB7-8EBF-E0FCEF01AD23}"/>
              </a:ext>
            </a:extLst>
          </p:cNvPr>
          <p:cNvSpPr>
            <a:spLocks noGrp="1"/>
          </p:cNvSpPr>
          <p:nvPr>
            <p:ph type="subTitle" idx="2"/>
          </p:nvPr>
        </p:nvSpPr>
        <p:spPr/>
        <p:txBody>
          <a:bodyPr/>
          <a:lstStyle/>
          <a:p>
            <a:endParaRPr lang="en-US"/>
          </a:p>
        </p:txBody>
      </p:sp>
      <p:sp>
        <p:nvSpPr>
          <p:cNvPr id="4" name="Subtitle 3">
            <a:extLst>
              <a:ext uri="{FF2B5EF4-FFF2-40B4-BE49-F238E27FC236}">
                <a16:creationId xmlns:a16="http://schemas.microsoft.com/office/drawing/2014/main" id="{5813BA06-36E3-B982-5A55-9F5B62CD42E8}"/>
              </a:ext>
            </a:extLst>
          </p:cNvPr>
          <p:cNvSpPr>
            <a:spLocks noGrp="1"/>
          </p:cNvSpPr>
          <p:nvPr>
            <p:ph type="subTitle" idx="3"/>
          </p:nvPr>
        </p:nvSpPr>
        <p:spPr/>
        <p:txBody>
          <a:bodyPr/>
          <a:lstStyle/>
          <a:p>
            <a:endParaRPr lang="en-US"/>
          </a:p>
        </p:txBody>
      </p:sp>
      <p:sp>
        <p:nvSpPr>
          <p:cNvPr id="5" name="Subtitle 4">
            <a:extLst>
              <a:ext uri="{FF2B5EF4-FFF2-40B4-BE49-F238E27FC236}">
                <a16:creationId xmlns:a16="http://schemas.microsoft.com/office/drawing/2014/main" id="{94898FE9-63F9-2140-EAAF-4E587F5DC02B}"/>
              </a:ext>
            </a:extLst>
          </p:cNvPr>
          <p:cNvSpPr>
            <a:spLocks noGrp="1"/>
          </p:cNvSpPr>
          <p:nvPr>
            <p:ph type="subTitle" idx="4"/>
          </p:nvPr>
        </p:nvSpPr>
        <p:spPr/>
        <p:txBody>
          <a:bodyPr/>
          <a:lstStyle/>
          <a:p>
            <a:endParaRPr lang="en-US"/>
          </a:p>
        </p:txBody>
      </p:sp>
      <p:sp>
        <p:nvSpPr>
          <p:cNvPr id="6" name="Title 5">
            <a:extLst>
              <a:ext uri="{FF2B5EF4-FFF2-40B4-BE49-F238E27FC236}">
                <a16:creationId xmlns:a16="http://schemas.microsoft.com/office/drawing/2014/main" id="{DDFF800E-8AA2-B10C-EA7E-4873A1B0BB90}"/>
              </a:ext>
            </a:extLst>
          </p:cNvPr>
          <p:cNvSpPr>
            <a:spLocks noGrp="1"/>
          </p:cNvSpPr>
          <p:nvPr>
            <p:ph type="title"/>
          </p:nvPr>
        </p:nvSpPr>
        <p:spPr/>
        <p:txBody>
          <a:bodyPr/>
          <a:lstStyle/>
          <a:p>
            <a:endParaRPr lang="en-US"/>
          </a:p>
        </p:txBody>
      </p:sp>
      <p:pic>
        <p:nvPicPr>
          <p:cNvPr id="13" name="Picture 12">
            <a:extLst>
              <a:ext uri="{FF2B5EF4-FFF2-40B4-BE49-F238E27FC236}">
                <a16:creationId xmlns:a16="http://schemas.microsoft.com/office/drawing/2014/main" id="{D67B241D-07E8-EEC2-A96C-F51C6719CA8F}"/>
              </a:ext>
            </a:extLst>
          </p:cNvPr>
          <p:cNvPicPr>
            <a:picLocks noChangeAspect="1"/>
          </p:cNvPicPr>
          <p:nvPr/>
        </p:nvPicPr>
        <p:blipFill>
          <a:blip r:embed="rId3"/>
          <a:stretch>
            <a:fillRect/>
          </a:stretch>
        </p:blipFill>
        <p:spPr>
          <a:xfrm>
            <a:off x="0" y="0"/>
            <a:ext cx="9144000" cy="5143500"/>
          </a:xfrm>
          <a:prstGeom prst="rect">
            <a:avLst/>
          </a:prstGeom>
        </p:spPr>
      </p:pic>
    </p:spTree>
    <p:extLst>
      <p:ext uri="{BB962C8B-B14F-4D97-AF65-F5344CB8AC3E}">
        <p14:creationId xmlns:p14="http://schemas.microsoft.com/office/powerpoint/2010/main" val="19448187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0" name="Text Box 10">
            <a:extLst>
              <a:ext uri="{FF2B5EF4-FFF2-40B4-BE49-F238E27FC236}">
                <a16:creationId xmlns:a16="http://schemas.microsoft.com/office/drawing/2014/main" id="{11C5FA75-3141-2932-1995-3DAD3197CC39}"/>
              </a:ext>
            </a:extLst>
          </p:cNvPr>
          <p:cNvSpPr txBox="1">
            <a:spLocks noChangeArrowheads="1"/>
          </p:cNvSpPr>
          <p:nvPr/>
        </p:nvSpPr>
        <p:spPr bwMode="auto">
          <a:xfrm>
            <a:off x="1200149" y="726498"/>
            <a:ext cx="6768193"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panose="020B0604020202020204" pitchFamily="34" charset="0"/>
              </a:defRPr>
            </a:lvl1pPr>
            <a:lvl2pPr marL="800100" indent="-342900">
              <a:defRPr sz="2400">
                <a:solidFill>
                  <a:schemeClr val="tx1"/>
                </a:solidFill>
                <a:latin typeface="Arial" panose="020B0604020202020204" pitchFamily="34" charset="0"/>
              </a:defRPr>
            </a:lvl2pPr>
            <a:lvl3pPr marL="1257300" indent="-342900">
              <a:defRPr sz="2400">
                <a:solidFill>
                  <a:schemeClr val="tx1"/>
                </a:solidFill>
                <a:latin typeface="Arial" panose="020B0604020202020204" pitchFamily="34" charset="0"/>
              </a:defRPr>
            </a:lvl3pPr>
            <a:lvl4pPr marL="1714500" indent="-342900">
              <a:defRPr sz="2400">
                <a:solidFill>
                  <a:schemeClr val="tx1"/>
                </a:solidFill>
                <a:latin typeface="Arial" panose="020B0604020202020204" pitchFamily="34" charset="0"/>
              </a:defRPr>
            </a:lvl4pPr>
            <a:lvl5pPr marL="2171700" indent="-342900">
              <a:defRPr sz="2400">
                <a:solidFill>
                  <a:schemeClr val="tx1"/>
                </a:solidFill>
                <a:latin typeface="Arial" panose="020B0604020202020204" pitchFamily="34" charset="0"/>
              </a:defRPr>
            </a:lvl5pPr>
            <a:lvl6pPr marL="2628900" indent="-342900" eaLnBrk="0" fontAlgn="base" hangingPunct="0">
              <a:spcBef>
                <a:spcPct val="0"/>
              </a:spcBef>
              <a:spcAft>
                <a:spcPct val="0"/>
              </a:spcAft>
              <a:defRPr sz="2400">
                <a:solidFill>
                  <a:schemeClr val="tx1"/>
                </a:solidFill>
                <a:latin typeface="Arial" panose="020B0604020202020204" pitchFamily="34" charset="0"/>
              </a:defRPr>
            </a:lvl6pPr>
            <a:lvl7pPr marL="3086100" indent="-342900" eaLnBrk="0" fontAlgn="base" hangingPunct="0">
              <a:spcBef>
                <a:spcPct val="0"/>
              </a:spcBef>
              <a:spcAft>
                <a:spcPct val="0"/>
              </a:spcAft>
              <a:defRPr sz="2400">
                <a:solidFill>
                  <a:schemeClr val="tx1"/>
                </a:solidFill>
                <a:latin typeface="Arial" panose="020B0604020202020204" pitchFamily="34" charset="0"/>
              </a:defRPr>
            </a:lvl7pPr>
            <a:lvl8pPr marL="3543300" indent="-342900" eaLnBrk="0" fontAlgn="base" hangingPunct="0">
              <a:spcBef>
                <a:spcPct val="0"/>
              </a:spcBef>
              <a:spcAft>
                <a:spcPct val="0"/>
              </a:spcAft>
              <a:defRPr sz="2400">
                <a:solidFill>
                  <a:schemeClr val="tx1"/>
                </a:solidFill>
                <a:latin typeface="Arial" panose="020B0604020202020204" pitchFamily="34" charset="0"/>
              </a:defRPr>
            </a:lvl8pPr>
            <a:lvl9pPr marL="4000500" indent="-3429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spcBef>
                <a:spcPct val="50000"/>
              </a:spcBef>
            </a:pPr>
            <a:r>
              <a:rPr lang="en-US" altLang="en-US" b="1" dirty="0" err="1">
                <a:solidFill>
                  <a:schemeClr val="accent6"/>
                </a:solidFill>
                <a:latin typeface="Times New Roman" panose="02020603050405020304" pitchFamily="18" charset="0"/>
                <a:cs typeface="Times New Roman" panose="02020603050405020304" pitchFamily="18" charset="0"/>
              </a:rPr>
              <a:t>Câu</a:t>
            </a:r>
            <a:r>
              <a:rPr lang="en-US" altLang="en-US" b="1" dirty="0">
                <a:solidFill>
                  <a:schemeClr val="accent6"/>
                </a:solidFill>
                <a:latin typeface="Times New Roman" panose="02020603050405020304" pitchFamily="18" charset="0"/>
                <a:cs typeface="Times New Roman" panose="02020603050405020304" pitchFamily="18" charset="0"/>
              </a:rPr>
              <a:t> 1: </a:t>
            </a:r>
            <a:r>
              <a:rPr lang="en-US" altLang="en-US" b="1" dirty="0" err="1">
                <a:solidFill>
                  <a:schemeClr val="accent6"/>
                </a:solidFill>
                <a:latin typeface="Times New Roman" panose="02020603050405020304" pitchFamily="18" charset="0"/>
                <a:cs typeface="Times New Roman" panose="02020603050405020304" pitchFamily="18" charset="0"/>
              </a:rPr>
              <a:t>Lực</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từ</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xuất</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hiện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trong</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những</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trường</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hợp</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nào</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sau</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đây</a:t>
            </a:r>
            <a:r>
              <a:rPr lang="en-US" altLang="en-US" b="1" dirty="0">
                <a:solidFill>
                  <a:schemeClr val="accent6"/>
                </a:solidFill>
                <a:latin typeface="Times New Roman" panose="02020603050405020304" pitchFamily="18" charset="0"/>
                <a:cs typeface="Times New Roman" panose="02020603050405020304" pitchFamily="18" charset="0"/>
              </a:rPr>
              <a:t> ?</a:t>
            </a:r>
          </a:p>
          <a:p>
            <a:pPr eaLnBrk="1" hangingPunct="1">
              <a:spcBef>
                <a:spcPct val="50000"/>
              </a:spcBef>
            </a:pPr>
            <a:r>
              <a:rPr lang="en-US" altLang="en-US" b="1" dirty="0">
                <a:solidFill>
                  <a:schemeClr val="accent6"/>
                </a:solidFill>
                <a:latin typeface="Times New Roman" panose="02020603050405020304" pitchFamily="18" charset="0"/>
                <a:cs typeface="Times New Roman" panose="02020603050405020304" pitchFamily="18" charset="0"/>
              </a:rPr>
              <a:t>A. </a:t>
            </a:r>
            <a:r>
              <a:rPr lang="en-US" altLang="en-US" b="1" dirty="0" err="1">
                <a:solidFill>
                  <a:schemeClr val="accent6"/>
                </a:solidFill>
                <a:latin typeface="Times New Roman" panose="02020603050405020304" pitchFamily="18" charset="0"/>
                <a:cs typeface="Times New Roman" panose="02020603050405020304" pitchFamily="18" charset="0"/>
              </a:rPr>
              <a:t>Đặt</a:t>
            </a:r>
            <a:r>
              <a:rPr lang="en-US" altLang="en-US" b="1" dirty="0">
                <a:solidFill>
                  <a:schemeClr val="accent6"/>
                </a:solidFill>
                <a:latin typeface="Times New Roman" panose="02020603050405020304" pitchFamily="18" charset="0"/>
                <a:cs typeface="Times New Roman" panose="02020603050405020304" pitchFamily="18" charset="0"/>
              </a:rPr>
              <a:t> 2 </a:t>
            </a:r>
            <a:r>
              <a:rPr lang="en-US" altLang="en-US" b="1" dirty="0" err="1">
                <a:solidFill>
                  <a:schemeClr val="accent6"/>
                </a:solidFill>
                <a:latin typeface="Times New Roman" panose="02020603050405020304" pitchFamily="18" charset="0"/>
                <a:cs typeface="Times New Roman" panose="02020603050405020304" pitchFamily="18" charset="0"/>
              </a:rPr>
              <a:t>nam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châm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gần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nhau</a:t>
            </a:r>
            <a:endParaRPr lang="en-US" altLang="en-US" b="1" dirty="0">
              <a:solidFill>
                <a:schemeClr val="accent6"/>
              </a:solidFill>
              <a:latin typeface="Times New Roman" panose="02020603050405020304" pitchFamily="18" charset="0"/>
              <a:cs typeface="Times New Roman" panose="02020603050405020304" pitchFamily="18" charset="0"/>
            </a:endParaRPr>
          </a:p>
          <a:p>
            <a:pPr eaLnBrk="1" hangingPunct="1">
              <a:spcBef>
                <a:spcPct val="50000"/>
              </a:spcBef>
            </a:pPr>
            <a:r>
              <a:rPr lang="en-US" altLang="en-US" b="1" dirty="0">
                <a:solidFill>
                  <a:schemeClr val="accent6"/>
                </a:solidFill>
                <a:latin typeface="Times New Roman" panose="02020603050405020304" pitchFamily="18" charset="0"/>
                <a:cs typeface="Times New Roman" panose="02020603050405020304" pitchFamily="18" charset="0"/>
              </a:rPr>
              <a:t>B. </a:t>
            </a:r>
            <a:r>
              <a:rPr lang="en-US" altLang="en-US" b="1" dirty="0" err="1">
                <a:solidFill>
                  <a:schemeClr val="accent6"/>
                </a:solidFill>
                <a:latin typeface="Times New Roman" panose="02020603050405020304" pitchFamily="18" charset="0"/>
                <a:cs typeface="Times New Roman" panose="02020603050405020304" pitchFamily="18" charset="0"/>
              </a:rPr>
              <a:t>Đặt</a:t>
            </a:r>
            <a:r>
              <a:rPr lang="en-US" altLang="en-US" b="1" dirty="0">
                <a:solidFill>
                  <a:schemeClr val="accent6"/>
                </a:solidFill>
                <a:latin typeface="Times New Roman" panose="02020603050405020304" pitchFamily="18" charset="0"/>
                <a:cs typeface="Times New Roman" panose="02020603050405020304" pitchFamily="18" charset="0"/>
              </a:rPr>
              <a:t> 1 </a:t>
            </a:r>
            <a:r>
              <a:rPr lang="en-US" altLang="en-US" b="1" dirty="0" err="1">
                <a:solidFill>
                  <a:schemeClr val="accent6"/>
                </a:solidFill>
                <a:latin typeface="Times New Roman" panose="02020603050405020304" pitchFamily="18" charset="0"/>
                <a:cs typeface="Times New Roman" panose="02020603050405020304" pitchFamily="18" charset="0"/>
              </a:rPr>
              <a:t>nam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châm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gần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thanh</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sắt</a:t>
            </a:r>
            <a:endParaRPr lang="en-US" altLang="en-US" b="1" dirty="0">
              <a:solidFill>
                <a:schemeClr val="accent6"/>
              </a:solidFill>
              <a:latin typeface="Times New Roman" panose="02020603050405020304" pitchFamily="18" charset="0"/>
              <a:cs typeface="Times New Roman" panose="02020603050405020304" pitchFamily="18" charset="0"/>
            </a:endParaRPr>
          </a:p>
          <a:p>
            <a:pPr eaLnBrk="1" hangingPunct="1">
              <a:spcBef>
                <a:spcPct val="50000"/>
              </a:spcBef>
            </a:pPr>
            <a:r>
              <a:rPr lang="en-US" altLang="en-US" b="1" dirty="0">
                <a:solidFill>
                  <a:schemeClr val="accent6"/>
                </a:solidFill>
                <a:latin typeface="Times New Roman" panose="02020603050405020304" pitchFamily="18" charset="0"/>
                <a:cs typeface="Times New Roman" panose="02020603050405020304" pitchFamily="18" charset="0"/>
              </a:rPr>
              <a:t>C. </a:t>
            </a:r>
            <a:r>
              <a:rPr lang="en-US" altLang="en-US" b="1" dirty="0" err="1">
                <a:solidFill>
                  <a:schemeClr val="accent6"/>
                </a:solidFill>
                <a:latin typeface="Times New Roman" panose="02020603050405020304" pitchFamily="18" charset="0"/>
                <a:cs typeface="Times New Roman" panose="02020603050405020304" pitchFamily="18" charset="0"/>
              </a:rPr>
              <a:t>Đặt</a:t>
            </a:r>
            <a:r>
              <a:rPr lang="en-US" altLang="en-US" b="1" dirty="0">
                <a:solidFill>
                  <a:schemeClr val="accent6"/>
                </a:solidFill>
                <a:latin typeface="Times New Roman" panose="02020603050405020304" pitchFamily="18" charset="0"/>
                <a:cs typeface="Times New Roman" panose="02020603050405020304" pitchFamily="18" charset="0"/>
              </a:rPr>
              <a:t> 1 </a:t>
            </a:r>
            <a:r>
              <a:rPr lang="en-US" altLang="en-US" b="1" dirty="0" err="1">
                <a:solidFill>
                  <a:schemeClr val="accent6"/>
                </a:solidFill>
                <a:latin typeface="Times New Roman" panose="02020603050405020304" pitchFamily="18" charset="0"/>
                <a:cs typeface="Times New Roman" panose="02020603050405020304" pitchFamily="18" charset="0"/>
              </a:rPr>
              <a:t>kim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nam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châm</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lại</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gần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một</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dây</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dẫn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có</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dòng</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điện</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chạy</a:t>
            </a:r>
            <a:r>
              <a:rPr lang="en-US" altLang="en-US" b="1" dirty="0">
                <a:solidFill>
                  <a:schemeClr val="accent6"/>
                </a:solidFill>
                <a:latin typeface="Times New Roman" panose="02020603050405020304" pitchFamily="18" charset="0"/>
                <a:cs typeface="Times New Roman" panose="02020603050405020304" pitchFamily="18" charset="0"/>
              </a:rPr>
              <a:t> qua</a:t>
            </a:r>
          </a:p>
          <a:p>
            <a:pPr eaLnBrk="1" hangingPunct="1">
              <a:spcBef>
                <a:spcPct val="50000"/>
              </a:spcBef>
            </a:pPr>
            <a:r>
              <a:rPr lang="en-US" altLang="en-US" b="1" dirty="0">
                <a:solidFill>
                  <a:schemeClr val="accent6"/>
                </a:solidFill>
                <a:latin typeface="Times New Roman" panose="02020603050405020304" pitchFamily="18" charset="0"/>
                <a:cs typeface="Times New Roman" panose="02020603050405020304" pitchFamily="18" charset="0"/>
              </a:rPr>
              <a:t>D. </a:t>
            </a:r>
            <a:r>
              <a:rPr lang="en-US" altLang="en-US" b="1" dirty="0" err="1">
                <a:solidFill>
                  <a:schemeClr val="accent6"/>
                </a:solidFill>
                <a:latin typeface="Times New Roman" panose="02020603050405020304" pitchFamily="18" charset="0"/>
                <a:cs typeface="Times New Roman" panose="02020603050405020304" pitchFamily="18" charset="0"/>
              </a:rPr>
              <a:t>Cả</a:t>
            </a:r>
            <a:r>
              <a:rPr lang="en-US" altLang="en-US" b="1" dirty="0">
                <a:solidFill>
                  <a:schemeClr val="accent6"/>
                </a:solidFill>
                <a:latin typeface="Times New Roman" panose="02020603050405020304" pitchFamily="18" charset="0"/>
                <a:cs typeface="Times New Roman" panose="02020603050405020304" pitchFamily="18" charset="0"/>
              </a:rPr>
              <a:t> 3 </a:t>
            </a:r>
            <a:r>
              <a:rPr lang="en-US" altLang="en-US" b="1" dirty="0" err="1">
                <a:solidFill>
                  <a:schemeClr val="accent6"/>
                </a:solidFill>
                <a:latin typeface="Times New Roman" panose="02020603050405020304" pitchFamily="18" charset="0"/>
                <a:cs typeface="Times New Roman" panose="02020603050405020304" pitchFamily="18" charset="0"/>
              </a:rPr>
              <a:t>trường</a:t>
            </a:r>
            <a:r>
              <a:rPr lang="en-US" altLang="en-US" b="1" dirty="0">
                <a:solidFill>
                  <a:schemeClr val="accent6"/>
                </a:solidFill>
                <a:latin typeface="Times New Roman" panose="02020603050405020304" pitchFamily="18" charset="0"/>
                <a:cs typeface="Times New Roman" panose="02020603050405020304" pitchFamily="18" charset="0"/>
              </a:rPr>
              <a:t> </a:t>
            </a:r>
            <a:r>
              <a:rPr lang="en-US" altLang="en-US" b="1" dirty="0" err="1">
                <a:solidFill>
                  <a:schemeClr val="accent6"/>
                </a:solidFill>
                <a:latin typeface="Times New Roman" panose="02020603050405020304" pitchFamily="18" charset="0"/>
                <a:cs typeface="Times New Roman" panose="02020603050405020304" pitchFamily="18" charset="0"/>
              </a:rPr>
              <a:t>hợp</a:t>
            </a:r>
            <a:r>
              <a:rPr lang="en-US" altLang="en-US" b="1" dirty="0">
                <a:solidFill>
                  <a:schemeClr val="accent6"/>
                </a:solidFill>
                <a:latin typeface="Times New Roman" panose="02020603050405020304" pitchFamily="18" charset="0"/>
                <a:cs typeface="Times New Roman" panose="02020603050405020304" pitchFamily="18" charset="0"/>
              </a:rPr>
              <a:t> A, B, C</a:t>
            </a:r>
          </a:p>
        </p:txBody>
      </p:sp>
      <p:sp>
        <p:nvSpPr>
          <p:cNvPr id="166920" name="Oval 8">
            <a:extLst>
              <a:ext uri="{FF2B5EF4-FFF2-40B4-BE49-F238E27FC236}">
                <a16:creationId xmlns:a16="http://schemas.microsoft.com/office/drawing/2014/main" id="{8321400E-1D55-B88B-2BEA-C73BE3F66991}"/>
              </a:ext>
            </a:extLst>
          </p:cNvPr>
          <p:cNvSpPr>
            <a:spLocks noChangeArrowheads="1"/>
          </p:cNvSpPr>
          <p:nvPr/>
        </p:nvSpPr>
        <p:spPr bwMode="auto">
          <a:xfrm>
            <a:off x="1175658" y="3628468"/>
            <a:ext cx="514350" cy="51435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eaLnBrk="1" hangingPunct="1"/>
            <a:endParaRPr lang="en-US" altLang="en-US" sz="1350">
              <a:solidFill>
                <a:srgbClr val="FF3300"/>
              </a:solidFill>
            </a:endParaRPr>
          </a:p>
        </p:txBody>
      </p:sp>
      <p:grpSp>
        <p:nvGrpSpPr>
          <p:cNvPr id="8" name="Google Shape;531;p37">
            <a:extLst>
              <a:ext uri="{FF2B5EF4-FFF2-40B4-BE49-F238E27FC236}">
                <a16:creationId xmlns:a16="http://schemas.microsoft.com/office/drawing/2014/main" id="{3CF1676E-F90C-E356-D7A7-F268E8BEAC2A}"/>
              </a:ext>
            </a:extLst>
          </p:cNvPr>
          <p:cNvGrpSpPr/>
          <p:nvPr/>
        </p:nvGrpSpPr>
        <p:grpSpPr>
          <a:xfrm>
            <a:off x="7665134" y="0"/>
            <a:ext cx="1503725" cy="1437425"/>
            <a:chOff x="5121850" y="490225"/>
            <a:chExt cx="1503725" cy="1437425"/>
          </a:xfrm>
        </p:grpSpPr>
        <p:sp>
          <p:nvSpPr>
            <p:cNvPr id="9" name="Google Shape;532;p37">
              <a:extLst>
                <a:ext uri="{FF2B5EF4-FFF2-40B4-BE49-F238E27FC236}">
                  <a16:creationId xmlns:a16="http://schemas.microsoft.com/office/drawing/2014/main" id="{064819F1-150E-FA49-B468-4FDD77D83E15}"/>
                </a:ext>
              </a:extLst>
            </p:cNvPr>
            <p:cNvSpPr/>
            <p:nvPr/>
          </p:nvSpPr>
          <p:spPr>
            <a:xfrm>
              <a:off x="5777225" y="1526150"/>
              <a:ext cx="364000" cy="400400"/>
            </a:xfrm>
            <a:custGeom>
              <a:avLst/>
              <a:gdLst/>
              <a:ahLst/>
              <a:cxnLst/>
              <a:rect l="l" t="t" r="r" b="b"/>
              <a:pathLst>
                <a:path w="14560" h="16016" extrusionOk="0">
                  <a:moveTo>
                    <a:pt x="574" y="3211"/>
                  </a:moveTo>
                  <a:lnTo>
                    <a:pt x="574" y="3211"/>
                  </a:lnTo>
                  <a:cubicBezTo>
                    <a:pt x="567" y="3214"/>
                    <a:pt x="560" y="3218"/>
                    <a:pt x="553" y="3223"/>
                  </a:cubicBezTo>
                  <a:lnTo>
                    <a:pt x="574" y="3211"/>
                  </a:lnTo>
                  <a:close/>
                  <a:moveTo>
                    <a:pt x="1601" y="5901"/>
                  </a:moveTo>
                  <a:cubicBezTo>
                    <a:pt x="1593" y="5904"/>
                    <a:pt x="1586" y="5908"/>
                    <a:pt x="1582" y="5911"/>
                  </a:cubicBezTo>
                  <a:lnTo>
                    <a:pt x="1601" y="5901"/>
                  </a:lnTo>
                  <a:close/>
                  <a:moveTo>
                    <a:pt x="6649" y="6057"/>
                  </a:moveTo>
                  <a:lnTo>
                    <a:pt x="6649" y="6057"/>
                  </a:lnTo>
                  <a:cubicBezTo>
                    <a:pt x="6639" y="6086"/>
                    <a:pt x="6639" y="6115"/>
                    <a:pt x="6629" y="6135"/>
                  </a:cubicBezTo>
                  <a:lnTo>
                    <a:pt x="6581" y="6096"/>
                  </a:lnTo>
                  <a:lnTo>
                    <a:pt x="6649" y="6057"/>
                  </a:lnTo>
                  <a:close/>
                  <a:moveTo>
                    <a:pt x="12" y="7322"/>
                  </a:moveTo>
                  <a:lnTo>
                    <a:pt x="12" y="7322"/>
                  </a:lnTo>
                  <a:cubicBezTo>
                    <a:pt x="8" y="7324"/>
                    <a:pt x="4" y="7326"/>
                    <a:pt x="0" y="7328"/>
                  </a:cubicBezTo>
                  <a:lnTo>
                    <a:pt x="12" y="7322"/>
                  </a:lnTo>
                  <a:close/>
                  <a:moveTo>
                    <a:pt x="3057" y="11099"/>
                  </a:moveTo>
                  <a:lnTo>
                    <a:pt x="3048" y="11104"/>
                  </a:lnTo>
                  <a:cubicBezTo>
                    <a:pt x="3051" y="11103"/>
                    <a:pt x="3054" y="11101"/>
                    <a:pt x="3057" y="11099"/>
                  </a:cubicBezTo>
                  <a:close/>
                  <a:moveTo>
                    <a:pt x="1844" y="11672"/>
                  </a:moveTo>
                  <a:lnTo>
                    <a:pt x="1835" y="11677"/>
                  </a:lnTo>
                  <a:cubicBezTo>
                    <a:pt x="1838" y="11675"/>
                    <a:pt x="1841" y="11674"/>
                    <a:pt x="1844" y="11672"/>
                  </a:cubicBezTo>
                  <a:close/>
                  <a:moveTo>
                    <a:pt x="9046" y="15845"/>
                  </a:moveTo>
                  <a:lnTo>
                    <a:pt x="9037" y="15851"/>
                  </a:lnTo>
                  <a:cubicBezTo>
                    <a:pt x="9040" y="15849"/>
                    <a:pt x="9043" y="15847"/>
                    <a:pt x="9046" y="15845"/>
                  </a:cubicBezTo>
                  <a:close/>
                  <a:moveTo>
                    <a:pt x="7649" y="0"/>
                  </a:moveTo>
                  <a:cubicBezTo>
                    <a:pt x="7639" y="10"/>
                    <a:pt x="7629" y="10"/>
                    <a:pt x="7619" y="20"/>
                  </a:cubicBezTo>
                  <a:lnTo>
                    <a:pt x="5999" y="961"/>
                  </a:lnTo>
                  <a:lnTo>
                    <a:pt x="5931" y="621"/>
                  </a:lnTo>
                  <a:lnTo>
                    <a:pt x="5931" y="612"/>
                  </a:lnTo>
                  <a:lnTo>
                    <a:pt x="5931" y="602"/>
                  </a:lnTo>
                  <a:cubicBezTo>
                    <a:pt x="5931" y="592"/>
                    <a:pt x="5931" y="592"/>
                    <a:pt x="5931" y="583"/>
                  </a:cubicBezTo>
                  <a:lnTo>
                    <a:pt x="5931" y="563"/>
                  </a:lnTo>
                  <a:lnTo>
                    <a:pt x="5931" y="553"/>
                  </a:lnTo>
                  <a:cubicBezTo>
                    <a:pt x="5931" y="544"/>
                    <a:pt x="5931" y="544"/>
                    <a:pt x="5931" y="534"/>
                  </a:cubicBezTo>
                  <a:cubicBezTo>
                    <a:pt x="5931" y="534"/>
                    <a:pt x="5931" y="524"/>
                    <a:pt x="5931" y="524"/>
                  </a:cubicBezTo>
                  <a:lnTo>
                    <a:pt x="5931" y="505"/>
                  </a:lnTo>
                  <a:lnTo>
                    <a:pt x="5931" y="495"/>
                  </a:lnTo>
                  <a:lnTo>
                    <a:pt x="5921" y="476"/>
                  </a:lnTo>
                  <a:lnTo>
                    <a:pt x="5911" y="466"/>
                  </a:lnTo>
                  <a:lnTo>
                    <a:pt x="5901" y="447"/>
                  </a:lnTo>
                  <a:cubicBezTo>
                    <a:pt x="5901" y="437"/>
                    <a:pt x="5892" y="427"/>
                    <a:pt x="5892" y="427"/>
                  </a:cubicBezTo>
                  <a:lnTo>
                    <a:pt x="5863" y="379"/>
                  </a:lnTo>
                  <a:lnTo>
                    <a:pt x="5853" y="369"/>
                  </a:lnTo>
                  <a:lnTo>
                    <a:pt x="5843" y="350"/>
                  </a:lnTo>
                  <a:lnTo>
                    <a:pt x="5824" y="330"/>
                  </a:lnTo>
                  <a:lnTo>
                    <a:pt x="5814" y="321"/>
                  </a:lnTo>
                  <a:lnTo>
                    <a:pt x="5804" y="311"/>
                  </a:lnTo>
                  <a:lnTo>
                    <a:pt x="5795" y="291"/>
                  </a:lnTo>
                  <a:cubicBezTo>
                    <a:pt x="5785" y="291"/>
                    <a:pt x="5785" y="291"/>
                    <a:pt x="5785" y="282"/>
                  </a:cubicBezTo>
                  <a:cubicBezTo>
                    <a:pt x="5775" y="282"/>
                    <a:pt x="5775" y="272"/>
                    <a:pt x="5766" y="272"/>
                  </a:cubicBezTo>
                  <a:cubicBezTo>
                    <a:pt x="5766" y="272"/>
                    <a:pt x="5756" y="262"/>
                    <a:pt x="5756" y="262"/>
                  </a:cubicBezTo>
                  <a:lnTo>
                    <a:pt x="5678" y="165"/>
                  </a:lnTo>
                  <a:lnTo>
                    <a:pt x="5659" y="156"/>
                  </a:lnTo>
                  <a:lnTo>
                    <a:pt x="5649" y="146"/>
                  </a:lnTo>
                  <a:lnTo>
                    <a:pt x="5639" y="136"/>
                  </a:lnTo>
                  <a:lnTo>
                    <a:pt x="5610" y="136"/>
                  </a:lnTo>
                  <a:cubicBezTo>
                    <a:pt x="5610" y="126"/>
                    <a:pt x="5601" y="126"/>
                    <a:pt x="5601" y="126"/>
                  </a:cubicBezTo>
                  <a:lnTo>
                    <a:pt x="5591" y="117"/>
                  </a:lnTo>
                  <a:lnTo>
                    <a:pt x="5455" y="117"/>
                  </a:lnTo>
                  <a:lnTo>
                    <a:pt x="5436" y="126"/>
                  </a:lnTo>
                  <a:cubicBezTo>
                    <a:pt x="5426" y="126"/>
                    <a:pt x="5426" y="126"/>
                    <a:pt x="5416" y="136"/>
                  </a:cubicBezTo>
                  <a:lnTo>
                    <a:pt x="1456" y="2437"/>
                  </a:lnTo>
                  <a:cubicBezTo>
                    <a:pt x="1475" y="2427"/>
                    <a:pt x="1495" y="2417"/>
                    <a:pt x="1524" y="2417"/>
                  </a:cubicBezTo>
                  <a:cubicBezTo>
                    <a:pt x="1543" y="2417"/>
                    <a:pt x="1572" y="2417"/>
                    <a:pt x="1592" y="2427"/>
                  </a:cubicBezTo>
                  <a:cubicBezTo>
                    <a:pt x="1621" y="2427"/>
                    <a:pt x="1650" y="2446"/>
                    <a:pt x="1670" y="2456"/>
                  </a:cubicBezTo>
                  <a:cubicBezTo>
                    <a:pt x="1699" y="2475"/>
                    <a:pt x="1728" y="2495"/>
                    <a:pt x="1757" y="2524"/>
                  </a:cubicBezTo>
                  <a:lnTo>
                    <a:pt x="574" y="3211"/>
                  </a:lnTo>
                  <a:lnTo>
                    <a:pt x="574" y="3211"/>
                  </a:lnTo>
                  <a:cubicBezTo>
                    <a:pt x="588" y="3204"/>
                    <a:pt x="604" y="3199"/>
                    <a:pt x="621" y="3199"/>
                  </a:cubicBezTo>
                  <a:cubicBezTo>
                    <a:pt x="630" y="3199"/>
                    <a:pt x="640" y="3201"/>
                    <a:pt x="650" y="3203"/>
                  </a:cubicBezTo>
                  <a:cubicBezTo>
                    <a:pt x="689" y="3203"/>
                    <a:pt x="728" y="3223"/>
                    <a:pt x="757" y="3242"/>
                  </a:cubicBezTo>
                  <a:cubicBezTo>
                    <a:pt x="786" y="3252"/>
                    <a:pt x="815" y="3271"/>
                    <a:pt x="835" y="3291"/>
                  </a:cubicBezTo>
                  <a:cubicBezTo>
                    <a:pt x="864" y="3320"/>
                    <a:pt x="883" y="3349"/>
                    <a:pt x="912" y="3368"/>
                  </a:cubicBezTo>
                  <a:lnTo>
                    <a:pt x="1213" y="3757"/>
                  </a:lnTo>
                  <a:lnTo>
                    <a:pt x="29" y="4446"/>
                  </a:lnTo>
                  <a:cubicBezTo>
                    <a:pt x="49" y="4436"/>
                    <a:pt x="68" y="4426"/>
                    <a:pt x="87" y="4426"/>
                  </a:cubicBezTo>
                  <a:lnTo>
                    <a:pt x="165" y="4426"/>
                  </a:lnTo>
                  <a:lnTo>
                    <a:pt x="1388" y="4756"/>
                  </a:lnTo>
                  <a:lnTo>
                    <a:pt x="2232" y="4261"/>
                  </a:lnTo>
                  <a:lnTo>
                    <a:pt x="2436" y="5280"/>
                  </a:lnTo>
                  <a:lnTo>
                    <a:pt x="2514" y="5368"/>
                  </a:lnTo>
                  <a:lnTo>
                    <a:pt x="1601" y="5901"/>
                  </a:lnTo>
                  <a:lnTo>
                    <a:pt x="1601" y="5901"/>
                  </a:lnTo>
                  <a:cubicBezTo>
                    <a:pt x="1613" y="5896"/>
                    <a:pt x="1629" y="5892"/>
                    <a:pt x="1640" y="5892"/>
                  </a:cubicBezTo>
                  <a:cubicBezTo>
                    <a:pt x="1660" y="5892"/>
                    <a:pt x="1689" y="5892"/>
                    <a:pt x="1708" y="5902"/>
                  </a:cubicBezTo>
                  <a:lnTo>
                    <a:pt x="2223" y="6038"/>
                  </a:lnTo>
                  <a:lnTo>
                    <a:pt x="12" y="7322"/>
                  </a:lnTo>
                  <a:lnTo>
                    <a:pt x="12" y="7322"/>
                  </a:lnTo>
                  <a:cubicBezTo>
                    <a:pt x="37" y="7309"/>
                    <a:pt x="63" y="7309"/>
                    <a:pt x="97" y="7309"/>
                  </a:cubicBezTo>
                  <a:cubicBezTo>
                    <a:pt x="136" y="7309"/>
                    <a:pt x="175" y="7328"/>
                    <a:pt x="214" y="7348"/>
                  </a:cubicBezTo>
                  <a:cubicBezTo>
                    <a:pt x="243" y="7367"/>
                    <a:pt x="262" y="7387"/>
                    <a:pt x="291" y="7406"/>
                  </a:cubicBezTo>
                  <a:lnTo>
                    <a:pt x="1602" y="8561"/>
                  </a:lnTo>
                  <a:lnTo>
                    <a:pt x="524" y="9192"/>
                  </a:lnTo>
                  <a:cubicBezTo>
                    <a:pt x="544" y="9182"/>
                    <a:pt x="563" y="9173"/>
                    <a:pt x="592" y="9173"/>
                  </a:cubicBezTo>
                  <a:lnTo>
                    <a:pt x="1398" y="9105"/>
                  </a:lnTo>
                  <a:lnTo>
                    <a:pt x="1883" y="8823"/>
                  </a:lnTo>
                  <a:lnTo>
                    <a:pt x="2126" y="9037"/>
                  </a:lnTo>
                  <a:lnTo>
                    <a:pt x="2475" y="9008"/>
                  </a:lnTo>
                  <a:lnTo>
                    <a:pt x="2960" y="8726"/>
                  </a:lnTo>
                  <a:lnTo>
                    <a:pt x="3203" y="8949"/>
                  </a:lnTo>
                  <a:lnTo>
                    <a:pt x="3640" y="8911"/>
                  </a:lnTo>
                  <a:lnTo>
                    <a:pt x="4135" y="8619"/>
                  </a:lnTo>
                  <a:cubicBezTo>
                    <a:pt x="4135" y="8619"/>
                    <a:pt x="4135" y="8629"/>
                    <a:pt x="4135" y="8629"/>
                  </a:cubicBezTo>
                  <a:lnTo>
                    <a:pt x="4135" y="8687"/>
                  </a:lnTo>
                  <a:lnTo>
                    <a:pt x="4135" y="8746"/>
                  </a:lnTo>
                  <a:lnTo>
                    <a:pt x="4135" y="8784"/>
                  </a:lnTo>
                  <a:lnTo>
                    <a:pt x="2397" y="9774"/>
                  </a:lnTo>
                  <a:lnTo>
                    <a:pt x="1912" y="11570"/>
                  </a:lnTo>
                  <a:cubicBezTo>
                    <a:pt x="1902" y="11590"/>
                    <a:pt x="1893" y="11609"/>
                    <a:pt x="1883" y="11628"/>
                  </a:cubicBezTo>
                  <a:cubicBezTo>
                    <a:pt x="1875" y="11645"/>
                    <a:pt x="1860" y="11661"/>
                    <a:pt x="1844" y="11672"/>
                  </a:cubicBezTo>
                  <a:lnTo>
                    <a:pt x="1844" y="11672"/>
                  </a:lnTo>
                  <a:lnTo>
                    <a:pt x="3145" y="10920"/>
                  </a:lnTo>
                  <a:lnTo>
                    <a:pt x="3125" y="10997"/>
                  </a:lnTo>
                  <a:cubicBezTo>
                    <a:pt x="3116" y="11017"/>
                    <a:pt x="3106" y="11036"/>
                    <a:pt x="3096" y="11056"/>
                  </a:cubicBezTo>
                  <a:cubicBezTo>
                    <a:pt x="3088" y="11072"/>
                    <a:pt x="3073" y="11088"/>
                    <a:pt x="3057" y="11099"/>
                  </a:cubicBezTo>
                  <a:lnTo>
                    <a:pt x="3057" y="11099"/>
                  </a:lnTo>
                  <a:lnTo>
                    <a:pt x="4824" y="10075"/>
                  </a:lnTo>
                  <a:lnTo>
                    <a:pt x="4853" y="10095"/>
                  </a:lnTo>
                  <a:lnTo>
                    <a:pt x="4892" y="10143"/>
                  </a:lnTo>
                  <a:lnTo>
                    <a:pt x="4941" y="10192"/>
                  </a:lnTo>
                  <a:lnTo>
                    <a:pt x="4999" y="10231"/>
                  </a:lnTo>
                  <a:lnTo>
                    <a:pt x="5018" y="10250"/>
                  </a:lnTo>
                  <a:lnTo>
                    <a:pt x="5038" y="10270"/>
                  </a:lnTo>
                  <a:lnTo>
                    <a:pt x="5086" y="10308"/>
                  </a:lnTo>
                  <a:lnTo>
                    <a:pt x="5135" y="10337"/>
                  </a:lnTo>
                  <a:cubicBezTo>
                    <a:pt x="5144" y="10347"/>
                    <a:pt x="5164" y="10357"/>
                    <a:pt x="5183" y="10367"/>
                  </a:cubicBezTo>
                  <a:lnTo>
                    <a:pt x="5232" y="10396"/>
                  </a:lnTo>
                  <a:lnTo>
                    <a:pt x="5241" y="10405"/>
                  </a:lnTo>
                  <a:lnTo>
                    <a:pt x="5271" y="10425"/>
                  </a:lnTo>
                  <a:lnTo>
                    <a:pt x="5319" y="10444"/>
                  </a:lnTo>
                  <a:lnTo>
                    <a:pt x="5358" y="10464"/>
                  </a:lnTo>
                  <a:lnTo>
                    <a:pt x="5406" y="10483"/>
                  </a:lnTo>
                  <a:lnTo>
                    <a:pt x="5455" y="10502"/>
                  </a:lnTo>
                  <a:lnTo>
                    <a:pt x="5465" y="10502"/>
                  </a:lnTo>
                  <a:lnTo>
                    <a:pt x="5494" y="10512"/>
                  </a:lnTo>
                  <a:lnTo>
                    <a:pt x="5542" y="10522"/>
                  </a:lnTo>
                  <a:cubicBezTo>
                    <a:pt x="5552" y="10522"/>
                    <a:pt x="5571" y="10532"/>
                    <a:pt x="5581" y="10532"/>
                  </a:cubicBezTo>
                  <a:lnTo>
                    <a:pt x="5630" y="10541"/>
                  </a:lnTo>
                  <a:lnTo>
                    <a:pt x="5795" y="10541"/>
                  </a:lnTo>
                  <a:lnTo>
                    <a:pt x="5853" y="10532"/>
                  </a:lnTo>
                  <a:cubicBezTo>
                    <a:pt x="5882" y="10532"/>
                    <a:pt x="5901" y="10522"/>
                    <a:pt x="5931" y="10512"/>
                  </a:cubicBezTo>
                  <a:cubicBezTo>
                    <a:pt x="5960" y="10502"/>
                    <a:pt x="5989" y="10493"/>
                    <a:pt x="6018" y="10473"/>
                  </a:cubicBezTo>
                  <a:lnTo>
                    <a:pt x="6921" y="9949"/>
                  </a:lnTo>
                  <a:cubicBezTo>
                    <a:pt x="6921" y="9998"/>
                    <a:pt x="6930" y="10056"/>
                    <a:pt x="6930" y="10114"/>
                  </a:cubicBezTo>
                  <a:cubicBezTo>
                    <a:pt x="6930" y="10163"/>
                    <a:pt x="6921" y="10231"/>
                    <a:pt x="6921" y="10279"/>
                  </a:cubicBezTo>
                  <a:lnTo>
                    <a:pt x="3921" y="12026"/>
                  </a:lnTo>
                  <a:lnTo>
                    <a:pt x="3921" y="12026"/>
                  </a:lnTo>
                  <a:lnTo>
                    <a:pt x="4931" y="11454"/>
                  </a:lnTo>
                  <a:lnTo>
                    <a:pt x="6921" y="10299"/>
                  </a:lnTo>
                  <a:lnTo>
                    <a:pt x="6921" y="10299"/>
                  </a:lnTo>
                  <a:cubicBezTo>
                    <a:pt x="6921" y="10337"/>
                    <a:pt x="6921" y="10386"/>
                    <a:pt x="6911" y="10415"/>
                  </a:cubicBezTo>
                  <a:lnTo>
                    <a:pt x="5523" y="11221"/>
                  </a:lnTo>
                  <a:lnTo>
                    <a:pt x="5523" y="11832"/>
                  </a:lnTo>
                  <a:lnTo>
                    <a:pt x="5824" y="12347"/>
                  </a:lnTo>
                  <a:lnTo>
                    <a:pt x="3572" y="13657"/>
                  </a:lnTo>
                  <a:lnTo>
                    <a:pt x="4931" y="12881"/>
                  </a:lnTo>
                  <a:lnTo>
                    <a:pt x="5824" y="12356"/>
                  </a:lnTo>
                  <a:lnTo>
                    <a:pt x="5950" y="12560"/>
                  </a:lnTo>
                  <a:lnTo>
                    <a:pt x="5533" y="12803"/>
                  </a:lnTo>
                  <a:lnTo>
                    <a:pt x="5533" y="13259"/>
                  </a:lnTo>
                  <a:lnTo>
                    <a:pt x="5950" y="13987"/>
                  </a:lnTo>
                  <a:lnTo>
                    <a:pt x="5523" y="14230"/>
                  </a:lnTo>
                  <a:lnTo>
                    <a:pt x="5523" y="15268"/>
                  </a:lnTo>
                  <a:cubicBezTo>
                    <a:pt x="5523" y="15307"/>
                    <a:pt x="5513" y="15356"/>
                    <a:pt x="5504" y="15385"/>
                  </a:cubicBezTo>
                  <a:cubicBezTo>
                    <a:pt x="5484" y="15424"/>
                    <a:pt x="5465" y="15443"/>
                    <a:pt x="5436" y="15462"/>
                  </a:cubicBezTo>
                  <a:lnTo>
                    <a:pt x="6455" y="14870"/>
                  </a:lnTo>
                  <a:lnTo>
                    <a:pt x="6843" y="15540"/>
                  </a:lnTo>
                  <a:cubicBezTo>
                    <a:pt x="6872" y="15589"/>
                    <a:pt x="6892" y="15637"/>
                    <a:pt x="6911" y="15686"/>
                  </a:cubicBezTo>
                  <a:cubicBezTo>
                    <a:pt x="6921" y="15734"/>
                    <a:pt x="6930" y="15783"/>
                    <a:pt x="6930" y="15831"/>
                  </a:cubicBezTo>
                  <a:cubicBezTo>
                    <a:pt x="6930" y="15870"/>
                    <a:pt x="6921" y="15909"/>
                    <a:pt x="6911" y="15948"/>
                  </a:cubicBezTo>
                  <a:cubicBezTo>
                    <a:pt x="6898" y="15968"/>
                    <a:pt x="6884" y="15987"/>
                    <a:pt x="6868" y="16001"/>
                  </a:cubicBezTo>
                  <a:lnTo>
                    <a:pt x="6868" y="16001"/>
                  </a:lnTo>
                  <a:lnTo>
                    <a:pt x="8959" y="14793"/>
                  </a:lnTo>
                  <a:lnTo>
                    <a:pt x="9114" y="15569"/>
                  </a:lnTo>
                  <a:cubicBezTo>
                    <a:pt x="9124" y="15598"/>
                    <a:pt x="9124" y="15637"/>
                    <a:pt x="9124" y="15666"/>
                  </a:cubicBezTo>
                  <a:cubicBezTo>
                    <a:pt x="9124" y="15695"/>
                    <a:pt x="9124" y="15724"/>
                    <a:pt x="9114" y="15744"/>
                  </a:cubicBezTo>
                  <a:cubicBezTo>
                    <a:pt x="9105" y="15763"/>
                    <a:pt x="9095" y="15792"/>
                    <a:pt x="9085" y="15802"/>
                  </a:cubicBezTo>
                  <a:cubicBezTo>
                    <a:pt x="9077" y="15818"/>
                    <a:pt x="9062" y="15835"/>
                    <a:pt x="9046" y="15845"/>
                  </a:cubicBezTo>
                  <a:lnTo>
                    <a:pt x="9046" y="15845"/>
                  </a:lnTo>
                  <a:lnTo>
                    <a:pt x="12997" y="13550"/>
                  </a:lnTo>
                  <a:cubicBezTo>
                    <a:pt x="13016" y="13541"/>
                    <a:pt x="13026" y="13531"/>
                    <a:pt x="13045" y="13511"/>
                  </a:cubicBezTo>
                  <a:cubicBezTo>
                    <a:pt x="13045" y="13502"/>
                    <a:pt x="13055" y="13492"/>
                    <a:pt x="13055" y="13492"/>
                  </a:cubicBezTo>
                  <a:cubicBezTo>
                    <a:pt x="13055" y="13482"/>
                    <a:pt x="13065" y="13473"/>
                    <a:pt x="13065" y="13473"/>
                  </a:cubicBezTo>
                  <a:lnTo>
                    <a:pt x="13065" y="13453"/>
                  </a:lnTo>
                  <a:cubicBezTo>
                    <a:pt x="13065" y="13453"/>
                    <a:pt x="13065" y="13443"/>
                    <a:pt x="13065" y="13443"/>
                  </a:cubicBezTo>
                  <a:lnTo>
                    <a:pt x="13065" y="13424"/>
                  </a:lnTo>
                  <a:lnTo>
                    <a:pt x="13065" y="13414"/>
                  </a:lnTo>
                  <a:lnTo>
                    <a:pt x="13065" y="13395"/>
                  </a:lnTo>
                  <a:lnTo>
                    <a:pt x="13065" y="13376"/>
                  </a:lnTo>
                  <a:cubicBezTo>
                    <a:pt x="13065" y="13366"/>
                    <a:pt x="13065" y="13366"/>
                    <a:pt x="13065" y="13356"/>
                  </a:cubicBezTo>
                  <a:lnTo>
                    <a:pt x="13065" y="13346"/>
                  </a:lnTo>
                  <a:lnTo>
                    <a:pt x="13065" y="13327"/>
                  </a:lnTo>
                  <a:lnTo>
                    <a:pt x="13065" y="13317"/>
                  </a:lnTo>
                  <a:lnTo>
                    <a:pt x="13065" y="13298"/>
                  </a:lnTo>
                  <a:cubicBezTo>
                    <a:pt x="13065" y="13298"/>
                    <a:pt x="13065" y="13288"/>
                    <a:pt x="13065" y="13288"/>
                  </a:cubicBezTo>
                  <a:lnTo>
                    <a:pt x="13065" y="13278"/>
                  </a:lnTo>
                  <a:lnTo>
                    <a:pt x="13065" y="13269"/>
                  </a:lnTo>
                  <a:lnTo>
                    <a:pt x="13899" y="12783"/>
                  </a:lnTo>
                  <a:cubicBezTo>
                    <a:pt x="13919" y="12774"/>
                    <a:pt x="13929" y="12754"/>
                    <a:pt x="13948" y="12735"/>
                  </a:cubicBezTo>
                  <a:cubicBezTo>
                    <a:pt x="13948" y="12725"/>
                    <a:pt x="13958" y="12725"/>
                    <a:pt x="13958" y="12716"/>
                  </a:cubicBezTo>
                  <a:lnTo>
                    <a:pt x="13967" y="12696"/>
                  </a:lnTo>
                  <a:cubicBezTo>
                    <a:pt x="13967" y="12696"/>
                    <a:pt x="13967" y="12686"/>
                    <a:pt x="13967" y="12677"/>
                  </a:cubicBezTo>
                  <a:cubicBezTo>
                    <a:pt x="13967" y="12677"/>
                    <a:pt x="13967" y="12667"/>
                    <a:pt x="13967" y="12667"/>
                  </a:cubicBezTo>
                  <a:lnTo>
                    <a:pt x="13967" y="12648"/>
                  </a:lnTo>
                  <a:lnTo>
                    <a:pt x="13967" y="12638"/>
                  </a:lnTo>
                  <a:lnTo>
                    <a:pt x="13967" y="12628"/>
                  </a:lnTo>
                  <a:lnTo>
                    <a:pt x="13967" y="12609"/>
                  </a:lnTo>
                  <a:lnTo>
                    <a:pt x="13967" y="12580"/>
                  </a:lnTo>
                  <a:cubicBezTo>
                    <a:pt x="13967" y="12580"/>
                    <a:pt x="13967" y="12570"/>
                    <a:pt x="13967" y="12570"/>
                  </a:cubicBezTo>
                  <a:cubicBezTo>
                    <a:pt x="13967" y="12560"/>
                    <a:pt x="13967" y="12560"/>
                    <a:pt x="13967" y="12551"/>
                  </a:cubicBezTo>
                  <a:cubicBezTo>
                    <a:pt x="13967" y="12551"/>
                    <a:pt x="13967" y="12541"/>
                    <a:pt x="13967" y="12541"/>
                  </a:cubicBezTo>
                  <a:cubicBezTo>
                    <a:pt x="13967" y="12531"/>
                    <a:pt x="13967" y="12531"/>
                    <a:pt x="13967" y="12521"/>
                  </a:cubicBezTo>
                  <a:cubicBezTo>
                    <a:pt x="13967" y="12521"/>
                    <a:pt x="13967" y="12512"/>
                    <a:pt x="13967" y="12512"/>
                  </a:cubicBezTo>
                  <a:cubicBezTo>
                    <a:pt x="13967" y="12502"/>
                    <a:pt x="13967" y="12502"/>
                    <a:pt x="13967" y="12502"/>
                  </a:cubicBezTo>
                  <a:lnTo>
                    <a:pt x="13967" y="12492"/>
                  </a:lnTo>
                  <a:cubicBezTo>
                    <a:pt x="13967" y="12492"/>
                    <a:pt x="13967" y="12483"/>
                    <a:pt x="13967" y="12473"/>
                  </a:cubicBezTo>
                  <a:lnTo>
                    <a:pt x="13967" y="12463"/>
                  </a:lnTo>
                  <a:lnTo>
                    <a:pt x="13967" y="12444"/>
                  </a:lnTo>
                  <a:lnTo>
                    <a:pt x="13967" y="12434"/>
                  </a:lnTo>
                  <a:lnTo>
                    <a:pt x="13967" y="12415"/>
                  </a:lnTo>
                  <a:lnTo>
                    <a:pt x="13967" y="12405"/>
                  </a:lnTo>
                  <a:cubicBezTo>
                    <a:pt x="13958" y="12385"/>
                    <a:pt x="13958" y="12395"/>
                    <a:pt x="13948" y="12376"/>
                  </a:cubicBezTo>
                  <a:cubicBezTo>
                    <a:pt x="13948" y="12366"/>
                    <a:pt x="13948" y="12366"/>
                    <a:pt x="13948" y="12356"/>
                  </a:cubicBezTo>
                  <a:lnTo>
                    <a:pt x="13948" y="12347"/>
                  </a:lnTo>
                  <a:cubicBezTo>
                    <a:pt x="13948" y="12337"/>
                    <a:pt x="13948" y="12337"/>
                    <a:pt x="13948" y="12327"/>
                  </a:cubicBezTo>
                  <a:lnTo>
                    <a:pt x="13929" y="12308"/>
                  </a:lnTo>
                  <a:cubicBezTo>
                    <a:pt x="13919" y="12288"/>
                    <a:pt x="13909" y="12279"/>
                    <a:pt x="13909" y="12269"/>
                  </a:cubicBezTo>
                  <a:cubicBezTo>
                    <a:pt x="13899" y="12259"/>
                    <a:pt x="13890" y="12250"/>
                    <a:pt x="13890" y="12240"/>
                  </a:cubicBezTo>
                  <a:cubicBezTo>
                    <a:pt x="13880" y="12230"/>
                    <a:pt x="13880" y="12230"/>
                    <a:pt x="13870" y="12220"/>
                  </a:cubicBezTo>
                  <a:lnTo>
                    <a:pt x="13705" y="12007"/>
                  </a:lnTo>
                  <a:lnTo>
                    <a:pt x="14453" y="11570"/>
                  </a:lnTo>
                  <a:cubicBezTo>
                    <a:pt x="14472" y="11560"/>
                    <a:pt x="14492" y="11541"/>
                    <a:pt x="14501" y="11522"/>
                  </a:cubicBezTo>
                  <a:cubicBezTo>
                    <a:pt x="14511" y="11512"/>
                    <a:pt x="14511" y="11512"/>
                    <a:pt x="14511" y="11502"/>
                  </a:cubicBezTo>
                  <a:lnTo>
                    <a:pt x="14521" y="11483"/>
                  </a:lnTo>
                  <a:lnTo>
                    <a:pt x="14521" y="11463"/>
                  </a:lnTo>
                  <a:lnTo>
                    <a:pt x="14521" y="11454"/>
                  </a:lnTo>
                  <a:cubicBezTo>
                    <a:pt x="14521" y="11454"/>
                    <a:pt x="14521" y="11444"/>
                    <a:pt x="14521" y="11444"/>
                  </a:cubicBezTo>
                  <a:lnTo>
                    <a:pt x="14521" y="11425"/>
                  </a:lnTo>
                  <a:lnTo>
                    <a:pt x="14521" y="11415"/>
                  </a:lnTo>
                  <a:cubicBezTo>
                    <a:pt x="14521" y="11405"/>
                    <a:pt x="14521" y="11405"/>
                    <a:pt x="14521" y="11395"/>
                  </a:cubicBezTo>
                  <a:lnTo>
                    <a:pt x="14521" y="11386"/>
                  </a:lnTo>
                  <a:lnTo>
                    <a:pt x="14521" y="11376"/>
                  </a:lnTo>
                  <a:lnTo>
                    <a:pt x="14521" y="11357"/>
                  </a:lnTo>
                  <a:cubicBezTo>
                    <a:pt x="14521" y="11357"/>
                    <a:pt x="14521" y="11347"/>
                    <a:pt x="14521" y="11347"/>
                  </a:cubicBezTo>
                  <a:lnTo>
                    <a:pt x="14521" y="11328"/>
                  </a:lnTo>
                  <a:lnTo>
                    <a:pt x="14521" y="11318"/>
                  </a:lnTo>
                  <a:lnTo>
                    <a:pt x="14521" y="11298"/>
                  </a:lnTo>
                  <a:lnTo>
                    <a:pt x="14521" y="11289"/>
                  </a:lnTo>
                  <a:lnTo>
                    <a:pt x="14521" y="11279"/>
                  </a:lnTo>
                  <a:lnTo>
                    <a:pt x="14521" y="11269"/>
                  </a:lnTo>
                  <a:lnTo>
                    <a:pt x="14521" y="11250"/>
                  </a:lnTo>
                  <a:lnTo>
                    <a:pt x="14521" y="11240"/>
                  </a:lnTo>
                  <a:lnTo>
                    <a:pt x="14521" y="11221"/>
                  </a:lnTo>
                  <a:lnTo>
                    <a:pt x="14521" y="11201"/>
                  </a:lnTo>
                  <a:lnTo>
                    <a:pt x="14521" y="11192"/>
                  </a:lnTo>
                  <a:cubicBezTo>
                    <a:pt x="14521" y="11192"/>
                    <a:pt x="14521" y="11182"/>
                    <a:pt x="14521" y="11182"/>
                  </a:cubicBezTo>
                  <a:cubicBezTo>
                    <a:pt x="14511" y="11162"/>
                    <a:pt x="14521" y="11172"/>
                    <a:pt x="14511" y="11153"/>
                  </a:cubicBezTo>
                  <a:lnTo>
                    <a:pt x="14501" y="11133"/>
                  </a:lnTo>
                  <a:lnTo>
                    <a:pt x="14492" y="11114"/>
                  </a:lnTo>
                  <a:cubicBezTo>
                    <a:pt x="14492" y="11104"/>
                    <a:pt x="14482" y="11104"/>
                    <a:pt x="14482" y="11095"/>
                  </a:cubicBezTo>
                  <a:lnTo>
                    <a:pt x="14453" y="11056"/>
                  </a:lnTo>
                  <a:lnTo>
                    <a:pt x="14453" y="11046"/>
                  </a:lnTo>
                  <a:lnTo>
                    <a:pt x="14443" y="11027"/>
                  </a:lnTo>
                  <a:lnTo>
                    <a:pt x="14433" y="11007"/>
                  </a:lnTo>
                  <a:lnTo>
                    <a:pt x="14424" y="10997"/>
                  </a:lnTo>
                  <a:lnTo>
                    <a:pt x="14404" y="10988"/>
                  </a:lnTo>
                  <a:lnTo>
                    <a:pt x="14394" y="10968"/>
                  </a:lnTo>
                  <a:lnTo>
                    <a:pt x="14385" y="10959"/>
                  </a:lnTo>
                  <a:lnTo>
                    <a:pt x="14375" y="10949"/>
                  </a:lnTo>
                  <a:lnTo>
                    <a:pt x="14356" y="10939"/>
                  </a:lnTo>
                  <a:lnTo>
                    <a:pt x="14346" y="10920"/>
                  </a:lnTo>
                  <a:lnTo>
                    <a:pt x="14336" y="10910"/>
                  </a:lnTo>
                  <a:lnTo>
                    <a:pt x="14317" y="10900"/>
                  </a:lnTo>
                  <a:lnTo>
                    <a:pt x="14307" y="10891"/>
                  </a:lnTo>
                  <a:lnTo>
                    <a:pt x="14297" y="10881"/>
                  </a:lnTo>
                  <a:lnTo>
                    <a:pt x="14278" y="10881"/>
                  </a:lnTo>
                  <a:lnTo>
                    <a:pt x="14268" y="10871"/>
                  </a:lnTo>
                  <a:lnTo>
                    <a:pt x="14200" y="10871"/>
                  </a:lnTo>
                  <a:lnTo>
                    <a:pt x="12414" y="10357"/>
                  </a:lnTo>
                  <a:lnTo>
                    <a:pt x="12861" y="10095"/>
                  </a:lnTo>
                  <a:cubicBezTo>
                    <a:pt x="12880" y="10085"/>
                    <a:pt x="12900" y="10066"/>
                    <a:pt x="12909" y="10046"/>
                  </a:cubicBezTo>
                  <a:lnTo>
                    <a:pt x="12929" y="10027"/>
                  </a:lnTo>
                  <a:lnTo>
                    <a:pt x="12929" y="10007"/>
                  </a:lnTo>
                  <a:lnTo>
                    <a:pt x="12929" y="9988"/>
                  </a:lnTo>
                  <a:cubicBezTo>
                    <a:pt x="12929" y="9988"/>
                    <a:pt x="12929" y="9978"/>
                    <a:pt x="12929" y="9978"/>
                  </a:cubicBezTo>
                  <a:lnTo>
                    <a:pt x="12929" y="9969"/>
                  </a:lnTo>
                  <a:cubicBezTo>
                    <a:pt x="12929" y="9959"/>
                    <a:pt x="12929" y="9959"/>
                    <a:pt x="12929" y="9949"/>
                  </a:cubicBezTo>
                  <a:cubicBezTo>
                    <a:pt x="12929" y="9949"/>
                    <a:pt x="12929" y="9939"/>
                    <a:pt x="12929" y="9939"/>
                  </a:cubicBezTo>
                  <a:lnTo>
                    <a:pt x="12929" y="9920"/>
                  </a:lnTo>
                  <a:cubicBezTo>
                    <a:pt x="12929" y="9920"/>
                    <a:pt x="12929" y="9910"/>
                    <a:pt x="12929" y="9910"/>
                  </a:cubicBezTo>
                  <a:lnTo>
                    <a:pt x="12929" y="9891"/>
                  </a:lnTo>
                  <a:cubicBezTo>
                    <a:pt x="12929" y="9891"/>
                    <a:pt x="12929" y="9891"/>
                    <a:pt x="12929" y="9881"/>
                  </a:cubicBezTo>
                  <a:cubicBezTo>
                    <a:pt x="12929" y="9881"/>
                    <a:pt x="12929" y="9872"/>
                    <a:pt x="12929" y="9872"/>
                  </a:cubicBezTo>
                  <a:lnTo>
                    <a:pt x="12929" y="9852"/>
                  </a:lnTo>
                  <a:lnTo>
                    <a:pt x="12929" y="9842"/>
                  </a:lnTo>
                  <a:lnTo>
                    <a:pt x="12929" y="9823"/>
                  </a:lnTo>
                  <a:lnTo>
                    <a:pt x="12929" y="9813"/>
                  </a:lnTo>
                  <a:cubicBezTo>
                    <a:pt x="12929" y="9813"/>
                    <a:pt x="12929" y="9813"/>
                    <a:pt x="12929" y="9804"/>
                  </a:cubicBezTo>
                  <a:cubicBezTo>
                    <a:pt x="12929" y="9804"/>
                    <a:pt x="12929" y="9794"/>
                    <a:pt x="12929" y="9784"/>
                  </a:cubicBezTo>
                  <a:lnTo>
                    <a:pt x="12929" y="9774"/>
                  </a:lnTo>
                  <a:lnTo>
                    <a:pt x="12929" y="9755"/>
                  </a:lnTo>
                  <a:cubicBezTo>
                    <a:pt x="12929" y="9745"/>
                    <a:pt x="12929" y="9745"/>
                    <a:pt x="12929" y="9736"/>
                  </a:cubicBezTo>
                  <a:lnTo>
                    <a:pt x="12929" y="9726"/>
                  </a:lnTo>
                  <a:lnTo>
                    <a:pt x="12929" y="9707"/>
                  </a:lnTo>
                  <a:lnTo>
                    <a:pt x="12929" y="9697"/>
                  </a:lnTo>
                  <a:lnTo>
                    <a:pt x="12929" y="9687"/>
                  </a:lnTo>
                  <a:lnTo>
                    <a:pt x="12929" y="9668"/>
                  </a:lnTo>
                  <a:lnTo>
                    <a:pt x="12929" y="9658"/>
                  </a:lnTo>
                  <a:cubicBezTo>
                    <a:pt x="12929" y="9648"/>
                    <a:pt x="12929" y="9648"/>
                    <a:pt x="12919" y="9639"/>
                  </a:cubicBezTo>
                  <a:lnTo>
                    <a:pt x="12900" y="9619"/>
                  </a:lnTo>
                  <a:cubicBezTo>
                    <a:pt x="12900" y="9609"/>
                    <a:pt x="12900" y="9609"/>
                    <a:pt x="12900" y="9609"/>
                  </a:cubicBezTo>
                  <a:lnTo>
                    <a:pt x="14492" y="8687"/>
                  </a:lnTo>
                  <a:cubicBezTo>
                    <a:pt x="14511" y="8678"/>
                    <a:pt x="14521" y="8658"/>
                    <a:pt x="14540" y="8639"/>
                  </a:cubicBezTo>
                  <a:lnTo>
                    <a:pt x="14550" y="8619"/>
                  </a:lnTo>
                  <a:lnTo>
                    <a:pt x="14559" y="8600"/>
                  </a:lnTo>
                  <a:lnTo>
                    <a:pt x="14559" y="8581"/>
                  </a:lnTo>
                  <a:lnTo>
                    <a:pt x="14559" y="8571"/>
                  </a:lnTo>
                  <a:lnTo>
                    <a:pt x="14559" y="8561"/>
                  </a:lnTo>
                  <a:lnTo>
                    <a:pt x="14559" y="8542"/>
                  </a:lnTo>
                  <a:cubicBezTo>
                    <a:pt x="14559" y="8542"/>
                    <a:pt x="14559" y="8532"/>
                    <a:pt x="14559" y="8532"/>
                  </a:cubicBezTo>
                  <a:cubicBezTo>
                    <a:pt x="14559" y="8522"/>
                    <a:pt x="14559" y="8522"/>
                    <a:pt x="14559" y="8513"/>
                  </a:cubicBezTo>
                  <a:lnTo>
                    <a:pt x="14559" y="8484"/>
                  </a:lnTo>
                  <a:lnTo>
                    <a:pt x="14530" y="8474"/>
                  </a:lnTo>
                  <a:lnTo>
                    <a:pt x="14530" y="8454"/>
                  </a:lnTo>
                  <a:lnTo>
                    <a:pt x="14530" y="8445"/>
                  </a:lnTo>
                  <a:lnTo>
                    <a:pt x="14530" y="8435"/>
                  </a:lnTo>
                  <a:lnTo>
                    <a:pt x="14530" y="8425"/>
                  </a:lnTo>
                  <a:lnTo>
                    <a:pt x="14530" y="8416"/>
                  </a:lnTo>
                  <a:cubicBezTo>
                    <a:pt x="14530" y="8406"/>
                    <a:pt x="14530" y="8406"/>
                    <a:pt x="14530" y="8396"/>
                  </a:cubicBezTo>
                  <a:lnTo>
                    <a:pt x="14530" y="8386"/>
                  </a:lnTo>
                  <a:lnTo>
                    <a:pt x="14530" y="8367"/>
                  </a:lnTo>
                  <a:lnTo>
                    <a:pt x="14530" y="8348"/>
                  </a:lnTo>
                  <a:cubicBezTo>
                    <a:pt x="14521" y="8328"/>
                    <a:pt x="14530" y="8338"/>
                    <a:pt x="14521" y="8319"/>
                  </a:cubicBezTo>
                  <a:lnTo>
                    <a:pt x="14521" y="8309"/>
                  </a:lnTo>
                  <a:lnTo>
                    <a:pt x="14521" y="8289"/>
                  </a:lnTo>
                  <a:lnTo>
                    <a:pt x="14521" y="8280"/>
                  </a:lnTo>
                  <a:cubicBezTo>
                    <a:pt x="14521" y="8270"/>
                    <a:pt x="14521" y="8270"/>
                    <a:pt x="14511" y="8260"/>
                  </a:cubicBezTo>
                  <a:lnTo>
                    <a:pt x="14511" y="8251"/>
                  </a:lnTo>
                  <a:lnTo>
                    <a:pt x="14501" y="8231"/>
                  </a:lnTo>
                  <a:lnTo>
                    <a:pt x="14492" y="8212"/>
                  </a:lnTo>
                  <a:lnTo>
                    <a:pt x="14472" y="8183"/>
                  </a:lnTo>
                  <a:lnTo>
                    <a:pt x="14453" y="8154"/>
                  </a:lnTo>
                  <a:lnTo>
                    <a:pt x="14433" y="8124"/>
                  </a:lnTo>
                  <a:lnTo>
                    <a:pt x="14424" y="8105"/>
                  </a:lnTo>
                  <a:lnTo>
                    <a:pt x="14414" y="8095"/>
                  </a:lnTo>
                  <a:lnTo>
                    <a:pt x="14404" y="8086"/>
                  </a:lnTo>
                  <a:lnTo>
                    <a:pt x="14385" y="8066"/>
                  </a:lnTo>
                  <a:lnTo>
                    <a:pt x="14375" y="8056"/>
                  </a:lnTo>
                  <a:lnTo>
                    <a:pt x="14365" y="8047"/>
                  </a:lnTo>
                  <a:lnTo>
                    <a:pt x="14346" y="8027"/>
                  </a:lnTo>
                  <a:lnTo>
                    <a:pt x="13366" y="7163"/>
                  </a:lnTo>
                  <a:lnTo>
                    <a:pt x="13958" y="6814"/>
                  </a:lnTo>
                  <a:cubicBezTo>
                    <a:pt x="13977" y="6804"/>
                    <a:pt x="13997" y="6785"/>
                    <a:pt x="14006" y="6766"/>
                  </a:cubicBezTo>
                  <a:lnTo>
                    <a:pt x="14006" y="6756"/>
                  </a:lnTo>
                  <a:cubicBezTo>
                    <a:pt x="14006" y="6756"/>
                    <a:pt x="14006" y="6756"/>
                    <a:pt x="14006" y="6746"/>
                  </a:cubicBezTo>
                  <a:lnTo>
                    <a:pt x="14016" y="6736"/>
                  </a:lnTo>
                  <a:cubicBezTo>
                    <a:pt x="14016" y="6727"/>
                    <a:pt x="14016" y="6727"/>
                    <a:pt x="14016" y="6717"/>
                  </a:cubicBezTo>
                  <a:cubicBezTo>
                    <a:pt x="14016" y="6707"/>
                    <a:pt x="14016" y="6707"/>
                    <a:pt x="14016" y="6698"/>
                  </a:cubicBezTo>
                  <a:lnTo>
                    <a:pt x="14016" y="6688"/>
                  </a:lnTo>
                  <a:lnTo>
                    <a:pt x="14016" y="6668"/>
                  </a:lnTo>
                  <a:lnTo>
                    <a:pt x="14016" y="6659"/>
                  </a:lnTo>
                  <a:lnTo>
                    <a:pt x="14016" y="6649"/>
                  </a:lnTo>
                  <a:lnTo>
                    <a:pt x="14016" y="6620"/>
                  </a:lnTo>
                  <a:cubicBezTo>
                    <a:pt x="14016" y="6610"/>
                    <a:pt x="14016" y="6610"/>
                    <a:pt x="14016" y="6601"/>
                  </a:cubicBezTo>
                  <a:cubicBezTo>
                    <a:pt x="14016" y="6601"/>
                    <a:pt x="14016" y="6591"/>
                    <a:pt x="14016" y="6591"/>
                  </a:cubicBezTo>
                  <a:cubicBezTo>
                    <a:pt x="14016" y="6581"/>
                    <a:pt x="14016" y="6581"/>
                    <a:pt x="14016" y="6571"/>
                  </a:cubicBezTo>
                  <a:lnTo>
                    <a:pt x="14016" y="6562"/>
                  </a:lnTo>
                  <a:cubicBezTo>
                    <a:pt x="14016" y="6562"/>
                    <a:pt x="14016" y="6552"/>
                    <a:pt x="14016" y="6552"/>
                  </a:cubicBezTo>
                  <a:lnTo>
                    <a:pt x="14016" y="6533"/>
                  </a:lnTo>
                  <a:lnTo>
                    <a:pt x="14016" y="6513"/>
                  </a:lnTo>
                  <a:lnTo>
                    <a:pt x="14016" y="6503"/>
                  </a:lnTo>
                  <a:lnTo>
                    <a:pt x="14016" y="6484"/>
                  </a:lnTo>
                  <a:lnTo>
                    <a:pt x="14016" y="6474"/>
                  </a:lnTo>
                  <a:cubicBezTo>
                    <a:pt x="14016" y="6465"/>
                    <a:pt x="14016" y="6465"/>
                    <a:pt x="14016" y="6455"/>
                  </a:cubicBezTo>
                  <a:cubicBezTo>
                    <a:pt x="14016" y="6455"/>
                    <a:pt x="14006" y="6445"/>
                    <a:pt x="14006" y="6436"/>
                  </a:cubicBezTo>
                  <a:cubicBezTo>
                    <a:pt x="14006" y="6436"/>
                    <a:pt x="14006" y="6426"/>
                    <a:pt x="14006" y="6426"/>
                  </a:cubicBezTo>
                  <a:lnTo>
                    <a:pt x="14006" y="6406"/>
                  </a:lnTo>
                  <a:lnTo>
                    <a:pt x="13997" y="6397"/>
                  </a:lnTo>
                  <a:lnTo>
                    <a:pt x="13997" y="6377"/>
                  </a:lnTo>
                  <a:cubicBezTo>
                    <a:pt x="13997" y="6377"/>
                    <a:pt x="13997" y="6368"/>
                    <a:pt x="13987" y="6358"/>
                  </a:cubicBezTo>
                  <a:lnTo>
                    <a:pt x="13967" y="6338"/>
                  </a:lnTo>
                  <a:lnTo>
                    <a:pt x="13948" y="6300"/>
                  </a:lnTo>
                  <a:cubicBezTo>
                    <a:pt x="13948" y="6290"/>
                    <a:pt x="13938" y="6280"/>
                    <a:pt x="13929" y="6271"/>
                  </a:cubicBezTo>
                  <a:lnTo>
                    <a:pt x="13919" y="6261"/>
                  </a:lnTo>
                  <a:lnTo>
                    <a:pt x="13919" y="6251"/>
                  </a:lnTo>
                  <a:lnTo>
                    <a:pt x="13899" y="6232"/>
                  </a:lnTo>
                  <a:lnTo>
                    <a:pt x="13890" y="6222"/>
                  </a:lnTo>
                  <a:lnTo>
                    <a:pt x="13880" y="6212"/>
                  </a:lnTo>
                  <a:lnTo>
                    <a:pt x="13870" y="6203"/>
                  </a:lnTo>
                  <a:cubicBezTo>
                    <a:pt x="13861" y="6193"/>
                    <a:pt x="13861" y="6193"/>
                    <a:pt x="13851" y="6183"/>
                  </a:cubicBezTo>
                  <a:lnTo>
                    <a:pt x="13841" y="6183"/>
                  </a:lnTo>
                  <a:lnTo>
                    <a:pt x="13832" y="6164"/>
                  </a:lnTo>
                  <a:lnTo>
                    <a:pt x="13822" y="6154"/>
                  </a:lnTo>
                  <a:lnTo>
                    <a:pt x="13802" y="6144"/>
                  </a:lnTo>
                  <a:lnTo>
                    <a:pt x="13793" y="6144"/>
                  </a:lnTo>
                  <a:lnTo>
                    <a:pt x="13783" y="6135"/>
                  </a:lnTo>
                  <a:lnTo>
                    <a:pt x="13773" y="6135"/>
                  </a:lnTo>
                  <a:lnTo>
                    <a:pt x="13764" y="6125"/>
                  </a:lnTo>
                  <a:lnTo>
                    <a:pt x="13560" y="6125"/>
                  </a:lnTo>
                  <a:lnTo>
                    <a:pt x="12783" y="6193"/>
                  </a:lnTo>
                  <a:lnTo>
                    <a:pt x="13113" y="4980"/>
                  </a:lnTo>
                  <a:lnTo>
                    <a:pt x="13113" y="4970"/>
                  </a:lnTo>
                  <a:lnTo>
                    <a:pt x="13113" y="4941"/>
                  </a:lnTo>
                  <a:cubicBezTo>
                    <a:pt x="13113" y="4931"/>
                    <a:pt x="13113" y="4931"/>
                    <a:pt x="13113" y="4921"/>
                  </a:cubicBezTo>
                  <a:cubicBezTo>
                    <a:pt x="13113" y="4921"/>
                    <a:pt x="13113" y="4912"/>
                    <a:pt x="13113" y="4912"/>
                  </a:cubicBezTo>
                  <a:lnTo>
                    <a:pt x="13113" y="4863"/>
                  </a:lnTo>
                  <a:cubicBezTo>
                    <a:pt x="13113" y="4863"/>
                    <a:pt x="13113" y="4853"/>
                    <a:pt x="13113" y="4853"/>
                  </a:cubicBezTo>
                  <a:lnTo>
                    <a:pt x="13113" y="4776"/>
                  </a:lnTo>
                  <a:lnTo>
                    <a:pt x="13113" y="4766"/>
                  </a:lnTo>
                  <a:lnTo>
                    <a:pt x="13113" y="4747"/>
                  </a:lnTo>
                  <a:cubicBezTo>
                    <a:pt x="13113" y="4737"/>
                    <a:pt x="13113" y="4737"/>
                    <a:pt x="13113" y="4727"/>
                  </a:cubicBezTo>
                  <a:lnTo>
                    <a:pt x="13113" y="4717"/>
                  </a:lnTo>
                  <a:cubicBezTo>
                    <a:pt x="13113" y="4708"/>
                    <a:pt x="13113" y="4708"/>
                    <a:pt x="13113" y="4698"/>
                  </a:cubicBezTo>
                  <a:lnTo>
                    <a:pt x="13113" y="4688"/>
                  </a:lnTo>
                  <a:lnTo>
                    <a:pt x="13113" y="4669"/>
                  </a:lnTo>
                  <a:cubicBezTo>
                    <a:pt x="13113" y="4659"/>
                    <a:pt x="13113" y="4659"/>
                    <a:pt x="13113" y="4650"/>
                  </a:cubicBezTo>
                  <a:lnTo>
                    <a:pt x="13113" y="4640"/>
                  </a:lnTo>
                  <a:lnTo>
                    <a:pt x="13113" y="4620"/>
                  </a:lnTo>
                  <a:cubicBezTo>
                    <a:pt x="13113" y="4620"/>
                    <a:pt x="13113" y="4611"/>
                    <a:pt x="13113" y="4611"/>
                  </a:cubicBezTo>
                  <a:lnTo>
                    <a:pt x="13104" y="4591"/>
                  </a:lnTo>
                  <a:lnTo>
                    <a:pt x="13094" y="4582"/>
                  </a:lnTo>
                  <a:cubicBezTo>
                    <a:pt x="13094" y="4572"/>
                    <a:pt x="13094" y="4572"/>
                    <a:pt x="13084" y="4562"/>
                  </a:cubicBezTo>
                  <a:lnTo>
                    <a:pt x="13074" y="4533"/>
                  </a:lnTo>
                  <a:lnTo>
                    <a:pt x="13045" y="4494"/>
                  </a:lnTo>
                  <a:lnTo>
                    <a:pt x="13036" y="4475"/>
                  </a:lnTo>
                  <a:lnTo>
                    <a:pt x="13016" y="4455"/>
                  </a:lnTo>
                  <a:lnTo>
                    <a:pt x="13006" y="4446"/>
                  </a:lnTo>
                  <a:lnTo>
                    <a:pt x="12997" y="4426"/>
                  </a:lnTo>
                  <a:cubicBezTo>
                    <a:pt x="12987" y="4426"/>
                    <a:pt x="12987" y="4417"/>
                    <a:pt x="12987" y="4417"/>
                  </a:cubicBezTo>
                  <a:lnTo>
                    <a:pt x="12968" y="4407"/>
                  </a:lnTo>
                  <a:lnTo>
                    <a:pt x="12958" y="4387"/>
                  </a:lnTo>
                  <a:lnTo>
                    <a:pt x="12948" y="4378"/>
                  </a:lnTo>
                  <a:lnTo>
                    <a:pt x="12939" y="4368"/>
                  </a:lnTo>
                  <a:lnTo>
                    <a:pt x="12919" y="4358"/>
                  </a:lnTo>
                  <a:lnTo>
                    <a:pt x="12909" y="4349"/>
                  </a:lnTo>
                  <a:lnTo>
                    <a:pt x="12900" y="4339"/>
                  </a:lnTo>
                  <a:lnTo>
                    <a:pt x="12880" y="4329"/>
                  </a:lnTo>
                  <a:lnTo>
                    <a:pt x="12871" y="4320"/>
                  </a:lnTo>
                  <a:lnTo>
                    <a:pt x="12686" y="4320"/>
                  </a:lnTo>
                  <a:lnTo>
                    <a:pt x="12657" y="4329"/>
                  </a:lnTo>
                  <a:lnTo>
                    <a:pt x="11657" y="4912"/>
                  </a:lnTo>
                  <a:lnTo>
                    <a:pt x="11638" y="4902"/>
                  </a:lnTo>
                  <a:lnTo>
                    <a:pt x="11473" y="4902"/>
                  </a:lnTo>
                  <a:lnTo>
                    <a:pt x="11444" y="4912"/>
                  </a:lnTo>
                  <a:lnTo>
                    <a:pt x="10114" y="5688"/>
                  </a:lnTo>
                  <a:lnTo>
                    <a:pt x="10104" y="5678"/>
                  </a:lnTo>
                  <a:lnTo>
                    <a:pt x="10065" y="5630"/>
                  </a:lnTo>
                  <a:lnTo>
                    <a:pt x="9998" y="5552"/>
                  </a:lnTo>
                  <a:cubicBezTo>
                    <a:pt x="9978" y="5523"/>
                    <a:pt x="9959" y="5504"/>
                    <a:pt x="9930" y="5475"/>
                  </a:cubicBezTo>
                  <a:lnTo>
                    <a:pt x="9862" y="5407"/>
                  </a:lnTo>
                  <a:lnTo>
                    <a:pt x="9842" y="5387"/>
                  </a:lnTo>
                  <a:lnTo>
                    <a:pt x="9842" y="5378"/>
                  </a:lnTo>
                  <a:lnTo>
                    <a:pt x="9794" y="5329"/>
                  </a:lnTo>
                  <a:cubicBezTo>
                    <a:pt x="9765" y="5310"/>
                    <a:pt x="9735" y="5290"/>
                    <a:pt x="9716" y="5261"/>
                  </a:cubicBezTo>
                  <a:lnTo>
                    <a:pt x="9638" y="5193"/>
                  </a:lnTo>
                  <a:lnTo>
                    <a:pt x="9561" y="5135"/>
                  </a:lnTo>
                  <a:lnTo>
                    <a:pt x="9551" y="5135"/>
                  </a:lnTo>
                  <a:lnTo>
                    <a:pt x="9551" y="4572"/>
                  </a:lnTo>
                  <a:lnTo>
                    <a:pt x="10560" y="3990"/>
                  </a:lnTo>
                  <a:cubicBezTo>
                    <a:pt x="10580" y="3970"/>
                    <a:pt x="10599" y="3960"/>
                    <a:pt x="10609" y="3941"/>
                  </a:cubicBezTo>
                  <a:lnTo>
                    <a:pt x="10619" y="3912"/>
                  </a:lnTo>
                  <a:cubicBezTo>
                    <a:pt x="10619" y="3912"/>
                    <a:pt x="10619" y="3912"/>
                    <a:pt x="10619" y="3902"/>
                  </a:cubicBezTo>
                  <a:cubicBezTo>
                    <a:pt x="10619" y="3902"/>
                    <a:pt x="10619" y="3892"/>
                    <a:pt x="10619" y="3892"/>
                  </a:cubicBezTo>
                  <a:cubicBezTo>
                    <a:pt x="10619" y="3883"/>
                    <a:pt x="10619" y="3883"/>
                    <a:pt x="10619" y="3873"/>
                  </a:cubicBezTo>
                  <a:lnTo>
                    <a:pt x="10619" y="3854"/>
                  </a:lnTo>
                  <a:lnTo>
                    <a:pt x="10619" y="3844"/>
                  </a:lnTo>
                  <a:lnTo>
                    <a:pt x="10619" y="3825"/>
                  </a:lnTo>
                  <a:lnTo>
                    <a:pt x="10619" y="3815"/>
                  </a:lnTo>
                  <a:lnTo>
                    <a:pt x="10619" y="3805"/>
                  </a:lnTo>
                  <a:lnTo>
                    <a:pt x="10619" y="3786"/>
                  </a:lnTo>
                  <a:cubicBezTo>
                    <a:pt x="10619" y="3786"/>
                    <a:pt x="10619" y="3776"/>
                    <a:pt x="10619" y="3776"/>
                  </a:cubicBezTo>
                  <a:cubicBezTo>
                    <a:pt x="10619" y="3766"/>
                    <a:pt x="10619" y="3766"/>
                    <a:pt x="10619" y="3757"/>
                  </a:cubicBezTo>
                  <a:cubicBezTo>
                    <a:pt x="10619" y="3757"/>
                    <a:pt x="10619" y="3747"/>
                    <a:pt x="10619" y="3747"/>
                  </a:cubicBezTo>
                  <a:cubicBezTo>
                    <a:pt x="10619" y="3737"/>
                    <a:pt x="10619" y="3727"/>
                    <a:pt x="10619" y="3718"/>
                  </a:cubicBezTo>
                  <a:lnTo>
                    <a:pt x="10619" y="3698"/>
                  </a:lnTo>
                  <a:lnTo>
                    <a:pt x="10619" y="3679"/>
                  </a:lnTo>
                  <a:cubicBezTo>
                    <a:pt x="10619" y="3679"/>
                    <a:pt x="10619" y="3669"/>
                    <a:pt x="10619" y="3669"/>
                  </a:cubicBezTo>
                  <a:lnTo>
                    <a:pt x="10619" y="3659"/>
                  </a:lnTo>
                  <a:cubicBezTo>
                    <a:pt x="10619" y="3659"/>
                    <a:pt x="10619" y="3659"/>
                    <a:pt x="10619" y="3650"/>
                  </a:cubicBezTo>
                  <a:cubicBezTo>
                    <a:pt x="10619" y="3650"/>
                    <a:pt x="10619" y="3640"/>
                    <a:pt x="10619" y="3640"/>
                  </a:cubicBezTo>
                  <a:lnTo>
                    <a:pt x="10619" y="3621"/>
                  </a:lnTo>
                  <a:lnTo>
                    <a:pt x="10619" y="3611"/>
                  </a:lnTo>
                  <a:lnTo>
                    <a:pt x="10619" y="3592"/>
                  </a:lnTo>
                  <a:cubicBezTo>
                    <a:pt x="10619" y="3592"/>
                    <a:pt x="10619" y="3582"/>
                    <a:pt x="10619" y="3582"/>
                  </a:cubicBezTo>
                  <a:lnTo>
                    <a:pt x="10619" y="3562"/>
                  </a:lnTo>
                  <a:lnTo>
                    <a:pt x="10609" y="3553"/>
                  </a:lnTo>
                  <a:cubicBezTo>
                    <a:pt x="10609" y="3543"/>
                    <a:pt x="10599" y="3533"/>
                    <a:pt x="10599" y="3533"/>
                  </a:cubicBezTo>
                  <a:lnTo>
                    <a:pt x="10590" y="3514"/>
                  </a:lnTo>
                  <a:cubicBezTo>
                    <a:pt x="10580" y="3494"/>
                    <a:pt x="10570" y="3485"/>
                    <a:pt x="10560" y="3465"/>
                  </a:cubicBezTo>
                  <a:cubicBezTo>
                    <a:pt x="10551" y="3456"/>
                    <a:pt x="10551" y="3456"/>
                    <a:pt x="10541" y="3446"/>
                  </a:cubicBezTo>
                  <a:lnTo>
                    <a:pt x="10531" y="3427"/>
                  </a:lnTo>
                  <a:lnTo>
                    <a:pt x="10522" y="3417"/>
                  </a:lnTo>
                  <a:lnTo>
                    <a:pt x="10512" y="3397"/>
                  </a:lnTo>
                  <a:lnTo>
                    <a:pt x="10493" y="3388"/>
                  </a:lnTo>
                  <a:lnTo>
                    <a:pt x="10493" y="3378"/>
                  </a:lnTo>
                  <a:lnTo>
                    <a:pt x="10483" y="3368"/>
                  </a:lnTo>
                  <a:lnTo>
                    <a:pt x="10473" y="3359"/>
                  </a:lnTo>
                  <a:lnTo>
                    <a:pt x="10454" y="3349"/>
                  </a:lnTo>
                  <a:lnTo>
                    <a:pt x="10444" y="3329"/>
                  </a:lnTo>
                  <a:lnTo>
                    <a:pt x="10434" y="3320"/>
                  </a:lnTo>
                  <a:lnTo>
                    <a:pt x="10415" y="3320"/>
                  </a:lnTo>
                  <a:lnTo>
                    <a:pt x="10405" y="3310"/>
                  </a:lnTo>
                  <a:lnTo>
                    <a:pt x="10395" y="3300"/>
                  </a:lnTo>
                  <a:lnTo>
                    <a:pt x="10386" y="3300"/>
                  </a:lnTo>
                  <a:lnTo>
                    <a:pt x="10376" y="3291"/>
                  </a:lnTo>
                  <a:lnTo>
                    <a:pt x="10211" y="3291"/>
                  </a:lnTo>
                  <a:cubicBezTo>
                    <a:pt x="10201" y="3291"/>
                    <a:pt x="10192" y="3291"/>
                    <a:pt x="10182" y="3300"/>
                  </a:cubicBezTo>
                  <a:lnTo>
                    <a:pt x="9600" y="3630"/>
                  </a:lnTo>
                  <a:lnTo>
                    <a:pt x="9600" y="3184"/>
                  </a:lnTo>
                  <a:lnTo>
                    <a:pt x="10958" y="2398"/>
                  </a:lnTo>
                  <a:cubicBezTo>
                    <a:pt x="10978" y="2378"/>
                    <a:pt x="10997" y="2369"/>
                    <a:pt x="11007" y="2339"/>
                  </a:cubicBezTo>
                  <a:cubicBezTo>
                    <a:pt x="11017" y="2339"/>
                    <a:pt x="11017" y="2330"/>
                    <a:pt x="11026" y="2320"/>
                  </a:cubicBezTo>
                  <a:lnTo>
                    <a:pt x="11026" y="2310"/>
                  </a:lnTo>
                  <a:cubicBezTo>
                    <a:pt x="11026" y="2301"/>
                    <a:pt x="11026" y="2301"/>
                    <a:pt x="11026" y="2291"/>
                  </a:cubicBezTo>
                  <a:lnTo>
                    <a:pt x="11026" y="2281"/>
                  </a:lnTo>
                  <a:cubicBezTo>
                    <a:pt x="11026" y="2271"/>
                    <a:pt x="11026" y="2271"/>
                    <a:pt x="11026" y="2262"/>
                  </a:cubicBezTo>
                  <a:cubicBezTo>
                    <a:pt x="11026" y="2262"/>
                    <a:pt x="11026" y="2252"/>
                    <a:pt x="11026" y="2252"/>
                  </a:cubicBezTo>
                  <a:cubicBezTo>
                    <a:pt x="11026" y="2242"/>
                    <a:pt x="11026" y="2242"/>
                    <a:pt x="11026" y="2233"/>
                  </a:cubicBezTo>
                  <a:cubicBezTo>
                    <a:pt x="11026" y="2233"/>
                    <a:pt x="11026" y="2223"/>
                    <a:pt x="11026" y="2223"/>
                  </a:cubicBezTo>
                  <a:lnTo>
                    <a:pt x="11026" y="2204"/>
                  </a:lnTo>
                  <a:lnTo>
                    <a:pt x="11026" y="2184"/>
                  </a:lnTo>
                  <a:cubicBezTo>
                    <a:pt x="11026" y="2174"/>
                    <a:pt x="11026" y="2174"/>
                    <a:pt x="11026" y="2165"/>
                  </a:cubicBezTo>
                  <a:lnTo>
                    <a:pt x="11026" y="2155"/>
                  </a:lnTo>
                  <a:lnTo>
                    <a:pt x="11026" y="2136"/>
                  </a:lnTo>
                  <a:lnTo>
                    <a:pt x="11026" y="2126"/>
                  </a:lnTo>
                  <a:cubicBezTo>
                    <a:pt x="11026" y="2116"/>
                    <a:pt x="11026" y="2116"/>
                    <a:pt x="11026" y="2106"/>
                  </a:cubicBezTo>
                  <a:lnTo>
                    <a:pt x="11026" y="2087"/>
                  </a:lnTo>
                  <a:cubicBezTo>
                    <a:pt x="11026" y="2087"/>
                    <a:pt x="11026" y="2077"/>
                    <a:pt x="11026" y="2077"/>
                  </a:cubicBezTo>
                  <a:cubicBezTo>
                    <a:pt x="11026" y="2068"/>
                    <a:pt x="11026" y="2068"/>
                    <a:pt x="11026" y="2068"/>
                  </a:cubicBezTo>
                  <a:cubicBezTo>
                    <a:pt x="11026" y="2058"/>
                    <a:pt x="11026" y="2058"/>
                    <a:pt x="11026" y="2048"/>
                  </a:cubicBezTo>
                  <a:lnTo>
                    <a:pt x="11026" y="2039"/>
                  </a:lnTo>
                  <a:lnTo>
                    <a:pt x="11026" y="2019"/>
                  </a:lnTo>
                  <a:lnTo>
                    <a:pt x="11026" y="2009"/>
                  </a:lnTo>
                  <a:lnTo>
                    <a:pt x="11026" y="1990"/>
                  </a:lnTo>
                  <a:lnTo>
                    <a:pt x="11026" y="1980"/>
                  </a:lnTo>
                  <a:cubicBezTo>
                    <a:pt x="11017" y="1971"/>
                    <a:pt x="11017" y="1971"/>
                    <a:pt x="11017" y="1961"/>
                  </a:cubicBezTo>
                  <a:lnTo>
                    <a:pt x="11007" y="1941"/>
                  </a:lnTo>
                  <a:lnTo>
                    <a:pt x="10988" y="1922"/>
                  </a:lnTo>
                  <a:cubicBezTo>
                    <a:pt x="10978" y="1903"/>
                    <a:pt x="10978" y="1893"/>
                    <a:pt x="10968" y="1874"/>
                  </a:cubicBezTo>
                  <a:lnTo>
                    <a:pt x="10949" y="1854"/>
                  </a:lnTo>
                  <a:lnTo>
                    <a:pt x="10929" y="1835"/>
                  </a:lnTo>
                  <a:lnTo>
                    <a:pt x="10920" y="1825"/>
                  </a:lnTo>
                  <a:lnTo>
                    <a:pt x="10910" y="1806"/>
                  </a:lnTo>
                  <a:lnTo>
                    <a:pt x="10900" y="1796"/>
                  </a:lnTo>
                  <a:lnTo>
                    <a:pt x="10900" y="1786"/>
                  </a:lnTo>
                  <a:lnTo>
                    <a:pt x="10891" y="1776"/>
                  </a:lnTo>
                  <a:lnTo>
                    <a:pt x="10871" y="1767"/>
                  </a:lnTo>
                  <a:lnTo>
                    <a:pt x="10861" y="1757"/>
                  </a:lnTo>
                  <a:lnTo>
                    <a:pt x="10852" y="1738"/>
                  </a:lnTo>
                  <a:lnTo>
                    <a:pt x="10832" y="1728"/>
                  </a:lnTo>
                  <a:lnTo>
                    <a:pt x="10823" y="1718"/>
                  </a:lnTo>
                  <a:lnTo>
                    <a:pt x="10813" y="1718"/>
                  </a:lnTo>
                  <a:lnTo>
                    <a:pt x="10793" y="1709"/>
                  </a:lnTo>
                  <a:lnTo>
                    <a:pt x="10784" y="1699"/>
                  </a:lnTo>
                  <a:lnTo>
                    <a:pt x="10735" y="1699"/>
                  </a:lnTo>
                  <a:cubicBezTo>
                    <a:pt x="10725" y="1699"/>
                    <a:pt x="10725" y="1699"/>
                    <a:pt x="10716" y="1689"/>
                  </a:cubicBezTo>
                  <a:lnTo>
                    <a:pt x="10609" y="1689"/>
                  </a:lnTo>
                  <a:lnTo>
                    <a:pt x="10590" y="1709"/>
                  </a:lnTo>
                  <a:lnTo>
                    <a:pt x="9658" y="2233"/>
                  </a:lnTo>
                  <a:lnTo>
                    <a:pt x="9658" y="1165"/>
                  </a:lnTo>
                  <a:cubicBezTo>
                    <a:pt x="9658" y="1155"/>
                    <a:pt x="9658" y="1155"/>
                    <a:pt x="9658" y="1146"/>
                  </a:cubicBezTo>
                  <a:lnTo>
                    <a:pt x="9658" y="1019"/>
                  </a:lnTo>
                  <a:lnTo>
                    <a:pt x="9658" y="1000"/>
                  </a:lnTo>
                  <a:lnTo>
                    <a:pt x="9658" y="990"/>
                  </a:lnTo>
                  <a:lnTo>
                    <a:pt x="9658" y="971"/>
                  </a:lnTo>
                  <a:lnTo>
                    <a:pt x="9658" y="961"/>
                  </a:lnTo>
                  <a:lnTo>
                    <a:pt x="9658" y="942"/>
                  </a:lnTo>
                  <a:lnTo>
                    <a:pt x="9658" y="922"/>
                  </a:lnTo>
                  <a:lnTo>
                    <a:pt x="9658" y="913"/>
                  </a:lnTo>
                  <a:lnTo>
                    <a:pt x="9658" y="893"/>
                  </a:lnTo>
                  <a:lnTo>
                    <a:pt x="9658" y="883"/>
                  </a:lnTo>
                  <a:lnTo>
                    <a:pt x="9658" y="864"/>
                  </a:lnTo>
                  <a:lnTo>
                    <a:pt x="9658" y="854"/>
                  </a:lnTo>
                  <a:cubicBezTo>
                    <a:pt x="9658" y="845"/>
                    <a:pt x="9658" y="845"/>
                    <a:pt x="9658" y="835"/>
                  </a:cubicBezTo>
                  <a:cubicBezTo>
                    <a:pt x="9658" y="835"/>
                    <a:pt x="9658" y="825"/>
                    <a:pt x="9658" y="825"/>
                  </a:cubicBezTo>
                  <a:cubicBezTo>
                    <a:pt x="9658" y="816"/>
                    <a:pt x="9658" y="816"/>
                    <a:pt x="9658" y="806"/>
                  </a:cubicBezTo>
                  <a:lnTo>
                    <a:pt x="9648" y="796"/>
                  </a:lnTo>
                  <a:lnTo>
                    <a:pt x="9435" y="777"/>
                  </a:lnTo>
                  <a:lnTo>
                    <a:pt x="9425" y="748"/>
                  </a:lnTo>
                  <a:lnTo>
                    <a:pt x="9396" y="709"/>
                  </a:lnTo>
                  <a:lnTo>
                    <a:pt x="9376" y="689"/>
                  </a:lnTo>
                  <a:cubicBezTo>
                    <a:pt x="9376" y="680"/>
                    <a:pt x="9367" y="670"/>
                    <a:pt x="9367" y="670"/>
                  </a:cubicBezTo>
                  <a:lnTo>
                    <a:pt x="9357" y="651"/>
                  </a:lnTo>
                  <a:lnTo>
                    <a:pt x="9347" y="641"/>
                  </a:lnTo>
                  <a:lnTo>
                    <a:pt x="9337" y="621"/>
                  </a:lnTo>
                  <a:lnTo>
                    <a:pt x="9328" y="621"/>
                  </a:lnTo>
                  <a:lnTo>
                    <a:pt x="9308" y="602"/>
                  </a:lnTo>
                  <a:lnTo>
                    <a:pt x="9299" y="592"/>
                  </a:lnTo>
                  <a:lnTo>
                    <a:pt x="9289" y="583"/>
                  </a:lnTo>
                  <a:lnTo>
                    <a:pt x="9270" y="573"/>
                  </a:lnTo>
                  <a:lnTo>
                    <a:pt x="9260" y="563"/>
                  </a:lnTo>
                  <a:lnTo>
                    <a:pt x="9250" y="553"/>
                  </a:lnTo>
                  <a:lnTo>
                    <a:pt x="9231" y="544"/>
                  </a:lnTo>
                  <a:lnTo>
                    <a:pt x="9221" y="534"/>
                  </a:lnTo>
                  <a:lnTo>
                    <a:pt x="9211" y="524"/>
                  </a:lnTo>
                  <a:lnTo>
                    <a:pt x="9037" y="524"/>
                  </a:lnTo>
                  <a:lnTo>
                    <a:pt x="9007" y="534"/>
                  </a:lnTo>
                  <a:lnTo>
                    <a:pt x="8415" y="883"/>
                  </a:lnTo>
                  <a:lnTo>
                    <a:pt x="8027" y="214"/>
                  </a:lnTo>
                  <a:cubicBezTo>
                    <a:pt x="8017" y="204"/>
                    <a:pt x="8008" y="185"/>
                    <a:pt x="7998" y="175"/>
                  </a:cubicBezTo>
                  <a:cubicBezTo>
                    <a:pt x="7998" y="165"/>
                    <a:pt x="7988" y="156"/>
                    <a:pt x="7988" y="146"/>
                  </a:cubicBezTo>
                  <a:cubicBezTo>
                    <a:pt x="7979" y="146"/>
                    <a:pt x="7979" y="136"/>
                    <a:pt x="7969" y="136"/>
                  </a:cubicBezTo>
                  <a:lnTo>
                    <a:pt x="7959" y="117"/>
                  </a:lnTo>
                  <a:lnTo>
                    <a:pt x="7949" y="107"/>
                  </a:lnTo>
                  <a:lnTo>
                    <a:pt x="7940" y="97"/>
                  </a:lnTo>
                  <a:lnTo>
                    <a:pt x="7930" y="88"/>
                  </a:lnTo>
                  <a:lnTo>
                    <a:pt x="7920" y="78"/>
                  </a:lnTo>
                  <a:cubicBezTo>
                    <a:pt x="7901" y="58"/>
                    <a:pt x="7911" y="68"/>
                    <a:pt x="7891" y="49"/>
                  </a:cubicBezTo>
                  <a:lnTo>
                    <a:pt x="7882" y="39"/>
                  </a:lnTo>
                  <a:lnTo>
                    <a:pt x="7862" y="29"/>
                  </a:lnTo>
                  <a:lnTo>
                    <a:pt x="7852" y="20"/>
                  </a:lnTo>
                  <a:lnTo>
                    <a:pt x="7843" y="10"/>
                  </a:lnTo>
                  <a:lnTo>
                    <a:pt x="7833" y="0"/>
                  </a:lnTo>
                  <a:close/>
                  <a:moveTo>
                    <a:pt x="6868" y="16001"/>
                  </a:moveTo>
                  <a:lnTo>
                    <a:pt x="6843" y="16016"/>
                  </a:lnTo>
                  <a:cubicBezTo>
                    <a:pt x="6852" y="16013"/>
                    <a:pt x="6861" y="16008"/>
                    <a:pt x="6868" y="1600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33;p37">
              <a:extLst>
                <a:ext uri="{FF2B5EF4-FFF2-40B4-BE49-F238E27FC236}">
                  <a16:creationId xmlns:a16="http://schemas.microsoft.com/office/drawing/2014/main" id="{5FD3A232-8F4C-DB80-CDE1-764128A60DFC}"/>
                </a:ext>
              </a:extLst>
            </p:cNvPr>
            <p:cNvSpPr/>
            <p:nvPr/>
          </p:nvSpPr>
          <p:spPr>
            <a:xfrm>
              <a:off x="5774550" y="1581550"/>
              <a:ext cx="267675" cy="346100"/>
            </a:xfrm>
            <a:custGeom>
              <a:avLst/>
              <a:gdLst/>
              <a:ahLst/>
              <a:cxnLst/>
              <a:rect l="l" t="t" r="r" b="b"/>
              <a:pathLst>
                <a:path w="10707" h="13844" extrusionOk="0">
                  <a:moveTo>
                    <a:pt x="4860" y="5497"/>
                  </a:moveTo>
                  <a:cubicBezTo>
                    <a:pt x="5008" y="5497"/>
                    <a:pt x="5174" y="5545"/>
                    <a:pt x="5348" y="5646"/>
                  </a:cubicBezTo>
                  <a:cubicBezTo>
                    <a:pt x="5960" y="6005"/>
                    <a:pt x="6455" y="6860"/>
                    <a:pt x="6455" y="7558"/>
                  </a:cubicBezTo>
                  <a:cubicBezTo>
                    <a:pt x="6455" y="8054"/>
                    <a:pt x="6201" y="8339"/>
                    <a:pt x="5840" y="8339"/>
                  </a:cubicBezTo>
                  <a:cubicBezTo>
                    <a:pt x="5691" y="8339"/>
                    <a:pt x="5524" y="8291"/>
                    <a:pt x="5348" y="8189"/>
                  </a:cubicBezTo>
                  <a:cubicBezTo>
                    <a:pt x="4737" y="7840"/>
                    <a:pt x="4242" y="6986"/>
                    <a:pt x="4242" y="6287"/>
                  </a:cubicBezTo>
                  <a:cubicBezTo>
                    <a:pt x="4249" y="5784"/>
                    <a:pt x="4500" y="5497"/>
                    <a:pt x="4860" y="5497"/>
                  </a:cubicBezTo>
                  <a:close/>
                  <a:moveTo>
                    <a:pt x="3836" y="0"/>
                  </a:moveTo>
                  <a:cubicBezTo>
                    <a:pt x="3809" y="0"/>
                    <a:pt x="3782" y="6"/>
                    <a:pt x="3757" y="17"/>
                  </a:cubicBezTo>
                  <a:cubicBezTo>
                    <a:pt x="3630" y="85"/>
                    <a:pt x="3630" y="308"/>
                    <a:pt x="3757" y="502"/>
                  </a:cubicBezTo>
                  <a:lnTo>
                    <a:pt x="5067" y="2773"/>
                  </a:lnTo>
                  <a:lnTo>
                    <a:pt x="5067" y="3239"/>
                  </a:lnTo>
                  <a:lnTo>
                    <a:pt x="4523" y="2307"/>
                  </a:lnTo>
                  <a:cubicBezTo>
                    <a:pt x="4475" y="2210"/>
                    <a:pt x="4397" y="2133"/>
                    <a:pt x="4310" y="2084"/>
                  </a:cubicBezTo>
                  <a:cubicBezTo>
                    <a:pt x="4273" y="2054"/>
                    <a:pt x="4229" y="2039"/>
                    <a:pt x="4185" y="2039"/>
                  </a:cubicBezTo>
                  <a:cubicBezTo>
                    <a:pt x="4158" y="2039"/>
                    <a:pt x="4132" y="2044"/>
                    <a:pt x="4106" y="2055"/>
                  </a:cubicBezTo>
                  <a:cubicBezTo>
                    <a:pt x="3990" y="2123"/>
                    <a:pt x="3980" y="2346"/>
                    <a:pt x="4106" y="2540"/>
                  </a:cubicBezTo>
                  <a:lnTo>
                    <a:pt x="5067" y="4210"/>
                  </a:lnTo>
                  <a:lnTo>
                    <a:pt x="5067" y="4821"/>
                  </a:lnTo>
                  <a:cubicBezTo>
                    <a:pt x="4903" y="4757"/>
                    <a:pt x="4745" y="4726"/>
                    <a:pt x="4599" y="4726"/>
                  </a:cubicBezTo>
                  <a:cubicBezTo>
                    <a:pt x="4391" y="4726"/>
                    <a:pt x="4206" y="4789"/>
                    <a:pt x="4057" y="4909"/>
                  </a:cubicBezTo>
                  <a:lnTo>
                    <a:pt x="3630" y="4365"/>
                  </a:lnTo>
                  <a:lnTo>
                    <a:pt x="3262" y="2589"/>
                  </a:lnTo>
                  <a:cubicBezTo>
                    <a:pt x="3223" y="2414"/>
                    <a:pt x="3126" y="2259"/>
                    <a:pt x="2980" y="2162"/>
                  </a:cubicBezTo>
                  <a:cubicBezTo>
                    <a:pt x="2951" y="2152"/>
                    <a:pt x="2922" y="2142"/>
                    <a:pt x="2902" y="2133"/>
                  </a:cubicBezTo>
                  <a:cubicBezTo>
                    <a:pt x="2882" y="2128"/>
                    <a:pt x="2863" y="2126"/>
                    <a:pt x="2846" y="2126"/>
                  </a:cubicBezTo>
                  <a:cubicBezTo>
                    <a:pt x="2716" y="2126"/>
                    <a:pt x="2646" y="2246"/>
                    <a:pt x="2689" y="2434"/>
                  </a:cubicBezTo>
                  <a:lnTo>
                    <a:pt x="2893" y="3462"/>
                  </a:lnTo>
                  <a:lnTo>
                    <a:pt x="2543" y="3026"/>
                  </a:lnTo>
                  <a:lnTo>
                    <a:pt x="2058" y="628"/>
                  </a:lnTo>
                  <a:cubicBezTo>
                    <a:pt x="2029" y="453"/>
                    <a:pt x="1922" y="298"/>
                    <a:pt x="1777" y="201"/>
                  </a:cubicBezTo>
                  <a:cubicBezTo>
                    <a:pt x="1747" y="191"/>
                    <a:pt x="1728" y="182"/>
                    <a:pt x="1699" y="172"/>
                  </a:cubicBezTo>
                  <a:cubicBezTo>
                    <a:pt x="1676" y="165"/>
                    <a:pt x="1655" y="162"/>
                    <a:pt x="1636" y="162"/>
                  </a:cubicBezTo>
                  <a:cubicBezTo>
                    <a:pt x="1512" y="162"/>
                    <a:pt x="1452" y="289"/>
                    <a:pt x="1485" y="473"/>
                  </a:cubicBezTo>
                  <a:lnTo>
                    <a:pt x="1825" y="2123"/>
                  </a:lnTo>
                  <a:lnTo>
                    <a:pt x="1010" y="1123"/>
                  </a:lnTo>
                  <a:cubicBezTo>
                    <a:pt x="971" y="1065"/>
                    <a:pt x="922" y="1016"/>
                    <a:pt x="864" y="987"/>
                  </a:cubicBezTo>
                  <a:cubicBezTo>
                    <a:pt x="815" y="960"/>
                    <a:pt x="767" y="946"/>
                    <a:pt x="725" y="946"/>
                  </a:cubicBezTo>
                  <a:cubicBezTo>
                    <a:pt x="676" y="946"/>
                    <a:pt x="633" y="965"/>
                    <a:pt x="602" y="1007"/>
                  </a:cubicBezTo>
                  <a:cubicBezTo>
                    <a:pt x="524" y="1123"/>
                    <a:pt x="573" y="1366"/>
                    <a:pt x="709" y="1541"/>
                  </a:cubicBezTo>
                  <a:lnTo>
                    <a:pt x="1485" y="2511"/>
                  </a:lnTo>
                  <a:lnTo>
                    <a:pt x="262" y="2181"/>
                  </a:lnTo>
                  <a:cubicBezTo>
                    <a:pt x="244" y="2177"/>
                    <a:pt x="227" y="2175"/>
                    <a:pt x="211" y="2175"/>
                  </a:cubicBezTo>
                  <a:cubicBezTo>
                    <a:pt x="87" y="2175"/>
                    <a:pt x="16" y="2302"/>
                    <a:pt x="58" y="2482"/>
                  </a:cubicBezTo>
                  <a:cubicBezTo>
                    <a:pt x="88" y="2657"/>
                    <a:pt x="194" y="2802"/>
                    <a:pt x="340" y="2899"/>
                  </a:cubicBezTo>
                  <a:cubicBezTo>
                    <a:pt x="369" y="2919"/>
                    <a:pt x="389" y="2929"/>
                    <a:pt x="418" y="2938"/>
                  </a:cubicBezTo>
                  <a:lnTo>
                    <a:pt x="2223" y="3424"/>
                  </a:lnTo>
                  <a:lnTo>
                    <a:pt x="2563" y="3851"/>
                  </a:lnTo>
                  <a:lnTo>
                    <a:pt x="1825" y="3647"/>
                  </a:lnTo>
                  <a:cubicBezTo>
                    <a:pt x="1806" y="3642"/>
                    <a:pt x="1788" y="3640"/>
                    <a:pt x="1771" y="3640"/>
                  </a:cubicBezTo>
                  <a:cubicBezTo>
                    <a:pt x="1642" y="3640"/>
                    <a:pt x="1577" y="3767"/>
                    <a:pt x="1612" y="3948"/>
                  </a:cubicBezTo>
                  <a:cubicBezTo>
                    <a:pt x="1650" y="4122"/>
                    <a:pt x="1747" y="4268"/>
                    <a:pt x="1903" y="4365"/>
                  </a:cubicBezTo>
                  <a:cubicBezTo>
                    <a:pt x="1922" y="4385"/>
                    <a:pt x="1951" y="4394"/>
                    <a:pt x="1980" y="4404"/>
                  </a:cubicBezTo>
                  <a:lnTo>
                    <a:pt x="3291" y="4753"/>
                  </a:lnTo>
                  <a:lnTo>
                    <a:pt x="3757" y="5336"/>
                  </a:lnTo>
                  <a:cubicBezTo>
                    <a:pt x="3689" y="5530"/>
                    <a:pt x="3650" y="5734"/>
                    <a:pt x="3650" y="5938"/>
                  </a:cubicBezTo>
                  <a:cubicBezTo>
                    <a:pt x="3650" y="6190"/>
                    <a:pt x="3689" y="6433"/>
                    <a:pt x="3757" y="6666"/>
                  </a:cubicBezTo>
                  <a:lnTo>
                    <a:pt x="3320" y="6704"/>
                  </a:lnTo>
                  <a:lnTo>
                    <a:pt x="1961" y="5491"/>
                  </a:lnTo>
                  <a:cubicBezTo>
                    <a:pt x="1932" y="5472"/>
                    <a:pt x="1903" y="5452"/>
                    <a:pt x="1883" y="5443"/>
                  </a:cubicBezTo>
                  <a:cubicBezTo>
                    <a:pt x="1833" y="5414"/>
                    <a:pt x="1784" y="5400"/>
                    <a:pt x="1741" y="5400"/>
                  </a:cubicBezTo>
                  <a:cubicBezTo>
                    <a:pt x="1667" y="5400"/>
                    <a:pt x="1610" y="5441"/>
                    <a:pt x="1592" y="5520"/>
                  </a:cubicBezTo>
                  <a:cubicBezTo>
                    <a:pt x="1563" y="5724"/>
                    <a:pt x="1641" y="5928"/>
                    <a:pt x="1796" y="6064"/>
                  </a:cubicBezTo>
                  <a:lnTo>
                    <a:pt x="2582" y="6763"/>
                  </a:lnTo>
                  <a:lnTo>
                    <a:pt x="2242" y="6792"/>
                  </a:lnTo>
                  <a:lnTo>
                    <a:pt x="398" y="5161"/>
                  </a:lnTo>
                  <a:cubicBezTo>
                    <a:pt x="369" y="5142"/>
                    <a:pt x="350" y="5122"/>
                    <a:pt x="321" y="5103"/>
                  </a:cubicBezTo>
                  <a:cubicBezTo>
                    <a:pt x="273" y="5079"/>
                    <a:pt x="228" y="5067"/>
                    <a:pt x="188" y="5067"/>
                  </a:cubicBezTo>
                  <a:cubicBezTo>
                    <a:pt x="113" y="5067"/>
                    <a:pt x="55" y="5108"/>
                    <a:pt x="29" y="5190"/>
                  </a:cubicBezTo>
                  <a:cubicBezTo>
                    <a:pt x="0" y="5394"/>
                    <a:pt x="78" y="5598"/>
                    <a:pt x="233" y="5734"/>
                  </a:cubicBezTo>
                  <a:lnTo>
                    <a:pt x="1505" y="6860"/>
                  </a:lnTo>
                  <a:lnTo>
                    <a:pt x="699" y="6928"/>
                  </a:lnTo>
                  <a:cubicBezTo>
                    <a:pt x="554" y="6937"/>
                    <a:pt x="505" y="7122"/>
                    <a:pt x="583" y="7335"/>
                  </a:cubicBezTo>
                  <a:cubicBezTo>
                    <a:pt x="631" y="7471"/>
                    <a:pt x="728" y="7578"/>
                    <a:pt x="845" y="7656"/>
                  </a:cubicBezTo>
                  <a:cubicBezTo>
                    <a:pt x="893" y="7685"/>
                    <a:pt x="942" y="7694"/>
                    <a:pt x="990" y="7694"/>
                  </a:cubicBezTo>
                  <a:lnTo>
                    <a:pt x="1777" y="7626"/>
                  </a:lnTo>
                  <a:lnTo>
                    <a:pt x="1447" y="8840"/>
                  </a:lnTo>
                  <a:cubicBezTo>
                    <a:pt x="1417" y="9044"/>
                    <a:pt x="1495" y="9247"/>
                    <a:pt x="1650" y="9383"/>
                  </a:cubicBezTo>
                  <a:cubicBezTo>
                    <a:pt x="1679" y="9403"/>
                    <a:pt x="1699" y="9422"/>
                    <a:pt x="1728" y="9442"/>
                  </a:cubicBezTo>
                  <a:cubicBezTo>
                    <a:pt x="1777" y="9470"/>
                    <a:pt x="1824" y="9484"/>
                    <a:pt x="1866" y="9484"/>
                  </a:cubicBezTo>
                  <a:cubicBezTo>
                    <a:pt x="1938" y="9484"/>
                    <a:pt x="1994" y="9441"/>
                    <a:pt x="2019" y="9354"/>
                  </a:cubicBezTo>
                  <a:lnTo>
                    <a:pt x="2504" y="7568"/>
                  </a:lnTo>
                  <a:lnTo>
                    <a:pt x="2854" y="7529"/>
                  </a:lnTo>
                  <a:lnTo>
                    <a:pt x="2650" y="8267"/>
                  </a:lnTo>
                  <a:cubicBezTo>
                    <a:pt x="2621" y="8481"/>
                    <a:pt x="2708" y="8684"/>
                    <a:pt x="2864" y="8811"/>
                  </a:cubicBezTo>
                  <a:cubicBezTo>
                    <a:pt x="2883" y="8840"/>
                    <a:pt x="2912" y="8859"/>
                    <a:pt x="2941" y="8869"/>
                  </a:cubicBezTo>
                  <a:cubicBezTo>
                    <a:pt x="2987" y="8897"/>
                    <a:pt x="3033" y="8911"/>
                    <a:pt x="3074" y="8911"/>
                  </a:cubicBezTo>
                  <a:cubicBezTo>
                    <a:pt x="3146" y="8911"/>
                    <a:pt x="3204" y="8868"/>
                    <a:pt x="3223" y="8781"/>
                  </a:cubicBezTo>
                  <a:lnTo>
                    <a:pt x="3582" y="7471"/>
                  </a:lnTo>
                  <a:lnTo>
                    <a:pt x="4048" y="7432"/>
                  </a:lnTo>
                  <a:cubicBezTo>
                    <a:pt x="4290" y="7908"/>
                    <a:pt x="4630" y="8335"/>
                    <a:pt x="5048" y="8675"/>
                  </a:cubicBezTo>
                  <a:lnTo>
                    <a:pt x="5048" y="9247"/>
                  </a:lnTo>
                  <a:lnTo>
                    <a:pt x="4048" y="9820"/>
                  </a:lnTo>
                  <a:cubicBezTo>
                    <a:pt x="3922" y="9888"/>
                    <a:pt x="3922" y="10102"/>
                    <a:pt x="4048" y="10305"/>
                  </a:cubicBezTo>
                  <a:cubicBezTo>
                    <a:pt x="4096" y="10393"/>
                    <a:pt x="4164" y="10470"/>
                    <a:pt x="4252" y="10529"/>
                  </a:cubicBezTo>
                  <a:cubicBezTo>
                    <a:pt x="4293" y="10552"/>
                    <a:pt x="4337" y="10565"/>
                    <a:pt x="4381" y="10565"/>
                  </a:cubicBezTo>
                  <a:cubicBezTo>
                    <a:pt x="4410" y="10565"/>
                    <a:pt x="4438" y="10560"/>
                    <a:pt x="4465" y="10548"/>
                  </a:cubicBezTo>
                  <a:lnTo>
                    <a:pt x="5048" y="10218"/>
                  </a:lnTo>
                  <a:lnTo>
                    <a:pt x="5048" y="10684"/>
                  </a:lnTo>
                  <a:lnTo>
                    <a:pt x="3689" y="11451"/>
                  </a:lnTo>
                  <a:cubicBezTo>
                    <a:pt x="3572" y="11519"/>
                    <a:pt x="3572" y="11742"/>
                    <a:pt x="3689" y="11936"/>
                  </a:cubicBezTo>
                  <a:cubicBezTo>
                    <a:pt x="3737" y="12033"/>
                    <a:pt x="3815" y="12111"/>
                    <a:pt x="3902" y="12159"/>
                  </a:cubicBezTo>
                  <a:cubicBezTo>
                    <a:pt x="3936" y="12188"/>
                    <a:pt x="3980" y="12203"/>
                    <a:pt x="4024" y="12203"/>
                  </a:cubicBezTo>
                  <a:cubicBezTo>
                    <a:pt x="4056" y="12203"/>
                    <a:pt x="4087" y="12195"/>
                    <a:pt x="4116" y="12179"/>
                  </a:cubicBezTo>
                  <a:lnTo>
                    <a:pt x="5048" y="11655"/>
                  </a:lnTo>
                  <a:lnTo>
                    <a:pt x="5048" y="12722"/>
                  </a:lnTo>
                  <a:cubicBezTo>
                    <a:pt x="5057" y="12936"/>
                    <a:pt x="5164" y="13130"/>
                    <a:pt x="5348" y="13237"/>
                  </a:cubicBezTo>
                  <a:cubicBezTo>
                    <a:pt x="5397" y="13265"/>
                    <a:pt x="5442" y="13279"/>
                    <a:pt x="5482" y="13279"/>
                  </a:cubicBezTo>
                  <a:cubicBezTo>
                    <a:pt x="5577" y="13279"/>
                    <a:pt x="5640" y="13202"/>
                    <a:pt x="5640" y="13072"/>
                  </a:cubicBezTo>
                  <a:lnTo>
                    <a:pt x="5640" y="12033"/>
                  </a:lnTo>
                  <a:lnTo>
                    <a:pt x="6533" y="13576"/>
                  </a:lnTo>
                  <a:cubicBezTo>
                    <a:pt x="6581" y="13673"/>
                    <a:pt x="6659" y="13751"/>
                    <a:pt x="6746" y="13800"/>
                  </a:cubicBezTo>
                  <a:cubicBezTo>
                    <a:pt x="6780" y="13828"/>
                    <a:pt x="6824" y="13843"/>
                    <a:pt x="6868" y="13843"/>
                  </a:cubicBezTo>
                  <a:cubicBezTo>
                    <a:pt x="6900" y="13843"/>
                    <a:pt x="6931" y="13835"/>
                    <a:pt x="6960" y="13819"/>
                  </a:cubicBezTo>
                  <a:cubicBezTo>
                    <a:pt x="7076" y="13761"/>
                    <a:pt x="7076" y="13538"/>
                    <a:pt x="6960" y="13334"/>
                  </a:cubicBezTo>
                  <a:lnTo>
                    <a:pt x="5649" y="11062"/>
                  </a:lnTo>
                  <a:lnTo>
                    <a:pt x="5649" y="10606"/>
                  </a:lnTo>
                  <a:lnTo>
                    <a:pt x="6183" y="11538"/>
                  </a:lnTo>
                  <a:cubicBezTo>
                    <a:pt x="6241" y="11635"/>
                    <a:pt x="6309" y="11713"/>
                    <a:pt x="6397" y="11761"/>
                  </a:cubicBezTo>
                  <a:cubicBezTo>
                    <a:pt x="6433" y="11792"/>
                    <a:pt x="6481" y="11807"/>
                    <a:pt x="6528" y="11807"/>
                  </a:cubicBezTo>
                  <a:cubicBezTo>
                    <a:pt x="6557" y="11807"/>
                    <a:pt x="6585" y="11801"/>
                    <a:pt x="6610" y="11790"/>
                  </a:cubicBezTo>
                  <a:cubicBezTo>
                    <a:pt x="6727" y="11723"/>
                    <a:pt x="6727" y="11499"/>
                    <a:pt x="6610" y="11305"/>
                  </a:cubicBezTo>
                  <a:lnTo>
                    <a:pt x="5649" y="9636"/>
                  </a:lnTo>
                  <a:lnTo>
                    <a:pt x="5649" y="9024"/>
                  </a:lnTo>
                  <a:cubicBezTo>
                    <a:pt x="5810" y="9087"/>
                    <a:pt x="5963" y="9116"/>
                    <a:pt x="6105" y="9116"/>
                  </a:cubicBezTo>
                  <a:cubicBezTo>
                    <a:pt x="6314" y="9116"/>
                    <a:pt x="6499" y="9052"/>
                    <a:pt x="6649" y="8937"/>
                  </a:cubicBezTo>
                  <a:lnTo>
                    <a:pt x="7076" y="9471"/>
                  </a:lnTo>
                  <a:lnTo>
                    <a:pt x="7445" y="11257"/>
                  </a:lnTo>
                  <a:cubicBezTo>
                    <a:pt x="7484" y="11431"/>
                    <a:pt x="7581" y="11577"/>
                    <a:pt x="7736" y="11674"/>
                  </a:cubicBezTo>
                  <a:cubicBezTo>
                    <a:pt x="7756" y="11684"/>
                    <a:pt x="7785" y="11703"/>
                    <a:pt x="7804" y="11703"/>
                  </a:cubicBezTo>
                  <a:cubicBezTo>
                    <a:pt x="7827" y="11710"/>
                    <a:pt x="7848" y="11713"/>
                    <a:pt x="7868" y="11713"/>
                  </a:cubicBezTo>
                  <a:cubicBezTo>
                    <a:pt x="7993" y="11713"/>
                    <a:pt x="8060" y="11588"/>
                    <a:pt x="8018" y="11412"/>
                  </a:cubicBezTo>
                  <a:lnTo>
                    <a:pt x="7814" y="10373"/>
                  </a:lnTo>
                  <a:lnTo>
                    <a:pt x="8154" y="10810"/>
                  </a:lnTo>
                  <a:lnTo>
                    <a:pt x="8639" y="13217"/>
                  </a:lnTo>
                  <a:cubicBezTo>
                    <a:pt x="8678" y="13392"/>
                    <a:pt x="8784" y="13538"/>
                    <a:pt x="8930" y="13635"/>
                  </a:cubicBezTo>
                  <a:cubicBezTo>
                    <a:pt x="8959" y="13654"/>
                    <a:pt x="8979" y="13664"/>
                    <a:pt x="9008" y="13673"/>
                  </a:cubicBezTo>
                  <a:cubicBezTo>
                    <a:pt x="9026" y="13678"/>
                    <a:pt x="9043" y="13680"/>
                    <a:pt x="9059" y="13680"/>
                  </a:cubicBezTo>
                  <a:cubicBezTo>
                    <a:pt x="9184" y="13680"/>
                    <a:pt x="9256" y="13553"/>
                    <a:pt x="9221" y="13373"/>
                  </a:cubicBezTo>
                  <a:lnTo>
                    <a:pt x="8882" y="11713"/>
                  </a:lnTo>
                  <a:lnTo>
                    <a:pt x="9687" y="12722"/>
                  </a:lnTo>
                  <a:cubicBezTo>
                    <a:pt x="9736" y="12771"/>
                    <a:pt x="9784" y="12819"/>
                    <a:pt x="9842" y="12848"/>
                  </a:cubicBezTo>
                  <a:cubicBezTo>
                    <a:pt x="9891" y="12879"/>
                    <a:pt x="9937" y="12894"/>
                    <a:pt x="9978" y="12894"/>
                  </a:cubicBezTo>
                  <a:cubicBezTo>
                    <a:pt x="10029" y="12894"/>
                    <a:pt x="10073" y="12872"/>
                    <a:pt x="10105" y="12829"/>
                  </a:cubicBezTo>
                  <a:cubicBezTo>
                    <a:pt x="10182" y="12713"/>
                    <a:pt x="10134" y="12480"/>
                    <a:pt x="9988" y="12295"/>
                  </a:cubicBezTo>
                  <a:lnTo>
                    <a:pt x="9212" y="11325"/>
                  </a:lnTo>
                  <a:lnTo>
                    <a:pt x="9212" y="11325"/>
                  </a:lnTo>
                  <a:lnTo>
                    <a:pt x="10435" y="11655"/>
                  </a:lnTo>
                  <a:cubicBezTo>
                    <a:pt x="10457" y="11661"/>
                    <a:pt x="10478" y="11664"/>
                    <a:pt x="10498" y="11664"/>
                  </a:cubicBezTo>
                  <a:cubicBezTo>
                    <a:pt x="10621" y="11664"/>
                    <a:pt x="10682" y="11538"/>
                    <a:pt x="10648" y="11354"/>
                  </a:cubicBezTo>
                  <a:cubicBezTo>
                    <a:pt x="10609" y="11189"/>
                    <a:pt x="10512" y="11033"/>
                    <a:pt x="10357" y="10936"/>
                  </a:cubicBezTo>
                  <a:cubicBezTo>
                    <a:pt x="10337" y="10927"/>
                    <a:pt x="10308" y="10917"/>
                    <a:pt x="10279" y="10907"/>
                  </a:cubicBezTo>
                  <a:lnTo>
                    <a:pt x="8484" y="10422"/>
                  </a:lnTo>
                  <a:lnTo>
                    <a:pt x="8134" y="9995"/>
                  </a:lnTo>
                  <a:lnTo>
                    <a:pt x="8882" y="10189"/>
                  </a:lnTo>
                  <a:cubicBezTo>
                    <a:pt x="8903" y="10196"/>
                    <a:pt x="8923" y="10199"/>
                    <a:pt x="8942" y="10199"/>
                  </a:cubicBezTo>
                  <a:cubicBezTo>
                    <a:pt x="9061" y="10199"/>
                    <a:pt x="9129" y="10072"/>
                    <a:pt x="9095" y="9888"/>
                  </a:cubicBezTo>
                  <a:cubicBezTo>
                    <a:pt x="9056" y="9723"/>
                    <a:pt x="8949" y="9568"/>
                    <a:pt x="8804" y="9471"/>
                  </a:cubicBezTo>
                  <a:cubicBezTo>
                    <a:pt x="8784" y="9461"/>
                    <a:pt x="8755" y="9451"/>
                    <a:pt x="8726" y="9442"/>
                  </a:cubicBezTo>
                  <a:lnTo>
                    <a:pt x="7406" y="9082"/>
                  </a:lnTo>
                  <a:lnTo>
                    <a:pt x="6950" y="8510"/>
                  </a:lnTo>
                  <a:cubicBezTo>
                    <a:pt x="7018" y="8316"/>
                    <a:pt x="7057" y="8112"/>
                    <a:pt x="7047" y="7898"/>
                  </a:cubicBezTo>
                  <a:cubicBezTo>
                    <a:pt x="7047" y="7656"/>
                    <a:pt x="7018" y="7413"/>
                    <a:pt x="6950" y="7170"/>
                  </a:cubicBezTo>
                  <a:lnTo>
                    <a:pt x="7387" y="7141"/>
                  </a:lnTo>
                  <a:lnTo>
                    <a:pt x="8746" y="8354"/>
                  </a:lnTo>
                  <a:cubicBezTo>
                    <a:pt x="8775" y="8374"/>
                    <a:pt x="8794" y="8393"/>
                    <a:pt x="8823" y="8403"/>
                  </a:cubicBezTo>
                  <a:cubicBezTo>
                    <a:pt x="8873" y="8431"/>
                    <a:pt x="8920" y="8445"/>
                    <a:pt x="8961" y="8445"/>
                  </a:cubicBezTo>
                  <a:cubicBezTo>
                    <a:pt x="9034" y="8445"/>
                    <a:pt x="9090" y="8402"/>
                    <a:pt x="9114" y="8316"/>
                  </a:cubicBezTo>
                  <a:cubicBezTo>
                    <a:pt x="9144" y="8112"/>
                    <a:pt x="9066" y="7908"/>
                    <a:pt x="8911" y="7782"/>
                  </a:cubicBezTo>
                  <a:lnTo>
                    <a:pt x="8115" y="7083"/>
                  </a:lnTo>
                  <a:lnTo>
                    <a:pt x="8464" y="7054"/>
                  </a:lnTo>
                  <a:lnTo>
                    <a:pt x="10308" y="8684"/>
                  </a:lnTo>
                  <a:cubicBezTo>
                    <a:pt x="10337" y="8704"/>
                    <a:pt x="10367" y="8723"/>
                    <a:pt x="10396" y="8743"/>
                  </a:cubicBezTo>
                  <a:cubicBezTo>
                    <a:pt x="10442" y="8771"/>
                    <a:pt x="10487" y="8785"/>
                    <a:pt x="10529" y="8785"/>
                  </a:cubicBezTo>
                  <a:cubicBezTo>
                    <a:pt x="10602" y="8785"/>
                    <a:pt x="10662" y="8742"/>
                    <a:pt x="10687" y="8655"/>
                  </a:cubicBezTo>
                  <a:cubicBezTo>
                    <a:pt x="10706" y="8451"/>
                    <a:pt x="10629" y="8248"/>
                    <a:pt x="10473" y="8112"/>
                  </a:cubicBezTo>
                  <a:lnTo>
                    <a:pt x="9202" y="6986"/>
                  </a:lnTo>
                  <a:lnTo>
                    <a:pt x="10017" y="6918"/>
                  </a:lnTo>
                  <a:cubicBezTo>
                    <a:pt x="10163" y="6908"/>
                    <a:pt x="10211" y="6724"/>
                    <a:pt x="10124" y="6510"/>
                  </a:cubicBezTo>
                  <a:cubicBezTo>
                    <a:pt x="10075" y="6384"/>
                    <a:pt x="9988" y="6268"/>
                    <a:pt x="9872" y="6190"/>
                  </a:cubicBezTo>
                  <a:cubicBezTo>
                    <a:pt x="9823" y="6170"/>
                    <a:pt x="9775" y="6151"/>
                    <a:pt x="9716" y="6151"/>
                  </a:cubicBezTo>
                  <a:lnTo>
                    <a:pt x="8940" y="6219"/>
                  </a:lnTo>
                  <a:lnTo>
                    <a:pt x="9270" y="5006"/>
                  </a:lnTo>
                  <a:cubicBezTo>
                    <a:pt x="9299" y="4802"/>
                    <a:pt x="9221" y="4598"/>
                    <a:pt x="9056" y="4462"/>
                  </a:cubicBezTo>
                  <a:cubicBezTo>
                    <a:pt x="9037" y="4443"/>
                    <a:pt x="9008" y="4423"/>
                    <a:pt x="8988" y="4404"/>
                  </a:cubicBezTo>
                  <a:cubicBezTo>
                    <a:pt x="8942" y="4381"/>
                    <a:pt x="8896" y="4369"/>
                    <a:pt x="8855" y="4369"/>
                  </a:cubicBezTo>
                  <a:cubicBezTo>
                    <a:pt x="8777" y="4369"/>
                    <a:pt x="8716" y="4412"/>
                    <a:pt x="8697" y="4501"/>
                  </a:cubicBezTo>
                  <a:lnTo>
                    <a:pt x="8212" y="6287"/>
                  </a:lnTo>
                  <a:lnTo>
                    <a:pt x="7862" y="6316"/>
                  </a:lnTo>
                  <a:lnTo>
                    <a:pt x="8066" y="5578"/>
                  </a:lnTo>
                  <a:cubicBezTo>
                    <a:pt x="8086" y="5375"/>
                    <a:pt x="8008" y="5171"/>
                    <a:pt x="7853" y="5035"/>
                  </a:cubicBezTo>
                  <a:cubicBezTo>
                    <a:pt x="7824" y="5015"/>
                    <a:pt x="7804" y="4996"/>
                    <a:pt x="7775" y="4977"/>
                  </a:cubicBezTo>
                  <a:cubicBezTo>
                    <a:pt x="7726" y="4948"/>
                    <a:pt x="7679" y="4934"/>
                    <a:pt x="7637" y="4934"/>
                  </a:cubicBezTo>
                  <a:cubicBezTo>
                    <a:pt x="7565" y="4934"/>
                    <a:pt x="7509" y="4977"/>
                    <a:pt x="7484" y="5064"/>
                  </a:cubicBezTo>
                  <a:lnTo>
                    <a:pt x="7125" y="6374"/>
                  </a:lnTo>
                  <a:lnTo>
                    <a:pt x="6659" y="6413"/>
                  </a:lnTo>
                  <a:cubicBezTo>
                    <a:pt x="6416" y="5938"/>
                    <a:pt x="6076" y="5510"/>
                    <a:pt x="5659" y="5171"/>
                  </a:cubicBezTo>
                  <a:lnTo>
                    <a:pt x="5659" y="4598"/>
                  </a:lnTo>
                  <a:lnTo>
                    <a:pt x="6659" y="4025"/>
                  </a:lnTo>
                  <a:cubicBezTo>
                    <a:pt x="6785" y="3957"/>
                    <a:pt x="6785" y="3744"/>
                    <a:pt x="6659" y="3540"/>
                  </a:cubicBezTo>
                  <a:cubicBezTo>
                    <a:pt x="6610" y="3453"/>
                    <a:pt x="6542" y="3375"/>
                    <a:pt x="6455" y="3317"/>
                  </a:cubicBezTo>
                  <a:cubicBezTo>
                    <a:pt x="6414" y="3293"/>
                    <a:pt x="6369" y="3280"/>
                    <a:pt x="6325" y="3280"/>
                  </a:cubicBezTo>
                  <a:cubicBezTo>
                    <a:pt x="6297" y="3280"/>
                    <a:pt x="6268" y="3286"/>
                    <a:pt x="6241" y="3297"/>
                  </a:cubicBezTo>
                  <a:lnTo>
                    <a:pt x="5659" y="3627"/>
                  </a:lnTo>
                  <a:lnTo>
                    <a:pt x="5659" y="3171"/>
                  </a:lnTo>
                  <a:lnTo>
                    <a:pt x="7018" y="2395"/>
                  </a:lnTo>
                  <a:cubicBezTo>
                    <a:pt x="7144" y="2327"/>
                    <a:pt x="7144" y="2104"/>
                    <a:pt x="7018" y="1909"/>
                  </a:cubicBezTo>
                  <a:cubicBezTo>
                    <a:pt x="6969" y="1812"/>
                    <a:pt x="6892" y="1735"/>
                    <a:pt x="6804" y="1686"/>
                  </a:cubicBezTo>
                  <a:cubicBezTo>
                    <a:pt x="6770" y="1658"/>
                    <a:pt x="6730" y="1643"/>
                    <a:pt x="6689" y="1643"/>
                  </a:cubicBezTo>
                  <a:cubicBezTo>
                    <a:pt x="6659" y="1643"/>
                    <a:pt x="6629" y="1651"/>
                    <a:pt x="6601" y="1667"/>
                  </a:cubicBezTo>
                  <a:lnTo>
                    <a:pt x="5669" y="2191"/>
                  </a:lnTo>
                  <a:lnTo>
                    <a:pt x="5669" y="1123"/>
                  </a:lnTo>
                  <a:cubicBezTo>
                    <a:pt x="5649" y="910"/>
                    <a:pt x="5543" y="716"/>
                    <a:pt x="5368" y="609"/>
                  </a:cubicBezTo>
                  <a:cubicBezTo>
                    <a:pt x="5319" y="580"/>
                    <a:pt x="5273" y="567"/>
                    <a:pt x="5232" y="567"/>
                  </a:cubicBezTo>
                  <a:cubicBezTo>
                    <a:pt x="5135" y="567"/>
                    <a:pt x="5067" y="644"/>
                    <a:pt x="5067" y="774"/>
                  </a:cubicBezTo>
                  <a:lnTo>
                    <a:pt x="5067" y="1812"/>
                  </a:lnTo>
                  <a:lnTo>
                    <a:pt x="4174" y="269"/>
                  </a:lnTo>
                  <a:cubicBezTo>
                    <a:pt x="4125" y="172"/>
                    <a:pt x="4057" y="94"/>
                    <a:pt x="3970" y="46"/>
                  </a:cubicBezTo>
                  <a:cubicBezTo>
                    <a:pt x="3928" y="15"/>
                    <a:pt x="3881" y="0"/>
                    <a:pt x="3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34;p37">
              <a:extLst>
                <a:ext uri="{FF2B5EF4-FFF2-40B4-BE49-F238E27FC236}">
                  <a16:creationId xmlns:a16="http://schemas.microsoft.com/office/drawing/2014/main" id="{DEC0DDA1-FF4E-BB2B-9ED0-0589C0414B18}"/>
                </a:ext>
              </a:extLst>
            </p:cNvPr>
            <p:cNvSpPr/>
            <p:nvPr/>
          </p:nvSpPr>
          <p:spPr>
            <a:xfrm>
              <a:off x="5567325" y="1301200"/>
              <a:ext cx="233925" cy="252150"/>
            </a:xfrm>
            <a:custGeom>
              <a:avLst/>
              <a:gdLst/>
              <a:ahLst/>
              <a:cxnLst/>
              <a:rect l="l" t="t" r="r" b="b"/>
              <a:pathLst>
                <a:path w="9357" h="10086" extrusionOk="0">
                  <a:moveTo>
                    <a:pt x="1285" y="1612"/>
                  </a:moveTo>
                  <a:cubicBezTo>
                    <a:pt x="1269" y="1614"/>
                    <a:pt x="1261" y="1622"/>
                    <a:pt x="1252" y="1631"/>
                  </a:cubicBezTo>
                  <a:lnTo>
                    <a:pt x="1285" y="1612"/>
                  </a:lnTo>
                  <a:close/>
                  <a:moveTo>
                    <a:pt x="354" y="2895"/>
                  </a:moveTo>
                  <a:lnTo>
                    <a:pt x="354" y="2895"/>
                  </a:lnTo>
                  <a:cubicBezTo>
                    <a:pt x="349" y="2896"/>
                    <a:pt x="344" y="2898"/>
                    <a:pt x="340" y="2903"/>
                  </a:cubicBezTo>
                  <a:lnTo>
                    <a:pt x="354" y="2895"/>
                  </a:lnTo>
                  <a:close/>
                  <a:moveTo>
                    <a:pt x="4242" y="3718"/>
                  </a:moveTo>
                  <a:cubicBezTo>
                    <a:pt x="4242" y="3737"/>
                    <a:pt x="4242" y="3757"/>
                    <a:pt x="4232" y="3766"/>
                  </a:cubicBezTo>
                  <a:lnTo>
                    <a:pt x="4203" y="3747"/>
                  </a:lnTo>
                  <a:lnTo>
                    <a:pt x="4242" y="3718"/>
                  </a:lnTo>
                  <a:close/>
                  <a:moveTo>
                    <a:pt x="56" y="4495"/>
                  </a:moveTo>
                  <a:cubicBezTo>
                    <a:pt x="37" y="4495"/>
                    <a:pt x="9" y="4505"/>
                    <a:pt x="0" y="4514"/>
                  </a:cubicBezTo>
                  <a:lnTo>
                    <a:pt x="56" y="4495"/>
                  </a:lnTo>
                  <a:close/>
                  <a:moveTo>
                    <a:pt x="1949" y="6931"/>
                  </a:moveTo>
                  <a:lnTo>
                    <a:pt x="1932" y="6940"/>
                  </a:lnTo>
                  <a:cubicBezTo>
                    <a:pt x="1937" y="6940"/>
                    <a:pt x="1943" y="6937"/>
                    <a:pt x="1949" y="6931"/>
                  </a:cubicBezTo>
                  <a:close/>
                  <a:moveTo>
                    <a:pt x="1168" y="7302"/>
                  </a:moveTo>
                  <a:lnTo>
                    <a:pt x="1155" y="7309"/>
                  </a:lnTo>
                  <a:cubicBezTo>
                    <a:pt x="1160" y="7307"/>
                    <a:pt x="1165" y="7304"/>
                    <a:pt x="1168" y="7302"/>
                  </a:cubicBezTo>
                  <a:close/>
                  <a:moveTo>
                    <a:pt x="5771" y="9970"/>
                  </a:moveTo>
                  <a:lnTo>
                    <a:pt x="5756" y="9979"/>
                  </a:lnTo>
                  <a:cubicBezTo>
                    <a:pt x="5762" y="9976"/>
                    <a:pt x="5767" y="9973"/>
                    <a:pt x="5771" y="9970"/>
                  </a:cubicBezTo>
                  <a:close/>
                  <a:moveTo>
                    <a:pt x="5135" y="0"/>
                  </a:moveTo>
                  <a:lnTo>
                    <a:pt x="4086" y="612"/>
                  </a:lnTo>
                  <a:lnTo>
                    <a:pt x="4048" y="389"/>
                  </a:lnTo>
                  <a:cubicBezTo>
                    <a:pt x="4048" y="389"/>
                    <a:pt x="4048" y="389"/>
                    <a:pt x="4048" y="379"/>
                  </a:cubicBezTo>
                  <a:lnTo>
                    <a:pt x="4048" y="369"/>
                  </a:lnTo>
                  <a:cubicBezTo>
                    <a:pt x="4048" y="369"/>
                    <a:pt x="4048" y="360"/>
                    <a:pt x="4048" y="360"/>
                  </a:cubicBezTo>
                  <a:lnTo>
                    <a:pt x="4048" y="350"/>
                  </a:lnTo>
                  <a:lnTo>
                    <a:pt x="4048" y="340"/>
                  </a:lnTo>
                  <a:lnTo>
                    <a:pt x="4048" y="330"/>
                  </a:lnTo>
                  <a:cubicBezTo>
                    <a:pt x="4048" y="330"/>
                    <a:pt x="4048" y="330"/>
                    <a:pt x="4048" y="321"/>
                  </a:cubicBezTo>
                  <a:lnTo>
                    <a:pt x="4048" y="311"/>
                  </a:lnTo>
                  <a:cubicBezTo>
                    <a:pt x="4048" y="301"/>
                    <a:pt x="4048" y="301"/>
                    <a:pt x="4048" y="301"/>
                  </a:cubicBezTo>
                  <a:lnTo>
                    <a:pt x="4038" y="282"/>
                  </a:lnTo>
                  <a:cubicBezTo>
                    <a:pt x="4038" y="282"/>
                    <a:pt x="4038" y="272"/>
                    <a:pt x="4028" y="272"/>
                  </a:cubicBezTo>
                  <a:lnTo>
                    <a:pt x="4018" y="243"/>
                  </a:lnTo>
                  <a:cubicBezTo>
                    <a:pt x="4018" y="243"/>
                    <a:pt x="4009" y="233"/>
                    <a:pt x="4009" y="233"/>
                  </a:cubicBezTo>
                  <a:lnTo>
                    <a:pt x="3999" y="224"/>
                  </a:lnTo>
                  <a:lnTo>
                    <a:pt x="3989" y="214"/>
                  </a:lnTo>
                  <a:cubicBezTo>
                    <a:pt x="3989" y="204"/>
                    <a:pt x="3989" y="204"/>
                    <a:pt x="3989" y="204"/>
                  </a:cubicBezTo>
                  <a:lnTo>
                    <a:pt x="3980" y="195"/>
                  </a:lnTo>
                  <a:lnTo>
                    <a:pt x="3970" y="185"/>
                  </a:lnTo>
                  <a:cubicBezTo>
                    <a:pt x="3970" y="175"/>
                    <a:pt x="3960" y="175"/>
                    <a:pt x="3960" y="175"/>
                  </a:cubicBezTo>
                  <a:lnTo>
                    <a:pt x="3951" y="165"/>
                  </a:lnTo>
                  <a:lnTo>
                    <a:pt x="3941" y="156"/>
                  </a:lnTo>
                  <a:lnTo>
                    <a:pt x="3776" y="156"/>
                  </a:lnTo>
                  <a:lnTo>
                    <a:pt x="1285" y="1612"/>
                  </a:lnTo>
                  <a:lnTo>
                    <a:pt x="1285" y="1612"/>
                  </a:lnTo>
                  <a:cubicBezTo>
                    <a:pt x="1287" y="1612"/>
                    <a:pt x="1289" y="1612"/>
                    <a:pt x="1291" y="1612"/>
                  </a:cubicBezTo>
                  <a:lnTo>
                    <a:pt x="1340" y="1612"/>
                  </a:lnTo>
                  <a:cubicBezTo>
                    <a:pt x="1349" y="1621"/>
                    <a:pt x="1369" y="1631"/>
                    <a:pt x="1388" y="1641"/>
                  </a:cubicBezTo>
                  <a:cubicBezTo>
                    <a:pt x="1407" y="1651"/>
                    <a:pt x="1417" y="1660"/>
                    <a:pt x="1437" y="1680"/>
                  </a:cubicBezTo>
                  <a:lnTo>
                    <a:pt x="670" y="2126"/>
                  </a:lnTo>
                  <a:cubicBezTo>
                    <a:pt x="684" y="2119"/>
                    <a:pt x="697" y="2112"/>
                    <a:pt x="711" y="2112"/>
                  </a:cubicBezTo>
                  <a:cubicBezTo>
                    <a:pt x="717" y="2112"/>
                    <a:pt x="722" y="2114"/>
                    <a:pt x="728" y="2116"/>
                  </a:cubicBezTo>
                  <a:cubicBezTo>
                    <a:pt x="757" y="2116"/>
                    <a:pt x="777" y="2126"/>
                    <a:pt x="806" y="2136"/>
                  </a:cubicBezTo>
                  <a:cubicBezTo>
                    <a:pt x="825" y="2146"/>
                    <a:pt x="835" y="2155"/>
                    <a:pt x="854" y="2175"/>
                  </a:cubicBezTo>
                  <a:cubicBezTo>
                    <a:pt x="874" y="2184"/>
                    <a:pt x="883" y="2204"/>
                    <a:pt x="903" y="2223"/>
                  </a:cubicBezTo>
                  <a:lnTo>
                    <a:pt x="1097" y="2466"/>
                  </a:lnTo>
                  <a:lnTo>
                    <a:pt x="354" y="2895"/>
                  </a:lnTo>
                  <a:lnTo>
                    <a:pt x="354" y="2895"/>
                  </a:lnTo>
                  <a:cubicBezTo>
                    <a:pt x="360" y="2893"/>
                    <a:pt x="368" y="2893"/>
                    <a:pt x="379" y="2893"/>
                  </a:cubicBezTo>
                  <a:lnTo>
                    <a:pt x="427" y="2893"/>
                  </a:lnTo>
                  <a:lnTo>
                    <a:pt x="1204" y="3106"/>
                  </a:lnTo>
                  <a:lnTo>
                    <a:pt x="1747" y="2786"/>
                  </a:lnTo>
                  <a:lnTo>
                    <a:pt x="1883" y="3436"/>
                  </a:lnTo>
                  <a:lnTo>
                    <a:pt x="1922" y="3495"/>
                  </a:lnTo>
                  <a:lnTo>
                    <a:pt x="1330" y="3834"/>
                  </a:lnTo>
                  <a:cubicBezTo>
                    <a:pt x="1340" y="3834"/>
                    <a:pt x="1359" y="3825"/>
                    <a:pt x="1369" y="3825"/>
                  </a:cubicBezTo>
                  <a:lnTo>
                    <a:pt x="1417" y="3825"/>
                  </a:lnTo>
                  <a:lnTo>
                    <a:pt x="1738" y="3912"/>
                  </a:lnTo>
                  <a:lnTo>
                    <a:pt x="56" y="4495"/>
                  </a:lnTo>
                  <a:lnTo>
                    <a:pt x="56" y="4495"/>
                  </a:lnTo>
                  <a:cubicBezTo>
                    <a:pt x="57" y="4494"/>
                    <a:pt x="58" y="4494"/>
                    <a:pt x="58" y="4494"/>
                  </a:cubicBezTo>
                  <a:cubicBezTo>
                    <a:pt x="87" y="4504"/>
                    <a:pt x="107" y="4514"/>
                    <a:pt x="136" y="4524"/>
                  </a:cubicBezTo>
                  <a:cubicBezTo>
                    <a:pt x="146" y="4533"/>
                    <a:pt x="165" y="4543"/>
                    <a:pt x="184" y="4562"/>
                  </a:cubicBezTo>
                  <a:lnTo>
                    <a:pt x="1019" y="5300"/>
                  </a:lnTo>
                  <a:lnTo>
                    <a:pt x="330" y="5698"/>
                  </a:lnTo>
                  <a:cubicBezTo>
                    <a:pt x="350" y="5698"/>
                    <a:pt x="359" y="5688"/>
                    <a:pt x="369" y="5688"/>
                  </a:cubicBezTo>
                  <a:lnTo>
                    <a:pt x="893" y="5640"/>
                  </a:lnTo>
                  <a:lnTo>
                    <a:pt x="1204" y="5465"/>
                  </a:lnTo>
                  <a:lnTo>
                    <a:pt x="1359" y="5601"/>
                  </a:lnTo>
                  <a:lnTo>
                    <a:pt x="1582" y="5582"/>
                  </a:lnTo>
                  <a:lnTo>
                    <a:pt x="1893" y="5407"/>
                  </a:lnTo>
                  <a:lnTo>
                    <a:pt x="2048" y="5543"/>
                  </a:lnTo>
                  <a:lnTo>
                    <a:pt x="2330" y="5523"/>
                  </a:lnTo>
                  <a:lnTo>
                    <a:pt x="2650" y="5339"/>
                  </a:lnTo>
                  <a:lnTo>
                    <a:pt x="2650" y="5349"/>
                  </a:lnTo>
                  <a:lnTo>
                    <a:pt x="2650" y="5378"/>
                  </a:lnTo>
                  <a:cubicBezTo>
                    <a:pt x="2650" y="5387"/>
                    <a:pt x="2650" y="5407"/>
                    <a:pt x="2650" y="5417"/>
                  </a:cubicBezTo>
                  <a:cubicBezTo>
                    <a:pt x="2650" y="5426"/>
                    <a:pt x="2650" y="5436"/>
                    <a:pt x="2650" y="5436"/>
                  </a:cubicBezTo>
                  <a:lnTo>
                    <a:pt x="1514" y="6096"/>
                  </a:lnTo>
                  <a:lnTo>
                    <a:pt x="1204" y="7241"/>
                  </a:lnTo>
                  <a:cubicBezTo>
                    <a:pt x="1204" y="7251"/>
                    <a:pt x="1194" y="7261"/>
                    <a:pt x="1184" y="7280"/>
                  </a:cubicBezTo>
                  <a:cubicBezTo>
                    <a:pt x="1184" y="7287"/>
                    <a:pt x="1179" y="7295"/>
                    <a:pt x="1168" y="7302"/>
                  </a:cubicBezTo>
                  <a:lnTo>
                    <a:pt x="1168" y="7302"/>
                  </a:lnTo>
                  <a:lnTo>
                    <a:pt x="2000" y="6824"/>
                  </a:lnTo>
                  <a:lnTo>
                    <a:pt x="2000" y="6824"/>
                  </a:lnTo>
                  <a:lnTo>
                    <a:pt x="1980" y="6873"/>
                  </a:lnTo>
                  <a:cubicBezTo>
                    <a:pt x="1980" y="6892"/>
                    <a:pt x="1970" y="6902"/>
                    <a:pt x="1961" y="6911"/>
                  </a:cubicBezTo>
                  <a:cubicBezTo>
                    <a:pt x="1957" y="6919"/>
                    <a:pt x="1953" y="6926"/>
                    <a:pt x="1949" y="6931"/>
                  </a:cubicBezTo>
                  <a:lnTo>
                    <a:pt x="1949" y="6931"/>
                  </a:lnTo>
                  <a:lnTo>
                    <a:pt x="3067" y="6280"/>
                  </a:lnTo>
                  <a:lnTo>
                    <a:pt x="3087" y="6300"/>
                  </a:lnTo>
                  <a:lnTo>
                    <a:pt x="3116" y="6329"/>
                  </a:lnTo>
                  <a:lnTo>
                    <a:pt x="3145" y="6358"/>
                  </a:lnTo>
                  <a:lnTo>
                    <a:pt x="3174" y="6387"/>
                  </a:lnTo>
                  <a:lnTo>
                    <a:pt x="3193" y="6397"/>
                  </a:lnTo>
                  <a:lnTo>
                    <a:pt x="3203" y="6407"/>
                  </a:lnTo>
                  <a:lnTo>
                    <a:pt x="3232" y="6436"/>
                  </a:lnTo>
                  <a:cubicBezTo>
                    <a:pt x="3242" y="6436"/>
                    <a:pt x="3252" y="6445"/>
                    <a:pt x="3261" y="6455"/>
                  </a:cubicBezTo>
                  <a:lnTo>
                    <a:pt x="3291" y="6475"/>
                  </a:lnTo>
                  <a:lnTo>
                    <a:pt x="3329" y="6494"/>
                  </a:lnTo>
                  <a:lnTo>
                    <a:pt x="3358" y="6504"/>
                  </a:lnTo>
                  <a:lnTo>
                    <a:pt x="3388" y="6523"/>
                  </a:lnTo>
                  <a:lnTo>
                    <a:pt x="3417" y="6533"/>
                  </a:lnTo>
                  <a:lnTo>
                    <a:pt x="3446" y="6543"/>
                  </a:lnTo>
                  <a:lnTo>
                    <a:pt x="3465" y="6552"/>
                  </a:lnTo>
                  <a:lnTo>
                    <a:pt x="3475" y="6552"/>
                  </a:lnTo>
                  <a:lnTo>
                    <a:pt x="3494" y="6562"/>
                  </a:lnTo>
                  <a:lnTo>
                    <a:pt x="3523" y="6572"/>
                  </a:lnTo>
                  <a:lnTo>
                    <a:pt x="3553" y="6581"/>
                  </a:lnTo>
                  <a:lnTo>
                    <a:pt x="3727" y="6581"/>
                  </a:lnTo>
                  <a:cubicBezTo>
                    <a:pt x="3747" y="6572"/>
                    <a:pt x="3756" y="6572"/>
                    <a:pt x="3776" y="6562"/>
                  </a:cubicBezTo>
                  <a:cubicBezTo>
                    <a:pt x="3795" y="6552"/>
                    <a:pt x="3815" y="6552"/>
                    <a:pt x="3834" y="6543"/>
                  </a:cubicBezTo>
                  <a:lnTo>
                    <a:pt x="4416" y="6203"/>
                  </a:lnTo>
                  <a:cubicBezTo>
                    <a:pt x="4416" y="6232"/>
                    <a:pt x="4416" y="6271"/>
                    <a:pt x="4416" y="6310"/>
                  </a:cubicBezTo>
                  <a:cubicBezTo>
                    <a:pt x="4416" y="6339"/>
                    <a:pt x="4416" y="6378"/>
                    <a:pt x="4407" y="6416"/>
                  </a:cubicBezTo>
                  <a:lnTo>
                    <a:pt x="2495" y="7533"/>
                  </a:lnTo>
                  <a:lnTo>
                    <a:pt x="3135" y="7164"/>
                  </a:lnTo>
                  <a:lnTo>
                    <a:pt x="4407" y="6426"/>
                  </a:lnTo>
                  <a:cubicBezTo>
                    <a:pt x="4407" y="6455"/>
                    <a:pt x="4407" y="6484"/>
                    <a:pt x="4407" y="6504"/>
                  </a:cubicBezTo>
                  <a:lnTo>
                    <a:pt x="3523" y="7018"/>
                  </a:lnTo>
                  <a:lnTo>
                    <a:pt x="3523" y="7406"/>
                  </a:lnTo>
                  <a:lnTo>
                    <a:pt x="3708" y="7736"/>
                  </a:lnTo>
                  <a:lnTo>
                    <a:pt x="2271" y="8571"/>
                  </a:lnTo>
                  <a:lnTo>
                    <a:pt x="3135" y="8076"/>
                  </a:lnTo>
                  <a:lnTo>
                    <a:pt x="3718" y="7746"/>
                  </a:lnTo>
                  <a:lnTo>
                    <a:pt x="3786" y="7872"/>
                  </a:lnTo>
                  <a:lnTo>
                    <a:pt x="3523" y="8028"/>
                  </a:lnTo>
                  <a:lnTo>
                    <a:pt x="3523" y="8328"/>
                  </a:lnTo>
                  <a:lnTo>
                    <a:pt x="3786" y="8785"/>
                  </a:lnTo>
                  <a:lnTo>
                    <a:pt x="3514" y="8940"/>
                  </a:lnTo>
                  <a:lnTo>
                    <a:pt x="3514" y="9600"/>
                  </a:lnTo>
                  <a:cubicBezTo>
                    <a:pt x="3514" y="9629"/>
                    <a:pt x="3514" y="9658"/>
                    <a:pt x="3504" y="9678"/>
                  </a:cubicBezTo>
                  <a:cubicBezTo>
                    <a:pt x="3494" y="9697"/>
                    <a:pt x="3475" y="9716"/>
                    <a:pt x="3465" y="9726"/>
                  </a:cubicBezTo>
                  <a:lnTo>
                    <a:pt x="4116" y="9348"/>
                  </a:lnTo>
                  <a:lnTo>
                    <a:pt x="4358" y="9775"/>
                  </a:lnTo>
                  <a:cubicBezTo>
                    <a:pt x="4378" y="9804"/>
                    <a:pt x="4387" y="9843"/>
                    <a:pt x="4397" y="9872"/>
                  </a:cubicBezTo>
                  <a:cubicBezTo>
                    <a:pt x="4407" y="9901"/>
                    <a:pt x="4407" y="9930"/>
                    <a:pt x="4416" y="9959"/>
                  </a:cubicBezTo>
                  <a:cubicBezTo>
                    <a:pt x="4416" y="9988"/>
                    <a:pt x="4407" y="10017"/>
                    <a:pt x="4397" y="10037"/>
                  </a:cubicBezTo>
                  <a:cubicBezTo>
                    <a:pt x="4388" y="10054"/>
                    <a:pt x="4380" y="10071"/>
                    <a:pt x="4364" y="10082"/>
                  </a:cubicBezTo>
                  <a:lnTo>
                    <a:pt x="4364" y="10082"/>
                  </a:lnTo>
                  <a:lnTo>
                    <a:pt x="5707" y="9299"/>
                  </a:lnTo>
                  <a:lnTo>
                    <a:pt x="5814" y="9794"/>
                  </a:lnTo>
                  <a:cubicBezTo>
                    <a:pt x="5814" y="9814"/>
                    <a:pt x="5814" y="9833"/>
                    <a:pt x="5814" y="9862"/>
                  </a:cubicBezTo>
                  <a:cubicBezTo>
                    <a:pt x="5814" y="9872"/>
                    <a:pt x="5814" y="9891"/>
                    <a:pt x="5804" y="9911"/>
                  </a:cubicBezTo>
                  <a:cubicBezTo>
                    <a:pt x="5804" y="9920"/>
                    <a:pt x="5795" y="9940"/>
                    <a:pt x="5795" y="9949"/>
                  </a:cubicBezTo>
                  <a:cubicBezTo>
                    <a:pt x="5788" y="9956"/>
                    <a:pt x="5781" y="9963"/>
                    <a:pt x="5771" y="9970"/>
                  </a:cubicBezTo>
                  <a:lnTo>
                    <a:pt x="5771" y="9970"/>
                  </a:lnTo>
                  <a:lnTo>
                    <a:pt x="8289" y="8513"/>
                  </a:lnTo>
                  <a:cubicBezTo>
                    <a:pt x="8299" y="8503"/>
                    <a:pt x="8309" y="8493"/>
                    <a:pt x="8318" y="8484"/>
                  </a:cubicBezTo>
                  <a:lnTo>
                    <a:pt x="8328" y="8464"/>
                  </a:lnTo>
                  <a:cubicBezTo>
                    <a:pt x="8328" y="8464"/>
                    <a:pt x="8328" y="8464"/>
                    <a:pt x="8328" y="8455"/>
                  </a:cubicBezTo>
                  <a:lnTo>
                    <a:pt x="8328" y="8445"/>
                  </a:lnTo>
                  <a:lnTo>
                    <a:pt x="8328" y="8435"/>
                  </a:lnTo>
                  <a:cubicBezTo>
                    <a:pt x="8328" y="8435"/>
                    <a:pt x="8328" y="8435"/>
                    <a:pt x="8328" y="8426"/>
                  </a:cubicBezTo>
                  <a:lnTo>
                    <a:pt x="8328" y="8416"/>
                  </a:lnTo>
                  <a:cubicBezTo>
                    <a:pt x="8328" y="8406"/>
                    <a:pt x="8328" y="8406"/>
                    <a:pt x="8328" y="8406"/>
                  </a:cubicBezTo>
                  <a:lnTo>
                    <a:pt x="8328" y="8396"/>
                  </a:lnTo>
                  <a:lnTo>
                    <a:pt x="8328" y="8367"/>
                  </a:lnTo>
                  <a:lnTo>
                    <a:pt x="8328" y="8358"/>
                  </a:lnTo>
                  <a:lnTo>
                    <a:pt x="8328" y="8348"/>
                  </a:lnTo>
                  <a:lnTo>
                    <a:pt x="8328" y="8338"/>
                  </a:lnTo>
                  <a:lnTo>
                    <a:pt x="8328" y="8328"/>
                  </a:lnTo>
                  <a:lnTo>
                    <a:pt x="8862" y="8018"/>
                  </a:lnTo>
                  <a:cubicBezTo>
                    <a:pt x="8872" y="8018"/>
                    <a:pt x="8881" y="8008"/>
                    <a:pt x="8891" y="7989"/>
                  </a:cubicBezTo>
                  <a:lnTo>
                    <a:pt x="8901" y="7979"/>
                  </a:lnTo>
                  <a:cubicBezTo>
                    <a:pt x="8901" y="7979"/>
                    <a:pt x="8901" y="7969"/>
                    <a:pt x="8901" y="7969"/>
                  </a:cubicBezTo>
                  <a:lnTo>
                    <a:pt x="8901" y="7960"/>
                  </a:lnTo>
                  <a:lnTo>
                    <a:pt x="8901" y="7950"/>
                  </a:lnTo>
                  <a:lnTo>
                    <a:pt x="8901" y="7940"/>
                  </a:lnTo>
                  <a:lnTo>
                    <a:pt x="8901" y="7931"/>
                  </a:lnTo>
                  <a:lnTo>
                    <a:pt x="8901" y="7921"/>
                  </a:lnTo>
                  <a:cubicBezTo>
                    <a:pt x="8901" y="7921"/>
                    <a:pt x="8901" y="7911"/>
                    <a:pt x="8901" y="7911"/>
                  </a:cubicBezTo>
                  <a:lnTo>
                    <a:pt x="8901" y="7882"/>
                  </a:lnTo>
                  <a:cubicBezTo>
                    <a:pt x="8901" y="7882"/>
                    <a:pt x="8901" y="7882"/>
                    <a:pt x="8901" y="7872"/>
                  </a:cubicBezTo>
                  <a:lnTo>
                    <a:pt x="8901" y="7863"/>
                  </a:lnTo>
                  <a:lnTo>
                    <a:pt x="8901" y="7853"/>
                  </a:lnTo>
                  <a:cubicBezTo>
                    <a:pt x="8901" y="7853"/>
                    <a:pt x="8901" y="7853"/>
                    <a:pt x="8901" y="7843"/>
                  </a:cubicBezTo>
                  <a:lnTo>
                    <a:pt x="8901" y="7833"/>
                  </a:lnTo>
                  <a:lnTo>
                    <a:pt x="8901" y="7824"/>
                  </a:lnTo>
                  <a:cubicBezTo>
                    <a:pt x="8901" y="7814"/>
                    <a:pt x="8901" y="7814"/>
                    <a:pt x="8901" y="7814"/>
                  </a:cubicBezTo>
                  <a:lnTo>
                    <a:pt x="8901" y="7795"/>
                  </a:lnTo>
                  <a:lnTo>
                    <a:pt x="8901" y="7785"/>
                  </a:lnTo>
                  <a:lnTo>
                    <a:pt x="8901" y="7775"/>
                  </a:lnTo>
                  <a:lnTo>
                    <a:pt x="8901" y="7766"/>
                  </a:lnTo>
                  <a:lnTo>
                    <a:pt x="8901" y="7756"/>
                  </a:lnTo>
                  <a:lnTo>
                    <a:pt x="8901" y="7746"/>
                  </a:lnTo>
                  <a:lnTo>
                    <a:pt x="8901" y="7736"/>
                  </a:lnTo>
                  <a:lnTo>
                    <a:pt x="8901" y="7727"/>
                  </a:lnTo>
                  <a:lnTo>
                    <a:pt x="8891" y="7707"/>
                  </a:lnTo>
                  <a:lnTo>
                    <a:pt x="8872" y="7688"/>
                  </a:lnTo>
                  <a:lnTo>
                    <a:pt x="8862" y="7668"/>
                  </a:lnTo>
                  <a:lnTo>
                    <a:pt x="8852" y="7659"/>
                  </a:lnTo>
                  <a:lnTo>
                    <a:pt x="8745" y="7523"/>
                  </a:lnTo>
                  <a:lnTo>
                    <a:pt x="9231" y="7241"/>
                  </a:lnTo>
                  <a:cubicBezTo>
                    <a:pt x="9240" y="7232"/>
                    <a:pt x="9250" y="7222"/>
                    <a:pt x="9260" y="7212"/>
                  </a:cubicBezTo>
                  <a:cubicBezTo>
                    <a:pt x="9260" y="7203"/>
                    <a:pt x="9270" y="7203"/>
                    <a:pt x="9270" y="7203"/>
                  </a:cubicBezTo>
                  <a:cubicBezTo>
                    <a:pt x="9270" y="7193"/>
                    <a:pt x="9270" y="7193"/>
                    <a:pt x="9270" y="7183"/>
                  </a:cubicBezTo>
                  <a:lnTo>
                    <a:pt x="9270" y="7173"/>
                  </a:lnTo>
                  <a:lnTo>
                    <a:pt x="9270" y="7164"/>
                  </a:lnTo>
                  <a:lnTo>
                    <a:pt x="9270" y="7154"/>
                  </a:lnTo>
                  <a:cubicBezTo>
                    <a:pt x="9270" y="7144"/>
                    <a:pt x="9270" y="7144"/>
                    <a:pt x="9270" y="7144"/>
                  </a:cubicBezTo>
                  <a:lnTo>
                    <a:pt x="9270" y="7125"/>
                  </a:lnTo>
                  <a:lnTo>
                    <a:pt x="9270" y="7105"/>
                  </a:lnTo>
                  <a:cubicBezTo>
                    <a:pt x="9270" y="7096"/>
                    <a:pt x="9270" y="7096"/>
                    <a:pt x="9270" y="7096"/>
                  </a:cubicBezTo>
                  <a:cubicBezTo>
                    <a:pt x="9270" y="7086"/>
                    <a:pt x="9270" y="7086"/>
                    <a:pt x="9270" y="7086"/>
                  </a:cubicBezTo>
                  <a:cubicBezTo>
                    <a:pt x="9270" y="7076"/>
                    <a:pt x="9270" y="7076"/>
                    <a:pt x="9270" y="7076"/>
                  </a:cubicBezTo>
                  <a:lnTo>
                    <a:pt x="9270" y="7067"/>
                  </a:lnTo>
                  <a:lnTo>
                    <a:pt x="9270" y="7057"/>
                  </a:lnTo>
                  <a:lnTo>
                    <a:pt x="9270" y="7047"/>
                  </a:lnTo>
                  <a:cubicBezTo>
                    <a:pt x="9270" y="7038"/>
                    <a:pt x="9270" y="7038"/>
                    <a:pt x="9270" y="7038"/>
                  </a:cubicBezTo>
                  <a:lnTo>
                    <a:pt x="9270" y="7018"/>
                  </a:lnTo>
                  <a:lnTo>
                    <a:pt x="9270" y="7008"/>
                  </a:lnTo>
                  <a:lnTo>
                    <a:pt x="9270" y="6999"/>
                  </a:lnTo>
                  <a:lnTo>
                    <a:pt x="9270" y="6989"/>
                  </a:lnTo>
                  <a:lnTo>
                    <a:pt x="9270" y="6979"/>
                  </a:lnTo>
                  <a:lnTo>
                    <a:pt x="9270" y="6970"/>
                  </a:lnTo>
                  <a:lnTo>
                    <a:pt x="9270" y="6960"/>
                  </a:lnTo>
                  <a:lnTo>
                    <a:pt x="9260" y="6950"/>
                  </a:lnTo>
                  <a:cubicBezTo>
                    <a:pt x="9260" y="6940"/>
                    <a:pt x="9260" y="6931"/>
                    <a:pt x="9250" y="6931"/>
                  </a:cubicBezTo>
                  <a:cubicBezTo>
                    <a:pt x="9250" y="6921"/>
                    <a:pt x="9240" y="6911"/>
                    <a:pt x="9240" y="6902"/>
                  </a:cubicBezTo>
                  <a:lnTo>
                    <a:pt x="9231" y="6892"/>
                  </a:lnTo>
                  <a:lnTo>
                    <a:pt x="9221" y="6882"/>
                  </a:lnTo>
                  <a:lnTo>
                    <a:pt x="9211" y="6873"/>
                  </a:lnTo>
                  <a:lnTo>
                    <a:pt x="9202" y="6863"/>
                  </a:lnTo>
                  <a:lnTo>
                    <a:pt x="9202" y="6853"/>
                  </a:lnTo>
                  <a:lnTo>
                    <a:pt x="9192" y="6843"/>
                  </a:lnTo>
                  <a:lnTo>
                    <a:pt x="9173" y="6843"/>
                  </a:lnTo>
                  <a:lnTo>
                    <a:pt x="9163" y="6834"/>
                  </a:lnTo>
                  <a:lnTo>
                    <a:pt x="9153" y="6824"/>
                  </a:lnTo>
                  <a:lnTo>
                    <a:pt x="9143" y="6824"/>
                  </a:lnTo>
                  <a:lnTo>
                    <a:pt x="9134" y="6814"/>
                  </a:lnTo>
                  <a:lnTo>
                    <a:pt x="9085" y="6814"/>
                  </a:lnTo>
                  <a:lnTo>
                    <a:pt x="7979" y="6523"/>
                  </a:lnTo>
                  <a:lnTo>
                    <a:pt x="8270" y="6348"/>
                  </a:lnTo>
                  <a:cubicBezTo>
                    <a:pt x="8280" y="6348"/>
                    <a:pt x="8289" y="6339"/>
                    <a:pt x="8299" y="6319"/>
                  </a:cubicBezTo>
                  <a:lnTo>
                    <a:pt x="8309" y="6310"/>
                  </a:lnTo>
                  <a:lnTo>
                    <a:pt x="8309" y="6300"/>
                  </a:lnTo>
                  <a:lnTo>
                    <a:pt x="8309" y="6290"/>
                  </a:lnTo>
                  <a:lnTo>
                    <a:pt x="8309" y="6280"/>
                  </a:lnTo>
                  <a:lnTo>
                    <a:pt x="8309" y="6271"/>
                  </a:lnTo>
                  <a:lnTo>
                    <a:pt x="8309" y="6261"/>
                  </a:lnTo>
                  <a:lnTo>
                    <a:pt x="8309" y="6251"/>
                  </a:lnTo>
                  <a:lnTo>
                    <a:pt x="8309" y="6232"/>
                  </a:lnTo>
                  <a:lnTo>
                    <a:pt x="8309" y="6203"/>
                  </a:lnTo>
                  <a:lnTo>
                    <a:pt x="8309" y="6193"/>
                  </a:lnTo>
                  <a:cubicBezTo>
                    <a:pt x="8309" y="6183"/>
                    <a:pt x="8309" y="6183"/>
                    <a:pt x="8309" y="6183"/>
                  </a:cubicBezTo>
                  <a:cubicBezTo>
                    <a:pt x="8309" y="6174"/>
                    <a:pt x="8309" y="6174"/>
                    <a:pt x="8309" y="6174"/>
                  </a:cubicBezTo>
                  <a:lnTo>
                    <a:pt x="8309" y="6164"/>
                  </a:lnTo>
                  <a:cubicBezTo>
                    <a:pt x="8309" y="6154"/>
                    <a:pt x="8309" y="6154"/>
                    <a:pt x="8309" y="6154"/>
                  </a:cubicBezTo>
                  <a:lnTo>
                    <a:pt x="8309" y="6145"/>
                  </a:lnTo>
                  <a:lnTo>
                    <a:pt x="8309" y="6135"/>
                  </a:lnTo>
                  <a:lnTo>
                    <a:pt x="8309" y="6125"/>
                  </a:lnTo>
                  <a:lnTo>
                    <a:pt x="8309" y="6115"/>
                  </a:lnTo>
                  <a:lnTo>
                    <a:pt x="8309" y="6106"/>
                  </a:lnTo>
                  <a:lnTo>
                    <a:pt x="8309" y="6096"/>
                  </a:lnTo>
                  <a:lnTo>
                    <a:pt x="8309" y="6086"/>
                  </a:lnTo>
                  <a:cubicBezTo>
                    <a:pt x="8309" y="6086"/>
                    <a:pt x="8309" y="6077"/>
                    <a:pt x="8309" y="6077"/>
                  </a:cubicBezTo>
                  <a:cubicBezTo>
                    <a:pt x="8309" y="6077"/>
                    <a:pt x="8309" y="6067"/>
                    <a:pt x="8309" y="6067"/>
                  </a:cubicBezTo>
                  <a:cubicBezTo>
                    <a:pt x="8309" y="6057"/>
                    <a:pt x="8299" y="6057"/>
                    <a:pt x="8299" y="6047"/>
                  </a:cubicBezTo>
                  <a:lnTo>
                    <a:pt x="9318" y="5465"/>
                  </a:lnTo>
                  <a:cubicBezTo>
                    <a:pt x="9328" y="5455"/>
                    <a:pt x="9338" y="5446"/>
                    <a:pt x="9347" y="5436"/>
                  </a:cubicBezTo>
                  <a:lnTo>
                    <a:pt x="9357" y="5417"/>
                  </a:lnTo>
                  <a:lnTo>
                    <a:pt x="9357" y="5407"/>
                  </a:lnTo>
                  <a:lnTo>
                    <a:pt x="9357" y="5397"/>
                  </a:lnTo>
                  <a:lnTo>
                    <a:pt x="9357" y="5387"/>
                  </a:lnTo>
                  <a:lnTo>
                    <a:pt x="9357" y="5378"/>
                  </a:lnTo>
                  <a:cubicBezTo>
                    <a:pt x="9347" y="5378"/>
                    <a:pt x="9347" y="5378"/>
                    <a:pt x="9357" y="5368"/>
                  </a:cubicBezTo>
                  <a:lnTo>
                    <a:pt x="9357" y="5358"/>
                  </a:lnTo>
                  <a:cubicBezTo>
                    <a:pt x="9357" y="5358"/>
                    <a:pt x="9357" y="5358"/>
                    <a:pt x="9357" y="5349"/>
                  </a:cubicBezTo>
                  <a:lnTo>
                    <a:pt x="9357" y="5339"/>
                  </a:lnTo>
                  <a:lnTo>
                    <a:pt x="9289" y="5261"/>
                  </a:lnTo>
                  <a:lnTo>
                    <a:pt x="9289" y="5242"/>
                  </a:lnTo>
                  <a:cubicBezTo>
                    <a:pt x="9289" y="5232"/>
                    <a:pt x="9289" y="5232"/>
                    <a:pt x="9289" y="5232"/>
                  </a:cubicBezTo>
                  <a:lnTo>
                    <a:pt x="9289" y="5222"/>
                  </a:lnTo>
                  <a:lnTo>
                    <a:pt x="9289" y="5213"/>
                  </a:lnTo>
                  <a:lnTo>
                    <a:pt x="9289" y="5203"/>
                  </a:lnTo>
                  <a:lnTo>
                    <a:pt x="9289" y="5193"/>
                  </a:lnTo>
                  <a:cubicBezTo>
                    <a:pt x="9289" y="5184"/>
                    <a:pt x="9289" y="5184"/>
                    <a:pt x="9289" y="5184"/>
                  </a:cubicBezTo>
                  <a:lnTo>
                    <a:pt x="9289" y="5174"/>
                  </a:lnTo>
                  <a:lnTo>
                    <a:pt x="9289" y="5164"/>
                  </a:lnTo>
                  <a:lnTo>
                    <a:pt x="9289" y="5155"/>
                  </a:lnTo>
                  <a:lnTo>
                    <a:pt x="9289" y="5145"/>
                  </a:lnTo>
                  <a:lnTo>
                    <a:pt x="9289" y="5135"/>
                  </a:lnTo>
                  <a:cubicBezTo>
                    <a:pt x="9289" y="5125"/>
                    <a:pt x="9289" y="5125"/>
                    <a:pt x="9289" y="5125"/>
                  </a:cubicBezTo>
                  <a:lnTo>
                    <a:pt x="9289" y="5116"/>
                  </a:lnTo>
                  <a:cubicBezTo>
                    <a:pt x="9289" y="5106"/>
                    <a:pt x="9289" y="5106"/>
                    <a:pt x="9289" y="5106"/>
                  </a:cubicBezTo>
                  <a:lnTo>
                    <a:pt x="9279" y="5087"/>
                  </a:lnTo>
                  <a:lnTo>
                    <a:pt x="9270" y="5057"/>
                  </a:lnTo>
                  <a:lnTo>
                    <a:pt x="9260" y="5048"/>
                  </a:lnTo>
                  <a:lnTo>
                    <a:pt x="9250" y="5038"/>
                  </a:lnTo>
                  <a:lnTo>
                    <a:pt x="9240" y="5028"/>
                  </a:lnTo>
                  <a:lnTo>
                    <a:pt x="9231" y="5019"/>
                  </a:lnTo>
                  <a:lnTo>
                    <a:pt x="9221" y="5009"/>
                  </a:lnTo>
                  <a:cubicBezTo>
                    <a:pt x="9221" y="5009"/>
                    <a:pt x="9221" y="4999"/>
                    <a:pt x="9221" y="4999"/>
                  </a:cubicBezTo>
                  <a:lnTo>
                    <a:pt x="9211" y="4989"/>
                  </a:lnTo>
                  <a:lnTo>
                    <a:pt x="9202" y="4980"/>
                  </a:lnTo>
                  <a:lnTo>
                    <a:pt x="8571" y="4427"/>
                  </a:lnTo>
                  <a:lnTo>
                    <a:pt x="8949" y="4213"/>
                  </a:lnTo>
                  <a:cubicBezTo>
                    <a:pt x="8959" y="4203"/>
                    <a:pt x="8969" y="4184"/>
                    <a:pt x="8978" y="4174"/>
                  </a:cubicBezTo>
                  <a:cubicBezTo>
                    <a:pt x="8978" y="4164"/>
                    <a:pt x="8978" y="4164"/>
                    <a:pt x="8978" y="4155"/>
                  </a:cubicBezTo>
                  <a:lnTo>
                    <a:pt x="8978" y="4145"/>
                  </a:lnTo>
                  <a:cubicBezTo>
                    <a:pt x="8978" y="4145"/>
                    <a:pt x="8978" y="4145"/>
                    <a:pt x="8978" y="4135"/>
                  </a:cubicBezTo>
                  <a:lnTo>
                    <a:pt x="8978" y="4126"/>
                  </a:lnTo>
                  <a:cubicBezTo>
                    <a:pt x="8978" y="4126"/>
                    <a:pt x="8978" y="4126"/>
                    <a:pt x="8978" y="4116"/>
                  </a:cubicBezTo>
                  <a:cubicBezTo>
                    <a:pt x="8978" y="4116"/>
                    <a:pt x="8978" y="4116"/>
                    <a:pt x="8978" y="4106"/>
                  </a:cubicBezTo>
                  <a:lnTo>
                    <a:pt x="8978" y="4067"/>
                  </a:lnTo>
                  <a:lnTo>
                    <a:pt x="8978" y="4058"/>
                  </a:lnTo>
                  <a:lnTo>
                    <a:pt x="8978" y="4048"/>
                  </a:lnTo>
                  <a:cubicBezTo>
                    <a:pt x="8978" y="4048"/>
                    <a:pt x="8978" y="4038"/>
                    <a:pt x="8978" y="4038"/>
                  </a:cubicBezTo>
                  <a:cubicBezTo>
                    <a:pt x="8978" y="4038"/>
                    <a:pt x="8978" y="4029"/>
                    <a:pt x="8978" y="4029"/>
                  </a:cubicBezTo>
                  <a:lnTo>
                    <a:pt x="8978" y="4019"/>
                  </a:lnTo>
                  <a:lnTo>
                    <a:pt x="8978" y="4009"/>
                  </a:lnTo>
                  <a:lnTo>
                    <a:pt x="8978" y="3999"/>
                  </a:lnTo>
                  <a:cubicBezTo>
                    <a:pt x="8978" y="3999"/>
                    <a:pt x="8978" y="3990"/>
                    <a:pt x="8978" y="3990"/>
                  </a:cubicBezTo>
                  <a:lnTo>
                    <a:pt x="8978" y="3980"/>
                  </a:lnTo>
                  <a:lnTo>
                    <a:pt x="8978" y="3970"/>
                  </a:lnTo>
                  <a:lnTo>
                    <a:pt x="8978" y="3961"/>
                  </a:lnTo>
                  <a:lnTo>
                    <a:pt x="8978" y="3951"/>
                  </a:lnTo>
                  <a:lnTo>
                    <a:pt x="8978" y="3941"/>
                  </a:lnTo>
                  <a:cubicBezTo>
                    <a:pt x="8978" y="3941"/>
                    <a:pt x="8978" y="3932"/>
                    <a:pt x="8978" y="3932"/>
                  </a:cubicBezTo>
                  <a:lnTo>
                    <a:pt x="8978" y="3922"/>
                  </a:lnTo>
                  <a:cubicBezTo>
                    <a:pt x="8978" y="3912"/>
                    <a:pt x="8978" y="3912"/>
                    <a:pt x="8969" y="3902"/>
                  </a:cubicBezTo>
                  <a:cubicBezTo>
                    <a:pt x="8969" y="3893"/>
                    <a:pt x="8959" y="3893"/>
                    <a:pt x="8959" y="3883"/>
                  </a:cubicBezTo>
                  <a:lnTo>
                    <a:pt x="8949" y="3864"/>
                  </a:lnTo>
                  <a:lnTo>
                    <a:pt x="8940" y="3854"/>
                  </a:lnTo>
                  <a:lnTo>
                    <a:pt x="8852" y="3825"/>
                  </a:lnTo>
                  <a:lnTo>
                    <a:pt x="8843" y="3815"/>
                  </a:lnTo>
                  <a:lnTo>
                    <a:pt x="8833" y="3805"/>
                  </a:lnTo>
                  <a:cubicBezTo>
                    <a:pt x="8823" y="3796"/>
                    <a:pt x="8823" y="3796"/>
                    <a:pt x="8823" y="3796"/>
                  </a:cubicBezTo>
                  <a:lnTo>
                    <a:pt x="8813" y="3786"/>
                  </a:lnTo>
                  <a:lnTo>
                    <a:pt x="8804" y="3776"/>
                  </a:lnTo>
                  <a:lnTo>
                    <a:pt x="8687" y="3776"/>
                  </a:lnTo>
                  <a:lnTo>
                    <a:pt x="8192" y="3825"/>
                  </a:lnTo>
                  <a:lnTo>
                    <a:pt x="8192" y="3825"/>
                  </a:lnTo>
                  <a:lnTo>
                    <a:pt x="8406" y="3048"/>
                  </a:lnTo>
                  <a:lnTo>
                    <a:pt x="8406" y="3039"/>
                  </a:lnTo>
                  <a:lnTo>
                    <a:pt x="8406" y="3029"/>
                  </a:lnTo>
                  <a:cubicBezTo>
                    <a:pt x="8406" y="3029"/>
                    <a:pt x="8406" y="3019"/>
                    <a:pt x="8406" y="3019"/>
                  </a:cubicBezTo>
                  <a:cubicBezTo>
                    <a:pt x="8406" y="3019"/>
                    <a:pt x="8406" y="3009"/>
                    <a:pt x="8406" y="3009"/>
                  </a:cubicBezTo>
                  <a:lnTo>
                    <a:pt x="8406" y="2980"/>
                  </a:lnTo>
                  <a:lnTo>
                    <a:pt x="8406" y="2971"/>
                  </a:lnTo>
                  <a:cubicBezTo>
                    <a:pt x="8406" y="2961"/>
                    <a:pt x="8406" y="2961"/>
                    <a:pt x="8406" y="2961"/>
                  </a:cubicBezTo>
                  <a:lnTo>
                    <a:pt x="8406" y="2951"/>
                  </a:lnTo>
                  <a:lnTo>
                    <a:pt x="8406" y="2941"/>
                  </a:lnTo>
                  <a:cubicBezTo>
                    <a:pt x="8406" y="2932"/>
                    <a:pt x="8406" y="2932"/>
                    <a:pt x="8406" y="2922"/>
                  </a:cubicBezTo>
                  <a:cubicBezTo>
                    <a:pt x="8406" y="2922"/>
                    <a:pt x="8406" y="2922"/>
                    <a:pt x="8406" y="2912"/>
                  </a:cubicBezTo>
                  <a:cubicBezTo>
                    <a:pt x="8406" y="2912"/>
                    <a:pt x="8406" y="2912"/>
                    <a:pt x="8406" y="2903"/>
                  </a:cubicBezTo>
                  <a:lnTo>
                    <a:pt x="8406" y="2893"/>
                  </a:lnTo>
                  <a:lnTo>
                    <a:pt x="8406" y="2883"/>
                  </a:lnTo>
                  <a:lnTo>
                    <a:pt x="8406" y="2874"/>
                  </a:lnTo>
                  <a:lnTo>
                    <a:pt x="8406" y="2864"/>
                  </a:lnTo>
                  <a:lnTo>
                    <a:pt x="8406" y="2854"/>
                  </a:lnTo>
                  <a:lnTo>
                    <a:pt x="8406" y="2844"/>
                  </a:lnTo>
                  <a:cubicBezTo>
                    <a:pt x="8406" y="2835"/>
                    <a:pt x="8406" y="2835"/>
                    <a:pt x="8406" y="2825"/>
                  </a:cubicBezTo>
                  <a:lnTo>
                    <a:pt x="8396" y="2815"/>
                  </a:lnTo>
                  <a:lnTo>
                    <a:pt x="8377" y="2786"/>
                  </a:lnTo>
                  <a:lnTo>
                    <a:pt x="8367" y="2767"/>
                  </a:lnTo>
                  <a:lnTo>
                    <a:pt x="8357" y="2757"/>
                  </a:lnTo>
                  <a:lnTo>
                    <a:pt x="8357" y="2747"/>
                  </a:lnTo>
                  <a:lnTo>
                    <a:pt x="8347" y="2747"/>
                  </a:lnTo>
                  <a:lnTo>
                    <a:pt x="8338" y="2738"/>
                  </a:lnTo>
                  <a:lnTo>
                    <a:pt x="8328" y="2728"/>
                  </a:lnTo>
                  <a:lnTo>
                    <a:pt x="8318" y="2718"/>
                  </a:lnTo>
                  <a:lnTo>
                    <a:pt x="8318" y="2709"/>
                  </a:lnTo>
                  <a:lnTo>
                    <a:pt x="8309" y="2699"/>
                  </a:lnTo>
                  <a:lnTo>
                    <a:pt x="8299" y="2699"/>
                  </a:lnTo>
                  <a:lnTo>
                    <a:pt x="8289" y="2689"/>
                  </a:lnTo>
                  <a:lnTo>
                    <a:pt x="8153" y="2689"/>
                  </a:lnTo>
                  <a:lnTo>
                    <a:pt x="8144" y="2699"/>
                  </a:lnTo>
                  <a:lnTo>
                    <a:pt x="7493" y="3068"/>
                  </a:lnTo>
                  <a:lnTo>
                    <a:pt x="7387" y="3068"/>
                  </a:lnTo>
                  <a:lnTo>
                    <a:pt x="7367" y="3077"/>
                  </a:lnTo>
                  <a:lnTo>
                    <a:pt x="6513" y="3572"/>
                  </a:lnTo>
                  <a:cubicBezTo>
                    <a:pt x="6513" y="3553"/>
                    <a:pt x="6503" y="3543"/>
                    <a:pt x="6494" y="3534"/>
                  </a:cubicBezTo>
                  <a:lnTo>
                    <a:pt x="6445" y="3485"/>
                  </a:lnTo>
                  <a:lnTo>
                    <a:pt x="6406" y="3436"/>
                  </a:lnTo>
                  <a:cubicBezTo>
                    <a:pt x="6397" y="3427"/>
                    <a:pt x="6377" y="3407"/>
                    <a:pt x="6358" y="3398"/>
                  </a:cubicBezTo>
                  <a:cubicBezTo>
                    <a:pt x="6358" y="3388"/>
                    <a:pt x="6358" y="3388"/>
                    <a:pt x="6348" y="3388"/>
                  </a:cubicBezTo>
                  <a:cubicBezTo>
                    <a:pt x="6338" y="3369"/>
                    <a:pt x="6329" y="3359"/>
                    <a:pt x="6319" y="3349"/>
                  </a:cubicBezTo>
                  <a:lnTo>
                    <a:pt x="6270" y="3310"/>
                  </a:lnTo>
                  <a:lnTo>
                    <a:pt x="6222" y="3262"/>
                  </a:lnTo>
                  <a:lnTo>
                    <a:pt x="6173" y="3223"/>
                  </a:lnTo>
                  <a:lnTo>
                    <a:pt x="6173" y="2864"/>
                  </a:lnTo>
                  <a:lnTo>
                    <a:pt x="6814" y="2495"/>
                  </a:lnTo>
                  <a:cubicBezTo>
                    <a:pt x="6833" y="2485"/>
                    <a:pt x="6843" y="2476"/>
                    <a:pt x="6853" y="2466"/>
                  </a:cubicBezTo>
                  <a:lnTo>
                    <a:pt x="6862" y="2446"/>
                  </a:lnTo>
                  <a:cubicBezTo>
                    <a:pt x="6862" y="2446"/>
                    <a:pt x="6862" y="2446"/>
                    <a:pt x="6862" y="2437"/>
                  </a:cubicBezTo>
                  <a:lnTo>
                    <a:pt x="6862" y="2427"/>
                  </a:lnTo>
                  <a:cubicBezTo>
                    <a:pt x="6862" y="2427"/>
                    <a:pt x="6862" y="2427"/>
                    <a:pt x="6862" y="2417"/>
                  </a:cubicBezTo>
                  <a:lnTo>
                    <a:pt x="6862" y="2408"/>
                  </a:lnTo>
                  <a:lnTo>
                    <a:pt x="6862" y="2398"/>
                  </a:lnTo>
                  <a:lnTo>
                    <a:pt x="6862" y="2252"/>
                  </a:lnTo>
                  <a:lnTo>
                    <a:pt x="6862" y="2233"/>
                  </a:lnTo>
                  <a:lnTo>
                    <a:pt x="6862" y="2223"/>
                  </a:lnTo>
                  <a:cubicBezTo>
                    <a:pt x="6862" y="2213"/>
                    <a:pt x="6862" y="2213"/>
                    <a:pt x="6862" y="2213"/>
                  </a:cubicBezTo>
                  <a:cubicBezTo>
                    <a:pt x="6862" y="2213"/>
                    <a:pt x="6862" y="2204"/>
                    <a:pt x="6862" y="2204"/>
                  </a:cubicBezTo>
                  <a:lnTo>
                    <a:pt x="6862" y="2194"/>
                  </a:lnTo>
                  <a:lnTo>
                    <a:pt x="6862" y="2184"/>
                  </a:lnTo>
                  <a:cubicBezTo>
                    <a:pt x="6862" y="2184"/>
                    <a:pt x="6862" y="2175"/>
                    <a:pt x="6862" y="2175"/>
                  </a:cubicBezTo>
                  <a:cubicBezTo>
                    <a:pt x="6862" y="2165"/>
                    <a:pt x="6862" y="2165"/>
                    <a:pt x="6862" y="2165"/>
                  </a:cubicBezTo>
                  <a:lnTo>
                    <a:pt x="6862" y="2155"/>
                  </a:lnTo>
                  <a:lnTo>
                    <a:pt x="6862" y="2146"/>
                  </a:lnTo>
                  <a:lnTo>
                    <a:pt x="6862" y="2136"/>
                  </a:lnTo>
                  <a:lnTo>
                    <a:pt x="6862" y="2126"/>
                  </a:lnTo>
                  <a:lnTo>
                    <a:pt x="6862" y="2116"/>
                  </a:lnTo>
                  <a:lnTo>
                    <a:pt x="6862" y="2107"/>
                  </a:lnTo>
                  <a:lnTo>
                    <a:pt x="6862" y="2097"/>
                  </a:lnTo>
                  <a:lnTo>
                    <a:pt x="6862" y="2087"/>
                  </a:lnTo>
                  <a:lnTo>
                    <a:pt x="6853" y="2068"/>
                  </a:lnTo>
                  <a:lnTo>
                    <a:pt x="6833" y="2048"/>
                  </a:lnTo>
                  <a:lnTo>
                    <a:pt x="6824" y="2029"/>
                  </a:lnTo>
                  <a:lnTo>
                    <a:pt x="6814" y="2019"/>
                  </a:lnTo>
                  <a:lnTo>
                    <a:pt x="6804" y="2010"/>
                  </a:lnTo>
                  <a:lnTo>
                    <a:pt x="6804" y="2000"/>
                  </a:lnTo>
                  <a:lnTo>
                    <a:pt x="6794" y="1990"/>
                  </a:lnTo>
                  <a:lnTo>
                    <a:pt x="6785" y="1981"/>
                  </a:lnTo>
                  <a:lnTo>
                    <a:pt x="6775" y="1981"/>
                  </a:lnTo>
                  <a:lnTo>
                    <a:pt x="6765" y="1971"/>
                  </a:lnTo>
                  <a:lnTo>
                    <a:pt x="6756" y="1961"/>
                  </a:lnTo>
                  <a:lnTo>
                    <a:pt x="6756" y="1951"/>
                  </a:lnTo>
                  <a:lnTo>
                    <a:pt x="6610" y="1951"/>
                  </a:lnTo>
                  <a:cubicBezTo>
                    <a:pt x="6610" y="1951"/>
                    <a:pt x="6600" y="1951"/>
                    <a:pt x="6600" y="1961"/>
                  </a:cubicBezTo>
                  <a:lnTo>
                    <a:pt x="6222" y="2165"/>
                  </a:lnTo>
                  <a:lnTo>
                    <a:pt x="6222" y="1883"/>
                  </a:lnTo>
                  <a:lnTo>
                    <a:pt x="7095" y="1379"/>
                  </a:lnTo>
                  <a:cubicBezTo>
                    <a:pt x="7105" y="1369"/>
                    <a:pt x="7115" y="1359"/>
                    <a:pt x="7125" y="1350"/>
                  </a:cubicBezTo>
                  <a:lnTo>
                    <a:pt x="7134" y="1330"/>
                  </a:lnTo>
                  <a:lnTo>
                    <a:pt x="7134" y="1321"/>
                  </a:lnTo>
                  <a:lnTo>
                    <a:pt x="7134" y="1311"/>
                  </a:lnTo>
                  <a:cubicBezTo>
                    <a:pt x="7134" y="1311"/>
                    <a:pt x="7134" y="1311"/>
                    <a:pt x="7134" y="1301"/>
                  </a:cubicBezTo>
                  <a:lnTo>
                    <a:pt x="7134" y="1291"/>
                  </a:lnTo>
                  <a:cubicBezTo>
                    <a:pt x="7134" y="1291"/>
                    <a:pt x="7134" y="1291"/>
                    <a:pt x="7134" y="1282"/>
                  </a:cubicBezTo>
                  <a:cubicBezTo>
                    <a:pt x="7134" y="1272"/>
                    <a:pt x="7134" y="1272"/>
                    <a:pt x="7134" y="1272"/>
                  </a:cubicBezTo>
                  <a:lnTo>
                    <a:pt x="7134" y="1262"/>
                  </a:lnTo>
                  <a:lnTo>
                    <a:pt x="7134" y="1253"/>
                  </a:lnTo>
                  <a:lnTo>
                    <a:pt x="7134" y="1243"/>
                  </a:lnTo>
                  <a:lnTo>
                    <a:pt x="7134" y="1233"/>
                  </a:lnTo>
                  <a:lnTo>
                    <a:pt x="7134" y="1214"/>
                  </a:lnTo>
                  <a:lnTo>
                    <a:pt x="7134" y="1204"/>
                  </a:lnTo>
                  <a:lnTo>
                    <a:pt x="7134" y="1194"/>
                  </a:lnTo>
                  <a:cubicBezTo>
                    <a:pt x="7134" y="1194"/>
                    <a:pt x="7134" y="1185"/>
                    <a:pt x="7134" y="1185"/>
                  </a:cubicBezTo>
                  <a:cubicBezTo>
                    <a:pt x="7134" y="1185"/>
                    <a:pt x="7134" y="1175"/>
                    <a:pt x="7134" y="1175"/>
                  </a:cubicBezTo>
                  <a:cubicBezTo>
                    <a:pt x="7134" y="1165"/>
                    <a:pt x="7134" y="1165"/>
                    <a:pt x="7134" y="1165"/>
                  </a:cubicBezTo>
                  <a:lnTo>
                    <a:pt x="7134" y="1155"/>
                  </a:lnTo>
                  <a:lnTo>
                    <a:pt x="7134" y="1146"/>
                  </a:lnTo>
                  <a:lnTo>
                    <a:pt x="7134" y="1136"/>
                  </a:lnTo>
                  <a:lnTo>
                    <a:pt x="7134" y="1126"/>
                  </a:lnTo>
                  <a:lnTo>
                    <a:pt x="7134" y="1117"/>
                  </a:lnTo>
                  <a:cubicBezTo>
                    <a:pt x="7134" y="1117"/>
                    <a:pt x="7134" y="1107"/>
                    <a:pt x="7134" y="1107"/>
                  </a:cubicBezTo>
                  <a:cubicBezTo>
                    <a:pt x="7134" y="1107"/>
                    <a:pt x="7125" y="1097"/>
                    <a:pt x="7125" y="1097"/>
                  </a:cubicBezTo>
                  <a:cubicBezTo>
                    <a:pt x="7125" y="1088"/>
                    <a:pt x="7125" y="1088"/>
                    <a:pt x="7115" y="1078"/>
                  </a:cubicBezTo>
                  <a:cubicBezTo>
                    <a:pt x="7115" y="1068"/>
                    <a:pt x="7105" y="1058"/>
                    <a:pt x="7105" y="1049"/>
                  </a:cubicBezTo>
                  <a:lnTo>
                    <a:pt x="7095" y="1039"/>
                  </a:lnTo>
                  <a:cubicBezTo>
                    <a:pt x="7086" y="1029"/>
                    <a:pt x="7086" y="1029"/>
                    <a:pt x="7086" y="1029"/>
                  </a:cubicBezTo>
                  <a:lnTo>
                    <a:pt x="7076" y="1020"/>
                  </a:lnTo>
                  <a:lnTo>
                    <a:pt x="7066" y="1010"/>
                  </a:lnTo>
                  <a:lnTo>
                    <a:pt x="7057" y="1000"/>
                  </a:lnTo>
                  <a:lnTo>
                    <a:pt x="7057" y="990"/>
                  </a:lnTo>
                  <a:cubicBezTo>
                    <a:pt x="7047" y="990"/>
                    <a:pt x="7047" y="990"/>
                    <a:pt x="7047" y="981"/>
                  </a:cubicBezTo>
                  <a:lnTo>
                    <a:pt x="7037" y="981"/>
                  </a:lnTo>
                  <a:lnTo>
                    <a:pt x="7027" y="971"/>
                  </a:lnTo>
                  <a:lnTo>
                    <a:pt x="7018" y="961"/>
                  </a:lnTo>
                  <a:lnTo>
                    <a:pt x="6862" y="961"/>
                  </a:lnTo>
                  <a:lnTo>
                    <a:pt x="6270" y="1301"/>
                  </a:lnTo>
                  <a:lnTo>
                    <a:pt x="6270" y="622"/>
                  </a:lnTo>
                  <a:lnTo>
                    <a:pt x="6270" y="602"/>
                  </a:lnTo>
                  <a:cubicBezTo>
                    <a:pt x="6270" y="593"/>
                    <a:pt x="6270" y="593"/>
                    <a:pt x="6270" y="593"/>
                  </a:cubicBezTo>
                  <a:lnTo>
                    <a:pt x="6270" y="583"/>
                  </a:lnTo>
                  <a:lnTo>
                    <a:pt x="6270" y="573"/>
                  </a:lnTo>
                  <a:lnTo>
                    <a:pt x="6270" y="563"/>
                  </a:lnTo>
                  <a:lnTo>
                    <a:pt x="6270" y="554"/>
                  </a:lnTo>
                  <a:lnTo>
                    <a:pt x="6270" y="544"/>
                  </a:lnTo>
                  <a:lnTo>
                    <a:pt x="6270" y="534"/>
                  </a:lnTo>
                  <a:lnTo>
                    <a:pt x="6270" y="525"/>
                  </a:lnTo>
                  <a:lnTo>
                    <a:pt x="6270" y="515"/>
                  </a:lnTo>
                  <a:lnTo>
                    <a:pt x="6270" y="505"/>
                  </a:lnTo>
                  <a:lnTo>
                    <a:pt x="6270" y="495"/>
                  </a:lnTo>
                  <a:lnTo>
                    <a:pt x="6270" y="486"/>
                  </a:lnTo>
                  <a:lnTo>
                    <a:pt x="6270" y="476"/>
                  </a:lnTo>
                  <a:lnTo>
                    <a:pt x="6270" y="466"/>
                  </a:lnTo>
                  <a:cubicBezTo>
                    <a:pt x="6270" y="466"/>
                    <a:pt x="6270" y="466"/>
                    <a:pt x="6270" y="457"/>
                  </a:cubicBezTo>
                  <a:cubicBezTo>
                    <a:pt x="6270" y="457"/>
                    <a:pt x="6270" y="447"/>
                    <a:pt x="6270" y="447"/>
                  </a:cubicBezTo>
                  <a:lnTo>
                    <a:pt x="6261" y="437"/>
                  </a:lnTo>
                  <a:lnTo>
                    <a:pt x="6241" y="408"/>
                  </a:lnTo>
                  <a:lnTo>
                    <a:pt x="6232" y="389"/>
                  </a:lnTo>
                  <a:lnTo>
                    <a:pt x="6222" y="379"/>
                  </a:lnTo>
                  <a:lnTo>
                    <a:pt x="6222" y="369"/>
                  </a:lnTo>
                  <a:lnTo>
                    <a:pt x="6212" y="360"/>
                  </a:lnTo>
                  <a:lnTo>
                    <a:pt x="6202" y="360"/>
                  </a:lnTo>
                  <a:lnTo>
                    <a:pt x="6193" y="350"/>
                  </a:lnTo>
                  <a:lnTo>
                    <a:pt x="6183" y="340"/>
                  </a:lnTo>
                  <a:lnTo>
                    <a:pt x="6173" y="330"/>
                  </a:lnTo>
                  <a:lnTo>
                    <a:pt x="6173" y="321"/>
                  </a:lnTo>
                  <a:lnTo>
                    <a:pt x="6164" y="321"/>
                  </a:lnTo>
                  <a:lnTo>
                    <a:pt x="6154" y="311"/>
                  </a:lnTo>
                  <a:lnTo>
                    <a:pt x="6018" y="311"/>
                  </a:lnTo>
                  <a:cubicBezTo>
                    <a:pt x="6018" y="311"/>
                    <a:pt x="6008" y="311"/>
                    <a:pt x="6008" y="321"/>
                  </a:cubicBezTo>
                  <a:lnTo>
                    <a:pt x="5630" y="544"/>
                  </a:lnTo>
                  <a:lnTo>
                    <a:pt x="5387" y="117"/>
                  </a:lnTo>
                  <a:lnTo>
                    <a:pt x="5368" y="88"/>
                  </a:lnTo>
                  <a:lnTo>
                    <a:pt x="5358" y="78"/>
                  </a:lnTo>
                  <a:lnTo>
                    <a:pt x="5348" y="59"/>
                  </a:lnTo>
                  <a:lnTo>
                    <a:pt x="5339" y="59"/>
                  </a:lnTo>
                  <a:lnTo>
                    <a:pt x="5329" y="49"/>
                  </a:lnTo>
                  <a:lnTo>
                    <a:pt x="5329" y="39"/>
                  </a:lnTo>
                  <a:lnTo>
                    <a:pt x="5319" y="30"/>
                  </a:lnTo>
                  <a:lnTo>
                    <a:pt x="5309" y="20"/>
                  </a:lnTo>
                  <a:lnTo>
                    <a:pt x="5300" y="10"/>
                  </a:lnTo>
                  <a:lnTo>
                    <a:pt x="5280" y="10"/>
                  </a:lnTo>
                  <a:lnTo>
                    <a:pt x="5280" y="0"/>
                  </a:lnTo>
                  <a:close/>
                  <a:moveTo>
                    <a:pt x="4364" y="10082"/>
                  </a:moveTo>
                  <a:lnTo>
                    <a:pt x="4358" y="10085"/>
                  </a:lnTo>
                  <a:cubicBezTo>
                    <a:pt x="4360" y="10084"/>
                    <a:pt x="4362" y="10083"/>
                    <a:pt x="4364" y="1008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35;p37">
              <a:extLst>
                <a:ext uri="{FF2B5EF4-FFF2-40B4-BE49-F238E27FC236}">
                  <a16:creationId xmlns:a16="http://schemas.microsoft.com/office/drawing/2014/main" id="{6C6056F8-A5B6-AF76-BCF0-80C217BB4ECE}"/>
                </a:ext>
              </a:extLst>
            </p:cNvPr>
            <p:cNvSpPr/>
            <p:nvPr/>
          </p:nvSpPr>
          <p:spPr>
            <a:xfrm>
              <a:off x="5565850" y="1332900"/>
              <a:ext cx="170875" cy="220950"/>
            </a:xfrm>
            <a:custGeom>
              <a:avLst/>
              <a:gdLst/>
              <a:ahLst/>
              <a:cxnLst/>
              <a:rect l="l" t="t" r="r" b="b"/>
              <a:pathLst>
                <a:path w="6835" h="8838" extrusionOk="0">
                  <a:moveTo>
                    <a:pt x="3104" y="3510"/>
                  </a:moveTo>
                  <a:cubicBezTo>
                    <a:pt x="3199" y="3510"/>
                    <a:pt x="3305" y="3541"/>
                    <a:pt x="3417" y="3605"/>
                  </a:cubicBezTo>
                  <a:cubicBezTo>
                    <a:pt x="3835" y="3877"/>
                    <a:pt x="4097" y="4323"/>
                    <a:pt x="4116" y="4828"/>
                  </a:cubicBezTo>
                  <a:cubicBezTo>
                    <a:pt x="4116" y="5143"/>
                    <a:pt x="3957" y="5323"/>
                    <a:pt x="3726" y="5323"/>
                  </a:cubicBezTo>
                  <a:cubicBezTo>
                    <a:pt x="3630" y="5323"/>
                    <a:pt x="3522" y="5292"/>
                    <a:pt x="3408" y="5226"/>
                  </a:cubicBezTo>
                  <a:cubicBezTo>
                    <a:pt x="3000" y="4954"/>
                    <a:pt x="2738" y="4498"/>
                    <a:pt x="2709" y="4013"/>
                  </a:cubicBezTo>
                  <a:cubicBezTo>
                    <a:pt x="2709" y="3695"/>
                    <a:pt x="2871" y="3510"/>
                    <a:pt x="3104" y="3510"/>
                  </a:cubicBezTo>
                  <a:close/>
                  <a:moveTo>
                    <a:pt x="2453" y="0"/>
                  </a:moveTo>
                  <a:cubicBezTo>
                    <a:pt x="2432" y="0"/>
                    <a:pt x="2410" y="5"/>
                    <a:pt x="2389" y="14"/>
                  </a:cubicBezTo>
                  <a:cubicBezTo>
                    <a:pt x="2321" y="53"/>
                    <a:pt x="2321" y="198"/>
                    <a:pt x="2389" y="324"/>
                  </a:cubicBezTo>
                  <a:lnTo>
                    <a:pt x="3233" y="1780"/>
                  </a:lnTo>
                  <a:lnTo>
                    <a:pt x="3233" y="2071"/>
                  </a:lnTo>
                  <a:lnTo>
                    <a:pt x="2884" y="1479"/>
                  </a:lnTo>
                  <a:cubicBezTo>
                    <a:pt x="2854" y="1411"/>
                    <a:pt x="2806" y="1363"/>
                    <a:pt x="2748" y="1334"/>
                  </a:cubicBezTo>
                  <a:cubicBezTo>
                    <a:pt x="2725" y="1317"/>
                    <a:pt x="2699" y="1306"/>
                    <a:pt x="2672" y="1306"/>
                  </a:cubicBezTo>
                  <a:cubicBezTo>
                    <a:pt x="2652" y="1306"/>
                    <a:pt x="2632" y="1312"/>
                    <a:pt x="2612" y="1324"/>
                  </a:cubicBezTo>
                  <a:cubicBezTo>
                    <a:pt x="2544" y="1363"/>
                    <a:pt x="2544" y="1499"/>
                    <a:pt x="2612" y="1625"/>
                  </a:cubicBezTo>
                  <a:lnTo>
                    <a:pt x="3233" y="2693"/>
                  </a:lnTo>
                  <a:lnTo>
                    <a:pt x="3233" y="3081"/>
                  </a:lnTo>
                  <a:cubicBezTo>
                    <a:pt x="3147" y="3042"/>
                    <a:pt x="3056" y="3023"/>
                    <a:pt x="2966" y="3023"/>
                  </a:cubicBezTo>
                  <a:cubicBezTo>
                    <a:pt x="2833" y="3023"/>
                    <a:pt x="2702" y="3064"/>
                    <a:pt x="2592" y="3139"/>
                  </a:cubicBezTo>
                  <a:lnTo>
                    <a:pt x="2311" y="2799"/>
                  </a:lnTo>
                  <a:lnTo>
                    <a:pt x="2078" y="1664"/>
                  </a:lnTo>
                  <a:cubicBezTo>
                    <a:pt x="2059" y="1547"/>
                    <a:pt x="1991" y="1450"/>
                    <a:pt x="1903" y="1392"/>
                  </a:cubicBezTo>
                  <a:cubicBezTo>
                    <a:pt x="1884" y="1382"/>
                    <a:pt x="1864" y="1373"/>
                    <a:pt x="1845" y="1373"/>
                  </a:cubicBezTo>
                  <a:cubicBezTo>
                    <a:pt x="1832" y="1369"/>
                    <a:pt x="1820" y="1367"/>
                    <a:pt x="1809" y="1367"/>
                  </a:cubicBezTo>
                  <a:cubicBezTo>
                    <a:pt x="1734" y="1367"/>
                    <a:pt x="1692" y="1447"/>
                    <a:pt x="1709" y="1557"/>
                  </a:cubicBezTo>
                  <a:lnTo>
                    <a:pt x="1845" y="2217"/>
                  </a:lnTo>
                  <a:lnTo>
                    <a:pt x="1622" y="1945"/>
                  </a:lnTo>
                  <a:lnTo>
                    <a:pt x="1311" y="402"/>
                  </a:lnTo>
                  <a:cubicBezTo>
                    <a:pt x="1292" y="295"/>
                    <a:pt x="1224" y="198"/>
                    <a:pt x="1127" y="140"/>
                  </a:cubicBezTo>
                  <a:cubicBezTo>
                    <a:pt x="1117" y="130"/>
                    <a:pt x="1098" y="120"/>
                    <a:pt x="1078" y="111"/>
                  </a:cubicBezTo>
                  <a:cubicBezTo>
                    <a:pt x="1068" y="109"/>
                    <a:pt x="1059" y="108"/>
                    <a:pt x="1049" y="108"/>
                  </a:cubicBezTo>
                  <a:cubicBezTo>
                    <a:pt x="968" y="108"/>
                    <a:pt x="916" y="183"/>
                    <a:pt x="942" y="305"/>
                  </a:cubicBezTo>
                  <a:lnTo>
                    <a:pt x="1156" y="1363"/>
                  </a:lnTo>
                  <a:lnTo>
                    <a:pt x="641" y="722"/>
                  </a:lnTo>
                  <a:cubicBezTo>
                    <a:pt x="612" y="683"/>
                    <a:pt x="583" y="654"/>
                    <a:pt x="544" y="635"/>
                  </a:cubicBezTo>
                  <a:cubicBezTo>
                    <a:pt x="520" y="619"/>
                    <a:pt x="494" y="611"/>
                    <a:pt x="469" y="611"/>
                  </a:cubicBezTo>
                  <a:cubicBezTo>
                    <a:pt x="435" y="611"/>
                    <a:pt x="402" y="626"/>
                    <a:pt x="379" y="654"/>
                  </a:cubicBezTo>
                  <a:cubicBezTo>
                    <a:pt x="331" y="722"/>
                    <a:pt x="360" y="878"/>
                    <a:pt x="447" y="994"/>
                  </a:cubicBezTo>
                  <a:lnTo>
                    <a:pt x="952" y="1606"/>
                  </a:lnTo>
                  <a:lnTo>
                    <a:pt x="166" y="1402"/>
                  </a:lnTo>
                  <a:cubicBezTo>
                    <a:pt x="153" y="1398"/>
                    <a:pt x="141" y="1396"/>
                    <a:pt x="129" y="1396"/>
                  </a:cubicBezTo>
                  <a:cubicBezTo>
                    <a:pt x="53" y="1396"/>
                    <a:pt x="5" y="1476"/>
                    <a:pt x="30" y="1586"/>
                  </a:cubicBezTo>
                  <a:cubicBezTo>
                    <a:pt x="59" y="1703"/>
                    <a:pt x="117" y="1790"/>
                    <a:pt x="214" y="1858"/>
                  </a:cubicBezTo>
                  <a:cubicBezTo>
                    <a:pt x="234" y="1868"/>
                    <a:pt x="243" y="1877"/>
                    <a:pt x="263" y="1877"/>
                  </a:cubicBezTo>
                  <a:lnTo>
                    <a:pt x="1418" y="2188"/>
                  </a:lnTo>
                  <a:lnTo>
                    <a:pt x="1631" y="2460"/>
                  </a:lnTo>
                  <a:lnTo>
                    <a:pt x="1631" y="2460"/>
                  </a:lnTo>
                  <a:lnTo>
                    <a:pt x="1166" y="2333"/>
                  </a:lnTo>
                  <a:cubicBezTo>
                    <a:pt x="1152" y="2330"/>
                    <a:pt x="1139" y="2328"/>
                    <a:pt x="1127" y="2328"/>
                  </a:cubicBezTo>
                  <a:cubicBezTo>
                    <a:pt x="1045" y="2328"/>
                    <a:pt x="1004" y="2409"/>
                    <a:pt x="1030" y="2528"/>
                  </a:cubicBezTo>
                  <a:cubicBezTo>
                    <a:pt x="1049" y="2634"/>
                    <a:pt x="1117" y="2731"/>
                    <a:pt x="1214" y="2790"/>
                  </a:cubicBezTo>
                  <a:cubicBezTo>
                    <a:pt x="1224" y="2799"/>
                    <a:pt x="1243" y="2809"/>
                    <a:pt x="1263" y="2819"/>
                  </a:cubicBezTo>
                  <a:lnTo>
                    <a:pt x="2097" y="3042"/>
                  </a:lnTo>
                  <a:lnTo>
                    <a:pt x="2398" y="3411"/>
                  </a:lnTo>
                  <a:cubicBezTo>
                    <a:pt x="2350" y="3527"/>
                    <a:pt x="2330" y="3663"/>
                    <a:pt x="2330" y="3799"/>
                  </a:cubicBezTo>
                  <a:cubicBezTo>
                    <a:pt x="2330" y="3954"/>
                    <a:pt x="2350" y="4110"/>
                    <a:pt x="2398" y="4255"/>
                  </a:cubicBezTo>
                  <a:lnTo>
                    <a:pt x="2117" y="4284"/>
                  </a:lnTo>
                  <a:lnTo>
                    <a:pt x="1243" y="3508"/>
                  </a:lnTo>
                  <a:cubicBezTo>
                    <a:pt x="1234" y="3498"/>
                    <a:pt x="1214" y="3479"/>
                    <a:pt x="1195" y="3469"/>
                  </a:cubicBezTo>
                  <a:cubicBezTo>
                    <a:pt x="1164" y="3452"/>
                    <a:pt x="1135" y="3443"/>
                    <a:pt x="1109" y="3443"/>
                  </a:cubicBezTo>
                  <a:cubicBezTo>
                    <a:pt x="1064" y="3443"/>
                    <a:pt x="1029" y="3471"/>
                    <a:pt x="1010" y="3527"/>
                  </a:cubicBezTo>
                  <a:cubicBezTo>
                    <a:pt x="991" y="3654"/>
                    <a:pt x="1049" y="3789"/>
                    <a:pt x="1146" y="3877"/>
                  </a:cubicBezTo>
                  <a:lnTo>
                    <a:pt x="1651" y="4323"/>
                  </a:lnTo>
                  <a:lnTo>
                    <a:pt x="1428" y="4343"/>
                  </a:lnTo>
                  <a:lnTo>
                    <a:pt x="253" y="3294"/>
                  </a:lnTo>
                  <a:cubicBezTo>
                    <a:pt x="234" y="3285"/>
                    <a:pt x="214" y="3265"/>
                    <a:pt x="205" y="3256"/>
                  </a:cubicBezTo>
                  <a:cubicBezTo>
                    <a:pt x="173" y="3238"/>
                    <a:pt x="144" y="3230"/>
                    <a:pt x="117" y="3230"/>
                  </a:cubicBezTo>
                  <a:cubicBezTo>
                    <a:pt x="69" y="3230"/>
                    <a:pt x="33" y="3258"/>
                    <a:pt x="20" y="3314"/>
                  </a:cubicBezTo>
                  <a:cubicBezTo>
                    <a:pt x="1" y="3450"/>
                    <a:pt x="49" y="3576"/>
                    <a:pt x="146" y="3663"/>
                  </a:cubicBezTo>
                  <a:lnTo>
                    <a:pt x="962" y="4382"/>
                  </a:lnTo>
                  <a:lnTo>
                    <a:pt x="438" y="4420"/>
                  </a:lnTo>
                  <a:cubicBezTo>
                    <a:pt x="350" y="4430"/>
                    <a:pt x="321" y="4547"/>
                    <a:pt x="370" y="4682"/>
                  </a:cubicBezTo>
                  <a:cubicBezTo>
                    <a:pt x="399" y="4770"/>
                    <a:pt x="457" y="4838"/>
                    <a:pt x="535" y="4886"/>
                  </a:cubicBezTo>
                  <a:cubicBezTo>
                    <a:pt x="564" y="4906"/>
                    <a:pt x="593" y="4915"/>
                    <a:pt x="632" y="4915"/>
                  </a:cubicBezTo>
                  <a:lnTo>
                    <a:pt x="1127" y="4867"/>
                  </a:lnTo>
                  <a:lnTo>
                    <a:pt x="923" y="5643"/>
                  </a:lnTo>
                  <a:cubicBezTo>
                    <a:pt x="904" y="5779"/>
                    <a:pt x="952" y="5905"/>
                    <a:pt x="1049" y="5993"/>
                  </a:cubicBezTo>
                  <a:cubicBezTo>
                    <a:pt x="1069" y="6002"/>
                    <a:pt x="1088" y="6022"/>
                    <a:pt x="1098" y="6032"/>
                  </a:cubicBezTo>
                  <a:cubicBezTo>
                    <a:pt x="1129" y="6049"/>
                    <a:pt x="1159" y="6058"/>
                    <a:pt x="1185" y="6058"/>
                  </a:cubicBezTo>
                  <a:cubicBezTo>
                    <a:pt x="1233" y="6058"/>
                    <a:pt x="1270" y="6030"/>
                    <a:pt x="1282" y="5973"/>
                  </a:cubicBezTo>
                  <a:lnTo>
                    <a:pt x="1602" y="4828"/>
                  </a:lnTo>
                  <a:lnTo>
                    <a:pt x="1816" y="4809"/>
                  </a:lnTo>
                  <a:lnTo>
                    <a:pt x="1690" y="5284"/>
                  </a:lnTo>
                  <a:cubicBezTo>
                    <a:pt x="1670" y="5410"/>
                    <a:pt x="1729" y="5546"/>
                    <a:pt x="1826" y="5634"/>
                  </a:cubicBezTo>
                  <a:cubicBezTo>
                    <a:pt x="1845" y="5643"/>
                    <a:pt x="1855" y="5653"/>
                    <a:pt x="1874" y="5663"/>
                  </a:cubicBezTo>
                  <a:cubicBezTo>
                    <a:pt x="1905" y="5680"/>
                    <a:pt x="1935" y="5689"/>
                    <a:pt x="1962" y="5689"/>
                  </a:cubicBezTo>
                  <a:cubicBezTo>
                    <a:pt x="2010" y="5689"/>
                    <a:pt x="2046" y="5661"/>
                    <a:pt x="2059" y="5605"/>
                  </a:cubicBezTo>
                  <a:lnTo>
                    <a:pt x="2292" y="4770"/>
                  </a:lnTo>
                  <a:lnTo>
                    <a:pt x="2583" y="4741"/>
                  </a:lnTo>
                  <a:cubicBezTo>
                    <a:pt x="2738" y="5051"/>
                    <a:pt x="2952" y="5323"/>
                    <a:pt x="3223" y="5537"/>
                  </a:cubicBezTo>
                  <a:lnTo>
                    <a:pt x="3223" y="5905"/>
                  </a:lnTo>
                  <a:lnTo>
                    <a:pt x="2583" y="6265"/>
                  </a:lnTo>
                  <a:cubicBezTo>
                    <a:pt x="2505" y="6313"/>
                    <a:pt x="2505" y="6449"/>
                    <a:pt x="2583" y="6575"/>
                  </a:cubicBezTo>
                  <a:cubicBezTo>
                    <a:pt x="2612" y="6633"/>
                    <a:pt x="2660" y="6682"/>
                    <a:pt x="2719" y="6721"/>
                  </a:cubicBezTo>
                  <a:cubicBezTo>
                    <a:pt x="2740" y="6737"/>
                    <a:pt x="2764" y="6744"/>
                    <a:pt x="2790" y="6744"/>
                  </a:cubicBezTo>
                  <a:cubicBezTo>
                    <a:pt x="2811" y="6744"/>
                    <a:pt x="2833" y="6739"/>
                    <a:pt x="2854" y="6730"/>
                  </a:cubicBezTo>
                  <a:lnTo>
                    <a:pt x="3223" y="6527"/>
                  </a:lnTo>
                  <a:lnTo>
                    <a:pt x="3223" y="6818"/>
                  </a:lnTo>
                  <a:lnTo>
                    <a:pt x="2359" y="7313"/>
                  </a:lnTo>
                  <a:cubicBezTo>
                    <a:pt x="2282" y="7352"/>
                    <a:pt x="2282" y="7488"/>
                    <a:pt x="2359" y="7623"/>
                  </a:cubicBezTo>
                  <a:cubicBezTo>
                    <a:pt x="2389" y="7682"/>
                    <a:pt x="2437" y="7730"/>
                    <a:pt x="2495" y="7759"/>
                  </a:cubicBezTo>
                  <a:cubicBezTo>
                    <a:pt x="2520" y="7778"/>
                    <a:pt x="2550" y="7789"/>
                    <a:pt x="2580" y="7789"/>
                  </a:cubicBezTo>
                  <a:cubicBezTo>
                    <a:pt x="2597" y="7789"/>
                    <a:pt x="2614" y="7786"/>
                    <a:pt x="2631" y="7779"/>
                  </a:cubicBezTo>
                  <a:lnTo>
                    <a:pt x="3223" y="7439"/>
                  </a:lnTo>
                  <a:lnTo>
                    <a:pt x="3223" y="8128"/>
                  </a:lnTo>
                  <a:cubicBezTo>
                    <a:pt x="3233" y="8254"/>
                    <a:pt x="3301" y="8381"/>
                    <a:pt x="3417" y="8458"/>
                  </a:cubicBezTo>
                  <a:cubicBezTo>
                    <a:pt x="3445" y="8475"/>
                    <a:pt x="3472" y="8483"/>
                    <a:pt x="3496" y="8483"/>
                  </a:cubicBezTo>
                  <a:cubicBezTo>
                    <a:pt x="3557" y="8483"/>
                    <a:pt x="3602" y="8432"/>
                    <a:pt x="3602" y="8342"/>
                  </a:cubicBezTo>
                  <a:lnTo>
                    <a:pt x="3602" y="7682"/>
                  </a:lnTo>
                  <a:lnTo>
                    <a:pt x="4175" y="8672"/>
                  </a:lnTo>
                  <a:cubicBezTo>
                    <a:pt x="4204" y="8730"/>
                    <a:pt x="4252" y="8778"/>
                    <a:pt x="4310" y="8817"/>
                  </a:cubicBezTo>
                  <a:cubicBezTo>
                    <a:pt x="4334" y="8829"/>
                    <a:pt x="4362" y="8838"/>
                    <a:pt x="4391" y="8838"/>
                  </a:cubicBezTo>
                  <a:cubicBezTo>
                    <a:pt x="4409" y="8838"/>
                    <a:pt x="4428" y="8834"/>
                    <a:pt x="4446" y="8827"/>
                  </a:cubicBezTo>
                  <a:cubicBezTo>
                    <a:pt x="4514" y="8788"/>
                    <a:pt x="4524" y="8643"/>
                    <a:pt x="4446" y="8516"/>
                  </a:cubicBezTo>
                  <a:lnTo>
                    <a:pt x="3602" y="7060"/>
                  </a:lnTo>
                  <a:lnTo>
                    <a:pt x="3602" y="6769"/>
                  </a:lnTo>
                  <a:lnTo>
                    <a:pt x="3951" y="7361"/>
                  </a:lnTo>
                  <a:cubicBezTo>
                    <a:pt x="3980" y="7420"/>
                    <a:pt x="4029" y="7468"/>
                    <a:pt x="4087" y="7507"/>
                  </a:cubicBezTo>
                  <a:cubicBezTo>
                    <a:pt x="4112" y="7525"/>
                    <a:pt x="4140" y="7532"/>
                    <a:pt x="4170" y="7532"/>
                  </a:cubicBezTo>
                  <a:cubicBezTo>
                    <a:pt x="4188" y="7532"/>
                    <a:pt x="4205" y="7530"/>
                    <a:pt x="4223" y="7526"/>
                  </a:cubicBezTo>
                  <a:cubicBezTo>
                    <a:pt x="4301" y="7478"/>
                    <a:pt x="4301" y="7342"/>
                    <a:pt x="4223" y="7216"/>
                  </a:cubicBezTo>
                  <a:lnTo>
                    <a:pt x="3612" y="6148"/>
                  </a:lnTo>
                  <a:lnTo>
                    <a:pt x="3612" y="5750"/>
                  </a:lnTo>
                  <a:cubicBezTo>
                    <a:pt x="3698" y="5791"/>
                    <a:pt x="3791" y="5812"/>
                    <a:pt x="3885" y="5812"/>
                  </a:cubicBezTo>
                  <a:cubicBezTo>
                    <a:pt x="4013" y="5812"/>
                    <a:pt x="4140" y="5774"/>
                    <a:pt x="4252" y="5702"/>
                  </a:cubicBezTo>
                  <a:lnTo>
                    <a:pt x="4524" y="6041"/>
                  </a:lnTo>
                  <a:lnTo>
                    <a:pt x="4757" y="7177"/>
                  </a:lnTo>
                  <a:cubicBezTo>
                    <a:pt x="4776" y="7293"/>
                    <a:pt x="4844" y="7390"/>
                    <a:pt x="4941" y="7449"/>
                  </a:cubicBezTo>
                  <a:cubicBezTo>
                    <a:pt x="4951" y="7458"/>
                    <a:pt x="4970" y="7468"/>
                    <a:pt x="4990" y="7468"/>
                  </a:cubicBezTo>
                  <a:cubicBezTo>
                    <a:pt x="5003" y="7472"/>
                    <a:pt x="5015" y="7474"/>
                    <a:pt x="5026" y="7474"/>
                  </a:cubicBezTo>
                  <a:cubicBezTo>
                    <a:pt x="5103" y="7474"/>
                    <a:pt x="5151" y="7393"/>
                    <a:pt x="5126" y="7284"/>
                  </a:cubicBezTo>
                  <a:lnTo>
                    <a:pt x="4990" y="6624"/>
                  </a:lnTo>
                  <a:lnTo>
                    <a:pt x="5213" y="6895"/>
                  </a:lnTo>
                  <a:lnTo>
                    <a:pt x="5524" y="8439"/>
                  </a:lnTo>
                  <a:cubicBezTo>
                    <a:pt x="5543" y="8546"/>
                    <a:pt x="5611" y="8643"/>
                    <a:pt x="5708" y="8701"/>
                  </a:cubicBezTo>
                  <a:cubicBezTo>
                    <a:pt x="5728" y="8711"/>
                    <a:pt x="5737" y="8720"/>
                    <a:pt x="5757" y="8730"/>
                  </a:cubicBezTo>
                  <a:cubicBezTo>
                    <a:pt x="5767" y="8732"/>
                    <a:pt x="5776" y="8733"/>
                    <a:pt x="5785" y="8733"/>
                  </a:cubicBezTo>
                  <a:cubicBezTo>
                    <a:pt x="5874" y="8733"/>
                    <a:pt x="5919" y="8650"/>
                    <a:pt x="5893" y="8536"/>
                  </a:cubicBezTo>
                  <a:lnTo>
                    <a:pt x="5679" y="7478"/>
                  </a:lnTo>
                  <a:lnTo>
                    <a:pt x="6193" y="8118"/>
                  </a:lnTo>
                  <a:cubicBezTo>
                    <a:pt x="6223" y="8148"/>
                    <a:pt x="6252" y="8177"/>
                    <a:pt x="6291" y="8206"/>
                  </a:cubicBezTo>
                  <a:cubicBezTo>
                    <a:pt x="6319" y="8222"/>
                    <a:pt x="6346" y="8230"/>
                    <a:pt x="6370" y="8230"/>
                  </a:cubicBezTo>
                  <a:cubicBezTo>
                    <a:pt x="6404" y="8230"/>
                    <a:pt x="6433" y="8215"/>
                    <a:pt x="6456" y="8186"/>
                  </a:cubicBezTo>
                  <a:cubicBezTo>
                    <a:pt x="6504" y="8070"/>
                    <a:pt x="6475" y="7934"/>
                    <a:pt x="6388" y="7847"/>
                  </a:cubicBezTo>
                  <a:lnTo>
                    <a:pt x="5893" y="7235"/>
                  </a:lnTo>
                  <a:lnTo>
                    <a:pt x="6669" y="7439"/>
                  </a:lnTo>
                  <a:cubicBezTo>
                    <a:pt x="6683" y="7443"/>
                    <a:pt x="6696" y="7445"/>
                    <a:pt x="6708" y="7445"/>
                  </a:cubicBezTo>
                  <a:cubicBezTo>
                    <a:pt x="6790" y="7445"/>
                    <a:pt x="6830" y="7364"/>
                    <a:pt x="6805" y="7255"/>
                  </a:cubicBezTo>
                  <a:cubicBezTo>
                    <a:pt x="6786" y="7138"/>
                    <a:pt x="6718" y="7041"/>
                    <a:pt x="6621" y="6983"/>
                  </a:cubicBezTo>
                  <a:cubicBezTo>
                    <a:pt x="6611" y="6973"/>
                    <a:pt x="6591" y="6963"/>
                    <a:pt x="6572" y="6963"/>
                  </a:cubicBezTo>
                  <a:lnTo>
                    <a:pt x="5427" y="6653"/>
                  </a:lnTo>
                  <a:lnTo>
                    <a:pt x="5203" y="6381"/>
                  </a:lnTo>
                  <a:lnTo>
                    <a:pt x="5679" y="6507"/>
                  </a:lnTo>
                  <a:cubicBezTo>
                    <a:pt x="5692" y="6511"/>
                    <a:pt x="5704" y="6513"/>
                    <a:pt x="5715" y="6513"/>
                  </a:cubicBezTo>
                  <a:cubicBezTo>
                    <a:pt x="5792" y="6513"/>
                    <a:pt x="5840" y="6431"/>
                    <a:pt x="5815" y="6313"/>
                  </a:cubicBezTo>
                  <a:cubicBezTo>
                    <a:pt x="5786" y="6206"/>
                    <a:pt x="5718" y="6109"/>
                    <a:pt x="5630" y="6041"/>
                  </a:cubicBezTo>
                  <a:cubicBezTo>
                    <a:pt x="5611" y="6032"/>
                    <a:pt x="5592" y="6032"/>
                    <a:pt x="5582" y="6022"/>
                  </a:cubicBezTo>
                  <a:lnTo>
                    <a:pt x="4728" y="5799"/>
                  </a:lnTo>
                  <a:lnTo>
                    <a:pt x="4437" y="5430"/>
                  </a:lnTo>
                  <a:cubicBezTo>
                    <a:pt x="4475" y="5313"/>
                    <a:pt x="4505" y="5177"/>
                    <a:pt x="4505" y="5051"/>
                  </a:cubicBezTo>
                  <a:cubicBezTo>
                    <a:pt x="4495" y="4886"/>
                    <a:pt x="4475" y="4731"/>
                    <a:pt x="4437" y="4585"/>
                  </a:cubicBezTo>
                  <a:lnTo>
                    <a:pt x="4718" y="4556"/>
                  </a:lnTo>
                  <a:lnTo>
                    <a:pt x="5582" y="5333"/>
                  </a:lnTo>
                  <a:cubicBezTo>
                    <a:pt x="5601" y="5342"/>
                    <a:pt x="5621" y="5362"/>
                    <a:pt x="5640" y="5372"/>
                  </a:cubicBezTo>
                  <a:cubicBezTo>
                    <a:pt x="5668" y="5389"/>
                    <a:pt x="5696" y="5398"/>
                    <a:pt x="5721" y="5398"/>
                  </a:cubicBezTo>
                  <a:cubicBezTo>
                    <a:pt x="5767" y="5398"/>
                    <a:pt x="5806" y="5369"/>
                    <a:pt x="5825" y="5313"/>
                  </a:cubicBezTo>
                  <a:cubicBezTo>
                    <a:pt x="5834" y="5177"/>
                    <a:pt x="5786" y="5051"/>
                    <a:pt x="5689" y="4964"/>
                  </a:cubicBezTo>
                  <a:lnTo>
                    <a:pt x="5184" y="4517"/>
                  </a:lnTo>
                  <a:lnTo>
                    <a:pt x="5407" y="4498"/>
                  </a:lnTo>
                  <a:lnTo>
                    <a:pt x="6582" y="5546"/>
                  </a:lnTo>
                  <a:cubicBezTo>
                    <a:pt x="6601" y="5556"/>
                    <a:pt x="6621" y="5566"/>
                    <a:pt x="6640" y="5575"/>
                  </a:cubicBezTo>
                  <a:cubicBezTo>
                    <a:pt x="6668" y="5593"/>
                    <a:pt x="6697" y="5602"/>
                    <a:pt x="6723" y="5602"/>
                  </a:cubicBezTo>
                  <a:cubicBezTo>
                    <a:pt x="6768" y="5602"/>
                    <a:pt x="6806" y="5576"/>
                    <a:pt x="6824" y="5527"/>
                  </a:cubicBezTo>
                  <a:cubicBezTo>
                    <a:pt x="6834" y="5391"/>
                    <a:pt x="6786" y="5265"/>
                    <a:pt x="6688" y="5177"/>
                  </a:cubicBezTo>
                  <a:lnTo>
                    <a:pt x="5873" y="4459"/>
                  </a:lnTo>
                  <a:lnTo>
                    <a:pt x="6397" y="4411"/>
                  </a:lnTo>
                  <a:cubicBezTo>
                    <a:pt x="6485" y="4401"/>
                    <a:pt x="6514" y="4284"/>
                    <a:pt x="6465" y="4158"/>
                  </a:cubicBezTo>
                  <a:cubicBezTo>
                    <a:pt x="6436" y="4071"/>
                    <a:pt x="6378" y="4003"/>
                    <a:pt x="6300" y="3954"/>
                  </a:cubicBezTo>
                  <a:cubicBezTo>
                    <a:pt x="6271" y="3935"/>
                    <a:pt x="6242" y="3925"/>
                    <a:pt x="6203" y="3925"/>
                  </a:cubicBezTo>
                  <a:lnTo>
                    <a:pt x="5708" y="3964"/>
                  </a:lnTo>
                  <a:lnTo>
                    <a:pt x="5708" y="3964"/>
                  </a:lnTo>
                  <a:lnTo>
                    <a:pt x="5922" y="3188"/>
                  </a:lnTo>
                  <a:cubicBezTo>
                    <a:pt x="5931" y="3061"/>
                    <a:pt x="5883" y="2926"/>
                    <a:pt x="5786" y="2848"/>
                  </a:cubicBezTo>
                  <a:cubicBezTo>
                    <a:pt x="5766" y="2829"/>
                    <a:pt x="5757" y="2819"/>
                    <a:pt x="5737" y="2809"/>
                  </a:cubicBezTo>
                  <a:cubicBezTo>
                    <a:pt x="5706" y="2792"/>
                    <a:pt x="5676" y="2783"/>
                    <a:pt x="5650" y="2783"/>
                  </a:cubicBezTo>
                  <a:cubicBezTo>
                    <a:pt x="5602" y="2783"/>
                    <a:pt x="5565" y="2811"/>
                    <a:pt x="5553" y="2867"/>
                  </a:cubicBezTo>
                  <a:lnTo>
                    <a:pt x="5242" y="4003"/>
                  </a:lnTo>
                  <a:lnTo>
                    <a:pt x="5019" y="4022"/>
                  </a:lnTo>
                  <a:lnTo>
                    <a:pt x="5145" y="3556"/>
                  </a:lnTo>
                  <a:cubicBezTo>
                    <a:pt x="5165" y="3421"/>
                    <a:pt x="5106" y="3294"/>
                    <a:pt x="5009" y="3207"/>
                  </a:cubicBezTo>
                  <a:cubicBezTo>
                    <a:pt x="4990" y="3197"/>
                    <a:pt x="4980" y="3178"/>
                    <a:pt x="4961" y="3168"/>
                  </a:cubicBezTo>
                  <a:cubicBezTo>
                    <a:pt x="4930" y="3151"/>
                    <a:pt x="4900" y="3142"/>
                    <a:pt x="4873" y="3142"/>
                  </a:cubicBezTo>
                  <a:cubicBezTo>
                    <a:pt x="4825" y="3142"/>
                    <a:pt x="4789" y="3170"/>
                    <a:pt x="4776" y="3226"/>
                  </a:cubicBezTo>
                  <a:lnTo>
                    <a:pt x="4543" y="4071"/>
                  </a:lnTo>
                  <a:lnTo>
                    <a:pt x="4252" y="4090"/>
                  </a:lnTo>
                  <a:cubicBezTo>
                    <a:pt x="4097" y="3780"/>
                    <a:pt x="3874" y="3518"/>
                    <a:pt x="3612" y="3294"/>
                  </a:cubicBezTo>
                  <a:lnTo>
                    <a:pt x="3612" y="2935"/>
                  </a:lnTo>
                  <a:lnTo>
                    <a:pt x="4252" y="2566"/>
                  </a:lnTo>
                  <a:cubicBezTo>
                    <a:pt x="4330" y="2528"/>
                    <a:pt x="4330" y="2392"/>
                    <a:pt x="4252" y="2256"/>
                  </a:cubicBezTo>
                  <a:cubicBezTo>
                    <a:pt x="4223" y="2198"/>
                    <a:pt x="4175" y="2149"/>
                    <a:pt x="4116" y="2120"/>
                  </a:cubicBezTo>
                  <a:cubicBezTo>
                    <a:pt x="4091" y="2101"/>
                    <a:pt x="4062" y="2090"/>
                    <a:pt x="4032" y="2090"/>
                  </a:cubicBezTo>
                  <a:cubicBezTo>
                    <a:pt x="4015" y="2090"/>
                    <a:pt x="3998" y="2094"/>
                    <a:pt x="3980" y="2101"/>
                  </a:cubicBezTo>
                  <a:lnTo>
                    <a:pt x="3612" y="2314"/>
                  </a:lnTo>
                  <a:lnTo>
                    <a:pt x="3612" y="2023"/>
                  </a:lnTo>
                  <a:lnTo>
                    <a:pt x="4475" y="1528"/>
                  </a:lnTo>
                  <a:cubicBezTo>
                    <a:pt x="4553" y="1489"/>
                    <a:pt x="4553" y="1343"/>
                    <a:pt x="4475" y="1217"/>
                  </a:cubicBezTo>
                  <a:cubicBezTo>
                    <a:pt x="4446" y="1159"/>
                    <a:pt x="4398" y="1110"/>
                    <a:pt x="4349" y="1072"/>
                  </a:cubicBezTo>
                  <a:cubicBezTo>
                    <a:pt x="4323" y="1056"/>
                    <a:pt x="4296" y="1048"/>
                    <a:pt x="4271" y="1048"/>
                  </a:cubicBezTo>
                  <a:cubicBezTo>
                    <a:pt x="4250" y="1048"/>
                    <a:pt x="4231" y="1053"/>
                    <a:pt x="4213" y="1062"/>
                  </a:cubicBezTo>
                  <a:lnTo>
                    <a:pt x="3612" y="1402"/>
                  </a:lnTo>
                  <a:lnTo>
                    <a:pt x="3612" y="713"/>
                  </a:lnTo>
                  <a:cubicBezTo>
                    <a:pt x="3602" y="577"/>
                    <a:pt x="3534" y="460"/>
                    <a:pt x="3427" y="383"/>
                  </a:cubicBezTo>
                  <a:cubicBezTo>
                    <a:pt x="3396" y="366"/>
                    <a:pt x="3367" y="358"/>
                    <a:pt x="3341" y="358"/>
                  </a:cubicBezTo>
                  <a:cubicBezTo>
                    <a:pt x="3277" y="358"/>
                    <a:pt x="3233" y="406"/>
                    <a:pt x="3233" y="489"/>
                  </a:cubicBezTo>
                  <a:lnTo>
                    <a:pt x="3233" y="1149"/>
                  </a:lnTo>
                  <a:lnTo>
                    <a:pt x="2660" y="169"/>
                  </a:lnTo>
                  <a:cubicBezTo>
                    <a:pt x="2631" y="111"/>
                    <a:pt x="2583" y="62"/>
                    <a:pt x="2524" y="23"/>
                  </a:cubicBezTo>
                  <a:cubicBezTo>
                    <a:pt x="2503" y="7"/>
                    <a:pt x="2479" y="0"/>
                    <a:pt x="2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36;p37">
              <a:extLst>
                <a:ext uri="{FF2B5EF4-FFF2-40B4-BE49-F238E27FC236}">
                  <a16:creationId xmlns:a16="http://schemas.microsoft.com/office/drawing/2014/main" id="{65B3C163-6E26-E642-B8D3-8EAD8095D29C}"/>
                </a:ext>
              </a:extLst>
            </p:cNvPr>
            <p:cNvSpPr/>
            <p:nvPr/>
          </p:nvSpPr>
          <p:spPr>
            <a:xfrm>
              <a:off x="5133925" y="1027725"/>
              <a:ext cx="359650" cy="396525"/>
            </a:xfrm>
            <a:custGeom>
              <a:avLst/>
              <a:gdLst/>
              <a:ahLst/>
              <a:cxnLst/>
              <a:rect l="l" t="t" r="r" b="b"/>
              <a:pathLst>
                <a:path w="14386" h="15861" extrusionOk="0">
                  <a:moveTo>
                    <a:pt x="6416" y="5892"/>
                  </a:moveTo>
                  <a:lnTo>
                    <a:pt x="6416" y="5892"/>
                  </a:lnTo>
                  <a:cubicBezTo>
                    <a:pt x="6407" y="5921"/>
                    <a:pt x="6407" y="5950"/>
                    <a:pt x="6397" y="5980"/>
                  </a:cubicBezTo>
                  <a:lnTo>
                    <a:pt x="6349" y="5931"/>
                  </a:lnTo>
                  <a:lnTo>
                    <a:pt x="6416" y="5892"/>
                  </a:lnTo>
                  <a:close/>
                  <a:moveTo>
                    <a:pt x="1623" y="5991"/>
                  </a:moveTo>
                  <a:lnTo>
                    <a:pt x="1623" y="5991"/>
                  </a:lnTo>
                  <a:cubicBezTo>
                    <a:pt x="1610" y="5993"/>
                    <a:pt x="1598" y="5997"/>
                    <a:pt x="1592" y="6009"/>
                  </a:cubicBezTo>
                  <a:lnTo>
                    <a:pt x="1623" y="5991"/>
                  </a:lnTo>
                  <a:close/>
                  <a:moveTo>
                    <a:pt x="15" y="7417"/>
                  </a:moveTo>
                  <a:cubicBezTo>
                    <a:pt x="10" y="7420"/>
                    <a:pt x="5" y="7423"/>
                    <a:pt x="1" y="7426"/>
                  </a:cubicBezTo>
                  <a:lnTo>
                    <a:pt x="15" y="7417"/>
                  </a:lnTo>
                  <a:close/>
                  <a:moveTo>
                    <a:pt x="2821" y="10936"/>
                  </a:moveTo>
                  <a:lnTo>
                    <a:pt x="2815" y="10939"/>
                  </a:lnTo>
                  <a:cubicBezTo>
                    <a:pt x="2817" y="10938"/>
                    <a:pt x="2819" y="10937"/>
                    <a:pt x="2821" y="10936"/>
                  </a:cubicBezTo>
                  <a:close/>
                  <a:moveTo>
                    <a:pt x="1612" y="11506"/>
                  </a:moveTo>
                  <a:lnTo>
                    <a:pt x="1602" y="11512"/>
                  </a:lnTo>
                  <a:cubicBezTo>
                    <a:pt x="1606" y="11510"/>
                    <a:pt x="1609" y="11508"/>
                    <a:pt x="1612" y="11506"/>
                  </a:cubicBezTo>
                  <a:close/>
                  <a:moveTo>
                    <a:pt x="8804" y="15700"/>
                  </a:moveTo>
                  <a:lnTo>
                    <a:pt x="8795" y="15705"/>
                  </a:lnTo>
                  <a:cubicBezTo>
                    <a:pt x="8798" y="15704"/>
                    <a:pt x="8801" y="15702"/>
                    <a:pt x="8804" y="15700"/>
                  </a:cubicBezTo>
                  <a:close/>
                  <a:moveTo>
                    <a:pt x="7610" y="0"/>
                  </a:moveTo>
                  <a:lnTo>
                    <a:pt x="7591" y="10"/>
                  </a:lnTo>
                  <a:cubicBezTo>
                    <a:pt x="7581" y="10"/>
                    <a:pt x="7572" y="20"/>
                    <a:pt x="7572" y="20"/>
                  </a:cubicBezTo>
                  <a:lnTo>
                    <a:pt x="5941" y="961"/>
                  </a:lnTo>
                  <a:lnTo>
                    <a:pt x="5873" y="631"/>
                  </a:lnTo>
                  <a:lnTo>
                    <a:pt x="5873" y="622"/>
                  </a:lnTo>
                  <a:lnTo>
                    <a:pt x="5873" y="602"/>
                  </a:lnTo>
                  <a:lnTo>
                    <a:pt x="5873" y="592"/>
                  </a:lnTo>
                  <a:cubicBezTo>
                    <a:pt x="5873" y="583"/>
                    <a:pt x="5873" y="583"/>
                    <a:pt x="5873" y="573"/>
                  </a:cubicBezTo>
                  <a:cubicBezTo>
                    <a:pt x="5873" y="563"/>
                    <a:pt x="5873" y="563"/>
                    <a:pt x="5873" y="554"/>
                  </a:cubicBezTo>
                  <a:lnTo>
                    <a:pt x="5873" y="544"/>
                  </a:lnTo>
                  <a:lnTo>
                    <a:pt x="5873" y="525"/>
                  </a:lnTo>
                  <a:lnTo>
                    <a:pt x="5863" y="515"/>
                  </a:lnTo>
                  <a:lnTo>
                    <a:pt x="5863" y="505"/>
                  </a:lnTo>
                  <a:lnTo>
                    <a:pt x="5863" y="486"/>
                  </a:lnTo>
                  <a:lnTo>
                    <a:pt x="5854" y="476"/>
                  </a:lnTo>
                  <a:cubicBezTo>
                    <a:pt x="5854" y="466"/>
                    <a:pt x="5844" y="457"/>
                    <a:pt x="5844" y="457"/>
                  </a:cubicBezTo>
                  <a:cubicBezTo>
                    <a:pt x="5844" y="447"/>
                    <a:pt x="5834" y="437"/>
                    <a:pt x="5834" y="427"/>
                  </a:cubicBezTo>
                  <a:lnTo>
                    <a:pt x="5805" y="389"/>
                  </a:lnTo>
                  <a:cubicBezTo>
                    <a:pt x="5805" y="379"/>
                    <a:pt x="5795" y="379"/>
                    <a:pt x="5795" y="369"/>
                  </a:cubicBezTo>
                  <a:cubicBezTo>
                    <a:pt x="5786" y="369"/>
                    <a:pt x="5786" y="360"/>
                    <a:pt x="5776" y="350"/>
                  </a:cubicBezTo>
                  <a:lnTo>
                    <a:pt x="5766" y="340"/>
                  </a:lnTo>
                  <a:lnTo>
                    <a:pt x="5756" y="330"/>
                  </a:lnTo>
                  <a:lnTo>
                    <a:pt x="5747" y="311"/>
                  </a:lnTo>
                  <a:lnTo>
                    <a:pt x="5737" y="301"/>
                  </a:lnTo>
                  <a:cubicBezTo>
                    <a:pt x="5727" y="301"/>
                    <a:pt x="5727" y="292"/>
                    <a:pt x="5727" y="292"/>
                  </a:cubicBezTo>
                  <a:lnTo>
                    <a:pt x="5708" y="282"/>
                  </a:lnTo>
                  <a:lnTo>
                    <a:pt x="5698" y="262"/>
                  </a:lnTo>
                  <a:lnTo>
                    <a:pt x="5679" y="253"/>
                  </a:lnTo>
                  <a:lnTo>
                    <a:pt x="5669" y="243"/>
                  </a:lnTo>
                  <a:lnTo>
                    <a:pt x="5659" y="233"/>
                  </a:lnTo>
                  <a:lnTo>
                    <a:pt x="5640" y="224"/>
                  </a:lnTo>
                  <a:lnTo>
                    <a:pt x="5621" y="224"/>
                  </a:lnTo>
                  <a:lnTo>
                    <a:pt x="5611" y="214"/>
                  </a:lnTo>
                  <a:lnTo>
                    <a:pt x="5601" y="214"/>
                  </a:lnTo>
                  <a:lnTo>
                    <a:pt x="5591" y="204"/>
                  </a:lnTo>
                  <a:lnTo>
                    <a:pt x="5465" y="204"/>
                  </a:lnTo>
                  <a:lnTo>
                    <a:pt x="5446" y="214"/>
                  </a:lnTo>
                  <a:lnTo>
                    <a:pt x="5426" y="224"/>
                  </a:lnTo>
                  <a:lnTo>
                    <a:pt x="1466" y="2534"/>
                  </a:lnTo>
                  <a:cubicBezTo>
                    <a:pt x="1486" y="2524"/>
                    <a:pt x="1505" y="2514"/>
                    <a:pt x="1525" y="2514"/>
                  </a:cubicBezTo>
                  <a:lnTo>
                    <a:pt x="1602" y="2514"/>
                  </a:lnTo>
                  <a:cubicBezTo>
                    <a:pt x="1631" y="2524"/>
                    <a:pt x="1660" y="2534"/>
                    <a:pt x="1680" y="2553"/>
                  </a:cubicBezTo>
                  <a:cubicBezTo>
                    <a:pt x="1709" y="2573"/>
                    <a:pt x="1738" y="2592"/>
                    <a:pt x="1757" y="2611"/>
                  </a:cubicBezTo>
                  <a:lnTo>
                    <a:pt x="554" y="3310"/>
                  </a:lnTo>
                  <a:cubicBezTo>
                    <a:pt x="583" y="3301"/>
                    <a:pt x="622" y="3291"/>
                    <a:pt x="651" y="3291"/>
                  </a:cubicBezTo>
                  <a:cubicBezTo>
                    <a:pt x="690" y="3301"/>
                    <a:pt x="729" y="3310"/>
                    <a:pt x="767" y="3339"/>
                  </a:cubicBezTo>
                  <a:cubicBezTo>
                    <a:pt x="797" y="3349"/>
                    <a:pt x="816" y="3369"/>
                    <a:pt x="845" y="3388"/>
                  </a:cubicBezTo>
                  <a:cubicBezTo>
                    <a:pt x="864" y="3417"/>
                    <a:pt x="894" y="3436"/>
                    <a:pt x="913" y="3466"/>
                  </a:cubicBezTo>
                  <a:lnTo>
                    <a:pt x="1224" y="3844"/>
                  </a:lnTo>
                  <a:lnTo>
                    <a:pt x="39" y="4533"/>
                  </a:lnTo>
                  <a:cubicBezTo>
                    <a:pt x="59" y="4524"/>
                    <a:pt x="78" y="4524"/>
                    <a:pt x="98" y="4514"/>
                  </a:cubicBezTo>
                  <a:cubicBezTo>
                    <a:pt x="117" y="4514"/>
                    <a:pt x="146" y="4514"/>
                    <a:pt x="166" y="4524"/>
                  </a:cubicBezTo>
                  <a:lnTo>
                    <a:pt x="1389" y="4854"/>
                  </a:lnTo>
                  <a:lnTo>
                    <a:pt x="2243" y="4359"/>
                  </a:lnTo>
                  <a:lnTo>
                    <a:pt x="2447" y="5378"/>
                  </a:lnTo>
                  <a:lnTo>
                    <a:pt x="2515" y="5465"/>
                  </a:lnTo>
                  <a:lnTo>
                    <a:pt x="1623" y="5991"/>
                  </a:lnTo>
                  <a:lnTo>
                    <a:pt x="1623" y="5991"/>
                  </a:lnTo>
                  <a:cubicBezTo>
                    <a:pt x="1632" y="5989"/>
                    <a:pt x="1642" y="5989"/>
                    <a:pt x="1651" y="5989"/>
                  </a:cubicBezTo>
                  <a:cubicBezTo>
                    <a:pt x="1657" y="5986"/>
                    <a:pt x="1665" y="5985"/>
                    <a:pt x="1673" y="5985"/>
                  </a:cubicBezTo>
                  <a:cubicBezTo>
                    <a:pt x="1688" y="5985"/>
                    <a:pt x="1706" y="5989"/>
                    <a:pt x="1719" y="5989"/>
                  </a:cubicBezTo>
                  <a:lnTo>
                    <a:pt x="2233" y="6125"/>
                  </a:lnTo>
                  <a:lnTo>
                    <a:pt x="15" y="7417"/>
                  </a:lnTo>
                  <a:lnTo>
                    <a:pt x="15" y="7417"/>
                  </a:lnTo>
                  <a:cubicBezTo>
                    <a:pt x="33" y="7408"/>
                    <a:pt x="54" y="7403"/>
                    <a:pt x="73" y="7403"/>
                  </a:cubicBezTo>
                  <a:cubicBezTo>
                    <a:pt x="81" y="7403"/>
                    <a:pt x="90" y="7404"/>
                    <a:pt x="98" y="7406"/>
                  </a:cubicBezTo>
                  <a:cubicBezTo>
                    <a:pt x="146" y="7406"/>
                    <a:pt x="185" y="7416"/>
                    <a:pt x="224" y="7445"/>
                  </a:cubicBezTo>
                  <a:cubicBezTo>
                    <a:pt x="253" y="7455"/>
                    <a:pt x="272" y="7474"/>
                    <a:pt x="302" y="7494"/>
                  </a:cubicBezTo>
                  <a:lnTo>
                    <a:pt x="1612" y="8658"/>
                  </a:lnTo>
                  <a:lnTo>
                    <a:pt x="534" y="9280"/>
                  </a:lnTo>
                  <a:cubicBezTo>
                    <a:pt x="554" y="9270"/>
                    <a:pt x="573" y="9270"/>
                    <a:pt x="602" y="9260"/>
                  </a:cubicBezTo>
                  <a:lnTo>
                    <a:pt x="1408" y="9192"/>
                  </a:lnTo>
                  <a:lnTo>
                    <a:pt x="1893" y="8911"/>
                  </a:lnTo>
                  <a:lnTo>
                    <a:pt x="2136" y="9134"/>
                  </a:lnTo>
                  <a:lnTo>
                    <a:pt x="2485" y="9105"/>
                  </a:lnTo>
                  <a:lnTo>
                    <a:pt x="2971" y="8823"/>
                  </a:lnTo>
                  <a:lnTo>
                    <a:pt x="3223" y="9037"/>
                  </a:lnTo>
                  <a:lnTo>
                    <a:pt x="3650" y="8998"/>
                  </a:lnTo>
                  <a:lnTo>
                    <a:pt x="4155" y="8707"/>
                  </a:lnTo>
                  <a:lnTo>
                    <a:pt x="4155" y="8726"/>
                  </a:lnTo>
                  <a:lnTo>
                    <a:pt x="4155" y="8785"/>
                  </a:lnTo>
                  <a:lnTo>
                    <a:pt x="4155" y="8833"/>
                  </a:lnTo>
                  <a:lnTo>
                    <a:pt x="4155" y="8882"/>
                  </a:lnTo>
                  <a:lnTo>
                    <a:pt x="2165" y="9610"/>
                  </a:lnTo>
                  <a:lnTo>
                    <a:pt x="1680" y="11405"/>
                  </a:lnTo>
                  <a:cubicBezTo>
                    <a:pt x="1670" y="11425"/>
                    <a:pt x="1660" y="11444"/>
                    <a:pt x="1651" y="11464"/>
                  </a:cubicBezTo>
                  <a:cubicBezTo>
                    <a:pt x="1643" y="11480"/>
                    <a:pt x="1628" y="11496"/>
                    <a:pt x="1612" y="11506"/>
                  </a:cubicBezTo>
                  <a:lnTo>
                    <a:pt x="1612" y="11506"/>
                  </a:lnTo>
                  <a:lnTo>
                    <a:pt x="2913" y="10745"/>
                  </a:lnTo>
                  <a:lnTo>
                    <a:pt x="2893" y="10833"/>
                  </a:lnTo>
                  <a:cubicBezTo>
                    <a:pt x="2883" y="10852"/>
                    <a:pt x="2874" y="10871"/>
                    <a:pt x="2864" y="10891"/>
                  </a:cubicBezTo>
                  <a:cubicBezTo>
                    <a:pt x="2847" y="10908"/>
                    <a:pt x="2837" y="10926"/>
                    <a:pt x="2821" y="10936"/>
                  </a:cubicBezTo>
                  <a:lnTo>
                    <a:pt x="2821" y="10936"/>
                  </a:lnTo>
                  <a:lnTo>
                    <a:pt x="4592" y="9911"/>
                  </a:lnTo>
                  <a:lnTo>
                    <a:pt x="4611" y="9940"/>
                  </a:lnTo>
                  <a:lnTo>
                    <a:pt x="4660" y="9979"/>
                  </a:lnTo>
                  <a:lnTo>
                    <a:pt x="4708" y="10027"/>
                  </a:lnTo>
                  <a:cubicBezTo>
                    <a:pt x="4728" y="10046"/>
                    <a:pt x="4747" y="10056"/>
                    <a:pt x="4757" y="10066"/>
                  </a:cubicBezTo>
                  <a:lnTo>
                    <a:pt x="4786" y="10085"/>
                  </a:lnTo>
                  <a:lnTo>
                    <a:pt x="4805" y="10105"/>
                  </a:lnTo>
                  <a:lnTo>
                    <a:pt x="4854" y="10144"/>
                  </a:lnTo>
                  <a:lnTo>
                    <a:pt x="4902" y="10173"/>
                  </a:lnTo>
                  <a:lnTo>
                    <a:pt x="4941" y="10211"/>
                  </a:lnTo>
                  <a:lnTo>
                    <a:pt x="4990" y="10231"/>
                  </a:lnTo>
                  <a:lnTo>
                    <a:pt x="4999" y="10241"/>
                  </a:lnTo>
                  <a:lnTo>
                    <a:pt x="5038" y="10260"/>
                  </a:lnTo>
                  <a:lnTo>
                    <a:pt x="5087" y="10289"/>
                  </a:lnTo>
                  <a:lnTo>
                    <a:pt x="5126" y="10309"/>
                  </a:lnTo>
                  <a:lnTo>
                    <a:pt x="5174" y="10328"/>
                  </a:lnTo>
                  <a:lnTo>
                    <a:pt x="5213" y="10338"/>
                  </a:lnTo>
                  <a:lnTo>
                    <a:pt x="5223" y="10338"/>
                  </a:lnTo>
                  <a:lnTo>
                    <a:pt x="5261" y="10347"/>
                  </a:lnTo>
                  <a:lnTo>
                    <a:pt x="5300" y="10367"/>
                  </a:lnTo>
                  <a:lnTo>
                    <a:pt x="5349" y="10376"/>
                  </a:lnTo>
                  <a:lnTo>
                    <a:pt x="5397" y="10386"/>
                  </a:lnTo>
                  <a:lnTo>
                    <a:pt x="5553" y="10386"/>
                  </a:lnTo>
                  <a:cubicBezTo>
                    <a:pt x="5572" y="10376"/>
                    <a:pt x="5601" y="10376"/>
                    <a:pt x="5621" y="10376"/>
                  </a:cubicBezTo>
                  <a:cubicBezTo>
                    <a:pt x="5640" y="10367"/>
                    <a:pt x="5669" y="10357"/>
                    <a:pt x="5689" y="10357"/>
                  </a:cubicBezTo>
                  <a:cubicBezTo>
                    <a:pt x="5727" y="10338"/>
                    <a:pt x="5756" y="10328"/>
                    <a:pt x="5786" y="10309"/>
                  </a:cubicBezTo>
                  <a:lnTo>
                    <a:pt x="6688" y="9784"/>
                  </a:lnTo>
                  <a:cubicBezTo>
                    <a:pt x="6688" y="9843"/>
                    <a:pt x="6698" y="9891"/>
                    <a:pt x="6698" y="9949"/>
                  </a:cubicBezTo>
                  <a:cubicBezTo>
                    <a:pt x="6698" y="9998"/>
                    <a:pt x="6688" y="10066"/>
                    <a:pt x="6688" y="10124"/>
                  </a:cubicBezTo>
                  <a:lnTo>
                    <a:pt x="3689" y="11862"/>
                  </a:lnTo>
                  <a:lnTo>
                    <a:pt x="3689" y="11862"/>
                  </a:lnTo>
                  <a:lnTo>
                    <a:pt x="4698" y="11289"/>
                  </a:lnTo>
                  <a:lnTo>
                    <a:pt x="6688" y="10134"/>
                  </a:lnTo>
                  <a:lnTo>
                    <a:pt x="6688" y="10134"/>
                  </a:lnTo>
                  <a:cubicBezTo>
                    <a:pt x="6688" y="10173"/>
                    <a:pt x="6688" y="10221"/>
                    <a:pt x="6679" y="10260"/>
                  </a:cubicBezTo>
                  <a:lnTo>
                    <a:pt x="5291" y="11056"/>
                  </a:lnTo>
                  <a:lnTo>
                    <a:pt x="5291" y="11677"/>
                  </a:lnTo>
                  <a:lnTo>
                    <a:pt x="5591" y="12182"/>
                  </a:lnTo>
                  <a:lnTo>
                    <a:pt x="3340" y="13492"/>
                  </a:lnTo>
                  <a:lnTo>
                    <a:pt x="4689" y="12716"/>
                  </a:lnTo>
                  <a:lnTo>
                    <a:pt x="5591" y="12192"/>
                  </a:lnTo>
                  <a:lnTo>
                    <a:pt x="5718" y="12395"/>
                  </a:lnTo>
                  <a:lnTo>
                    <a:pt x="5291" y="12638"/>
                  </a:lnTo>
                  <a:lnTo>
                    <a:pt x="5291" y="13104"/>
                  </a:lnTo>
                  <a:lnTo>
                    <a:pt x="5718" y="13832"/>
                  </a:lnTo>
                  <a:lnTo>
                    <a:pt x="5291" y="14075"/>
                  </a:lnTo>
                  <a:lnTo>
                    <a:pt x="5291" y="15103"/>
                  </a:lnTo>
                  <a:cubicBezTo>
                    <a:pt x="5291" y="15142"/>
                    <a:pt x="5281" y="15191"/>
                    <a:pt x="5271" y="15230"/>
                  </a:cubicBezTo>
                  <a:cubicBezTo>
                    <a:pt x="5252" y="15259"/>
                    <a:pt x="5232" y="15278"/>
                    <a:pt x="5203" y="15298"/>
                  </a:cubicBezTo>
                  <a:lnTo>
                    <a:pt x="6222" y="14705"/>
                  </a:lnTo>
                  <a:lnTo>
                    <a:pt x="6611" y="15375"/>
                  </a:lnTo>
                  <a:cubicBezTo>
                    <a:pt x="6640" y="15424"/>
                    <a:pt x="6659" y="15472"/>
                    <a:pt x="6679" y="15531"/>
                  </a:cubicBezTo>
                  <a:cubicBezTo>
                    <a:pt x="6688" y="15569"/>
                    <a:pt x="6698" y="15618"/>
                    <a:pt x="6698" y="15666"/>
                  </a:cubicBezTo>
                  <a:cubicBezTo>
                    <a:pt x="6698" y="15705"/>
                    <a:pt x="6688" y="15744"/>
                    <a:pt x="6679" y="15783"/>
                  </a:cubicBezTo>
                  <a:cubicBezTo>
                    <a:pt x="6659" y="15812"/>
                    <a:pt x="6640" y="15841"/>
                    <a:pt x="6611" y="15861"/>
                  </a:cubicBezTo>
                  <a:lnTo>
                    <a:pt x="8717" y="14647"/>
                  </a:lnTo>
                  <a:lnTo>
                    <a:pt x="8872" y="15424"/>
                  </a:lnTo>
                  <a:cubicBezTo>
                    <a:pt x="8882" y="15453"/>
                    <a:pt x="8882" y="15492"/>
                    <a:pt x="8882" y="15521"/>
                  </a:cubicBezTo>
                  <a:cubicBezTo>
                    <a:pt x="8882" y="15550"/>
                    <a:pt x="8882" y="15579"/>
                    <a:pt x="8872" y="15598"/>
                  </a:cubicBezTo>
                  <a:cubicBezTo>
                    <a:pt x="8872" y="15618"/>
                    <a:pt x="8862" y="15637"/>
                    <a:pt x="8843" y="15657"/>
                  </a:cubicBezTo>
                  <a:cubicBezTo>
                    <a:pt x="8835" y="15673"/>
                    <a:pt x="8820" y="15689"/>
                    <a:pt x="8804" y="15700"/>
                  </a:cubicBezTo>
                  <a:lnTo>
                    <a:pt x="8804" y="15700"/>
                  </a:lnTo>
                  <a:lnTo>
                    <a:pt x="12755" y="13415"/>
                  </a:lnTo>
                  <a:cubicBezTo>
                    <a:pt x="12774" y="13395"/>
                    <a:pt x="12794" y="13385"/>
                    <a:pt x="12803" y="13366"/>
                  </a:cubicBezTo>
                  <a:lnTo>
                    <a:pt x="12813" y="13337"/>
                  </a:lnTo>
                  <a:lnTo>
                    <a:pt x="12823" y="13327"/>
                  </a:lnTo>
                  <a:lnTo>
                    <a:pt x="12823" y="13308"/>
                  </a:lnTo>
                  <a:cubicBezTo>
                    <a:pt x="12823" y="13298"/>
                    <a:pt x="12823" y="13298"/>
                    <a:pt x="12823" y="13298"/>
                  </a:cubicBezTo>
                  <a:lnTo>
                    <a:pt x="12823" y="13279"/>
                  </a:lnTo>
                  <a:cubicBezTo>
                    <a:pt x="12823" y="13279"/>
                    <a:pt x="12823" y="13269"/>
                    <a:pt x="12823" y="13269"/>
                  </a:cubicBezTo>
                  <a:cubicBezTo>
                    <a:pt x="12823" y="13259"/>
                    <a:pt x="12823" y="13259"/>
                    <a:pt x="12823" y="13250"/>
                  </a:cubicBezTo>
                  <a:lnTo>
                    <a:pt x="12823" y="13240"/>
                  </a:lnTo>
                  <a:cubicBezTo>
                    <a:pt x="12823" y="13230"/>
                    <a:pt x="12823" y="13230"/>
                    <a:pt x="12823" y="13230"/>
                  </a:cubicBezTo>
                  <a:lnTo>
                    <a:pt x="12823" y="13211"/>
                  </a:lnTo>
                  <a:cubicBezTo>
                    <a:pt x="12823" y="13211"/>
                    <a:pt x="12823" y="13201"/>
                    <a:pt x="12823" y="13201"/>
                  </a:cubicBezTo>
                  <a:lnTo>
                    <a:pt x="12823" y="13182"/>
                  </a:lnTo>
                  <a:lnTo>
                    <a:pt x="12823" y="13172"/>
                  </a:lnTo>
                  <a:lnTo>
                    <a:pt x="12823" y="13152"/>
                  </a:lnTo>
                  <a:lnTo>
                    <a:pt x="12823" y="13143"/>
                  </a:lnTo>
                  <a:lnTo>
                    <a:pt x="12823" y="13133"/>
                  </a:lnTo>
                  <a:lnTo>
                    <a:pt x="12823" y="13114"/>
                  </a:lnTo>
                  <a:lnTo>
                    <a:pt x="13657" y="12628"/>
                  </a:lnTo>
                  <a:cubicBezTo>
                    <a:pt x="13677" y="12619"/>
                    <a:pt x="13696" y="12609"/>
                    <a:pt x="13706" y="12590"/>
                  </a:cubicBezTo>
                  <a:cubicBezTo>
                    <a:pt x="13706" y="12580"/>
                    <a:pt x="13716" y="12570"/>
                    <a:pt x="13716" y="12560"/>
                  </a:cubicBezTo>
                  <a:lnTo>
                    <a:pt x="13725" y="12551"/>
                  </a:lnTo>
                  <a:lnTo>
                    <a:pt x="13725" y="12531"/>
                  </a:lnTo>
                  <a:lnTo>
                    <a:pt x="13725" y="12512"/>
                  </a:lnTo>
                  <a:cubicBezTo>
                    <a:pt x="13725" y="12512"/>
                    <a:pt x="13725" y="12502"/>
                    <a:pt x="13725" y="12502"/>
                  </a:cubicBezTo>
                  <a:cubicBezTo>
                    <a:pt x="13725" y="12492"/>
                    <a:pt x="13725" y="12492"/>
                    <a:pt x="13725" y="12483"/>
                  </a:cubicBezTo>
                  <a:cubicBezTo>
                    <a:pt x="13725" y="12483"/>
                    <a:pt x="13725" y="12483"/>
                    <a:pt x="13725" y="12473"/>
                  </a:cubicBezTo>
                  <a:cubicBezTo>
                    <a:pt x="13725" y="12473"/>
                    <a:pt x="13725" y="12463"/>
                    <a:pt x="13725" y="12463"/>
                  </a:cubicBezTo>
                  <a:lnTo>
                    <a:pt x="13725" y="12415"/>
                  </a:lnTo>
                  <a:cubicBezTo>
                    <a:pt x="13725" y="12415"/>
                    <a:pt x="13725" y="12405"/>
                    <a:pt x="13725" y="12405"/>
                  </a:cubicBezTo>
                  <a:lnTo>
                    <a:pt x="13725" y="12386"/>
                  </a:lnTo>
                  <a:lnTo>
                    <a:pt x="13725" y="12376"/>
                  </a:lnTo>
                  <a:lnTo>
                    <a:pt x="13725" y="12357"/>
                  </a:lnTo>
                  <a:cubicBezTo>
                    <a:pt x="13725" y="12357"/>
                    <a:pt x="13725" y="12357"/>
                    <a:pt x="13725" y="12347"/>
                  </a:cubicBezTo>
                  <a:lnTo>
                    <a:pt x="13725" y="12327"/>
                  </a:lnTo>
                  <a:lnTo>
                    <a:pt x="13725" y="12308"/>
                  </a:lnTo>
                  <a:cubicBezTo>
                    <a:pt x="13725" y="12308"/>
                    <a:pt x="13725" y="12298"/>
                    <a:pt x="13725" y="12298"/>
                  </a:cubicBezTo>
                  <a:cubicBezTo>
                    <a:pt x="13725" y="12289"/>
                    <a:pt x="13725" y="12289"/>
                    <a:pt x="13725" y="12279"/>
                  </a:cubicBezTo>
                  <a:lnTo>
                    <a:pt x="13725" y="12269"/>
                  </a:lnTo>
                  <a:lnTo>
                    <a:pt x="13725" y="12250"/>
                  </a:lnTo>
                  <a:lnTo>
                    <a:pt x="13725" y="12240"/>
                  </a:lnTo>
                  <a:lnTo>
                    <a:pt x="13716" y="12221"/>
                  </a:lnTo>
                  <a:lnTo>
                    <a:pt x="13706" y="12211"/>
                  </a:lnTo>
                  <a:lnTo>
                    <a:pt x="13706" y="12192"/>
                  </a:lnTo>
                  <a:cubicBezTo>
                    <a:pt x="13706" y="12192"/>
                    <a:pt x="13706" y="12182"/>
                    <a:pt x="13706" y="12182"/>
                  </a:cubicBezTo>
                  <a:lnTo>
                    <a:pt x="13687" y="12153"/>
                  </a:lnTo>
                  <a:lnTo>
                    <a:pt x="13667" y="12114"/>
                  </a:lnTo>
                  <a:lnTo>
                    <a:pt x="13648" y="12094"/>
                  </a:lnTo>
                  <a:lnTo>
                    <a:pt x="13628" y="12075"/>
                  </a:lnTo>
                  <a:lnTo>
                    <a:pt x="13628" y="12065"/>
                  </a:lnTo>
                  <a:lnTo>
                    <a:pt x="13463" y="11852"/>
                  </a:lnTo>
                  <a:lnTo>
                    <a:pt x="14211" y="11415"/>
                  </a:lnTo>
                  <a:cubicBezTo>
                    <a:pt x="14230" y="11405"/>
                    <a:pt x="14249" y="11396"/>
                    <a:pt x="14259" y="11376"/>
                  </a:cubicBezTo>
                  <a:lnTo>
                    <a:pt x="14269" y="11347"/>
                  </a:lnTo>
                  <a:lnTo>
                    <a:pt x="14279" y="11337"/>
                  </a:lnTo>
                  <a:cubicBezTo>
                    <a:pt x="14279" y="11328"/>
                    <a:pt x="14279" y="11318"/>
                    <a:pt x="14279" y="11318"/>
                  </a:cubicBezTo>
                  <a:lnTo>
                    <a:pt x="14279" y="11308"/>
                  </a:lnTo>
                  <a:lnTo>
                    <a:pt x="14279" y="11289"/>
                  </a:lnTo>
                  <a:lnTo>
                    <a:pt x="14279" y="11279"/>
                  </a:lnTo>
                  <a:lnTo>
                    <a:pt x="14279" y="11260"/>
                  </a:lnTo>
                  <a:lnTo>
                    <a:pt x="14279" y="11250"/>
                  </a:lnTo>
                  <a:lnTo>
                    <a:pt x="14279" y="11231"/>
                  </a:lnTo>
                  <a:lnTo>
                    <a:pt x="14279" y="11221"/>
                  </a:lnTo>
                  <a:cubicBezTo>
                    <a:pt x="14279" y="11221"/>
                    <a:pt x="14279" y="11211"/>
                    <a:pt x="14279" y="11202"/>
                  </a:cubicBezTo>
                  <a:cubicBezTo>
                    <a:pt x="14279" y="11202"/>
                    <a:pt x="14279" y="11202"/>
                    <a:pt x="14279" y="11192"/>
                  </a:cubicBezTo>
                  <a:cubicBezTo>
                    <a:pt x="14279" y="11192"/>
                    <a:pt x="14279" y="11182"/>
                    <a:pt x="14279" y="11172"/>
                  </a:cubicBezTo>
                  <a:cubicBezTo>
                    <a:pt x="14279" y="11172"/>
                    <a:pt x="14279" y="11163"/>
                    <a:pt x="14279" y="11163"/>
                  </a:cubicBezTo>
                  <a:cubicBezTo>
                    <a:pt x="14279" y="11153"/>
                    <a:pt x="14279" y="11153"/>
                    <a:pt x="14279" y="11143"/>
                  </a:cubicBezTo>
                  <a:lnTo>
                    <a:pt x="14279" y="11134"/>
                  </a:lnTo>
                  <a:lnTo>
                    <a:pt x="14279" y="11124"/>
                  </a:lnTo>
                  <a:lnTo>
                    <a:pt x="14279" y="11104"/>
                  </a:lnTo>
                  <a:cubicBezTo>
                    <a:pt x="14269" y="11085"/>
                    <a:pt x="14279" y="11095"/>
                    <a:pt x="14269" y="11075"/>
                  </a:cubicBezTo>
                  <a:lnTo>
                    <a:pt x="14269" y="11056"/>
                  </a:lnTo>
                  <a:lnTo>
                    <a:pt x="14269" y="11046"/>
                  </a:lnTo>
                  <a:lnTo>
                    <a:pt x="14269" y="11027"/>
                  </a:lnTo>
                  <a:cubicBezTo>
                    <a:pt x="14269" y="11027"/>
                    <a:pt x="14269" y="11017"/>
                    <a:pt x="14269" y="11017"/>
                  </a:cubicBezTo>
                  <a:lnTo>
                    <a:pt x="14259" y="10998"/>
                  </a:lnTo>
                  <a:lnTo>
                    <a:pt x="14259" y="10988"/>
                  </a:lnTo>
                  <a:lnTo>
                    <a:pt x="14249" y="10969"/>
                  </a:lnTo>
                  <a:cubicBezTo>
                    <a:pt x="14249" y="10959"/>
                    <a:pt x="14240" y="10949"/>
                    <a:pt x="14230" y="10949"/>
                  </a:cubicBezTo>
                  <a:cubicBezTo>
                    <a:pt x="14230" y="10939"/>
                    <a:pt x="14220" y="10920"/>
                    <a:pt x="14211" y="10910"/>
                  </a:cubicBezTo>
                  <a:lnTo>
                    <a:pt x="14211" y="10901"/>
                  </a:lnTo>
                  <a:cubicBezTo>
                    <a:pt x="14201" y="10891"/>
                    <a:pt x="14201" y="10891"/>
                    <a:pt x="14201" y="10881"/>
                  </a:cubicBezTo>
                  <a:lnTo>
                    <a:pt x="14182" y="10862"/>
                  </a:lnTo>
                  <a:lnTo>
                    <a:pt x="14172" y="10852"/>
                  </a:lnTo>
                  <a:cubicBezTo>
                    <a:pt x="14172" y="10842"/>
                    <a:pt x="14162" y="10842"/>
                    <a:pt x="14162" y="10842"/>
                  </a:cubicBezTo>
                  <a:lnTo>
                    <a:pt x="14152" y="10823"/>
                  </a:lnTo>
                  <a:lnTo>
                    <a:pt x="14133" y="10813"/>
                  </a:lnTo>
                  <a:lnTo>
                    <a:pt x="14123" y="10804"/>
                  </a:lnTo>
                  <a:cubicBezTo>
                    <a:pt x="14123" y="10794"/>
                    <a:pt x="14114" y="10794"/>
                    <a:pt x="14114" y="10794"/>
                  </a:cubicBezTo>
                  <a:cubicBezTo>
                    <a:pt x="14104" y="10784"/>
                    <a:pt x="14104" y="10784"/>
                    <a:pt x="14104" y="10774"/>
                  </a:cubicBezTo>
                  <a:lnTo>
                    <a:pt x="14084" y="10765"/>
                  </a:lnTo>
                  <a:lnTo>
                    <a:pt x="14075" y="10755"/>
                  </a:lnTo>
                  <a:lnTo>
                    <a:pt x="14065" y="10745"/>
                  </a:lnTo>
                  <a:lnTo>
                    <a:pt x="14046" y="10736"/>
                  </a:lnTo>
                  <a:lnTo>
                    <a:pt x="14026" y="10736"/>
                  </a:lnTo>
                  <a:lnTo>
                    <a:pt x="14017" y="10726"/>
                  </a:lnTo>
                  <a:lnTo>
                    <a:pt x="14007" y="10716"/>
                  </a:lnTo>
                  <a:lnTo>
                    <a:pt x="13958" y="10716"/>
                  </a:lnTo>
                  <a:lnTo>
                    <a:pt x="12240" y="10250"/>
                  </a:lnTo>
                  <a:lnTo>
                    <a:pt x="12687" y="9988"/>
                  </a:lnTo>
                  <a:cubicBezTo>
                    <a:pt x="12706" y="9979"/>
                    <a:pt x="12726" y="9969"/>
                    <a:pt x="12735" y="9940"/>
                  </a:cubicBezTo>
                  <a:cubicBezTo>
                    <a:pt x="12745" y="9940"/>
                    <a:pt x="12745" y="9930"/>
                    <a:pt x="12755" y="9920"/>
                  </a:cubicBezTo>
                  <a:lnTo>
                    <a:pt x="12755" y="9911"/>
                  </a:lnTo>
                  <a:cubicBezTo>
                    <a:pt x="12755" y="9901"/>
                    <a:pt x="12755" y="9891"/>
                    <a:pt x="12755" y="9891"/>
                  </a:cubicBezTo>
                  <a:lnTo>
                    <a:pt x="12755" y="9881"/>
                  </a:lnTo>
                  <a:lnTo>
                    <a:pt x="12755" y="9862"/>
                  </a:lnTo>
                  <a:lnTo>
                    <a:pt x="12755" y="9852"/>
                  </a:lnTo>
                  <a:lnTo>
                    <a:pt x="12755" y="9833"/>
                  </a:lnTo>
                  <a:lnTo>
                    <a:pt x="12755" y="9823"/>
                  </a:lnTo>
                  <a:lnTo>
                    <a:pt x="12755" y="9804"/>
                  </a:lnTo>
                  <a:lnTo>
                    <a:pt x="12755" y="9794"/>
                  </a:lnTo>
                  <a:cubicBezTo>
                    <a:pt x="12755" y="9794"/>
                    <a:pt x="12755" y="9784"/>
                    <a:pt x="12755" y="9784"/>
                  </a:cubicBezTo>
                  <a:cubicBezTo>
                    <a:pt x="12755" y="9775"/>
                    <a:pt x="12755" y="9775"/>
                    <a:pt x="12755" y="9765"/>
                  </a:cubicBezTo>
                  <a:cubicBezTo>
                    <a:pt x="12755" y="9765"/>
                    <a:pt x="12755" y="9755"/>
                    <a:pt x="12755" y="9755"/>
                  </a:cubicBezTo>
                  <a:cubicBezTo>
                    <a:pt x="12755" y="9746"/>
                    <a:pt x="12755" y="9746"/>
                    <a:pt x="12755" y="9736"/>
                  </a:cubicBezTo>
                  <a:cubicBezTo>
                    <a:pt x="12755" y="9736"/>
                    <a:pt x="12755" y="9726"/>
                    <a:pt x="12755" y="9726"/>
                  </a:cubicBezTo>
                  <a:lnTo>
                    <a:pt x="12755" y="9716"/>
                  </a:lnTo>
                  <a:cubicBezTo>
                    <a:pt x="12755" y="9707"/>
                    <a:pt x="12755" y="9707"/>
                    <a:pt x="12755" y="9707"/>
                  </a:cubicBezTo>
                  <a:lnTo>
                    <a:pt x="12755" y="9687"/>
                  </a:lnTo>
                  <a:cubicBezTo>
                    <a:pt x="12755" y="9678"/>
                    <a:pt x="12755" y="9678"/>
                    <a:pt x="12755" y="9668"/>
                  </a:cubicBezTo>
                  <a:cubicBezTo>
                    <a:pt x="12755" y="9668"/>
                    <a:pt x="12755" y="9658"/>
                    <a:pt x="12755" y="9648"/>
                  </a:cubicBezTo>
                  <a:cubicBezTo>
                    <a:pt x="12755" y="9648"/>
                    <a:pt x="12755" y="9639"/>
                    <a:pt x="12755" y="9639"/>
                  </a:cubicBezTo>
                  <a:cubicBezTo>
                    <a:pt x="12755" y="9629"/>
                    <a:pt x="12755" y="9629"/>
                    <a:pt x="12755" y="9619"/>
                  </a:cubicBezTo>
                  <a:lnTo>
                    <a:pt x="12755" y="9610"/>
                  </a:lnTo>
                  <a:lnTo>
                    <a:pt x="12755" y="9590"/>
                  </a:lnTo>
                  <a:lnTo>
                    <a:pt x="12755" y="9581"/>
                  </a:lnTo>
                  <a:lnTo>
                    <a:pt x="12755" y="9571"/>
                  </a:lnTo>
                  <a:lnTo>
                    <a:pt x="12745" y="9551"/>
                  </a:lnTo>
                  <a:lnTo>
                    <a:pt x="12735" y="9542"/>
                  </a:lnTo>
                  <a:cubicBezTo>
                    <a:pt x="12735" y="9532"/>
                    <a:pt x="12726" y="9522"/>
                    <a:pt x="12726" y="9513"/>
                  </a:cubicBezTo>
                  <a:cubicBezTo>
                    <a:pt x="12726" y="9513"/>
                    <a:pt x="12726" y="9513"/>
                    <a:pt x="12726" y="9503"/>
                  </a:cubicBezTo>
                  <a:lnTo>
                    <a:pt x="14308" y="8581"/>
                  </a:lnTo>
                  <a:cubicBezTo>
                    <a:pt x="14327" y="8571"/>
                    <a:pt x="14347" y="8552"/>
                    <a:pt x="14356" y="8532"/>
                  </a:cubicBezTo>
                  <a:lnTo>
                    <a:pt x="14366" y="8513"/>
                  </a:lnTo>
                  <a:lnTo>
                    <a:pt x="14376" y="8493"/>
                  </a:lnTo>
                  <a:cubicBezTo>
                    <a:pt x="14376" y="8493"/>
                    <a:pt x="14376" y="8484"/>
                    <a:pt x="14385" y="8484"/>
                  </a:cubicBezTo>
                  <a:lnTo>
                    <a:pt x="14385" y="8474"/>
                  </a:lnTo>
                  <a:lnTo>
                    <a:pt x="14385" y="8464"/>
                  </a:lnTo>
                  <a:lnTo>
                    <a:pt x="14385" y="8455"/>
                  </a:lnTo>
                  <a:lnTo>
                    <a:pt x="14385" y="8435"/>
                  </a:lnTo>
                  <a:lnTo>
                    <a:pt x="14385" y="8426"/>
                  </a:lnTo>
                  <a:lnTo>
                    <a:pt x="14385" y="8338"/>
                  </a:lnTo>
                  <a:cubicBezTo>
                    <a:pt x="14385" y="8328"/>
                    <a:pt x="14385" y="8328"/>
                    <a:pt x="14385" y="8319"/>
                  </a:cubicBezTo>
                  <a:lnTo>
                    <a:pt x="14298" y="8309"/>
                  </a:lnTo>
                  <a:cubicBezTo>
                    <a:pt x="14298" y="8309"/>
                    <a:pt x="14298" y="8299"/>
                    <a:pt x="14298" y="8299"/>
                  </a:cubicBezTo>
                  <a:lnTo>
                    <a:pt x="14298" y="8280"/>
                  </a:lnTo>
                  <a:lnTo>
                    <a:pt x="14298" y="8270"/>
                  </a:lnTo>
                  <a:lnTo>
                    <a:pt x="14298" y="8251"/>
                  </a:lnTo>
                  <a:lnTo>
                    <a:pt x="14298" y="8241"/>
                  </a:lnTo>
                  <a:lnTo>
                    <a:pt x="14298" y="8222"/>
                  </a:lnTo>
                  <a:lnTo>
                    <a:pt x="14298" y="8202"/>
                  </a:lnTo>
                  <a:lnTo>
                    <a:pt x="14298" y="8193"/>
                  </a:lnTo>
                  <a:lnTo>
                    <a:pt x="14298" y="8173"/>
                  </a:lnTo>
                  <a:lnTo>
                    <a:pt x="14298" y="8154"/>
                  </a:lnTo>
                  <a:lnTo>
                    <a:pt x="14298" y="8144"/>
                  </a:lnTo>
                  <a:cubicBezTo>
                    <a:pt x="14298" y="8134"/>
                    <a:pt x="14298" y="8134"/>
                    <a:pt x="14298" y="8125"/>
                  </a:cubicBezTo>
                  <a:cubicBezTo>
                    <a:pt x="14298" y="8125"/>
                    <a:pt x="14298" y="8115"/>
                    <a:pt x="14298" y="8115"/>
                  </a:cubicBezTo>
                  <a:lnTo>
                    <a:pt x="14288" y="8105"/>
                  </a:lnTo>
                  <a:cubicBezTo>
                    <a:pt x="14288" y="8095"/>
                    <a:pt x="14288" y="8086"/>
                    <a:pt x="14288" y="8086"/>
                  </a:cubicBezTo>
                  <a:lnTo>
                    <a:pt x="14288" y="8066"/>
                  </a:lnTo>
                  <a:lnTo>
                    <a:pt x="14279" y="8047"/>
                  </a:lnTo>
                  <a:lnTo>
                    <a:pt x="14259" y="8028"/>
                  </a:lnTo>
                  <a:cubicBezTo>
                    <a:pt x="14249" y="8008"/>
                    <a:pt x="14240" y="7998"/>
                    <a:pt x="14240" y="7989"/>
                  </a:cubicBezTo>
                  <a:lnTo>
                    <a:pt x="14220" y="7960"/>
                  </a:lnTo>
                  <a:lnTo>
                    <a:pt x="14211" y="7950"/>
                  </a:lnTo>
                  <a:cubicBezTo>
                    <a:pt x="14201" y="7940"/>
                    <a:pt x="14201" y="7940"/>
                    <a:pt x="14191" y="7930"/>
                  </a:cubicBezTo>
                  <a:lnTo>
                    <a:pt x="14182" y="7921"/>
                  </a:lnTo>
                  <a:lnTo>
                    <a:pt x="14172" y="7901"/>
                  </a:lnTo>
                  <a:cubicBezTo>
                    <a:pt x="14172" y="7901"/>
                    <a:pt x="14162" y="7901"/>
                    <a:pt x="14162" y="7892"/>
                  </a:cubicBezTo>
                  <a:cubicBezTo>
                    <a:pt x="14152" y="7892"/>
                    <a:pt x="14152" y="7882"/>
                    <a:pt x="14143" y="7882"/>
                  </a:cubicBezTo>
                  <a:lnTo>
                    <a:pt x="14133" y="7863"/>
                  </a:lnTo>
                  <a:lnTo>
                    <a:pt x="13153" y="6999"/>
                  </a:lnTo>
                  <a:lnTo>
                    <a:pt x="13735" y="6649"/>
                  </a:lnTo>
                  <a:cubicBezTo>
                    <a:pt x="13754" y="6640"/>
                    <a:pt x="13774" y="6620"/>
                    <a:pt x="13793" y="6601"/>
                  </a:cubicBezTo>
                  <a:lnTo>
                    <a:pt x="13793" y="6591"/>
                  </a:lnTo>
                  <a:cubicBezTo>
                    <a:pt x="13793" y="6591"/>
                    <a:pt x="13793" y="6591"/>
                    <a:pt x="13793" y="6581"/>
                  </a:cubicBezTo>
                  <a:lnTo>
                    <a:pt x="13793" y="6572"/>
                  </a:lnTo>
                  <a:lnTo>
                    <a:pt x="13793" y="6552"/>
                  </a:lnTo>
                  <a:lnTo>
                    <a:pt x="13793" y="6533"/>
                  </a:lnTo>
                  <a:cubicBezTo>
                    <a:pt x="13793" y="6533"/>
                    <a:pt x="13793" y="6523"/>
                    <a:pt x="13793" y="6523"/>
                  </a:cubicBezTo>
                  <a:lnTo>
                    <a:pt x="13793" y="6513"/>
                  </a:lnTo>
                  <a:cubicBezTo>
                    <a:pt x="13793" y="6504"/>
                    <a:pt x="13793" y="6504"/>
                    <a:pt x="13793" y="6494"/>
                  </a:cubicBezTo>
                  <a:cubicBezTo>
                    <a:pt x="13793" y="6494"/>
                    <a:pt x="13793" y="6484"/>
                    <a:pt x="13793" y="6484"/>
                  </a:cubicBezTo>
                  <a:lnTo>
                    <a:pt x="13793" y="6436"/>
                  </a:lnTo>
                  <a:cubicBezTo>
                    <a:pt x="13793" y="6436"/>
                    <a:pt x="13793" y="6426"/>
                    <a:pt x="13793" y="6426"/>
                  </a:cubicBezTo>
                  <a:lnTo>
                    <a:pt x="13793" y="6407"/>
                  </a:lnTo>
                  <a:lnTo>
                    <a:pt x="13793" y="6397"/>
                  </a:lnTo>
                  <a:lnTo>
                    <a:pt x="13793" y="6387"/>
                  </a:lnTo>
                  <a:cubicBezTo>
                    <a:pt x="13793" y="6377"/>
                    <a:pt x="13793" y="6377"/>
                    <a:pt x="13793" y="6368"/>
                  </a:cubicBezTo>
                  <a:lnTo>
                    <a:pt x="13793" y="6348"/>
                  </a:lnTo>
                  <a:cubicBezTo>
                    <a:pt x="13793" y="6348"/>
                    <a:pt x="13793" y="6339"/>
                    <a:pt x="13793" y="6339"/>
                  </a:cubicBezTo>
                  <a:lnTo>
                    <a:pt x="13793" y="6319"/>
                  </a:lnTo>
                  <a:cubicBezTo>
                    <a:pt x="13793" y="6319"/>
                    <a:pt x="13793" y="6310"/>
                    <a:pt x="13793" y="6310"/>
                  </a:cubicBezTo>
                  <a:lnTo>
                    <a:pt x="13793" y="6290"/>
                  </a:lnTo>
                  <a:lnTo>
                    <a:pt x="13793" y="6280"/>
                  </a:lnTo>
                  <a:lnTo>
                    <a:pt x="13793" y="6261"/>
                  </a:lnTo>
                  <a:cubicBezTo>
                    <a:pt x="13793" y="6261"/>
                    <a:pt x="13793" y="6251"/>
                    <a:pt x="13793" y="6242"/>
                  </a:cubicBezTo>
                  <a:cubicBezTo>
                    <a:pt x="13784" y="6242"/>
                    <a:pt x="13784" y="6232"/>
                    <a:pt x="13793" y="6232"/>
                  </a:cubicBezTo>
                  <a:lnTo>
                    <a:pt x="13784" y="6212"/>
                  </a:lnTo>
                  <a:lnTo>
                    <a:pt x="13774" y="6203"/>
                  </a:lnTo>
                  <a:lnTo>
                    <a:pt x="13754" y="6174"/>
                  </a:lnTo>
                  <a:cubicBezTo>
                    <a:pt x="13754" y="6164"/>
                    <a:pt x="13745" y="6145"/>
                    <a:pt x="13735" y="6135"/>
                  </a:cubicBezTo>
                  <a:lnTo>
                    <a:pt x="13716" y="6106"/>
                  </a:lnTo>
                  <a:lnTo>
                    <a:pt x="13706" y="6096"/>
                  </a:lnTo>
                  <a:lnTo>
                    <a:pt x="13696" y="6086"/>
                  </a:lnTo>
                  <a:lnTo>
                    <a:pt x="13687" y="6077"/>
                  </a:lnTo>
                  <a:lnTo>
                    <a:pt x="13677" y="6057"/>
                  </a:lnTo>
                  <a:lnTo>
                    <a:pt x="13657" y="6047"/>
                  </a:lnTo>
                  <a:lnTo>
                    <a:pt x="13648" y="6038"/>
                  </a:lnTo>
                  <a:lnTo>
                    <a:pt x="13638" y="6018"/>
                  </a:lnTo>
                  <a:lnTo>
                    <a:pt x="13628" y="6018"/>
                  </a:lnTo>
                  <a:lnTo>
                    <a:pt x="13619" y="5999"/>
                  </a:lnTo>
                  <a:lnTo>
                    <a:pt x="13599" y="5989"/>
                  </a:lnTo>
                  <a:lnTo>
                    <a:pt x="13589" y="5980"/>
                  </a:lnTo>
                  <a:lnTo>
                    <a:pt x="13580" y="5980"/>
                  </a:lnTo>
                  <a:lnTo>
                    <a:pt x="13560" y="5970"/>
                  </a:lnTo>
                  <a:lnTo>
                    <a:pt x="13541" y="5970"/>
                  </a:lnTo>
                  <a:lnTo>
                    <a:pt x="13531" y="5960"/>
                  </a:lnTo>
                  <a:lnTo>
                    <a:pt x="13327" y="5960"/>
                  </a:lnTo>
                  <a:lnTo>
                    <a:pt x="12551" y="6028"/>
                  </a:lnTo>
                  <a:lnTo>
                    <a:pt x="12551" y="6028"/>
                  </a:lnTo>
                  <a:lnTo>
                    <a:pt x="12881" y="4815"/>
                  </a:lnTo>
                  <a:lnTo>
                    <a:pt x="12881" y="4805"/>
                  </a:lnTo>
                  <a:lnTo>
                    <a:pt x="12881" y="4786"/>
                  </a:lnTo>
                  <a:lnTo>
                    <a:pt x="12881" y="4776"/>
                  </a:lnTo>
                  <a:cubicBezTo>
                    <a:pt x="12881" y="4766"/>
                    <a:pt x="12881" y="4766"/>
                    <a:pt x="12881" y="4757"/>
                  </a:cubicBezTo>
                  <a:cubicBezTo>
                    <a:pt x="12881" y="4757"/>
                    <a:pt x="12881" y="4747"/>
                    <a:pt x="12881" y="4747"/>
                  </a:cubicBezTo>
                  <a:lnTo>
                    <a:pt x="12881" y="4708"/>
                  </a:lnTo>
                  <a:lnTo>
                    <a:pt x="12881" y="4689"/>
                  </a:lnTo>
                  <a:lnTo>
                    <a:pt x="12881" y="4679"/>
                  </a:lnTo>
                  <a:lnTo>
                    <a:pt x="12881" y="4659"/>
                  </a:lnTo>
                  <a:cubicBezTo>
                    <a:pt x="12881" y="4659"/>
                    <a:pt x="12881" y="4650"/>
                    <a:pt x="12881" y="4650"/>
                  </a:cubicBezTo>
                  <a:lnTo>
                    <a:pt x="12881" y="4630"/>
                  </a:lnTo>
                  <a:lnTo>
                    <a:pt x="12881" y="4611"/>
                  </a:lnTo>
                  <a:lnTo>
                    <a:pt x="12881" y="4601"/>
                  </a:lnTo>
                  <a:cubicBezTo>
                    <a:pt x="12881" y="4592"/>
                    <a:pt x="12881" y="4592"/>
                    <a:pt x="12881" y="4582"/>
                  </a:cubicBezTo>
                  <a:cubicBezTo>
                    <a:pt x="12881" y="4582"/>
                    <a:pt x="12881" y="4572"/>
                    <a:pt x="12881" y="4562"/>
                  </a:cubicBezTo>
                  <a:lnTo>
                    <a:pt x="12871" y="4553"/>
                  </a:lnTo>
                  <a:lnTo>
                    <a:pt x="12871" y="4533"/>
                  </a:lnTo>
                  <a:lnTo>
                    <a:pt x="12871" y="4524"/>
                  </a:lnTo>
                  <a:lnTo>
                    <a:pt x="12871" y="4504"/>
                  </a:lnTo>
                  <a:lnTo>
                    <a:pt x="12861" y="4494"/>
                  </a:lnTo>
                  <a:lnTo>
                    <a:pt x="12861" y="4475"/>
                  </a:lnTo>
                  <a:cubicBezTo>
                    <a:pt x="12861" y="4475"/>
                    <a:pt x="12861" y="4465"/>
                    <a:pt x="12852" y="4456"/>
                  </a:cubicBezTo>
                  <a:cubicBezTo>
                    <a:pt x="12842" y="4456"/>
                    <a:pt x="12842" y="4446"/>
                    <a:pt x="12832" y="4436"/>
                  </a:cubicBezTo>
                  <a:cubicBezTo>
                    <a:pt x="12823" y="4417"/>
                    <a:pt x="12823" y="4407"/>
                    <a:pt x="12813" y="4397"/>
                  </a:cubicBezTo>
                  <a:lnTo>
                    <a:pt x="12794" y="4368"/>
                  </a:lnTo>
                  <a:cubicBezTo>
                    <a:pt x="12774" y="4349"/>
                    <a:pt x="12784" y="4359"/>
                    <a:pt x="12764" y="4339"/>
                  </a:cubicBezTo>
                  <a:lnTo>
                    <a:pt x="12755" y="4329"/>
                  </a:lnTo>
                  <a:lnTo>
                    <a:pt x="12745" y="4310"/>
                  </a:lnTo>
                  <a:lnTo>
                    <a:pt x="12735" y="4300"/>
                  </a:lnTo>
                  <a:lnTo>
                    <a:pt x="12716" y="4291"/>
                  </a:lnTo>
                  <a:cubicBezTo>
                    <a:pt x="12716" y="4281"/>
                    <a:pt x="12706" y="4281"/>
                    <a:pt x="12706" y="4271"/>
                  </a:cubicBezTo>
                  <a:lnTo>
                    <a:pt x="12696" y="4271"/>
                  </a:lnTo>
                  <a:lnTo>
                    <a:pt x="12687" y="4261"/>
                  </a:lnTo>
                  <a:lnTo>
                    <a:pt x="12677" y="4252"/>
                  </a:lnTo>
                  <a:lnTo>
                    <a:pt x="12658" y="4242"/>
                  </a:lnTo>
                  <a:lnTo>
                    <a:pt x="12648" y="4232"/>
                  </a:lnTo>
                  <a:lnTo>
                    <a:pt x="12638" y="4223"/>
                  </a:lnTo>
                  <a:lnTo>
                    <a:pt x="12629" y="4223"/>
                  </a:lnTo>
                  <a:lnTo>
                    <a:pt x="12609" y="4213"/>
                  </a:lnTo>
                  <a:lnTo>
                    <a:pt x="12444" y="4213"/>
                  </a:lnTo>
                  <a:cubicBezTo>
                    <a:pt x="12434" y="4213"/>
                    <a:pt x="12425" y="4213"/>
                    <a:pt x="12425" y="4223"/>
                  </a:cubicBezTo>
                  <a:lnTo>
                    <a:pt x="11415" y="4805"/>
                  </a:lnTo>
                  <a:lnTo>
                    <a:pt x="11406" y="4795"/>
                  </a:lnTo>
                  <a:lnTo>
                    <a:pt x="11231" y="4795"/>
                  </a:lnTo>
                  <a:cubicBezTo>
                    <a:pt x="11221" y="4795"/>
                    <a:pt x="11211" y="4805"/>
                    <a:pt x="11211" y="4805"/>
                  </a:cubicBezTo>
                  <a:lnTo>
                    <a:pt x="9872" y="5582"/>
                  </a:lnTo>
                  <a:lnTo>
                    <a:pt x="9872" y="5572"/>
                  </a:lnTo>
                  <a:lnTo>
                    <a:pt x="9823" y="5523"/>
                  </a:lnTo>
                  <a:lnTo>
                    <a:pt x="9765" y="5446"/>
                  </a:lnTo>
                  <a:lnTo>
                    <a:pt x="9697" y="5368"/>
                  </a:lnTo>
                  <a:lnTo>
                    <a:pt x="9620" y="5300"/>
                  </a:lnTo>
                  <a:lnTo>
                    <a:pt x="9610" y="5281"/>
                  </a:lnTo>
                  <a:lnTo>
                    <a:pt x="9600" y="5271"/>
                  </a:lnTo>
                  <a:lnTo>
                    <a:pt x="9552" y="5222"/>
                  </a:lnTo>
                  <a:lnTo>
                    <a:pt x="9474" y="5154"/>
                  </a:lnTo>
                  <a:cubicBezTo>
                    <a:pt x="9455" y="5135"/>
                    <a:pt x="9425" y="5106"/>
                    <a:pt x="9396" y="5087"/>
                  </a:cubicBezTo>
                  <a:lnTo>
                    <a:pt x="9319" y="5028"/>
                  </a:lnTo>
                  <a:lnTo>
                    <a:pt x="9319" y="5019"/>
                  </a:lnTo>
                  <a:lnTo>
                    <a:pt x="9319" y="4456"/>
                  </a:lnTo>
                  <a:lnTo>
                    <a:pt x="10318" y="3873"/>
                  </a:lnTo>
                  <a:cubicBezTo>
                    <a:pt x="10338" y="3864"/>
                    <a:pt x="10357" y="3844"/>
                    <a:pt x="10377" y="3825"/>
                  </a:cubicBezTo>
                  <a:cubicBezTo>
                    <a:pt x="10377" y="3815"/>
                    <a:pt x="10377" y="3815"/>
                    <a:pt x="10386" y="3805"/>
                  </a:cubicBezTo>
                  <a:cubicBezTo>
                    <a:pt x="10386" y="3805"/>
                    <a:pt x="10386" y="3796"/>
                    <a:pt x="10386" y="3796"/>
                  </a:cubicBezTo>
                  <a:lnTo>
                    <a:pt x="10386" y="3776"/>
                  </a:lnTo>
                  <a:lnTo>
                    <a:pt x="10386" y="3757"/>
                  </a:lnTo>
                  <a:cubicBezTo>
                    <a:pt x="10386" y="3757"/>
                    <a:pt x="10386" y="3747"/>
                    <a:pt x="10386" y="3747"/>
                  </a:cubicBezTo>
                  <a:cubicBezTo>
                    <a:pt x="10386" y="3747"/>
                    <a:pt x="10386" y="3737"/>
                    <a:pt x="10386" y="3737"/>
                  </a:cubicBezTo>
                  <a:cubicBezTo>
                    <a:pt x="10386" y="3728"/>
                    <a:pt x="10386" y="3728"/>
                    <a:pt x="10386" y="3718"/>
                  </a:cubicBezTo>
                  <a:cubicBezTo>
                    <a:pt x="10386" y="3718"/>
                    <a:pt x="10386" y="3708"/>
                    <a:pt x="10386" y="3708"/>
                  </a:cubicBezTo>
                  <a:lnTo>
                    <a:pt x="10386" y="3689"/>
                  </a:lnTo>
                  <a:lnTo>
                    <a:pt x="10386" y="3660"/>
                  </a:lnTo>
                  <a:cubicBezTo>
                    <a:pt x="10386" y="3660"/>
                    <a:pt x="10386" y="3650"/>
                    <a:pt x="10386" y="3650"/>
                  </a:cubicBezTo>
                  <a:lnTo>
                    <a:pt x="10386" y="3631"/>
                  </a:lnTo>
                  <a:lnTo>
                    <a:pt x="10386" y="3621"/>
                  </a:lnTo>
                  <a:lnTo>
                    <a:pt x="10386" y="3601"/>
                  </a:lnTo>
                  <a:cubicBezTo>
                    <a:pt x="10386" y="3601"/>
                    <a:pt x="10386" y="3592"/>
                    <a:pt x="10386" y="3592"/>
                  </a:cubicBezTo>
                  <a:lnTo>
                    <a:pt x="10386" y="3572"/>
                  </a:lnTo>
                  <a:cubicBezTo>
                    <a:pt x="10386" y="3572"/>
                    <a:pt x="10386" y="3563"/>
                    <a:pt x="10386" y="3553"/>
                  </a:cubicBezTo>
                  <a:lnTo>
                    <a:pt x="10386" y="3543"/>
                  </a:lnTo>
                  <a:lnTo>
                    <a:pt x="10386" y="3524"/>
                  </a:lnTo>
                  <a:cubicBezTo>
                    <a:pt x="10386" y="3524"/>
                    <a:pt x="10386" y="3514"/>
                    <a:pt x="10386" y="3514"/>
                  </a:cubicBezTo>
                  <a:lnTo>
                    <a:pt x="10386" y="3495"/>
                  </a:lnTo>
                  <a:lnTo>
                    <a:pt x="10386" y="3485"/>
                  </a:lnTo>
                  <a:lnTo>
                    <a:pt x="10386" y="3466"/>
                  </a:lnTo>
                  <a:lnTo>
                    <a:pt x="10377" y="3456"/>
                  </a:lnTo>
                  <a:lnTo>
                    <a:pt x="10367" y="3436"/>
                  </a:lnTo>
                  <a:cubicBezTo>
                    <a:pt x="10367" y="3436"/>
                    <a:pt x="10367" y="3427"/>
                    <a:pt x="10357" y="3417"/>
                  </a:cubicBezTo>
                  <a:lnTo>
                    <a:pt x="10348" y="3398"/>
                  </a:lnTo>
                  <a:lnTo>
                    <a:pt x="10318" y="3359"/>
                  </a:lnTo>
                  <a:lnTo>
                    <a:pt x="10299" y="3330"/>
                  </a:lnTo>
                  <a:cubicBezTo>
                    <a:pt x="10299" y="3330"/>
                    <a:pt x="10299" y="3320"/>
                    <a:pt x="10289" y="3320"/>
                  </a:cubicBezTo>
                  <a:lnTo>
                    <a:pt x="10280" y="3301"/>
                  </a:lnTo>
                  <a:lnTo>
                    <a:pt x="10270" y="3291"/>
                  </a:lnTo>
                  <a:lnTo>
                    <a:pt x="10260" y="3271"/>
                  </a:lnTo>
                  <a:lnTo>
                    <a:pt x="10260" y="3262"/>
                  </a:lnTo>
                  <a:lnTo>
                    <a:pt x="10241" y="3252"/>
                  </a:lnTo>
                  <a:lnTo>
                    <a:pt x="10231" y="3242"/>
                  </a:lnTo>
                  <a:lnTo>
                    <a:pt x="10221" y="3223"/>
                  </a:lnTo>
                  <a:lnTo>
                    <a:pt x="10202" y="3213"/>
                  </a:lnTo>
                  <a:lnTo>
                    <a:pt x="10192" y="3203"/>
                  </a:lnTo>
                  <a:lnTo>
                    <a:pt x="10183" y="3194"/>
                  </a:lnTo>
                  <a:lnTo>
                    <a:pt x="10163" y="3184"/>
                  </a:lnTo>
                  <a:lnTo>
                    <a:pt x="10144" y="3184"/>
                  </a:lnTo>
                  <a:lnTo>
                    <a:pt x="10134" y="3174"/>
                  </a:lnTo>
                  <a:lnTo>
                    <a:pt x="9988" y="3174"/>
                  </a:lnTo>
                  <a:lnTo>
                    <a:pt x="9969" y="3184"/>
                  </a:lnTo>
                  <a:lnTo>
                    <a:pt x="9940" y="3194"/>
                  </a:lnTo>
                  <a:lnTo>
                    <a:pt x="9357" y="3524"/>
                  </a:lnTo>
                  <a:lnTo>
                    <a:pt x="9357" y="3077"/>
                  </a:lnTo>
                  <a:lnTo>
                    <a:pt x="10716" y="2291"/>
                  </a:lnTo>
                  <a:cubicBezTo>
                    <a:pt x="10736" y="2281"/>
                    <a:pt x="10755" y="2262"/>
                    <a:pt x="10775" y="2233"/>
                  </a:cubicBezTo>
                  <a:cubicBezTo>
                    <a:pt x="10775" y="2233"/>
                    <a:pt x="10775" y="2223"/>
                    <a:pt x="10784" y="2213"/>
                  </a:cubicBezTo>
                  <a:lnTo>
                    <a:pt x="10784" y="2204"/>
                  </a:lnTo>
                  <a:lnTo>
                    <a:pt x="10784" y="2184"/>
                  </a:lnTo>
                  <a:lnTo>
                    <a:pt x="10784" y="2175"/>
                  </a:lnTo>
                  <a:lnTo>
                    <a:pt x="10784" y="2155"/>
                  </a:lnTo>
                  <a:lnTo>
                    <a:pt x="10784" y="2146"/>
                  </a:lnTo>
                  <a:lnTo>
                    <a:pt x="10784" y="2126"/>
                  </a:lnTo>
                  <a:lnTo>
                    <a:pt x="10784" y="2116"/>
                  </a:lnTo>
                  <a:lnTo>
                    <a:pt x="10784" y="2097"/>
                  </a:lnTo>
                  <a:cubicBezTo>
                    <a:pt x="10784" y="2097"/>
                    <a:pt x="10784" y="2097"/>
                    <a:pt x="10784" y="2087"/>
                  </a:cubicBezTo>
                  <a:lnTo>
                    <a:pt x="10784" y="2078"/>
                  </a:lnTo>
                  <a:lnTo>
                    <a:pt x="10784" y="2058"/>
                  </a:lnTo>
                  <a:lnTo>
                    <a:pt x="10784" y="2048"/>
                  </a:lnTo>
                  <a:lnTo>
                    <a:pt x="10784" y="2029"/>
                  </a:lnTo>
                  <a:cubicBezTo>
                    <a:pt x="10784" y="2029"/>
                    <a:pt x="10784" y="2019"/>
                    <a:pt x="10784" y="2019"/>
                  </a:cubicBezTo>
                  <a:lnTo>
                    <a:pt x="10784" y="2000"/>
                  </a:lnTo>
                  <a:lnTo>
                    <a:pt x="10784" y="1980"/>
                  </a:lnTo>
                  <a:lnTo>
                    <a:pt x="10784" y="1971"/>
                  </a:lnTo>
                  <a:lnTo>
                    <a:pt x="10784" y="1961"/>
                  </a:lnTo>
                  <a:lnTo>
                    <a:pt x="10784" y="1951"/>
                  </a:lnTo>
                  <a:lnTo>
                    <a:pt x="10784" y="1942"/>
                  </a:lnTo>
                  <a:lnTo>
                    <a:pt x="10784" y="1922"/>
                  </a:lnTo>
                  <a:lnTo>
                    <a:pt x="10784" y="1913"/>
                  </a:lnTo>
                  <a:cubicBezTo>
                    <a:pt x="10775" y="1893"/>
                    <a:pt x="10775" y="1903"/>
                    <a:pt x="10775" y="1883"/>
                  </a:cubicBezTo>
                  <a:cubicBezTo>
                    <a:pt x="10775" y="1874"/>
                    <a:pt x="10775" y="1874"/>
                    <a:pt x="10775" y="1864"/>
                  </a:cubicBezTo>
                  <a:lnTo>
                    <a:pt x="10765" y="1845"/>
                  </a:lnTo>
                  <a:lnTo>
                    <a:pt x="10755" y="1835"/>
                  </a:lnTo>
                  <a:cubicBezTo>
                    <a:pt x="10745" y="1825"/>
                    <a:pt x="10745" y="1815"/>
                    <a:pt x="10736" y="1806"/>
                  </a:cubicBezTo>
                  <a:cubicBezTo>
                    <a:pt x="10736" y="1796"/>
                    <a:pt x="10726" y="1777"/>
                    <a:pt x="10716" y="1767"/>
                  </a:cubicBezTo>
                  <a:lnTo>
                    <a:pt x="10697" y="1738"/>
                  </a:lnTo>
                  <a:lnTo>
                    <a:pt x="10687" y="1718"/>
                  </a:lnTo>
                  <a:lnTo>
                    <a:pt x="10668" y="1709"/>
                  </a:lnTo>
                  <a:lnTo>
                    <a:pt x="10658" y="1699"/>
                  </a:lnTo>
                  <a:lnTo>
                    <a:pt x="10648" y="1680"/>
                  </a:lnTo>
                  <a:lnTo>
                    <a:pt x="10648" y="1670"/>
                  </a:lnTo>
                  <a:lnTo>
                    <a:pt x="10639" y="1660"/>
                  </a:lnTo>
                  <a:lnTo>
                    <a:pt x="10619" y="1641"/>
                  </a:lnTo>
                  <a:lnTo>
                    <a:pt x="10610" y="1631"/>
                  </a:lnTo>
                  <a:lnTo>
                    <a:pt x="10600" y="1621"/>
                  </a:lnTo>
                  <a:lnTo>
                    <a:pt x="10580" y="1612"/>
                  </a:lnTo>
                  <a:lnTo>
                    <a:pt x="10571" y="1602"/>
                  </a:lnTo>
                  <a:lnTo>
                    <a:pt x="10561" y="1592"/>
                  </a:lnTo>
                  <a:lnTo>
                    <a:pt x="10542" y="1583"/>
                  </a:lnTo>
                  <a:lnTo>
                    <a:pt x="10522" y="1583"/>
                  </a:lnTo>
                  <a:lnTo>
                    <a:pt x="10513" y="1573"/>
                  </a:lnTo>
                  <a:lnTo>
                    <a:pt x="10386" y="1573"/>
                  </a:lnTo>
                  <a:lnTo>
                    <a:pt x="10357" y="1583"/>
                  </a:lnTo>
                  <a:cubicBezTo>
                    <a:pt x="10348" y="1583"/>
                    <a:pt x="10348" y="1583"/>
                    <a:pt x="10338" y="1592"/>
                  </a:cubicBezTo>
                  <a:lnTo>
                    <a:pt x="9406" y="2126"/>
                  </a:lnTo>
                  <a:lnTo>
                    <a:pt x="9406" y="1049"/>
                  </a:lnTo>
                  <a:lnTo>
                    <a:pt x="9406" y="1039"/>
                  </a:lnTo>
                  <a:lnTo>
                    <a:pt x="9406" y="1020"/>
                  </a:lnTo>
                  <a:cubicBezTo>
                    <a:pt x="9406" y="1020"/>
                    <a:pt x="9406" y="1010"/>
                    <a:pt x="9406" y="1010"/>
                  </a:cubicBezTo>
                  <a:lnTo>
                    <a:pt x="9406" y="990"/>
                  </a:lnTo>
                  <a:lnTo>
                    <a:pt x="9406" y="981"/>
                  </a:lnTo>
                  <a:lnTo>
                    <a:pt x="9406" y="961"/>
                  </a:lnTo>
                  <a:lnTo>
                    <a:pt x="9406" y="942"/>
                  </a:lnTo>
                  <a:lnTo>
                    <a:pt x="9406" y="932"/>
                  </a:lnTo>
                  <a:lnTo>
                    <a:pt x="9406" y="913"/>
                  </a:lnTo>
                  <a:lnTo>
                    <a:pt x="9406" y="903"/>
                  </a:lnTo>
                  <a:cubicBezTo>
                    <a:pt x="9406" y="893"/>
                    <a:pt x="9406" y="893"/>
                    <a:pt x="9406" y="884"/>
                  </a:cubicBezTo>
                  <a:lnTo>
                    <a:pt x="9406" y="874"/>
                  </a:lnTo>
                  <a:lnTo>
                    <a:pt x="9406" y="855"/>
                  </a:lnTo>
                  <a:lnTo>
                    <a:pt x="9406" y="845"/>
                  </a:lnTo>
                  <a:cubicBezTo>
                    <a:pt x="9406" y="835"/>
                    <a:pt x="9406" y="835"/>
                    <a:pt x="9406" y="825"/>
                  </a:cubicBezTo>
                  <a:lnTo>
                    <a:pt x="9396" y="816"/>
                  </a:lnTo>
                  <a:lnTo>
                    <a:pt x="9387" y="796"/>
                  </a:lnTo>
                  <a:lnTo>
                    <a:pt x="9377" y="777"/>
                  </a:lnTo>
                  <a:lnTo>
                    <a:pt x="9367" y="757"/>
                  </a:lnTo>
                  <a:cubicBezTo>
                    <a:pt x="9357" y="748"/>
                    <a:pt x="9348" y="728"/>
                    <a:pt x="9348" y="719"/>
                  </a:cubicBezTo>
                  <a:cubicBezTo>
                    <a:pt x="9338" y="709"/>
                    <a:pt x="9328" y="699"/>
                    <a:pt x="9328" y="690"/>
                  </a:cubicBezTo>
                  <a:lnTo>
                    <a:pt x="9309" y="670"/>
                  </a:lnTo>
                  <a:lnTo>
                    <a:pt x="9299" y="660"/>
                  </a:lnTo>
                  <a:lnTo>
                    <a:pt x="9290" y="651"/>
                  </a:lnTo>
                  <a:lnTo>
                    <a:pt x="9280" y="631"/>
                  </a:lnTo>
                  <a:cubicBezTo>
                    <a:pt x="9270" y="631"/>
                    <a:pt x="9270" y="631"/>
                    <a:pt x="9270" y="622"/>
                  </a:cubicBezTo>
                  <a:lnTo>
                    <a:pt x="9260" y="612"/>
                  </a:lnTo>
                  <a:cubicBezTo>
                    <a:pt x="9251" y="612"/>
                    <a:pt x="9251" y="602"/>
                    <a:pt x="9241" y="602"/>
                  </a:cubicBezTo>
                  <a:lnTo>
                    <a:pt x="9231" y="592"/>
                  </a:lnTo>
                  <a:lnTo>
                    <a:pt x="9212" y="583"/>
                  </a:lnTo>
                  <a:lnTo>
                    <a:pt x="9202" y="573"/>
                  </a:lnTo>
                  <a:lnTo>
                    <a:pt x="9192" y="563"/>
                  </a:lnTo>
                  <a:lnTo>
                    <a:pt x="9173" y="554"/>
                  </a:lnTo>
                  <a:lnTo>
                    <a:pt x="9163" y="544"/>
                  </a:lnTo>
                  <a:lnTo>
                    <a:pt x="9154" y="544"/>
                  </a:lnTo>
                  <a:lnTo>
                    <a:pt x="9144" y="534"/>
                  </a:lnTo>
                  <a:lnTo>
                    <a:pt x="8979" y="534"/>
                  </a:lnTo>
                  <a:cubicBezTo>
                    <a:pt x="8969" y="534"/>
                    <a:pt x="8960" y="544"/>
                    <a:pt x="8960" y="544"/>
                  </a:cubicBezTo>
                  <a:lnTo>
                    <a:pt x="8358" y="893"/>
                  </a:lnTo>
                  <a:lnTo>
                    <a:pt x="7979" y="224"/>
                  </a:lnTo>
                  <a:cubicBezTo>
                    <a:pt x="7969" y="214"/>
                    <a:pt x="7960" y="204"/>
                    <a:pt x="7950" y="185"/>
                  </a:cubicBezTo>
                  <a:lnTo>
                    <a:pt x="7931" y="165"/>
                  </a:lnTo>
                  <a:lnTo>
                    <a:pt x="7921" y="146"/>
                  </a:lnTo>
                  <a:lnTo>
                    <a:pt x="7911" y="136"/>
                  </a:lnTo>
                  <a:lnTo>
                    <a:pt x="7902" y="117"/>
                  </a:lnTo>
                  <a:lnTo>
                    <a:pt x="7882" y="107"/>
                  </a:lnTo>
                  <a:lnTo>
                    <a:pt x="7882" y="97"/>
                  </a:lnTo>
                  <a:lnTo>
                    <a:pt x="7863" y="88"/>
                  </a:lnTo>
                  <a:lnTo>
                    <a:pt x="7853" y="78"/>
                  </a:lnTo>
                  <a:lnTo>
                    <a:pt x="7834" y="59"/>
                  </a:lnTo>
                  <a:lnTo>
                    <a:pt x="7824" y="49"/>
                  </a:lnTo>
                  <a:lnTo>
                    <a:pt x="7814" y="39"/>
                  </a:lnTo>
                  <a:lnTo>
                    <a:pt x="7795" y="30"/>
                  </a:lnTo>
                  <a:lnTo>
                    <a:pt x="7785" y="20"/>
                  </a:lnTo>
                  <a:lnTo>
                    <a:pt x="7766" y="20"/>
                  </a:lnTo>
                  <a:lnTo>
                    <a:pt x="7756" y="10"/>
                  </a:lnTo>
                  <a:lnTo>
                    <a:pt x="773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37;p37">
              <a:extLst>
                <a:ext uri="{FF2B5EF4-FFF2-40B4-BE49-F238E27FC236}">
                  <a16:creationId xmlns:a16="http://schemas.microsoft.com/office/drawing/2014/main" id="{1E590953-8EEF-D45D-7E76-F88671520316}"/>
                </a:ext>
              </a:extLst>
            </p:cNvPr>
            <p:cNvSpPr/>
            <p:nvPr/>
          </p:nvSpPr>
          <p:spPr>
            <a:xfrm>
              <a:off x="5125675" y="1079000"/>
              <a:ext cx="267425" cy="346150"/>
            </a:xfrm>
            <a:custGeom>
              <a:avLst/>
              <a:gdLst/>
              <a:ahLst/>
              <a:cxnLst/>
              <a:rect l="l" t="t" r="r" b="b"/>
              <a:pathLst>
                <a:path w="10697" h="13846" extrusionOk="0">
                  <a:moveTo>
                    <a:pt x="4849" y="5502"/>
                  </a:moveTo>
                  <a:cubicBezTo>
                    <a:pt x="4997" y="5502"/>
                    <a:pt x="5163" y="5551"/>
                    <a:pt x="5339" y="5656"/>
                  </a:cubicBezTo>
                  <a:cubicBezTo>
                    <a:pt x="5951" y="6006"/>
                    <a:pt x="6446" y="6860"/>
                    <a:pt x="6446" y="7559"/>
                  </a:cubicBezTo>
                  <a:cubicBezTo>
                    <a:pt x="6446" y="8054"/>
                    <a:pt x="6192" y="8340"/>
                    <a:pt x="5830" y="8340"/>
                  </a:cubicBezTo>
                  <a:cubicBezTo>
                    <a:pt x="5681" y="8340"/>
                    <a:pt x="5514" y="8291"/>
                    <a:pt x="5339" y="8190"/>
                  </a:cubicBezTo>
                  <a:cubicBezTo>
                    <a:pt x="4728" y="7840"/>
                    <a:pt x="4233" y="6986"/>
                    <a:pt x="4233" y="6287"/>
                  </a:cubicBezTo>
                  <a:cubicBezTo>
                    <a:pt x="4239" y="5792"/>
                    <a:pt x="4490" y="5502"/>
                    <a:pt x="4849" y="5502"/>
                  </a:cubicBezTo>
                  <a:close/>
                  <a:moveTo>
                    <a:pt x="3826" y="0"/>
                  </a:moveTo>
                  <a:cubicBezTo>
                    <a:pt x="3800" y="0"/>
                    <a:pt x="3773" y="6"/>
                    <a:pt x="3747" y="17"/>
                  </a:cubicBezTo>
                  <a:cubicBezTo>
                    <a:pt x="3621" y="85"/>
                    <a:pt x="3621" y="298"/>
                    <a:pt x="3747" y="502"/>
                  </a:cubicBezTo>
                  <a:lnTo>
                    <a:pt x="5058" y="2773"/>
                  </a:lnTo>
                  <a:lnTo>
                    <a:pt x="5058" y="3239"/>
                  </a:lnTo>
                  <a:lnTo>
                    <a:pt x="4514" y="2298"/>
                  </a:lnTo>
                  <a:cubicBezTo>
                    <a:pt x="4465" y="2210"/>
                    <a:pt x="4388" y="2133"/>
                    <a:pt x="4300" y="2075"/>
                  </a:cubicBezTo>
                  <a:cubicBezTo>
                    <a:pt x="4265" y="2051"/>
                    <a:pt x="4223" y="2038"/>
                    <a:pt x="4178" y="2038"/>
                  </a:cubicBezTo>
                  <a:cubicBezTo>
                    <a:pt x="4148" y="2038"/>
                    <a:pt x="4118" y="2044"/>
                    <a:pt x="4087" y="2055"/>
                  </a:cubicBezTo>
                  <a:cubicBezTo>
                    <a:pt x="3980" y="2123"/>
                    <a:pt x="3980" y="2337"/>
                    <a:pt x="4087" y="2541"/>
                  </a:cubicBezTo>
                  <a:lnTo>
                    <a:pt x="5058" y="4210"/>
                  </a:lnTo>
                  <a:lnTo>
                    <a:pt x="5058" y="4821"/>
                  </a:lnTo>
                  <a:cubicBezTo>
                    <a:pt x="4895" y="4762"/>
                    <a:pt x="4739" y="4733"/>
                    <a:pt x="4595" y="4733"/>
                  </a:cubicBezTo>
                  <a:cubicBezTo>
                    <a:pt x="4384" y="4733"/>
                    <a:pt x="4198" y="4794"/>
                    <a:pt x="4048" y="4909"/>
                  </a:cubicBezTo>
                  <a:lnTo>
                    <a:pt x="3621" y="4375"/>
                  </a:lnTo>
                  <a:lnTo>
                    <a:pt x="3252" y="2589"/>
                  </a:lnTo>
                  <a:cubicBezTo>
                    <a:pt x="3223" y="2414"/>
                    <a:pt x="3116" y="2269"/>
                    <a:pt x="2971" y="2172"/>
                  </a:cubicBezTo>
                  <a:cubicBezTo>
                    <a:pt x="2942" y="2152"/>
                    <a:pt x="2922" y="2143"/>
                    <a:pt x="2893" y="2133"/>
                  </a:cubicBezTo>
                  <a:cubicBezTo>
                    <a:pt x="2874" y="2128"/>
                    <a:pt x="2856" y="2126"/>
                    <a:pt x="2839" y="2126"/>
                  </a:cubicBezTo>
                  <a:cubicBezTo>
                    <a:pt x="2708" y="2126"/>
                    <a:pt x="2637" y="2253"/>
                    <a:pt x="2680" y="2434"/>
                  </a:cubicBezTo>
                  <a:lnTo>
                    <a:pt x="2883" y="3463"/>
                  </a:lnTo>
                  <a:lnTo>
                    <a:pt x="2544" y="3036"/>
                  </a:lnTo>
                  <a:lnTo>
                    <a:pt x="2058" y="628"/>
                  </a:lnTo>
                  <a:cubicBezTo>
                    <a:pt x="2020" y="454"/>
                    <a:pt x="1913" y="308"/>
                    <a:pt x="1767" y="211"/>
                  </a:cubicBezTo>
                  <a:cubicBezTo>
                    <a:pt x="1748" y="192"/>
                    <a:pt x="1719" y="182"/>
                    <a:pt x="1689" y="172"/>
                  </a:cubicBezTo>
                  <a:cubicBezTo>
                    <a:pt x="1671" y="167"/>
                    <a:pt x="1653" y="165"/>
                    <a:pt x="1636" y="165"/>
                  </a:cubicBezTo>
                  <a:cubicBezTo>
                    <a:pt x="1513" y="165"/>
                    <a:pt x="1442" y="285"/>
                    <a:pt x="1476" y="473"/>
                  </a:cubicBezTo>
                  <a:lnTo>
                    <a:pt x="1816" y="2123"/>
                  </a:lnTo>
                  <a:lnTo>
                    <a:pt x="1000" y="1123"/>
                  </a:lnTo>
                  <a:cubicBezTo>
                    <a:pt x="962" y="1075"/>
                    <a:pt x="913" y="1026"/>
                    <a:pt x="855" y="987"/>
                  </a:cubicBezTo>
                  <a:cubicBezTo>
                    <a:pt x="807" y="961"/>
                    <a:pt x="761" y="947"/>
                    <a:pt x="719" y="947"/>
                  </a:cubicBezTo>
                  <a:cubicBezTo>
                    <a:pt x="669" y="947"/>
                    <a:pt x="625" y="969"/>
                    <a:pt x="593" y="1017"/>
                  </a:cubicBezTo>
                  <a:cubicBezTo>
                    <a:pt x="515" y="1123"/>
                    <a:pt x="564" y="1366"/>
                    <a:pt x="699" y="1541"/>
                  </a:cubicBezTo>
                  <a:lnTo>
                    <a:pt x="1486" y="2511"/>
                  </a:lnTo>
                  <a:lnTo>
                    <a:pt x="263" y="2181"/>
                  </a:lnTo>
                  <a:cubicBezTo>
                    <a:pt x="244" y="2177"/>
                    <a:pt x="226" y="2175"/>
                    <a:pt x="209" y="2175"/>
                  </a:cubicBezTo>
                  <a:cubicBezTo>
                    <a:pt x="79" y="2175"/>
                    <a:pt x="15" y="2302"/>
                    <a:pt x="49" y="2482"/>
                  </a:cubicBezTo>
                  <a:cubicBezTo>
                    <a:pt x="88" y="2657"/>
                    <a:pt x="185" y="2803"/>
                    <a:pt x="331" y="2900"/>
                  </a:cubicBezTo>
                  <a:cubicBezTo>
                    <a:pt x="360" y="2919"/>
                    <a:pt x="389" y="2929"/>
                    <a:pt x="408" y="2938"/>
                  </a:cubicBezTo>
                  <a:lnTo>
                    <a:pt x="2214" y="3424"/>
                  </a:lnTo>
                  <a:lnTo>
                    <a:pt x="2553" y="3851"/>
                  </a:lnTo>
                  <a:lnTo>
                    <a:pt x="1816" y="3657"/>
                  </a:lnTo>
                  <a:cubicBezTo>
                    <a:pt x="1794" y="3650"/>
                    <a:pt x="1774" y="3647"/>
                    <a:pt x="1755" y="3647"/>
                  </a:cubicBezTo>
                  <a:cubicBezTo>
                    <a:pt x="1636" y="3647"/>
                    <a:pt x="1569" y="3772"/>
                    <a:pt x="1602" y="3948"/>
                  </a:cubicBezTo>
                  <a:cubicBezTo>
                    <a:pt x="1641" y="4123"/>
                    <a:pt x="1748" y="4278"/>
                    <a:pt x="1893" y="4375"/>
                  </a:cubicBezTo>
                  <a:cubicBezTo>
                    <a:pt x="1913" y="4385"/>
                    <a:pt x="1942" y="4394"/>
                    <a:pt x="1971" y="4404"/>
                  </a:cubicBezTo>
                  <a:lnTo>
                    <a:pt x="3291" y="4763"/>
                  </a:lnTo>
                  <a:lnTo>
                    <a:pt x="3747" y="5336"/>
                  </a:lnTo>
                  <a:cubicBezTo>
                    <a:pt x="3679" y="5530"/>
                    <a:pt x="3640" y="5734"/>
                    <a:pt x="3640" y="5938"/>
                  </a:cubicBezTo>
                  <a:cubicBezTo>
                    <a:pt x="3650" y="6190"/>
                    <a:pt x="3679" y="6433"/>
                    <a:pt x="3747" y="6666"/>
                  </a:cubicBezTo>
                  <a:lnTo>
                    <a:pt x="3310" y="6705"/>
                  </a:lnTo>
                  <a:lnTo>
                    <a:pt x="1952" y="5491"/>
                  </a:lnTo>
                  <a:cubicBezTo>
                    <a:pt x="1922" y="5472"/>
                    <a:pt x="1903" y="5452"/>
                    <a:pt x="1874" y="5433"/>
                  </a:cubicBezTo>
                  <a:cubicBezTo>
                    <a:pt x="1825" y="5405"/>
                    <a:pt x="1778" y="5391"/>
                    <a:pt x="1736" y="5391"/>
                  </a:cubicBezTo>
                  <a:cubicBezTo>
                    <a:pt x="1664" y="5391"/>
                    <a:pt x="1607" y="5434"/>
                    <a:pt x="1583" y="5520"/>
                  </a:cubicBezTo>
                  <a:cubicBezTo>
                    <a:pt x="1554" y="5724"/>
                    <a:pt x="1631" y="5928"/>
                    <a:pt x="1787" y="6064"/>
                  </a:cubicBezTo>
                  <a:lnTo>
                    <a:pt x="2582" y="6763"/>
                  </a:lnTo>
                  <a:lnTo>
                    <a:pt x="2233" y="6792"/>
                  </a:lnTo>
                  <a:lnTo>
                    <a:pt x="389" y="5161"/>
                  </a:lnTo>
                  <a:cubicBezTo>
                    <a:pt x="369" y="5142"/>
                    <a:pt x="340" y="5122"/>
                    <a:pt x="311" y="5103"/>
                  </a:cubicBezTo>
                  <a:cubicBezTo>
                    <a:pt x="262" y="5075"/>
                    <a:pt x="215" y="5061"/>
                    <a:pt x="173" y="5061"/>
                  </a:cubicBezTo>
                  <a:cubicBezTo>
                    <a:pt x="101" y="5061"/>
                    <a:pt x="45" y="5104"/>
                    <a:pt x="20" y="5190"/>
                  </a:cubicBezTo>
                  <a:cubicBezTo>
                    <a:pt x="1" y="5394"/>
                    <a:pt x="78" y="5598"/>
                    <a:pt x="234" y="5734"/>
                  </a:cubicBezTo>
                  <a:lnTo>
                    <a:pt x="1495" y="6860"/>
                  </a:lnTo>
                  <a:lnTo>
                    <a:pt x="690" y="6928"/>
                  </a:lnTo>
                  <a:cubicBezTo>
                    <a:pt x="544" y="6937"/>
                    <a:pt x="496" y="7122"/>
                    <a:pt x="573" y="7335"/>
                  </a:cubicBezTo>
                  <a:cubicBezTo>
                    <a:pt x="632" y="7462"/>
                    <a:pt x="719" y="7578"/>
                    <a:pt x="835" y="7656"/>
                  </a:cubicBezTo>
                  <a:cubicBezTo>
                    <a:pt x="884" y="7685"/>
                    <a:pt x="932" y="7695"/>
                    <a:pt x="991" y="7695"/>
                  </a:cubicBezTo>
                  <a:lnTo>
                    <a:pt x="1767" y="7627"/>
                  </a:lnTo>
                  <a:lnTo>
                    <a:pt x="1767" y="7627"/>
                  </a:lnTo>
                  <a:lnTo>
                    <a:pt x="1437" y="8840"/>
                  </a:lnTo>
                  <a:cubicBezTo>
                    <a:pt x="1408" y="9044"/>
                    <a:pt x="1486" y="9248"/>
                    <a:pt x="1641" y="9383"/>
                  </a:cubicBezTo>
                  <a:cubicBezTo>
                    <a:pt x="1670" y="9403"/>
                    <a:pt x="1699" y="9422"/>
                    <a:pt x="1719" y="9442"/>
                  </a:cubicBezTo>
                  <a:cubicBezTo>
                    <a:pt x="1766" y="9469"/>
                    <a:pt x="1811" y="9482"/>
                    <a:pt x="1851" y="9482"/>
                  </a:cubicBezTo>
                  <a:cubicBezTo>
                    <a:pt x="1926" y="9482"/>
                    <a:pt x="1985" y="9437"/>
                    <a:pt x="2010" y="9354"/>
                  </a:cubicBezTo>
                  <a:lnTo>
                    <a:pt x="2495" y="7559"/>
                  </a:lnTo>
                  <a:lnTo>
                    <a:pt x="2845" y="7530"/>
                  </a:lnTo>
                  <a:lnTo>
                    <a:pt x="2641" y="8267"/>
                  </a:lnTo>
                  <a:cubicBezTo>
                    <a:pt x="2621" y="8471"/>
                    <a:pt x="2699" y="8675"/>
                    <a:pt x="2854" y="8811"/>
                  </a:cubicBezTo>
                  <a:cubicBezTo>
                    <a:pt x="2874" y="8830"/>
                    <a:pt x="2903" y="8850"/>
                    <a:pt x="2932" y="8869"/>
                  </a:cubicBezTo>
                  <a:cubicBezTo>
                    <a:pt x="2978" y="8897"/>
                    <a:pt x="3024" y="8911"/>
                    <a:pt x="3065" y="8911"/>
                  </a:cubicBezTo>
                  <a:cubicBezTo>
                    <a:pt x="3138" y="8911"/>
                    <a:pt x="3198" y="8868"/>
                    <a:pt x="3223" y="8782"/>
                  </a:cubicBezTo>
                  <a:lnTo>
                    <a:pt x="3573" y="7471"/>
                  </a:lnTo>
                  <a:lnTo>
                    <a:pt x="4038" y="7432"/>
                  </a:lnTo>
                  <a:cubicBezTo>
                    <a:pt x="4281" y="7908"/>
                    <a:pt x="4621" y="8335"/>
                    <a:pt x="5038" y="8675"/>
                  </a:cubicBezTo>
                  <a:lnTo>
                    <a:pt x="5038" y="9257"/>
                  </a:lnTo>
                  <a:lnTo>
                    <a:pt x="4038" y="9820"/>
                  </a:lnTo>
                  <a:cubicBezTo>
                    <a:pt x="3912" y="9888"/>
                    <a:pt x="3912" y="10111"/>
                    <a:pt x="4038" y="10306"/>
                  </a:cubicBezTo>
                  <a:cubicBezTo>
                    <a:pt x="4087" y="10403"/>
                    <a:pt x="4165" y="10480"/>
                    <a:pt x="4252" y="10529"/>
                  </a:cubicBezTo>
                  <a:cubicBezTo>
                    <a:pt x="4288" y="10559"/>
                    <a:pt x="4332" y="10574"/>
                    <a:pt x="4377" y="10574"/>
                  </a:cubicBezTo>
                  <a:cubicBezTo>
                    <a:pt x="4403" y="10574"/>
                    <a:pt x="4430" y="10569"/>
                    <a:pt x="4456" y="10558"/>
                  </a:cubicBezTo>
                  <a:lnTo>
                    <a:pt x="5038" y="10228"/>
                  </a:lnTo>
                  <a:lnTo>
                    <a:pt x="5038" y="10684"/>
                  </a:lnTo>
                  <a:lnTo>
                    <a:pt x="3679" y="11461"/>
                  </a:lnTo>
                  <a:cubicBezTo>
                    <a:pt x="3563" y="11529"/>
                    <a:pt x="3563" y="11742"/>
                    <a:pt x="3679" y="11946"/>
                  </a:cubicBezTo>
                  <a:cubicBezTo>
                    <a:pt x="3738" y="12033"/>
                    <a:pt x="3805" y="12111"/>
                    <a:pt x="3893" y="12169"/>
                  </a:cubicBezTo>
                  <a:cubicBezTo>
                    <a:pt x="3934" y="12193"/>
                    <a:pt x="3979" y="12206"/>
                    <a:pt x="4023" y="12206"/>
                  </a:cubicBezTo>
                  <a:cubicBezTo>
                    <a:pt x="4051" y="12206"/>
                    <a:pt x="4080" y="12200"/>
                    <a:pt x="4106" y="12189"/>
                  </a:cubicBezTo>
                  <a:lnTo>
                    <a:pt x="5038" y="11655"/>
                  </a:lnTo>
                  <a:lnTo>
                    <a:pt x="5038" y="12732"/>
                  </a:lnTo>
                  <a:cubicBezTo>
                    <a:pt x="5048" y="12936"/>
                    <a:pt x="5155" y="13130"/>
                    <a:pt x="5339" y="13247"/>
                  </a:cubicBezTo>
                  <a:cubicBezTo>
                    <a:pt x="5387" y="13275"/>
                    <a:pt x="5433" y="13288"/>
                    <a:pt x="5474" y="13288"/>
                  </a:cubicBezTo>
                  <a:cubicBezTo>
                    <a:pt x="5572" y="13288"/>
                    <a:pt x="5640" y="13209"/>
                    <a:pt x="5640" y="13072"/>
                  </a:cubicBezTo>
                  <a:lnTo>
                    <a:pt x="5640" y="12043"/>
                  </a:lnTo>
                  <a:lnTo>
                    <a:pt x="6523" y="13586"/>
                  </a:lnTo>
                  <a:cubicBezTo>
                    <a:pt x="6572" y="13674"/>
                    <a:pt x="6649" y="13751"/>
                    <a:pt x="6737" y="13810"/>
                  </a:cubicBezTo>
                  <a:cubicBezTo>
                    <a:pt x="6772" y="13833"/>
                    <a:pt x="6818" y="13846"/>
                    <a:pt x="6864" y="13846"/>
                  </a:cubicBezTo>
                  <a:cubicBezTo>
                    <a:pt x="6894" y="13846"/>
                    <a:pt x="6924" y="13840"/>
                    <a:pt x="6950" y="13829"/>
                  </a:cubicBezTo>
                  <a:cubicBezTo>
                    <a:pt x="7067" y="13761"/>
                    <a:pt x="7067" y="13547"/>
                    <a:pt x="6950" y="13344"/>
                  </a:cubicBezTo>
                  <a:lnTo>
                    <a:pt x="5640" y="11072"/>
                  </a:lnTo>
                  <a:lnTo>
                    <a:pt x="5640" y="10606"/>
                  </a:lnTo>
                  <a:lnTo>
                    <a:pt x="6174" y="11548"/>
                  </a:lnTo>
                  <a:cubicBezTo>
                    <a:pt x="6232" y="11635"/>
                    <a:pt x="6300" y="11713"/>
                    <a:pt x="6387" y="11771"/>
                  </a:cubicBezTo>
                  <a:cubicBezTo>
                    <a:pt x="6428" y="11795"/>
                    <a:pt x="6473" y="11808"/>
                    <a:pt x="6517" y="11808"/>
                  </a:cubicBezTo>
                  <a:cubicBezTo>
                    <a:pt x="6546" y="11808"/>
                    <a:pt x="6574" y="11802"/>
                    <a:pt x="6601" y="11791"/>
                  </a:cubicBezTo>
                  <a:cubicBezTo>
                    <a:pt x="6717" y="11723"/>
                    <a:pt x="6717" y="11509"/>
                    <a:pt x="6601" y="11305"/>
                  </a:cubicBezTo>
                  <a:lnTo>
                    <a:pt x="5640" y="9636"/>
                  </a:lnTo>
                  <a:lnTo>
                    <a:pt x="5640" y="9024"/>
                  </a:lnTo>
                  <a:cubicBezTo>
                    <a:pt x="5801" y="9087"/>
                    <a:pt x="5954" y="9117"/>
                    <a:pt x="6096" y="9117"/>
                  </a:cubicBezTo>
                  <a:cubicBezTo>
                    <a:pt x="6305" y="9117"/>
                    <a:pt x="6489" y="9053"/>
                    <a:pt x="6640" y="8937"/>
                  </a:cubicBezTo>
                  <a:lnTo>
                    <a:pt x="7067" y="9471"/>
                  </a:lnTo>
                  <a:lnTo>
                    <a:pt x="7436" y="11257"/>
                  </a:lnTo>
                  <a:cubicBezTo>
                    <a:pt x="7474" y="11432"/>
                    <a:pt x="7572" y="11577"/>
                    <a:pt x="7717" y="11674"/>
                  </a:cubicBezTo>
                  <a:cubicBezTo>
                    <a:pt x="7746" y="11694"/>
                    <a:pt x="7775" y="11703"/>
                    <a:pt x="7795" y="11713"/>
                  </a:cubicBezTo>
                  <a:cubicBezTo>
                    <a:pt x="7814" y="11717"/>
                    <a:pt x="7832" y="11720"/>
                    <a:pt x="7849" y="11720"/>
                  </a:cubicBezTo>
                  <a:cubicBezTo>
                    <a:pt x="7980" y="11720"/>
                    <a:pt x="8051" y="11592"/>
                    <a:pt x="8008" y="11412"/>
                  </a:cubicBezTo>
                  <a:lnTo>
                    <a:pt x="7804" y="10383"/>
                  </a:lnTo>
                  <a:lnTo>
                    <a:pt x="8144" y="10810"/>
                  </a:lnTo>
                  <a:lnTo>
                    <a:pt x="8630" y="13217"/>
                  </a:lnTo>
                  <a:cubicBezTo>
                    <a:pt x="8668" y="13392"/>
                    <a:pt x="8775" y="13547"/>
                    <a:pt x="8921" y="13645"/>
                  </a:cubicBezTo>
                  <a:cubicBezTo>
                    <a:pt x="8940" y="13654"/>
                    <a:pt x="8969" y="13664"/>
                    <a:pt x="8998" y="13674"/>
                  </a:cubicBezTo>
                  <a:cubicBezTo>
                    <a:pt x="9020" y="13680"/>
                    <a:pt x="9040" y="13684"/>
                    <a:pt x="9059" y="13684"/>
                  </a:cubicBezTo>
                  <a:cubicBezTo>
                    <a:pt x="9178" y="13684"/>
                    <a:pt x="9245" y="13557"/>
                    <a:pt x="9212" y="13373"/>
                  </a:cubicBezTo>
                  <a:lnTo>
                    <a:pt x="8872" y="11723"/>
                  </a:lnTo>
                  <a:lnTo>
                    <a:pt x="9678" y="12722"/>
                  </a:lnTo>
                  <a:cubicBezTo>
                    <a:pt x="9726" y="12781"/>
                    <a:pt x="9775" y="12820"/>
                    <a:pt x="9833" y="12858"/>
                  </a:cubicBezTo>
                  <a:cubicBezTo>
                    <a:pt x="9883" y="12885"/>
                    <a:pt x="9930" y="12900"/>
                    <a:pt x="9972" y="12900"/>
                  </a:cubicBezTo>
                  <a:cubicBezTo>
                    <a:pt x="10019" y="12900"/>
                    <a:pt x="10059" y="12881"/>
                    <a:pt x="10085" y="12839"/>
                  </a:cubicBezTo>
                  <a:cubicBezTo>
                    <a:pt x="10173" y="12722"/>
                    <a:pt x="10124" y="12480"/>
                    <a:pt x="9979" y="12305"/>
                  </a:cubicBezTo>
                  <a:lnTo>
                    <a:pt x="9202" y="11334"/>
                  </a:lnTo>
                  <a:lnTo>
                    <a:pt x="10425" y="11664"/>
                  </a:lnTo>
                  <a:cubicBezTo>
                    <a:pt x="10444" y="11669"/>
                    <a:pt x="10462" y="11671"/>
                    <a:pt x="10479" y="11671"/>
                  </a:cubicBezTo>
                  <a:cubicBezTo>
                    <a:pt x="10609" y="11671"/>
                    <a:pt x="10673" y="11544"/>
                    <a:pt x="10639" y="11364"/>
                  </a:cubicBezTo>
                  <a:cubicBezTo>
                    <a:pt x="10600" y="11189"/>
                    <a:pt x="10503" y="11043"/>
                    <a:pt x="10348" y="10946"/>
                  </a:cubicBezTo>
                  <a:cubicBezTo>
                    <a:pt x="10328" y="10927"/>
                    <a:pt x="10299" y="10917"/>
                    <a:pt x="10270" y="10907"/>
                  </a:cubicBezTo>
                  <a:lnTo>
                    <a:pt x="8474" y="10422"/>
                  </a:lnTo>
                  <a:lnTo>
                    <a:pt x="8125" y="9995"/>
                  </a:lnTo>
                  <a:lnTo>
                    <a:pt x="8872" y="10199"/>
                  </a:lnTo>
                  <a:cubicBezTo>
                    <a:pt x="8890" y="10203"/>
                    <a:pt x="8907" y="10205"/>
                    <a:pt x="8923" y="10205"/>
                  </a:cubicBezTo>
                  <a:cubicBezTo>
                    <a:pt x="9048" y="10205"/>
                    <a:pt x="9120" y="10078"/>
                    <a:pt x="9086" y="9898"/>
                  </a:cubicBezTo>
                  <a:cubicBezTo>
                    <a:pt x="9047" y="9723"/>
                    <a:pt x="8940" y="9578"/>
                    <a:pt x="8795" y="9481"/>
                  </a:cubicBezTo>
                  <a:cubicBezTo>
                    <a:pt x="8765" y="9461"/>
                    <a:pt x="8746" y="9451"/>
                    <a:pt x="8717" y="9442"/>
                  </a:cubicBezTo>
                  <a:lnTo>
                    <a:pt x="7397" y="9083"/>
                  </a:lnTo>
                  <a:lnTo>
                    <a:pt x="6941" y="8510"/>
                  </a:lnTo>
                  <a:cubicBezTo>
                    <a:pt x="7009" y="8316"/>
                    <a:pt x="7047" y="8112"/>
                    <a:pt x="7038" y="7908"/>
                  </a:cubicBezTo>
                  <a:cubicBezTo>
                    <a:pt x="7038" y="7656"/>
                    <a:pt x="7009" y="7413"/>
                    <a:pt x="6941" y="7180"/>
                  </a:cubicBezTo>
                  <a:lnTo>
                    <a:pt x="7368" y="7141"/>
                  </a:lnTo>
                  <a:lnTo>
                    <a:pt x="8736" y="8355"/>
                  </a:lnTo>
                  <a:cubicBezTo>
                    <a:pt x="8765" y="8374"/>
                    <a:pt x="8785" y="8393"/>
                    <a:pt x="8814" y="8413"/>
                  </a:cubicBezTo>
                  <a:cubicBezTo>
                    <a:pt x="8861" y="8439"/>
                    <a:pt x="8905" y="8452"/>
                    <a:pt x="8945" y="8452"/>
                  </a:cubicBezTo>
                  <a:cubicBezTo>
                    <a:pt x="9021" y="8452"/>
                    <a:pt x="9080" y="8405"/>
                    <a:pt x="9105" y="8316"/>
                  </a:cubicBezTo>
                  <a:cubicBezTo>
                    <a:pt x="9134" y="8122"/>
                    <a:pt x="9057" y="7918"/>
                    <a:pt x="8901" y="7782"/>
                  </a:cubicBezTo>
                  <a:lnTo>
                    <a:pt x="8105" y="7083"/>
                  </a:lnTo>
                  <a:lnTo>
                    <a:pt x="8455" y="7054"/>
                  </a:lnTo>
                  <a:lnTo>
                    <a:pt x="10299" y="8685"/>
                  </a:lnTo>
                  <a:cubicBezTo>
                    <a:pt x="10318" y="8714"/>
                    <a:pt x="10348" y="8733"/>
                    <a:pt x="10377" y="8753"/>
                  </a:cubicBezTo>
                  <a:cubicBezTo>
                    <a:pt x="10424" y="8780"/>
                    <a:pt x="10469" y="8793"/>
                    <a:pt x="10509" y="8793"/>
                  </a:cubicBezTo>
                  <a:cubicBezTo>
                    <a:pt x="10584" y="8793"/>
                    <a:pt x="10643" y="8747"/>
                    <a:pt x="10668" y="8665"/>
                  </a:cubicBezTo>
                  <a:cubicBezTo>
                    <a:pt x="10697" y="8452"/>
                    <a:pt x="10610" y="8248"/>
                    <a:pt x="10454" y="8122"/>
                  </a:cubicBezTo>
                  <a:lnTo>
                    <a:pt x="9192" y="6996"/>
                  </a:lnTo>
                  <a:lnTo>
                    <a:pt x="9998" y="6928"/>
                  </a:lnTo>
                  <a:cubicBezTo>
                    <a:pt x="10144" y="6908"/>
                    <a:pt x="10192" y="6734"/>
                    <a:pt x="10115" y="6520"/>
                  </a:cubicBezTo>
                  <a:cubicBezTo>
                    <a:pt x="10056" y="6384"/>
                    <a:pt x="9969" y="6277"/>
                    <a:pt x="9852" y="6200"/>
                  </a:cubicBezTo>
                  <a:cubicBezTo>
                    <a:pt x="9804" y="6171"/>
                    <a:pt x="9755" y="6161"/>
                    <a:pt x="9707" y="6161"/>
                  </a:cubicBezTo>
                  <a:lnTo>
                    <a:pt x="8921" y="6229"/>
                  </a:lnTo>
                  <a:lnTo>
                    <a:pt x="9251" y="5016"/>
                  </a:lnTo>
                  <a:cubicBezTo>
                    <a:pt x="9280" y="4802"/>
                    <a:pt x="9202" y="4598"/>
                    <a:pt x="9047" y="4472"/>
                  </a:cubicBezTo>
                  <a:cubicBezTo>
                    <a:pt x="9018" y="4453"/>
                    <a:pt x="8998" y="4433"/>
                    <a:pt x="8969" y="4414"/>
                  </a:cubicBezTo>
                  <a:cubicBezTo>
                    <a:pt x="8920" y="4386"/>
                    <a:pt x="8873" y="4371"/>
                    <a:pt x="8831" y="4371"/>
                  </a:cubicBezTo>
                  <a:cubicBezTo>
                    <a:pt x="8759" y="4371"/>
                    <a:pt x="8703" y="4415"/>
                    <a:pt x="8678" y="4501"/>
                  </a:cubicBezTo>
                  <a:lnTo>
                    <a:pt x="8193" y="6287"/>
                  </a:lnTo>
                  <a:lnTo>
                    <a:pt x="7843" y="6316"/>
                  </a:lnTo>
                  <a:lnTo>
                    <a:pt x="8047" y="5579"/>
                  </a:lnTo>
                  <a:cubicBezTo>
                    <a:pt x="8076" y="5375"/>
                    <a:pt x="7989" y="5171"/>
                    <a:pt x="7834" y="5035"/>
                  </a:cubicBezTo>
                  <a:cubicBezTo>
                    <a:pt x="7814" y="5016"/>
                    <a:pt x="7785" y="4996"/>
                    <a:pt x="7756" y="4977"/>
                  </a:cubicBezTo>
                  <a:cubicBezTo>
                    <a:pt x="7713" y="4953"/>
                    <a:pt x="7669" y="4942"/>
                    <a:pt x="7630" y="4942"/>
                  </a:cubicBezTo>
                  <a:cubicBezTo>
                    <a:pt x="7554" y="4942"/>
                    <a:pt x="7494" y="4985"/>
                    <a:pt x="7474" y="5074"/>
                  </a:cubicBezTo>
                  <a:lnTo>
                    <a:pt x="7115" y="6375"/>
                  </a:lnTo>
                  <a:lnTo>
                    <a:pt x="6649" y="6413"/>
                  </a:lnTo>
                  <a:cubicBezTo>
                    <a:pt x="6407" y="5938"/>
                    <a:pt x="6067" y="5511"/>
                    <a:pt x="5650" y="5171"/>
                  </a:cubicBezTo>
                  <a:lnTo>
                    <a:pt x="5650" y="4598"/>
                  </a:lnTo>
                  <a:lnTo>
                    <a:pt x="6649" y="4026"/>
                  </a:lnTo>
                  <a:cubicBezTo>
                    <a:pt x="6776" y="3958"/>
                    <a:pt x="6776" y="3744"/>
                    <a:pt x="6649" y="3540"/>
                  </a:cubicBezTo>
                  <a:cubicBezTo>
                    <a:pt x="6601" y="3453"/>
                    <a:pt x="6533" y="3375"/>
                    <a:pt x="6446" y="3317"/>
                  </a:cubicBezTo>
                  <a:cubicBezTo>
                    <a:pt x="6404" y="3293"/>
                    <a:pt x="6360" y="3281"/>
                    <a:pt x="6316" y="3281"/>
                  </a:cubicBezTo>
                  <a:cubicBezTo>
                    <a:pt x="6287" y="3281"/>
                    <a:pt x="6259" y="3286"/>
                    <a:pt x="6232" y="3298"/>
                  </a:cubicBezTo>
                  <a:lnTo>
                    <a:pt x="5650" y="3628"/>
                  </a:lnTo>
                  <a:lnTo>
                    <a:pt x="5650" y="3162"/>
                  </a:lnTo>
                  <a:lnTo>
                    <a:pt x="7009" y="2385"/>
                  </a:lnTo>
                  <a:cubicBezTo>
                    <a:pt x="7125" y="2327"/>
                    <a:pt x="7125" y="2104"/>
                    <a:pt x="7009" y="1900"/>
                  </a:cubicBezTo>
                  <a:cubicBezTo>
                    <a:pt x="6960" y="1813"/>
                    <a:pt x="6882" y="1735"/>
                    <a:pt x="6795" y="1686"/>
                  </a:cubicBezTo>
                  <a:cubicBezTo>
                    <a:pt x="6759" y="1656"/>
                    <a:pt x="6711" y="1641"/>
                    <a:pt x="6664" y="1641"/>
                  </a:cubicBezTo>
                  <a:cubicBezTo>
                    <a:pt x="6635" y="1641"/>
                    <a:pt x="6607" y="1646"/>
                    <a:pt x="6581" y="1657"/>
                  </a:cubicBezTo>
                  <a:lnTo>
                    <a:pt x="5650" y="2191"/>
                  </a:lnTo>
                  <a:lnTo>
                    <a:pt x="5650" y="1114"/>
                  </a:lnTo>
                  <a:cubicBezTo>
                    <a:pt x="5640" y="910"/>
                    <a:pt x="5533" y="716"/>
                    <a:pt x="5358" y="599"/>
                  </a:cubicBezTo>
                  <a:cubicBezTo>
                    <a:pt x="5311" y="574"/>
                    <a:pt x="5266" y="562"/>
                    <a:pt x="5225" y="562"/>
                  </a:cubicBezTo>
                  <a:cubicBezTo>
                    <a:pt x="5126" y="562"/>
                    <a:pt x="5058" y="636"/>
                    <a:pt x="5058" y="774"/>
                  </a:cubicBezTo>
                  <a:lnTo>
                    <a:pt x="5058" y="1803"/>
                  </a:lnTo>
                  <a:lnTo>
                    <a:pt x="4165" y="260"/>
                  </a:lnTo>
                  <a:cubicBezTo>
                    <a:pt x="4116" y="172"/>
                    <a:pt x="4048" y="95"/>
                    <a:pt x="3951" y="46"/>
                  </a:cubicBezTo>
                  <a:cubicBezTo>
                    <a:pt x="3915" y="16"/>
                    <a:pt x="3871" y="0"/>
                    <a:pt x="3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38;p37">
              <a:extLst>
                <a:ext uri="{FF2B5EF4-FFF2-40B4-BE49-F238E27FC236}">
                  <a16:creationId xmlns:a16="http://schemas.microsoft.com/office/drawing/2014/main" id="{6D0AFA7D-9442-81F0-7D58-43A5A9FAA0B3}"/>
                </a:ext>
              </a:extLst>
            </p:cNvPr>
            <p:cNvSpPr/>
            <p:nvPr/>
          </p:nvSpPr>
          <p:spPr>
            <a:xfrm>
              <a:off x="5153350" y="685100"/>
              <a:ext cx="214050" cy="149000"/>
            </a:xfrm>
            <a:custGeom>
              <a:avLst/>
              <a:gdLst/>
              <a:ahLst/>
              <a:cxnLst/>
              <a:rect l="l" t="t" r="r" b="b"/>
              <a:pathLst>
                <a:path w="8562" h="5960" extrusionOk="0">
                  <a:moveTo>
                    <a:pt x="4533" y="0"/>
                  </a:moveTo>
                  <a:cubicBezTo>
                    <a:pt x="4484" y="10"/>
                    <a:pt x="4436" y="10"/>
                    <a:pt x="4387" y="19"/>
                  </a:cubicBezTo>
                  <a:lnTo>
                    <a:pt x="4358" y="19"/>
                  </a:lnTo>
                  <a:cubicBezTo>
                    <a:pt x="4329" y="29"/>
                    <a:pt x="4300" y="39"/>
                    <a:pt x="4271" y="49"/>
                  </a:cubicBezTo>
                  <a:cubicBezTo>
                    <a:pt x="4242" y="58"/>
                    <a:pt x="4213" y="58"/>
                    <a:pt x="4193" y="68"/>
                  </a:cubicBezTo>
                  <a:lnTo>
                    <a:pt x="4164" y="78"/>
                  </a:lnTo>
                  <a:cubicBezTo>
                    <a:pt x="4096" y="107"/>
                    <a:pt x="4028" y="136"/>
                    <a:pt x="3951" y="175"/>
                  </a:cubicBezTo>
                  <a:lnTo>
                    <a:pt x="0" y="2475"/>
                  </a:lnTo>
                  <a:cubicBezTo>
                    <a:pt x="68" y="2436"/>
                    <a:pt x="146" y="2407"/>
                    <a:pt x="214" y="2378"/>
                  </a:cubicBezTo>
                  <a:cubicBezTo>
                    <a:pt x="252" y="2368"/>
                    <a:pt x="282" y="2359"/>
                    <a:pt x="320" y="2349"/>
                  </a:cubicBezTo>
                  <a:cubicBezTo>
                    <a:pt x="350" y="2339"/>
                    <a:pt x="379" y="2330"/>
                    <a:pt x="408" y="2320"/>
                  </a:cubicBezTo>
                  <a:cubicBezTo>
                    <a:pt x="466" y="2310"/>
                    <a:pt x="534" y="2300"/>
                    <a:pt x="592" y="2291"/>
                  </a:cubicBezTo>
                  <a:lnTo>
                    <a:pt x="825" y="2291"/>
                  </a:lnTo>
                  <a:cubicBezTo>
                    <a:pt x="913" y="2300"/>
                    <a:pt x="1000" y="2310"/>
                    <a:pt x="1087" y="2330"/>
                  </a:cubicBezTo>
                  <a:lnTo>
                    <a:pt x="1107" y="2330"/>
                  </a:lnTo>
                  <a:cubicBezTo>
                    <a:pt x="1204" y="2349"/>
                    <a:pt x="1291" y="2368"/>
                    <a:pt x="1369" y="2398"/>
                  </a:cubicBezTo>
                  <a:lnTo>
                    <a:pt x="1388" y="2398"/>
                  </a:lnTo>
                  <a:cubicBezTo>
                    <a:pt x="1475" y="2436"/>
                    <a:pt x="1563" y="2465"/>
                    <a:pt x="1660" y="2514"/>
                  </a:cubicBezTo>
                  <a:lnTo>
                    <a:pt x="1679" y="2524"/>
                  </a:lnTo>
                  <a:cubicBezTo>
                    <a:pt x="1776" y="2563"/>
                    <a:pt x="1864" y="2611"/>
                    <a:pt x="1961" y="2669"/>
                  </a:cubicBezTo>
                  <a:cubicBezTo>
                    <a:pt x="2097" y="2747"/>
                    <a:pt x="2223" y="2834"/>
                    <a:pt x="2349" y="2922"/>
                  </a:cubicBezTo>
                  <a:lnTo>
                    <a:pt x="2368" y="2931"/>
                  </a:lnTo>
                  <a:cubicBezTo>
                    <a:pt x="2485" y="3028"/>
                    <a:pt x="2601" y="3126"/>
                    <a:pt x="2728" y="3242"/>
                  </a:cubicBezTo>
                  <a:lnTo>
                    <a:pt x="2747" y="3261"/>
                  </a:lnTo>
                  <a:cubicBezTo>
                    <a:pt x="2873" y="3368"/>
                    <a:pt x="2990" y="3485"/>
                    <a:pt x="3116" y="3611"/>
                  </a:cubicBezTo>
                  <a:lnTo>
                    <a:pt x="3135" y="3630"/>
                  </a:lnTo>
                  <a:cubicBezTo>
                    <a:pt x="3252" y="3747"/>
                    <a:pt x="3368" y="3883"/>
                    <a:pt x="3475" y="4018"/>
                  </a:cubicBezTo>
                  <a:lnTo>
                    <a:pt x="3494" y="4038"/>
                  </a:lnTo>
                  <a:cubicBezTo>
                    <a:pt x="3601" y="4164"/>
                    <a:pt x="3698" y="4300"/>
                    <a:pt x="3795" y="4436"/>
                  </a:cubicBezTo>
                  <a:lnTo>
                    <a:pt x="3834" y="4494"/>
                  </a:lnTo>
                  <a:cubicBezTo>
                    <a:pt x="3931" y="4630"/>
                    <a:pt x="4019" y="4756"/>
                    <a:pt x="4096" y="4902"/>
                  </a:cubicBezTo>
                  <a:lnTo>
                    <a:pt x="4125" y="4950"/>
                  </a:lnTo>
                  <a:cubicBezTo>
                    <a:pt x="4222" y="5115"/>
                    <a:pt x="4310" y="5271"/>
                    <a:pt x="4387" y="5436"/>
                  </a:cubicBezTo>
                  <a:lnTo>
                    <a:pt x="4397" y="5455"/>
                  </a:lnTo>
                  <a:cubicBezTo>
                    <a:pt x="4475" y="5620"/>
                    <a:pt x="4543" y="5785"/>
                    <a:pt x="4611" y="5960"/>
                  </a:cubicBezTo>
                  <a:lnTo>
                    <a:pt x="8561" y="3659"/>
                  </a:lnTo>
                  <a:lnTo>
                    <a:pt x="8522" y="3562"/>
                  </a:lnTo>
                  <a:lnTo>
                    <a:pt x="8474" y="3446"/>
                  </a:lnTo>
                  <a:cubicBezTo>
                    <a:pt x="8454" y="3397"/>
                    <a:pt x="8445" y="3358"/>
                    <a:pt x="8425" y="3320"/>
                  </a:cubicBezTo>
                  <a:cubicBezTo>
                    <a:pt x="8406" y="3281"/>
                    <a:pt x="8386" y="3232"/>
                    <a:pt x="8367" y="3193"/>
                  </a:cubicBezTo>
                  <a:cubicBezTo>
                    <a:pt x="8367" y="3184"/>
                    <a:pt x="8357" y="3174"/>
                    <a:pt x="8348" y="3164"/>
                  </a:cubicBezTo>
                  <a:cubicBezTo>
                    <a:pt x="8348" y="3155"/>
                    <a:pt x="8348" y="3155"/>
                    <a:pt x="8348" y="3145"/>
                  </a:cubicBezTo>
                  <a:lnTo>
                    <a:pt x="8299" y="3058"/>
                  </a:lnTo>
                  <a:cubicBezTo>
                    <a:pt x="8280" y="2999"/>
                    <a:pt x="8250" y="2951"/>
                    <a:pt x="8221" y="2893"/>
                  </a:cubicBezTo>
                  <a:cubicBezTo>
                    <a:pt x="8183" y="2815"/>
                    <a:pt x="8134" y="2747"/>
                    <a:pt x="8095" y="2669"/>
                  </a:cubicBezTo>
                  <a:lnTo>
                    <a:pt x="8095" y="2660"/>
                  </a:lnTo>
                  <a:cubicBezTo>
                    <a:pt x="8085" y="2640"/>
                    <a:pt x="8076" y="2630"/>
                    <a:pt x="8066" y="2611"/>
                  </a:cubicBezTo>
                  <a:cubicBezTo>
                    <a:pt x="7998" y="2485"/>
                    <a:pt x="7920" y="2378"/>
                    <a:pt x="7843" y="2262"/>
                  </a:cubicBezTo>
                  <a:lnTo>
                    <a:pt x="7804" y="2203"/>
                  </a:lnTo>
                  <a:lnTo>
                    <a:pt x="7765" y="2145"/>
                  </a:lnTo>
                  <a:cubicBezTo>
                    <a:pt x="7736" y="2106"/>
                    <a:pt x="7707" y="2058"/>
                    <a:pt x="7678" y="2019"/>
                  </a:cubicBezTo>
                  <a:cubicBezTo>
                    <a:pt x="7629" y="1961"/>
                    <a:pt x="7590" y="1893"/>
                    <a:pt x="7542" y="1844"/>
                  </a:cubicBezTo>
                  <a:cubicBezTo>
                    <a:pt x="7513" y="1815"/>
                    <a:pt x="7493" y="1776"/>
                    <a:pt x="7464" y="1747"/>
                  </a:cubicBezTo>
                  <a:lnTo>
                    <a:pt x="7445" y="1728"/>
                  </a:lnTo>
                  <a:lnTo>
                    <a:pt x="7425" y="1699"/>
                  </a:lnTo>
                  <a:cubicBezTo>
                    <a:pt x="7377" y="1650"/>
                    <a:pt x="7338" y="1602"/>
                    <a:pt x="7299" y="1553"/>
                  </a:cubicBezTo>
                  <a:cubicBezTo>
                    <a:pt x="7260" y="1505"/>
                    <a:pt x="7212" y="1456"/>
                    <a:pt x="7183" y="1417"/>
                  </a:cubicBezTo>
                  <a:lnTo>
                    <a:pt x="7105" y="1340"/>
                  </a:lnTo>
                  <a:lnTo>
                    <a:pt x="7086" y="1320"/>
                  </a:lnTo>
                  <a:lnTo>
                    <a:pt x="7047" y="1272"/>
                  </a:lnTo>
                  <a:cubicBezTo>
                    <a:pt x="6998" y="1233"/>
                    <a:pt x="6950" y="1184"/>
                    <a:pt x="6911" y="1136"/>
                  </a:cubicBezTo>
                  <a:cubicBezTo>
                    <a:pt x="6862" y="1097"/>
                    <a:pt x="6814" y="1048"/>
                    <a:pt x="6765" y="1010"/>
                  </a:cubicBezTo>
                  <a:lnTo>
                    <a:pt x="6727" y="971"/>
                  </a:lnTo>
                  <a:lnTo>
                    <a:pt x="6697" y="951"/>
                  </a:lnTo>
                  <a:lnTo>
                    <a:pt x="6620" y="883"/>
                  </a:lnTo>
                  <a:lnTo>
                    <a:pt x="6474" y="757"/>
                  </a:lnTo>
                  <a:cubicBezTo>
                    <a:pt x="6426" y="718"/>
                    <a:pt x="6387" y="689"/>
                    <a:pt x="6338" y="650"/>
                  </a:cubicBezTo>
                  <a:lnTo>
                    <a:pt x="6319" y="641"/>
                  </a:lnTo>
                  <a:lnTo>
                    <a:pt x="6309" y="631"/>
                  </a:lnTo>
                  <a:lnTo>
                    <a:pt x="6202" y="553"/>
                  </a:lnTo>
                  <a:lnTo>
                    <a:pt x="6067" y="466"/>
                  </a:lnTo>
                  <a:lnTo>
                    <a:pt x="5950" y="388"/>
                  </a:lnTo>
                  <a:lnTo>
                    <a:pt x="5921" y="379"/>
                  </a:lnTo>
                  <a:lnTo>
                    <a:pt x="5824" y="320"/>
                  </a:lnTo>
                  <a:lnTo>
                    <a:pt x="5707" y="262"/>
                  </a:lnTo>
                  <a:lnTo>
                    <a:pt x="5639" y="233"/>
                  </a:lnTo>
                  <a:lnTo>
                    <a:pt x="5620" y="223"/>
                  </a:lnTo>
                  <a:lnTo>
                    <a:pt x="5591" y="204"/>
                  </a:lnTo>
                  <a:lnTo>
                    <a:pt x="5474" y="155"/>
                  </a:lnTo>
                  <a:cubicBezTo>
                    <a:pt x="5436" y="146"/>
                    <a:pt x="5397" y="126"/>
                    <a:pt x="5358" y="117"/>
                  </a:cubicBezTo>
                  <a:lnTo>
                    <a:pt x="5348" y="107"/>
                  </a:lnTo>
                  <a:lnTo>
                    <a:pt x="5329" y="107"/>
                  </a:lnTo>
                  <a:lnTo>
                    <a:pt x="5251" y="87"/>
                  </a:lnTo>
                  <a:lnTo>
                    <a:pt x="5135" y="49"/>
                  </a:lnTo>
                  <a:lnTo>
                    <a:pt x="5067" y="39"/>
                  </a:lnTo>
                  <a:lnTo>
                    <a:pt x="5047" y="39"/>
                  </a:lnTo>
                  <a:lnTo>
                    <a:pt x="5028" y="29"/>
                  </a:lnTo>
                  <a:cubicBezTo>
                    <a:pt x="4989" y="19"/>
                    <a:pt x="4950" y="19"/>
                    <a:pt x="4912" y="10"/>
                  </a:cubicBezTo>
                  <a:cubicBezTo>
                    <a:pt x="4873" y="10"/>
                    <a:pt x="4834" y="0"/>
                    <a:pt x="479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39;p37">
              <a:extLst>
                <a:ext uri="{FF2B5EF4-FFF2-40B4-BE49-F238E27FC236}">
                  <a16:creationId xmlns:a16="http://schemas.microsoft.com/office/drawing/2014/main" id="{3D9B373F-1C72-EE80-0DB8-CFD922412F01}"/>
                </a:ext>
              </a:extLst>
            </p:cNvPr>
            <p:cNvSpPr/>
            <p:nvPr/>
          </p:nvSpPr>
          <p:spPr>
            <a:xfrm>
              <a:off x="5626525" y="1207050"/>
              <a:ext cx="121350" cy="84475"/>
            </a:xfrm>
            <a:custGeom>
              <a:avLst/>
              <a:gdLst/>
              <a:ahLst/>
              <a:cxnLst/>
              <a:rect l="l" t="t" r="r" b="b"/>
              <a:pathLst>
                <a:path w="4854" h="3379" extrusionOk="0">
                  <a:moveTo>
                    <a:pt x="4854" y="0"/>
                  </a:moveTo>
                  <a:lnTo>
                    <a:pt x="893" y="2301"/>
                  </a:lnTo>
                  <a:cubicBezTo>
                    <a:pt x="855" y="2398"/>
                    <a:pt x="806" y="2485"/>
                    <a:pt x="758" y="2573"/>
                  </a:cubicBezTo>
                  <a:cubicBezTo>
                    <a:pt x="748" y="2611"/>
                    <a:pt x="728" y="2641"/>
                    <a:pt x="709" y="2670"/>
                  </a:cubicBezTo>
                  <a:cubicBezTo>
                    <a:pt x="651" y="2757"/>
                    <a:pt x="592" y="2844"/>
                    <a:pt x="525" y="2922"/>
                  </a:cubicBezTo>
                  <a:cubicBezTo>
                    <a:pt x="515" y="2941"/>
                    <a:pt x="505" y="2951"/>
                    <a:pt x="495" y="2961"/>
                  </a:cubicBezTo>
                  <a:cubicBezTo>
                    <a:pt x="437" y="3029"/>
                    <a:pt x="369" y="3097"/>
                    <a:pt x="311" y="3155"/>
                  </a:cubicBezTo>
                  <a:lnTo>
                    <a:pt x="243" y="3203"/>
                  </a:lnTo>
                  <a:cubicBezTo>
                    <a:pt x="177" y="3261"/>
                    <a:pt x="111" y="3312"/>
                    <a:pt x="38" y="3356"/>
                  </a:cubicBezTo>
                  <a:lnTo>
                    <a:pt x="38" y="3356"/>
                  </a:lnTo>
                  <a:lnTo>
                    <a:pt x="3961" y="1078"/>
                  </a:lnTo>
                  <a:cubicBezTo>
                    <a:pt x="4038" y="1029"/>
                    <a:pt x="4126" y="971"/>
                    <a:pt x="4203" y="903"/>
                  </a:cubicBezTo>
                  <a:cubicBezTo>
                    <a:pt x="4223" y="893"/>
                    <a:pt x="4242" y="874"/>
                    <a:pt x="4261" y="855"/>
                  </a:cubicBezTo>
                  <a:cubicBezTo>
                    <a:pt x="4329" y="796"/>
                    <a:pt x="4388" y="728"/>
                    <a:pt x="4446" y="660"/>
                  </a:cubicBezTo>
                  <a:cubicBezTo>
                    <a:pt x="4456" y="651"/>
                    <a:pt x="4475" y="641"/>
                    <a:pt x="4485" y="631"/>
                  </a:cubicBezTo>
                  <a:cubicBezTo>
                    <a:pt x="4543" y="563"/>
                    <a:pt x="4591" y="486"/>
                    <a:pt x="4640" y="408"/>
                  </a:cubicBezTo>
                  <a:cubicBezTo>
                    <a:pt x="4650" y="398"/>
                    <a:pt x="4659" y="389"/>
                    <a:pt x="4659" y="369"/>
                  </a:cubicBezTo>
                  <a:cubicBezTo>
                    <a:pt x="4669" y="360"/>
                    <a:pt x="4698" y="311"/>
                    <a:pt x="4718" y="282"/>
                  </a:cubicBezTo>
                  <a:cubicBezTo>
                    <a:pt x="4727" y="253"/>
                    <a:pt x="4766" y="195"/>
                    <a:pt x="4786" y="156"/>
                  </a:cubicBezTo>
                  <a:cubicBezTo>
                    <a:pt x="4805" y="117"/>
                    <a:pt x="4834" y="59"/>
                    <a:pt x="4854" y="0"/>
                  </a:cubicBezTo>
                  <a:close/>
                  <a:moveTo>
                    <a:pt x="38" y="3356"/>
                  </a:moveTo>
                  <a:lnTo>
                    <a:pt x="0" y="3378"/>
                  </a:lnTo>
                  <a:cubicBezTo>
                    <a:pt x="13" y="3371"/>
                    <a:pt x="26" y="3364"/>
                    <a:pt x="38" y="3356"/>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40;p37">
              <a:extLst>
                <a:ext uri="{FF2B5EF4-FFF2-40B4-BE49-F238E27FC236}">
                  <a16:creationId xmlns:a16="http://schemas.microsoft.com/office/drawing/2014/main" id="{FE989505-5501-19D3-93DC-CE142DF8CDBF}"/>
                </a:ext>
              </a:extLst>
            </p:cNvPr>
            <p:cNvSpPr/>
            <p:nvPr/>
          </p:nvSpPr>
          <p:spPr>
            <a:xfrm>
              <a:off x="5296500" y="731200"/>
              <a:ext cx="211875" cy="107025"/>
            </a:xfrm>
            <a:custGeom>
              <a:avLst/>
              <a:gdLst/>
              <a:ahLst/>
              <a:cxnLst/>
              <a:rect l="l" t="t" r="r" b="b"/>
              <a:pathLst>
                <a:path w="8475" h="4281" extrusionOk="0">
                  <a:moveTo>
                    <a:pt x="5058" y="0"/>
                  </a:moveTo>
                  <a:cubicBezTo>
                    <a:pt x="4990" y="0"/>
                    <a:pt x="4922" y="0"/>
                    <a:pt x="4854" y="10"/>
                  </a:cubicBezTo>
                  <a:lnTo>
                    <a:pt x="4805" y="10"/>
                  </a:lnTo>
                  <a:lnTo>
                    <a:pt x="4708" y="29"/>
                  </a:lnTo>
                  <a:cubicBezTo>
                    <a:pt x="4679" y="29"/>
                    <a:pt x="4640" y="39"/>
                    <a:pt x="4611" y="39"/>
                  </a:cubicBezTo>
                  <a:lnTo>
                    <a:pt x="4553" y="59"/>
                  </a:lnTo>
                  <a:cubicBezTo>
                    <a:pt x="4495" y="68"/>
                    <a:pt x="4446" y="88"/>
                    <a:pt x="4398" y="97"/>
                  </a:cubicBezTo>
                  <a:cubicBezTo>
                    <a:pt x="4369" y="107"/>
                    <a:pt x="4340" y="117"/>
                    <a:pt x="4320" y="117"/>
                  </a:cubicBezTo>
                  <a:cubicBezTo>
                    <a:pt x="4291" y="126"/>
                    <a:pt x="4272" y="136"/>
                    <a:pt x="4252" y="146"/>
                  </a:cubicBezTo>
                  <a:lnTo>
                    <a:pt x="4184" y="175"/>
                  </a:lnTo>
                  <a:cubicBezTo>
                    <a:pt x="4107" y="204"/>
                    <a:pt x="4029" y="243"/>
                    <a:pt x="3961" y="291"/>
                  </a:cubicBezTo>
                  <a:lnTo>
                    <a:pt x="1" y="2582"/>
                  </a:lnTo>
                  <a:cubicBezTo>
                    <a:pt x="78" y="2543"/>
                    <a:pt x="156" y="2505"/>
                    <a:pt x="224" y="2475"/>
                  </a:cubicBezTo>
                  <a:lnTo>
                    <a:pt x="292" y="2446"/>
                  </a:lnTo>
                  <a:cubicBezTo>
                    <a:pt x="341" y="2427"/>
                    <a:pt x="389" y="2417"/>
                    <a:pt x="438" y="2398"/>
                  </a:cubicBezTo>
                  <a:cubicBezTo>
                    <a:pt x="486" y="2388"/>
                    <a:pt x="544" y="2369"/>
                    <a:pt x="593" y="2359"/>
                  </a:cubicBezTo>
                  <a:cubicBezTo>
                    <a:pt x="651" y="2349"/>
                    <a:pt x="700" y="2339"/>
                    <a:pt x="758" y="2330"/>
                  </a:cubicBezTo>
                  <a:lnTo>
                    <a:pt x="845" y="2310"/>
                  </a:lnTo>
                  <a:cubicBezTo>
                    <a:pt x="933" y="2301"/>
                    <a:pt x="1020" y="2301"/>
                    <a:pt x="1107" y="2301"/>
                  </a:cubicBezTo>
                  <a:lnTo>
                    <a:pt x="1331" y="2301"/>
                  </a:lnTo>
                  <a:lnTo>
                    <a:pt x="1466" y="2320"/>
                  </a:lnTo>
                  <a:lnTo>
                    <a:pt x="1515" y="2330"/>
                  </a:lnTo>
                  <a:cubicBezTo>
                    <a:pt x="1573" y="2339"/>
                    <a:pt x="1631" y="2349"/>
                    <a:pt x="1680" y="2369"/>
                  </a:cubicBezTo>
                  <a:cubicBezTo>
                    <a:pt x="1738" y="2378"/>
                    <a:pt x="1806" y="2398"/>
                    <a:pt x="1855" y="2417"/>
                  </a:cubicBezTo>
                  <a:lnTo>
                    <a:pt x="1903" y="2427"/>
                  </a:lnTo>
                  <a:cubicBezTo>
                    <a:pt x="1952" y="2446"/>
                    <a:pt x="2000" y="2466"/>
                    <a:pt x="2049" y="2485"/>
                  </a:cubicBezTo>
                  <a:lnTo>
                    <a:pt x="2088" y="2495"/>
                  </a:lnTo>
                  <a:cubicBezTo>
                    <a:pt x="2146" y="2524"/>
                    <a:pt x="2214" y="2543"/>
                    <a:pt x="2272" y="2572"/>
                  </a:cubicBezTo>
                  <a:lnTo>
                    <a:pt x="2311" y="2592"/>
                  </a:lnTo>
                  <a:cubicBezTo>
                    <a:pt x="2359" y="2611"/>
                    <a:pt x="2408" y="2640"/>
                    <a:pt x="2447" y="2660"/>
                  </a:cubicBezTo>
                  <a:lnTo>
                    <a:pt x="2515" y="2689"/>
                  </a:lnTo>
                  <a:cubicBezTo>
                    <a:pt x="2573" y="2718"/>
                    <a:pt x="2631" y="2757"/>
                    <a:pt x="2680" y="2786"/>
                  </a:cubicBezTo>
                  <a:cubicBezTo>
                    <a:pt x="2835" y="2873"/>
                    <a:pt x="2981" y="2970"/>
                    <a:pt x="3136" y="3077"/>
                  </a:cubicBezTo>
                  <a:lnTo>
                    <a:pt x="3175" y="3106"/>
                  </a:lnTo>
                  <a:cubicBezTo>
                    <a:pt x="3301" y="3203"/>
                    <a:pt x="3437" y="3310"/>
                    <a:pt x="3573" y="3417"/>
                  </a:cubicBezTo>
                  <a:lnTo>
                    <a:pt x="3631" y="3465"/>
                  </a:lnTo>
                  <a:cubicBezTo>
                    <a:pt x="3767" y="3572"/>
                    <a:pt x="3903" y="3689"/>
                    <a:pt x="4039" y="3815"/>
                  </a:cubicBezTo>
                  <a:lnTo>
                    <a:pt x="4107" y="3883"/>
                  </a:lnTo>
                  <a:cubicBezTo>
                    <a:pt x="4242" y="4009"/>
                    <a:pt x="4388" y="4145"/>
                    <a:pt x="4514" y="4281"/>
                  </a:cubicBezTo>
                  <a:lnTo>
                    <a:pt x="8474" y="1980"/>
                  </a:lnTo>
                  <a:lnTo>
                    <a:pt x="8445" y="1951"/>
                  </a:lnTo>
                  <a:cubicBezTo>
                    <a:pt x="8358" y="1864"/>
                    <a:pt x="8271" y="1777"/>
                    <a:pt x="8183" y="1689"/>
                  </a:cubicBezTo>
                  <a:lnTo>
                    <a:pt x="8057" y="1582"/>
                  </a:lnTo>
                  <a:lnTo>
                    <a:pt x="7989" y="1514"/>
                  </a:lnTo>
                  <a:lnTo>
                    <a:pt x="7921" y="1456"/>
                  </a:lnTo>
                  <a:cubicBezTo>
                    <a:pt x="7844" y="1379"/>
                    <a:pt x="7756" y="1301"/>
                    <a:pt x="7679" y="1233"/>
                  </a:cubicBezTo>
                  <a:lnTo>
                    <a:pt x="7591" y="1165"/>
                  </a:lnTo>
                  <a:lnTo>
                    <a:pt x="7533" y="1116"/>
                  </a:lnTo>
                  <a:lnTo>
                    <a:pt x="7446" y="1049"/>
                  </a:lnTo>
                  <a:cubicBezTo>
                    <a:pt x="7378" y="990"/>
                    <a:pt x="7300" y="932"/>
                    <a:pt x="7232" y="884"/>
                  </a:cubicBezTo>
                  <a:lnTo>
                    <a:pt x="7116" y="806"/>
                  </a:lnTo>
                  <a:lnTo>
                    <a:pt x="7077" y="777"/>
                  </a:lnTo>
                  <a:lnTo>
                    <a:pt x="7028" y="738"/>
                  </a:lnTo>
                  <a:cubicBezTo>
                    <a:pt x="6970" y="699"/>
                    <a:pt x="6902" y="660"/>
                    <a:pt x="6844" y="621"/>
                  </a:cubicBezTo>
                  <a:cubicBezTo>
                    <a:pt x="6786" y="583"/>
                    <a:pt x="6718" y="544"/>
                    <a:pt x="6669" y="515"/>
                  </a:cubicBezTo>
                  <a:lnTo>
                    <a:pt x="6630" y="486"/>
                  </a:lnTo>
                  <a:lnTo>
                    <a:pt x="6504" y="418"/>
                  </a:lnTo>
                  <a:lnTo>
                    <a:pt x="6456" y="398"/>
                  </a:lnTo>
                  <a:lnTo>
                    <a:pt x="6397" y="359"/>
                  </a:lnTo>
                  <a:lnTo>
                    <a:pt x="6349" y="340"/>
                  </a:lnTo>
                  <a:lnTo>
                    <a:pt x="6261" y="291"/>
                  </a:lnTo>
                  <a:lnTo>
                    <a:pt x="6213" y="272"/>
                  </a:lnTo>
                  <a:lnTo>
                    <a:pt x="6203" y="262"/>
                  </a:lnTo>
                  <a:cubicBezTo>
                    <a:pt x="6155" y="243"/>
                    <a:pt x="6106" y="224"/>
                    <a:pt x="6058" y="204"/>
                  </a:cubicBezTo>
                  <a:lnTo>
                    <a:pt x="6038" y="194"/>
                  </a:lnTo>
                  <a:lnTo>
                    <a:pt x="5999" y="185"/>
                  </a:lnTo>
                  <a:lnTo>
                    <a:pt x="5912" y="146"/>
                  </a:lnTo>
                  <a:cubicBezTo>
                    <a:pt x="5893" y="146"/>
                    <a:pt x="5873" y="136"/>
                    <a:pt x="5854" y="136"/>
                  </a:cubicBezTo>
                  <a:lnTo>
                    <a:pt x="5805" y="117"/>
                  </a:lnTo>
                  <a:lnTo>
                    <a:pt x="5776" y="107"/>
                  </a:lnTo>
                  <a:cubicBezTo>
                    <a:pt x="5728" y="88"/>
                    <a:pt x="5679" y="78"/>
                    <a:pt x="5630" y="68"/>
                  </a:cubicBezTo>
                  <a:lnTo>
                    <a:pt x="5504" y="39"/>
                  </a:lnTo>
                  <a:lnTo>
                    <a:pt x="5465" y="29"/>
                  </a:lnTo>
                  <a:lnTo>
                    <a:pt x="5417" y="20"/>
                  </a:lnTo>
                  <a:lnTo>
                    <a:pt x="5359" y="10"/>
                  </a:lnTo>
                  <a:lnTo>
                    <a:pt x="5281"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41;p37">
              <a:extLst>
                <a:ext uri="{FF2B5EF4-FFF2-40B4-BE49-F238E27FC236}">
                  <a16:creationId xmlns:a16="http://schemas.microsoft.com/office/drawing/2014/main" id="{47088F6C-B0A3-A5F1-75CB-E80087CF3063}"/>
                </a:ext>
              </a:extLst>
            </p:cNvPr>
            <p:cNvSpPr/>
            <p:nvPr/>
          </p:nvSpPr>
          <p:spPr>
            <a:xfrm>
              <a:off x="5932525" y="1308725"/>
              <a:ext cx="138325" cy="97575"/>
            </a:xfrm>
            <a:custGeom>
              <a:avLst/>
              <a:gdLst/>
              <a:ahLst/>
              <a:cxnLst/>
              <a:rect l="l" t="t" r="r" b="b"/>
              <a:pathLst>
                <a:path w="5533" h="3903" extrusionOk="0">
                  <a:moveTo>
                    <a:pt x="5533" y="0"/>
                  </a:moveTo>
                  <a:lnTo>
                    <a:pt x="1572" y="2301"/>
                  </a:lnTo>
                  <a:cubicBezTo>
                    <a:pt x="1505" y="2427"/>
                    <a:pt x="1427" y="2534"/>
                    <a:pt x="1340" y="2650"/>
                  </a:cubicBezTo>
                  <a:cubicBezTo>
                    <a:pt x="1301" y="2718"/>
                    <a:pt x="1252" y="2786"/>
                    <a:pt x="1204" y="2844"/>
                  </a:cubicBezTo>
                  <a:cubicBezTo>
                    <a:pt x="1136" y="2932"/>
                    <a:pt x="1058" y="3009"/>
                    <a:pt x="990" y="3097"/>
                  </a:cubicBezTo>
                  <a:cubicBezTo>
                    <a:pt x="942" y="3145"/>
                    <a:pt x="893" y="3203"/>
                    <a:pt x="845" y="3252"/>
                  </a:cubicBezTo>
                  <a:cubicBezTo>
                    <a:pt x="757" y="3339"/>
                    <a:pt x="670" y="3417"/>
                    <a:pt x="573" y="3495"/>
                  </a:cubicBezTo>
                  <a:cubicBezTo>
                    <a:pt x="534" y="3533"/>
                    <a:pt x="485" y="3572"/>
                    <a:pt x="447" y="3611"/>
                  </a:cubicBezTo>
                  <a:cubicBezTo>
                    <a:pt x="329" y="3698"/>
                    <a:pt x="211" y="3778"/>
                    <a:pt x="88" y="3851"/>
                  </a:cubicBezTo>
                  <a:lnTo>
                    <a:pt x="88" y="3851"/>
                  </a:lnTo>
                  <a:lnTo>
                    <a:pt x="3960" y="1602"/>
                  </a:lnTo>
                  <a:cubicBezTo>
                    <a:pt x="4116" y="1515"/>
                    <a:pt x="4261" y="1417"/>
                    <a:pt x="4397" y="1311"/>
                  </a:cubicBezTo>
                  <a:cubicBezTo>
                    <a:pt x="4446" y="1272"/>
                    <a:pt x="4484" y="1233"/>
                    <a:pt x="4533" y="1194"/>
                  </a:cubicBezTo>
                  <a:cubicBezTo>
                    <a:pt x="4620" y="1117"/>
                    <a:pt x="4717" y="1039"/>
                    <a:pt x="4795" y="952"/>
                  </a:cubicBezTo>
                  <a:cubicBezTo>
                    <a:pt x="4853" y="903"/>
                    <a:pt x="4892" y="845"/>
                    <a:pt x="4941" y="796"/>
                  </a:cubicBezTo>
                  <a:cubicBezTo>
                    <a:pt x="5018" y="719"/>
                    <a:pt x="5096" y="631"/>
                    <a:pt x="5164" y="544"/>
                  </a:cubicBezTo>
                  <a:cubicBezTo>
                    <a:pt x="5212" y="486"/>
                    <a:pt x="5251" y="418"/>
                    <a:pt x="5300" y="350"/>
                  </a:cubicBezTo>
                  <a:cubicBezTo>
                    <a:pt x="5339" y="292"/>
                    <a:pt x="5387" y="233"/>
                    <a:pt x="5426" y="175"/>
                  </a:cubicBezTo>
                  <a:cubicBezTo>
                    <a:pt x="5465" y="107"/>
                    <a:pt x="5494" y="59"/>
                    <a:pt x="5533" y="0"/>
                  </a:cubicBezTo>
                  <a:close/>
                  <a:moveTo>
                    <a:pt x="88" y="3851"/>
                  </a:moveTo>
                  <a:lnTo>
                    <a:pt x="0" y="3902"/>
                  </a:lnTo>
                  <a:cubicBezTo>
                    <a:pt x="30" y="3886"/>
                    <a:pt x="59" y="3869"/>
                    <a:pt x="88" y="385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42;p37">
              <a:extLst>
                <a:ext uri="{FF2B5EF4-FFF2-40B4-BE49-F238E27FC236}">
                  <a16:creationId xmlns:a16="http://schemas.microsoft.com/office/drawing/2014/main" id="{F7C3C8CB-C140-CC32-9663-0CC3C5F1A6A6}"/>
                </a:ext>
              </a:extLst>
            </p:cNvPr>
            <p:cNvSpPr/>
            <p:nvPr/>
          </p:nvSpPr>
          <p:spPr>
            <a:xfrm>
              <a:off x="5444050" y="601850"/>
              <a:ext cx="243900" cy="97350"/>
            </a:xfrm>
            <a:custGeom>
              <a:avLst/>
              <a:gdLst/>
              <a:ahLst/>
              <a:cxnLst/>
              <a:rect l="l" t="t" r="r" b="b"/>
              <a:pathLst>
                <a:path w="9756" h="3894" extrusionOk="0">
                  <a:moveTo>
                    <a:pt x="89" y="2629"/>
                  </a:moveTo>
                  <a:lnTo>
                    <a:pt x="89" y="2629"/>
                  </a:lnTo>
                  <a:cubicBezTo>
                    <a:pt x="59" y="2644"/>
                    <a:pt x="30" y="2661"/>
                    <a:pt x="0" y="2680"/>
                  </a:cubicBezTo>
                  <a:lnTo>
                    <a:pt x="89" y="2629"/>
                  </a:lnTo>
                  <a:close/>
                  <a:moveTo>
                    <a:pt x="5562" y="1"/>
                  </a:moveTo>
                  <a:cubicBezTo>
                    <a:pt x="5455" y="1"/>
                    <a:pt x="5348" y="1"/>
                    <a:pt x="5242" y="10"/>
                  </a:cubicBezTo>
                  <a:lnTo>
                    <a:pt x="5213" y="10"/>
                  </a:lnTo>
                  <a:cubicBezTo>
                    <a:pt x="5193" y="10"/>
                    <a:pt x="5174" y="20"/>
                    <a:pt x="5154" y="20"/>
                  </a:cubicBezTo>
                  <a:cubicBezTo>
                    <a:pt x="5067" y="30"/>
                    <a:pt x="4980" y="49"/>
                    <a:pt x="4892" y="59"/>
                  </a:cubicBezTo>
                  <a:cubicBezTo>
                    <a:pt x="4883" y="59"/>
                    <a:pt x="4863" y="59"/>
                    <a:pt x="4844" y="69"/>
                  </a:cubicBezTo>
                  <a:cubicBezTo>
                    <a:pt x="4824" y="78"/>
                    <a:pt x="4815" y="78"/>
                    <a:pt x="4805" y="78"/>
                  </a:cubicBezTo>
                  <a:cubicBezTo>
                    <a:pt x="4679" y="108"/>
                    <a:pt x="4553" y="137"/>
                    <a:pt x="4426" y="176"/>
                  </a:cubicBezTo>
                  <a:cubicBezTo>
                    <a:pt x="4368" y="195"/>
                    <a:pt x="4320" y="224"/>
                    <a:pt x="4271" y="243"/>
                  </a:cubicBezTo>
                  <a:cubicBezTo>
                    <a:pt x="4242" y="253"/>
                    <a:pt x="4213" y="263"/>
                    <a:pt x="4184" y="273"/>
                  </a:cubicBezTo>
                  <a:cubicBezTo>
                    <a:pt x="4106" y="311"/>
                    <a:pt x="4028" y="350"/>
                    <a:pt x="3951" y="399"/>
                  </a:cubicBezTo>
                  <a:lnTo>
                    <a:pt x="89" y="2629"/>
                  </a:lnTo>
                  <a:lnTo>
                    <a:pt x="89" y="2629"/>
                  </a:lnTo>
                  <a:cubicBezTo>
                    <a:pt x="137" y="2603"/>
                    <a:pt x="185" y="2581"/>
                    <a:pt x="233" y="2563"/>
                  </a:cubicBezTo>
                  <a:cubicBezTo>
                    <a:pt x="262" y="2544"/>
                    <a:pt x="291" y="2534"/>
                    <a:pt x="311" y="2524"/>
                  </a:cubicBezTo>
                  <a:cubicBezTo>
                    <a:pt x="369" y="2505"/>
                    <a:pt x="418" y="2476"/>
                    <a:pt x="476" y="2456"/>
                  </a:cubicBezTo>
                  <a:cubicBezTo>
                    <a:pt x="602" y="2418"/>
                    <a:pt x="719" y="2389"/>
                    <a:pt x="845" y="2359"/>
                  </a:cubicBezTo>
                  <a:lnTo>
                    <a:pt x="942" y="2340"/>
                  </a:lnTo>
                  <a:cubicBezTo>
                    <a:pt x="1029" y="2330"/>
                    <a:pt x="1116" y="2311"/>
                    <a:pt x="1204" y="2301"/>
                  </a:cubicBezTo>
                  <a:lnTo>
                    <a:pt x="1282" y="2291"/>
                  </a:lnTo>
                  <a:cubicBezTo>
                    <a:pt x="1388" y="2291"/>
                    <a:pt x="1495" y="2282"/>
                    <a:pt x="1612" y="2282"/>
                  </a:cubicBezTo>
                  <a:lnTo>
                    <a:pt x="1621" y="2282"/>
                  </a:lnTo>
                  <a:cubicBezTo>
                    <a:pt x="1728" y="2282"/>
                    <a:pt x="1825" y="2282"/>
                    <a:pt x="1922" y="2291"/>
                  </a:cubicBezTo>
                  <a:cubicBezTo>
                    <a:pt x="1971" y="2291"/>
                    <a:pt x="2019" y="2301"/>
                    <a:pt x="2058" y="2301"/>
                  </a:cubicBezTo>
                  <a:cubicBezTo>
                    <a:pt x="2107" y="2311"/>
                    <a:pt x="2184" y="2311"/>
                    <a:pt x="2242" y="2321"/>
                  </a:cubicBezTo>
                  <a:lnTo>
                    <a:pt x="2407" y="2350"/>
                  </a:lnTo>
                  <a:lnTo>
                    <a:pt x="2553" y="2379"/>
                  </a:lnTo>
                  <a:cubicBezTo>
                    <a:pt x="2621" y="2389"/>
                    <a:pt x="2679" y="2398"/>
                    <a:pt x="2747" y="2418"/>
                  </a:cubicBezTo>
                  <a:lnTo>
                    <a:pt x="2873" y="2447"/>
                  </a:lnTo>
                  <a:cubicBezTo>
                    <a:pt x="2961" y="2466"/>
                    <a:pt x="3048" y="2495"/>
                    <a:pt x="3145" y="2515"/>
                  </a:cubicBezTo>
                  <a:lnTo>
                    <a:pt x="3184" y="2534"/>
                  </a:lnTo>
                  <a:cubicBezTo>
                    <a:pt x="3291" y="2563"/>
                    <a:pt x="3397" y="2592"/>
                    <a:pt x="3495" y="2631"/>
                  </a:cubicBezTo>
                  <a:lnTo>
                    <a:pt x="3582" y="2670"/>
                  </a:lnTo>
                  <a:cubicBezTo>
                    <a:pt x="3660" y="2699"/>
                    <a:pt x="3737" y="2719"/>
                    <a:pt x="3815" y="2757"/>
                  </a:cubicBezTo>
                  <a:cubicBezTo>
                    <a:pt x="3854" y="2767"/>
                    <a:pt x="3883" y="2787"/>
                    <a:pt x="3922" y="2806"/>
                  </a:cubicBezTo>
                  <a:cubicBezTo>
                    <a:pt x="3990" y="2825"/>
                    <a:pt x="4058" y="2854"/>
                    <a:pt x="4125" y="2893"/>
                  </a:cubicBezTo>
                  <a:lnTo>
                    <a:pt x="4252" y="2942"/>
                  </a:lnTo>
                  <a:lnTo>
                    <a:pt x="4446" y="3039"/>
                  </a:lnTo>
                  <a:lnTo>
                    <a:pt x="4562" y="3097"/>
                  </a:lnTo>
                  <a:cubicBezTo>
                    <a:pt x="4659" y="3155"/>
                    <a:pt x="4747" y="3204"/>
                    <a:pt x="4844" y="3252"/>
                  </a:cubicBezTo>
                  <a:cubicBezTo>
                    <a:pt x="4989" y="3340"/>
                    <a:pt x="5145" y="3437"/>
                    <a:pt x="5290" y="3534"/>
                  </a:cubicBezTo>
                  <a:lnTo>
                    <a:pt x="5358" y="3573"/>
                  </a:lnTo>
                  <a:cubicBezTo>
                    <a:pt x="5504" y="3679"/>
                    <a:pt x="5649" y="3786"/>
                    <a:pt x="5795" y="3893"/>
                  </a:cubicBezTo>
                  <a:lnTo>
                    <a:pt x="9755" y="1593"/>
                  </a:lnTo>
                  <a:lnTo>
                    <a:pt x="9648" y="1525"/>
                  </a:lnTo>
                  <a:cubicBezTo>
                    <a:pt x="9561" y="1457"/>
                    <a:pt x="9483" y="1399"/>
                    <a:pt x="9396" y="1331"/>
                  </a:cubicBezTo>
                  <a:lnTo>
                    <a:pt x="9309" y="1282"/>
                  </a:lnTo>
                  <a:lnTo>
                    <a:pt x="9241" y="1233"/>
                  </a:lnTo>
                  <a:lnTo>
                    <a:pt x="9124" y="1156"/>
                  </a:lnTo>
                  <a:cubicBezTo>
                    <a:pt x="9037" y="1107"/>
                    <a:pt x="8949" y="1049"/>
                    <a:pt x="8862" y="991"/>
                  </a:cubicBezTo>
                  <a:lnTo>
                    <a:pt x="8794" y="962"/>
                  </a:lnTo>
                  <a:cubicBezTo>
                    <a:pt x="8726" y="923"/>
                    <a:pt x="8649" y="874"/>
                    <a:pt x="8581" y="836"/>
                  </a:cubicBezTo>
                  <a:lnTo>
                    <a:pt x="8513" y="806"/>
                  </a:lnTo>
                  <a:lnTo>
                    <a:pt x="8396" y="738"/>
                  </a:lnTo>
                  <a:lnTo>
                    <a:pt x="8299" y="690"/>
                  </a:lnTo>
                  <a:lnTo>
                    <a:pt x="8202" y="641"/>
                  </a:lnTo>
                  <a:lnTo>
                    <a:pt x="8076" y="593"/>
                  </a:lnTo>
                  <a:cubicBezTo>
                    <a:pt x="8057" y="583"/>
                    <a:pt x="8037" y="573"/>
                    <a:pt x="8018" y="564"/>
                  </a:cubicBezTo>
                  <a:cubicBezTo>
                    <a:pt x="7969" y="535"/>
                    <a:pt x="7921" y="525"/>
                    <a:pt x="7872" y="506"/>
                  </a:cubicBezTo>
                  <a:lnTo>
                    <a:pt x="7765" y="457"/>
                  </a:lnTo>
                  <a:lnTo>
                    <a:pt x="7726" y="438"/>
                  </a:lnTo>
                  <a:cubicBezTo>
                    <a:pt x="7668" y="408"/>
                    <a:pt x="7610" y="389"/>
                    <a:pt x="7542" y="370"/>
                  </a:cubicBezTo>
                  <a:lnTo>
                    <a:pt x="7445" y="331"/>
                  </a:lnTo>
                  <a:lnTo>
                    <a:pt x="7435" y="331"/>
                  </a:lnTo>
                  <a:cubicBezTo>
                    <a:pt x="7338" y="302"/>
                    <a:pt x="7241" y="263"/>
                    <a:pt x="7134" y="234"/>
                  </a:cubicBezTo>
                  <a:lnTo>
                    <a:pt x="7096" y="224"/>
                  </a:lnTo>
                  <a:cubicBezTo>
                    <a:pt x="7008" y="195"/>
                    <a:pt x="6921" y="176"/>
                    <a:pt x="6834" y="156"/>
                  </a:cubicBezTo>
                  <a:lnTo>
                    <a:pt x="6824" y="156"/>
                  </a:lnTo>
                  <a:lnTo>
                    <a:pt x="6698" y="127"/>
                  </a:lnTo>
                  <a:cubicBezTo>
                    <a:pt x="6649" y="117"/>
                    <a:pt x="6591" y="98"/>
                    <a:pt x="6533" y="88"/>
                  </a:cubicBezTo>
                  <a:lnTo>
                    <a:pt x="6513" y="88"/>
                  </a:lnTo>
                  <a:cubicBezTo>
                    <a:pt x="6465" y="78"/>
                    <a:pt x="6416" y="69"/>
                    <a:pt x="6358" y="59"/>
                  </a:cubicBezTo>
                  <a:cubicBezTo>
                    <a:pt x="6309" y="59"/>
                    <a:pt x="6261" y="49"/>
                    <a:pt x="6222" y="40"/>
                  </a:cubicBezTo>
                  <a:lnTo>
                    <a:pt x="6193" y="40"/>
                  </a:lnTo>
                  <a:cubicBezTo>
                    <a:pt x="6135" y="30"/>
                    <a:pt x="6076" y="30"/>
                    <a:pt x="6018" y="20"/>
                  </a:cubicBezTo>
                  <a:cubicBezTo>
                    <a:pt x="5979" y="20"/>
                    <a:pt x="5931" y="10"/>
                    <a:pt x="5892" y="10"/>
                  </a:cubicBezTo>
                  <a:lnTo>
                    <a:pt x="5882" y="10"/>
                  </a:lnTo>
                  <a:cubicBezTo>
                    <a:pt x="5776" y="10"/>
                    <a:pt x="5678" y="1"/>
                    <a:pt x="558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43;p37">
              <a:extLst>
                <a:ext uri="{FF2B5EF4-FFF2-40B4-BE49-F238E27FC236}">
                  <a16:creationId xmlns:a16="http://schemas.microsoft.com/office/drawing/2014/main" id="{50448360-4720-9709-DC41-9E2DE871F988}"/>
                </a:ext>
              </a:extLst>
            </p:cNvPr>
            <p:cNvSpPr/>
            <p:nvPr/>
          </p:nvSpPr>
          <p:spPr>
            <a:xfrm>
              <a:off x="6038550" y="1341725"/>
              <a:ext cx="101950" cy="59475"/>
            </a:xfrm>
            <a:custGeom>
              <a:avLst/>
              <a:gdLst/>
              <a:ahLst/>
              <a:cxnLst/>
              <a:rect l="l" t="t" r="r" b="b"/>
              <a:pathLst>
                <a:path w="4078" h="2379" extrusionOk="0">
                  <a:moveTo>
                    <a:pt x="4077" y="0"/>
                  </a:moveTo>
                  <a:lnTo>
                    <a:pt x="127" y="2301"/>
                  </a:lnTo>
                  <a:cubicBezTo>
                    <a:pt x="117" y="2308"/>
                    <a:pt x="108" y="2315"/>
                    <a:pt x="98" y="2322"/>
                  </a:cubicBezTo>
                  <a:lnTo>
                    <a:pt x="98" y="2322"/>
                  </a:lnTo>
                  <a:lnTo>
                    <a:pt x="3961" y="88"/>
                  </a:lnTo>
                  <a:cubicBezTo>
                    <a:pt x="4000" y="59"/>
                    <a:pt x="4039" y="30"/>
                    <a:pt x="4077" y="0"/>
                  </a:cubicBezTo>
                  <a:close/>
                  <a:moveTo>
                    <a:pt x="98" y="2322"/>
                  </a:moveTo>
                  <a:lnTo>
                    <a:pt x="1" y="2378"/>
                  </a:lnTo>
                  <a:cubicBezTo>
                    <a:pt x="37" y="2364"/>
                    <a:pt x="69" y="2344"/>
                    <a:pt x="98" y="232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44;p37">
              <a:extLst>
                <a:ext uri="{FF2B5EF4-FFF2-40B4-BE49-F238E27FC236}">
                  <a16:creationId xmlns:a16="http://schemas.microsoft.com/office/drawing/2014/main" id="{57DBC344-C796-92E9-0EBD-5AEF69327B1A}"/>
                </a:ext>
              </a:extLst>
            </p:cNvPr>
            <p:cNvSpPr/>
            <p:nvPr/>
          </p:nvSpPr>
          <p:spPr>
            <a:xfrm>
              <a:off x="6352550" y="1541675"/>
              <a:ext cx="129125" cy="85200"/>
            </a:xfrm>
            <a:custGeom>
              <a:avLst/>
              <a:gdLst/>
              <a:ahLst/>
              <a:cxnLst/>
              <a:rect l="l" t="t" r="r" b="b"/>
              <a:pathLst>
                <a:path w="5165" h="3408" extrusionOk="0">
                  <a:moveTo>
                    <a:pt x="5164" y="0"/>
                  </a:moveTo>
                  <a:lnTo>
                    <a:pt x="1204" y="2291"/>
                  </a:lnTo>
                  <a:cubicBezTo>
                    <a:pt x="895" y="2746"/>
                    <a:pt x="488" y="3124"/>
                    <a:pt x="5" y="3405"/>
                  </a:cubicBezTo>
                  <a:lnTo>
                    <a:pt x="5" y="3405"/>
                  </a:lnTo>
                  <a:lnTo>
                    <a:pt x="3961" y="1107"/>
                  </a:lnTo>
                  <a:cubicBezTo>
                    <a:pt x="4436" y="825"/>
                    <a:pt x="4844" y="447"/>
                    <a:pt x="5164" y="0"/>
                  </a:cubicBezTo>
                  <a:close/>
                  <a:moveTo>
                    <a:pt x="5" y="3405"/>
                  </a:moveTo>
                  <a:lnTo>
                    <a:pt x="1" y="3407"/>
                  </a:lnTo>
                  <a:cubicBezTo>
                    <a:pt x="2" y="3406"/>
                    <a:pt x="4" y="3406"/>
                    <a:pt x="5" y="3405"/>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45;p37">
              <a:extLst>
                <a:ext uri="{FF2B5EF4-FFF2-40B4-BE49-F238E27FC236}">
                  <a16:creationId xmlns:a16="http://schemas.microsoft.com/office/drawing/2014/main" id="{172F4650-9020-06A3-7420-3F5DAC9BE237}"/>
                </a:ext>
              </a:extLst>
            </p:cNvPr>
            <p:cNvSpPr/>
            <p:nvPr/>
          </p:nvSpPr>
          <p:spPr>
            <a:xfrm>
              <a:off x="5664375" y="490225"/>
              <a:ext cx="513000" cy="405750"/>
            </a:xfrm>
            <a:custGeom>
              <a:avLst/>
              <a:gdLst/>
              <a:ahLst/>
              <a:cxnLst/>
              <a:rect l="l" t="t" r="r" b="b"/>
              <a:pathLst>
                <a:path w="20520" h="16230" extrusionOk="0">
                  <a:moveTo>
                    <a:pt x="193" y="2907"/>
                  </a:moveTo>
                  <a:lnTo>
                    <a:pt x="193" y="2907"/>
                  </a:lnTo>
                  <a:cubicBezTo>
                    <a:pt x="126" y="2942"/>
                    <a:pt x="61" y="2980"/>
                    <a:pt x="1" y="3020"/>
                  </a:cubicBezTo>
                  <a:lnTo>
                    <a:pt x="193" y="2907"/>
                  </a:lnTo>
                  <a:close/>
                  <a:moveTo>
                    <a:pt x="6649" y="1"/>
                  </a:moveTo>
                  <a:cubicBezTo>
                    <a:pt x="6494" y="1"/>
                    <a:pt x="6339" y="11"/>
                    <a:pt x="6184" y="20"/>
                  </a:cubicBezTo>
                  <a:lnTo>
                    <a:pt x="6174" y="20"/>
                  </a:lnTo>
                  <a:cubicBezTo>
                    <a:pt x="5989" y="40"/>
                    <a:pt x="5805" y="69"/>
                    <a:pt x="5630" y="98"/>
                  </a:cubicBezTo>
                  <a:cubicBezTo>
                    <a:pt x="5611" y="98"/>
                    <a:pt x="5591" y="98"/>
                    <a:pt x="5582" y="108"/>
                  </a:cubicBezTo>
                  <a:lnTo>
                    <a:pt x="5543" y="117"/>
                  </a:lnTo>
                  <a:cubicBezTo>
                    <a:pt x="5456" y="137"/>
                    <a:pt x="5378" y="156"/>
                    <a:pt x="5291" y="176"/>
                  </a:cubicBezTo>
                  <a:cubicBezTo>
                    <a:pt x="5261" y="185"/>
                    <a:pt x="5223" y="185"/>
                    <a:pt x="5193" y="195"/>
                  </a:cubicBezTo>
                  <a:cubicBezTo>
                    <a:pt x="5067" y="234"/>
                    <a:pt x="4961" y="263"/>
                    <a:pt x="4844" y="302"/>
                  </a:cubicBezTo>
                  <a:cubicBezTo>
                    <a:pt x="4844" y="311"/>
                    <a:pt x="4834" y="311"/>
                    <a:pt x="4825" y="311"/>
                  </a:cubicBezTo>
                  <a:cubicBezTo>
                    <a:pt x="4698" y="360"/>
                    <a:pt x="4572" y="409"/>
                    <a:pt x="4446" y="467"/>
                  </a:cubicBezTo>
                  <a:lnTo>
                    <a:pt x="4339" y="515"/>
                  </a:lnTo>
                  <a:cubicBezTo>
                    <a:pt x="4213" y="574"/>
                    <a:pt x="4077" y="641"/>
                    <a:pt x="3951" y="719"/>
                  </a:cubicBezTo>
                  <a:lnTo>
                    <a:pt x="193" y="2907"/>
                  </a:lnTo>
                  <a:lnTo>
                    <a:pt x="193" y="2907"/>
                  </a:lnTo>
                  <a:cubicBezTo>
                    <a:pt x="257" y="2874"/>
                    <a:pt x="323" y="2844"/>
                    <a:pt x="389" y="2816"/>
                  </a:cubicBezTo>
                  <a:cubicBezTo>
                    <a:pt x="418" y="2796"/>
                    <a:pt x="457" y="2787"/>
                    <a:pt x="486" y="2767"/>
                  </a:cubicBezTo>
                  <a:cubicBezTo>
                    <a:pt x="612" y="2709"/>
                    <a:pt x="738" y="2660"/>
                    <a:pt x="874" y="2612"/>
                  </a:cubicBezTo>
                  <a:lnTo>
                    <a:pt x="894" y="2602"/>
                  </a:lnTo>
                  <a:cubicBezTo>
                    <a:pt x="1010" y="2563"/>
                    <a:pt x="1127" y="2525"/>
                    <a:pt x="1243" y="2495"/>
                  </a:cubicBezTo>
                  <a:cubicBezTo>
                    <a:pt x="1272" y="2486"/>
                    <a:pt x="1311" y="2476"/>
                    <a:pt x="1340" y="2466"/>
                  </a:cubicBezTo>
                  <a:cubicBezTo>
                    <a:pt x="1427" y="2447"/>
                    <a:pt x="1505" y="2427"/>
                    <a:pt x="1592" y="2408"/>
                  </a:cubicBezTo>
                  <a:lnTo>
                    <a:pt x="1680" y="2398"/>
                  </a:lnTo>
                  <a:cubicBezTo>
                    <a:pt x="1855" y="2360"/>
                    <a:pt x="2039" y="2330"/>
                    <a:pt x="2223" y="2321"/>
                  </a:cubicBezTo>
                  <a:lnTo>
                    <a:pt x="2233" y="2321"/>
                  </a:lnTo>
                  <a:cubicBezTo>
                    <a:pt x="2388" y="2301"/>
                    <a:pt x="2544" y="2292"/>
                    <a:pt x="2699" y="2292"/>
                  </a:cubicBezTo>
                  <a:lnTo>
                    <a:pt x="2835" y="2292"/>
                  </a:lnTo>
                  <a:cubicBezTo>
                    <a:pt x="2942" y="2292"/>
                    <a:pt x="3048" y="2292"/>
                    <a:pt x="3155" y="2301"/>
                  </a:cubicBezTo>
                  <a:lnTo>
                    <a:pt x="3281" y="2311"/>
                  </a:lnTo>
                  <a:cubicBezTo>
                    <a:pt x="3408" y="2321"/>
                    <a:pt x="3543" y="2330"/>
                    <a:pt x="3679" y="2350"/>
                  </a:cubicBezTo>
                  <a:lnTo>
                    <a:pt x="3699" y="2350"/>
                  </a:lnTo>
                  <a:cubicBezTo>
                    <a:pt x="3825" y="2369"/>
                    <a:pt x="3961" y="2389"/>
                    <a:pt x="4097" y="2418"/>
                  </a:cubicBezTo>
                  <a:lnTo>
                    <a:pt x="4242" y="2447"/>
                  </a:lnTo>
                  <a:cubicBezTo>
                    <a:pt x="4320" y="2466"/>
                    <a:pt x="4407" y="2486"/>
                    <a:pt x="4485" y="2505"/>
                  </a:cubicBezTo>
                  <a:lnTo>
                    <a:pt x="4689" y="2563"/>
                  </a:lnTo>
                  <a:cubicBezTo>
                    <a:pt x="4747" y="2573"/>
                    <a:pt x="4805" y="2592"/>
                    <a:pt x="4873" y="2612"/>
                  </a:cubicBezTo>
                  <a:cubicBezTo>
                    <a:pt x="4961" y="2641"/>
                    <a:pt x="5048" y="2670"/>
                    <a:pt x="5135" y="2699"/>
                  </a:cubicBezTo>
                  <a:lnTo>
                    <a:pt x="5261" y="2738"/>
                  </a:lnTo>
                  <a:cubicBezTo>
                    <a:pt x="5388" y="2777"/>
                    <a:pt x="5514" y="2825"/>
                    <a:pt x="5650" y="2884"/>
                  </a:cubicBezTo>
                  <a:cubicBezTo>
                    <a:pt x="5766" y="2932"/>
                    <a:pt x="5892" y="2981"/>
                    <a:pt x="5999" y="3029"/>
                  </a:cubicBezTo>
                  <a:lnTo>
                    <a:pt x="6077" y="3068"/>
                  </a:lnTo>
                  <a:cubicBezTo>
                    <a:pt x="6174" y="3107"/>
                    <a:pt x="6271" y="3155"/>
                    <a:pt x="6368" y="3204"/>
                  </a:cubicBezTo>
                  <a:lnTo>
                    <a:pt x="6484" y="3262"/>
                  </a:lnTo>
                  <a:lnTo>
                    <a:pt x="6727" y="3388"/>
                  </a:lnTo>
                  <a:cubicBezTo>
                    <a:pt x="6834" y="3447"/>
                    <a:pt x="6941" y="3505"/>
                    <a:pt x="7047" y="3563"/>
                  </a:cubicBezTo>
                  <a:cubicBezTo>
                    <a:pt x="7125" y="3612"/>
                    <a:pt x="7193" y="3650"/>
                    <a:pt x="7271" y="3699"/>
                  </a:cubicBezTo>
                  <a:lnTo>
                    <a:pt x="7494" y="3835"/>
                  </a:lnTo>
                  <a:lnTo>
                    <a:pt x="7639" y="3913"/>
                  </a:lnTo>
                  <a:cubicBezTo>
                    <a:pt x="7717" y="3971"/>
                    <a:pt x="7804" y="4019"/>
                    <a:pt x="7882" y="4068"/>
                  </a:cubicBezTo>
                  <a:lnTo>
                    <a:pt x="8047" y="4184"/>
                  </a:lnTo>
                  <a:cubicBezTo>
                    <a:pt x="8125" y="4243"/>
                    <a:pt x="8212" y="4301"/>
                    <a:pt x="8299" y="4359"/>
                  </a:cubicBezTo>
                  <a:lnTo>
                    <a:pt x="8455" y="4485"/>
                  </a:lnTo>
                  <a:cubicBezTo>
                    <a:pt x="8542" y="4553"/>
                    <a:pt x="8639" y="4621"/>
                    <a:pt x="8736" y="4699"/>
                  </a:cubicBezTo>
                  <a:lnTo>
                    <a:pt x="8862" y="4796"/>
                  </a:lnTo>
                  <a:cubicBezTo>
                    <a:pt x="9008" y="4912"/>
                    <a:pt x="9144" y="5029"/>
                    <a:pt x="9290" y="5145"/>
                  </a:cubicBezTo>
                  <a:cubicBezTo>
                    <a:pt x="9309" y="5155"/>
                    <a:pt x="9319" y="5174"/>
                    <a:pt x="9338" y="5194"/>
                  </a:cubicBezTo>
                  <a:cubicBezTo>
                    <a:pt x="9464" y="5301"/>
                    <a:pt x="9590" y="5407"/>
                    <a:pt x="9717" y="5514"/>
                  </a:cubicBezTo>
                  <a:lnTo>
                    <a:pt x="9852" y="5640"/>
                  </a:lnTo>
                  <a:cubicBezTo>
                    <a:pt x="9950" y="5728"/>
                    <a:pt x="10056" y="5825"/>
                    <a:pt x="10153" y="5922"/>
                  </a:cubicBezTo>
                  <a:lnTo>
                    <a:pt x="10289" y="6048"/>
                  </a:lnTo>
                  <a:cubicBezTo>
                    <a:pt x="10406" y="6164"/>
                    <a:pt x="10532" y="6281"/>
                    <a:pt x="10648" y="6407"/>
                  </a:cubicBezTo>
                  <a:lnTo>
                    <a:pt x="10707" y="6465"/>
                  </a:lnTo>
                  <a:cubicBezTo>
                    <a:pt x="10843" y="6601"/>
                    <a:pt x="10978" y="6737"/>
                    <a:pt x="11105" y="6883"/>
                  </a:cubicBezTo>
                  <a:lnTo>
                    <a:pt x="11231" y="7019"/>
                  </a:lnTo>
                  <a:cubicBezTo>
                    <a:pt x="11318" y="7116"/>
                    <a:pt x="11415" y="7213"/>
                    <a:pt x="11503" y="7319"/>
                  </a:cubicBezTo>
                  <a:lnTo>
                    <a:pt x="11638" y="7475"/>
                  </a:lnTo>
                  <a:cubicBezTo>
                    <a:pt x="11726" y="7582"/>
                    <a:pt x="11823" y="7679"/>
                    <a:pt x="11910" y="7785"/>
                  </a:cubicBezTo>
                  <a:lnTo>
                    <a:pt x="12027" y="7931"/>
                  </a:lnTo>
                  <a:cubicBezTo>
                    <a:pt x="12153" y="8086"/>
                    <a:pt x="12289" y="8242"/>
                    <a:pt x="12415" y="8407"/>
                  </a:cubicBezTo>
                  <a:lnTo>
                    <a:pt x="12425" y="8426"/>
                  </a:lnTo>
                  <a:cubicBezTo>
                    <a:pt x="12561" y="8601"/>
                    <a:pt x="12696" y="8775"/>
                    <a:pt x="12823" y="8950"/>
                  </a:cubicBezTo>
                  <a:lnTo>
                    <a:pt x="12920" y="9076"/>
                  </a:lnTo>
                  <a:cubicBezTo>
                    <a:pt x="13114" y="9338"/>
                    <a:pt x="13298" y="9600"/>
                    <a:pt x="13483" y="9872"/>
                  </a:cubicBezTo>
                  <a:lnTo>
                    <a:pt x="13560" y="9989"/>
                  </a:lnTo>
                  <a:cubicBezTo>
                    <a:pt x="13696" y="10193"/>
                    <a:pt x="13822" y="10387"/>
                    <a:pt x="13949" y="10581"/>
                  </a:cubicBezTo>
                  <a:lnTo>
                    <a:pt x="13997" y="10658"/>
                  </a:lnTo>
                  <a:cubicBezTo>
                    <a:pt x="14104" y="10843"/>
                    <a:pt x="14220" y="11018"/>
                    <a:pt x="14327" y="11202"/>
                  </a:cubicBezTo>
                  <a:cubicBezTo>
                    <a:pt x="14356" y="11251"/>
                    <a:pt x="14376" y="11289"/>
                    <a:pt x="14405" y="11338"/>
                  </a:cubicBezTo>
                  <a:cubicBezTo>
                    <a:pt x="14560" y="11600"/>
                    <a:pt x="14706" y="11872"/>
                    <a:pt x="14851" y="12144"/>
                  </a:cubicBezTo>
                  <a:cubicBezTo>
                    <a:pt x="14880" y="12192"/>
                    <a:pt x="14909" y="12231"/>
                    <a:pt x="14929" y="12279"/>
                  </a:cubicBezTo>
                  <a:cubicBezTo>
                    <a:pt x="14997" y="12415"/>
                    <a:pt x="15065" y="12551"/>
                    <a:pt x="15133" y="12677"/>
                  </a:cubicBezTo>
                  <a:lnTo>
                    <a:pt x="15210" y="12823"/>
                  </a:lnTo>
                  <a:cubicBezTo>
                    <a:pt x="15269" y="12949"/>
                    <a:pt x="15327" y="13056"/>
                    <a:pt x="15375" y="13172"/>
                  </a:cubicBezTo>
                  <a:cubicBezTo>
                    <a:pt x="15405" y="13221"/>
                    <a:pt x="15424" y="13279"/>
                    <a:pt x="15453" y="13328"/>
                  </a:cubicBezTo>
                  <a:cubicBezTo>
                    <a:pt x="15482" y="13396"/>
                    <a:pt x="15511" y="13464"/>
                    <a:pt x="15550" y="13541"/>
                  </a:cubicBezTo>
                  <a:cubicBezTo>
                    <a:pt x="15579" y="13609"/>
                    <a:pt x="15628" y="13716"/>
                    <a:pt x="15667" y="13803"/>
                  </a:cubicBezTo>
                  <a:lnTo>
                    <a:pt x="15744" y="13978"/>
                  </a:lnTo>
                  <a:lnTo>
                    <a:pt x="15870" y="14269"/>
                  </a:lnTo>
                  <a:lnTo>
                    <a:pt x="15938" y="14463"/>
                  </a:lnTo>
                  <a:cubicBezTo>
                    <a:pt x="15977" y="14551"/>
                    <a:pt x="16016" y="14648"/>
                    <a:pt x="16055" y="14745"/>
                  </a:cubicBezTo>
                  <a:cubicBezTo>
                    <a:pt x="16084" y="14813"/>
                    <a:pt x="16113" y="14881"/>
                    <a:pt x="16132" y="14949"/>
                  </a:cubicBezTo>
                  <a:cubicBezTo>
                    <a:pt x="16162" y="15026"/>
                    <a:pt x="16200" y="15133"/>
                    <a:pt x="16230" y="15220"/>
                  </a:cubicBezTo>
                  <a:cubicBezTo>
                    <a:pt x="16268" y="15308"/>
                    <a:pt x="16288" y="15366"/>
                    <a:pt x="16307" y="15434"/>
                  </a:cubicBezTo>
                  <a:cubicBezTo>
                    <a:pt x="16336" y="15512"/>
                    <a:pt x="16365" y="15609"/>
                    <a:pt x="16395" y="15696"/>
                  </a:cubicBezTo>
                  <a:cubicBezTo>
                    <a:pt x="16424" y="15783"/>
                    <a:pt x="16443" y="15851"/>
                    <a:pt x="16472" y="15929"/>
                  </a:cubicBezTo>
                  <a:cubicBezTo>
                    <a:pt x="16501" y="16026"/>
                    <a:pt x="16540" y="16133"/>
                    <a:pt x="16569" y="16230"/>
                  </a:cubicBezTo>
                  <a:lnTo>
                    <a:pt x="20520" y="13929"/>
                  </a:lnTo>
                  <a:lnTo>
                    <a:pt x="20491" y="13823"/>
                  </a:lnTo>
                  <a:cubicBezTo>
                    <a:pt x="20471" y="13755"/>
                    <a:pt x="20452" y="13697"/>
                    <a:pt x="20432" y="13629"/>
                  </a:cubicBezTo>
                  <a:cubicBezTo>
                    <a:pt x="20403" y="13570"/>
                    <a:pt x="20374" y="13473"/>
                    <a:pt x="20355" y="13396"/>
                  </a:cubicBezTo>
                  <a:cubicBezTo>
                    <a:pt x="20355" y="13376"/>
                    <a:pt x="20345" y="13357"/>
                    <a:pt x="20335" y="13347"/>
                  </a:cubicBezTo>
                  <a:cubicBezTo>
                    <a:pt x="20316" y="13279"/>
                    <a:pt x="20287" y="13211"/>
                    <a:pt x="20267" y="13143"/>
                  </a:cubicBezTo>
                  <a:cubicBezTo>
                    <a:pt x="20238" y="13075"/>
                    <a:pt x="20219" y="12988"/>
                    <a:pt x="20190" y="12920"/>
                  </a:cubicBezTo>
                  <a:cubicBezTo>
                    <a:pt x="20180" y="12901"/>
                    <a:pt x="20180" y="12891"/>
                    <a:pt x="20170" y="12871"/>
                  </a:cubicBezTo>
                  <a:cubicBezTo>
                    <a:pt x="20141" y="12804"/>
                    <a:pt x="20112" y="12726"/>
                    <a:pt x="20093" y="12658"/>
                  </a:cubicBezTo>
                  <a:cubicBezTo>
                    <a:pt x="20064" y="12580"/>
                    <a:pt x="20034" y="12512"/>
                    <a:pt x="20005" y="12444"/>
                  </a:cubicBezTo>
                  <a:cubicBezTo>
                    <a:pt x="20005" y="12435"/>
                    <a:pt x="19996" y="12415"/>
                    <a:pt x="19996" y="12406"/>
                  </a:cubicBezTo>
                  <a:cubicBezTo>
                    <a:pt x="19966" y="12328"/>
                    <a:pt x="19928" y="12241"/>
                    <a:pt x="19899" y="12163"/>
                  </a:cubicBezTo>
                  <a:cubicBezTo>
                    <a:pt x="19869" y="12076"/>
                    <a:pt x="19850" y="12037"/>
                    <a:pt x="19821" y="11969"/>
                  </a:cubicBezTo>
                  <a:lnTo>
                    <a:pt x="19811" y="11940"/>
                  </a:lnTo>
                  <a:cubicBezTo>
                    <a:pt x="19772" y="11862"/>
                    <a:pt x="19734" y="11775"/>
                    <a:pt x="19704" y="11687"/>
                  </a:cubicBezTo>
                  <a:cubicBezTo>
                    <a:pt x="19675" y="11619"/>
                    <a:pt x="19646" y="11561"/>
                    <a:pt x="19617" y="11503"/>
                  </a:cubicBezTo>
                  <a:lnTo>
                    <a:pt x="19607" y="11483"/>
                  </a:lnTo>
                  <a:lnTo>
                    <a:pt x="19501" y="11241"/>
                  </a:lnTo>
                  <a:cubicBezTo>
                    <a:pt x="19471" y="11163"/>
                    <a:pt x="19442" y="11095"/>
                    <a:pt x="19404" y="11018"/>
                  </a:cubicBezTo>
                  <a:cubicBezTo>
                    <a:pt x="19404" y="11008"/>
                    <a:pt x="19404" y="11008"/>
                    <a:pt x="19404" y="10998"/>
                  </a:cubicBezTo>
                  <a:cubicBezTo>
                    <a:pt x="19384" y="10959"/>
                    <a:pt x="19365" y="10921"/>
                    <a:pt x="19336" y="10872"/>
                  </a:cubicBezTo>
                  <a:cubicBezTo>
                    <a:pt x="19287" y="10755"/>
                    <a:pt x="19229" y="10629"/>
                    <a:pt x="19171" y="10523"/>
                  </a:cubicBezTo>
                  <a:lnTo>
                    <a:pt x="19151" y="10484"/>
                  </a:lnTo>
                  <a:lnTo>
                    <a:pt x="19093" y="10377"/>
                  </a:lnTo>
                  <a:cubicBezTo>
                    <a:pt x="19025" y="10241"/>
                    <a:pt x="18957" y="10105"/>
                    <a:pt x="18889" y="9979"/>
                  </a:cubicBezTo>
                  <a:cubicBezTo>
                    <a:pt x="18879" y="9950"/>
                    <a:pt x="18860" y="9921"/>
                    <a:pt x="18850" y="9892"/>
                  </a:cubicBezTo>
                  <a:cubicBezTo>
                    <a:pt x="18831" y="9872"/>
                    <a:pt x="18821" y="9853"/>
                    <a:pt x="18811" y="9833"/>
                  </a:cubicBezTo>
                  <a:cubicBezTo>
                    <a:pt x="18666" y="9562"/>
                    <a:pt x="18520" y="9290"/>
                    <a:pt x="18365" y="9028"/>
                  </a:cubicBezTo>
                  <a:cubicBezTo>
                    <a:pt x="18355" y="9008"/>
                    <a:pt x="18346" y="8999"/>
                    <a:pt x="18336" y="8979"/>
                  </a:cubicBezTo>
                  <a:lnTo>
                    <a:pt x="18287" y="8892"/>
                  </a:lnTo>
                  <a:cubicBezTo>
                    <a:pt x="18181" y="8717"/>
                    <a:pt x="18064" y="8533"/>
                    <a:pt x="17948" y="8348"/>
                  </a:cubicBezTo>
                  <a:cubicBezTo>
                    <a:pt x="17938" y="8329"/>
                    <a:pt x="17918" y="8300"/>
                    <a:pt x="17909" y="8280"/>
                  </a:cubicBezTo>
                  <a:cubicBezTo>
                    <a:pt x="17783" y="8077"/>
                    <a:pt x="17656" y="7882"/>
                    <a:pt x="17520" y="7688"/>
                  </a:cubicBezTo>
                  <a:cubicBezTo>
                    <a:pt x="17511" y="7669"/>
                    <a:pt x="17491" y="7640"/>
                    <a:pt x="17482" y="7620"/>
                  </a:cubicBezTo>
                  <a:lnTo>
                    <a:pt x="17443" y="7562"/>
                  </a:lnTo>
                  <a:cubicBezTo>
                    <a:pt x="17258" y="7300"/>
                    <a:pt x="17074" y="7028"/>
                    <a:pt x="16880" y="6766"/>
                  </a:cubicBezTo>
                  <a:lnTo>
                    <a:pt x="16841" y="6718"/>
                  </a:lnTo>
                  <a:lnTo>
                    <a:pt x="16783" y="6650"/>
                  </a:lnTo>
                  <a:cubicBezTo>
                    <a:pt x="16657" y="6475"/>
                    <a:pt x="16521" y="6300"/>
                    <a:pt x="16385" y="6126"/>
                  </a:cubicBezTo>
                  <a:lnTo>
                    <a:pt x="16375" y="6106"/>
                  </a:lnTo>
                  <a:cubicBezTo>
                    <a:pt x="16249" y="5941"/>
                    <a:pt x="16123" y="5786"/>
                    <a:pt x="15987" y="5631"/>
                  </a:cubicBezTo>
                  <a:lnTo>
                    <a:pt x="15948" y="5582"/>
                  </a:lnTo>
                  <a:lnTo>
                    <a:pt x="15870" y="5485"/>
                  </a:lnTo>
                  <a:cubicBezTo>
                    <a:pt x="15783" y="5378"/>
                    <a:pt x="15696" y="5281"/>
                    <a:pt x="15599" y="5174"/>
                  </a:cubicBezTo>
                  <a:lnTo>
                    <a:pt x="15531" y="5097"/>
                  </a:lnTo>
                  <a:lnTo>
                    <a:pt x="15463" y="5019"/>
                  </a:lnTo>
                  <a:cubicBezTo>
                    <a:pt x="15375" y="4922"/>
                    <a:pt x="15288" y="4815"/>
                    <a:pt x="15191" y="4718"/>
                  </a:cubicBezTo>
                  <a:cubicBezTo>
                    <a:pt x="15162" y="4679"/>
                    <a:pt x="15133" y="4650"/>
                    <a:pt x="15104" y="4621"/>
                  </a:cubicBezTo>
                  <a:lnTo>
                    <a:pt x="15074" y="4582"/>
                  </a:lnTo>
                  <a:cubicBezTo>
                    <a:pt x="14939" y="4446"/>
                    <a:pt x="14803" y="4301"/>
                    <a:pt x="14667" y="4165"/>
                  </a:cubicBezTo>
                  <a:cubicBezTo>
                    <a:pt x="14667" y="4155"/>
                    <a:pt x="14667" y="4155"/>
                    <a:pt x="14657" y="4155"/>
                  </a:cubicBezTo>
                  <a:cubicBezTo>
                    <a:pt x="14647" y="4136"/>
                    <a:pt x="14628" y="4126"/>
                    <a:pt x="14618" y="4107"/>
                  </a:cubicBezTo>
                  <a:lnTo>
                    <a:pt x="14249" y="3748"/>
                  </a:lnTo>
                  <a:lnTo>
                    <a:pt x="14201" y="3689"/>
                  </a:lnTo>
                  <a:cubicBezTo>
                    <a:pt x="14172" y="3670"/>
                    <a:pt x="14143" y="3641"/>
                    <a:pt x="14114" y="3621"/>
                  </a:cubicBezTo>
                  <a:cubicBezTo>
                    <a:pt x="14017" y="3524"/>
                    <a:pt x="13910" y="3427"/>
                    <a:pt x="13813" y="3330"/>
                  </a:cubicBezTo>
                  <a:cubicBezTo>
                    <a:pt x="13784" y="3311"/>
                    <a:pt x="13754" y="3282"/>
                    <a:pt x="13725" y="3253"/>
                  </a:cubicBezTo>
                  <a:lnTo>
                    <a:pt x="13677" y="3214"/>
                  </a:lnTo>
                  <a:cubicBezTo>
                    <a:pt x="13560" y="3097"/>
                    <a:pt x="13424" y="2990"/>
                    <a:pt x="13298" y="2884"/>
                  </a:cubicBezTo>
                  <a:lnTo>
                    <a:pt x="13259" y="2845"/>
                  </a:lnTo>
                  <a:lnTo>
                    <a:pt x="13250" y="2845"/>
                  </a:lnTo>
                  <a:cubicBezTo>
                    <a:pt x="13114" y="2728"/>
                    <a:pt x="12968" y="2612"/>
                    <a:pt x="12823" y="2495"/>
                  </a:cubicBezTo>
                  <a:lnTo>
                    <a:pt x="12794" y="2476"/>
                  </a:lnTo>
                  <a:cubicBezTo>
                    <a:pt x="12764" y="2447"/>
                    <a:pt x="12726" y="2427"/>
                    <a:pt x="12696" y="2398"/>
                  </a:cubicBezTo>
                  <a:lnTo>
                    <a:pt x="12415" y="2185"/>
                  </a:lnTo>
                  <a:lnTo>
                    <a:pt x="12347" y="2136"/>
                  </a:lnTo>
                  <a:lnTo>
                    <a:pt x="12260" y="2068"/>
                  </a:lnTo>
                  <a:cubicBezTo>
                    <a:pt x="12172" y="2010"/>
                    <a:pt x="12095" y="1942"/>
                    <a:pt x="12017" y="1894"/>
                  </a:cubicBezTo>
                  <a:lnTo>
                    <a:pt x="11920" y="1826"/>
                  </a:lnTo>
                  <a:lnTo>
                    <a:pt x="11852" y="1777"/>
                  </a:lnTo>
                  <a:cubicBezTo>
                    <a:pt x="11774" y="1729"/>
                    <a:pt x="11697" y="1670"/>
                    <a:pt x="11609" y="1622"/>
                  </a:cubicBezTo>
                  <a:lnTo>
                    <a:pt x="11503" y="1554"/>
                  </a:lnTo>
                  <a:lnTo>
                    <a:pt x="11444" y="1515"/>
                  </a:lnTo>
                  <a:lnTo>
                    <a:pt x="11231" y="1379"/>
                  </a:lnTo>
                  <a:lnTo>
                    <a:pt x="11105" y="1302"/>
                  </a:lnTo>
                  <a:lnTo>
                    <a:pt x="11017" y="1253"/>
                  </a:lnTo>
                  <a:lnTo>
                    <a:pt x="10697" y="1078"/>
                  </a:lnTo>
                  <a:lnTo>
                    <a:pt x="10668" y="1069"/>
                  </a:lnTo>
                  <a:cubicBezTo>
                    <a:pt x="10590" y="1020"/>
                    <a:pt x="10513" y="981"/>
                    <a:pt x="10425" y="942"/>
                  </a:cubicBezTo>
                  <a:cubicBezTo>
                    <a:pt x="10396" y="923"/>
                    <a:pt x="10357" y="904"/>
                    <a:pt x="10318" y="884"/>
                  </a:cubicBezTo>
                  <a:lnTo>
                    <a:pt x="10309" y="884"/>
                  </a:lnTo>
                  <a:cubicBezTo>
                    <a:pt x="10212" y="836"/>
                    <a:pt x="10115" y="787"/>
                    <a:pt x="10018" y="748"/>
                  </a:cubicBezTo>
                  <a:lnTo>
                    <a:pt x="9950" y="709"/>
                  </a:lnTo>
                  <a:cubicBezTo>
                    <a:pt x="9823" y="661"/>
                    <a:pt x="9707" y="612"/>
                    <a:pt x="9590" y="564"/>
                  </a:cubicBezTo>
                  <a:lnTo>
                    <a:pt x="9581" y="564"/>
                  </a:lnTo>
                  <a:cubicBezTo>
                    <a:pt x="9464" y="515"/>
                    <a:pt x="9338" y="467"/>
                    <a:pt x="9222" y="418"/>
                  </a:cubicBezTo>
                  <a:lnTo>
                    <a:pt x="9212" y="418"/>
                  </a:lnTo>
                  <a:cubicBezTo>
                    <a:pt x="9163" y="409"/>
                    <a:pt x="9125" y="399"/>
                    <a:pt x="9086" y="379"/>
                  </a:cubicBezTo>
                  <a:cubicBezTo>
                    <a:pt x="9008" y="360"/>
                    <a:pt x="8930" y="331"/>
                    <a:pt x="8843" y="302"/>
                  </a:cubicBezTo>
                  <a:lnTo>
                    <a:pt x="8824" y="302"/>
                  </a:lnTo>
                  <a:lnTo>
                    <a:pt x="8630" y="253"/>
                  </a:lnTo>
                  <a:cubicBezTo>
                    <a:pt x="8571" y="234"/>
                    <a:pt x="8513" y="214"/>
                    <a:pt x="8455" y="205"/>
                  </a:cubicBezTo>
                  <a:lnTo>
                    <a:pt x="8435" y="205"/>
                  </a:lnTo>
                  <a:cubicBezTo>
                    <a:pt x="8348" y="185"/>
                    <a:pt x="8270" y="166"/>
                    <a:pt x="8193" y="146"/>
                  </a:cubicBezTo>
                  <a:lnTo>
                    <a:pt x="8057" y="117"/>
                  </a:lnTo>
                  <a:lnTo>
                    <a:pt x="8037" y="117"/>
                  </a:lnTo>
                  <a:cubicBezTo>
                    <a:pt x="7911" y="88"/>
                    <a:pt x="7775" y="69"/>
                    <a:pt x="7639" y="49"/>
                  </a:cubicBezTo>
                  <a:lnTo>
                    <a:pt x="7620" y="49"/>
                  </a:lnTo>
                  <a:cubicBezTo>
                    <a:pt x="7494" y="30"/>
                    <a:pt x="7358" y="20"/>
                    <a:pt x="7222" y="11"/>
                  </a:cubicBezTo>
                  <a:lnTo>
                    <a:pt x="7106" y="11"/>
                  </a:lnTo>
                  <a:cubicBezTo>
                    <a:pt x="6999" y="11"/>
                    <a:pt x="6892" y="1"/>
                    <a:pt x="6785"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46;p37">
              <a:extLst>
                <a:ext uri="{FF2B5EF4-FFF2-40B4-BE49-F238E27FC236}">
                  <a16:creationId xmlns:a16="http://schemas.microsoft.com/office/drawing/2014/main" id="{C720C906-AEE6-4DD3-8CA3-45A378DE216D}"/>
                </a:ext>
              </a:extLst>
            </p:cNvPr>
            <p:cNvSpPr/>
            <p:nvPr/>
          </p:nvSpPr>
          <p:spPr>
            <a:xfrm>
              <a:off x="6439900" y="1416700"/>
              <a:ext cx="185675" cy="242675"/>
            </a:xfrm>
            <a:custGeom>
              <a:avLst/>
              <a:gdLst/>
              <a:ahLst/>
              <a:cxnLst/>
              <a:rect l="l" t="t" r="r" b="b"/>
              <a:pathLst>
                <a:path w="7427" h="9707" extrusionOk="0">
                  <a:moveTo>
                    <a:pt x="3961" y="1"/>
                  </a:moveTo>
                  <a:lnTo>
                    <a:pt x="1" y="2301"/>
                  </a:lnTo>
                  <a:cubicBezTo>
                    <a:pt x="98" y="2330"/>
                    <a:pt x="195" y="2359"/>
                    <a:pt x="282" y="2408"/>
                  </a:cubicBezTo>
                  <a:cubicBezTo>
                    <a:pt x="379" y="2447"/>
                    <a:pt x="467" y="2495"/>
                    <a:pt x="564" y="2553"/>
                  </a:cubicBezTo>
                  <a:cubicBezTo>
                    <a:pt x="661" y="2602"/>
                    <a:pt x="719" y="2641"/>
                    <a:pt x="797" y="2699"/>
                  </a:cubicBezTo>
                  <a:cubicBezTo>
                    <a:pt x="884" y="2748"/>
                    <a:pt x="962" y="2806"/>
                    <a:pt x="1040" y="2874"/>
                  </a:cubicBezTo>
                  <a:cubicBezTo>
                    <a:pt x="1107" y="2932"/>
                    <a:pt x="1185" y="2990"/>
                    <a:pt x="1253" y="3048"/>
                  </a:cubicBezTo>
                  <a:lnTo>
                    <a:pt x="1272" y="3068"/>
                  </a:lnTo>
                  <a:cubicBezTo>
                    <a:pt x="1340" y="3136"/>
                    <a:pt x="1408" y="3194"/>
                    <a:pt x="1476" y="3262"/>
                  </a:cubicBezTo>
                  <a:cubicBezTo>
                    <a:pt x="1486" y="3272"/>
                    <a:pt x="1496" y="3281"/>
                    <a:pt x="1515" y="3301"/>
                  </a:cubicBezTo>
                  <a:cubicBezTo>
                    <a:pt x="1573" y="3359"/>
                    <a:pt x="1641" y="3427"/>
                    <a:pt x="1700" y="3495"/>
                  </a:cubicBezTo>
                  <a:lnTo>
                    <a:pt x="1738" y="3534"/>
                  </a:lnTo>
                  <a:cubicBezTo>
                    <a:pt x="1797" y="3611"/>
                    <a:pt x="1855" y="3679"/>
                    <a:pt x="1923" y="3757"/>
                  </a:cubicBezTo>
                  <a:lnTo>
                    <a:pt x="1952" y="3786"/>
                  </a:lnTo>
                  <a:cubicBezTo>
                    <a:pt x="2010" y="3864"/>
                    <a:pt x="2068" y="3932"/>
                    <a:pt x="2127" y="4009"/>
                  </a:cubicBezTo>
                  <a:lnTo>
                    <a:pt x="2146" y="4038"/>
                  </a:lnTo>
                  <a:cubicBezTo>
                    <a:pt x="2214" y="4126"/>
                    <a:pt x="2272" y="4213"/>
                    <a:pt x="2340" y="4301"/>
                  </a:cubicBezTo>
                  <a:cubicBezTo>
                    <a:pt x="2418" y="4427"/>
                    <a:pt x="2495" y="4553"/>
                    <a:pt x="2583" y="4679"/>
                  </a:cubicBezTo>
                  <a:lnTo>
                    <a:pt x="2660" y="4815"/>
                  </a:lnTo>
                  <a:cubicBezTo>
                    <a:pt x="2680" y="4864"/>
                    <a:pt x="2709" y="4902"/>
                    <a:pt x="2728" y="4941"/>
                  </a:cubicBezTo>
                  <a:cubicBezTo>
                    <a:pt x="2767" y="5029"/>
                    <a:pt x="2816" y="5106"/>
                    <a:pt x="2845" y="5184"/>
                  </a:cubicBezTo>
                  <a:cubicBezTo>
                    <a:pt x="2855" y="5194"/>
                    <a:pt x="2855" y="5203"/>
                    <a:pt x="2855" y="5203"/>
                  </a:cubicBezTo>
                  <a:cubicBezTo>
                    <a:pt x="2903" y="5300"/>
                    <a:pt x="2952" y="5397"/>
                    <a:pt x="2990" y="5494"/>
                  </a:cubicBezTo>
                  <a:cubicBezTo>
                    <a:pt x="2990" y="5494"/>
                    <a:pt x="3000" y="5504"/>
                    <a:pt x="3000" y="5514"/>
                  </a:cubicBezTo>
                  <a:cubicBezTo>
                    <a:pt x="3039" y="5611"/>
                    <a:pt x="3078" y="5698"/>
                    <a:pt x="3126" y="5795"/>
                  </a:cubicBezTo>
                  <a:cubicBezTo>
                    <a:pt x="3126" y="5805"/>
                    <a:pt x="3126" y="5815"/>
                    <a:pt x="3136" y="5824"/>
                  </a:cubicBezTo>
                  <a:cubicBezTo>
                    <a:pt x="3165" y="5922"/>
                    <a:pt x="3204" y="6009"/>
                    <a:pt x="3233" y="6106"/>
                  </a:cubicBezTo>
                  <a:lnTo>
                    <a:pt x="3243" y="6135"/>
                  </a:lnTo>
                  <a:cubicBezTo>
                    <a:pt x="3272" y="6232"/>
                    <a:pt x="3301" y="6319"/>
                    <a:pt x="3321" y="6417"/>
                  </a:cubicBezTo>
                  <a:lnTo>
                    <a:pt x="3330" y="6446"/>
                  </a:lnTo>
                  <a:cubicBezTo>
                    <a:pt x="3350" y="6543"/>
                    <a:pt x="3379" y="6640"/>
                    <a:pt x="3398" y="6737"/>
                  </a:cubicBezTo>
                  <a:cubicBezTo>
                    <a:pt x="3427" y="6902"/>
                    <a:pt x="3447" y="7067"/>
                    <a:pt x="3456" y="7242"/>
                  </a:cubicBezTo>
                  <a:cubicBezTo>
                    <a:pt x="3456" y="7242"/>
                    <a:pt x="3456" y="7251"/>
                    <a:pt x="3456" y="7261"/>
                  </a:cubicBezTo>
                  <a:cubicBezTo>
                    <a:pt x="3476" y="7416"/>
                    <a:pt x="3476" y="7572"/>
                    <a:pt x="3466" y="7727"/>
                  </a:cubicBezTo>
                  <a:cubicBezTo>
                    <a:pt x="3466" y="7872"/>
                    <a:pt x="3447" y="8018"/>
                    <a:pt x="3418" y="8173"/>
                  </a:cubicBezTo>
                  <a:cubicBezTo>
                    <a:pt x="3398" y="8300"/>
                    <a:pt x="3369" y="8426"/>
                    <a:pt x="3330" y="8552"/>
                  </a:cubicBezTo>
                  <a:cubicBezTo>
                    <a:pt x="3330" y="8562"/>
                    <a:pt x="3321" y="8581"/>
                    <a:pt x="3311" y="8591"/>
                  </a:cubicBezTo>
                  <a:cubicBezTo>
                    <a:pt x="3272" y="8698"/>
                    <a:pt x="3233" y="8804"/>
                    <a:pt x="3185" y="8901"/>
                  </a:cubicBezTo>
                  <a:cubicBezTo>
                    <a:pt x="3175" y="8930"/>
                    <a:pt x="3156" y="8960"/>
                    <a:pt x="3136" y="8989"/>
                  </a:cubicBezTo>
                  <a:cubicBezTo>
                    <a:pt x="3097" y="9066"/>
                    <a:pt x="3049" y="9144"/>
                    <a:pt x="3000" y="9212"/>
                  </a:cubicBezTo>
                  <a:cubicBezTo>
                    <a:pt x="2990" y="9231"/>
                    <a:pt x="2971" y="9241"/>
                    <a:pt x="2961" y="9260"/>
                  </a:cubicBezTo>
                  <a:cubicBezTo>
                    <a:pt x="2903" y="9338"/>
                    <a:pt x="2835" y="9416"/>
                    <a:pt x="2758" y="9484"/>
                  </a:cubicBezTo>
                  <a:lnTo>
                    <a:pt x="2709" y="9523"/>
                  </a:lnTo>
                  <a:cubicBezTo>
                    <a:pt x="2631" y="9591"/>
                    <a:pt x="2554" y="9649"/>
                    <a:pt x="2466" y="9707"/>
                  </a:cubicBezTo>
                  <a:lnTo>
                    <a:pt x="6427" y="7407"/>
                  </a:lnTo>
                  <a:cubicBezTo>
                    <a:pt x="6514" y="7358"/>
                    <a:pt x="6592" y="7290"/>
                    <a:pt x="6669" y="7232"/>
                  </a:cubicBezTo>
                  <a:lnTo>
                    <a:pt x="6718" y="7183"/>
                  </a:lnTo>
                  <a:cubicBezTo>
                    <a:pt x="6795" y="7115"/>
                    <a:pt x="6863" y="7038"/>
                    <a:pt x="6922" y="6960"/>
                  </a:cubicBezTo>
                  <a:cubicBezTo>
                    <a:pt x="6941" y="6950"/>
                    <a:pt x="6951" y="6931"/>
                    <a:pt x="6960" y="6912"/>
                  </a:cubicBezTo>
                  <a:cubicBezTo>
                    <a:pt x="6970" y="6902"/>
                    <a:pt x="7009" y="6853"/>
                    <a:pt x="7028" y="6815"/>
                  </a:cubicBezTo>
                  <a:cubicBezTo>
                    <a:pt x="7057" y="6776"/>
                    <a:pt x="7077" y="6727"/>
                    <a:pt x="7096" y="6688"/>
                  </a:cubicBezTo>
                  <a:lnTo>
                    <a:pt x="7145" y="6611"/>
                  </a:lnTo>
                  <a:cubicBezTo>
                    <a:pt x="7145" y="6591"/>
                    <a:pt x="7155" y="6582"/>
                    <a:pt x="7164" y="6572"/>
                  </a:cubicBezTo>
                  <a:cubicBezTo>
                    <a:pt x="7193" y="6504"/>
                    <a:pt x="7222" y="6436"/>
                    <a:pt x="7252" y="6368"/>
                  </a:cubicBezTo>
                  <a:cubicBezTo>
                    <a:pt x="7261" y="6349"/>
                    <a:pt x="7271" y="6319"/>
                    <a:pt x="7271" y="6290"/>
                  </a:cubicBezTo>
                  <a:lnTo>
                    <a:pt x="7290" y="6252"/>
                  </a:lnTo>
                  <a:cubicBezTo>
                    <a:pt x="7290" y="6232"/>
                    <a:pt x="7300" y="6213"/>
                    <a:pt x="7310" y="6193"/>
                  </a:cubicBezTo>
                  <a:cubicBezTo>
                    <a:pt x="7329" y="6135"/>
                    <a:pt x="7339" y="6077"/>
                    <a:pt x="7349" y="6028"/>
                  </a:cubicBezTo>
                  <a:cubicBezTo>
                    <a:pt x="7368" y="5970"/>
                    <a:pt x="7368" y="5922"/>
                    <a:pt x="7378" y="5873"/>
                  </a:cubicBezTo>
                  <a:lnTo>
                    <a:pt x="7378" y="5863"/>
                  </a:lnTo>
                  <a:cubicBezTo>
                    <a:pt x="7387" y="5815"/>
                    <a:pt x="7397" y="5766"/>
                    <a:pt x="7407" y="5708"/>
                  </a:cubicBezTo>
                  <a:cubicBezTo>
                    <a:pt x="7407" y="5659"/>
                    <a:pt x="7417" y="5611"/>
                    <a:pt x="7426" y="5562"/>
                  </a:cubicBezTo>
                  <a:cubicBezTo>
                    <a:pt x="7426" y="5514"/>
                    <a:pt x="7426" y="5475"/>
                    <a:pt x="7426" y="5426"/>
                  </a:cubicBezTo>
                  <a:lnTo>
                    <a:pt x="7426" y="5417"/>
                  </a:lnTo>
                  <a:cubicBezTo>
                    <a:pt x="7397" y="5359"/>
                    <a:pt x="7397" y="5310"/>
                    <a:pt x="7397" y="5271"/>
                  </a:cubicBezTo>
                  <a:lnTo>
                    <a:pt x="7397" y="5135"/>
                  </a:lnTo>
                  <a:cubicBezTo>
                    <a:pt x="7397" y="5087"/>
                    <a:pt x="7397" y="5038"/>
                    <a:pt x="7387" y="4990"/>
                  </a:cubicBezTo>
                  <a:lnTo>
                    <a:pt x="7387" y="4951"/>
                  </a:lnTo>
                  <a:lnTo>
                    <a:pt x="7387" y="4931"/>
                  </a:lnTo>
                  <a:lnTo>
                    <a:pt x="7387" y="4854"/>
                  </a:lnTo>
                  <a:cubicBezTo>
                    <a:pt x="7387" y="4805"/>
                    <a:pt x="7378" y="4757"/>
                    <a:pt x="7378" y="4718"/>
                  </a:cubicBezTo>
                  <a:cubicBezTo>
                    <a:pt x="7368" y="4669"/>
                    <a:pt x="7368" y="4621"/>
                    <a:pt x="7358" y="4572"/>
                  </a:cubicBezTo>
                  <a:cubicBezTo>
                    <a:pt x="7349" y="4524"/>
                    <a:pt x="7339" y="4475"/>
                    <a:pt x="7329" y="4427"/>
                  </a:cubicBezTo>
                  <a:cubicBezTo>
                    <a:pt x="7320" y="4388"/>
                    <a:pt x="7310" y="4339"/>
                    <a:pt x="7300" y="4301"/>
                  </a:cubicBezTo>
                  <a:cubicBezTo>
                    <a:pt x="7290" y="4252"/>
                    <a:pt x="7281" y="4203"/>
                    <a:pt x="7271" y="4155"/>
                  </a:cubicBezTo>
                  <a:lnTo>
                    <a:pt x="7261" y="4136"/>
                  </a:lnTo>
                  <a:cubicBezTo>
                    <a:pt x="7261" y="4126"/>
                    <a:pt x="7261" y="4116"/>
                    <a:pt x="7261" y="4106"/>
                  </a:cubicBezTo>
                  <a:cubicBezTo>
                    <a:pt x="7252" y="4077"/>
                    <a:pt x="7252" y="4048"/>
                    <a:pt x="7242" y="4019"/>
                  </a:cubicBezTo>
                  <a:cubicBezTo>
                    <a:pt x="7232" y="3980"/>
                    <a:pt x="7213" y="3922"/>
                    <a:pt x="7193" y="3873"/>
                  </a:cubicBezTo>
                  <a:cubicBezTo>
                    <a:pt x="7193" y="3854"/>
                    <a:pt x="7193" y="3844"/>
                    <a:pt x="7184" y="3825"/>
                  </a:cubicBezTo>
                  <a:lnTo>
                    <a:pt x="7174" y="3796"/>
                  </a:lnTo>
                  <a:cubicBezTo>
                    <a:pt x="7164" y="3776"/>
                    <a:pt x="7164" y="3747"/>
                    <a:pt x="7155" y="3728"/>
                  </a:cubicBezTo>
                  <a:cubicBezTo>
                    <a:pt x="7135" y="3679"/>
                    <a:pt x="7116" y="3631"/>
                    <a:pt x="7106" y="3582"/>
                  </a:cubicBezTo>
                  <a:lnTo>
                    <a:pt x="7077" y="3514"/>
                  </a:lnTo>
                  <a:cubicBezTo>
                    <a:pt x="7077" y="3505"/>
                    <a:pt x="7067" y="3495"/>
                    <a:pt x="7067" y="3485"/>
                  </a:cubicBezTo>
                  <a:cubicBezTo>
                    <a:pt x="7067" y="3476"/>
                    <a:pt x="7057" y="3456"/>
                    <a:pt x="7048" y="3446"/>
                  </a:cubicBezTo>
                  <a:cubicBezTo>
                    <a:pt x="7028" y="3398"/>
                    <a:pt x="7009" y="3349"/>
                    <a:pt x="6990" y="3311"/>
                  </a:cubicBezTo>
                  <a:lnTo>
                    <a:pt x="6951" y="3204"/>
                  </a:lnTo>
                  <a:lnTo>
                    <a:pt x="6941" y="3184"/>
                  </a:lnTo>
                  <a:lnTo>
                    <a:pt x="6931" y="3165"/>
                  </a:lnTo>
                  <a:cubicBezTo>
                    <a:pt x="6912" y="3116"/>
                    <a:pt x="6892" y="3068"/>
                    <a:pt x="6863" y="3019"/>
                  </a:cubicBezTo>
                  <a:cubicBezTo>
                    <a:pt x="6844" y="2971"/>
                    <a:pt x="6824" y="2942"/>
                    <a:pt x="6805" y="2903"/>
                  </a:cubicBezTo>
                  <a:lnTo>
                    <a:pt x="6795" y="2883"/>
                  </a:lnTo>
                  <a:lnTo>
                    <a:pt x="6795" y="2874"/>
                  </a:lnTo>
                  <a:cubicBezTo>
                    <a:pt x="6766" y="2815"/>
                    <a:pt x="6737" y="2757"/>
                    <a:pt x="6708" y="2699"/>
                  </a:cubicBezTo>
                  <a:lnTo>
                    <a:pt x="6679" y="2641"/>
                  </a:lnTo>
                  <a:lnTo>
                    <a:pt x="6611" y="2515"/>
                  </a:lnTo>
                  <a:lnTo>
                    <a:pt x="6553" y="2427"/>
                  </a:lnTo>
                  <a:cubicBezTo>
                    <a:pt x="6553" y="2418"/>
                    <a:pt x="6533" y="2398"/>
                    <a:pt x="6524" y="2379"/>
                  </a:cubicBezTo>
                  <a:cubicBezTo>
                    <a:pt x="6456" y="2253"/>
                    <a:pt x="6368" y="2126"/>
                    <a:pt x="6281" y="2000"/>
                  </a:cubicBezTo>
                  <a:cubicBezTo>
                    <a:pt x="6232" y="1923"/>
                    <a:pt x="6164" y="1835"/>
                    <a:pt x="6106" y="1758"/>
                  </a:cubicBezTo>
                  <a:lnTo>
                    <a:pt x="6097" y="1738"/>
                  </a:lnTo>
                  <a:lnTo>
                    <a:pt x="6077" y="1709"/>
                  </a:lnTo>
                  <a:cubicBezTo>
                    <a:pt x="6038" y="1660"/>
                    <a:pt x="6009" y="1622"/>
                    <a:pt x="5970" y="1583"/>
                  </a:cubicBezTo>
                  <a:cubicBezTo>
                    <a:pt x="5941" y="1534"/>
                    <a:pt x="5922" y="1515"/>
                    <a:pt x="5902" y="1486"/>
                  </a:cubicBezTo>
                  <a:lnTo>
                    <a:pt x="5873" y="1457"/>
                  </a:lnTo>
                  <a:lnTo>
                    <a:pt x="5854" y="1427"/>
                  </a:lnTo>
                  <a:lnTo>
                    <a:pt x="5737" y="1292"/>
                  </a:lnTo>
                  <a:lnTo>
                    <a:pt x="5689" y="1233"/>
                  </a:lnTo>
                  <a:lnTo>
                    <a:pt x="5650" y="1204"/>
                  </a:lnTo>
                  <a:cubicBezTo>
                    <a:pt x="5640" y="1185"/>
                    <a:pt x="5631" y="1175"/>
                    <a:pt x="5611" y="1156"/>
                  </a:cubicBezTo>
                  <a:cubicBezTo>
                    <a:pt x="5572" y="1117"/>
                    <a:pt x="5534" y="1068"/>
                    <a:pt x="5495" y="1030"/>
                  </a:cubicBezTo>
                  <a:cubicBezTo>
                    <a:pt x="5485" y="1020"/>
                    <a:pt x="5475" y="1010"/>
                    <a:pt x="5466" y="1000"/>
                  </a:cubicBezTo>
                  <a:cubicBezTo>
                    <a:pt x="5456" y="991"/>
                    <a:pt x="5436" y="981"/>
                    <a:pt x="5427" y="962"/>
                  </a:cubicBezTo>
                  <a:lnTo>
                    <a:pt x="5369" y="903"/>
                  </a:lnTo>
                  <a:lnTo>
                    <a:pt x="5242" y="787"/>
                  </a:lnTo>
                  <a:lnTo>
                    <a:pt x="5233" y="767"/>
                  </a:lnTo>
                  <a:lnTo>
                    <a:pt x="5213" y="748"/>
                  </a:lnTo>
                  <a:lnTo>
                    <a:pt x="5116" y="670"/>
                  </a:lnTo>
                  <a:lnTo>
                    <a:pt x="5000" y="573"/>
                  </a:lnTo>
                  <a:cubicBezTo>
                    <a:pt x="4961" y="544"/>
                    <a:pt x="4922" y="505"/>
                    <a:pt x="4874" y="476"/>
                  </a:cubicBezTo>
                  <a:lnTo>
                    <a:pt x="4757" y="399"/>
                  </a:lnTo>
                  <a:cubicBezTo>
                    <a:pt x="4728" y="379"/>
                    <a:pt x="4689" y="350"/>
                    <a:pt x="4660" y="331"/>
                  </a:cubicBezTo>
                  <a:cubicBezTo>
                    <a:pt x="4621" y="311"/>
                    <a:pt x="4582" y="282"/>
                    <a:pt x="4553" y="263"/>
                  </a:cubicBezTo>
                  <a:lnTo>
                    <a:pt x="4524" y="253"/>
                  </a:lnTo>
                  <a:cubicBezTo>
                    <a:pt x="4495" y="234"/>
                    <a:pt x="4476" y="224"/>
                    <a:pt x="4446" y="204"/>
                  </a:cubicBezTo>
                  <a:cubicBezTo>
                    <a:pt x="4417" y="195"/>
                    <a:pt x="4378" y="166"/>
                    <a:pt x="4340" y="156"/>
                  </a:cubicBezTo>
                  <a:lnTo>
                    <a:pt x="4243" y="107"/>
                  </a:lnTo>
                  <a:lnTo>
                    <a:pt x="4146" y="69"/>
                  </a:lnTo>
                  <a:cubicBezTo>
                    <a:pt x="4116" y="59"/>
                    <a:pt x="4087" y="39"/>
                    <a:pt x="4048" y="30"/>
                  </a:cubicBezTo>
                  <a:cubicBezTo>
                    <a:pt x="4019" y="20"/>
                    <a:pt x="3990" y="10"/>
                    <a:pt x="3961"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47;p37">
              <a:extLst>
                <a:ext uri="{FF2B5EF4-FFF2-40B4-BE49-F238E27FC236}">
                  <a16:creationId xmlns:a16="http://schemas.microsoft.com/office/drawing/2014/main" id="{4920078A-DB14-1D65-0809-88D2AD60E8C8}"/>
                </a:ext>
              </a:extLst>
            </p:cNvPr>
            <p:cNvSpPr/>
            <p:nvPr/>
          </p:nvSpPr>
          <p:spPr>
            <a:xfrm>
              <a:off x="6079325" y="838450"/>
              <a:ext cx="266450" cy="295825"/>
            </a:xfrm>
            <a:custGeom>
              <a:avLst/>
              <a:gdLst/>
              <a:ahLst/>
              <a:cxnLst/>
              <a:rect l="l" t="t" r="r" b="b"/>
              <a:pathLst>
                <a:path w="10658" h="11833" extrusionOk="0">
                  <a:moveTo>
                    <a:pt x="3951" y="0"/>
                  </a:moveTo>
                  <a:lnTo>
                    <a:pt x="0" y="2301"/>
                  </a:lnTo>
                  <a:cubicBezTo>
                    <a:pt x="107" y="2311"/>
                    <a:pt x="204" y="2320"/>
                    <a:pt x="301" y="2330"/>
                  </a:cubicBezTo>
                  <a:lnTo>
                    <a:pt x="408" y="2349"/>
                  </a:lnTo>
                  <a:lnTo>
                    <a:pt x="583" y="2369"/>
                  </a:lnTo>
                  <a:lnTo>
                    <a:pt x="709" y="2398"/>
                  </a:lnTo>
                  <a:lnTo>
                    <a:pt x="825" y="2427"/>
                  </a:lnTo>
                  <a:cubicBezTo>
                    <a:pt x="884" y="2437"/>
                    <a:pt x="932" y="2456"/>
                    <a:pt x="990" y="2466"/>
                  </a:cubicBezTo>
                  <a:lnTo>
                    <a:pt x="1049" y="2485"/>
                  </a:lnTo>
                  <a:cubicBezTo>
                    <a:pt x="1126" y="2514"/>
                    <a:pt x="1204" y="2534"/>
                    <a:pt x="1272" y="2563"/>
                  </a:cubicBezTo>
                  <a:lnTo>
                    <a:pt x="1320" y="2573"/>
                  </a:lnTo>
                  <a:lnTo>
                    <a:pt x="1495" y="2650"/>
                  </a:lnTo>
                  <a:lnTo>
                    <a:pt x="1553" y="2670"/>
                  </a:lnTo>
                  <a:cubicBezTo>
                    <a:pt x="1621" y="2699"/>
                    <a:pt x="1689" y="2728"/>
                    <a:pt x="1757" y="2767"/>
                  </a:cubicBezTo>
                  <a:lnTo>
                    <a:pt x="1786" y="2786"/>
                  </a:lnTo>
                  <a:cubicBezTo>
                    <a:pt x="1864" y="2815"/>
                    <a:pt x="1932" y="2854"/>
                    <a:pt x="2000" y="2893"/>
                  </a:cubicBezTo>
                  <a:cubicBezTo>
                    <a:pt x="2097" y="2951"/>
                    <a:pt x="2194" y="3019"/>
                    <a:pt x="2291" y="3077"/>
                  </a:cubicBezTo>
                  <a:lnTo>
                    <a:pt x="2310" y="3087"/>
                  </a:lnTo>
                  <a:cubicBezTo>
                    <a:pt x="2398" y="3155"/>
                    <a:pt x="2495" y="3223"/>
                    <a:pt x="2582" y="3291"/>
                  </a:cubicBezTo>
                  <a:lnTo>
                    <a:pt x="2611" y="3310"/>
                  </a:lnTo>
                  <a:cubicBezTo>
                    <a:pt x="2699" y="3378"/>
                    <a:pt x="2786" y="3456"/>
                    <a:pt x="2873" y="3534"/>
                  </a:cubicBezTo>
                  <a:lnTo>
                    <a:pt x="2922" y="3572"/>
                  </a:lnTo>
                  <a:cubicBezTo>
                    <a:pt x="3009" y="3650"/>
                    <a:pt x="3097" y="3728"/>
                    <a:pt x="3184" y="3815"/>
                  </a:cubicBezTo>
                  <a:lnTo>
                    <a:pt x="3233" y="3864"/>
                  </a:lnTo>
                  <a:cubicBezTo>
                    <a:pt x="3320" y="3951"/>
                    <a:pt x="3417" y="4048"/>
                    <a:pt x="3504" y="4145"/>
                  </a:cubicBezTo>
                  <a:lnTo>
                    <a:pt x="3514" y="4155"/>
                  </a:lnTo>
                  <a:cubicBezTo>
                    <a:pt x="3601" y="4252"/>
                    <a:pt x="3689" y="4349"/>
                    <a:pt x="3776" y="4456"/>
                  </a:cubicBezTo>
                  <a:cubicBezTo>
                    <a:pt x="3805" y="4475"/>
                    <a:pt x="3825" y="4504"/>
                    <a:pt x="3854" y="4543"/>
                  </a:cubicBezTo>
                  <a:cubicBezTo>
                    <a:pt x="3922" y="4621"/>
                    <a:pt x="3999" y="4718"/>
                    <a:pt x="4077" y="4805"/>
                  </a:cubicBezTo>
                  <a:cubicBezTo>
                    <a:pt x="4096" y="4844"/>
                    <a:pt x="4126" y="4863"/>
                    <a:pt x="4145" y="4902"/>
                  </a:cubicBezTo>
                  <a:cubicBezTo>
                    <a:pt x="4242" y="5028"/>
                    <a:pt x="4349" y="5155"/>
                    <a:pt x="4456" y="5300"/>
                  </a:cubicBezTo>
                  <a:cubicBezTo>
                    <a:pt x="4494" y="5349"/>
                    <a:pt x="4524" y="5397"/>
                    <a:pt x="4562" y="5455"/>
                  </a:cubicBezTo>
                  <a:cubicBezTo>
                    <a:pt x="4630" y="5543"/>
                    <a:pt x="4698" y="5630"/>
                    <a:pt x="4756" y="5727"/>
                  </a:cubicBezTo>
                  <a:cubicBezTo>
                    <a:pt x="4776" y="5756"/>
                    <a:pt x="4805" y="5795"/>
                    <a:pt x="4824" y="5824"/>
                  </a:cubicBezTo>
                  <a:cubicBezTo>
                    <a:pt x="4931" y="5989"/>
                    <a:pt x="5038" y="6164"/>
                    <a:pt x="5145" y="6329"/>
                  </a:cubicBezTo>
                  <a:lnTo>
                    <a:pt x="5203" y="6436"/>
                  </a:lnTo>
                  <a:cubicBezTo>
                    <a:pt x="5251" y="6523"/>
                    <a:pt x="5300" y="6601"/>
                    <a:pt x="5339" y="6678"/>
                  </a:cubicBezTo>
                  <a:cubicBezTo>
                    <a:pt x="5378" y="6746"/>
                    <a:pt x="5407" y="6805"/>
                    <a:pt x="5446" y="6863"/>
                  </a:cubicBezTo>
                  <a:cubicBezTo>
                    <a:pt x="5455" y="6892"/>
                    <a:pt x="5475" y="6921"/>
                    <a:pt x="5484" y="6940"/>
                  </a:cubicBezTo>
                  <a:cubicBezTo>
                    <a:pt x="5543" y="7047"/>
                    <a:pt x="5591" y="7154"/>
                    <a:pt x="5640" y="7261"/>
                  </a:cubicBezTo>
                  <a:cubicBezTo>
                    <a:pt x="5649" y="7280"/>
                    <a:pt x="5659" y="7300"/>
                    <a:pt x="5669" y="7319"/>
                  </a:cubicBezTo>
                  <a:cubicBezTo>
                    <a:pt x="5727" y="7445"/>
                    <a:pt x="5785" y="7562"/>
                    <a:pt x="5834" y="7688"/>
                  </a:cubicBezTo>
                  <a:cubicBezTo>
                    <a:pt x="5844" y="7707"/>
                    <a:pt x="5853" y="7727"/>
                    <a:pt x="5863" y="7746"/>
                  </a:cubicBezTo>
                  <a:cubicBezTo>
                    <a:pt x="5912" y="7872"/>
                    <a:pt x="5960" y="7989"/>
                    <a:pt x="6009" y="8115"/>
                  </a:cubicBezTo>
                  <a:cubicBezTo>
                    <a:pt x="6018" y="8134"/>
                    <a:pt x="6028" y="8154"/>
                    <a:pt x="6028" y="8173"/>
                  </a:cubicBezTo>
                  <a:cubicBezTo>
                    <a:pt x="6077" y="8290"/>
                    <a:pt x="6115" y="8406"/>
                    <a:pt x="6154" y="8523"/>
                  </a:cubicBezTo>
                  <a:lnTo>
                    <a:pt x="6164" y="8561"/>
                  </a:lnTo>
                  <a:cubicBezTo>
                    <a:pt x="6203" y="8678"/>
                    <a:pt x="6242" y="8804"/>
                    <a:pt x="6290" y="8921"/>
                  </a:cubicBezTo>
                  <a:cubicBezTo>
                    <a:pt x="6300" y="8950"/>
                    <a:pt x="6309" y="8989"/>
                    <a:pt x="6309" y="9018"/>
                  </a:cubicBezTo>
                  <a:cubicBezTo>
                    <a:pt x="6348" y="9124"/>
                    <a:pt x="6377" y="9241"/>
                    <a:pt x="6407" y="9348"/>
                  </a:cubicBezTo>
                  <a:cubicBezTo>
                    <a:pt x="6407" y="9367"/>
                    <a:pt x="6416" y="9377"/>
                    <a:pt x="6416" y="9396"/>
                  </a:cubicBezTo>
                  <a:cubicBezTo>
                    <a:pt x="6445" y="9513"/>
                    <a:pt x="6474" y="9639"/>
                    <a:pt x="6504" y="9755"/>
                  </a:cubicBezTo>
                  <a:cubicBezTo>
                    <a:pt x="6504" y="9794"/>
                    <a:pt x="6513" y="9823"/>
                    <a:pt x="6523" y="9852"/>
                  </a:cubicBezTo>
                  <a:cubicBezTo>
                    <a:pt x="6542" y="9959"/>
                    <a:pt x="6562" y="10056"/>
                    <a:pt x="6572" y="10153"/>
                  </a:cubicBezTo>
                  <a:lnTo>
                    <a:pt x="6591" y="10241"/>
                  </a:lnTo>
                  <a:cubicBezTo>
                    <a:pt x="6610" y="10357"/>
                    <a:pt x="6630" y="10483"/>
                    <a:pt x="6639" y="10600"/>
                  </a:cubicBezTo>
                  <a:cubicBezTo>
                    <a:pt x="6639" y="10629"/>
                    <a:pt x="6639" y="10658"/>
                    <a:pt x="6649" y="10677"/>
                  </a:cubicBezTo>
                  <a:cubicBezTo>
                    <a:pt x="6659" y="10774"/>
                    <a:pt x="6669" y="10881"/>
                    <a:pt x="6678" y="10978"/>
                  </a:cubicBezTo>
                  <a:cubicBezTo>
                    <a:pt x="6678" y="11007"/>
                    <a:pt x="6678" y="11046"/>
                    <a:pt x="6688" y="11085"/>
                  </a:cubicBezTo>
                  <a:cubicBezTo>
                    <a:pt x="6698" y="11182"/>
                    <a:pt x="6698" y="11279"/>
                    <a:pt x="6707" y="11376"/>
                  </a:cubicBezTo>
                  <a:lnTo>
                    <a:pt x="6707" y="11454"/>
                  </a:lnTo>
                  <a:lnTo>
                    <a:pt x="6707" y="11832"/>
                  </a:lnTo>
                  <a:lnTo>
                    <a:pt x="10658" y="9532"/>
                  </a:lnTo>
                  <a:lnTo>
                    <a:pt x="10658" y="9493"/>
                  </a:lnTo>
                  <a:cubicBezTo>
                    <a:pt x="10638" y="9386"/>
                    <a:pt x="10638" y="9280"/>
                    <a:pt x="10629" y="9183"/>
                  </a:cubicBezTo>
                  <a:lnTo>
                    <a:pt x="10629" y="9154"/>
                  </a:lnTo>
                  <a:lnTo>
                    <a:pt x="10629" y="9076"/>
                  </a:lnTo>
                  <a:cubicBezTo>
                    <a:pt x="10629" y="9008"/>
                    <a:pt x="10629" y="8940"/>
                    <a:pt x="10619" y="8872"/>
                  </a:cubicBezTo>
                  <a:lnTo>
                    <a:pt x="10619" y="8785"/>
                  </a:lnTo>
                  <a:cubicBezTo>
                    <a:pt x="10619" y="8756"/>
                    <a:pt x="10619" y="8707"/>
                    <a:pt x="10609" y="8678"/>
                  </a:cubicBezTo>
                  <a:lnTo>
                    <a:pt x="10609" y="8571"/>
                  </a:lnTo>
                  <a:cubicBezTo>
                    <a:pt x="10600" y="8513"/>
                    <a:pt x="10590" y="8445"/>
                    <a:pt x="10580" y="8377"/>
                  </a:cubicBezTo>
                  <a:cubicBezTo>
                    <a:pt x="10580" y="8358"/>
                    <a:pt x="10580" y="8328"/>
                    <a:pt x="10580" y="8309"/>
                  </a:cubicBezTo>
                  <a:cubicBezTo>
                    <a:pt x="10571" y="8280"/>
                    <a:pt x="10580" y="8290"/>
                    <a:pt x="10580" y="8280"/>
                  </a:cubicBezTo>
                  <a:cubicBezTo>
                    <a:pt x="10561" y="8183"/>
                    <a:pt x="10551" y="8086"/>
                    <a:pt x="10532" y="7979"/>
                  </a:cubicBezTo>
                  <a:lnTo>
                    <a:pt x="10522" y="7940"/>
                  </a:lnTo>
                  <a:cubicBezTo>
                    <a:pt x="10522" y="7911"/>
                    <a:pt x="10512" y="7882"/>
                    <a:pt x="10512" y="7853"/>
                  </a:cubicBezTo>
                  <a:cubicBezTo>
                    <a:pt x="10503" y="7795"/>
                    <a:pt x="10493" y="7746"/>
                    <a:pt x="10483" y="7688"/>
                  </a:cubicBezTo>
                  <a:cubicBezTo>
                    <a:pt x="10473" y="7639"/>
                    <a:pt x="10464" y="7601"/>
                    <a:pt x="10454" y="7552"/>
                  </a:cubicBezTo>
                  <a:cubicBezTo>
                    <a:pt x="10444" y="7513"/>
                    <a:pt x="10444" y="7494"/>
                    <a:pt x="10435" y="7455"/>
                  </a:cubicBezTo>
                  <a:cubicBezTo>
                    <a:pt x="10435" y="7426"/>
                    <a:pt x="10425" y="7416"/>
                    <a:pt x="10425" y="7397"/>
                  </a:cubicBezTo>
                  <a:cubicBezTo>
                    <a:pt x="10406" y="7300"/>
                    <a:pt x="10376" y="7203"/>
                    <a:pt x="10357" y="7106"/>
                  </a:cubicBezTo>
                  <a:lnTo>
                    <a:pt x="10357" y="7096"/>
                  </a:lnTo>
                  <a:cubicBezTo>
                    <a:pt x="10357" y="7086"/>
                    <a:pt x="10347" y="7057"/>
                    <a:pt x="10347" y="7038"/>
                  </a:cubicBezTo>
                  <a:cubicBezTo>
                    <a:pt x="10328" y="6970"/>
                    <a:pt x="10308" y="6892"/>
                    <a:pt x="10289" y="6824"/>
                  </a:cubicBezTo>
                  <a:cubicBezTo>
                    <a:pt x="10279" y="6785"/>
                    <a:pt x="10260" y="6746"/>
                    <a:pt x="10250" y="6717"/>
                  </a:cubicBezTo>
                  <a:cubicBezTo>
                    <a:pt x="10241" y="6678"/>
                    <a:pt x="10241" y="6649"/>
                    <a:pt x="10231" y="6620"/>
                  </a:cubicBezTo>
                  <a:cubicBezTo>
                    <a:pt x="10221" y="6591"/>
                    <a:pt x="10211" y="6562"/>
                    <a:pt x="10202" y="6543"/>
                  </a:cubicBezTo>
                  <a:cubicBezTo>
                    <a:pt x="10173" y="6445"/>
                    <a:pt x="10143" y="6358"/>
                    <a:pt x="10114" y="6271"/>
                  </a:cubicBezTo>
                  <a:lnTo>
                    <a:pt x="10114" y="6251"/>
                  </a:lnTo>
                  <a:cubicBezTo>
                    <a:pt x="10114" y="6251"/>
                    <a:pt x="10105" y="6232"/>
                    <a:pt x="10105" y="6213"/>
                  </a:cubicBezTo>
                  <a:cubicBezTo>
                    <a:pt x="10085" y="6145"/>
                    <a:pt x="10056" y="6077"/>
                    <a:pt x="10037" y="6009"/>
                  </a:cubicBezTo>
                  <a:lnTo>
                    <a:pt x="9978" y="5863"/>
                  </a:lnTo>
                  <a:lnTo>
                    <a:pt x="9959" y="5805"/>
                  </a:lnTo>
                  <a:cubicBezTo>
                    <a:pt x="9959" y="5795"/>
                    <a:pt x="9949" y="5776"/>
                    <a:pt x="9940" y="5766"/>
                  </a:cubicBezTo>
                  <a:cubicBezTo>
                    <a:pt x="9911" y="5688"/>
                    <a:pt x="9881" y="5601"/>
                    <a:pt x="9843" y="5523"/>
                  </a:cubicBezTo>
                  <a:cubicBezTo>
                    <a:pt x="9833" y="5494"/>
                    <a:pt x="9823" y="5465"/>
                    <a:pt x="9813" y="5446"/>
                  </a:cubicBezTo>
                  <a:cubicBezTo>
                    <a:pt x="9794" y="5417"/>
                    <a:pt x="9794" y="5397"/>
                    <a:pt x="9784" y="5378"/>
                  </a:cubicBezTo>
                  <a:cubicBezTo>
                    <a:pt x="9775" y="5358"/>
                    <a:pt x="9755" y="5320"/>
                    <a:pt x="9746" y="5290"/>
                  </a:cubicBezTo>
                  <a:cubicBezTo>
                    <a:pt x="9707" y="5213"/>
                    <a:pt x="9678" y="5135"/>
                    <a:pt x="9639" y="5057"/>
                  </a:cubicBezTo>
                  <a:cubicBezTo>
                    <a:pt x="9629" y="5038"/>
                    <a:pt x="9629" y="5028"/>
                    <a:pt x="9619" y="5019"/>
                  </a:cubicBezTo>
                  <a:lnTo>
                    <a:pt x="9590" y="4960"/>
                  </a:lnTo>
                  <a:cubicBezTo>
                    <a:pt x="9561" y="4902"/>
                    <a:pt x="9542" y="4854"/>
                    <a:pt x="9513" y="4805"/>
                  </a:cubicBezTo>
                  <a:cubicBezTo>
                    <a:pt x="9493" y="4757"/>
                    <a:pt x="9464" y="4698"/>
                    <a:pt x="9435" y="4640"/>
                  </a:cubicBezTo>
                  <a:lnTo>
                    <a:pt x="9386" y="4562"/>
                  </a:lnTo>
                  <a:cubicBezTo>
                    <a:pt x="9386" y="4543"/>
                    <a:pt x="9377" y="4533"/>
                    <a:pt x="9367" y="4524"/>
                  </a:cubicBezTo>
                  <a:cubicBezTo>
                    <a:pt x="9348" y="4475"/>
                    <a:pt x="9318" y="4427"/>
                    <a:pt x="9289" y="4378"/>
                  </a:cubicBezTo>
                  <a:cubicBezTo>
                    <a:pt x="9241" y="4300"/>
                    <a:pt x="9202" y="4213"/>
                    <a:pt x="9153" y="4135"/>
                  </a:cubicBezTo>
                  <a:cubicBezTo>
                    <a:pt x="9144" y="4126"/>
                    <a:pt x="9134" y="4106"/>
                    <a:pt x="9134" y="4097"/>
                  </a:cubicBezTo>
                  <a:cubicBezTo>
                    <a:pt x="9115" y="4067"/>
                    <a:pt x="9105" y="4048"/>
                    <a:pt x="9085" y="4029"/>
                  </a:cubicBezTo>
                  <a:cubicBezTo>
                    <a:pt x="8988" y="3854"/>
                    <a:pt x="8882" y="3689"/>
                    <a:pt x="8775" y="3524"/>
                  </a:cubicBezTo>
                  <a:cubicBezTo>
                    <a:pt x="8755" y="3504"/>
                    <a:pt x="8746" y="3475"/>
                    <a:pt x="8726" y="3456"/>
                  </a:cubicBezTo>
                  <a:cubicBezTo>
                    <a:pt x="8717" y="3437"/>
                    <a:pt x="8717" y="3437"/>
                    <a:pt x="8707" y="3427"/>
                  </a:cubicBezTo>
                  <a:cubicBezTo>
                    <a:pt x="8639" y="3330"/>
                    <a:pt x="8571" y="3242"/>
                    <a:pt x="8513" y="3145"/>
                  </a:cubicBezTo>
                  <a:cubicBezTo>
                    <a:pt x="8484" y="3106"/>
                    <a:pt x="8455" y="3068"/>
                    <a:pt x="8425" y="3029"/>
                  </a:cubicBezTo>
                  <a:lnTo>
                    <a:pt x="8396" y="2990"/>
                  </a:lnTo>
                  <a:cubicBezTo>
                    <a:pt x="8299" y="2864"/>
                    <a:pt x="8212" y="2738"/>
                    <a:pt x="8115" y="2621"/>
                  </a:cubicBezTo>
                  <a:lnTo>
                    <a:pt x="8095" y="2592"/>
                  </a:lnTo>
                  <a:cubicBezTo>
                    <a:pt x="8066" y="2563"/>
                    <a:pt x="8047" y="2534"/>
                    <a:pt x="8018" y="2495"/>
                  </a:cubicBezTo>
                  <a:cubicBezTo>
                    <a:pt x="7969" y="2437"/>
                    <a:pt x="7911" y="2369"/>
                    <a:pt x="7862" y="2301"/>
                  </a:cubicBezTo>
                  <a:cubicBezTo>
                    <a:pt x="7843" y="2281"/>
                    <a:pt x="7824" y="2252"/>
                    <a:pt x="7795" y="2233"/>
                  </a:cubicBezTo>
                  <a:lnTo>
                    <a:pt x="7727" y="2146"/>
                  </a:lnTo>
                  <a:lnTo>
                    <a:pt x="7649" y="2049"/>
                  </a:lnTo>
                  <a:cubicBezTo>
                    <a:pt x="7581" y="1981"/>
                    <a:pt x="7523" y="1913"/>
                    <a:pt x="7465" y="1854"/>
                  </a:cubicBezTo>
                  <a:lnTo>
                    <a:pt x="7455" y="1835"/>
                  </a:lnTo>
                  <a:cubicBezTo>
                    <a:pt x="7387" y="1767"/>
                    <a:pt x="7329" y="1699"/>
                    <a:pt x="7261" y="1641"/>
                  </a:cubicBezTo>
                  <a:lnTo>
                    <a:pt x="7183" y="1563"/>
                  </a:lnTo>
                  <a:lnTo>
                    <a:pt x="7135" y="1505"/>
                  </a:lnTo>
                  <a:lnTo>
                    <a:pt x="7086" y="1456"/>
                  </a:lnTo>
                  <a:cubicBezTo>
                    <a:pt x="7028" y="1408"/>
                    <a:pt x="6960" y="1350"/>
                    <a:pt x="6911" y="1301"/>
                  </a:cubicBezTo>
                  <a:lnTo>
                    <a:pt x="6872" y="1262"/>
                  </a:lnTo>
                  <a:cubicBezTo>
                    <a:pt x="6853" y="1253"/>
                    <a:pt x="6843" y="1243"/>
                    <a:pt x="6824" y="1233"/>
                  </a:cubicBezTo>
                  <a:lnTo>
                    <a:pt x="6737" y="1156"/>
                  </a:lnTo>
                  <a:cubicBezTo>
                    <a:pt x="6688" y="1107"/>
                    <a:pt x="6630" y="1058"/>
                    <a:pt x="6581" y="1020"/>
                  </a:cubicBezTo>
                  <a:lnTo>
                    <a:pt x="6562" y="1010"/>
                  </a:lnTo>
                  <a:lnTo>
                    <a:pt x="6542" y="991"/>
                  </a:lnTo>
                  <a:lnTo>
                    <a:pt x="6426" y="903"/>
                  </a:lnTo>
                  <a:lnTo>
                    <a:pt x="6271" y="796"/>
                  </a:lnTo>
                  <a:lnTo>
                    <a:pt x="6261" y="787"/>
                  </a:lnTo>
                  <a:lnTo>
                    <a:pt x="6242" y="777"/>
                  </a:lnTo>
                  <a:lnTo>
                    <a:pt x="6125" y="699"/>
                  </a:lnTo>
                  <a:lnTo>
                    <a:pt x="5989" y="612"/>
                  </a:lnTo>
                  <a:lnTo>
                    <a:pt x="5950" y="593"/>
                  </a:lnTo>
                  <a:cubicBezTo>
                    <a:pt x="5912" y="573"/>
                    <a:pt x="5873" y="554"/>
                    <a:pt x="5844" y="534"/>
                  </a:cubicBezTo>
                  <a:lnTo>
                    <a:pt x="5737" y="476"/>
                  </a:lnTo>
                  <a:lnTo>
                    <a:pt x="5708" y="457"/>
                  </a:lnTo>
                  <a:lnTo>
                    <a:pt x="5688" y="457"/>
                  </a:lnTo>
                  <a:lnTo>
                    <a:pt x="5543" y="379"/>
                  </a:lnTo>
                  <a:lnTo>
                    <a:pt x="5504" y="369"/>
                  </a:lnTo>
                  <a:lnTo>
                    <a:pt x="5446" y="340"/>
                  </a:lnTo>
                  <a:lnTo>
                    <a:pt x="5378" y="311"/>
                  </a:lnTo>
                  <a:cubicBezTo>
                    <a:pt x="5339" y="301"/>
                    <a:pt x="5310" y="282"/>
                    <a:pt x="5271" y="272"/>
                  </a:cubicBezTo>
                  <a:lnTo>
                    <a:pt x="5222" y="253"/>
                  </a:lnTo>
                  <a:lnTo>
                    <a:pt x="5203" y="253"/>
                  </a:lnTo>
                  <a:cubicBezTo>
                    <a:pt x="5145" y="224"/>
                    <a:pt x="5086" y="204"/>
                    <a:pt x="5019" y="185"/>
                  </a:cubicBezTo>
                  <a:lnTo>
                    <a:pt x="5009" y="185"/>
                  </a:lnTo>
                  <a:lnTo>
                    <a:pt x="4941" y="165"/>
                  </a:lnTo>
                  <a:lnTo>
                    <a:pt x="4805" y="136"/>
                  </a:lnTo>
                  <a:lnTo>
                    <a:pt x="4776" y="127"/>
                  </a:lnTo>
                  <a:lnTo>
                    <a:pt x="4659" y="98"/>
                  </a:lnTo>
                  <a:lnTo>
                    <a:pt x="4572" y="78"/>
                  </a:lnTo>
                  <a:cubicBezTo>
                    <a:pt x="4553" y="78"/>
                    <a:pt x="4543" y="78"/>
                    <a:pt x="4533" y="68"/>
                  </a:cubicBezTo>
                  <a:lnTo>
                    <a:pt x="4359" y="49"/>
                  </a:lnTo>
                  <a:lnTo>
                    <a:pt x="4281" y="30"/>
                  </a:lnTo>
                  <a:lnTo>
                    <a:pt x="4252" y="30"/>
                  </a:lnTo>
                  <a:cubicBezTo>
                    <a:pt x="4155" y="20"/>
                    <a:pt x="4058" y="10"/>
                    <a:pt x="395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48;p37">
              <a:extLst>
                <a:ext uri="{FF2B5EF4-FFF2-40B4-BE49-F238E27FC236}">
                  <a16:creationId xmlns:a16="http://schemas.microsoft.com/office/drawing/2014/main" id="{21C4C31E-5ABE-893F-800A-EB98E3C265AD}"/>
                </a:ext>
              </a:extLst>
            </p:cNvPr>
            <p:cNvSpPr/>
            <p:nvPr/>
          </p:nvSpPr>
          <p:spPr>
            <a:xfrm>
              <a:off x="5121850" y="546825"/>
              <a:ext cx="1410900" cy="1117925"/>
            </a:xfrm>
            <a:custGeom>
              <a:avLst/>
              <a:gdLst/>
              <a:ahLst/>
              <a:cxnLst/>
              <a:rect l="l" t="t" r="r" b="b"/>
              <a:pathLst>
                <a:path w="56436" h="44717" extrusionOk="0">
                  <a:moveTo>
                    <a:pt x="24475" y="0"/>
                  </a:moveTo>
                  <a:cubicBezTo>
                    <a:pt x="21364" y="0"/>
                    <a:pt x="19029" y="2292"/>
                    <a:pt x="18683" y="6104"/>
                  </a:cubicBezTo>
                  <a:cubicBezTo>
                    <a:pt x="18382" y="5871"/>
                    <a:pt x="18062" y="5657"/>
                    <a:pt x="17732" y="5463"/>
                  </a:cubicBezTo>
                  <a:cubicBezTo>
                    <a:pt x="16637" y="4831"/>
                    <a:pt x="15506" y="4488"/>
                    <a:pt x="14513" y="4488"/>
                  </a:cubicBezTo>
                  <a:cubicBezTo>
                    <a:pt x="13754" y="4488"/>
                    <a:pt x="13076" y="4689"/>
                    <a:pt x="12558" y="5114"/>
                  </a:cubicBezTo>
                  <a:cubicBezTo>
                    <a:pt x="11161" y="6269"/>
                    <a:pt x="10753" y="8851"/>
                    <a:pt x="11510" y="11656"/>
                  </a:cubicBezTo>
                  <a:cubicBezTo>
                    <a:pt x="10957" y="11073"/>
                    <a:pt x="10336" y="10569"/>
                    <a:pt x="9656" y="10161"/>
                  </a:cubicBezTo>
                  <a:cubicBezTo>
                    <a:pt x="9122" y="9841"/>
                    <a:pt x="8579" y="9656"/>
                    <a:pt x="8084" y="9656"/>
                  </a:cubicBezTo>
                  <a:cubicBezTo>
                    <a:pt x="7016" y="9656"/>
                    <a:pt x="6191" y="10345"/>
                    <a:pt x="5871" y="11491"/>
                  </a:cubicBezTo>
                  <a:cubicBezTo>
                    <a:pt x="5356" y="10103"/>
                    <a:pt x="4269" y="8822"/>
                    <a:pt x="3201" y="8200"/>
                  </a:cubicBezTo>
                  <a:cubicBezTo>
                    <a:pt x="2862" y="7987"/>
                    <a:pt x="2473" y="7851"/>
                    <a:pt x="2066" y="7812"/>
                  </a:cubicBezTo>
                  <a:cubicBezTo>
                    <a:pt x="2033" y="7810"/>
                    <a:pt x="2001" y="7809"/>
                    <a:pt x="1970" y="7809"/>
                  </a:cubicBezTo>
                  <a:cubicBezTo>
                    <a:pt x="691" y="7809"/>
                    <a:pt x="1" y="9323"/>
                    <a:pt x="484" y="11151"/>
                  </a:cubicBezTo>
                  <a:cubicBezTo>
                    <a:pt x="901" y="12733"/>
                    <a:pt x="2114" y="14335"/>
                    <a:pt x="3328" y="15034"/>
                  </a:cubicBezTo>
                  <a:cubicBezTo>
                    <a:pt x="3551" y="15169"/>
                    <a:pt x="3793" y="15267"/>
                    <a:pt x="4046" y="15334"/>
                  </a:cubicBezTo>
                  <a:cubicBezTo>
                    <a:pt x="4075" y="18130"/>
                    <a:pt x="5482" y="21576"/>
                    <a:pt x="7734" y="23847"/>
                  </a:cubicBezTo>
                  <a:cubicBezTo>
                    <a:pt x="8346" y="24468"/>
                    <a:pt x="9035" y="25012"/>
                    <a:pt x="9792" y="25458"/>
                  </a:cubicBezTo>
                  <a:cubicBezTo>
                    <a:pt x="10774" y="26019"/>
                    <a:pt x="11759" y="26318"/>
                    <a:pt x="12637" y="26318"/>
                  </a:cubicBezTo>
                  <a:cubicBezTo>
                    <a:pt x="13278" y="26318"/>
                    <a:pt x="13861" y="26159"/>
                    <a:pt x="14344" y="25827"/>
                  </a:cubicBezTo>
                  <a:cubicBezTo>
                    <a:pt x="15121" y="27341"/>
                    <a:pt x="16373" y="28933"/>
                    <a:pt x="17586" y="29632"/>
                  </a:cubicBezTo>
                  <a:cubicBezTo>
                    <a:pt x="17741" y="29719"/>
                    <a:pt x="17897" y="29797"/>
                    <a:pt x="18062" y="29865"/>
                  </a:cubicBezTo>
                  <a:cubicBezTo>
                    <a:pt x="18427" y="30002"/>
                    <a:pt x="18781" y="30068"/>
                    <a:pt x="19112" y="30068"/>
                  </a:cubicBezTo>
                  <a:cubicBezTo>
                    <a:pt x="20005" y="30068"/>
                    <a:pt x="20734" y="29587"/>
                    <a:pt x="21080" y="28710"/>
                  </a:cubicBezTo>
                  <a:cubicBezTo>
                    <a:pt x="22575" y="30913"/>
                    <a:pt x="24478" y="32738"/>
                    <a:pt x="26370" y="33825"/>
                  </a:cubicBezTo>
                  <a:cubicBezTo>
                    <a:pt x="26962" y="34174"/>
                    <a:pt x="27584" y="34446"/>
                    <a:pt x="28234" y="34660"/>
                  </a:cubicBezTo>
                  <a:cubicBezTo>
                    <a:pt x="28890" y="34866"/>
                    <a:pt x="29526" y="34967"/>
                    <a:pt x="30127" y="34967"/>
                  </a:cubicBezTo>
                  <a:cubicBezTo>
                    <a:pt x="31783" y="34967"/>
                    <a:pt x="33173" y="34201"/>
                    <a:pt x="33999" y="32777"/>
                  </a:cubicBezTo>
                  <a:cubicBezTo>
                    <a:pt x="34310" y="33281"/>
                    <a:pt x="34737" y="33699"/>
                    <a:pt x="35232" y="33990"/>
                  </a:cubicBezTo>
                  <a:cubicBezTo>
                    <a:pt x="35567" y="34188"/>
                    <a:pt x="35905" y="34295"/>
                    <a:pt x="36202" y="34295"/>
                  </a:cubicBezTo>
                  <a:cubicBezTo>
                    <a:pt x="36430" y="34295"/>
                    <a:pt x="36635" y="34232"/>
                    <a:pt x="36795" y="34097"/>
                  </a:cubicBezTo>
                  <a:cubicBezTo>
                    <a:pt x="38115" y="37678"/>
                    <a:pt x="40716" y="40998"/>
                    <a:pt x="43589" y="42697"/>
                  </a:cubicBezTo>
                  <a:cubicBezTo>
                    <a:pt x="44802" y="43397"/>
                    <a:pt x="46008" y="43742"/>
                    <a:pt x="47094" y="43742"/>
                  </a:cubicBezTo>
                  <a:cubicBezTo>
                    <a:pt x="48476" y="43742"/>
                    <a:pt x="49666" y="43183"/>
                    <a:pt x="50432" y="42085"/>
                  </a:cubicBezTo>
                  <a:cubicBezTo>
                    <a:pt x="51063" y="43085"/>
                    <a:pt x="51762" y="43784"/>
                    <a:pt x="52490" y="44201"/>
                  </a:cubicBezTo>
                  <a:cubicBezTo>
                    <a:pt x="53024" y="44521"/>
                    <a:pt x="53626" y="44696"/>
                    <a:pt x="54247" y="44716"/>
                  </a:cubicBezTo>
                  <a:cubicBezTo>
                    <a:pt x="54265" y="44716"/>
                    <a:pt x="54284" y="44716"/>
                    <a:pt x="54302" y="44716"/>
                  </a:cubicBezTo>
                  <a:cubicBezTo>
                    <a:pt x="55610" y="44716"/>
                    <a:pt x="56435" y="43360"/>
                    <a:pt x="56081" y="41512"/>
                  </a:cubicBezTo>
                  <a:cubicBezTo>
                    <a:pt x="55780" y="39891"/>
                    <a:pt x="54528" y="38057"/>
                    <a:pt x="53257" y="37319"/>
                  </a:cubicBezTo>
                  <a:cubicBezTo>
                    <a:pt x="53072" y="37222"/>
                    <a:pt x="52888" y="37135"/>
                    <a:pt x="52694" y="37077"/>
                  </a:cubicBezTo>
                  <a:cubicBezTo>
                    <a:pt x="54169" y="35475"/>
                    <a:pt x="53917" y="31690"/>
                    <a:pt x="52111" y="28506"/>
                  </a:cubicBezTo>
                  <a:cubicBezTo>
                    <a:pt x="51063" y="26652"/>
                    <a:pt x="49539" y="25118"/>
                    <a:pt x="48025" y="24255"/>
                  </a:cubicBezTo>
                  <a:cubicBezTo>
                    <a:pt x="47148" y="23744"/>
                    <a:pt x="46263" y="23456"/>
                    <a:pt x="45475" y="23456"/>
                  </a:cubicBezTo>
                  <a:cubicBezTo>
                    <a:pt x="45304" y="23456"/>
                    <a:pt x="45138" y="23470"/>
                    <a:pt x="44977" y="23497"/>
                  </a:cubicBezTo>
                  <a:cubicBezTo>
                    <a:pt x="45006" y="21391"/>
                    <a:pt x="44259" y="19023"/>
                    <a:pt x="42716" y="16955"/>
                  </a:cubicBezTo>
                  <a:cubicBezTo>
                    <a:pt x="41842" y="15791"/>
                    <a:pt x="41075" y="15024"/>
                    <a:pt x="40270" y="14558"/>
                  </a:cubicBezTo>
                  <a:cubicBezTo>
                    <a:pt x="39658" y="14209"/>
                    <a:pt x="38969" y="14005"/>
                    <a:pt x="38270" y="13956"/>
                  </a:cubicBezTo>
                  <a:cubicBezTo>
                    <a:pt x="36717" y="8783"/>
                    <a:pt x="32757" y="3600"/>
                    <a:pt x="28739" y="1280"/>
                  </a:cubicBezTo>
                  <a:cubicBezTo>
                    <a:pt x="28292" y="1018"/>
                    <a:pt x="27817" y="785"/>
                    <a:pt x="27331" y="591"/>
                  </a:cubicBezTo>
                  <a:cubicBezTo>
                    <a:pt x="26334" y="191"/>
                    <a:pt x="25372" y="0"/>
                    <a:pt x="24475"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49;p37">
              <a:extLst>
                <a:ext uri="{FF2B5EF4-FFF2-40B4-BE49-F238E27FC236}">
                  <a16:creationId xmlns:a16="http://schemas.microsoft.com/office/drawing/2014/main" id="{950F1932-32B6-F9B8-C254-14BEF8BCFD9C}"/>
                </a:ext>
              </a:extLst>
            </p:cNvPr>
            <p:cNvSpPr/>
            <p:nvPr/>
          </p:nvSpPr>
          <p:spPr>
            <a:xfrm>
              <a:off x="6247475" y="1076500"/>
              <a:ext cx="314750" cy="397250"/>
            </a:xfrm>
            <a:custGeom>
              <a:avLst/>
              <a:gdLst/>
              <a:ahLst/>
              <a:cxnLst/>
              <a:rect l="l" t="t" r="r" b="b"/>
              <a:pathLst>
                <a:path w="12590" h="15890" extrusionOk="0">
                  <a:moveTo>
                    <a:pt x="4194" y="0"/>
                  </a:moveTo>
                  <a:cubicBezTo>
                    <a:pt x="4116" y="10"/>
                    <a:pt x="4039" y="20"/>
                    <a:pt x="3961" y="29"/>
                  </a:cubicBezTo>
                  <a:lnTo>
                    <a:pt x="1" y="2330"/>
                  </a:lnTo>
                  <a:cubicBezTo>
                    <a:pt x="108" y="2310"/>
                    <a:pt x="205" y="2301"/>
                    <a:pt x="311" y="2301"/>
                  </a:cubicBezTo>
                  <a:lnTo>
                    <a:pt x="729" y="2301"/>
                  </a:lnTo>
                  <a:cubicBezTo>
                    <a:pt x="836" y="2301"/>
                    <a:pt x="942" y="2320"/>
                    <a:pt x="1049" y="2340"/>
                  </a:cubicBezTo>
                  <a:lnTo>
                    <a:pt x="1127" y="2349"/>
                  </a:lnTo>
                  <a:cubicBezTo>
                    <a:pt x="1234" y="2369"/>
                    <a:pt x="1350" y="2388"/>
                    <a:pt x="1457" y="2417"/>
                  </a:cubicBezTo>
                  <a:lnTo>
                    <a:pt x="1476" y="2417"/>
                  </a:lnTo>
                  <a:cubicBezTo>
                    <a:pt x="1593" y="2446"/>
                    <a:pt x="1699" y="2475"/>
                    <a:pt x="1816" y="2514"/>
                  </a:cubicBezTo>
                  <a:lnTo>
                    <a:pt x="1874" y="2534"/>
                  </a:lnTo>
                  <a:cubicBezTo>
                    <a:pt x="1991" y="2573"/>
                    <a:pt x="2107" y="2621"/>
                    <a:pt x="2214" y="2670"/>
                  </a:cubicBezTo>
                  <a:lnTo>
                    <a:pt x="2282" y="2699"/>
                  </a:lnTo>
                  <a:cubicBezTo>
                    <a:pt x="2408" y="2747"/>
                    <a:pt x="2524" y="2796"/>
                    <a:pt x="2641" y="2854"/>
                  </a:cubicBezTo>
                  <a:lnTo>
                    <a:pt x="2680" y="2873"/>
                  </a:lnTo>
                  <a:cubicBezTo>
                    <a:pt x="2796" y="2941"/>
                    <a:pt x="2922" y="3009"/>
                    <a:pt x="3049" y="3077"/>
                  </a:cubicBezTo>
                  <a:cubicBezTo>
                    <a:pt x="3243" y="3184"/>
                    <a:pt x="3427" y="3310"/>
                    <a:pt x="3621" y="3436"/>
                  </a:cubicBezTo>
                  <a:cubicBezTo>
                    <a:pt x="3806" y="3563"/>
                    <a:pt x="3980" y="3698"/>
                    <a:pt x="4165" y="3844"/>
                  </a:cubicBezTo>
                  <a:lnTo>
                    <a:pt x="4194" y="3873"/>
                  </a:lnTo>
                  <a:cubicBezTo>
                    <a:pt x="4369" y="4009"/>
                    <a:pt x="4543" y="4155"/>
                    <a:pt x="4718" y="4310"/>
                  </a:cubicBezTo>
                  <a:lnTo>
                    <a:pt x="4757" y="4339"/>
                  </a:lnTo>
                  <a:cubicBezTo>
                    <a:pt x="4922" y="4494"/>
                    <a:pt x="5087" y="4659"/>
                    <a:pt x="5242" y="4824"/>
                  </a:cubicBezTo>
                  <a:lnTo>
                    <a:pt x="5291" y="4863"/>
                  </a:lnTo>
                  <a:cubicBezTo>
                    <a:pt x="5446" y="5028"/>
                    <a:pt x="5601" y="5203"/>
                    <a:pt x="5747" y="5378"/>
                  </a:cubicBezTo>
                  <a:lnTo>
                    <a:pt x="5796" y="5426"/>
                  </a:lnTo>
                  <a:cubicBezTo>
                    <a:pt x="5951" y="5611"/>
                    <a:pt x="6096" y="5795"/>
                    <a:pt x="6232" y="5979"/>
                  </a:cubicBezTo>
                  <a:lnTo>
                    <a:pt x="6281" y="6028"/>
                  </a:lnTo>
                  <a:cubicBezTo>
                    <a:pt x="6407" y="6212"/>
                    <a:pt x="6533" y="6397"/>
                    <a:pt x="6659" y="6581"/>
                  </a:cubicBezTo>
                  <a:cubicBezTo>
                    <a:pt x="6737" y="6698"/>
                    <a:pt x="6815" y="6824"/>
                    <a:pt x="6892" y="6940"/>
                  </a:cubicBezTo>
                  <a:cubicBezTo>
                    <a:pt x="6970" y="7067"/>
                    <a:pt x="7057" y="7202"/>
                    <a:pt x="7135" y="7338"/>
                  </a:cubicBezTo>
                  <a:cubicBezTo>
                    <a:pt x="7251" y="7532"/>
                    <a:pt x="7358" y="7727"/>
                    <a:pt x="7455" y="7930"/>
                  </a:cubicBezTo>
                  <a:lnTo>
                    <a:pt x="7465" y="7940"/>
                  </a:lnTo>
                  <a:cubicBezTo>
                    <a:pt x="7552" y="8134"/>
                    <a:pt x="7640" y="8328"/>
                    <a:pt x="7727" y="8523"/>
                  </a:cubicBezTo>
                  <a:lnTo>
                    <a:pt x="7746" y="8571"/>
                  </a:lnTo>
                  <a:cubicBezTo>
                    <a:pt x="7834" y="8765"/>
                    <a:pt x="7911" y="8950"/>
                    <a:pt x="7979" y="9144"/>
                  </a:cubicBezTo>
                  <a:lnTo>
                    <a:pt x="7989" y="9183"/>
                  </a:lnTo>
                  <a:cubicBezTo>
                    <a:pt x="8067" y="9377"/>
                    <a:pt x="8135" y="9581"/>
                    <a:pt x="8193" y="9775"/>
                  </a:cubicBezTo>
                  <a:cubicBezTo>
                    <a:pt x="8193" y="9784"/>
                    <a:pt x="8193" y="9784"/>
                    <a:pt x="8193" y="9794"/>
                  </a:cubicBezTo>
                  <a:cubicBezTo>
                    <a:pt x="8261" y="9998"/>
                    <a:pt x="8319" y="10192"/>
                    <a:pt x="8368" y="10386"/>
                  </a:cubicBezTo>
                  <a:lnTo>
                    <a:pt x="8368" y="10406"/>
                  </a:lnTo>
                  <a:cubicBezTo>
                    <a:pt x="8416" y="10609"/>
                    <a:pt x="8455" y="10804"/>
                    <a:pt x="8494" y="10998"/>
                  </a:cubicBezTo>
                  <a:lnTo>
                    <a:pt x="8494" y="11027"/>
                  </a:lnTo>
                  <a:cubicBezTo>
                    <a:pt x="8533" y="11221"/>
                    <a:pt x="8562" y="11405"/>
                    <a:pt x="8581" y="11590"/>
                  </a:cubicBezTo>
                  <a:lnTo>
                    <a:pt x="8581" y="11629"/>
                  </a:lnTo>
                  <a:cubicBezTo>
                    <a:pt x="8610" y="11813"/>
                    <a:pt x="8630" y="11997"/>
                    <a:pt x="8639" y="12182"/>
                  </a:cubicBezTo>
                  <a:lnTo>
                    <a:pt x="8639" y="12221"/>
                  </a:lnTo>
                  <a:cubicBezTo>
                    <a:pt x="8649" y="12395"/>
                    <a:pt x="8659" y="12570"/>
                    <a:pt x="8659" y="12745"/>
                  </a:cubicBezTo>
                  <a:lnTo>
                    <a:pt x="8659" y="12793"/>
                  </a:lnTo>
                  <a:cubicBezTo>
                    <a:pt x="8659" y="12958"/>
                    <a:pt x="8659" y="13123"/>
                    <a:pt x="8639" y="13279"/>
                  </a:cubicBezTo>
                  <a:lnTo>
                    <a:pt x="8639" y="13337"/>
                  </a:lnTo>
                  <a:cubicBezTo>
                    <a:pt x="8630" y="13492"/>
                    <a:pt x="8610" y="13647"/>
                    <a:pt x="8591" y="13793"/>
                  </a:cubicBezTo>
                  <a:lnTo>
                    <a:pt x="8581" y="13871"/>
                  </a:lnTo>
                  <a:cubicBezTo>
                    <a:pt x="8552" y="14016"/>
                    <a:pt x="8523" y="14152"/>
                    <a:pt x="8494" y="14288"/>
                  </a:cubicBezTo>
                  <a:cubicBezTo>
                    <a:pt x="8494" y="14317"/>
                    <a:pt x="8484" y="14346"/>
                    <a:pt x="8474" y="14375"/>
                  </a:cubicBezTo>
                  <a:cubicBezTo>
                    <a:pt x="8445" y="14492"/>
                    <a:pt x="8407" y="14618"/>
                    <a:pt x="8368" y="14725"/>
                  </a:cubicBezTo>
                  <a:cubicBezTo>
                    <a:pt x="8358" y="14754"/>
                    <a:pt x="8348" y="14773"/>
                    <a:pt x="8348" y="14793"/>
                  </a:cubicBezTo>
                  <a:cubicBezTo>
                    <a:pt x="8300" y="14919"/>
                    <a:pt x="8242" y="15045"/>
                    <a:pt x="8183" y="15162"/>
                  </a:cubicBezTo>
                  <a:cubicBezTo>
                    <a:pt x="8164" y="15220"/>
                    <a:pt x="8125" y="15268"/>
                    <a:pt x="8096" y="15317"/>
                  </a:cubicBezTo>
                  <a:cubicBezTo>
                    <a:pt x="8057" y="15395"/>
                    <a:pt x="8018" y="15472"/>
                    <a:pt x="7970" y="15540"/>
                  </a:cubicBezTo>
                  <a:cubicBezTo>
                    <a:pt x="7960" y="15560"/>
                    <a:pt x="7941" y="15579"/>
                    <a:pt x="7931" y="15598"/>
                  </a:cubicBezTo>
                  <a:cubicBezTo>
                    <a:pt x="7863" y="15696"/>
                    <a:pt x="7785" y="15802"/>
                    <a:pt x="7698" y="15890"/>
                  </a:cubicBezTo>
                  <a:lnTo>
                    <a:pt x="11658" y="13589"/>
                  </a:lnTo>
                  <a:cubicBezTo>
                    <a:pt x="11726" y="13502"/>
                    <a:pt x="11794" y="13405"/>
                    <a:pt x="11862" y="13298"/>
                  </a:cubicBezTo>
                  <a:lnTo>
                    <a:pt x="11901" y="13240"/>
                  </a:lnTo>
                  <a:cubicBezTo>
                    <a:pt x="11910" y="13230"/>
                    <a:pt x="11920" y="13211"/>
                    <a:pt x="11930" y="13201"/>
                  </a:cubicBezTo>
                  <a:cubicBezTo>
                    <a:pt x="11969" y="13143"/>
                    <a:pt x="11998" y="13075"/>
                    <a:pt x="12027" y="13017"/>
                  </a:cubicBezTo>
                  <a:cubicBezTo>
                    <a:pt x="12056" y="12968"/>
                    <a:pt x="12085" y="12920"/>
                    <a:pt x="12114" y="12861"/>
                  </a:cubicBezTo>
                  <a:lnTo>
                    <a:pt x="12124" y="12842"/>
                  </a:lnTo>
                  <a:cubicBezTo>
                    <a:pt x="12173" y="12735"/>
                    <a:pt x="12221" y="12628"/>
                    <a:pt x="12260" y="12522"/>
                  </a:cubicBezTo>
                  <a:cubicBezTo>
                    <a:pt x="12260" y="12512"/>
                    <a:pt x="12270" y="12502"/>
                    <a:pt x="12270" y="12492"/>
                  </a:cubicBezTo>
                  <a:cubicBezTo>
                    <a:pt x="12279" y="12473"/>
                    <a:pt x="12279" y="12454"/>
                    <a:pt x="12289" y="12434"/>
                  </a:cubicBezTo>
                  <a:cubicBezTo>
                    <a:pt x="12318" y="12366"/>
                    <a:pt x="12338" y="12298"/>
                    <a:pt x="12357" y="12221"/>
                  </a:cubicBezTo>
                  <a:cubicBezTo>
                    <a:pt x="12376" y="12172"/>
                    <a:pt x="12386" y="12124"/>
                    <a:pt x="12396" y="12075"/>
                  </a:cubicBezTo>
                  <a:lnTo>
                    <a:pt x="12425" y="11997"/>
                  </a:lnTo>
                  <a:cubicBezTo>
                    <a:pt x="12425" y="11978"/>
                    <a:pt x="12435" y="11959"/>
                    <a:pt x="12435" y="11929"/>
                  </a:cubicBezTo>
                  <a:cubicBezTo>
                    <a:pt x="12454" y="11842"/>
                    <a:pt x="12473" y="11745"/>
                    <a:pt x="12493" y="11648"/>
                  </a:cubicBezTo>
                  <a:lnTo>
                    <a:pt x="12503" y="11570"/>
                  </a:lnTo>
                  <a:cubicBezTo>
                    <a:pt x="12503" y="11541"/>
                    <a:pt x="12512" y="11522"/>
                    <a:pt x="12512" y="11493"/>
                  </a:cubicBezTo>
                  <a:cubicBezTo>
                    <a:pt x="12522" y="11473"/>
                    <a:pt x="12532" y="11415"/>
                    <a:pt x="12532" y="11376"/>
                  </a:cubicBezTo>
                  <a:cubicBezTo>
                    <a:pt x="12541" y="11279"/>
                    <a:pt x="12561" y="11192"/>
                    <a:pt x="12561" y="11095"/>
                  </a:cubicBezTo>
                  <a:lnTo>
                    <a:pt x="12561" y="11046"/>
                  </a:lnTo>
                  <a:lnTo>
                    <a:pt x="12561" y="10988"/>
                  </a:lnTo>
                  <a:cubicBezTo>
                    <a:pt x="12571" y="10930"/>
                    <a:pt x="12571" y="10871"/>
                    <a:pt x="12571" y="10813"/>
                  </a:cubicBezTo>
                  <a:cubicBezTo>
                    <a:pt x="12571" y="10716"/>
                    <a:pt x="12571" y="10619"/>
                    <a:pt x="12580" y="10522"/>
                  </a:cubicBezTo>
                  <a:lnTo>
                    <a:pt x="12580" y="10493"/>
                  </a:lnTo>
                  <a:lnTo>
                    <a:pt x="12590" y="10435"/>
                  </a:lnTo>
                  <a:lnTo>
                    <a:pt x="12590" y="10231"/>
                  </a:lnTo>
                  <a:cubicBezTo>
                    <a:pt x="12590" y="10134"/>
                    <a:pt x="12580" y="10037"/>
                    <a:pt x="12571" y="9940"/>
                  </a:cubicBezTo>
                  <a:cubicBezTo>
                    <a:pt x="12571" y="9930"/>
                    <a:pt x="12571" y="9920"/>
                    <a:pt x="12571" y="9911"/>
                  </a:cubicBezTo>
                  <a:lnTo>
                    <a:pt x="12571" y="9872"/>
                  </a:lnTo>
                  <a:cubicBezTo>
                    <a:pt x="12571" y="9794"/>
                    <a:pt x="12561" y="9716"/>
                    <a:pt x="12551" y="9639"/>
                  </a:cubicBezTo>
                  <a:cubicBezTo>
                    <a:pt x="12541" y="9542"/>
                    <a:pt x="12532" y="9445"/>
                    <a:pt x="12522" y="9348"/>
                  </a:cubicBezTo>
                  <a:lnTo>
                    <a:pt x="12522" y="9318"/>
                  </a:lnTo>
                  <a:lnTo>
                    <a:pt x="12522" y="9289"/>
                  </a:lnTo>
                  <a:cubicBezTo>
                    <a:pt x="12512" y="9202"/>
                    <a:pt x="12503" y="9124"/>
                    <a:pt x="12483" y="9047"/>
                  </a:cubicBezTo>
                  <a:cubicBezTo>
                    <a:pt x="12473" y="8940"/>
                    <a:pt x="12454" y="8833"/>
                    <a:pt x="12435" y="8736"/>
                  </a:cubicBezTo>
                  <a:lnTo>
                    <a:pt x="12435" y="8717"/>
                  </a:lnTo>
                  <a:cubicBezTo>
                    <a:pt x="12435" y="8707"/>
                    <a:pt x="12435" y="8697"/>
                    <a:pt x="12435" y="8688"/>
                  </a:cubicBezTo>
                  <a:cubicBezTo>
                    <a:pt x="12415" y="8600"/>
                    <a:pt x="12396" y="8513"/>
                    <a:pt x="12376" y="8425"/>
                  </a:cubicBezTo>
                  <a:cubicBezTo>
                    <a:pt x="12357" y="8338"/>
                    <a:pt x="12328" y="8212"/>
                    <a:pt x="12308" y="8115"/>
                  </a:cubicBezTo>
                  <a:cubicBezTo>
                    <a:pt x="12308" y="8105"/>
                    <a:pt x="12308" y="8105"/>
                    <a:pt x="12308" y="8105"/>
                  </a:cubicBezTo>
                  <a:cubicBezTo>
                    <a:pt x="12308" y="8095"/>
                    <a:pt x="12308" y="8086"/>
                    <a:pt x="12308" y="8086"/>
                  </a:cubicBezTo>
                  <a:cubicBezTo>
                    <a:pt x="12279" y="7989"/>
                    <a:pt x="12260" y="7892"/>
                    <a:pt x="12231" y="7804"/>
                  </a:cubicBezTo>
                  <a:cubicBezTo>
                    <a:pt x="12211" y="7707"/>
                    <a:pt x="12173" y="7600"/>
                    <a:pt x="12143" y="7494"/>
                  </a:cubicBezTo>
                  <a:lnTo>
                    <a:pt x="12143" y="7484"/>
                  </a:lnTo>
                  <a:lnTo>
                    <a:pt x="12143" y="7465"/>
                  </a:lnTo>
                  <a:cubicBezTo>
                    <a:pt x="12114" y="7377"/>
                    <a:pt x="12085" y="7290"/>
                    <a:pt x="12056" y="7202"/>
                  </a:cubicBezTo>
                  <a:cubicBezTo>
                    <a:pt x="12027" y="7105"/>
                    <a:pt x="11998" y="7008"/>
                    <a:pt x="11959" y="6921"/>
                  </a:cubicBezTo>
                  <a:lnTo>
                    <a:pt x="11940" y="6872"/>
                  </a:lnTo>
                  <a:cubicBezTo>
                    <a:pt x="11940" y="6863"/>
                    <a:pt x="11930" y="6843"/>
                    <a:pt x="11930" y="6834"/>
                  </a:cubicBezTo>
                  <a:cubicBezTo>
                    <a:pt x="11910" y="6775"/>
                    <a:pt x="11881" y="6707"/>
                    <a:pt x="11862" y="6649"/>
                  </a:cubicBezTo>
                  <a:cubicBezTo>
                    <a:pt x="11823" y="6562"/>
                    <a:pt x="11794" y="6475"/>
                    <a:pt x="11755" y="6387"/>
                  </a:cubicBezTo>
                  <a:lnTo>
                    <a:pt x="11707" y="6271"/>
                  </a:lnTo>
                  <a:cubicBezTo>
                    <a:pt x="11697" y="6251"/>
                    <a:pt x="11687" y="6232"/>
                    <a:pt x="11678" y="6212"/>
                  </a:cubicBezTo>
                  <a:cubicBezTo>
                    <a:pt x="11668" y="6203"/>
                    <a:pt x="11658" y="6164"/>
                    <a:pt x="11648" y="6135"/>
                  </a:cubicBezTo>
                  <a:cubicBezTo>
                    <a:pt x="11610" y="6047"/>
                    <a:pt x="11571" y="5960"/>
                    <a:pt x="11522" y="5873"/>
                  </a:cubicBezTo>
                  <a:cubicBezTo>
                    <a:pt x="11483" y="5795"/>
                    <a:pt x="11445" y="5717"/>
                    <a:pt x="11406" y="5630"/>
                  </a:cubicBezTo>
                  <a:lnTo>
                    <a:pt x="11406" y="5620"/>
                  </a:lnTo>
                  <a:cubicBezTo>
                    <a:pt x="11406" y="5620"/>
                    <a:pt x="11406" y="5620"/>
                    <a:pt x="11406" y="5611"/>
                  </a:cubicBezTo>
                  <a:cubicBezTo>
                    <a:pt x="11348" y="5504"/>
                    <a:pt x="11299" y="5407"/>
                    <a:pt x="11241" y="5300"/>
                  </a:cubicBezTo>
                  <a:cubicBezTo>
                    <a:pt x="11183" y="5193"/>
                    <a:pt x="11144" y="5116"/>
                    <a:pt x="11095" y="5028"/>
                  </a:cubicBezTo>
                  <a:lnTo>
                    <a:pt x="11008" y="4883"/>
                  </a:lnTo>
                  <a:cubicBezTo>
                    <a:pt x="10959" y="4795"/>
                    <a:pt x="10901" y="4718"/>
                    <a:pt x="10853" y="4630"/>
                  </a:cubicBezTo>
                  <a:cubicBezTo>
                    <a:pt x="10775" y="4514"/>
                    <a:pt x="10697" y="4388"/>
                    <a:pt x="10620" y="4271"/>
                  </a:cubicBezTo>
                  <a:cubicBezTo>
                    <a:pt x="10600" y="4242"/>
                    <a:pt x="10590" y="4213"/>
                    <a:pt x="10571" y="4194"/>
                  </a:cubicBezTo>
                  <a:cubicBezTo>
                    <a:pt x="10474" y="4048"/>
                    <a:pt x="10377" y="3912"/>
                    <a:pt x="10270" y="3776"/>
                  </a:cubicBezTo>
                  <a:lnTo>
                    <a:pt x="10231" y="3728"/>
                  </a:lnTo>
                  <a:lnTo>
                    <a:pt x="10192" y="3669"/>
                  </a:lnTo>
                  <a:cubicBezTo>
                    <a:pt x="10144" y="3601"/>
                    <a:pt x="10095" y="3533"/>
                    <a:pt x="10047" y="3475"/>
                  </a:cubicBezTo>
                  <a:cubicBezTo>
                    <a:pt x="9979" y="3388"/>
                    <a:pt x="9901" y="3301"/>
                    <a:pt x="9833" y="3213"/>
                  </a:cubicBezTo>
                  <a:cubicBezTo>
                    <a:pt x="9804" y="3184"/>
                    <a:pt x="9785" y="3155"/>
                    <a:pt x="9756" y="3126"/>
                  </a:cubicBezTo>
                  <a:cubicBezTo>
                    <a:pt x="9727" y="3087"/>
                    <a:pt x="9727" y="3087"/>
                    <a:pt x="9707" y="3068"/>
                  </a:cubicBezTo>
                  <a:lnTo>
                    <a:pt x="9620" y="2961"/>
                  </a:lnTo>
                  <a:cubicBezTo>
                    <a:pt x="9542" y="2873"/>
                    <a:pt x="9465" y="2796"/>
                    <a:pt x="9397" y="2718"/>
                  </a:cubicBezTo>
                  <a:cubicBezTo>
                    <a:pt x="9348" y="2670"/>
                    <a:pt x="9299" y="2611"/>
                    <a:pt x="9241" y="2563"/>
                  </a:cubicBezTo>
                  <a:cubicBezTo>
                    <a:pt x="9232" y="2543"/>
                    <a:pt x="9212" y="2534"/>
                    <a:pt x="9202" y="2514"/>
                  </a:cubicBezTo>
                  <a:cubicBezTo>
                    <a:pt x="9193" y="2505"/>
                    <a:pt x="9173" y="2485"/>
                    <a:pt x="9154" y="2475"/>
                  </a:cubicBezTo>
                  <a:cubicBezTo>
                    <a:pt x="9076" y="2388"/>
                    <a:pt x="8989" y="2301"/>
                    <a:pt x="8911" y="2233"/>
                  </a:cubicBezTo>
                  <a:cubicBezTo>
                    <a:pt x="8843" y="2165"/>
                    <a:pt x="8775" y="2107"/>
                    <a:pt x="8707" y="2048"/>
                  </a:cubicBezTo>
                  <a:lnTo>
                    <a:pt x="8669" y="2010"/>
                  </a:lnTo>
                  <a:lnTo>
                    <a:pt x="8649" y="1980"/>
                  </a:lnTo>
                  <a:cubicBezTo>
                    <a:pt x="8552" y="1903"/>
                    <a:pt x="8465" y="1825"/>
                    <a:pt x="8377" y="1748"/>
                  </a:cubicBezTo>
                  <a:lnTo>
                    <a:pt x="8154" y="1573"/>
                  </a:lnTo>
                  <a:cubicBezTo>
                    <a:pt x="8144" y="1563"/>
                    <a:pt x="8135" y="1553"/>
                    <a:pt x="8125" y="1544"/>
                  </a:cubicBezTo>
                  <a:lnTo>
                    <a:pt x="8106" y="1524"/>
                  </a:lnTo>
                  <a:cubicBezTo>
                    <a:pt x="8018" y="1456"/>
                    <a:pt x="7921" y="1388"/>
                    <a:pt x="7834" y="1320"/>
                  </a:cubicBezTo>
                  <a:cubicBezTo>
                    <a:pt x="7746" y="1262"/>
                    <a:pt x="7659" y="1204"/>
                    <a:pt x="7572" y="1136"/>
                  </a:cubicBezTo>
                  <a:cubicBezTo>
                    <a:pt x="7484" y="1078"/>
                    <a:pt x="7407" y="1020"/>
                    <a:pt x="7319" y="971"/>
                  </a:cubicBezTo>
                  <a:cubicBezTo>
                    <a:pt x="7232" y="913"/>
                    <a:pt x="7145" y="864"/>
                    <a:pt x="7067" y="816"/>
                  </a:cubicBezTo>
                  <a:lnTo>
                    <a:pt x="7009" y="777"/>
                  </a:lnTo>
                  <a:lnTo>
                    <a:pt x="6815" y="680"/>
                  </a:lnTo>
                  <a:cubicBezTo>
                    <a:pt x="6756" y="641"/>
                    <a:pt x="6698" y="612"/>
                    <a:pt x="6630" y="583"/>
                  </a:cubicBezTo>
                  <a:lnTo>
                    <a:pt x="6591" y="563"/>
                  </a:lnTo>
                  <a:lnTo>
                    <a:pt x="6582" y="554"/>
                  </a:lnTo>
                  <a:cubicBezTo>
                    <a:pt x="6494" y="515"/>
                    <a:pt x="6417" y="476"/>
                    <a:pt x="6339" y="437"/>
                  </a:cubicBezTo>
                  <a:cubicBezTo>
                    <a:pt x="6300" y="427"/>
                    <a:pt x="6271" y="408"/>
                    <a:pt x="6242" y="398"/>
                  </a:cubicBezTo>
                  <a:lnTo>
                    <a:pt x="6174" y="369"/>
                  </a:lnTo>
                  <a:lnTo>
                    <a:pt x="6096" y="340"/>
                  </a:lnTo>
                  <a:cubicBezTo>
                    <a:pt x="6019" y="311"/>
                    <a:pt x="5941" y="282"/>
                    <a:pt x="5863" y="253"/>
                  </a:cubicBezTo>
                  <a:lnTo>
                    <a:pt x="5825" y="233"/>
                  </a:lnTo>
                  <a:lnTo>
                    <a:pt x="5766" y="224"/>
                  </a:lnTo>
                  <a:lnTo>
                    <a:pt x="5640" y="175"/>
                  </a:lnTo>
                  <a:cubicBezTo>
                    <a:pt x="5563" y="156"/>
                    <a:pt x="5495" y="136"/>
                    <a:pt x="5427" y="117"/>
                  </a:cubicBezTo>
                  <a:lnTo>
                    <a:pt x="5417" y="117"/>
                  </a:lnTo>
                  <a:cubicBezTo>
                    <a:pt x="5330" y="97"/>
                    <a:pt x="5262" y="78"/>
                    <a:pt x="5184" y="68"/>
                  </a:cubicBezTo>
                  <a:cubicBezTo>
                    <a:pt x="5145" y="59"/>
                    <a:pt x="5116" y="59"/>
                    <a:pt x="5077" y="49"/>
                  </a:cubicBezTo>
                  <a:lnTo>
                    <a:pt x="5009" y="39"/>
                  </a:lnTo>
                  <a:lnTo>
                    <a:pt x="4941" y="29"/>
                  </a:lnTo>
                  <a:cubicBezTo>
                    <a:pt x="4864" y="20"/>
                    <a:pt x="4786" y="10"/>
                    <a:pt x="4699"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555;p37">
            <a:extLst>
              <a:ext uri="{FF2B5EF4-FFF2-40B4-BE49-F238E27FC236}">
                <a16:creationId xmlns:a16="http://schemas.microsoft.com/office/drawing/2014/main" id="{FAC1D4FF-DE1B-A5E3-3489-8DCD55DFEBFB}"/>
              </a:ext>
            </a:extLst>
          </p:cNvPr>
          <p:cNvGrpSpPr/>
          <p:nvPr/>
        </p:nvGrpSpPr>
        <p:grpSpPr>
          <a:xfrm>
            <a:off x="62713" y="4341039"/>
            <a:ext cx="695655" cy="651807"/>
            <a:chOff x="2991025" y="3977000"/>
            <a:chExt cx="1097075" cy="1027925"/>
          </a:xfrm>
        </p:grpSpPr>
        <p:sp>
          <p:nvSpPr>
            <p:cNvPr id="28" name="Google Shape;556;p37">
              <a:extLst>
                <a:ext uri="{FF2B5EF4-FFF2-40B4-BE49-F238E27FC236}">
                  <a16:creationId xmlns:a16="http://schemas.microsoft.com/office/drawing/2014/main" id="{D5798F56-14E5-8633-0378-04A5AF9ADF5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7;p37">
              <a:extLst>
                <a:ext uri="{FF2B5EF4-FFF2-40B4-BE49-F238E27FC236}">
                  <a16:creationId xmlns:a16="http://schemas.microsoft.com/office/drawing/2014/main" id="{F842B92A-2ADD-8B45-D5D4-5D407B3EDC67}"/>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8;p37">
              <a:extLst>
                <a:ext uri="{FF2B5EF4-FFF2-40B4-BE49-F238E27FC236}">
                  <a16:creationId xmlns:a16="http://schemas.microsoft.com/office/drawing/2014/main" id="{472DC794-95CE-8F6A-9C73-940D499AA1FD}"/>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59;p37">
              <a:extLst>
                <a:ext uri="{FF2B5EF4-FFF2-40B4-BE49-F238E27FC236}">
                  <a16:creationId xmlns:a16="http://schemas.microsoft.com/office/drawing/2014/main" id="{DB2F14CD-BF55-55D4-3E34-290DCAE846EA}"/>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565;p37">
            <a:extLst>
              <a:ext uri="{FF2B5EF4-FFF2-40B4-BE49-F238E27FC236}">
                <a16:creationId xmlns:a16="http://schemas.microsoft.com/office/drawing/2014/main" id="{B25500A6-D268-755A-3E53-1290EF345C56}"/>
              </a:ext>
            </a:extLst>
          </p:cNvPr>
          <p:cNvGrpSpPr/>
          <p:nvPr/>
        </p:nvGrpSpPr>
        <p:grpSpPr>
          <a:xfrm>
            <a:off x="8437764" y="4503047"/>
            <a:ext cx="695655" cy="651807"/>
            <a:chOff x="2991025" y="3977000"/>
            <a:chExt cx="1097075" cy="1027925"/>
          </a:xfrm>
        </p:grpSpPr>
        <p:sp>
          <p:nvSpPr>
            <p:cNvPr id="33" name="Google Shape;566;p37">
              <a:extLst>
                <a:ext uri="{FF2B5EF4-FFF2-40B4-BE49-F238E27FC236}">
                  <a16:creationId xmlns:a16="http://schemas.microsoft.com/office/drawing/2014/main" id="{43E813BB-1992-3D19-6CDF-3224C4A90B7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p37">
              <a:extLst>
                <a:ext uri="{FF2B5EF4-FFF2-40B4-BE49-F238E27FC236}">
                  <a16:creationId xmlns:a16="http://schemas.microsoft.com/office/drawing/2014/main" id="{A00CD5B7-DA1B-CD5C-E09D-0194D093463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8;p37">
              <a:extLst>
                <a:ext uri="{FF2B5EF4-FFF2-40B4-BE49-F238E27FC236}">
                  <a16:creationId xmlns:a16="http://schemas.microsoft.com/office/drawing/2014/main" id="{6B50D2B1-0BF5-B971-BD63-8C7E6E4CA092}"/>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9;p37">
              <a:extLst>
                <a:ext uri="{FF2B5EF4-FFF2-40B4-BE49-F238E27FC236}">
                  <a16:creationId xmlns:a16="http://schemas.microsoft.com/office/drawing/2014/main" id="{29DB4975-80CE-C117-0A4C-28AA522985C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937;p38">
            <a:extLst>
              <a:ext uri="{FF2B5EF4-FFF2-40B4-BE49-F238E27FC236}">
                <a16:creationId xmlns:a16="http://schemas.microsoft.com/office/drawing/2014/main" id="{F6F3C719-FD76-9824-3227-3C81EEACAF95}"/>
              </a:ext>
            </a:extLst>
          </p:cNvPr>
          <p:cNvGrpSpPr/>
          <p:nvPr/>
        </p:nvGrpSpPr>
        <p:grpSpPr>
          <a:xfrm rot="1188154">
            <a:off x="4334" y="49132"/>
            <a:ext cx="972156" cy="795991"/>
            <a:chOff x="507339" y="729338"/>
            <a:chExt cx="2329961" cy="1631926"/>
          </a:xfrm>
        </p:grpSpPr>
        <p:grpSp>
          <p:nvGrpSpPr>
            <p:cNvPr id="38" name="Google Shape;938;p38">
              <a:extLst>
                <a:ext uri="{FF2B5EF4-FFF2-40B4-BE49-F238E27FC236}">
                  <a16:creationId xmlns:a16="http://schemas.microsoft.com/office/drawing/2014/main" id="{C32C5CC1-2084-ECED-B151-200EDEC7668C}"/>
                </a:ext>
              </a:extLst>
            </p:cNvPr>
            <p:cNvGrpSpPr/>
            <p:nvPr/>
          </p:nvGrpSpPr>
          <p:grpSpPr>
            <a:xfrm>
              <a:off x="507339" y="729337"/>
              <a:ext cx="1727275" cy="1631926"/>
              <a:chOff x="1338900" y="238025"/>
              <a:chExt cx="1838700" cy="1737200"/>
            </a:xfrm>
          </p:grpSpPr>
          <p:sp>
            <p:nvSpPr>
              <p:cNvPr id="42" name="Google Shape;939;p38">
                <a:extLst>
                  <a:ext uri="{FF2B5EF4-FFF2-40B4-BE49-F238E27FC236}">
                    <a16:creationId xmlns:a16="http://schemas.microsoft.com/office/drawing/2014/main" id="{62771EEA-1EEF-F9C7-0659-65E2E9031480}"/>
                  </a:ext>
                </a:extLst>
              </p:cNvPr>
              <p:cNvSpPr/>
              <p:nvPr/>
            </p:nvSpPr>
            <p:spPr>
              <a:xfrm>
                <a:off x="1338900" y="238025"/>
                <a:ext cx="1838700" cy="1737200"/>
              </a:xfrm>
              <a:custGeom>
                <a:avLst/>
                <a:gdLst/>
                <a:ahLst/>
                <a:cxnLst/>
                <a:rect l="l" t="t" r="r" b="b"/>
                <a:pathLst>
                  <a:path w="73548" h="69488" extrusionOk="0">
                    <a:moveTo>
                      <a:pt x="37025" y="1"/>
                    </a:moveTo>
                    <a:cubicBezTo>
                      <a:pt x="36994" y="1"/>
                      <a:pt x="36963" y="2"/>
                      <a:pt x="36931" y="4"/>
                    </a:cubicBezTo>
                    <a:cubicBezTo>
                      <a:pt x="35278" y="130"/>
                      <a:pt x="34190" y="3143"/>
                      <a:pt x="33562" y="4314"/>
                    </a:cubicBezTo>
                    <a:cubicBezTo>
                      <a:pt x="32558" y="6218"/>
                      <a:pt x="31658" y="8269"/>
                      <a:pt x="31219" y="10382"/>
                    </a:cubicBezTo>
                    <a:cubicBezTo>
                      <a:pt x="30236" y="9148"/>
                      <a:pt x="28813" y="8122"/>
                      <a:pt x="27557" y="7202"/>
                    </a:cubicBezTo>
                    <a:cubicBezTo>
                      <a:pt x="26919" y="6751"/>
                      <a:pt x="25944" y="5846"/>
                      <a:pt x="25040" y="5846"/>
                    </a:cubicBezTo>
                    <a:cubicBezTo>
                      <a:pt x="24936" y="5846"/>
                      <a:pt x="24834" y="5858"/>
                      <a:pt x="24733" y="5884"/>
                    </a:cubicBezTo>
                    <a:cubicBezTo>
                      <a:pt x="23561" y="6197"/>
                      <a:pt x="23603" y="8290"/>
                      <a:pt x="23456" y="9189"/>
                    </a:cubicBezTo>
                    <a:cubicBezTo>
                      <a:pt x="23247" y="10612"/>
                      <a:pt x="23163" y="12056"/>
                      <a:pt x="23205" y="13500"/>
                    </a:cubicBezTo>
                    <a:cubicBezTo>
                      <a:pt x="21029" y="11805"/>
                      <a:pt x="18204" y="10633"/>
                      <a:pt x="15610" y="9796"/>
                    </a:cubicBezTo>
                    <a:cubicBezTo>
                      <a:pt x="15074" y="9622"/>
                      <a:pt x="14409" y="9376"/>
                      <a:pt x="13802" y="9376"/>
                    </a:cubicBezTo>
                    <a:cubicBezTo>
                      <a:pt x="13318" y="9376"/>
                      <a:pt x="12871" y="9532"/>
                      <a:pt x="12555" y="10005"/>
                    </a:cubicBezTo>
                    <a:cubicBezTo>
                      <a:pt x="11593" y="11449"/>
                      <a:pt x="12576" y="14881"/>
                      <a:pt x="12890" y="16387"/>
                    </a:cubicBezTo>
                    <a:cubicBezTo>
                      <a:pt x="13329" y="18438"/>
                      <a:pt x="13936" y="20572"/>
                      <a:pt x="15003" y="22392"/>
                    </a:cubicBezTo>
                    <a:cubicBezTo>
                      <a:pt x="14719" y="22383"/>
                      <a:pt x="14432" y="22379"/>
                      <a:pt x="14145" y="22379"/>
                    </a:cubicBezTo>
                    <a:cubicBezTo>
                      <a:pt x="13122" y="22379"/>
                      <a:pt x="12087" y="22432"/>
                      <a:pt x="11090" y="22497"/>
                    </a:cubicBezTo>
                    <a:cubicBezTo>
                      <a:pt x="10170" y="22539"/>
                      <a:pt x="8245" y="22518"/>
                      <a:pt x="7659" y="23418"/>
                    </a:cubicBezTo>
                    <a:cubicBezTo>
                      <a:pt x="7052" y="24296"/>
                      <a:pt x="8203" y="25866"/>
                      <a:pt x="8621" y="26703"/>
                    </a:cubicBezTo>
                    <a:cubicBezTo>
                      <a:pt x="9249" y="27958"/>
                      <a:pt x="9898" y="29297"/>
                      <a:pt x="10735" y="30427"/>
                    </a:cubicBezTo>
                    <a:cubicBezTo>
                      <a:pt x="8370" y="30636"/>
                      <a:pt x="5880" y="31515"/>
                      <a:pt x="3683" y="32289"/>
                    </a:cubicBezTo>
                    <a:cubicBezTo>
                      <a:pt x="2616" y="32687"/>
                      <a:pt x="1" y="33210"/>
                      <a:pt x="43" y="34800"/>
                    </a:cubicBezTo>
                    <a:cubicBezTo>
                      <a:pt x="106" y="36411"/>
                      <a:pt x="3035" y="37604"/>
                      <a:pt x="4144" y="38252"/>
                    </a:cubicBezTo>
                    <a:cubicBezTo>
                      <a:pt x="5985" y="39299"/>
                      <a:pt x="7952" y="40261"/>
                      <a:pt x="10023" y="40763"/>
                    </a:cubicBezTo>
                    <a:cubicBezTo>
                      <a:pt x="8768" y="41684"/>
                      <a:pt x="7722" y="43044"/>
                      <a:pt x="6780" y="44237"/>
                    </a:cubicBezTo>
                    <a:cubicBezTo>
                      <a:pt x="6257" y="44906"/>
                      <a:pt x="5169" y="45994"/>
                      <a:pt x="5378" y="46957"/>
                    </a:cubicBezTo>
                    <a:cubicBezTo>
                      <a:pt x="5650" y="48128"/>
                      <a:pt x="7701" y="48170"/>
                      <a:pt x="8580" y="48317"/>
                    </a:cubicBezTo>
                    <a:cubicBezTo>
                      <a:pt x="9936" y="48592"/>
                      <a:pt x="11324" y="48722"/>
                      <a:pt x="12703" y="48722"/>
                    </a:cubicBezTo>
                    <a:cubicBezTo>
                      <a:pt x="12898" y="48722"/>
                      <a:pt x="13093" y="48719"/>
                      <a:pt x="13287" y="48714"/>
                    </a:cubicBezTo>
                    <a:lnTo>
                      <a:pt x="13287" y="48714"/>
                    </a:lnTo>
                    <a:cubicBezTo>
                      <a:pt x="11718" y="51455"/>
                      <a:pt x="10672" y="54636"/>
                      <a:pt x="9898" y="57669"/>
                    </a:cubicBezTo>
                    <a:cubicBezTo>
                      <a:pt x="9521" y="59071"/>
                      <a:pt x="9186" y="60641"/>
                      <a:pt x="11007" y="60975"/>
                    </a:cubicBezTo>
                    <a:cubicBezTo>
                      <a:pt x="11217" y="61016"/>
                      <a:pt x="11437" y="61035"/>
                      <a:pt x="11666" y="61035"/>
                    </a:cubicBezTo>
                    <a:cubicBezTo>
                      <a:pt x="13670" y="61035"/>
                      <a:pt x="16296" y="59595"/>
                      <a:pt x="17912" y="58862"/>
                    </a:cubicBezTo>
                    <a:cubicBezTo>
                      <a:pt x="20025" y="57962"/>
                      <a:pt x="22013" y="56833"/>
                      <a:pt x="23875" y="55493"/>
                    </a:cubicBezTo>
                    <a:lnTo>
                      <a:pt x="23875" y="55493"/>
                    </a:lnTo>
                    <a:cubicBezTo>
                      <a:pt x="23394" y="57272"/>
                      <a:pt x="23080" y="59092"/>
                      <a:pt x="22912" y="60934"/>
                    </a:cubicBezTo>
                    <a:cubicBezTo>
                      <a:pt x="22808" y="62063"/>
                      <a:pt x="22557" y="63905"/>
                      <a:pt x="23917" y="64491"/>
                    </a:cubicBezTo>
                    <a:cubicBezTo>
                      <a:pt x="24101" y="64567"/>
                      <a:pt x="24295" y="64601"/>
                      <a:pt x="24496" y="64601"/>
                    </a:cubicBezTo>
                    <a:cubicBezTo>
                      <a:pt x="25659" y="64601"/>
                      <a:pt x="27026" y="63457"/>
                      <a:pt x="27829" y="62921"/>
                    </a:cubicBezTo>
                    <a:cubicBezTo>
                      <a:pt x="29315" y="61938"/>
                      <a:pt x="30926" y="60787"/>
                      <a:pt x="32098" y="59364"/>
                    </a:cubicBezTo>
                    <a:cubicBezTo>
                      <a:pt x="32433" y="61310"/>
                      <a:pt x="32997" y="63172"/>
                      <a:pt x="33772" y="64972"/>
                    </a:cubicBezTo>
                    <a:cubicBezTo>
                      <a:pt x="34274" y="66164"/>
                      <a:pt x="35111" y="69219"/>
                      <a:pt x="36680" y="69470"/>
                    </a:cubicBezTo>
                    <a:cubicBezTo>
                      <a:pt x="36752" y="69482"/>
                      <a:pt x="36823" y="69488"/>
                      <a:pt x="36893" y="69488"/>
                    </a:cubicBezTo>
                    <a:cubicBezTo>
                      <a:pt x="38310" y="69488"/>
                      <a:pt x="39131" y="67143"/>
                      <a:pt x="39609" y="66185"/>
                    </a:cubicBezTo>
                    <a:cubicBezTo>
                      <a:pt x="40676" y="64093"/>
                      <a:pt x="41869" y="61750"/>
                      <a:pt x="42371" y="59406"/>
                    </a:cubicBezTo>
                    <a:cubicBezTo>
                      <a:pt x="43396" y="60410"/>
                      <a:pt x="44631" y="61206"/>
                      <a:pt x="45782" y="62001"/>
                    </a:cubicBezTo>
                    <a:cubicBezTo>
                      <a:pt x="46437" y="62444"/>
                      <a:pt x="47513" y="63471"/>
                      <a:pt x="48437" y="63471"/>
                    </a:cubicBezTo>
                    <a:cubicBezTo>
                      <a:pt x="48604" y="63471"/>
                      <a:pt x="48766" y="63438"/>
                      <a:pt x="48920" y="63361"/>
                    </a:cubicBezTo>
                    <a:cubicBezTo>
                      <a:pt x="49904" y="62879"/>
                      <a:pt x="50113" y="60975"/>
                      <a:pt x="50280" y="60076"/>
                    </a:cubicBezTo>
                    <a:cubicBezTo>
                      <a:pt x="50510" y="58799"/>
                      <a:pt x="50741" y="57502"/>
                      <a:pt x="50866" y="56184"/>
                    </a:cubicBezTo>
                    <a:cubicBezTo>
                      <a:pt x="52519" y="57502"/>
                      <a:pt x="54591" y="58360"/>
                      <a:pt x="56557" y="59050"/>
                    </a:cubicBezTo>
                    <a:cubicBezTo>
                      <a:pt x="57700" y="59448"/>
                      <a:pt x="60009" y="60409"/>
                      <a:pt x="61679" y="60409"/>
                    </a:cubicBezTo>
                    <a:cubicBezTo>
                      <a:pt x="62120" y="60409"/>
                      <a:pt x="62516" y="60342"/>
                      <a:pt x="62834" y="60180"/>
                    </a:cubicBezTo>
                    <a:cubicBezTo>
                      <a:pt x="63985" y="59615"/>
                      <a:pt x="63630" y="58172"/>
                      <a:pt x="63420" y="57167"/>
                    </a:cubicBezTo>
                    <a:cubicBezTo>
                      <a:pt x="62897" y="54468"/>
                      <a:pt x="62081" y="51455"/>
                      <a:pt x="60617" y="49049"/>
                    </a:cubicBezTo>
                    <a:lnTo>
                      <a:pt x="60617" y="49049"/>
                    </a:lnTo>
                    <a:cubicBezTo>
                      <a:pt x="60709" y="49050"/>
                      <a:pt x="60801" y="49051"/>
                      <a:pt x="60893" y="49051"/>
                    </a:cubicBezTo>
                    <a:cubicBezTo>
                      <a:pt x="62263" y="49051"/>
                      <a:pt x="63616" y="48906"/>
                      <a:pt x="64969" y="48651"/>
                    </a:cubicBezTo>
                    <a:cubicBezTo>
                      <a:pt x="65847" y="48484"/>
                      <a:pt x="67898" y="48463"/>
                      <a:pt x="68149" y="47291"/>
                    </a:cubicBezTo>
                    <a:cubicBezTo>
                      <a:pt x="68379" y="46329"/>
                      <a:pt x="67291" y="45241"/>
                      <a:pt x="66768" y="44571"/>
                    </a:cubicBezTo>
                    <a:cubicBezTo>
                      <a:pt x="65827" y="43379"/>
                      <a:pt x="64759" y="42019"/>
                      <a:pt x="63525" y="41098"/>
                    </a:cubicBezTo>
                    <a:cubicBezTo>
                      <a:pt x="65596" y="40575"/>
                      <a:pt x="67563" y="39633"/>
                      <a:pt x="69405" y="38587"/>
                    </a:cubicBezTo>
                    <a:cubicBezTo>
                      <a:pt x="70513" y="37939"/>
                      <a:pt x="73443" y="36725"/>
                      <a:pt x="73485" y="35135"/>
                    </a:cubicBezTo>
                    <a:cubicBezTo>
                      <a:pt x="73547" y="33565"/>
                      <a:pt x="70932" y="33001"/>
                      <a:pt x="69886" y="32624"/>
                    </a:cubicBezTo>
                    <a:cubicBezTo>
                      <a:pt x="67668" y="31829"/>
                      <a:pt x="65178" y="30950"/>
                      <a:pt x="62814" y="30741"/>
                    </a:cubicBezTo>
                    <a:cubicBezTo>
                      <a:pt x="63671" y="29611"/>
                      <a:pt x="64320" y="28272"/>
                      <a:pt x="64948" y="27037"/>
                    </a:cubicBezTo>
                    <a:cubicBezTo>
                      <a:pt x="65366" y="26179"/>
                      <a:pt x="66538" y="24673"/>
                      <a:pt x="65910" y="23731"/>
                    </a:cubicBezTo>
                    <a:cubicBezTo>
                      <a:pt x="65283" y="22790"/>
                      <a:pt x="63399" y="22853"/>
                      <a:pt x="62479" y="22811"/>
                    </a:cubicBezTo>
                    <a:cubicBezTo>
                      <a:pt x="61474" y="22762"/>
                      <a:pt x="60457" y="22713"/>
                      <a:pt x="59436" y="22713"/>
                    </a:cubicBezTo>
                    <a:cubicBezTo>
                      <a:pt x="59139" y="22713"/>
                      <a:pt x="58842" y="22718"/>
                      <a:pt x="58545" y="22727"/>
                    </a:cubicBezTo>
                    <a:cubicBezTo>
                      <a:pt x="59633" y="20886"/>
                      <a:pt x="60240" y="18752"/>
                      <a:pt x="60658" y="16701"/>
                    </a:cubicBezTo>
                    <a:cubicBezTo>
                      <a:pt x="60972" y="15195"/>
                      <a:pt x="61977" y="11763"/>
                      <a:pt x="61014" y="10319"/>
                    </a:cubicBezTo>
                    <a:cubicBezTo>
                      <a:pt x="60697" y="9853"/>
                      <a:pt x="60246" y="9698"/>
                      <a:pt x="59757" y="9698"/>
                    </a:cubicBezTo>
                    <a:cubicBezTo>
                      <a:pt x="59150" y="9698"/>
                      <a:pt x="58483" y="9936"/>
                      <a:pt x="57938" y="10110"/>
                    </a:cubicBezTo>
                    <a:cubicBezTo>
                      <a:pt x="55344" y="10947"/>
                      <a:pt x="52519" y="12119"/>
                      <a:pt x="50322" y="13855"/>
                    </a:cubicBezTo>
                    <a:cubicBezTo>
                      <a:pt x="50259" y="13709"/>
                      <a:pt x="50176" y="13563"/>
                      <a:pt x="50071" y="13437"/>
                    </a:cubicBezTo>
                    <a:cubicBezTo>
                      <a:pt x="50029" y="12558"/>
                      <a:pt x="49946" y="11679"/>
                      <a:pt x="49883" y="10822"/>
                    </a:cubicBezTo>
                    <a:cubicBezTo>
                      <a:pt x="49799" y="9880"/>
                      <a:pt x="49757" y="7934"/>
                      <a:pt x="48816" y="7348"/>
                    </a:cubicBezTo>
                    <a:cubicBezTo>
                      <a:pt x="48635" y="7234"/>
                      <a:pt x="48433" y="7186"/>
                      <a:pt x="48221" y="7186"/>
                    </a:cubicBezTo>
                    <a:cubicBezTo>
                      <a:pt x="47303" y="7186"/>
                      <a:pt x="46168" y="8083"/>
                      <a:pt x="45489" y="8457"/>
                    </a:cubicBezTo>
                    <a:cubicBezTo>
                      <a:pt x="44254" y="9127"/>
                      <a:pt x="42894" y="9838"/>
                      <a:pt x="41785" y="10759"/>
                    </a:cubicBezTo>
                    <a:cubicBezTo>
                      <a:pt x="41471" y="8332"/>
                      <a:pt x="40488" y="5842"/>
                      <a:pt x="39609" y="3624"/>
                    </a:cubicBezTo>
                    <a:cubicBezTo>
                      <a:pt x="39199" y="2557"/>
                      <a:pt x="38587" y="1"/>
                      <a:pt x="37025" y="1"/>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0;p38">
                <a:extLst>
                  <a:ext uri="{FF2B5EF4-FFF2-40B4-BE49-F238E27FC236}">
                    <a16:creationId xmlns:a16="http://schemas.microsoft.com/office/drawing/2014/main" id="{ACBD3773-6469-04A9-8CE1-F43ADCD59D51}"/>
                  </a:ext>
                </a:extLst>
              </p:cNvPr>
              <p:cNvSpPr/>
              <p:nvPr/>
            </p:nvSpPr>
            <p:spPr>
              <a:xfrm>
                <a:off x="1702975" y="571075"/>
                <a:ext cx="1109500" cy="1071275"/>
              </a:xfrm>
              <a:custGeom>
                <a:avLst/>
                <a:gdLst/>
                <a:ahLst/>
                <a:cxnLst/>
                <a:rect l="l" t="t" r="r" b="b"/>
                <a:pathLst>
                  <a:path w="44380" h="42851" extrusionOk="0">
                    <a:moveTo>
                      <a:pt x="22167" y="0"/>
                    </a:moveTo>
                    <a:cubicBezTo>
                      <a:pt x="11010" y="0"/>
                      <a:pt x="1598" y="8652"/>
                      <a:pt x="817" y="19951"/>
                    </a:cubicBezTo>
                    <a:cubicBezTo>
                      <a:pt x="1" y="31751"/>
                      <a:pt x="8914" y="41983"/>
                      <a:pt x="20715" y="42799"/>
                    </a:cubicBezTo>
                    <a:cubicBezTo>
                      <a:pt x="21218" y="42834"/>
                      <a:pt x="21717" y="42851"/>
                      <a:pt x="22213" y="42851"/>
                    </a:cubicBezTo>
                    <a:cubicBezTo>
                      <a:pt x="33370" y="42851"/>
                      <a:pt x="42782" y="34199"/>
                      <a:pt x="43564" y="22901"/>
                    </a:cubicBezTo>
                    <a:cubicBezTo>
                      <a:pt x="44380" y="11100"/>
                      <a:pt x="35487" y="868"/>
                      <a:pt x="23665" y="52"/>
                    </a:cubicBezTo>
                    <a:cubicBezTo>
                      <a:pt x="23163" y="17"/>
                      <a:pt x="22663" y="0"/>
                      <a:pt x="22167"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1;p38">
                <a:extLst>
                  <a:ext uri="{FF2B5EF4-FFF2-40B4-BE49-F238E27FC236}">
                    <a16:creationId xmlns:a16="http://schemas.microsoft.com/office/drawing/2014/main" id="{A8344F00-08C0-2D4D-3428-317D2A52B9B4}"/>
                  </a:ext>
                </a:extLst>
              </p:cNvPr>
              <p:cNvSpPr/>
              <p:nvPr/>
            </p:nvSpPr>
            <p:spPr>
              <a:xfrm>
                <a:off x="2533825" y="732800"/>
                <a:ext cx="106025" cy="153200"/>
              </a:xfrm>
              <a:custGeom>
                <a:avLst/>
                <a:gdLst/>
                <a:ahLst/>
                <a:cxnLst/>
                <a:rect l="l" t="t" r="r" b="b"/>
                <a:pathLst>
                  <a:path w="4241" h="6128" extrusionOk="0">
                    <a:moveTo>
                      <a:pt x="214" y="0"/>
                    </a:moveTo>
                    <a:cubicBezTo>
                      <a:pt x="78" y="0"/>
                      <a:pt x="0" y="148"/>
                      <a:pt x="56" y="279"/>
                    </a:cubicBezTo>
                    <a:cubicBezTo>
                      <a:pt x="642" y="1241"/>
                      <a:pt x="1667" y="1890"/>
                      <a:pt x="2295" y="2852"/>
                    </a:cubicBezTo>
                    <a:cubicBezTo>
                      <a:pt x="2923" y="3815"/>
                      <a:pt x="3237" y="4945"/>
                      <a:pt x="3739" y="5991"/>
                    </a:cubicBezTo>
                    <a:cubicBezTo>
                      <a:pt x="3779" y="6087"/>
                      <a:pt x="3855" y="6128"/>
                      <a:pt x="3936" y="6128"/>
                    </a:cubicBezTo>
                    <a:cubicBezTo>
                      <a:pt x="4066" y="6128"/>
                      <a:pt x="4207" y="6021"/>
                      <a:pt x="4220" y="5865"/>
                    </a:cubicBezTo>
                    <a:cubicBezTo>
                      <a:pt x="4241" y="4568"/>
                      <a:pt x="3613" y="3334"/>
                      <a:pt x="2902" y="2308"/>
                    </a:cubicBezTo>
                    <a:cubicBezTo>
                      <a:pt x="2295" y="1409"/>
                      <a:pt x="1374" y="237"/>
                      <a:pt x="265" y="7"/>
                    </a:cubicBezTo>
                    <a:cubicBezTo>
                      <a:pt x="248" y="2"/>
                      <a:pt x="231" y="0"/>
                      <a:pt x="21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2;p38">
                <a:extLst>
                  <a:ext uri="{FF2B5EF4-FFF2-40B4-BE49-F238E27FC236}">
                    <a16:creationId xmlns:a16="http://schemas.microsoft.com/office/drawing/2014/main" id="{171014D1-B186-A37F-D8BD-B8380B521958}"/>
                  </a:ext>
                </a:extLst>
              </p:cNvPr>
              <p:cNvSpPr/>
              <p:nvPr/>
            </p:nvSpPr>
            <p:spPr>
              <a:xfrm>
                <a:off x="2514050" y="808375"/>
                <a:ext cx="51000" cy="97525"/>
              </a:xfrm>
              <a:custGeom>
                <a:avLst/>
                <a:gdLst/>
                <a:ahLst/>
                <a:cxnLst/>
                <a:rect l="l" t="t" r="r" b="b"/>
                <a:pathLst>
                  <a:path w="2040" h="3901" extrusionOk="0">
                    <a:moveTo>
                      <a:pt x="161" y="1"/>
                    </a:moveTo>
                    <a:cubicBezTo>
                      <a:pt x="75" y="1"/>
                      <a:pt x="1" y="103"/>
                      <a:pt x="52" y="206"/>
                    </a:cubicBezTo>
                    <a:cubicBezTo>
                      <a:pt x="303" y="750"/>
                      <a:pt x="638" y="1252"/>
                      <a:pt x="784" y="1859"/>
                    </a:cubicBezTo>
                    <a:cubicBezTo>
                      <a:pt x="931" y="2445"/>
                      <a:pt x="1015" y="3052"/>
                      <a:pt x="1056" y="3658"/>
                    </a:cubicBezTo>
                    <a:cubicBezTo>
                      <a:pt x="1070" y="3792"/>
                      <a:pt x="1203" y="3901"/>
                      <a:pt x="1325" y="3901"/>
                    </a:cubicBezTo>
                    <a:cubicBezTo>
                      <a:pt x="1394" y="3901"/>
                      <a:pt x="1458" y="3867"/>
                      <a:pt x="1496" y="3784"/>
                    </a:cubicBezTo>
                    <a:cubicBezTo>
                      <a:pt x="2040" y="2528"/>
                      <a:pt x="1517" y="645"/>
                      <a:pt x="219" y="18"/>
                    </a:cubicBezTo>
                    <a:cubicBezTo>
                      <a:pt x="200" y="6"/>
                      <a:pt x="180" y="1"/>
                      <a:pt x="16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3;p38">
                <a:extLst>
                  <a:ext uri="{FF2B5EF4-FFF2-40B4-BE49-F238E27FC236}">
                    <a16:creationId xmlns:a16="http://schemas.microsoft.com/office/drawing/2014/main" id="{B37944A1-2850-B1F7-01E1-B35C4455D1B1}"/>
                  </a:ext>
                </a:extLst>
              </p:cNvPr>
              <p:cNvSpPr/>
              <p:nvPr/>
            </p:nvSpPr>
            <p:spPr>
              <a:xfrm>
                <a:off x="1869325" y="1374575"/>
                <a:ext cx="132950" cy="126450"/>
              </a:xfrm>
              <a:custGeom>
                <a:avLst/>
                <a:gdLst/>
                <a:ahLst/>
                <a:cxnLst/>
                <a:rect l="l" t="t" r="r" b="b"/>
                <a:pathLst>
                  <a:path w="5318" h="5058" extrusionOk="0">
                    <a:moveTo>
                      <a:pt x="582" y="1"/>
                    </a:moveTo>
                    <a:cubicBezTo>
                      <a:pt x="544" y="1"/>
                      <a:pt x="518" y="20"/>
                      <a:pt x="503" y="51"/>
                    </a:cubicBezTo>
                    <a:cubicBezTo>
                      <a:pt x="0" y="846"/>
                      <a:pt x="1109" y="2311"/>
                      <a:pt x="1591" y="2917"/>
                    </a:cubicBezTo>
                    <a:cubicBezTo>
                      <a:pt x="2386" y="3901"/>
                      <a:pt x="3474" y="4801"/>
                      <a:pt x="4750" y="5052"/>
                    </a:cubicBezTo>
                    <a:cubicBezTo>
                      <a:pt x="4773" y="5055"/>
                      <a:pt x="4795" y="5057"/>
                      <a:pt x="4816" y="5057"/>
                    </a:cubicBezTo>
                    <a:cubicBezTo>
                      <a:pt x="5150" y="5057"/>
                      <a:pt x="5317" y="4619"/>
                      <a:pt x="5022" y="4403"/>
                    </a:cubicBezTo>
                    <a:cubicBezTo>
                      <a:pt x="4039" y="3733"/>
                      <a:pt x="3055" y="3168"/>
                      <a:pt x="2281" y="2248"/>
                    </a:cubicBezTo>
                    <a:cubicBezTo>
                      <a:pt x="1905" y="1788"/>
                      <a:pt x="1570" y="1306"/>
                      <a:pt x="1277" y="783"/>
                    </a:cubicBezTo>
                    <a:cubicBezTo>
                      <a:pt x="1047" y="427"/>
                      <a:pt x="1005" y="155"/>
                      <a:pt x="628" y="9"/>
                    </a:cubicBezTo>
                    <a:cubicBezTo>
                      <a:pt x="611" y="3"/>
                      <a:pt x="596" y="1"/>
                      <a:pt x="5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4;p38">
                <a:extLst>
                  <a:ext uri="{FF2B5EF4-FFF2-40B4-BE49-F238E27FC236}">
                    <a16:creationId xmlns:a16="http://schemas.microsoft.com/office/drawing/2014/main" id="{CE95F17D-3CF6-6355-E2D8-E131C1144720}"/>
                  </a:ext>
                </a:extLst>
              </p:cNvPr>
              <p:cNvSpPr/>
              <p:nvPr/>
            </p:nvSpPr>
            <p:spPr>
              <a:xfrm>
                <a:off x="1911175" y="1340150"/>
                <a:ext cx="107250" cy="104975"/>
              </a:xfrm>
              <a:custGeom>
                <a:avLst/>
                <a:gdLst/>
                <a:ahLst/>
                <a:cxnLst/>
                <a:rect l="l" t="t" r="r" b="b"/>
                <a:pathLst>
                  <a:path w="4290" h="4199" extrusionOk="0">
                    <a:moveTo>
                      <a:pt x="1330" y="846"/>
                    </a:moveTo>
                    <a:cubicBezTo>
                      <a:pt x="1563" y="846"/>
                      <a:pt x="2023" y="1186"/>
                      <a:pt x="2135" y="1260"/>
                    </a:cubicBezTo>
                    <a:cubicBezTo>
                      <a:pt x="2448" y="1449"/>
                      <a:pt x="2741" y="1721"/>
                      <a:pt x="2951" y="2014"/>
                    </a:cubicBezTo>
                    <a:cubicBezTo>
                      <a:pt x="3139" y="2265"/>
                      <a:pt x="3578" y="2955"/>
                      <a:pt x="3348" y="3269"/>
                    </a:cubicBezTo>
                    <a:cubicBezTo>
                      <a:pt x="3296" y="3353"/>
                      <a:pt x="3270" y="3384"/>
                      <a:pt x="3233" y="3384"/>
                    </a:cubicBezTo>
                    <a:cubicBezTo>
                      <a:pt x="3196" y="3384"/>
                      <a:pt x="3149" y="3353"/>
                      <a:pt x="3055" y="3311"/>
                    </a:cubicBezTo>
                    <a:cubicBezTo>
                      <a:pt x="2888" y="3248"/>
                      <a:pt x="2720" y="3185"/>
                      <a:pt x="2553" y="3102"/>
                    </a:cubicBezTo>
                    <a:cubicBezTo>
                      <a:pt x="2427" y="3039"/>
                      <a:pt x="2323" y="2955"/>
                      <a:pt x="2197" y="2872"/>
                    </a:cubicBezTo>
                    <a:cubicBezTo>
                      <a:pt x="2281" y="2746"/>
                      <a:pt x="2260" y="2579"/>
                      <a:pt x="2135" y="2495"/>
                    </a:cubicBezTo>
                    <a:cubicBezTo>
                      <a:pt x="1883" y="2328"/>
                      <a:pt x="1653" y="2097"/>
                      <a:pt x="1465" y="1846"/>
                    </a:cubicBezTo>
                    <a:cubicBezTo>
                      <a:pt x="1402" y="1742"/>
                      <a:pt x="1047" y="988"/>
                      <a:pt x="1256" y="863"/>
                    </a:cubicBezTo>
                    <a:cubicBezTo>
                      <a:pt x="1276" y="851"/>
                      <a:pt x="1302" y="846"/>
                      <a:pt x="1330" y="846"/>
                    </a:cubicBezTo>
                    <a:close/>
                    <a:moveTo>
                      <a:pt x="1282" y="1"/>
                    </a:moveTo>
                    <a:cubicBezTo>
                      <a:pt x="1052" y="1"/>
                      <a:pt x="841" y="76"/>
                      <a:pt x="670" y="256"/>
                    </a:cubicBezTo>
                    <a:cubicBezTo>
                      <a:pt x="0" y="926"/>
                      <a:pt x="419" y="2097"/>
                      <a:pt x="1109" y="2704"/>
                    </a:cubicBezTo>
                    <a:cubicBezTo>
                      <a:pt x="1423" y="3416"/>
                      <a:pt x="2323" y="3939"/>
                      <a:pt x="3013" y="4148"/>
                    </a:cubicBezTo>
                    <a:cubicBezTo>
                      <a:pt x="3129" y="4182"/>
                      <a:pt x="3237" y="4199"/>
                      <a:pt x="3338" y="4199"/>
                    </a:cubicBezTo>
                    <a:cubicBezTo>
                      <a:pt x="3730" y="4199"/>
                      <a:pt x="4006" y="3945"/>
                      <a:pt x="4122" y="3478"/>
                    </a:cubicBezTo>
                    <a:cubicBezTo>
                      <a:pt x="4290" y="2809"/>
                      <a:pt x="4018" y="2097"/>
                      <a:pt x="3641" y="1553"/>
                    </a:cubicBezTo>
                    <a:cubicBezTo>
                      <a:pt x="3278" y="1058"/>
                      <a:pt x="2144" y="1"/>
                      <a:pt x="12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5;p38">
                <a:extLst>
                  <a:ext uri="{FF2B5EF4-FFF2-40B4-BE49-F238E27FC236}">
                    <a16:creationId xmlns:a16="http://schemas.microsoft.com/office/drawing/2014/main" id="{B4F8AF86-93E3-37C3-5FE7-96D79851124A}"/>
                  </a:ext>
                </a:extLst>
              </p:cNvPr>
              <p:cNvSpPr/>
              <p:nvPr/>
            </p:nvSpPr>
            <p:spPr>
              <a:xfrm>
                <a:off x="1923725" y="777925"/>
                <a:ext cx="107250" cy="124025"/>
              </a:xfrm>
              <a:custGeom>
                <a:avLst/>
                <a:gdLst/>
                <a:ahLst/>
                <a:cxnLst/>
                <a:rect l="l" t="t" r="r" b="b"/>
                <a:pathLst>
                  <a:path w="4290" h="4961" extrusionOk="0">
                    <a:moveTo>
                      <a:pt x="2229" y="701"/>
                    </a:moveTo>
                    <a:cubicBezTo>
                      <a:pt x="2610" y="701"/>
                      <a:pt x="2899" y="959"/>
                      <a:pt x="2658" y="1612"/>
                    </a:cubicBezTo>
                    <a:cubicBezTo>
                      <a:pt x="2428" y="2240"/>
                      <a:pt x="1842" y="2847"/>
                      <a:pt x="1486" y="3391"/>
                    </a:cubicBezTo>
                    <a:cubicBezTo>
                      <a:pt x="1373" y="3575"/>
                      <a:pt x="1105" y="4000"/>
                      <a:pt x="938" y="4000"/>
                    </a:cubicBezTo>
                    <a:cubicBezTo>
                      <a:pt x="859" y="4000"/>
                      <a:pt x="802" y="3905"/>
                      <a:pt x="796" y="3642"/>
                    </a:cubicBezTo>
                    <a:cubicBezTo>
                      <a:pt x="796" y="3328"/>
                      <a:pt x="837" y="3035"/>
                      <a:pt x="921" y="2721"/>
                    </a:cubicBezTo>
                    <a:cubicBezTo>
                      <a:pt x="1089" y="2073"/>
                      <a:pt x="1507" y="1570"/>
                      <a:pt x="1716" y="943"/>
                    </a:cubicBezTo>
                    <a:cubicBezTo>
                      <a:pt x="1737" y="922"/>
                      <a:pt x="1716" y="880"/>
                      <a:pt x="1674" y="859"/>
                    </a:cubicBezTo>
                    <a:cubicBezTo>
                      <a:pt x="1849" y="758"/>
                      <a:pt x="2049" y="701"/>
                      <a:pt x="2229" y="701"/>
                    </a:cubicBezTo>
                    <a:close/>
                    <a:moveTo>
                      <a:pt x="2198" y="1"/>
                    </a:moveTo>
                    <a:cubicBezTo>
                      <a:pt x="1362" y="1"/>
                      <a:pt x="646" y="823"/>
                      <a:pt x="419" y="1633"/>
                    </a:cubicBezTo>
                    <a:cubicBezTo>
                      <a:pt x="377" y="1717"/>
                      <a:pt x="398" y="1822"/>
                      <a:pt x="482" y="1905"/>
                    </a:cubicBezTo>
                    <a:cubicBezTo>
                      <a:pt x="126" y="2575"/>
                      <a:pt x="1" y="3349"/>
                      <a:pt x="105" y="4102"/>
                    </a:cubicBezTo>
                    <a:cubicBezTo>
                      <a:pt x="187" y="4511"/>
                      <a:pt x="449" y="4961"/>
                      <a:pt x="930" y="4961"/>
                    </a:cubicBezTo>
                    <a:cubicBezTo>
                      <a:pt x="941" y="4961"/>
                      <a:pt x="952" y="4961"/>
                      <a:pt x="963" y="4960"/>
                    </a:cubicBezTo>
                    <a:cubicBezTo>
                      <a:pt x="1612" y="4939"/>
                      <a:pt x="1967" y="3935"/>
                      <a:pt x="2281" y="3495"/>
                    </a:cubicBezTo>
                    <a:cubicBezTo>
                      <a:pt x="2804" y="2658"/>
                      <a:pt x="4290" y="1047"/>
                      <a:pt x="2951" y="231"/>
                    </a:cubicBezTo>
                    <a:cubicBezTo>
                      <a:pt x="2696" y="71"/>
                      <a:pt x="2442" y="1"/>
                      <a:pt x="219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6;p38">
                <a:extLst>
                  <a:ext uri="{FF2B5EF4-FFF2-40B4-BE49-F238E27FC236}">
                    <a16:creationId xmlns:a16="http://schemas.microsoft.com/office/drawing/2014/main" id="{A670A7C2-2A49-EBC7-C42C-69F8D509C254}"/>
                  </a:ext>
                </a:extLst>
              </p:cNvPr>
              <p:cNvSpPr/>
              <p:nvPr/>
            </p:nvSpPr>
            <p:spPr>
              <a:xfrm>
                <a:off x="1896525" y="890350"/>
                <a:ext cx="62075" cy="49550"/>
              </a:xfrm>
              <a:custGeom>
                <a:avLst/>
                <a:gdLst/>
                <a:ahLst/>
                <a:cxnLst/>
                <a:rect l="l" t="t" r="r" b="b"/>
                <a:pathLst>
                  <a:path w="2483" h="1982" extrusionOk="0">
                    <a:moveTo>
                      <a:pt x="288" y="1"/>
                    </a:moveTo>
                    <a:cubicBezTo>
                      <a:pt x="274" y="1"/>
                      <a:pt x="260" y="8"/>
                      <a:pt x="252" y="24"/>
                    </a:cubicBezTo>
                    <a:cubicBezTo>
                      <a:pt x="0" y="630"/>
                      <a:pt x="42" y="1446"/>
                      <a:pt x="670" y="1802"/>
                    </a:cubicBezTo>
                    <a:cubicBezTo>
                      <a:pt x="888" y="1922"/>
                      <a:pt x="1134" y="1982"/>
                      <a:pt x="1373" y="1982"/>
                    </a:cubicBezTo>
                    <a:cubicBezTo>
                      <a:pt x="1847" y="1982"/>
                      <a:pt x="2296" y="1745"/>
                      <a:pt x="2449" y="1258"/>
                    </a:cubicBezTo>
                    <a:cubicBezTo>
                      <a:pt x="2482" y="1090"/>
                      <a:pt x="2367" y="962"/>
                      <a:pt x="2223" y="962"/>
                    </a:cubicBezTo>
                    <a:cubicBezTo>
                      <a:pt x="2187" y="962"/>
                      <a:pt x="2151" y="970"/>
                      <a:pt x="2114" y="986"/>
                    </a:cubicBezTo>
                    <a:cubicBezTo>
                      <a:pt x="1854" y="1132"/>
                      <a:pt x="1532" y="1278"/>
                      <a:pt x="1225" y="1278"/>
                    </a:cubicBezTo>
                    <a:cubicBezTo>
                      <a:pt x="1136" y="1278"/>
                      <a:pt x="1048" y="1266"/>
                      <a:pt x="963" y="1237"/>
                    </a:cubicBezTo>
                    <a:cubicBezTo>
                      <a:pt x="461" y="1091"/>
                      <a:pt x="168" y="547"/>
                      <a:pt x="335" y="45"/>
                    </a:cubicBezTo>
                    <a:cubicBezTo>
                      <a:pt x="335" y="19"/>
                      <a:pt x="311" y="1"/>
                      <a:pt x="28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7;p38">
                <a:extLst>
                  <a:ext uri="{FF2B5EF4-FFF2-40B4-BE49-F238E27FC236}">
                    <a16:creationId xmlns:a16="http://schemas.microsoft.com/office/drawing/2014/main" id="{AACF5B3C-35E5-1DF7-C719-5F07FDC198CB}"/>
                  </a:ext>
                </a:extLst>
              </p:cNvPr>
              <p:cNvSpPr/>
              <p:nvPr/>
            </p:nvSpPr>
            <p:spPr>
              <a:xfrm>
                <a:off x="1974725" y="735150"/>
                <a:ext cx="100200" cy="81775"/>
              </a:xfrm>
              <a:custGeom>
                <a:avLst/>
                <a:gdLst/>
                <a:ahLst/>
                <a:cxnLst/>
                <a:rect l="l" t="t" r="r" b="b"/>
                <a:pathLst>
                  <a:path w="4008" h="3271" extrusionOk="0">
                    <a:moveTo>
                      <a:pt x="1531" y="1"/>
                    </a:moveTo>
                    <a:cubicBezTo>
                      <a:pt x="1381" y="1"/>
                      <a:pt x="1230" y="20"/>
                      <a:pt x="1078" y="59"/>
                    </a:cubicBezTo>
                    <a:cubicBezTo>
                      <a:pt x="534" y="185"/>
                      <a:pt x="388" y="436"/>
                      <a:pt x="32" y="833"/>
                    </a:cubicBezTo>
                    <a:cubicBezTo>
                      <a:pt x="1" y="880"/>
                      <a:pt x="40" y="939"/>
                      <a:pt x="79" y="939"/>
                    </a:cubicBezTo>
                    <a:cubicBezTo>
                      <a:pt x="92" y="939"/>
                      <a:pt x="105" y="933"/>
                      <a:pt x="116" y="917"/>
                    </a:cubicBezTo>
                    <a:cubicBezTo>
                      <a:pt x="307" y="733"/>
                      <a:pt x="577" y="659"/>
                      <a:pt x="864" y="659"/>
                    </a:cubicBezTo>
                    <a:cubicBezTo>
                      <a:pt x="1361" y="659"/>
                      <a:pt x="1909" y="882"/>
                      <a:pt x="2187" y="1147"/>
                    </a:cubicBezTo>
                    <a:cubicBezTo>
                      <a:pt x="2689" y="1628"/>
                      <a:pt x="2815" y="2424"/>
                      <a:pt x="2982" y="3051"/>
                    </a:cubicBezTo>
                    <a:cubicBezTo>
                      <a:pt x="3024" y="3198"/>
                      <a:pt x="3150" y="3271"/>
                      <a:pt x="3275" y="3271"/>
                    </a:cubicBezTo>
                    <a:cubicBezTo>
                      <a:pt x="3401" y="3271"/>
                      <a:pt x="3526" y="3198"/>
                      <a:pt x="3568" y="3051"/>
                    </a:cubicBezTo>
                    <a:cubicBezTo>
                      <a:pt x="4007" y="2005"/>
                      <a:pt x="3422" y="792"/>
                      <a:pt x="2459" y="248"/>
                    </a:cubicBezTo>
                    <a:cubicBezTo>
                      <a:pt x="2172" y="90"/>
                      <a:pt x="1856" y="1"/>
                      <a:pt x="153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8;p38">
                <a:extLst>
                  <a:ext uri="{FF2B5EF4-FFF2-40B4-BE49-F238E27FC236}">
                    <a16:creationId xmlns:a16="http://schemas.microsoft.com/office/drawing/2014/main" id="{4BFCA282-5221-89B3-2C78-F249FB7291C5}"/>
                  </a:ext>
                </a:extLst>
              </p:cNvPr>
              <p:cNvSpPr/>
              <p:nvPr/>
            </p:nvSpPr>
            <p:spPr>
              <a:xfrm>
                <a:off x="2539400" y="1206825"/>
                <a:ext cx="126400" cy="161450"/>
              </a:xfrm>
              <a:custGeom>
                <a:avLst/>
                <a:gdLst/>
                <a:ahLst/>
                <a:cxnLst/>
                <a:rect l="l" t="t" r="r" b="b"/>
                <a:pathLst>
                  <a:path w="5056" h="6458" extrusionOk="0">
                    <a:moveTo>
                      <a:pt x="3630" y="1070"/>
                    </a:moveTo>
                    <a:cubicBezTo>
                      <a:pt x="4158" y="1070"/>
                      <a:pt x="3985" y="1929"/>
                      <a:pt x="3934" y="2283"/>
                    </a:cubicBezTo>
                    <a:cubicBezTo>
                      <a:pt x="3809" y="3183"/>
                      <a:pt x="3411" y="4438"/>
                      <a:pt x="2658" y="5024"/>
                    </a:cubicBezTo>
                    <a:cubicBezTo>
                      <a:pt x="2551" y="5198"/>
                      <a:pt x="2432" y="5288"/>
                      <a:pt x="2298" y="5288"/>
                    </a:cubicBezTo>
                    <a:cubicBezTo>
                      <a:pt x="2143" y="5288"/>
                      <a:pt x="1970" y="5167"/>
                      <a:pt x="1779" y="4920"/>
                    </a:cubicBezTo>
                    <a:cubicBezTo>
                      <a:pt x="1842" y="4689"/>
                      <a:pt x="1926" y="4480"/>
                      <a:pt x="2009" y="4250"/>
                    </a:cubicBezTo>
                    <a:cubicBezTo>
                      <a:pt x="2030" y="4187"/>
                      <a:pt x="2051" y="4104"/>
                      <a:pt x="2072" y="4041"/>
                    </a:cubicBezTo>
                    <a:cubicBezTo>
                      <a:pt x="2302" y="3622"/>
                      <a:pt x="2490" y="3183"/>
                      <a:pt x="2574" y="2723"/>
                    </a:cubicBezTo>
                    <a:cubicBezTo>
                      <a:pt x="2679" y="2346"/>
                      <a:pt x="2783" y="1404"/>
                      <a:pt x="3118" y="1237"/>
                    </a:cubicBezTo>
                    <a:cubicBezTo>
                      <a:pt x="3337" y="1120"/>
                      <a:pt x="3503" y="1070"/>
                      <a:pt x="3630" y="1070"/>
                    </a:cubicBezTo>
                    <a:close/>
                    <a:moveTo>
                      <a:pt x="3824" y="0"/>
                    </a:moveTo>
                    <a:cubicBezTo>
                      <a:pt x="3754" y="0"/>
                      <a:pt x="3679" y="8"/>
                      <a:pt x="3599" y="23"/>
                    </a:cubicBezTo>
                    <a:cubicBezTo>
                      <a:pt x="2616" y="233"/>
                      <a:pt x="2218" y="1279"/>
                      <a:pt x="1967" y="2388"/>
                    </a:cubicBezTo>
                    <a:cubicBezTo>
                      <a:pt x="1946" y="2409"/>
                      <a:pt x="1905" y="2451"/>
                      <a:pt x="1884" y="2472"/>
                    </a:cubicBezTo>
                    <a:cubicBezTo>
                      <a:pt x="1444" y="3267"/>
                      <a:pt x="1" y="6196"/>
                      <a:pt x="1800" y="6447"/>
                    </a:cubicBezTo>
                    <a:cubicBezTo>
                      <a:pt x="1851" y="6454"/>
                      <a:pt x="1902" y="6457"/>
                      <a:pt x="1952" y="6457"/>
                    </a:cubicBezTo>
                    <a:cubicBezTo>
                      <a:pt x="3283" y="6457"/>
                      <a:pt x="4342" y="4127"/>
                      <a:pt x="4604" y="3099"/>
                    </a:cubicBezTo>
                    <a:cubicBezTo>
                      <a:pt x="4802" y="2327"/>
                      <a:pt x="5056" y="0"/>
                      <a:pt x="382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9;p38">
                <a:extLst>
                  <a:ext uri="{FF2B5EF4-FFF2-40B4-BE49-F238E27FC236}">
                    <a16:creationId xmlns:a16="http://schemas.microsoft.com/office/drawing/2014/main" id="{5D2E1F58-5473-CB01-95D5-F0E339C0A631}"/>
                  </a:ext>
                </a:extLst>
              </p:cNvPr>
              <p:cNvSpPr/>
              <p:nvPr/>
            </p:nvSpPr>
            <p:spPr>
              <a:xfrm>
                <a:off x="2587000" y="1161350"/>
                <a:ext cx="106750" cy="73175"/>
              </a:xfrm>
              <a:custGeom>
                <a:avLst/>
                <a:gdLst/>
                <a:ahLst/>
                <a:cxnLst/>
                <a:rect l="l" t="t" r="r" b="b"/>
                <a:pathLst>
                  <a:path w="4270" h="2927" extrusionOk="0">
                    <a:moveTo>
                      <a:pt x="1889" y="1"/>
                    </a:moveTo>
                    <a:cubicBezTo>
                      <a:pt x="1423" y="1"/>
                      <a:pt x="972" y="166"/>
                      <a:pt x="607" y="462"/>
                    </a:cubicBezTo>
                    <a:cubicBezTo>
                      <a:pt x="377" y="650"/>
                      <a:pt x="210" y="901"/>
                      <a:pt x="105" y="1173"/>
                    </a:cubicBezTo>
                    <a:cubicBezTo>
                      <a:pt x="1" y="1466"/>
                      <a:pt x="84" y="1675"/>
                      <a:pt x="84" y="1947"/>
                    </a:cubicBezTo>
                    <a:cubicBezTo>
                      <a:pt x="84" y="1984"/>
                      <a:pt x="113" y="2006"/>
                      <a:pt x="140" y="2006"/>
                    </a:cubicBezTo>
                    <a:cubicBezTo>
                      <a:pt x="160" y="2006"/>
                      <a:pt x="180" y="1994"/>
                      <a:pt x="189" y="1968"/>
                    </a:cubicBezTo>
                    <a:cubicBezTo>
                      <a:pt x="292" y="1313"/>
                      <a:pt x="1134" y="857"/>
                      <a:pt x="1802" y="857"/>
                    </a:cubicBezTo>
                    <a:cubicBezTo>
                      <a:pt x="1945" y="857"/>
                      <a:pt x="2080" y="878"/>
                      <a:pt x="2198" y="922"/>
                    </a:cubicBezTo>
                    <a:cubicBezTo>
                      <a:pt x="2867" y="1194"/>
                      <a:pt x="3202" y="2052"/>
                      <a:pt x="3286" y="2721"/>
                    </a:cubicBezTo>
                    <a:cubicBezTo>
                      <a:pt x="3305" y="2866"/>
                      <a:pt x="3409" y="2926"/>
                      <a:pt x="3524" y="2926"/>
                    </a:cubicBezTo>
                    <a:cubicBezTo>
                      <a:pt x="3658" y="2926"/>
                      <a:pt x="3806" y="2845"/>
                      <a:pt x="3851" y="2721"/>
                    </a:cubicBezTo>
                    <a:cubicBezTo>
                      <a:pt x="4269" y="1550"/>
                      <a:pt x="3411" y="231"/>
                      <a:pt x="2177" y="22"/>
                    </a:cubicBezTo>
                    <a:cubicBezTo>
                      <a:pt x="2080" y="8"/>
                      <a:pt x="1984" y="1"/>
                      <a:pt x="188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50;p38">
                <a:extLst>
                  <a:ext uri="{FF2B5EF4-FFF2-40B4-BE49-F238E27FC236}">
                    <a16:creationId xmlns:a16="http://schemas.microsoft.com/office/drawing/2014/main" id="{246F644C-40C8-7456-5B23-C08DE16A1411}"/>
                  </a:ext>
                </a:extLst>
              </p:cNvPr>
              <p:cNvSpPr/>
              <p:nvPr/>
            </p:nvSpPr>
            <p:spPr>
              <a:xfrm>
                <a:off x="2504350" y="1357200"/>
                <a:ext cx="80775" cy="74150"/>
              </a:xfrm>
              <a:custGeom>
                <a:avLst/>
                <a:gdLst/>
                <a:ahLst/>
                <a:cxnLst/>
                <a:rect l="l" t="t" r="r" b="b"/>
                <a:pathLst>
                  <a:path w="3231" h="2966" extrusionOk="0">
                    <a:moveTo>
                      <a:pt x="508" y="1"/>
                    </a:moveTo>
                    <a:cubicBezTo>
                      <a:pt x="463" y="1"/>
                      <a:pt x="416" y="24"/>
                      <a:pt x="398" y="76"/>
                    </a:cubicBezTo>
                    <a:cubicBezTo>
                      <a:pt x="210" y="537"/>
                      <a:pt x="1" y="976"/>
                      <a:pt x="126" y="1478"/>
                    </a:cubicBezTo>
                    <a:cubicBezTo>
                      <a:pt x="210" y="1959"/>
                      <a:pt x="482" y="2378"/>
                      <a:pt x="879" y="2671"/>
                    </a:cubicBezTo>
                    <a:cubicBezTo>
                      <a:pt x="1160" y="2861"/>
                      <a:pt x="1529" y="2966"/>
                      <a:pt x="1891" y="2966"/>
                    </a:cubicBezTo>
                    <a:cubicBezTo>
                      <a:pt x="2448" y="2966"/>
                      <a:pt x="2991" y="2718"/>
                      <a:pt x="3181" y="2148"/>
                    </a:cubicBezTo>
                    <a:cubicBezTo>
                      <a:pt x="3230" y="1917"/>
                      <a:pt x="3060" y="1726"/>
                      <a:pt x="2862" y="1726"/>
                    </a:cubicBezTo>
                    <a:cubicBezTo>
                      <a:pt x="2809" y="1726"/>
                      <a:pt x="2753" y="1740"/>
                      <a:pt x="2700" y="1771"/>
                    </a:cubicBezTo>
                    <a:cubicBezTo>
                      <a:pt x="2394" y="1958"/>
                      <a:pt x="2087" y="2110"/>
                      <a:pt x="1776" y="2110"/>
                    </a:cubicBezTo>
                    <a:cubicBezTo>
                      <a:pt x="1598" y="2110"/>
                      <a:pt x="1418" y="2060"/>
                      <a:pt x="1235" y="1939"/>
                    </a:cubicBezTo>
                    <a:cubicBezTo>
                      <a:pt x="712" y="1604"/>
                      <a:pt x="440" y="704"/>
                      <a:pt x="607" y="118"/>
                    </a:cubicBezTo>
                    <a:cubicBezTo>
                      <a:pt x="632" y="45"/>
                      <a:pt x="571" y="1"/>
                      <a:pt x="50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51;p38">
                <a:extLst>
                  <a:ext uri="{FF2B5EF4-FFF2-40B4-BE49-F238E27FC236}">
                    <a16:creationId xmlns:a16="http://schemas.microsoft.com/office/drawing/2014/main" id="{925EB8E4-0C50-3461-0DF0-7F2B0DA3522D}"/>
                  </a:ext>
                </a:extLst>
              </p:cNvPr>
              <p:cNvSpPr/>
              <p:nvPr/>
            </p:nvSpPr>
            <p:spPr>
              <a:xfrm>
                <a:off x="2662650" y="1275925"/>
                <a:ext cx="58800" cy="97025"/>
              </a:xfrm>
              <a:custGeom>
                <a:avLst/>
                <a:gdLst/>
                <a:ahLst/>
                <a:cxnLst/>
                <a:rect l="l" t="t" r="r" b="b"/>
                <a:pathLst>
                  <a:path w="2352" h="3881" extrusionOk="0">
                    <a:moveTo>
                      <a:pt x="1841" y="1"/>
                    </a:moveTo>
                    <a:cubicBezTo>
                      <a:pt x="1733" y="1"/>
                      <a:pt x="1633" y="62"/>
                      <a:pt x="1599" y="210"/>
                    </a:cubicBezTo>
                    <a:cubicBezTo>
                      <a:pt x="1494" y="858"/>
                      <a:pt x="1306" y="1486"/>
                      <a:pt x="1055" y="2114"/>
                    </a:cubicBezTo>
                    <a:cubicBezTo>
                      <a:pt x="762" y="2637"/>
                      <a:pt x="427" y="3160"/>
                      <a:pt x="71" y="3662"/>
                    </a:cubicBezTo>
                    <a:cubicBezTo>
                      <a:pt x="0" y="3786"/>
                      <a:pt x="110" y="3881"/>
                      <a:pt x="222" y="3881"/>
                    </a:cubicBezTo>
                    <a:cubicBezTo>
                      <a:pt x="242" y="3881"/>
                      <a:pt x="262" y="3878"/>
                      <a:pt x="281" y="3871"/>
                    </a:cubicBezTo>
                    <a:cubicBezTo>
                      <a:pt x="1536" y="3306"/>
                      <a:pt x="2352" y="1612"/>
                      <a:pt x="2185" y="293"/>
                    </a:cubicBezTo>
                    <a:cubicBezTo>
                      <a:pt x="2160" y="122"/>
                      <a:pt x="1993" y="1"/>
                      <a:pt x="184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52;p38">
                <a:extLst>
                  <a:ext uri="{FF2B5EF4-FFF2-40B4-BE49-F238E27FC236}">
                    <a16:creationId xmlns:a16="http://schemas.microsoft.com/office/drawing/2014/main" id="{193E8EB6-1FA9-3A25-8BAF-EC6945BCE945}"/>
                  </a:ext>
                </a:extLst>
              </p:cNvPr>
              <p:cNvSpPr/>
              <p:nvPr/>
            </p:nvSpPr>
            <p:spPr>
              <a:xfrm>
                <a:off x="2713800" y="1111650"/>
                <a:ext cx="29625" cy="100525"/>
              </a:xfrm>
              <a:custGeom>
                <a:avLst/>
                <a:gdLst/>
                <a:ahLst/>
                <a:cxnLst/>
                <a:rect l="l" t="t" r="r" b="b"/>
                <a:pathLst>
                  <a:path w="1185" h="4021" extrusionOk="0">
                    <a:moveTo>
                      <a:pt x="483" y="0"/>
                    </a:moveTo>
                    <a:cubicBezTo>
                      <a:pt x="320" y="0"/>
                      <a:pt x="139" y="140"/>
                      <a:pt x="139" y="315"/>
                    </a:cubicBezTo>
                    <a:cubicBezTo>
                      <a:pt x="139" y="901"/>
                      <a:pt x="222" y="1487"/>
                      <a:pt x="201" y="2073"/>
                    </a:cubicBezTo>
                    <a:cubicBezTo>
                      <a:pt x="180" y="2680"/>
                      <a:pt x="76" y="3245"/>
                      <a:pt x="13" y="3810"/>
                    </a:cubicBezTo>
                    <a:cubicBezTo>
                      <a:pt x="0" y="3950"/>
                      <a:pt x="113" y="4021"/>
                      <a:pt x="226" y="4021"/>
                    </a:cubicBezTo>
                    <a:cubicBezTo>
                      <a:pt x="298" y="4021"/>
                      <a:pt x="370" y="3992"/>
                      <a:pt x="411" y="3935"/>
                    </a:cubicBezTo>
                    <a:cubicBezTo>
                      <a:pt x="1080" y="2784"/>
                      <a:pt x="1185" y="1403"/>
                      <a:pt x="704" y="148"/>
                    </a:cubicBezTo>
                    <a:cubicBezTo>
                      <a:pt x="659" y="43"/>
                      <a:pt x="574" y="0"/>
                      <a:pt x="48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53;p38">
                <a:extLst>
                  <a:ext uri="{FF2B5EF4-FFF2-40B4-BE49-F238E27FC236}">
                    <a16:creationId xmlns:a16="http://schemas.microsoft.com/office/drawing/2014/main" id="{7DD4D884-BAD3-CFFF-7F85-426F41EED00E}"/>
                  </a:ext>
                </a:extLst>
              </p:cNvPr>
              <p:cNvSpPr/>
              <p:nvPr/>
            </p:nvSpPr>
            <p:spPr>
              <a:xfrm>
                <a:off x="2064950" y="1081625"/>
                <a:ext cx="42575" cy="91800"/>
              </a:xfrm>
              <a:custGeom>
                <a:avLst/>
                <a:gdLst/>
                <a:ahLst/>
                <a:cxnLst/>
                <a:rect l="l" t="t" r="r" b="b"/>
                <a:pathLst>
                  <a:path w="1703" h="3672" extrusionOk="0">
                    <a:moveTo>
                      <a:pt x="903" y="0"/>
                    </a:moveTo>
                    <a:cubicBezTo>
                      <a:pt x="882" y="0"/>
                      <a:pt x="859" y="9"/>
                      <a:pt x="838" y="31"/>
                    </a:cubicBezTo>
                    <a:cubicBezTo>
                      <a:pt x="315" y="596"/>
                      <a:pt x="1" y="1182"/>
                      <a:pt x="105" y="1977"/>
                    </a:cubicBezTo>
                    <a:cubicBezTo>
                      <a:pt x="210" y="2772"/>
                      <a:pt x="566" y="3358"/>
                      <a:pt x="1298" y="3651"/>
                    </a:cubicBezTo>
                    <a:cubicBezTo>
                      <a:pt x="1330" y="3665"/>
                      <a:pt x="1361" y="3671"/>
                      <a:pt x="1390" y="3671"/>
                    </a:cubicBezTo>
                    <a:cubicBezTo>
                      <a:pt x="1574" y="3671"/>
                      <a:pt x="1702" y="3415"/>
                      <a:pt x="1612" y="3253"/>
                    </a:cubicBezTo>
                    <a:cubicBezTo>
                      <a:pt x="1047" y="2353"/>
                      <a:pt x="524" y="1223"/>
                      <a:pt x="984" y="156"/>
                    </a:cubicBezTo>
                    <a:cubicBezTo>
                      <a:pt x="1015" y="78"/>
                      <a:pt x="965" y="0"/>
                      <a:pt x="90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54;p38">
                <a:extLst>
                  <a:ext uri="{FF2B5EF4-FFF2-40B4-BE49-F238E27FC236}">
                    <a16:creationId xmlns:a16="http://schemas.microsoft.com/office/drawing/2014/main" id="{B5B975EF-4C84-A4E5-C1AA-B68E7FBFD38F}"/>
                  </a:ext>
                </a:extLst>
              </p:cNvPr>
              <p:cNvSpPr/>
              <p:nvPr/>
            </p:nvSpPr>
            <p:spPr>
              <a:xfrm>
                <a:off x="1988600" y="1110875"/>
                <a:ext cx="74550" cy="94775"/>
              </a:xfrm>
              <a:custGeom>
                <a:avLst/>
                <a:gdLst/>
                <a:ahLst/>
                <a:cxnLst/>
                <a:rect l="l" t="t" r="r" b="b"/>
                <a:pathLst>
                  <a:path w="2982" h="3791" extrusionOk="0">
                    <a:moveTo>
                      <a:pt x="881" y="1"/>
                    </a:moveTo>
                    <a:cubicBezTo>
                      <a:pt x="850" y="1"/>
                      <a:pt x="817" y="17"/>
                      <a:pt x="795" y="53"/>
                    </a:cubicBezTo>
                    <a:cubicBezTo>
                      <a:pt x="0" y="1476"/>
                      <a:pt x="711" y="3380"/>
                      <a:pt x="2364" y="3778"/>
                    </a:cubicBezTo>
                    <a:cubicBezTo>
                      <a:pt x="2396" y="3786"/>
                      <a:pt x="2427" y="3791"/>
                      <a:pt x="2456" y="3791"/>
                    </a:cubicBezTo>
                    <a:cubicBezTo>
                      <a:pt x="2782" y="3791"/>
                      <a:pt x="2982" y="3300"/>
                      <a:pt x="2636" y="3108"/>
                    </a:cubicBezTo>
                    <a:cubicBezTo>
                      <a:pt x="1590" y="2564"/>
                      <a:pt x="816" y="1351"/>
                      <a:pt x="983" y="137"/>
                    </a:cubicBezTo>
                    <a:cubicBezTo>
                      <a:pt x="997" y="56"/>
                      <a:pt x="940" y="1"/>
                      <a:pt x="88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55;p38">
                <a:extLst>
                  <a:ext uri="{FF2B5EF4-FFF2-40B4-BE49-F238E27FC236}">
                    <a16:creationId xmlns:a16="http://schemas.microsoft.com/office/drawing/2014/main" id="{B99202B9-ED56-3EB9-68B4-5040E744F689}"/>
                  </a:ext>
                </a:extLst>
              </p:cNvPr>
              <p:cNvSpPr/>
              <p:nvPr/>
            </p:nvSpPr>
            <p:spPr>
              <a:xfrm>
                <a:off x="2341675" y="1031475"/>
                <a:ext cx="45525" cy="91075"/>
              </a:xfrm>
              <a:custGeom>
                <a:avLst/>
                <a:gdLst/>
                <a:ahLst/>
                <a:cxnLst/>
                <a:rect l="l" t="t" r="r" b="b"/>
                <a:pathLst>
                  <a:path w="1821" h="3643" extrusionOk="0">
                    <a:moveTo>
                      <a:pt x="1160" y="0"/>
                    </a:moveTo>
                    <a:cubicBezTo>
                      <a:pt x="1060" y="0"/>
                      <a:pt x="965" y="58"/>
                      <a:pt x="942" y="175"/>
                    </a:cubicBezTo>
                    <a:cubicBezTo>
                      <a:pt x="712" y="823"/>
                      <a:pt x="1026" y="3020"/>
                      <a:pt x="210" y="3208"/>
                    </a:cubicBezTo>
                    <a:cubicBezTo>
                      <a:pt x="0" y="3271"/>
                      <a:pt x="42" y="3522"/>
                      <a:pt x="210" y="3585"/>
                    </a:cubicBezTo>
                    <a:cubicBezTo>
                      <a:pt x="305" y="3624"/>
                      <a:pt x="394" y="3642"/>
                      <a:pt x="478" y="3642"/>
                    </a:cubicBezTo>
                    <a:cubicBezTo>
                      <a:pt x="930" y="3642"/>
                      <a:pt x="1219" y="3130"/>
                      <a:pt x="1360" y="2706"/>
                    </a:cubicBezTo>
                    <a:cubicBezTo>
                      <a:pt x="1633" y="1911"/>
                      <a:pt x="1821" y="886"/>
                      <a:pt x="1381" y="112"/>
                    </a:cubicBezTo>
                    <a:cubicBezTo>
                      <a:pt x="1326" y="37"/>
                      <a:pt x="1241" y="0"/>
                      <a:pt x="1160"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56;p38">
                <a:extLst>
                  <a:ext uri="{FF2B5EF4-FFF2-40B4-BE49-F238E27FC236}">
                    <a16:creationId xmlns:a16="http://schemas.microsoft.com/office/drawing/2014/main" id="{4EDD4A8F-FBD5-3636-AA92-9C4E11F1BF74}"/>
                  </a:ext>
                </a:extLst>
              </p:cNvPr>
              <p:cNvSpPr/>
              <p:nvPr/>
            </p:nvSpPr>
            <p:spPr>
              <a:xfrm>
                <a:off x="2383525" y="1036800"/>
                <a:ext cx="68025" cy="112925"/>
              </a:xfrm>
              <a:custGeom>
                <a:avLst/>
                <a:gdLst/>
                <a:ahLst/>
                <a:cxnLst/>
                <a:rect l="l" t="t" r="r" b="b"/>
                <a:pathLst>
                  <a:path w="2721" h="4517" extrusionOk="0">
                    <a:moveTo>
                      <a:pt x="2252" y="1"/>
                    </a:moveTo>
                    <a:cubicBezTo>
                      <a:pt x="2082" y="1"/>
                      <a:pt x="1905" y="95"/>
                      <a:pt x="1863" y="275"/>
                    </a:cubicBezTo>
                    <a:cubicBezTo>
                      <a:pt x="1528" y="1740"/>
                      <a:pt x="1507" y="3498"/>
                      <a:pt x="63" y="4335"/>
                    </a:cubicBezTo>
                    <a:cubicBezTo>
                      <a:pt x="0" y="4355"/>
                      <a:pt x="21" y="4439"/>
                      <a:pt x="84" y="4460"/>
                    </a:cubicBezTo>
                    <a:cubicBezTo>
                      <a:pt x="201" y="4499"/>
                      <a:pt x="316" y="4517"/>
                      <a:pt x="429" y="4517"/>
                    </a:cubicBezTo>
                    <a:cubicBezTo>
                      <a:pt x="1044" y="4517"/>
                      <a:pt x="1586" y="3989"/>
                      <a:pt x="1904" y="3477"/>
                    </a:cubicBezTo>
                    <a:cubicBezTo>
                      <a:pt x="2490" y="2514"/>
                      <a:pt x="2720" y="1384"/>
                      <a:pt x="2595" y="275"/>
                    </a:cubicBezTo>
                    <a:cubicBezTo>
                      <a:pt x="2574" y="90"/>
                      <a:pt x="2416" y="1"/>
                      <a:pt x="225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57;p38">
                <a:extLst>
                  <a:ext uri="{FF2B5EF4-FFF2-40B4-BE49-F238E27FC236}">
                    <a16:creationId xmlns:a16="http://schemas.microsoft.com/office/drawing/2014/main" id="{B079059D-4A00-4425-B58B-2DC43DAAFC5F}"/>
                  </a:ext>
                </a:extLst>
              </p:cNvPr>
              <p:cNvSpPr/>
              <p:nvPr/>
            </p:nvSpPr>
            <p:spPr>
              <a:xfrm>
                <a:off x="2236600" y="1387575"/>
                <a:ext cx="74575" cy="33300"/>
              </a:xfrm>
              <a:custGeom>
                <a:avLst/>
                <a:gdLst/>
                <a:ahLst/>
                <a:cxnLst/>
                <a:rect l="l" t="t" r="r" b="b"/>
                <a:pathLst>
                  <a:path w="2983" h="1332" extrusionOk="0">
                    <a:moveTo>
                      <a:pt x="2619" y="1"/>
                    </a:moveTo>
                    <a:cubicBezTo>
                      <a:pt x="2590" y="1"/>
                      <a:pt x="2560" y="4"/>
                      <a:pt x="2530" y="12"/>
                    </a:cubicBezTo>
                    <a:cubicBezTo>
                      <a:pt x="1965" y="159"/>
                      <a:pt x="1546" y="493"/>
                      <a:pt x="939" y="514"/>
                    </a:cubicBezTo>
                    <a:cubicBezTo>
                      <a:pt x="884" y="514"/>
                      <a:pt x="708" y="498"/>
                      <a:pt x="528" y="498"/>
                    </a:cubicBezTo>
                    <a:cubicBezTo>
                      <a:pt x="303" y="498"/>
                      <a:pt x="72" y="524"/>
                      <a:pt x="61" y="640"/>
                    </a:cubicBezTo>
                    <a:cubicBezTo>
                      <a:pt x="1" y="1137"/>
                      <a:pt x="887" y="1332"/>
                      <a:pt x="1298" y="1332"/>
                    </a:cubicBezTo>
                    <a:cubicBezTo>
                      <a:pt x="1319" y="1332"/>
                      <a:pt x="1339" y="1331"/>
                      <a:pt x="1358" y="1330"/>
                    </a:cubicBezTo>
                    <a:cubicBezTo>
                      <a:pt x="2006" y="1309"/>
                      <a:pt x="2718" y="1058"/>
                      <a:pt x="2927" y="410"/>
                    </a:cubicBezTo>
                    <a:cubicBezTo>
                      <a:pt x="2982" y="189"/>
                      <a:pt x="2828" y="1"/>
                      <a:pt x="261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58;p38">
                <a:extLst>
                  <a:ext uri="{FF2B5EF4-FFF2-40B4-BE49-F238E27FC236}">
                    <a16:creationId xmlns:a16="http://schemas.microsoft.com/office/drawing/2014/main" id="{C569A2D9-E7A2-BFE5-7D77-BA8645F9C7FD}"/>
                  </a:ext>
                </a:extLst>
              </p:cNvPr>
              <p:cNvSpPr/>
              <p:nvPr/>
            </p:nvSpPr>
            <p:spPr>
              <a:xfrm>
                <a:off x="2209500" y="1452225"/>
                <a:ext cx="120325" cy="34050"/>
              </a:xfrm>
              <a:custGeom>
                <a:avLst/>
                <a:gdLst/>
                <a:ahLst/>
                <a:cxnLst/>
                <a:rect l="l" t="t" r="r" b="b"/>
                <a:pathLst>
                  <a:path w="4813" h="1362" extrusionOk="0">
                    <a:moveTo>
                      <a:pt x="4329" y="1"/>
                    </a:moveTo>
                    <a:cubicBezTo>
                      <a:pt x="4292" y="1"/>
                      <a:pt x="4256" y="7"/>
                      <a:pt x="4220" y="21"/>
                    </a:cubicBezTo>
                    <a:cubicBezTo>
                      <a:pt x="3118" y="493"/>
                      <a:pt x="2074" y="980"/>
                      <a:pt x="893" y="980"/>
                    </a:cubicBezTo>
                    <a:cubicBezTo>
                      <a:pt x="662" y="980"/>
                      <a:pt x="425" y="961"/>
                      <a:pt x="182" y="920"/>
                    </a:cubicBezTo>
                    <a:cubicBezTo>
                      <a:pt x="176" y="919"/>
                      <a:pt x="170" y="919"/>
                      <a:pt x="165" y="919"/>
                    </a:cubicBezTo>
                    <a:cubicBezTo>
                      <a:pt x="51" y="919"/>
                      <a:pt x="1" y="1111"/>
                      <a:pt x="140" y="1151"/>
                    </a:cubicBezTo>
                    <a:cubicBezTo>
                      <a:pt x="709" y="1277"/>
                      <a:pt x="1302" y="1362"/>
                      <a:pt x="1888" y="1362"/>
                    </a:cubicBezTo>
                    <a:cubicBezTo>
                      <a:pt x="2852" y="1362"/>
                      <a:pt x="3795" y="1132"/>
                      <a:pt x="4576" y="481"/>
                    </a:cubicBezTo>
                    <a:cubicBezTo>
                      <a:pt x="4813" y="281"/>
                      <a:pt x="4574" y="1"/>
                      <a:pt x="432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959;p38">
              <a:extLst>
                <a:ext uri="{FF2B5EF4-FFF2-40B4-BE49-F238E27FC236}">
                  <a16:creationId xmlns:a16="http://schemas.microsoft.com/office/drawing/2014/main" id="{F2258488-D508-A34F-852A-7BED814608A8}"/>
                </a:ext>
              </a:extLst>
            </p:cNvPr>
            <p:cNvGrpSpPr/>
            <p:nvPr/>
          </p:nvGrpSpPr>
          <p:grpSpPr>
            <a:xfrm>
              <a:off x="2531050" y="1721800"/>
              <a:ext cx="306250" cy="304225"/>
              <a:chOff x="3437575" y="2857925"/>
              <a:chExt cx="306250" cy="304225"/>
            </a:xfrm>
          </p:grpSpPr>
          <p:sp>
            <p:nvSpPr>
              <p:cNvPr id="40" name="Google Shape;960;p38">
                <a:extLst>
                  <a:ext uri="{FF2B5EF4-FFF2-40B4-BE49-F238E27FC236}">
                    <a16:creationId xmlns:a16="http://schemas.microsoft.com/office/drawing/2014/main" id="{9DDFC754-6288-6C31-16E1-2D8A19239D35}"/>
                  </a:ext>
                </a:extLst>
              </p:cNvPr>
              <p:cNvSpPr/>
              <p:nvPr/>
            </p:nvSpPr>
            <p:spPr>
              <a:xfrm>
                <a:off x="3437575" y="2857925"/>
                <a:ext cx="306250" cy="304225"/>
              </a:xfrm>
              <a:custGeom>
                <a:avLst/>
                <a:gdLst/>
                <a:ahLst/>
                <a:cxnLst/>
                <a:rect l="l" t="t" r="r" b="b"/>
                <a:pathLst>
                  <a:path w="12250" h="12169" extrusionOk="0">
                    <a:moveTo>
                      <a:pt x="5378" y="0"/>
                    </a:moveTo>
                    <a:cubicBezTo>
                      <a:pt x="5282" y="0"/>
                      <a:pt x="5186" y="52"/>
                      <a:pt x="5152" y="155"/>
                    </a:cubicBezTo>
                    <a:lnTo>
                      <a:pt x="4064" y="3875"/>
                    </a:lnTo>
                    <a:cubicBezTo>
                      <a:pt x="4036" y="3961"/>
                      <a:pt x="3978" y="4018"/>
                      <a:pt x="3921" y="4047"/>
                    </a:cubicBezTo>
                    <a:lnTo>
                      <a:pt x="229" y="5249"/>
                    </a:lnTo>
                    <a:cubicBezTo>
                      <a:pt x="29" y="5306"/>
                      <a:pt x="0" y="5564"/>
                      <a:pt x="172" y="5678"/>
                    </a:cubicBezTo>
                    <a:lnTo>
                      <a:pt x="3377" y="7853"/>
                    </a:lnTo>
                    <a:cubicBezTo>
                      <a:pt x="3435" y="7911"/>
                      <a:pt x="3463" y="7968"/>
                      <a:pt x="3463" y="8054"/>
                    </a:cubicBezTo>
                    <a:lnTo>
                      <a:pt x="3463" y="11946"/>
                    </a:lnTo>
                    <a:cubicBezTo>
                      <a:pt x="3483" y="12085"/>
                      <a:pt x="3586" y="12169"/>
                      <a:pt x="3704" y="12169"/>
                    </a:cubicBezTo>
                    <a:cubicBezTo>
                      <a:pt x="3756" y="12169"/>
                      <a:pt x="3811" y="12153"/>
                      <a:pt x="3864" y="12118"/>
                    </a:cubicBezTo>
                    <a:lnTo>
                      <a:pt x="6926" y="9771"/>
                    </a:lnTo>
                    <a:cubicBezTo>
                      <a:pt x="6968" y="9729"/>
                      <a:pt x="7025" y="9702"/>
                      <a:pt x="7087" y="9702"/>
                    </a:cubicBezTo>
                    <a:cubicBezTo>
                      <a:pt x="7109" y="9702"/>
                      <a:pt x="7132" y="9706"/>
                      <a:pt x="7155" y="9714"/>
                    </a:cubicBezTo>
                    <a:lnTo>
                      <a:pt x="10847" y="10887"/>
                    </a:lnTo>
                    <a:cubicBezTo>
                      <a:pt x="10875" y="10901"/>
                      <a:pt x="10904" y="10907"/>
                      <a:pt x="10931" y="10907"/>
                    </a:cubicBezTo>
                    <a:cubicBezTo>
                      <a:pt x="11069" y="10907"/>
                      <a:pt x="11181" y="10744"/>
                      <a:pt x="11133" y="10601"/>
                    </a:cubicBezTo>
                    <a:lnTo>
                      <a:pt x="9845" y="6937"/>
                    </a:lnTo>
                    <a:cubicBezTo>
                      <a:pt x="9817" y="6880"/>
                      <a:pt x="9817" y="6794"/>
                      <a:pt x="9874" y="6709"/>
                    </a:cubicBezTo>
                    <a:lnTo>
                      <a:pt x="12135" y="3560"/>
                    </a:lnTo>
                    <a:cubicBezTo>
                      <a:pt x="12249" y="3417"/>
                      <a:pt x="12135" y="3188"/>
                      <a:pt x="11934" y="3188"/>
                    </a:cubicBezTo>
                    <a:lnTo>
                      <a:pt x="8042" y="3303"/>
                    </a:lnTo>
                    <a:cubicBezTo>
                      <a:pt x="7985" y="3303"/>
                      <a:pt x="7899" y="3274"/>
                      <a:pt x="7842" y="3217"/>
                    </a:cubicBezTo>
                    <a:lnTo>
                      <a:pt x="5552" y="69"/>
                    </a:lnTo>
                    <a:cubicBezTo>
                      <a:pt x="5507" y="23"/>
                      <a:pt x="5442" y="0"/>
                      <a:pt x="5378" y="0"/>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1;p38">
                <a:extLst>
                  <a:ext uri="{FF2B5EF4-FFF2-40B4-BE49-F238E27FC236}">
                    <a16:creationId xmlns:a16="http://schemas.microsoft.com/office/drawing/2014/main" id="{21F1C80D-0CFB-7AC9-E979-B89BF2740DF6}"/>
                  </a:ext>
                </a:extLst>
              </p:cNvPr>
              <p:cNvSpPr/>
              <p:nvPr/>
            </p:nvSpPr>
            <p:spPr>
              <a:xfrm>
                <a:off x="3518425" y="2951875"/>
                <a:ext cx="144550" cy="143750"/>
              </a:xfrm>
              <a:custGeom>
                <a:avLst/>
                <a:gdLst/>
                <a:ahLst/>
                <a:cxnLst/>
                <a:rect l="l" t="t" r="r" b="b"/>
                <a:pathLst>
                  <a:path w="5782" h="5750" extrusionOk="0">
                    <a:moveTo>
                      <a:pt x="2538" y="0"/>
                    </a:moveTo>
                    <a:cubicBezTo>
                      <a:pt x="2490" y="0"/>
                      <a:pt x="2451" y="25"/>
                      <a:pt x="2433" y="60"/>
                    </a:cubicBezTo>
                    <a:lnTo>
                      <a:pt x="1918" y="1834"/>
                    </a:lnTo>
                    <a:cubicBezTo>
                      <a:pt x="1889" y="1863"/>
                      <a:pt x="1860" y="1892"/>
                      <a:pt x="1832" y="1892"/>
                    </a:cubicBezTo>
                    <a:lnTo>
                      <a:pt x="86" y="2464"/>
                    </a:lnTo>
                    <a:cubicBezTo>
                      <a:pt x="0" y="2493"/>
                      <a:pt x="0" y="2607"/>
                      <a:pt x="57" y="2664"/>
                    </a:cubicBezTo>
                    <a:lnTo>
                      <a:pt x="1574" y="3723"/>
                    </a:lnTo>
                    <a:cubicBezTo>
                      <a:pt x="1603" y="3723"/>
                      <a:pt x="1631" y="3752"/>
                      <a:pt x="1631" y="3809"/>
                    </a:cubicBezTo>
                    <a:lnTo>
                      <a:pt x="1631" y="5641"/>
                    </a:lnTo>
                    <a:cubicBezTo>
                      <a:pt x="1631" y="5703"/>
                      <a:pt x="1691" y="5750"/>
                      <a:pt x="1746" y="5750"/>
                    </a:cubicBezTo>
                    <a:cubicBezTo>
                      <a:pt x="1767" y="5750"/>
                      <a:pt x="1787" y="5743"/>
                      <a:pt x="1803" y="5727"/>
                    </a:cubicBezTo>
                    <a:lnTo>
                      <a:pt x="3263" y="4610"/>
                    </a:lnTo>
                    <a:cubicBezTo>
                      <a:pt x="3291" y="4582"/>
                      <a:pt x="3349" y="4582"/>
                      <a:pt x="3377" y="4582"/>
                    </a:cubicBezTo>
                    <a:lnTo>
                      <a:pt x="5123" y="5154"/>
                    </a:lnTo>
                    <a:cubicBezTo>
                      <a:pt x="5135" y="5158"/>
                      <a:pt x="5146" y="5160"/>
                      <a:pt x="5157" y="5160"/>
                    </a:cubicBezTo>
                    <a:cubicBezTo>
                      <a:pt x="5230" y="5160"/>
                      <a:pt x="5291" y="5085"/>
                      <a:pt x="5266" y="5011"/>
                    </a:cubicBezTo>
                    <a:lnTo>
                      <a:pt x="4636" y="3265"/>
                    </a:lnTo>
                    <a:cubicBezTo>
                      <a:pt x="4636" y="3237"/>
                      <a:pt x="4636" y="3208"/>
                      <a:pt x="4636" y="3179"/>
                    </a:cubicBezTo>
                    <a:lnTo>
                      <a:pt x="5724" y="1691"/>
                    </a:lnTo>
                    <a:cubicBezTo>
                      <a:pt x="5781" y="1605"/>
                      <a:pt x="5724" y="1491"/>
                      <a:pt x="5610" y="1491"/>
                    </a:cubicBezTo>
                    <a:lnTo>
                      <a:pt x="3778" y="1548"/>
                    </a:lnTo>
                    <a:cubicBezTo>
                      <a:pt x="3749" y="1548"/>
                      <a:pt x="3721" y="1548"/>
                      <a:pt x="3692" y="1520"/>
                    </a:cubicBezTo>
                    <a:lnTo>
                      <a:pt x="2633" y="31"/>
                    </a:lnTo>
                    <a:cubicBezTo>
                      <a:pt x="2600" y="9"/>
                      <a:pt x="2568" y="0"/>
                      <a:pt x="2538"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730"/>
                                        </p:tgtEl>
                                        <p:attrNameLst>
                                          <p:attrName>style.visibility</p:attrName>
                                        </p:attrNameLst>
                                      </p:cBhvr>
                                      <p:to>
                                        <p:strVal val="visible"/>
                                      </p:to>
                                    </p:set>
                                    <p:anim calcmode="lin" valueType="num">
                                      <p:cBhvr additive="base">
                                        <p:cTn id="7" dur="500" fill="hold"/>
                                        <p:tgtEl>
                                          <p:spTgt spid="30730"/>
                                        </p:tgtEl>
                                        <p:attrNameLst>
                                          <p:attrName>ppt_x</p:attrName>
                                        </p:attrNameLst>
                                      </p:cBhvr>
                                      <p:tavLst>
                                        <p:tav tm="0">
                                          <p:val>
                                            <p:strVal val="#ppt_x"/>
                                          </p:val>
                                        </p:tav>
                                        <p:tav tm="100000">
                                          <p:val>
                                            <p:strVal val="#ppt_x"/>
                                          </p:val>
                                        </p:tav>
                                      </p:tavLst>
                                    </p:anim>
                                    <p:anim calcmode="lin" valueType="num">
                                      <p:cBhvr additive="base">
                                        <p:cTn id="8" dur="500" fill="hold"/>
                                        <p:tgtEl>
                                          <p:spTgt spid="3073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6920"/>
                                        </p:tgtEl>
                                        <p:attrNameLst>
                                          <p:attrName>style.visibility</p:attrName>
                                        </p:attrNameLst>
                                      </p:cBhvr>
                                      <p:to>
                                        <p:strVal val="visible"/>
                                      </p:to>
                                    </p:set>
                                    <p:anim calcmode="lin" valueType="num">
                                      <p:cBhvr additive="base">
                                        <p:cTn id="13" dur="500" fill="hold"/>
                                        <p:tgtEl>
                                          <p:spTgt spid="166920"/>
                                        </p:tgtEl>
                                        <p:attrNameLst>
                                          <p:attrName>ppt_x</p:attrName>
                                        </p:attrNameLst>
                                      </p:cBhvr>
                                      <p:tavLst>
                                        <p:tav tm="0">
                                          <p:val>
                                            <p:strVal val="#ppt_x"/>
                                          </p:val>
                                        </p:tav>
                                        <p:tav tm="100000">
                                          <p:val>
                                            <p:strVal val="#ppt_x"/>
                                          </p:val>
                                        </p:tav>
                                      </p:tavLst>
                                    </p:anim>
                                    <p:anim calcmode="lin" valueType="num">
                                      <p:cBhvr additive="base">
                                        <p:cTn id="14" dur="500" fill="hold"/>
                                        <p:tgtEl>
                                          <p:spTgt spid="1669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0" grpId="0"/>
      <p:bldP spid="1669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0" name="Text Box 10">
            <a:extLst>
              <a:ext uri="{FF2B5EF4-FFF2-40B4-BE49-F238E27FC236}">
                <a16:creationId xmlns:a16="http://schemas.microsoft.com/office/drawing/2014/main" id="{49572C7B-9284-D603-6E70-32311F015BCC}"/>
              </a:ext>
            </a:extLst>
          </p:cNvPr>
          <p:cNvSpPr txBox="1">
            <a:spLocks noChangeArrowheads="1"/>
          </p:cNvSpPr>
          <p:nvPr/>
        </p:nvSpPr>
        <p:spPr bwMode="auto">
          <a:xfrm>
            <a:off x="1437955" y="714463"/>
            <a:ext cx="713855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panose="020B0604020202020204" pitchFamily="34" charset="0"/>
              </a:defRPr>
            </a:lvl1pPr>
            <a:lvl2pPr marL="800100" indent="-342900">
              <a:defRPr sz="2400">
                <a:solidFill>
                  <a:schemeClr val="tx1"/>
                </a:solidFill>
                <a:latin typeface="Arial" panose="020B0604020202020204" pitchFamily="34" charset="0"/>
              </a:defRPr>
            </a:lvl2pPr>
            <a:lvl3pPr marL="1257300" indent="-342900">
              <a:defRPr sz="2400">
                <a:solidFill>
                  <a:schemeClr val="tx1"/>
                </a:solidFill>
                <a:latin typeface="Arial" panose="020B0604020202020204" pitchFamily="34" charset="0"/>
              </a:defRPr>
            </a:lvl3pPr>
            <a:lvl4pPr marL="1714500" indent="-342900">
              <a:defRPr sz="2400">
                <a:solidFill>
                  <a:schemeClr val="tx1"/>
                </a:solidFill>
                <a:latin typeface="Arial" panose="020B0604020202020204" pitchFamily="34" charset="0"/>
              </a:defRPr>
            </a:lvl4pPr>
            <a:lvl5pPr marL="2171700" indent="-342900">
              <a:defRPr sz="2400">
                <a:solidFill>
                  <a:schemeClr val="tx1"/>
                </a:solidFill>
                <a:latin typeface="Arial" panose="020B0604020202020204" pitchFamily="34" charset="0"/>
              </a:defRPr>
            </a:lvl5pPr>
            <a:lvl6pPr marL="2628900" indent="-342900" eaLnBrk="0" fontAlgn="base" hangingPunct="0">
              <a:spcBef>
                <a:spcPct val="0"/>
              </a:spcBef>
              <a:spcAft>
                <a:spcPct val="0"/>
              </a:spcAft>
              <a:defRPr sz="2400">
                <a:solidFill>
                  <a:schemeClr val="tx1"/>
                </a:solidFill>
                <a:latin typeface="Arial" panose="020B0604020202020204" pitchFamily="34" charset="0"/>
              </a:defRPr>
            </a:lvl6pPr>
            <a:lvl7pPr marL="3086100" indent="-342900" eaLnBrk="0" fontAlgn="base" hangingPunct="0">
              <a:spcBef>
                <a:spcPct val="0"/>
              </a:spcBef>
              <a:spcAft>
                <a:spcPct val="0"/>
              </a:spcAft>
              <a:defRPr sz="2400">
                <a:solidFill>
                  <a:schemeClr val="tx1"/>
                </a:solidFill>
                <a:latin typeface="Arial" panose="020B0604020202020204" pitchFamily="34" charset="0"/>
              </a:defRPr>
            </a:lvl7pPr>
            <a:lvl8pPr marL="3543300" indent="-342900" eaLnBrk="0" fontAlgn="base" hangingPunct="0">
              <a:spcBef>
                <a:spcPct val="0"/>
              </a:spcBef>
              <a:spcAft>
                <a:spcPct val="0"/>
              </a:spcAft>
              <a:defRPr sz="2400">
                <a:solidFill>
                  <a:schemeClr val="tx1"/>
                </a:solidFill>
                <a:latin typeface="Arial" panose="020B0604020202020204" pitchFamily="34" charset="0"/>
              </a:defRPr>
            </a:lvl8pPr>
            <a:lvl9pPr marL="4000500" indent="-3429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spcBef>
                <a:spcPct val="50000"/>
              </a:spcBef>
            </a:pPr>
            <a:r>
              <a:rPr lang="en-US" altLang="en-US" sz="2800" b="1" dirty="0" err="1">
                <a:solidFill>
                  <a:schemeClr val="accent6"/>
                </a:solidFill>
                <a:latin typeface="Times New Roman" panose="02020603050405020304" pitchFamily="18" charset="0"/>
                <a:cs typeface="Times New Roman" panose="02020603050405020304" pitchFamily="18" charset="0"/>
              </a:rPr>
              <a:t>Câu</a:t>
            </a:r>
            <a:r>
              <a:rPr lang="en-US" altLang="en-US" sz="2800" b="1" dirty="0">
                <a:solidFill>
                  <a:schemeClr val="accent6"/>
                </a:solidFill>
                <a:latin typeface="Times New Roman" panose="02020603050405020304" pitchFamily="18" charset="0"/>
                <a:cs typeface="Times New Roman" panose="02020603050405020304" pitchFamily="18" charset="0"/>
              </a:rPr>
              <a:t> 2: </a:t>
            </a:r>
            <a:r>
              <a:rPr lang="en-US" altLang="en-US" sz="2800" b="1" dirty="0" err="1">
                <a:solidFill>
                  <a:schemeClr val="accent6"/>
                </a:solidFill>
                <a:latin typeface="Times New Roman" panose="02020603050405020304" pitchFamily="18" charset="0"/>
                <a:cs typeface="Times New Roman" panose="02020603050405020304" pitchFamily="18" charset="0"/>
              </a:rPr>
              <a:t>Từ</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trường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không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tồn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tại</a:t>
            </a:r>
            <a:r>
              <a:rPr lang="en-US" altLang="en-US" sz="2800" b="1" dirty="0">
                <a:solidFill>
                  <a:schemeClr val="accent6"/>
                </a:solidFill>
                <a:latin typeface="Times New Roman" panose="02020603050405020304" pitchFamily="18" charset="0"/>
                <a:cs typeface="Times New Roman" panose="02020603050405020304" pitchFamily="18" charset="0"/>
              </a:rPr>
              <a:t> ở </a:t>
            </a:r>
            <a:r>
              <a:rPr lang="en-US" altLang="en-US" sz="2800" b="1" dirty="0" err="1">
                <a:solidFill>
                  <a:schemeClr val="accent6"/>
                </a:solidFill>
                <a:latin typeface="Times New Roman" panose="02020603050405020304" pitchFamily="18" charset="0"/>
                <a:cs typeface="Times New Roman" panose="02020603050405020304" pitchFamily="18" charset="0"/>
              </a:rPr>
              <a:t>đâu</a:t>
            </a:r>
            <a:r>
              <a:rPr lang="en-US" altLang="en-US" sz="2800" b="1" dirty="0">
                <a:solidFill>
                  <a:schemeClr val="accent6"/>
                </a:solidFill>
                <a:latin typeface="Times New Roman" panose="02020603050405020304" pitchFamily="18" charset="0"/>
                <a:cs typeface="Times New Roman" panose="02020603050405020304" pitchFamily="18" charset="0"/>
              </a:rPr>
              <a:t> ?</a:t>
            </a:r>
          </a:p>
          <a:p>
            <a:pPr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A. </a:t>
            </a:r>
            <a:r>
              <a:rPr lang="en-US" altLang="en-US" sz="2800" b="1" dirty="0" err="1">
                <a:solidFill>
                  <a:schemeClr val="accent6"/>
                </a:solidFill>
                <a:latin typeface="Times New Roman" panose="02020603050405020304" pitchFamily="18" charset="0"/>
                <a:cs typeface="Times New Roman" panose="02020603050405020304" pitchFamily="18" charset="0"/>
              </a:rPr>
              <a:t>Xung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quanh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nam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châm</a:t>
            </a:r>
            <a:endParaRPr lang="en-US" altLang="en-US" sz="2800" b="1" dirty="0">
              <a:solidFill>
                <a:schemeClr val="accent6"/>
              </a:solidFill>
              <a:latin typeface="Times New Roman" panose="02020603050405020304" pitchFamily="18" charset="0"/>
              <a:cs typeface="Times New Roman" panose="02020603050405020304" pitchFamily="18" charset="0"/>
            </a:endParaRPr>
          </a:p>
          <a:p>
            <a:pPr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B. </a:t>
            </a:r>
            <a:r>
              <a:rPr lang="en-US" altLang="en-US" sz="2800" b="1" dirty="0" err="1">
                <a:solidFill>
                  <a:schemeClr val="accent6"/>
                </a:solidFill>
                <a:latin typeface="Times New Roman" panose="02020603050405020304" pitchFamily="18" charset="0"/>
                <a:cs typeface="Times New Roman" panose="02020603050405020304" pitchFamily="18" charset="0"/>
              </a:rPr>
              <a:t>Xung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quanh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dòng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điện</a:t>
            </a:r>
            <a:endParaRPr lang="en-US" altLang="en-US" sz="2800" b="1" dirty="0">
              <a:solidFill>
                <a:schemeClr val="accent6"/>
              </a:solidFill>
              <a:latin typeface="Times New Roman" panose="02020603050405020304" pitchFamily="18" charset="0"/>
              <a:cs typeface="Times New Roman" panose="02020603050405020304" pitchFamily="18" charset="0"/>
            </a:endParaRPr>
          </a:p>
          <a:p>
            <a:pPr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C. </a:t>
            </a:r>
            <a:r>
              <a:rPr lang="en-US" altLang="en-US" sz="2800" b="1" dirty="0" err="1">
                <a:solidFill>
                  <a:schemeClr val="accent6"/>
                </a:solidFill>
                <a:latin typeface="Times New Roman" panose="02020603050405020304" pitchFamily="18" charset="0"/>
                <a:cs typeface="Times New Roman" panose="02020603050405020304" pitchFamily="18" charset="0"/>
              </a:rPr>
              <a:t>Xung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quanh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điện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tích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đứng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yên</a:t>
            </a:r>
            <a:endParaRPr lang="en-US" altLang="en-US" sz="2800" b="1" dirty="0">
              <a:solidFill>
                <a:schemeClr val="accent6"/>
              </a:solidFill>
              <a:latin typeface="Times New Roman" panose="02020603050405020304" pitchFamily="18" charset="0"/>
              <a:cs typeface="Times New Roman" panose="02020603050405020304" pitchFamily="18" charset="0"/>
            </a:endParaRPr>
          </a:p>
          <a:p>
            <a:pPr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D. </a:t>
            </a:r>
            <a:r>
              <a:rPr lang="en-US" altLang="en-US" sz="2800" b="1" dirty="0" err="1">
                <a:solidFill>
                  <a:schemeClr val="accent6"/>
                </a:solidFill>
                <a:latin typeface="Times New Roman" panose="02020603050405020304" pitchFamily="18" charset="0"/>
                <a:cs typeface="Times New Roman" panose="02020603050405020304" pitchFamily="18" charset="0"/>
              </a:rPr>
              <a:t>Xung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quanh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kim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nam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châm</a:t>
            </a:r>
            <a:endParaRPr lang="en-US" altLang="en-US" sz="2800" b="1" dirty="0">
              <a:solidFill>
                <a:schemeClr val="accent6"/>
              </a:solidFill>
              <a:latin typeface="Times New Roman" panose="02020603050405020304" pitchFamily="18" charset="0"/>
              <a:cs typeface="Times New Roman" panose="02020603050405020304" pitchFamily="18" charset="0"/>
            </a:endParaRPr>
          </a:p>
        </p:txBody>
      </p:sp>
      <p:sp>
        <p:nvSpPr>
          <p:cNvPr id="115720" name="Oval 8">
            <a:extLst>
              <a:ext uri="{FF2B5EF4-FFF2-40B4-BE49-F238E27FC236}">
                <a16:creationId xmlns:a16="http://schemas.microsoft.com/office/drawing/2014/main" id="{D6DAC9C1-F889-5EEA-6053-EB1BEB28C1D9}"/>
              </a:ext>
            </a:extLst>
          </p:cNvPr>
          <p:cNvSpPr>
            <a:spLocks noChangeArrowheads="1"/>
          </p:cNvSpPr>
          <p:nvPr/>
        </p:nvSpPr>
        <p:spPr bwMode="auto">
          <a:xfrm>
            <a:off x="1428457" y="2670537"/>
            <a:ext cx="514350" cy="514350"/>
          </a:xfrm>
          <a:prstGeom prst="ellipse">
            <a:avLst/>
          </a:prstGeom>
          <a:noFill/>
          <a:ln w="571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eaLnBrk="1" hangingPunct="1"/>
            <a:endParaRPr lang="en-US" altLang="en-US" sz="1350">
              <a:solidFill>
                <a:srgbClr val="FF3300"/>
              </a:solidFill>
            </a:endParaRPr>
          </a:p>
        </p:txBody>
      </p:sp>
      <p:grpSp>
        <p:nvGrpSpPr>
          <p:cNvPr id="8" name="Google Shape;531;p37">
            <a:extLst>
              <a:ext uri="{FF2B5EF4-FFF2-40B4-BE49-F238E27FC236}">
                <a16:creationId xmlns:a16="http://schemas.microsoft.com/office/drawing/2014/main" id="{545732A4-A1AA-BC48-1DC6-4BA0AC6F43F7}"/>
              </a:ext>
            </a:extLst>
          </p:cNvPr>
          <p:cNvGrpSpPr/>
          <p:nvPr/>
        </p:nvGrpSpPr>
        <p:grpSpPr>
          <a:xfrm>
            <a:off x="7665134" y="0"/>
            <a:ext cx="1503725" cy="1437425"/>
            <a:chOff x="5121850" y="490225"/>
            <a:chExt cx="1503725" cy="1437425"/>
          </a:xfrm>
        </p:grpSpPr>
        <p:sp>
          <p:nvSpPr>
            <p:cNvPr id="9" name="Google Shape;532;p37">
              <a:extLst>
                <a:ext uri="{FF2B5EF4-FFF2-40B4-BE49-F238E27FC236}">
                  <a16:creationId xmlns:a16="http://schemas.microsoft.com/office/drawing/2014/main" id="{85358732-0450-47EF-D72E-C747BB9AF278}"/>
                </a:ext>
              </a:extLst>
            </p:cNvPr>
            <p:cNvSpPr/>
            <p:nvPr/>
          </p:nvSpPr>
          <p:spPr>
            <a:xfrm>
              <a:off x="5777225" y="1526150"/>
              <a:ext cx="364000" cy="400400"/>
            </a:xfrm>
            <a:custGeom>
              <a:avLst/>
              <a:gdLst/>
              <a:ahLst/>
              <a:cxnLst/>
              <a:rect l="l" t="t" r="r" b="b"/>
              <a:pathLst>
                <a:path w="14560" h="16016" extrusionOk="0">
                  <a:moveTo>
                    <a:pt x="574" y="3211"/>
                  </a:moveTo>
                  <a:lnTo>
                    <a:pt x="574" y="3211"/>
                  </a:lnTo>
                  <a:cubicBezTo>
                    <a:pt x="567" y="3214"/>
                    <a:pt x="560" y="3218"/>
                    <a:pt x="553" y="3223"/>
                  </a:cubicBezTo>
                  <a:lnTo>
                    <a:pt x="574" y="3211"/>
                  </a:lnTo>
                  <a:close/>
                  <a:moveTo>
                    <a:pt x="1601" y="5901"/>
                  </a:moveTo>
                  <a:cubicBezTo>
                    <a:pt x="1593" y="5904"/>
                    <a:pt x="1586" y="5908"/>
                    <a:pt x="1582" y="5911"/>
                  </a:cubicBezTo>
                  <a:lnTo>
                    <a:pt x="1601" y="5901"/>
                  </a:lnTo>
                  <a:close/>
                  <a:moveTo>
                    <a:pt x="6649" y="6057"/>
                  </a:moveTo>
                  <a:lnTo>
                    <a:pt x="6649" y="6057"/>
                  </a:lnTo>
                  <a:cubicBezTo>
                    <a:pt x="6639" y="6086"/>
                    <a:pt x="6639" y="6115"/>
                    <a:pt x="6629" y="6135"/>
                  </a:cubicBezTo>
                  <a:lnTo>
                    <a:pt x="6581" y="6096"/>
                  </a:lnTo>
                  <a:lnTo>
                    <a:pt x="6649" y="6057"/>
                  </a:lnTo>
                  <a:close/>
                  <a:moveTo>
                    <a:pt x="12" y="7322"/>
                  </a:moveTo>
                  <a:lnTo>
                    <a:pt x="12" y="7322"/>
                  </a:lnTo>
                  <a:cubicBezTo>
                    <a:pt x="8" y="7324"/>
                    <a:pt x="4" y="7326"/>
                    <a:pt x="0" y="7328"/>
                  </a:cubicBezTo>
                  <a:lnTo>
                    <a:pt x="12" y="7322"/>
                  </a:lnTo>
                  <a:close/>
                  <a:moveTo>
                    <a:pt x="3057" y="11099"/>
                  </a:moveTo>
                  <a:lnTo>
                    <a:pt x="3048" y="11104"/>
                  </a:lnTo>
                  <a:cubicBezTo>
                    <a:pt x="3051" y="11103"/>
                    <a:pt x="3054" y="11101"/>
                    <a:pt x="3057" y="11099"/>
                  </a:cubicBezTo>
                  <a:close/>
                  <a:moveTo>
                    <a:pt x="1844" y="11672"/>
                  </a:moveTo>
                  <a:lnTo>
                    <a:pt x="1835" y="11677"/>
                  </a:lnTo>
                  <a:cubicBezTo>
                    <a:pt x="1838" y="11675"/>
                    <a:pt x="1841" y="11674"/>
                    <a:pt x="1844" y="11672"/>
                  </a:cubicBezTo>
                  <a:close/>
                  <a:moveTo>
                    <a:pt x="9046" y="15845"/>
                  </a:moveTo>
                  <a:lnTo>
                    <a:pt x="9037" y="15851"/>
                  </a:lnTo>
                  <a:cubicBezTo>
                    <a:pt x="9040" y="15849"/>
                    <a:pt x="9043" y="15847"/>
                    <a:pt x="9046" y="15845"/>
                  </a:cubicBezTo>
                  <a:close/>
                  <a:moveTo>
                    <a:pt x="7649" y="0"/>
                  </a:moveTo>
                  <a:cubicBezTo>
                    <a:pt x="7639" y="10"/>
                    <a:pt x="7629" y="10"/>
                    <a:pt x="7619" y="20"/>
                  </a:cubicBezTo>
                  <a:lnTo>
                    <a:pt x="5999" y="961"/>
                  </a:lnTo>
                  <a:lnTo>
                    <a:pt x="5931" y="621"/>
                  </a:lnTo>
                  <a:lnTo>
                    <a:pt x="5931" y="612"/>
                  </a:lnTo>
                  <a:lnTo>
                    <a:pt x="5931" y="602"/>
                  </a:lnTo>
                  <a:cubicBezTo>
                    <a:pt x="5931" y="592"/>
                    <a:pt x="5931" y="592"/>
                    <a:pt x="5931" y="583"/>
                  </a:cubicBezTo>
                  <a:lnTo>
                    <a:pt x="5931" y="563"/>
                  </a:lnTo>
                  <a:lnTo>
                    <a:pt x="5931" y="553"/>
                  </a:lnTo>
                  <a:cubicBezTo>
                    <a:pt x="5931" y="544"/>
                    <a:pt x="5931" y="544"/>
                    <a:pt x="5931" y="534"/>
                  </a:cubicBezTo>
                  <a:cubicBezTo>
                    <a:pt x="5931" y="534"/>
                    <a:pt x="5931" y="524"/>
                    <a:pt x="5931" y="524"/>
                  </a:cubicBezTo>
                  <a:lnTo>
                    <a:pt x="5931" y="505"/>
                  </a:lnTo>
                  <a:lnTo>
                    <a:pt x="5931" y="495"/>
                  </a:lnTo>
                  <a:lnTo>
                    <a:pt x="5921" y="476"/>
                  </a:lnTo>
                  <a:lnTo>
                    <a:pt x="5911" y="466"/>
                  </a:lnTo>
                  <a:lnTo>
                    <a:pt x="5901" y="447"/>
                  </a:lnTo>
                  <a:cubicBezTo>
                    <a:pt x="5901" y="437"/>
                    <a:pt x="5892" y="427"/>
                    <a:pt x="5892" y="427"/>
                  </a:cubicBezTo>
                  <a:lnTo>
                    <a:pt x="5863" y="379"/>
                  </a:lnTo>
                  <a:lnTo>
                    <a:pt x="5853" y="369"/>
                  </a:lnTo>
                  <a:lnTo>
                    <a:pt x="5843" y="350"/>
                  </a:lnTo>
                  <a:lnTo>
                    <a:pt x="5824" y="330"/>
                  </a:lnTo>
                  <a:lnTo>
                    <a:pt x="5814" y="321"/>
                  </a:lnTo>
                  <a:lnTo>
                    <a:pt x="5804" y="311"/>
                  </a:lnTo>
                  <a:lnTo>
                    <a:pt x="5795" y="291"/>
                  </a:lnTo>
                  <a:cubicBezTo>
                    <a:pt x="5785" y="291"/>
                    <a:pt x="5785" y="291"/>
                    <a:pt x="5785" y="282"/>
                  </a:cubicBezTo>
                  <a:cubicBezTo>
                    <a:pt x="5775" y="282"/>
                    <a:pt x="5775" y="272"/>
                    <a:pt x="5766" y="272"/>
                  </a:cubicBezTo>
                  <a:cubicBezTo>
                    <a:pt x="5766" y="272"/>
                    <a:pt x="5756" y="262"/>
                    <a:pt x="5756" y="262"/>
                  </a:cubicBezTo>
                  <a:lnTo>
                    <a:pt x="5678" y="165"/>
                  </a:lnTo>
                  <a:lnTo>
                    <a:pt x="5659" y="156"/>
                  </a:lnTo>
                  <a:lnTo>
                    <a:pt x="5649" y="146"/>
                  </a:lnTo>
                  <a:lnTo>
                    <a:pt x="5639" y="136"/>
                  </a:lnTo>
                  <a:lnTo>
                    <a:pt x="5610" y="136"/>
                  </a:lnTo>
                  <a:cubicBezTo>
                    <a:pt x="5610" y="126"/>
                    <a:pt x="5601" y="126"/>
                    <a:pt x="5601" y="126"/>
                  </a:cubicBezTo>
                  <a:lnTo>
                    <a:pt x="5591" y="117"/>
                  </a:lnTo>
                  <a:lnTo>
                    <a:pt x="5455" y="117"/>
                  </a:lnTo>
                  <a:lnTo>
                    <a:pt x="5436" y="126"/>
                  </a:lnTo>
                  <a:cubicBezTo>
                    <a:pt x="5426" y="126"/>
                    <a:pt x="5426" y="126"/>
                    <a:pt x="5416" y="136"/>
                  </a:cubicBezTo>
                  <a:lnTo>
                    <a:pt x="1456" y="2437"/>
                  </a:lnTo>
                  <a:cubicBezTo>
                    <a:pt x="1475" y="2427"/>
                    <a:pt x="1495" y="2417"/>
                    <a:pt x="1524" y="2417"/>
                  </a:cubicBezTo>
                  <a:cubicBezTo>
                    <a:pt x="1543" y="2417"/>
                    <a:pt x="1572" y="2417"/>
                    <a:pt x="1592" y="2427"/>
                  </a:cubicBezTo>
                  <a:cubicBezTo>
                    <a:pt x="1621" y="2427"/>
                    <a:pt x="1650" y="2446"/>
                    <a:pt x="1670" y="2456"/>
                  </a:cubicBezTo>
                  <a:cubicBezTo>
                    <a:pt x="1699" y="2475"/>
                    <a:pt x="1728" y="2495"/>
                    <a:pt x="1757" y="2524"/>
                  </a:cubicBezTo>
                  <a:lnTo>
                    <a:pt x="574" y="3211"/>
                  </a:lnTo>
                  <a:lnTo>
                    <a:pt x="574" y="3211"/>
                  </a:lnTo>
                  <a:cubicBezTo>
                    <a:pt x="588" y="3204"/>
                    <a:pt x="604" y="3199"/>
                    <a:pt x="621" y="3199"/>
                  </a:cubicBezTo>
                  <a:cubicBezTo>
                    <a:pt x="630" y="3199"/>
                    <a:pt x="640" y="3201"/>
                    <a:pt x="650" y="3203"/>
                  </a:cubicBezTo>
                  <a:cubicBezTo>
                    <a:pt x="689" y="3203"/>
                    <a:pt x="728" y="3223"/>
                    <a:pt x="757" y="3242"/>
                  </a:cubicBezTo>
                  <a:cubicBezTo>
                    <a:pt x="786" y="3252"/>
                    <a:pt x="815" y="3271"/>
                    <a:pt x="835" y="3291"/>
                  </a:cubicBezTo>
                  <a:cubicBezTo>
                    <a:pt x="864" y="3320"/>
                    <a:pt x="883" y="3349"/>
                    <a:pt x="912" y="3368"/>
                  </a:cubicBezTo>
                  <a:lnTo>
                    <a:pt x="1213" y="3757"/>
                  </a:lnTo>
                  <a:lnTo>
                    <a:pt x="29" y="4446"/>
                  </a:lnTo>
                  <a:cubicBezTo>
                    <a:pt x="49" y="4436"/>
                    <a:pt x="68" y="4426"/>
                    <a:pt x="87" y="4426"/>
                  </a:cubicBezTo>
                  <a:lnTo>
                    <a:pt x="165" y="4426"/>
                  </a:lnTo>
                  <a:lnTo>
                    <a:pt x="1388" y="4756"/>
                  </a:lnTo>
                  <a:lnTo>
                    <a:pt x="2232" y="4261"/>
                  </a:lnTo>
                  <a:lnTo>
                    <a:pt x="2436" y="5280"/>
                  </a:lnTo>
                  <a:lnTo>
                    <a:pt x="2514" y="5368"/>
                  </a:lnTo>
                  <a:lnTo>
                    <a:pt x="1601" y="5901"/>
                  </a:lnTo>
                  <a:lnTo>
                    <a:pt x="1601" y="5901"/>
                  </a:lnTo>
                  <a:cubicBezTo>
                    <a:pt x="1613" y="5896"/>
                    <a:pt x="1629" y="5892"/>
                    <a:pt x="1640" y="5892"/>
                  </a:cubicBezTo>
                  <a:cubicBezTo>
                    <a:pt x="1660" y="5892"/>
                    <a:pt x="1689" y="5892"/>
                    <a:pt x="1708" y="5902"/>
                  </a:cubicBezTo>
                  <a:lnTo>
                    <a:pt x="2223" y="6038"/>
                  </a:lnTo>
                  <a:lnTo>
                    <a:pt x="12" y="7322"/>
                  </a:lnTo>
                  <a:lnTo>
                    <a:pt x="12" y="7322"/>
                  </a:lnTo>
                  <a:cubicBezTo>
                    <a:pt x="37" y="7309"/>
                    <a:pt x="63" y="7309"/>
                    <a:pt x="97" y="7309"/>
                  </a:cubicBezTo>
                  <a:cubicBezTo>
                    <a:pt x="136" y="7309"/>
                    <a:pt x="175" y="7328"/>
                    <a:pt x="214" y="7348"/>
                  </a:cubicBezTo>
                  <a:cubicBezTo>
                    <a:pt x="243" y="7367"/>
                    <a:pt x="262" y="7387"/>
                    <a:pt x="291" y="7406"/>
                  </a:cubicBezTo>
                  <a:lnTo>
                    <a:pt x="1602" y="8561"/>
                  </a:lnTo>
                  <a:lnTo>
                    <a:pt x="524" y="9192"/>
                  </a:lnTo>
                  <a:cubicBezTo>
                    <a:pt x="544" y="9182"/>
                    <a:pt x="563" y="9173"/>
                    <a:pt x="592" y="9173"/>
                  </a:cubicBezTo>
                  <a:lnTo>
                    <a:pt x="1398" y="9105"/>
                  </a:lnTo>
                  <a:lnTo>
                    <a:pt x="1883" y="8823"/>
                  </a:lnTo>
                  <a:lnTo>
                    <a:pt x="2126" y="9037"/>
                  </a:lnTo>
                  <a:lnTo>
                    <a:pt x="2475" y="9008"/>
                  </a:lnTo>
                  <a:lnTo>
                    <a:pt x="2960" y="8726"/>
                  </a:lnTo>
                  <a:lnTo>
                    <a:pt x="3203" y="8949"/>
                  </a:lnTo>
                  <a:lnTo>
                    <a:pt x="3640" y="8911"/>
                  </a:lnTo>
                  <a:lnTo>
                    <a:pt x="4135" y="8619"/>
                  </a:lnTo>
                  <a:cubicBezTo>
                    <a:pt x="4135" y="8619"/>
                    <a:pt x="4135" y="8629"/>
                    <a:pt x="4135" y="8629"/>
                  </a:cubicBezTo>
                  <a:lnTo>
                    <a:pt x="4135" y="8687"/>
                  </a:lnTo>
                  <a:lnTo>
                    <a:pt x="4135" y="8746"/>
                  </a:lnTo>
                  <a:lnTo>
                    <a:pt x="4135" y="8784"/>
                  </a:lnTo>
                  <a:lnTo>
                    <a:pt x="2397" y="9774"/>
                  </a:lnTo>
                  <a:lnTo>
                    <a:pt x="1912" y="11570"/>
                  </a:lnTo>
                  <a:cubicBezTo>
                    <a:pt x="1902" y="11590"/>
                    <a:pt x="1893" y="11609"/>
                    <a:pt x="1883" y="11628"/>
                  </a:cubicBezTo>
                  <a:cubicBezTo>
                    <a:pt x="1875" y="11645"/>
                    <a:pt x="1860" y="11661"/>
                    <a:pt x="1844" y="11672"/>
                  </a:cubicBezTo>
                  <a:lnTo>
                    <a:pt x="1844" y="11672"/>
                  </a:lnTo>
                  <a:lnTo>
                    <a:pt x="3145" y="10920"/>
                  </a:lnTo>
                  <a:lnTo>
                    <a:pt x="3125" y="10997"/>
                  </a:lnTo>
                  <a:cubicBezTo>
                    <a:pt x="3116" y="11017"/>
                    <a:pt x="3106" y="11036"/>
                    <a:pt x="3096" y="11056"/>
                  </a:cubicBezTo>
                  <a:cubicBezTo>
                    <a:pt x="3088" y="11072"/>
                    <a:pt x="3073" y="11088"/>
                    <a:pt x="3057" y="11099"/>
                  </a:cubicBezTo>
                  <a:lnTo>
                    <a:pt x="3057" y="11099"/>
                  </a:lnTo>
                  <a:lnTo>
                    <a:pt x="4824" y="10075"/>
                  </a:lnTo>
                  <a:lnTo>
                    <a:pt x="4853" y="10095"/>
                  </a:lnTo>
                  <a:lnTo>
                    <a:pt x="4892" y="10143"/>
                  </a:lnTo>
                  <a:lnTo>
                    <a:pt x="4941" y="10192"/>
                  </a:lnTo>
                  <a:lnTo>
                    <a:pt x="4999" y="10231"/>
                  </a:lnTo>
                  <a:lnTo>
                    <a:pt x="5018" y="10250"/>
                  </a:lnTo>
                  <a:lnTo>
                    <a:pt x="5038" y="10270"/>
                  </a:lnTo>
                  <a:lnTo>
                    <a:pt x="5086" y="10308"/>
                  </a:lnTo>
                  <a:lnTo>
                    <a:pt x="5135" y="10337"/>
                  </a:lnTo>
                  <a:cubicBezTo>
                    <a:pt x="5144" y="10347"/>
                    <a:pt x="5164" y="10357"/>
                    <a:pt x="5183" y="10367"/>
                  </a:cubicBezTo>
                  <a:lnTo>
                    <a:pt x="5232" y="10396"/>
                  </a:lnTo>
                  <a:lnTo>
                    <a:pt x="5241" y="10405"/>
                  </a:lnTo>
                  <a:lnTo>
                    <a:pt x="5271" y="10425"/>
                  </a:lnTo>
                  <a:lnTo>
                    <a:pt x="5319" y="10444"/>
                  </a:lnTo>
                  <a:lnTo>
                    <a:pt x="5358" y="10464"/>
                  </a:lnTo>
                  <a:lnTo>
                    <a:pt x="5406" y="10483"/>
                  </a:lnTo>
                  <a:lnTo>
                    <a:pt x="5455" y="10502"/>
                  </a:lnTo>
                  <a:lnTo>
                    <a:pt x="5465" y="10502"/>
                  </a:lnTo>
                  <a:lnTo>
                    <a:pt x="5494" y="10512"/>
                  </a:lnTo>
                  <a:lnTo>
                    <a:pt x="5542" y="10522"/>
                  </a:lnTo>
                  <a:cubicBezTo>
                    <a:pt x="5552" y="10522"/>
                    <a:pt x="5571" y="10532"/>
                    <a:pt x="5581" y="10532"/>
                  </a:cubicBezTo>
                  <a:lnTo>
                    <a:pt x="5630" y="10541"/>
                  </a:lnTo>
                  <a:lnTo>
                    <a:pt x="5795" y="10541"/>
                  </a:lnTo>
                  <a:lnTo>
                    <a:pt x="5853" y="10532"/>
                  </a:lnTo>
                  <a:cubicBezTo>
                    <a:pt x="5882" y="10532"/>
                    <a:pt x="5901" y="10522"/>
                    <a:pt x="5931" y="10512"/>
                  </a:cubicBezTo>
                  <a:cubicBezTo>
                    <a:pt x="5960" y="10502"/>
                    <a:pt x="5989" y="10493"/>
                    <a:pt x="6018" y="10473"/>
                  </a:cubicBezTo>
                  <a:lnTo>
                    <a:pt x="6921" y="9949"/>
                  </a:lnTo>
                  <a:cubicBezTo>
                    <a:pt x="6921" y="9998"/>
                    <a:pt x="6930" y="10056"/>
                    <a:pt x="6930" y="10114"/>
                  </a:cubicBezTo>
                  <a:cubicBezTo>
                    <a:pt x="6930" y="10163"/>
                    <a:pt x="6921" y="10231"/>
                    <a:pt x="6921" y="10279"/>
                  </a:cubicBezTo>
                  <a:lnTo>
                    <a:pt x="3921" y="12026"/>
                  </a:lnTo>
                  <a:lnTo>
                    <a:pt x="3921" y="12026"/>
                  </a:lnTo>
                  <a:lnTo>
                    <a:pt x="4931" y="11454"/>
                  </a:lnTo>
                  <a:lnTo>
                    <a:pt x="6921" y="10299"/>
                  </a:lnTo>
                  <a:lnTo>
                    <a:pt x="6921" y="10299"/>
                  </a:lnTo>
                  <a:cubicBezTo>
                    <a:pt x="6921" y="10337"/>
                    <a:pt x="6921" y="10386"/>
                    <a:pt x="6911" y="10415"/>
                  </a:cubicBezTo>
                  <a:lnTo>
                    <a:pt x="5523" y="11221"/>
                  </a:lnTo>
                  <a:lnTo>
                    <a:pt x="5523" y="11832"/>
                  </a:lnTo>
                  <a:lnTo>
                    <a:pt x="5824" y="12347"/>
                  </a:lnTo>
                  <a:lnTo>
                    <a:pt x="3572" y="13657"/>
                  </a:lnTo>
                  <a:lnTo>
                    <a:pt x="4931" y="12881"/>
                  </a:lnTo>
                  <a:lnTo>
                    <a:pt x="5824" y="12356"/>
                  </a:lnTo>
                  <a:lnTo>
                    <a:pt x="5950" y="12560"/>
                  </a:lnTo>
                  <a:lnTo>
                    <a:pt x="5533" y="12803"/>
                  </a:lnTo>
                  <a:lnTo>
                    <a:pt x="5533" y="13259"/>
                  </a:lnTo>
                  <a:lnTo>
                    <a:pt x="5950" y="13987"/>
                  </a:lnTo>
                  <a:lnTo>
                    <a:pt x="5523" y="14230"/>
                  </a:lnTo>
                  <a:lnTo>
                    <a:pt x="5523" y="15268"/>
                  </a:lnTo>
                  <a:cubicBezTo>
                    <a:pt x="5523" y="15307"/>
                    <a:pt x="5513" y="15356"/>
                    <a:pt x="5504" y="15385"/>
                  </a:cubicBezTo>
                  <a:cubicBezTo>
                    <a:pt x="5484" y="15424"/>
                    <a:pt x="5465" y="15443"/>
                    <a:pt x="5436" y="15462"/>
                  </a:cubicBezTo>
                  <a:lnTo>
                    <a:pt x="6455" y="14870"/>
                  </a:lnTo>
                  <a:lnTo>
                    <a:pt x="6843" y="15540"/>
                  </a:lnTo>
                  <a:cubicBezTo>
                    <a:pt x="6872" y="15589"/>
                    <a:pt x="6892" y="15637"/>
                    <a:pt x="6911" y="15686"/>
                  </a:cubicBezTo>
                  <a:cubicBezTo>
                    <a:pt x="6921" y="15734"/>
                    <a:pt x="6930" y="15783"/>
                    <a:pt x="6930" y="15831"/>
                  </a:cubicBezTo>
                  <a:cubicBezTo>
                    <a:pt x="6930" y="15870"/>
                    <a:pt x="6921" y="15909"/>
                    <a:pt x="6911" y="15948"/>
                  </a:cubicBezTo>
                  <a:cubicBezTo>
                    <a:pt x="6898" y="15968"/>
                    <a:pt x="6884" y="15987"/>
                    <a:pt x="6868" y="16001"/>
                  </a:cubicBezTo>
                  <a:lnTo>
                    <a:pt x="6868" y="16001"/>
                  </a:lnTo>
                  <a:lnTo>
                    <a:pt x="8959" y="14793"/>
                  </a:lnTo>
                  <a:lnTo>
                    <a:pt x="9114" y="15569"/>
                  </a:lnTo>
                  <a:cubicBezTo>
                    <a:pt x="9124" y="15598"/>
                    <a:pt x="9124" y="15637"/>
                    <a:pt x="9124" y="15666"/>
                  </a:cubicBezTo>
                  <a:cubicBezTo>
                    <a:pt x="9124" y="15695"/>
                    <a:pt x="9124" y="15724"/>
                    <a:pt x="9114" y="15744"/>
                  </a:cubicBezTo>
                  <a:cubicBezTo>
                    <a:pt x="9105" y="15763"/>
                    <a:pt x="9095" y="15792"/>
                    <a:pt x="9085" y="15802"/>
                  </a:cubicBezTo>
                  <a:cubicBezTo>
                    <a:pt x="9077" y="15818"/>
                    <a:pt x="9062" y="15835"/>
                    <a:pt x="9046" y="15845"/>
                  </a:cubicBezTo>
                  <a:lnTo>
                    <a:pt x="9046" y="15845"/>
                  </a:lnTo>
                  <a:lnTo>
                    <a:pt x="12997" y="13550"/>
                  </a:lnTo>
                  <a:cubicBezTo>
                    <a:pt x="13016" y="13541"/>
                    <a:pt x="13026" y="13531"/>
                    <a:pt x="13045" y="13511"/>
                  </a:cubicBezTo>
                  <a:cubicBezTo>
                    <a:pt x="13045" y="13502"/>
                    <a:pt x="13055" y="13492"/>
                    <a:pt x="13055" y="13492"/>
                  </a:cubicBezTo>
                  <a:cubicBezTo>
                    <a:pt x="13055" y="13482"/>
                    <a:pt x="13065" y="13473"/>
                    <a:pt x="13065" y="13473"/>
                  </a:cubicBezTo>
                  <a:lnTo>
                    <a:pt x="13065" y="13453"/>
                  </a:lnTo>
                  <a:cubicBezTo>
                    <a:pt x="13065" y="13453"/>
                    <a:pt x="13065" y="13443"/>
                    <a:pt x="13065" y="13443"/>
                  </a:cubicBezTo>
                  <a:lnTo>
                    <a:pt x="13065" y="13424"/>
                  </a:lnTo>
                  <a:lnTo>
                    <a:pt x="13065" y="13414"/>
                  </a:lnTo>
                  <a:lnTo>
                    <a:pt x="13065" y="13395"/>
                  </a:lnTo>
                  <a:lnTo>
                    <a:pt x="13065" y="13376"/>
                  </a:lnTo>
                  <a:cubicBezTo>
                    <a:pt x="13065" y="13366"/>
                    <a:pt x="13065" y="13366"/>
                    <a:pt x="13065" y="13356"/>
                  </a:cubicBezTo>
                  <a:lnTo>
                    <a:pt x="13065" y="13346"/>
                  </a:lnTo>
                  <a:lnTo>
                    <a:pt x="13065" y="13327"/>
                  </a:lnTo>
                  <a:lnTo>
                    <a:pt x="13065" y="13317"/>
                  </a:lnTo>
                  <a:lnTo>
                    <a:pt x="13065" y="13298"/>
                  </a:lnTo>
                  <a:cubicBezTo>
                    <a:pt x="13065" y="13298"/>
                    <a:pt x="13065" y="13288"/>
                    <a:pt x="13065" y="13288"/>
                  </a:cubicBezTo>
                  <a:lnTo>
                    <a:pt x="13065" y="13278"/>
                  </a:lnTo>
                  <a:lnTo>
                    <a:pt x="13065" y="13269"/>
                  </a:lnTo>
                  <a:lnTo>
                    <a:pt x="13899" y="12783"/>
                  </a:lnTo>
                  <a:cubicBezTo>
                    <a:pt x="13919" y="12774"/>
                    <a:pt x="13929" y="12754"/>
                    <a:pt x="13948" y="12735"/>
                  </a:cubicBezTo>
                  <a:cubicBezTo>
                    <a:pt x="13948" y="12725"/>
                    <a:pt x="13958" y="12725"/>
                    <a:pt x="13958" y="12716"/>
                  </a:cubicBezTo>
                  <a:lnTo>
                    <a:pt x="13967" y="12696"/>
                  </a:lnTo>
                  <a:cubicBezTo>
                    <a:pt x="13967" y="12696"/>
                    <a:pt x="13967" y="12686"/>
                    <a:pt x="13967" y="12677"/>
                  </a:cubicBezTo>
                  <a:cubicBezTo>
                    <a:pt x="13967" y="12677"/>
                    <a:pt x="13967" y="12667"/>
                    <a:pt x="13967" y="12667"/>
                  </a:cubicBezTo>
                  <a:lnTo>
                    <a:pt x="13967" y="12648"/>
                  </a:lnTo>
                  <a:lnTo>
                    <a:pt x="13967" y="12638"/>
                  </a:lnTo>
                  <a:lnTo>
                    <a:pt x="13967" y="12628"/>
                  </a:lnTo>
                  <a:lnTo>
                    <a:pt x="13967" y="12609"/>
                  </a:lnTo>
                  <a:lnTo>
                    <a:pt x="13967" y="12580"/>
                  </a:lnTo>
                  <a:cubicBezTo>
                    <a:pt x="13967" y="12580"/>
                    <a:pt x="13967" y="12570"/>
                    <a:pt x="13967" y="12570"/>
                  </a:cubicBezTo>
                  <a:cubicBezTo>
                    <a:pt x="13967" y="12560"/>
                    <a:pt x="13967" y="12560"/>
                    <a:pt x="13967" y="12551"/>
                  </a:cubicBezTo>
                  <a:cubicBezTo>
                    <a:pt x="13967" y="12551"/>
                    <a:pt x="13967" y="12541"/>
                    <a:pt x="13967" y="12541"/>
                  </a:cubicBezTo>
                  <a:cubicBezTo>
                    <a:pt x="13967" y="12531"/>
                    <a:pt x="13967" y="12531"/>
                    <a:pt x="13967" y="12521"/>
                  </a:cubicBezTo>
                  <a:cubicBezTo>
                    <a:pt x="13967" y="12521"/>
                    <a:pt x="13967" y="12512"/>
                    <a:pt x="13967" y="12512"/>
                  </a:cubicBezTo>
                  <a:cubicBezTo>
                    <a:pt x="13967" y="12502"/>
                    <a:pt x="13967" y="12502"/>
                    <a:pt x="13967" y="12502"/>
                  </a:cubicBezTo>
                  <a:lnTo>
                    <a:pt x="13967" y="12492"/>
                  </a:lnTo>
                  <a:cubicBezTo>
                    <a:pt x="13967" y="12492"/>
                    <a:pt x="13967" y="12483"/>
                    <a:pt x="13967" y="12473"/>
                  </a:cubicBezTo>
                  <a:lnTo>
                    <a:pt x="13967" y="12463"/>
                  </a:lnTo>
                  <a:lnTo>
                    <a:pt x="13967" y="12444"/>
                  </a:lnTo>
                  <a:lnTo>
                    <a:pt x="13967" y="12434"/>
                  </a:lnTo>
                  <a:lnTo>
                    <a:pt x="13967" y="12415"/>
                  </a:lnTo>
                  <a:lnTo>
                    <a:pt x="13967" y="12405"/>
                  </a:lnTo>
                  <a:cubicBezTo>
                    <a:pt x="13958" y="12385"/>
                    <a:pt x="13958" y="12395"/>
                    <a:pt x="13948" y="12376"/>
                  </a:cubicBezTo>
                  <a:cubicBezTo>
                    <a:pt x="13948" y="12366"/>
                    <a:pt x="13948" y="12366"/>
                    <a:pt x="13948" y="12356"/>
                  </a:cubicBezTo>
                  <a:lnTo>
                    <a:pt x="13948" y="12347"/>
                  </a:lnTo>
                  <a:cubicBezTo>
                    <a:pt x="13948" y="12337"/>
                    <a:pt x="13948" y="12337"/>
                    <a:pt x="13948" y="12327"/>
                  </a:cubicBezTo>
                  <a:lnTo>
                    <a:pt x="13929" y="12308"/>
                  </a:lnTo>
                  <a:cubicBezTo>
                    <a:pt x="13919" y="12288"/>
                    <a:pt x="13909" y="12279"/>
                    <a:pt x="13909" y="12269"/>
                  </a:cubicBezTo>
                  <a:cubicBezTo>
                    <a:pt x="13899" y="12259"/>
                    <a:pt x="13890" y="12250"/>
                    <a:pt x="13890" y="12240"/>
                  </a:cubicBezTo>
                  <a:cubicBezTo>
                    <a:pt x="13880" y="12230"/>
                    <a:pt x="13880" y="12230"/>
                    <a:pt x="13870" y="12220"/>
                  </a:cubicBezTo>
                  <a:lnTo>
                    <a:pt x="13705" y="12007"/>
                  </a:lnTo>
                  <a:lnTo>
                    <a:pt x="14453" y="11570"/>
                  </a:lnTo>
                  <a:cubicBezTo>
                    <a:pt x="14472" y="11560"/>
                    <a:pt x="14492" y="11541"/>
                    <a:pt x="14501" y="11522"/>
                  </a:cubicBezTo>
                  <a:cubicBezTo>
                    <a:pt x="14511" y="11512"/>
                    <a:pt x="14511" y="11512"/>
                    <a:pt x="14511" y="11502"/>
                  </a:cubicBezTo>
                  <a:lnTo>
                    <a:pt x="14521" y="11483"/>
                  </a:lnTo>
                  <a:lnTo>
                    <a:pt x="14521" y="11463"/>
                  </a:lnTo>
                  <a:lnTo>
                    <a:pt x="14521" y="11454"/>
                  </a:lnTo>
                  <a:cubicBezTo>
                    <a:pt x="14521" y="11454"/>
                    <a:pt x="14521" y="11444"/>
                    <a:pt x="14521" y="11444"/>
                  </a:cubicBezTo>
                  <a:lnTo>
                    <a:pt x="14521" y="11425"/>
                  </a:lnTo>
                  <a:lnTo>
                    <a:pt x="14521" y="11415"/>
                  </a:lnTo>
                  <a:cubicBezTo>
                    <a:pt x="14521" y="11405"/>
                    <a:pt x="14521" y="11405"/>
                    <a:pt x="14521" y="11395"/>
                  </a:cubicBezTo>
                  <a:lnTo>
                    <a:pt x="14521" y="11386"/>
                  </a:lnTo>
                  <a:lnTo>
                    <a:pt x="14521" y="11376"/>
                  </a:lnTo>
                  <a:lnTo>
                    <a:pt x="14521" y="11357"/>
                  </a:lnTo>
                  <a:cubicBezTo>
                    <a:pt x="14521" y="11357"/>
                    <a:pt x="14521" y="11347"/>
                    <a:pt x="14521" y="11347"/>
                  </a:cubicBezTo>
                  <a:lnTo>
                    <a:pt x="14521" y="11328"/>
                  </a:lnTo>
                  <a:lnTo>
                    <a:pt x="14521" y="11318"/>
                  </a:lnTo>
                  <a:lnTo>
                    <a:pt x="14521" y="11298"/>
                  </a:lnTo>
                  <a:lnTo>
                    <a:pt x="14521" y="11289"/>
                  </a:lnTo>
                  <a:lnTo>
                    <a:pt x="14521" y="11279"/>
                  </a:lnTo>
                  <a:lnTo>
                    <a:pt x="14521" y="11269"/>
                  </a:lnTo>
                  <a:lnTo>
                    <a:pt x="14521" y="11250"/>
                  </a:lnTo>
                  <a:lnTo>
                    <a:pt x="14521" y="11240"/>
                  </a:lnTo>
                  <a:lnTo>
                    <a:pt x="14521" y="11221"/>
                  </a:lnTo>
                  <a:lnTo>
                    <a:pt x="14521" y="11201"/>
                  </a:lnTo>
                  <a:lnTo>
                    <a:pt x="14521" y="11192"/>
                  </a:lnTo>
                  <a:cubicBezTo>
                    <a:pt x="14521" y="11192"/>
                    <a:pt x="14521" y="11182"/>
                    <a:pt x="14521" y="11182"/>
                  </a:cubicBezTo>
                  <a:cubicBezTo>
                    <a:pt x="14511" y="11162"/>
                    <a:pt x="14521" y="11172"/>
                    <a:pt x="14511" y="11153"/>
                  </a:cubicBezTo>
                  <a:lnTo>
                    <a:pt x="14501" y="11133"/>
                  </a:lnTo>
                  <a:lnTo>
                    <a:pt x="14492" y="11114"/>
                  </a:lnTo>
                  <a:cubicBezTo>
                    <a:pt x="14492" y="11104"/>
                    <a:pt x="14482" y="11104"/>
                    <a:pt x="14482" y="11095"/>
                  </a:cubicBezTo>
                  <a:lnTo>
                    <a:pt x="14453" y="11056"/>
                  </a:lnTo>
                  <a:lnTo>
                    <a:pt x="14453" y="11046"/>
                  </a:lnTo>
                  <a:lnTo>
                    <a:pt x="14443" y="11027"/>
                  </a:lnTo>
                  <a:lnTo>
                    <a:pt x="14433" y="11007"/>
                  </a:lnTo>
                  <a:lnTo>
                    <a:pt x="14424" y="10997"/>
                  </a:lnTo>
                  <a:lnTo>
                    <a:pt x="14404" y="10988"/>
                  </a:lnTo>
                  <a:lnTo>
                    <a:pt x="14394" y="10968"/>
                  </a:lnTo>
                  <a:lnTo>
                    <a:pt x="14385" y="10959"/>
                  </a:lnTo>
                  <a:lnTo>
                    <a:pt x="14375" y="10949"/>
                  </a:lnTo>
                  <a:lnTo>
                    <a:pt x="14356" y="10939"/>
                  </a:lnTo>
                  <a:lnTo>
                    <a:pt x="14346" y="10920"/>
                  </a:lnTo>
                  <a:lnTo>
                    <a:pt x="14336" y="10910"/>
                  </a:lnTo>
                  <a:lnTo>
                    <a:pt x="14317" y="10900"/>
                  </a:lnTo>
                  <a:lnTo>
                    <a:pt x="14307" y="10891"/>
                  </a:lnTo>
                  <a:lnTo>
                    <a:pt x="14297" y="10881"/>
                  </a:lnTo>
                  <a:lnTo>
                    <a:pt x="14278" y="10881"/>
                  </a:lnTo>
                  <a:lnTo>
                    <a:pt x="14268" y="10871"/>
                  </a:lnTo>
                  <a:lnTo>
                    <a:pt x="14200" y="10871"/>
                  </a:lnTo>
                  <a:lnTo>
                    <a:pt x="12414" y="10357"/>
                  </a:lnTo>
                  <a:lnTo>
                    <a:pt x="12861" y="10095"/>
                  </a:lnTo>
                  <a:cubicBezTo>
                    <a:pt x="12880" y="10085"/>
                    <a:pt x="12900" y="10066"/>
                    <a:pt x="12909" y="10046"/>
                  </a:cubicBezTo>
                  <a:lnTo>
                    <a:pt x="12929" y="10027"/>
                  </a:lnTo>
                  <a:lnTo>
                    <a:pt x="12929" y="10007"/>
                  </a:lnTo>
                  <a:lnTo>
                    <a:pt x="12929" y="9988"/>
                  </a:lnTo>
                  <a:cubicBezTo>
                    <a:pt x="12929" y="9988"/>
                    <a:pt x="12929" y="9978"/>
                    <a:pt x="12929" y="9978"/>
                  </a:cubicBezTo>
                  <a:lnTo>
                    <a:pt x="12929" y="9969"/>
                  </a:lnTo>
                  <a:cubicBezTo>
                    <a:pt x="12929" y="9959"/>
                    <a:pt x="12929" y="9959"/>
                    <a:pt x="12929" y="9949"/>
                  </a:cubicBezTo>
                  <a:cubicBezTo>
                    <a:pt x="12929" y="9949"/>
                    <a:pt x="12929" y="9939"/>
                    <a:pt x="12929" y="9939"/>
                  </a:cubicBezTo>
                  <a:lnTo>
                    <a:pt x="12929" y="9920"/>
                  </a:lnTo>
                  <a:cubicBezTo>
                    <a:pt x="12929" y="9920"/>
                    <a:pt x="12929" y="9910"/>
                    <a:pt x="12929" y="9910"/>
                  </a:cubicBezTo>
                  <a:lnTo>
                    <a:pt x="12929" y="9891"/>
                  </a:lnTo>
                  <a:cubicBezTo>
                    <a:pt x="12929" y="9891"/>
                    <a:pt x="12929" y="9891"/>
                    <a:pt x="12929" y="9881"/>
                  </a:cubicBezTo>
                  <a:cubicBezTo>
                    <a:pt x="12929" y="9881"/>
                    <a:pt x="12929" y="9872"/>
                    <a:pt x="12929" y="9872"/>
                  </a:cubicBezTo>
                  <a:lnTo>
                    <a:pt x="12929" y="9852"/>
                  </a:lnTo>
                  <a:lnTo>
                    <a:pt x="12929" y="9842"/>
                  </a:lnTo>
                  <a:lnTo>
                    <a:pt x="12929" y="9823"/>
                  </a:lnTo>
                  <a:lnTo>
                    <a:pt x="12929" y="9813"/>
                  </a:lnTo>
                  <a:cubicBezTo>
                    <a:pt x="12929" y="9813"/>
                    <a:pt x="12929" y="9813"/>
                    <a:pt x="12929" y="9804"/>
                  </a:cubicBezTo>
                  <a:cubicBezTo>
                    <a:pt x="12929" y="9804"/>
                    <a:pt x="12929" y="9794"/>
                    <a:pt x="12929" y="9784"/>
                  </a:cubicBezTo>
                  <a:lnTo>
                    <a:pt x="12929" y="9774"/>
                  </a:lnTo>
                  <a:lnTo>
                    <a:pt x="12929" y="9755"/>
                  </a:lnTo>
                  <a:cubicBezTo>
                    <a:pt x="12929" y="9745"/>
                    <a:pt x="12929" y="9745"/>
                    <a:pt x="12929" y="9736"/>
                  </a:cubicBezTo>
                  <a:lnTo>
                    <a:pt x="12929" y="9726"/>
                  </a:lnTo>
                  <a:lnTo>
                    <a:pt x="12929" y="9707"/>
                  </a:lnTo>
                  <a:lnTo>
                    <a:pt x="12929" y="9697"/>
                  </a:lnTo>
                  <a:lnTo>
                    <a:pt x="12929" y="9687"/>
                  </a:lnTo>
                  <a:lnTo>
                    <a:pt x="12929" y="9668"/>
                  </a:lnTo>
                  <a:lnTo>
                    <a:pt x="12929" y="9658"/>
                  </a:lnTo>
                  <a:cubicBezTo>
                    <a:pt x="12929" y="9648"/>
                    <a:pt x="12929" y="9648"/>
                    <a:pt x="12919" y="9639"/>
                  </a:cubicBezTo>
                  <a:lnTo>
                    <a:pt x="12900" y="9619"/>
                  </a:lnTo>
                  <a:cubicBezTo>
                    <a:pt x="12900" y="9609"/>
                    <a:pt x="12900" y="9609"/>
                    <a:pt x="12900" y="9609"/>
                  </a:cubicBezTo>
                  <a:lnTo>
                    <a:pt x="14492" y="8687"/>
                  </a:lnTo>
                  <a:cubicBezTo>
                    <a:pt x="14511" y="8678"/>
                    <a:pt x="14521" y="8658"/>
                    <a:pt x="14540" y="8639"/>
                  </a:cubicBezTo>
                  <a:lnTo>
                    <a:pt x="14550" y="8619"/>
                  </a:lnTo>
                  <a:lnTo>
                    <a:pt x="14559" y="8600"/>
                  </a:lnTo>
                  <a:lnTo>
                    <a:pt x="14559" y="8581"/>
                  </a:lnTo>
                  <a:lnTo>
                    <a:pt x="14559" y="8571"/>
                  </a:lnTo>
                  <a:lnTo>
                    <a:pt x="14559" y="8561"/>
                  </a:lnTo>
                  <a:lnTo>
                    <a:pt x="14559" y="8542"/>
                  </a:lnTo>
                  <a:cubicBezTo>
                    <a:pt x="14559" y="8542"/>
                    <a:pt x="14559" y="8532"/>
                    <a:pt x="14559" y="8532"/>
                  </a:cubicBezTo>
                  <a:cubicBezTo>
                    <a:pt x="14559" y="8522"/>
                    <a:pt x="14559" y="8522"/>
                    <a:pt x="14559" y="8513"/>
                  </a:cubicBezTo>
                  <a:lnTo>
                    <a:pt x="14559" y="8484"/>
                  </a:lnTo>
                  <a:lnTo>
                    <a:pt x="14530" y="8474"/>
                  </a:lnTo>
                  <a:lnTo>
                    <a:pt x="14530" y="8454"/>
                  </a:lnTo>
                  <a:lnTo>
                    <a:pt x="14530" y="8445"/>
                  </a:lnTo>
                  <a:lnTo>
                    <a:pt x="14530" y="8435"/>
                  </a:lnTo>
                  <a:lnTo>
                    <a:pt x="14530" y="8425"/>
                  </a:lnTo>
                  <a:lnTo>
                    <a:pt x="14530" y="8416"/>
                  </a:lnTo>
                  <a:cubicBezTo>
                    <a:pt x="14530" y="8406"/>
                    <a:pt x="14530" y="8406"/>
                    <a:pt x="14530" y="8396"/>
                  </a:cubicBezTo>
                  <a:lnTo>
                    <a:pt x="14530" y="8386"/>
                  </a:lnTo>
                  <a:lnTo>
                    <a:pt x="14530" y="8367"/>
                  </a:lnTo>
                  <a:lnTo>
                    <a:pt x="14530" y="8348"/>
                  </a:lnTo>
                  <a:cubicBezTo>
                    <a:pt x="14521" y="8328"/>
                    <a:pt x="14530" y="8338"/>
                    <a:pt x="14521" y="8319"/>
                  </a:cubicBezTo>
                  <a:lnTo>
                    <a:pt x="14521" y="8309"/>
                  </a:lnTo>
                  <a:lnTo>
                    <a:pt x="14521" y="8289"/>
                  </a:lnTo>
                  <a:lnTo>
                    <a:pt x="14521" y="8280"/>
                  </a:lnTo>
                  <a:cubicBezTo>
                    <a:pt x="14521" y="8270"/>
                    <a:pt x="14521" y="8270"/>
                    <a:pt x="14511" y="8260"/>
                  </a:cubicBezTo>
                  <a:lnTo>
                    <a:pt x="14511" y="8251"/>
                  </a:lnTo>
                  <a:lnTo>
                    <a:pt x="14501" y="8231"/>
                  </a:lnTo>
                  <a:lnTo>
                    <a:pt x="14492" y="8212"/>
                  </a:lnTo>
                  <a:lnTo>
                    <a:pt x="14472" y="8183"/>
                  </a:lnTo>
                  <a:lnTo>
                    <a:pt x="14453" y="8154"/>
                  </a:lnTo>
                  <a:lnTo>
                    <a:pt x="14433" y="8124"/>
                  </a:lnTo>
                  <a:lnTo>
                    <a:pt x="14424" y="8105"/>
                  </a:lnTo>
                  <a:lnTo>
                    <a:pt x="14414" y="8095"/>
                  </a:lnTo>
                  <a:lnTo>
                    <a:pt x="14404" y="8086"/>
                  </a:lnTo>
                  <a:lnTo>
                    <a:pt x="14385" y="8066"/>
                  </a:lnTo>
                  <a:lnTo>
                    <a:pt x="14375" y="8056"/>
                  </a:lnTo>
                  <a:lnTo>
                    <a:pt x="14365" y="8047"/>
                  </a:lnTo>
                  <a:lnTo>
                    <a:pt x="14346" y="8027"/>
                  </a:lnTo>
                  <a:lnTo>
                    <a:pt x="13366" y="7163"/>
                  </a:lnTo>
                  <a:lnTo>
                    <a:pt x="13958" y="6814"/>
                  </a:lnTo>
                  <a:cubicBezTo>
                    <a:pt x="13977" y="6804"/>
                    <a:pt x="13997" y="6785"/>
                    <a:pt x="14006" y="6766"/>
                  </a:cubicBezTo>
                  <a:lnTo>
                    <a:pt x="14006" y="6756"/>
                  </a:lnTo>
                  <a:cubicBezTo>
                    <a:pt x="14006" y="6756"/>
                    <a:pt x="14006" y="6756"/>
                    <a:pt x="14006" y="6746"/>
                  </a:cubicBezTo>
                  <a:lnTo>
                    <a:pt x="14016" y="6736"/>
                  </a:lnTo>
                  <a:cubicBezTo>
                    <a:pt x="14016" y="6727"/>
                    <a:pt x="14016" y="6727"/>
                    <a:pt x="14016" y="6717"/>
                  </a:cubicBezTo>
                  <a:cubicBezTo>
                    <a:pt x="14016" y="6707"/>
                    <a:pt x="14016" y="6707"/>
                    <a:pt x="14016" y="6698"/>
                  </a:cubicBezTo>
                  <a:lnTo>
                    <a:pt x="14016" y="6688"/>
                  </a:lnTo>
                  <a:lnTo>
                    <a:pt x="14016" y="6668"/>
                  </a:lnTo>
                  <a:lnTo>
                    <a:pt x="14016" y="6659"/>
                  </a:lnTo>
                  <a:lnTo>
                    <a:pt x="14016" y="6649"/>
                  </a:lnTo>
                  <a:lnTo>
                    <a:pt x="14016" y="6620"/>
                  </a:lnTo>
                  <a:cubicBezTo>
                    <a:pt x="14016" y="6610"/>
                    <a:pt x="14016" y="6610"/>
                    <a:pt x="14016" y="6601"/>
                  </a:cubicBezTo>
                  <a:cubicBezTo>
                    <a:pt x="14016" y="6601"/>
                    <a:pt x="14016" y="6591"/>
                    <a:pt x="14016" y="6591"/>
                  </a:cubicBezTo>
                  <a:cubicBezTo>
                    <a:pt x="14016" y="6581"/>
                    <a:pt x="14016" y="6581"/>
                    <a:pt x="14016" y="6571"/>
                  </a:cubicBezTo>
                  <a:lnTo>
                    <a:pt x="14016" y="6562"/>
                  </a:lnTo>
                  <a:cubicBezTo>
                    <a:pt x="14016" y="6562"/>
                    <a:pt x="14016" y="6552"/>
                    <a:pt x="14016" y="6552"/>
                  </a:cubicBezTo>
                  <a:lnTo>
                    <a:pt x="14016" y="6533"/>
                  </a:lnTo>
                  <a:lnTo>
                    <a:pt x="14016" y="6513"/>
                  </a:lnTo>
                  <a:lnTo>
                    <a:pt x="14016" y="6503"/>
                  </a:lnTo>
                  <a:lnTo>
                    <a:pt x="14016" y="6484"/>
                  </a:lnTo>
                  <a:lnTo>
                    <a:pt x="14016" y="6474"/>
                  </a:lnTo>
                  <a:cubicBezTo>
                    <a:pt x="14016" y="6465"/>
                    <a:pt x="14016" y="6465"/>
                    <a:pt x="14016" y="6455"/>
                  </a:cubicBezTo>
                  <a:cubicBezTo>
                    <a:pt x="14016" y="6455"/>
                    <a:pt x="14006" y="6445"/>
                    <a:pt x="14006" y="6436"/>
                  </a:cubicBezTo>
                  <a:cubicBezTo>
                    <a:pt x="14006" y="6436"/>
                    <a:pt x="14006" y="6426"/>
                    <a:pt x="14006" y="6426"/>
                  </a:cubicBezTo>
                  <a:lnTo>
                    <a:pt x="14006" y="6406"/>
                  </a:lnTo>
                  <a:lnTo>
                    <a:pt x="13997" y="6397"/>
                  </a:lnTo>
                  <a:lnTo>
                    <a:pt x="13997" y="6377"/>
                  </a:lnTo>
                  <a:cubicBezTo>
                    <a:pt x="13997" y="6377"/>
                    <a:pt x="13997" y="6368"/>
                    <a:pt x="13987" y="6358"/>
                  </a:cubicBezTo>
                  <a:lnTo>
                    <a:pt x="13967" y="6338"/>
                  </a:lnTo>
                  <a:lnTo>
                    <a:pt x="13948" y="6300"/>
                  </a:lnTo>
                  <a:cubicBezTo>
                    <a:pt x="13948" y="6290"/>
                    <a:pt x="13938" y="6280"/>
                    <a:pt x="13929" y="6271"/>
                  </a:cubicBezTo>
                  <a:lnTo>
                    <a:pt x="13919" y="6261"/>
                  </a:lnTo>
                  <a:lnTo>
                    <a:pt x="13919" y="6251"/>
                  </a:lnTo>
                  <a:lnTo>
                    <a:pt x="13899" y="6232"/>
                  </a:lnTo>
                  <a:lnTo>
                    <a:pt x="13890" y="6222"/>
                  </a:lnTo>
                  <a:lnTo>
                    <a:pt x="13880" y="6212"/>
                  </a:lnTo>
                  <a:lnTo>
                    <a:pt x="13870" y="6203"/>
                  </a:lnTo>
                  <a:cubicBezTo>
                    <a:pt x="13861" y="6193"/>
                    <a:pt x="13861" y="6193"/>
                    <a:pt x="13851" y="6183"/>
                  </a:cubicBezTo>
                  <a:lnTo>
                    <a:pt x="13841" y="6183"/>
                  </a:lnTo>
                  <a:lnTo>
                    <a:pt x="13832" y="6164"/>
                  </a:lnTo>
                  <a:lnTo>
                    <a:pt x="13822" y="6154"/>
                  </a:lnTo>
                  <a:lnTo>
                    <a:pt x="13802" y="6144"/>
                  </a:lnTo>
                  <a:lnTo>
                    <a:pt x="13793" y="6144"/>
                  </a:lnTo>
                  <a:lnTo>
                    <a:pt x="13783" y="6135"/>
                  </a:lnTo>
                  <a:lnTo>
                    <a:pt x="13773" y="6135"/>
                  </a:lnTo>
                  <a:lnTo>
                    <a:pt x="13764" y="6125"/>
                  </a:lnTo>
                  <a:lnTo>
                    <a:pt x="13560" y="6125"/>
                  </a:lnTo>
                  <a:lnTo>
                    <a:pt x="12783" y="6193"/>
                  </a:lnTo>
                  <a:lnTo>
                    <a:pt x="13113" y="4980"/>
                  </a:lnTo>
                  <a:lnTo>
                    <a:pt x="13113" y="4970"/>
                  </a:lnTo>
                  <a:lnTo>
                    <a:pt x="13113" y="4941"/>
                  </a:lnTo>
                  <a:cubicBezTo>
                    <a:pt x="13113" y="4931"/>
                    <a:pt x="13113" y="4931"/>
                    <a:pt x="13113" y="4921"/>
                  </a:cubicBezTo>
                  <a:cubicBezTo>
                    <a:pt x="13113" y="4921"/>
                    <a:pt x="13113" y="4912"/>
                    <a:pt x="13113" y="4912"/>
                  </a:cubicBezTo>
                  <a:lnTo>
                    <a:pt x="13113" y="4863"/>
                  </a:lnTo>
                  <a:cubicBezTo>
                    <a:pt x="13113" y="4863"/>
                    <a:pt x="13113" y="4853"/>
                    <a:pt x="13113" y="4853"/>
                  </a:cubicBezTo>
                  <a:lnTo>
                    <a:pt x="13113" y="4776"/>
                  </a:lnTo>
                  <a:lnTo>
                    <a:pt x="13113" y="4766"/>
                  </a:lnTo>
                  <a:lnTo>
                    <a:pt x="13113" y="4747"/>
                  </a:lnTo>
                  <a:cubicBezTo>
                    <a:pt x="13113" y="4737"/>
                    <a:pt x="13113" y="4737"/>
                    <a:pt x="13113" y="4727"/>
                  </a:cubicBezTo>
                  <a:lnTo>
                    <a:pt x="13113" y="4717"/>
                  </a:lnTo>
                  <a:cubicBezTo>
                    <a:pt x="13113" y="4708"/>
                    <a:pt x="13113" y="4708"/>
                    <a:pt x="13113" y="4698"/>
                  </a:cubicBezTo>
                  <a:lnTo>
                    <a:pt x="13113" y="4688"/>
                  </a:lnTo>
                  <a:lnTo>
                    <a:pt x="13113" y="4669"/>
                  </a:lnTo>
                  <a:cubicBezTo>
                    <a:pt x="13113" y="4659"/>
                    <a:pt x="13113" y="4659"/>
                    <a:pt x="13113" y="4650"/>
                  </a:cubicBezTo>
                  <a:lnTo>
                    <a:pt x="13113" y="4640"/>
                  </a:lnTo>
                  <a:lnTo>
                    <a:pt x="13113" y="4620"/>
                  </a:lnTo>
                  <a:cubicBezTo>
                    <a:pt x="13113" y="4620"/>
                    <a:pt x="13113" y="4611"/>
                    <a:pt x="13113" y="4611"/>
                  </a:cubicBezTo>
                  <a:lnTo>
                    <a:pt x="13104" y="4591"/>
                  </a:lnTo>
                  <a:lnTo>
                    <a:pt x="13094" y="4582"/>
                  </a:lnTo>
                  <a:cubicBezTo>
                    <a:pt x="13094" y="4572"/>
                    <a:pt x="13094" y="4572"/>
                    <a:pt x="13084" y="4562"/>
                  </a:cubicBezTo>
                  <a:lnTo>
                    <a:pt x="13074" y="4533"/>
                  </a:lnTo>
                  <a:lnTo>
                    <a:pt x="13045" y="4494"/>
                  </a:lnTo>
                  <a:lnTo>
                    <a:pt x="13036" y="4475"/>
                  </a:lnTo>
                  <a:lnTo>
                    <a:pt x="13016" y="4455"/>
                  </a:lnTo>
                  <a:lnTo>
                    <a:pt x="13006" y="4446"/>
                  </a:lnTo>
                  <a:lnTo>
                    <a:pt x="12997" y="4426"/>
                  </a:lnTo>
                  <a:cubicBezTo>
                    <a:pt x="12987" y="4426"/>
                    <a:pt x="12987" y="4417"/>
                    <a:pt x="12987" y="4417"/>
                  </a:cubicBezTo>
                  <a:lnTo>
                    <a:pt x="12968" y="4407"/>
                  </a:lnTo>
                  <a:lnTo>
                    <a:pt x="12958" y="4387"/>
                  </a:lnTo>
                  <a:lnTo>
                    <a:pt x="12948" y="4378"/>
                  </a:lnTo>
                  <a:lnTo>
                    <a:pt x="12939" y="4368"/>
                  </a:lnTo>
                  <a:lnTo>
                    <a:pt x="12919" y="4358"/>
                  </a:lnTo>
                  <a:lnTo>
                    <a:pt x="12909" y="4349"/>
                  </a:lnTo>
                  <a:lnTo>
                    <a:pt x="12900" y="4339"/>
                  </a:lnTo>
                  <a:lnTo>
                    <a:pt x="12880" y="4329"/>
                  </a:lnTo>
                  <a:lnTo>
                    <a:pt x="12871" y="4320"/>
                  </a:lnTo>
                  <a:lnTo>
                    <a:pt x="12686" y="4320"/>
                  </a:lnTo>
                  <a:lnTo>
                    <a:pt x="12657" y="4329"/>
                  </a:lnTo>
                  <a:lnTo>
                    <a:pt x="11657" y="4912"/>
                  </a:lnTo>
                  <a:lnTo>
                    <a:pt x="11638" y="4902"/>
                  </a:lnTo>
                  <a:lnTo>
                    <a:pt x="11473" y="4902"/>
                  </a:lnTo>
                  <a:lnTo>
                    <a:pt x="11444" y="4912"/>
                  </a:lnTo>
                  <a:lnTo>
                    <a:pt x="10114" y="5688"/>
                  </a:lnTo>
                  <a:lnTo>
                    <a:pt x="10104" y="5678"/>
                  </a:lnTo>
                  <a:lnTo>
                    <a:pt x="10065" y="5630"/>
                  </a:lnTo>
                  <a:lnTo>
                    <a:pt x="9998" y="5552"/>
                  </a:lnTo>
                  <a:cubicBezTo>
                    <a:pt x="9978" y="5523"/>
                    <a:pt x="9959" y="5504"/>
                    <a:pt x="9930" y="5475"/>
                  </a:cubicBezTo>
                  <a:lnTo>
                    <a:pt x="9862" y="5407"/>
                  </a:lnTo>
                  <a:lnTo>
                    <a:pt x="9842" y="5387"/>
                  </a:lnTo>
                  <a:lnTo>
                    <a:pt x="9842" y="5378"/>
                  </a:lnTo>
                  <a:lnTo>
                    <a:pt x="9794" y="5329"/>
                  </a:lnTo>
                  <a:cubicBezTo>
                    <a:pt x="9765" y="5310"/>
                    <a:pt x="9735" y="5290"/>
                    <a:pt x="9716" y="5261"/>
                  </a:cubicBezTo>
                  <a:lnTo>
                    <a:pt x="9638" y="5193"/>
                  </a:lnTo>
                  <a:lnTo>
                    <a:pt x="9561" y="5135"/>
                  </a:lnTo>
                  <a:lnTo>
                    <a:pt x="9551" y="5135"/>
                  </a:lnTo>
                  <a:lnTo>
                    <a:pt x="9551" y="4572"/>
                  </a:lnTo>
                  <a:lnTo>
                    <a:pt x="10560" y="3990"/>
                  </a:lnTo>
                  <a:cubicBezTo>
                    <a:pt x="10580" y="3970"/>
                    <a:pt x="10599" y="3960"/>
                    <a:pt x="10609" y="3941"/>
                  </a:cubicBezTo>
                  <a:lnTo>
                    <a:pt x="10619" y="3912"/>
                  </a:lnTo>
                  <a:cubicBezTo>
                    <a:pt x="10619" y="3912"/>
                    <a:pt x="10619" y="3912"/>
                    <a:pt x="10619" y="3902"/>
                  </a:cubicBezTo>
                  <a:cubicBezTo>
                    <a:pt x="10619" y="3902"/>
                    <a:pt x="10619" y="3892"/>
                    <a:pt x="10619" y="3892"/>
                  </a:cubicBezTo>
                  <a:cubicBezTo>
                    <a:pt x="10619" y="3883"/>
                    <a:pt x="10619" y="3883"/>
                    <a:pt x="10619" y="3873"/>
                  </a:cubicBezTo>
                  <a:lnTo>
                    <a:pt x="10619" y="3854"/>
                  </a:lnTo>
                  <a:lnTo>
                    <a:pt x="10619" y="3844"/>
                  </a:lnTo>
                  <a:lnTo>
                    <a:pt x="10619" y="3825"/>
                  </a:lnTo>
                  <a:lnTo>
                    <a:pt x="10619" y="3815"/>
                  </a:lnTo>
                  <a:lnTo>
                    <a:pt x="10619" y="3805"/>
                  </a:lnTo>
                  <a:lnTo>
                    <a:pt x="10619" y="3786"/>
                  </a:lnTo>
                  <a:cubicBezTo>
                    <a:pt x="10619" y="3786"/>
                    <a:pt x="10619" y="3776"/>
                    <a:pt x="10619" y="3776"/>
                  </a:cubicBezTo>
                  <a:cubicBezTo>
                    <a:pt x="10619" y="3766"/>
                    <a:pt x="10619" y="3766"/>
                    <a:pt x="10619" y="3757"/>
                  </a:cubicBezTo>
                  <a:cubicBezTo>
                    <a:pt x="10619" y="3757"/>
                    <a:pt x="10619" y="3747"/>
                    <a:pt x="10619" y="3747"/>
                  </a:cubicBezTo>
                  <a:cubicBezTo>
                    <a:pt x="10619" y="3737"/>
                    <a:pt x="10619" y="3727"/>
                    <a:pt x="10619" y="3718"/>
                  </a:cubicBezTo>
                  <a:lnTo>
                    <a:pt x="10619" y="3698"/>
                  </a:lnTo>
                  <a:lnTo>
                    <a:pt x="10619" y="3679"/>
                  </a:lnTo>
                  <a:cubicBezTo>
                    <a:pt x="10619" y="3679"/>
                    <a:pt x="10619" y="3669"/>
                    <a:pt x="10619" y="3669"/>
                  </a:cubicBezTo>
                  <a:lnTo>
                    <a:pt x="10619" y="3659"/>
                  </a:lnTo>
                  <a:cubicBezTo>
                    <a:pt x="10619" y="3659"/>
                    <a:pt x="10619" y="3659"/>
                    <a:pt x="10619" y="3650"/>
                  </a:cubicBezTo>
                  <a:cubicBezTo>
                    <a:pt x="10619" y="3650"/>
                    <a:pt x="10619" y="3640"/>
                    <a:pt x="10619" y="3640"/>
                  </a:cubicBezTo>
                  <a:lnTo>
                    <a:pt x="10619" y="3621"/>
                  </a:lnTo>
                  <a:lnTo>
                    <a:pt x="10619" y="3611"/>
                  </a:lnTo>
                  <a:lnTo>
                    <a:pt x="10619" y="3592"/>
                  </a:lnTo>
                  <a:cubicBezTo>
                    <a:pt x="10619" y="3592"/>
                    <a:pt x="10619" y="3582"/>
                    <a:pt x="10619" y="3582"/>
                  </a:cubicBezTo>
                  <a:lnTo>
                    <a:pt x="10619" y="3562"/>
                  </a:lnTo>
                  <a:lnTo>
                    <a:pt x="10609" y="3553"/>
                  </a:lnTo>
                  <a:cubicBezTo>
                    <a:pt x="10609" y="3543"/>
                    <a:pt x="10599" y="3533"/>
                    <a:pt x="10599" y="3533"/>
                  </a:cubicBezTo>
                  <a:lnTo>
                    <a:pt x="10590" y="3514"/>
                  </a:lnTo>
                  <a:cubicBezTo>
                    <a:pt x="10580" y="3494"/>
                    <a:pt x="10570" y="3485"/>
                    <a:pt x="10560" y="3465"/>
                  </a:cubicBezTo>
                  <a:cubicBezTo>
                    <a:pt x="10551" y="3456"/>
                    <a:pt x="10551" y="3456"/>
                    <a:pt x="10541" y="3446"/>
                  </a:cubicBezTo>
                  <a:lnTo>
                    <a:pt x="10531" y="3427"/>
                  </a:lnTo>
                  <a:lnTo>
                    <a:pt x="10522" y="3417"/>
                  </a:lnTo>
                  <a:lnTo>
                    <a:pt x="10512" y="3397"/>
                  </a:lnTo>
                  <a:lnTo>
                    <a:pt x="10493" y="3388"/>
                  </a:lnTo>
                  <a:lnTo>
                    <a:pt x="10493" y="3378"/>
                  </a:lnTo>
                  <a:lnTo>
                    <a:pt x="10483" y="3368"/>
                  </a:lnTo>
                  <a:lnTo>
                    <a:pt x="10473" y="3359"/>
                  </a:lnTo>
                  <a:lnTo>
                    <a:pt x="10454" y="3349"/>
                  </a:lnTo>
                  <a:lnTo>
                    <a:pt x="10444" y="3329"/>
                  </a:lnTo>
                  <a:lnTo>
                    <a:pt x="10434" y="3320"/>
                  </a:lnTo>
                  <a:lnTo>
                    <a:pt x="10415" y="3320"/>
                  </a:lnTo>
                  <a:lnTo>
                    <a:pt x="10405" y="3310"/>
                  </a:lnTo>
                  <a:lnTo>
                    <a:pt x="10395" y="3300"/>
                  </a:lnTo>
                  <a:lnTo>
                    <a:pt x="10386" y="3300"/>
                  </a:lnTo>
                  <a:lnTo>
                    <a:pt x="10376" y="3291"/>
                  </a:lnTo>
                  <a:lnTo>
                    <a:pt x="10211" y="3291"/>
                  </a:lnTo>
                  <a:cubicBezTo>
                    <a:pt x="10201" y="3291"/>
                    <a:pt x="10192" y="3291"/>
                    <a:pt x="10182" y="3300"/>
                  </a:cubicBezTo>
                  <a:lnTo>
                    <a:pt x="9600" y="3630"/>
                  </a:lnTo>
                  <a:lnTo>
                    <a:pt x="9600" y="3184"/>
                  </a:lnTo>
                  <a:lnTo>
                    <a:pt x="10958" y="2398"/>
                  </a:lnTo>
                  <a:cubicBezTo>
                    <a:pt x="10978" y="2378"/>
                    <a:pt x="10997" y="2369"/>
                    <a:pt x="11007" y="2339"/>
                  </a:cubicBezTo>
                  <a:cubicBezTo>
                    <a:pt x="11017" y="2339"/>
                    <a:pt x="11017" y="2330"/>
                    <a:pt x="11026" y="2320"/>
                  </a:cubicBezTo>
                  <a:lnTo>
                    <a:pt x="11026" y="2310"/>
                  </a:lnTo>
                  <a:cubicBezTo>
                    <a:pt x="11026" y="2301"/>
                    <a:pt x="11026" y="2301"/>
                    <a:pt x="11026" y="2291"/>
                  </a:cubicBezTo>
                  <a:lnTo>
                    <a:pt x="11026" y="2281"/>
                  </a:lnTo>
                  <a:cubicBezTo>
                    <a:pt x="11026" y="2271"/>
                    <a:pt x="11026" y="2271"/>
                    <a:pt x="11026" y="2262"/>
                  </a:cubicBezTo>
                  <a:cubicBezTo>
                    <a:pt x="11026" y="2262"/>
                    <a:pt x="11026" y="2252"/>
                    <a:pt x="11026" y="2252"/>
                  </a:cubicBezTo>
                  <a:cubicBezTo>
                    <a:pt x="11026" y="2242"/>
                    <a:pt x="11026" y="2242"/>
                    <a:pt x="11026" y="2233"/>
                  </a:cubicBezTo>
                  <a:cubicBezTo>
                    <a:pt x="11026" y="2233"/>
                    <a:pt x="11026" y="2223"/>
                    <a:pt x="11026" y="2223"/>
                  </a:cubicBezTo>
                  <a:lnTo>
                    <a:pt x="11026" y="2204"/>
                  </a:lnTo>
                  <a:lnTo>
                    <a:pt x="11026" y="2184"/>
                  </a:lnTo>
                  <a:cubicBezTo>
                    <a:pt x="11026" y="2174"/>
                    <a:pt x="11026" y="2174"/>
                    <a:pt x="11026" y="2165"/>
                  </a:cubicBezTo>
                  <a:lnTo>
                    <a:pt x="11026" y="2155"/>
                  </a:lnTo>
                  <a:lnTo>
                    <a:pt x="11026" y="2136"/>
                  </a:lnTo>
                  <a:lnTo>
                    <a:pt x="11026" y="2126"/>
                  </a:lnTo>
                  <a:cubicBezTo>
                    <a:pt x="11026" y="2116"/>
                    <a:pt x="11026" y="2116"/>
                    <a:pt x="11026" y="2106"/>
                  </a:cubicBezTo>
                  <a:lnTo>
                    <a:pt x="11026" y="2087"/>
                  </a:lnTo>
                  <a:cubicBezTo>
                    <a:pt x="11026" y="2087"/>
                    <a:pt x="11026" y="2077"/>
                    <a:pt x="11026" y="2077"/>
                  </a:cubicBezTo>
                  <a:cubicBezTo>
                    <a:pt x="11026" y="2068"/>
                    <a:pt x="11026" y="2068"/>
                    <a:pt x="11026" y="2068"/>
                  </a:cubicBezTo>
                  <a:cubicBezTo>
                    <a:pt x="11026" y="2058"/>
                    <a:pt x="11026" y="2058"/>
                    <a:pt x="11026" y="2048"/>
                  </a:cubicBezTo>
                  <a:lnTo>
                    <a:pt x="11026" y="2039"/>
                  </a:lnTo>
                  <a:lnTo>
                    <a:pt x="11026" y="2019"/>
                  </a:lnTo>
                  <a:lnTo>
                    <a:pt x="11026" y="2009"/>
                  </a:lnTo>
                  <a:lnTo>
                    <a:pt x="11026" y="1990"/>
                  </a:lnTo>
                  <a:lnTo>
                    <a:pt x="11026" y="1980"/>
                  </a:lnTo>
                  <a:cubicBezTo>
                    <a:pt x="11017" y="1971"/>
                    <a:pt x="11017" y="1971"/>
                    <a:pt x="11017" y="1961"/>
                  </a:cubicBezTo>
                  <a:lnTo>
                    <a:pt x="11007" y="1941"/>
                  </a:lnTo>
                  <a:lnTo>
                    <a:pt x="10988" y="1922"/>
                  </a:lnTo>
                  <a:cubicBezTo>
                    <a:pt x="10978" y="1903"/>
                    <a:pt x="10978" y="1893"/>
                    <a:pt x="10968" y="1874"/>
                  </a:cubicBezTo>
                  <a:lnTo>
                    <a:pt x="10949" y="1854"/>
                  </a:lnTo>
                  <a:lnTo>
                    <a:pt x="10929" y="1835"/>
                  </a:lnTo>
                  <a:lnTo>
                    <a:pt x="10920" y="1825"/>
                  </a:lnTo>
                  <a:lnTo>
                    <a:pt x="10910" y="1806"/>
                  </a:lnTo>
                  <a:lnTo>
                    <a:pt x="10900" y="1796"/>
                  </a:lnTo>
                  <a:lnTo>
                    <a:pt x="10900" y="1786"/>
                  </a:lnTo>
                  <a:lnTo>
                    <a:pt x="10891" y="1776"/>
                  </a:lnTo>
                  <a:lnTo>
                    <a:pt x="10871" y="1767"/>
                  </a:lnTo>
                  <a:lnTo>
                    <a:pt x="10861" y="1757"/>
                  </a:lnTo>
                  <a:lnTo>
                    <a:pt x="10852" y="1738"/>
                  </a:lnTo>
                  <a:lnTo>
                    <a:pt x="10832" y="1728"/>
                  </a:lnTo>
                  <a:lnTo>
                    <a:pt x="10823" y="1718"/>
                  </a:lnTo>
                  <a:lnTo>
                    <a:pt x="10813" y="1718"/>
                  </a:lnTo>
                  <a:lnTo>
                    <a:pt x="10793" y="1709"/>
                  </a:lnTo>
                  <a:lnTo>
                    <a:pt x="10784" y="1699"/>
                  </a:lnTo>
                  <a:lnTo>
                    <a:pt x="10735" y="1699"/>
                  </a:lnTo>
                  <a:cubicBezTo>
                    <a:pt x="10725" y="1699"/>
                    <a:pt x="10725" y="1699"/>
                    <a:pt x="10716" y="1689"/>
                  </a:cubicBezTo>
                  <a:lnTo>
                    <a:pt x="10609" y="1689"/>
                  </a:lnTo>
                  <a:lnTo>
                    <a:pt x="10590" y="1709"/>
                  </a:lnTo>
                  <a:lnTo>
                    <a:pt x="9658" y="2233"/>
                  </a:lnTo>
                  <a:lnTo>
                    <a:pt x="9658" y="1165"/>
                  </a:lnTo>
                  <a:cubicBezTo>
                    <a:pt x="9658" y="1155"/>
                    <a:pt x="9658" y="1155"/>
                    <a:pt x="9658" y="1146"/>
                  </a:cubicBezTo>
                  <a:lnTo>
                    <a:pt x="9658" y="1019"/>
                  </a:lnTo>
                  <a:lnTo>
                    <a:pt x="9658" y="1000"/>
                  </a:lnTo>
                  <a:lnTo>
                    <a:pt x="9658" y="990"/>
                  </a:lnTo>
                  <a:lnTo>
                    <a:pt x="9658" y="971"/>
                  </a:lnTo>
                  <a:lnTo>
                    <a:pt x="9658" y="961"/>
                  </a:lnTo>
                  <a:lnTo>
                    <a:pt x="9658" y="942"/>
                  </a:lnTo>
                  <a:lnTo>
                    <a:pt x="9658" y="922"/>
                  </a:lnTo>
                  <a:lnTo>
                    <a:pt x="9658" y="913"/>
                  </a:lnTo>
                  <a:lnTo>
                    <a:pt x="9658" y="893"/>
                  </a:lnTo>
                  <a:lnTo>
                    <a:pt x="9658" y="883"/>
                  </a:lnTo>
                  <a:lnTo>
                    <a:pt x="9658" y="864"/>
                  </a:lnTo>
                  <a:lnTo>
                    <a:pt x="9658" y="854"/>
                  </a:lnTo>
                  <a:cubicBezTo>
                    <a:pt x="9658" y="845"/>
                    <a:pt x="9658" y="845"/>
                    <a:pt x="9658" y="835"/>
                  </a:cubicBezTo>
                  <a:cubicBezTo>
                    <a:pt x="9658" y="835"/>
                    <a:pt x="9658" y="825"/>
                    <a:pt x="9658" y="825"/>
                  </a:cubicBezTo>
                  <a:cubicBezTo>
                    <a:pt x="9658" y="816"/>
                    <a:pt x="9658" y="816"/>
                    <a:pt x="9658" y="806"/>
                  </a:cubicBezTo>
                  <a:lnTo>
                    <a:pt x="9648" y="796"/>
                  </a:lnTo>
                  <a:lnTo>
                    <a:pt x="9435" y="777"/>
                  </a:lnTo>
                  <a:lnTo>
                    <a:pt x="9425" y="748"/>
                  </a:lnTo>
                  <a:lnTo>
                    <a:pt x="9396" y="709"/>
                  </a:lnTo>
                  <a:lnTo>
                    <a:pt x="9376" y="689"/>
                  </a:lnTo>
                  <a:cubicBezTo>
                    <a:pt x="9376" y="680"/>
                    <a:pt x="9367" y="670"/>
                    <a:pt x="9367" y="670"/>
                  </a:cubicBezTo>
                  <a:lnTo>
                    <a:pt x="9357" y="651"/>
                  </a:lnTo>
                  <a:lnTo>
                    <a:pt x="9347" y="641"/>
                  </a:lnTo>
                  <a:lnTo>
                    <a:pt x="9337" y="621"/>
                  </a:lnTo>
                  <a:lnTo>
                    <a:pt x="9328" y="621"/>
                  </a:lnTo>
                  <a:lnTo>
                    <a:pt x="9308" y="602"/>
                  </a:lnTo>
                  <a:lnTo>
                    <a:pt x="9299" y="592"/>
                  </a:lnTo>
                  <a:lnTo>
                    <a:pt x="9289" y="583"/>
                  </a:lnTo>
                  <a:lnTo>
                    <a:pt x="9270" y="573"/>
                  </a:lnTo>
                  <a:lnTo>
                    <a:pt x="9260" y="563"/>
                  </a:lnTo>
                  <a:lnTo>
                    <a:pt x="9250" y="553"/>
                  </a:lnTo>
                  <a:lnTo>
                    <a:pt x="9231" y="544"/>
                  </a:lnTo>
                  <a:lnTo>
                    <a:pt x="9221" y="534"/>
                  </a:lnTo>
                  <a:lnTo>
                    <a:pt x="9211" y="524"/>
                  </a:lnTo>
                  <a:lnTo>
                    <a:pt x="9037" y="524"/>
                  </a:lnTo>
                  <a:lnTo>
                    <a:pt x="9007" y="534"/>
                  </a:lnTo>
                  <a:lnTo>
                    <a:pt x="8415" y="883"/>
                  </a:lnTo>
                  <a:lnTo>
                    <a:pt x="8027" y="214"/>
                  </a:lnTo>
                  <a:cubicBezTo>
                    <a:pt x="8017" y="204"/>
                    <a:pt x="8008" y="185"/>
                    <a:pt x="7998" y="175"/>
                  </a:cubicBezTo>
                  <a:cubicBezTo>
                    <a:pt x="7998" y="165"/>
                    <a:pt x="7988" y="156"/>
                    <a:pt x="7988" y="146"/>
                  </a:cubicBezTo>
                  <a:cubicBezTo>
                    <a:pt x="7979" y="146"/>
                    <a:pt x="7979" y="136"/>
                    <a:pt x="7969" y="136"/>
                  </a:cubicBezTo>
                  <a:lnTo>
                    <a:pt x="7959" y="117"/>
                  </a:lnTo>
                  <a:lnTo>
                    <a:pt x="7949" y="107"/>
                  </a:lnTo>
                  <a:lnTo>
                    <a:pt x="7940" y="97"/>
                  </a:lnTo>
                  <a:lnTo>
                    <a:pt x="7930" y="88"/>
                  </a:lnTo>
                  <a:lnTo>
                    <a:pt x="7920" y="78"/>
                  </a:lnTo>
                  <a:cubicBezTo>
                    <a:pt x="7901" y="58"/>
                    <a:pt x="7911" y="68"/>
                    <a:pt x="7891" y="49"/>
                  </a:cubicBezTo>
                  <a:lnTo>
                    <a:pt x="7882" y="39"/>
                  </a:lnTo>
                  <a:lnTo>
                    <a:pt x="7862" y="29"/>
                  </a:lnTo>
                  <a:lnTo>
                    <a:pt x="7852" y="20"/>
                  </a:lnTo>
                  <a:lnTo>
                    <a:pt x="7843" y="10"/>
                  </a:lnTo>
                  <a:lnTo>
                    <a:pt x="7833" y="0"/>
                  </a:lnTo>
                  <a:close/>
                  <a:moveTo>
                    <a:pt x="6868" y="16001"/>
                  </a:moveTo>
                  <a:lnTo>
                    <a:pt x="6843" y="16016"/>
                  </a:lnTo>
                  <a:cubicBezTo>
                    <a:pt x="6852" y="16013"/>
                    <a:pt x="6861" y="16008"/>
                    <a:pt x="6868" y="1600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33;p37">
              <a:extLst>
                <a:ext uri="{FF2B5EF4-FFF2-40B4-BE49-F238E27FC236}">
                  <a16:creationId xmlns:a16="http://schemas.microsoft.com/office/drawing/2014/main" id="{C75CC1DD-D719-FF72-45D8-B26647C3E203}"/>
                </a:ext>
              </a:extLst>
            </p:cNvPr>
            <p:cNvSpPr/>
            <p:nvPr/>
          </p:nvSpPr>
          <p:spPr>
            <a:xfrm>
              <a:off x="5774550" y="1581550"/>
              <a:ext cx="267675" cy="346100"/>
            </a:xfrm>
            <a:custGeom>
              <a:avLst/>
              <a:gdLst/>
              <a:ahLst/>
              <a:cxnLst/>
              <a:rect l="l" t="t" r="r" b="b"/>
              <a:pathLst>
                <a:path w="10707" h="13844" extrusionOk="0">
                  <a:moveTo>
                    <a:pt x="4860" y="5497"/>
                  </a:moveTo>
                  <a:cubicBezTo>
                    <a:pt x="5008" y="5497"/>
                    <a:pt x="5174" y="5545"/>
                    <a:pt x="5348" y="5646"/>
                  </a:cubicBezTo>
                  <a:cubicBezTo>
                    <a:pt x="5960" y="6005"/>
                    <a:pt x="6455" y="6860"/>
                    <a:pt x="6455" y="7558"/>
                  </a:cubicBezTo>
                  <a:cubicBezTo>
                    <a:pt x="6455" y="8054"/>
                    <a:pt x="6201" y="8339"/>
                    <a:pt x="5840" y="8339"/>
                  </a:cubicBezTo>
                  <a:cubicBezTo>
                    <a:pt x="5691" y="8339"/>
                    <a:pt x="5524" y="8291"/>
                    <a:pt x="5348" y="8189"/>
                  </a:cubicBezTo>
                  <a:cubicBezTo>
                    <a:pt x="4737" y="7840"/>
                    <a:pt x="4242" y="6986"/>
                    <a:pt x="4242" y="6287"/>
                  </a:cubicBezTo>
                  <a:cubicBezTo>
                    <a:pt x="4249" y="5784"/>
                    <a:pt x="4500" y="5497"/>
                    <a:pt x="4860" y="5497"/>
                  </a:cubicBezTo>
                  <a:close/>
                  <a:moveTo>
                    <a:pt x="3836" y="0"/>
                  </a:moveTo>
                  <a:cubicBezTo>
                    <a:pt x="3809" y="0"/>
                    <a:pt x="3782" y="6"/>
                    <a:pt x="3757" y="17"/>
                  </a:cubicBezTo>
                  <a:cubicBezTo>
                    <a:pt x="3630" y="85"/>
                    <a:pt x="3630" y="308"/>
                    <a:pt x="3757" y="502"/>
                  </a:cubicBezTo>
                  <a:lnTo>
                    <a:pt x="5067" y="2773"/>
                  </a:lnTo>
                  <a:lnTo>
                    <a:pt x="5067" y="3239"/>
                  </a:lnTo>
                  <a:lnTo>
                    <a:pt x="4523" y="2307"/>
                  </a:lnTo>
                  <a:cubicBezTo>
                    <a:pt x="4475" y="2210"/>
                    <a:pt x="4397" y="2133"/>
                    <a:pt x="4310" y="2084"/>
                  </a:cubicBezTo>
                  <a:cubicBezTo>
                    <a:pt x="4273" y="2054"/>
                    <a:pt x="4229" y="2039"/>
                    <a:pt x="4185" y="2039"/>
                  </a:cubicBezTo>
                  <a:cubicBezTo>
                    <a:pt x="4158" y="2039"/>
                    <a:pt x="4132" y="2044"/>
                    <a:pt x="4106" y="2055"/>
                  </a:cubicBezTo>
                  <a:cubicBezTo>
                    <a:pt x="3990" y="2123"/>
                    <a:pt x="3980" y="2346"/>
                    <a:pt x="4106" y="2540"/>
                  </a:cubicBezTo>
                  <a:lnTo>
                    <a:pt x="5067" y="4210"/>
                  </a:lnTo>
                  <a:lnTo>
                    <a:pt x="5067" y="4821"/>
                  </a:lnTo>
                  <a:cubicBezTo>
                    <a:pt x="4903" y="4757"/>
                    <a:pt x="4745" y="4726"/>
                    <a:pt x="4599" y="4726"/>
                  </a:cubicBezTo>
                  <a:cubicBezTo>
                    <a:pt x="4391" y="4726"/>
                    <a:pt x="4206" y="4789"/>
                    <a:pt x="4057" y="4909"/>
                  </a:cubicBezTo>
                  <a:lnTo>
                    <a:pt x="3630" y="4365"/>
                  </a:lnTo>
                  <a:lnTo>
                    <a:pt x="3262" y="2589"/>
                  </a:lnTo>
                  <a:cubicBezTo>
                    <a:pt x="3223" y="2414"/>
                    <a:pt x="3126" y="2259"/>
                    <a:pt x="2980" y="2162"/>
                  </a:cubicBezTo>
                  <a:cubicBezTo>
                    <a:pt x="2951" y="2152"/>
                    <a:pt x="2922" y="2142"/>
                    <a:pt x="2902" y="2133"/>
                  </a:cubicBezTo>
                  <a:cubicBezTo>
                    <a:pt x="2882" y="2128"/>
                    <a:pt x="2863" y="2126"/>
                    <a:pt x="2846" y="2126"/>
                  </a:cubicBezTo>
                  <a:cubicBezTo>
                    <a:pt x="2716" y="2126"/>
                    <a:pt x="2646" y="2246"/>
                    <a:pt x="2689" y="2434"/>
                  </a:cubicBezTo>
                  <a:lnTo>
                    <a:pt x="2893" y="3462"/>
                  </a:lnTo>
                  <a:lnTo>
                    <a:pt x="2543" y="3026"/>
                  </a:lnTo>
                  <a:lnTo>
                    <a:pt x="2058" y="628"/>
                  </a:lnTo>
                  <a:cubicBezTo>
                    <a:pt x="2029" y="453"/>
                    <a:pt x="1922" y="298"/>
                    <a:pt x="1777" y="201"/>
                  </a:cubicBezTo>
                  <a:cubicBezTo>
                    <a:pt x="1747" y="191"/>
                    <a:pt x="1728" y="182"/>
                    <a:pt x="1699" y="172"/>
                  </a:cubicBezTo>
                  <a:cubicBezTo>
                    <a:pt x="1676" y="165"/>
                    <a:pt x="1655" y="162"/>
                    <a:pt x="1636" y="162"/>
                  </a:cubicBezTo>
                  <a:cubicBezTo>
                    <a:pt x="1512" y="162"/>
                    <a:pt x="1452" y="289"/>
                    <a:pt x="1485" y="473"/>
                  </a:cubicBezTo>
                  <a:lnTo>
                    <a:pt x="1825" y="2123"/>
                  </a:lnTo>
                  <a:lnTo>
                    <a:pt x="1010" y="1123"/>
                  </a:lnTo>
                  <a:cubicBezTo>
                    <a:pt x="971" y="1065"/>
                    <a:pt x="922" y="1016"/>
                    <a:pt x="864" y="987"/>
                  </a:cubicBezTo>
                  <a:cubicBezTo>
                    <a:pt x="815" y="960"/>
                    <a:pt x="767" y="946"/>
                    <a:pt x="725" y="946"/>
                  </a:cubicBezTo>
                  <a:cubicBezTo>
                    <a:pt x="676" y="946"/>
                    <a:pt x="633" y="965"/>
                    <a:pt x="602" y="1007"/>
                  </a:cubicBezTo>
                  <a:cubicBezTo>
                    <a:pt x="524" y="1123"/>
                    <a:pt x="573" y="1366"/>
                    <a:pt x="709" y="1541"/>
                  </a:cubicBezTo>
                  <a:lnTo>
                    <a:pt x="1485" y="2511"/>
                  </a:lnTo>
                  <a:lnTo>
                    <a:pt x="262" y="2181"/>
                  </a:lnTo>
                  <a:cubicBezTo>
                    <a:pt x="244" y="2177"/>
                    <a:pt x="227" y="2175"/>
                    <a:pt x="211" y="2175"/>
                  </a:cubicBezTo>
                  <a:cubicBezTo>
                    <a:pt x="87" y="2175"/>
                    <a:pt x="16" y="2302"/>
                    <a:pt x="58" y="2482"/>
                  </a:cubicBezTo>
                  <a:cubicBezTo>
                    <a:pt x="88" y="2657"/>
                    <a:pt x="194" y="2802"/>
                    <a:pt x="340" y="2899"/>
                  </a:cubicBezTo>
                  <a:cubicBezTo>
                    <a:pt x="369" y="2919"/>
                    <a:pt x="389" y="2929"/>
                    <a:pt x="418" y="2938"/>
                  </a:cubicBezTo>
                  <a:lnTo>
                    <a:pt x="2223" y="3424"/>
                  </a:lnTo>
                  <a:lnTo>
                    <a:pt x="2563" y="3851"/>
                  </a:lnTo>
                  <a:lnTo>
                    <a:pt x="1825" y="3647"/>
                  </a:lnTo>
                  <a:cubicBezTo>
                    <a:pt x="1806" y="3642"/>
                    <a:pt x="1788" y="3640"/>
                    <a:pt x="1771" y="3640"/>
                  </a:cubicBezTo>
                  <a:cubicBezTo>
                    <a:pt x="1642" y="3640"/>
                    <a:pt x="1577" y="3767"/>
                    <a:pt x="1612" y="3948"/>
                  </a:cubicBezTo>
                  <a:cubicBezTo>
                    <a:pt x="1650" y="4122"/>
                    <a:pt x="1747" y="4268"/>
                    <a:pt x="1903" y="4365"/>
                  </a:cubicBezTo>
                  <a:cubicBezTo>
                    <a:pt x="1922" y="4385"/>
                    <a:pt x="1951" y="4394"/>
                    <a:pt x="1980" y="4404"/>
                  </a:cubicBezTo>
                  <a:lnTo>
                    <a:pt x="3291" y="4753"/>
                  </a:lnTo>
                  <a:lnTo>
                    <a:pt x="3757" y="5336"/>
                  </a:lnTo>
                  <a:cubicBezTo>
                    <a:pt x="3689" y="5530"/>
                    <a:pt x="3650" y="5734"/>
                    <a:pt x="3650" y="5938"/>
                  </a:cubicBezTo>
                  <a:cubicBezTo>
                    <a:pt x="3650" y="6190"/>
                    <a:pt x="3689" y="6433"/>
                    <a:pt x="3757" y="6666"/>
                  </a:cubicBezTo>
                  <a:lnTo>
                    <a:pt x="3320" y="6704"/>
                  </a:lnTo>
                  <a:lnTo>
                    <a:pt x="1961" y="5491"/>
                  </a:lnTo>
                  <a:cubicBezTo>
                    <a:pt x="1932" y="5472"/>
                    <a:pt x="1903" y="5452"/>
                    <a:pt x="1883" y="5443"/>
                  </a:cubicBezTo>
                  <a:cubicBezTo>
                    <a:pt x="1833" y="5414"/>
                    <a:pt x="1784" y="5400"/>
                    <a:pt x="1741" y="5400"/>
                  </a:cubicBezTo>
                  <a:cubicBezTo>
                    <a:pt x="1667" y="5400"/>
                    <a:pt x="1610" y="5441"/>
                    <a:pt x="1592" y="5520"/>
                  </a:cubicBezTo>
                  <a:cubicBezTo>
                    <a:pt x="1563" y="5724"/>
                    <a:pt x="1641" y="5928"/>
                    <a:pt x="1796" y="6064"/>
                  </a:cubicBezTo>
                  <a:lnTo>
                    <a:pt x="2582" y="6763"/>
                  </a:lnTo>
                  <a:lnTo>
                    <a:pt x="2242" y="6792"/>
                  </a:lnTo>
                  <a:lnTo>
                    <a:pt x="398" y="5161"/>
                  </a:lnTo>
                  <a:cubicBezTo>
                    <a:pt x="369" y="5142"/>
                    <a:pt x="350" y="5122"/>
                    <a:pt x="321" y="5103"/>
                  </a:cubicBezTo>
                  <a:cubicBezTo>
                    <a:pt x="273" y="5079"/>
                    <a:pt x="228" y="5067"/>
                    <a:pt x="188" y="5067"/>
                  </a:cubicBezTo>
                  <a:cubicBezTo>
                    <a:pt x="113" y="5067"/>
                    <a:pt x="55" y="5108"/>
                    <a:pt x="29" y="5190"/>
                  </a:cubicBezTo>
                  <a:cubicBezTo>
                    <a:pt x="0" y="5394"/>
                    <a:pt x="78" y="5598"/>
                    <a:pt x="233" y="5734"/>
                  </a:cubicBezTo>
                  <a:lnTo>
                    <a:pt x="1505" y="6860"/>
                  </a:lnTo>
                  <a:lnTo>
                    <a:pt x="699" y="6928"/>
                  </a:lnTo>
                  <a:cubicBezTo>
                    <a:pt x="554" y="6937"/>
                    <a:pt x="505" y="7122"/>
                    <a:pt x="583" y="7335"/>
                  </a:cubicBezTo>
                  <a:cubicBezTo>
                    <a:pt x="631" y="7471"/>
                    <a:pt x="728" y="7578"/>
                    <a:pt x="845" y="7656"/>
                  </a:cubicBezTo>
                  <a:cubicBezTo>
                    <a:pt x="893" y="7685"/>
                    <a:pt x="942" y="7694"/>
                    <a:pt x="990" y="7694"/>
                  </a:cubicBezTo>
                  <a:lnTo>
                    <a:pt x="1777" y="7626"/>
                  </a:lnTo>
                  <a:lnTo>
                    <a:pt x="1447" y="8840"/>
                  </a:lnTo>
                  <a:cubicBezTo>
                    <a:pt x="1417" y="9044"/>
                    <a:pt x="1495" y="9247"/>
                    <a:pt x="1650" y="9383"/>
                  </a:cubicBezTo>
                  <a:cubicBezTo>
                    <a:pt x="1679" y="9403"/>
                    <a:pt x="1699" y="9422"/>
                    <a:pt x="1728" y="9442"/>
                  </a:cubicBezTo>
                  <a:cubicBezTo>
                    <a:pt x="1777" y="9470"/>
                    <a:pt x="1824" y="9484"/>
                    <a:pt x="1866" y="9484"/>
                  </a:cubicBezTo>
                  <a:cubicBezTo>
                    <a:pt x="1938" y="9484"/>
                    <a:pt x="1994" y="9441"/>
                    <a:pt x="2019" y="9354"/>
                  </a:cubicBezTo>
                  <a:lnTo>
                    <a:pt x="2504" y="7568"/>
                  </a:lnTo>
                  <a:lnTo>
                    <a:pt x="2854" y="7529"/>
                  </a:lnTo>
                  <a:lnTo>
                    <a:pt x="2650" y="8267"/>
                  </a:lnTo>
                  <a:cubicBezTo>
                    <a:pt x="2621" y="8481"/>
                    <a:pt x="2708" y="8684"/>
                    <a:pt x="2864" y="8811"/>
                  </a:cubicBezTo>
                  <a:cubicBezTo>
                    <a:pt x="2883" y="8840"/>
                    <a:pt x="2912" y="8859"/>
                    <a:pt x="2941" y="8869"/>
                  </a:cubicBezTo>
                  <a:cubicBezTo>
                    <a:pt x="2987" y="8897"/>
                    <a:pt x="3033" y="8911"/>
                    <a:pt x="3074" y="8911"/>
                  </a:cubicBezTo>
                  <a:cubicBezTo>
                    <a:pt x="3146" y="8911"/>
                    <a:pt x="3204" y="8868"/>
                    <a:pt x="3223" y="8781"/>
                  </a:cubicBezTo>
                  <a:lnTo>
                    <a:pt x="3582" y="7471"/>
                  </a:lnTo>
                  <a:lnTo>
                    <a:pt x="4048" y="7432"/>
                  </a:lnTo>
                  <a:cubicBezTo>
                    <a:pt x="4290" y="7908"/>
                    <a:pt x="4630" y="8335"/>
                    <a:pt x="5048" y="8675"/>
                  </a:cubicBezTo>
                  <a:lnTo>
                    <a:pt x="5048" y="9247"/>
                  </a:lnTo>
                  <a:lnTo>
                    <a:pt x="4048" y="9820"/>
                  </a:lnTo>
                  <a:cubicBezTo>
                    <a:pt x="3922" y="9888"/>
                    <a:pt x="3922" y="10102"/>
                    <a:pt x="4048" y="10305"/>
                  </a:cubicBezTo>
                  <a:cubicBezTo>
                    <a:pt x="4096" y="10393"/>
                    <a:pt x="4164" y="10470"/>
                    <a:pt x="4252" y="10529"/>
                  </a:cubicBezTo>
                  <a:cubicBezTo>
                    <a:pt x="4293" y="10552"/>
                    <a:pt x="4337" y="10565"/>
                    <a:pt x="4381" y="10565"/>
                  </a:cubicBezTo>
                  <a:cubicBezTo>
                    <a:pt x="4410" y="10565"/>
                    <a:pt x="4438" y="10560"/>
                    <a:pt x="4465" y="10548"/>
                  </a:cubicBezTo>
                  <a:lnTo>
                    <a:pt x="5048" y="10218"/>
                  </a:lnTo>
                  <a:lnTo>
                    <a:pt x="5048" y="10684"/>
                  </a:lnTo>
                  <a:lnTo>
                    <a:pt x="3689" y="11451"/>
                  </a:lnTo>
                  <a:cubicBezTo>
                    <a:pt x="3572" y="11519"/>
                    <a:pt x="3572" y="11742"/>
                    <a:pt x="3689" y="11936"/>
                  </a:cubicBezTo>
                  <a:cubicBezTo>
                    <a:pt x="3737" y="12033"/>
                    <a:pt x="3815" y="12111"/>
                    <a:pt x="3902" y="12159"/>
                  </a:cubicBezTo>
                  <a:cubicBezTo>
                    <a:pt x="3936" y="12188"/>
                    <a:pt x="3980" y="12203"/>
                    <a:pt x="4024" y="12203"/>
                  </a:cubicBezTo>
                  <a:cubicBezTo>
                    <a:pt x="4056" y="12203"/>
                    <a:pt x="4087" y="12195"/>
                    <a:pt x="4116" y="12179"/>
                  </a:cubicBezTo>
                  <a:lnTo>
                    <a:pt x="5048" y="11655"/>
                  </a:lnTo>
                  <a:lnTo>
                    <a:pt x="5048" y="12722"/>
                  </a:lnTo>
                  <a:cubicBezTo>
                    <a:pt x="5057" y="12936"/>
                    <a:pt x="5164" y="13130"/>
                    <a:pt x="5348" y="13237"/>
                  </a:cubicBezTo>
                  <a:cubicBezTo>
                    <a:pt x="5397" y="13265"/>
                    <a:pt x="5442" y="13279"/>
                    <a:pt x="5482" y="13279"/>
                  </a:cubicBezTo>
                  <a:cubicBezTo>
                    <a:pt x="5577" y="13279"/>
                    <a:pt x="5640" y="13202"/>
                    <a:pt x="5640" y="13072"/>
                  </a:cubicBezTo>
                  <a:lnTo>
                    <a:pt x="5640" y="12033"/>
                  </a:lnTo>
                  <a:lnTo>
                    <a:pt x="6533" y="13576"/>
                  </a:lnTo>
                  <a:cubicBezTo>
                    <a:pt x="6581" y="13673"/>
                    <a:pt x="6659" y="13751"/>
                    <a:pt x="6746" y="13800"/>
                  </a:cubicBezTo>
                  <a:cubicBezTo>
                    <a:pt x="6780" y="13828"/>
                    <a:pt x="6824" y="13843"/>
                    <a:pt x="6868" y="13843"/>
                  </a:cubicBezTo>
                  <a:cubicBezTo>
                    <a:pt x="6900" y="13843"/>
                    <a:pt x="6931" y="13835"/>
                    <a:pt x="6960" y="13819"/>
                  </a:cubicBezTo>
                  <a:cubicBezTo>
                    <a:pt x="7076" y="13761"/>
                    <a:pt x="7076" y="13538"/>
                    <a:pt x="6960" y="13334"/>
                  </a:cubicBezTo>
                  <a:lnTo>
                    <a:pt x="5649" y="11062"/>
                  </a:lnTo>
                  <a:lnTo>
                    <a:pt x="5649" y="10606"/>
                  </a:lnTo>
                  <a:lnTo>
                    <a:pt x="6183" y="11538"/>
                  </a:lnTo>
                  <a:cubicBezTo>
                    <a:pt x="6241" y="11635"/>
                    <a:pt x="6309" y="11713"/>
                    <a:pt x="6397" y="11761"/>
                  </a:cubicBezTo>
                  <a:cubicBezTo>
                    <a:pt x="6433" y="11792"/>
                    <a:pt x="6481" y="11807"/>
                    <a:pt x="6528" y="11807"/>
                  </a:cubicBezTo>
                  <a:cubicBezTo>
                    <a:pt x="6557" y="11807"/>
                    <a:pt x="6585" y="11801"/>
                    <a:pt x="6610" y="11790"/>
                  </a:cubicBezTo>
                  <a:cubicBezTo>
                    <a:pt x="6727" y="11723"/>
                    <a:pt x="6727" y="11499"/>
                    <a:pt x="6610" y="11305"/>
                  </a:cubicBezTo>
                  <a:lnTo>
                    <a:pt x="5649" y="9636"/>
                  </a:lnTo>
                  <a:lnTo>
                    <a:pt x="5649" y="9024"/>
                  </a:lnTo>
                  <a:cubicBezTo>
                    <a:pt x="5810" y="9087"/>
                    <a:pt x="5963" y="9116"/>
                    <a:pt x="6105" y="9116"/>
                  </a:cubicBezTo>
                  <a:cubicBezTo>
                    <a:pt x="6314" y="9116"/>
                    <a:pt x="6499" y="9052"/>
                    <a:pt x="6649" y="8937"/>
                  </a:cubicBezTo>
                  <a:lnTo>
                    <a:pt x="7076" y="9471"/>
                  </a:lnTo>
                  <a:lnTo>
                    <a:pt x="7445" y="11257"/>
                  </a:lnTo>
                  <a:cubicBezTo>
                    <a:pt x="7484" y="11431"/>
                    <a:pt x="7581" y="11577"/>
                    <a:pt x="7736" y="11674"/>
                  </a:cubicBezTo>
                  <a:cubicBezTo>
                    <a:pt x="7756" y="11684"/>
                    <a:pt x="7785" y="11703"/>
                    <a:pt x="7804" y="11703"/>
                  </a:cubicBezTo>
                  <a:cubicBezTo>
                    <a:pt x="7827" y="11710"/>
                    <a:pt x="7848" y="11713"/>
                    <a:pt x="7868" y="11713"/>
                  </a:cubicBezTo>
                  <a:cubicBezTo>
                    <a:pt x="7993" y="11713"/>
                    <a:pt x="8060" y="11588"/>
                    <a:pt x="8018" y="11412"/>
                  </a:cubicBezTo>
                  <a:lnTo>
                    <a:pt x="7814" y="10373"/>
                  </a:lnTo>
                  <a:lnTo>
                    <a:pt x="8154" y="10810"/>
                  </a:lnTo>
                  <a:lnTo>
                    <a:pt x="8639" y="13217"/>
                  </a:lnTo>
                  <a:cubicBezTo>
                    <a:pt x="8678" y="13392"/>
                    <a:pt x="8784" y="13538"/>
                    <a:pt x="8930" y="13635"/>
                  </a:cubicBezTo>
                  <a:cubicBezTo>
                    <a:pt x="8959" y="13654"/>
                    <a:pt x="8979" y="13664"/>
                    <a:pt x="9008" y="13673"/>
                  </a:cubicBezTo>
                  <a:cubicBezTo>
                    <a:pt x="9026" y="13678"/>
                    <a:pt x="9043" y="13680"/>
                    <a:pt x="9059" y="13680"/>
                  </a:cubicBezTo>
                  <a:cubicBezTo>
                    <a:pt x="9184" y="13680"/>
                    <a:pt x="9256" y="13553"/>
                    <a:pt x="9221" y="13373"/>
                  </a:cubicBezTo>
                  <a:lnTo>
                    <a:pt x="8882" y="11713"/>
                  </a:lnTo>
                  <a:lnTo>
                    <a:pt x="9687" y="12722"/>
                  </a:lnTo>
                  <a:cubicBezTo>
                    <a:pt x="9736" y="12771"/>
                    <a:pt x="9784" y="12819"/>
                    <a:pt x="9842" y="12848"/>
                  </a:cubicBezTo>
                  <a:cubicBezTo>
                    <a:pt x="9891" y="12879"/>
                    <a:pt x="9937" y="12894"/>
                    <a:pt x="9978" y="12894"/>
                  </a:cubicBezTo>
                  <a:cubicBezTo>
                    <a:pt x="10029" y="12894"/>
                    <a:pt x="10073" y="12872"/>
                    <a:pt x="10105" y="12829"/>
                  </a:cubicBezTo>
                  <a:cubicBezTo>
                    <a:pt x="10182" y="12713"/>
                    <a:pt x="10134" y="12480"/>
                    <a:pt x="9988" y="12295"/>
                  </a:cubicBezTo>
                  <a:lnTo>
                    <a:pt x="9212" y="11325"/>
                  </a:lnTo>
                  <a:lnTo>
                    <a:pt x="9212" y="11325"/>
                  </a:lnTo>
                  <a:lnTo>
                    <a:pt x="10435" y="11655"/>
                  </a:lnTo>
                  <a:cubicBezTo>
                    <a:pt x="10457" y="11661"/>
                    <a:pt x="10478" y="11664"/>
                    <a:pt x="10498" y="11664"/>
                  </a:cubicBezTo>
                  <a:cubicBezTo>
                    <a:pt x="10621" y="11664"/>
                    <a:pt x="10682" y="11538"/>
                    <a:pt x="10648" y="11354"/>
                  </a:cubicBezTo>
                  <a:cubicBezTo>
                    <a:pt x="10609" y="11189"/>
                    <a:pt x="10512" y="11033"/>
                    <a:pt x="10357" y="10936"/>
                  </a:cubicBezTo>
                  <a:cubicBezTo>
                    <a:pt x="10337" y="10927"/>
                    <a:pt x="10308" y="10917"/>
                    <a:pt x="10279" y="10907"/>
                  </a:cubicBezTo>
                  <a:lnTo>
                    <a:pt x="8484" y="10422"/>
                  </a:lnTo>
                  <a:lnTo>
                    <a:pt x="8134" y="9995"/>
                  </a:lnTo>
                  <a:lnTo>
                    <a:pt x="8882" y="10189"/>
                  </a:lnTo>
                  <a:cubicBezTo>
                    <a:pt x="8903" y="10196"/>
                    <a:pt x="8923" y="10199"/>
                    <a:pt x="8942" y="10199"/>
                  </a:cubicBezTo>
                  <a:cubicBezTo>
                    <a:pt x="9061" y="10199"/>
                    <a:pt x="9129" y="10072"/>
                    <a:pt x="9095" y="9888"/>
                  </a:cubicBezTo>
                  <a:cubicBezTo>
                    <a:pt x="9056" y="9723"/>
                    <a:pt x="8949" y="9568"/>
                    <a:pt x="8804" y="9471"/>
                  </a:cubicBezTo>
                  <a:cubicBezTo>
                    <a:pt x="8784" y="9461"/>
                    <a:pt x="8755" y="9451"/>
                    <a:pt x="8726" y="9442"/>
                  </a:cubicBezTo>
                  <a:lnTo>
                    <a:pt x="7406" y="9082"/>
                  </a:lnTo>
                  <a:lnTo>
                    <a:pt x="6950" y="8510"/>
                  </a:lnTo>
                  <a:cubicBezTo>
                    <a:pt x="7018" y="8316"/>
                    <a:pt x="7057" y="8112"/>
                    <a:pt x="7047" y="7898"/>
                  </a:cubicBezTo>
                  <a:cubicBezTo>
                    <a:pt x="7047" y="7656"/>
                    <a:pt x="7018" y="7413"/>
                    <a:pt x="6950" y="7170"/>
                  </a:cubicBezTo>
                  <a:lnTo>
                    <a:pt x="7387" y="7141"/>
                  </a:lnTo>
                  <a:lnTo>
                    <a:pt x="8746" y="8354"/>
                  </a:lnTo>
                  <a:cubicBezTo>
                    <a:pt x="8775" y="8374"/>
                    <a:pt x="8794" y="8393"/>
                    <a:pt x="8823" y="8403"/>
                  </a:cubicBezTo>
                  <a:cubicBezTo>
                    <a:pt x="8873" y="8431"/>
                    <a:pt x="8920" y="8445"/>
                    <a:pt x="8961" y="8445"/>
                  </a:cubicBezTo>
                  <a:cubicBezTo>
                    <a:pt x="9034" y="8445"/>
                    <a:pt x="9090" y="8402"/>
                    <a:pt x="9114" y="8316"/>
                  </a:cubicBezTo>
                  <a:cubicBezTo>
                    <a:pt x="9144" y="8112"/>
                    <a:pt x="9066" y="7908"/>
                    <a:pt x="8911" y="7782"/>
                  </a:cubicBezTo>
                  <a:lnTo>
                    <a:pt x="8115" y="7083"/>
                  </a:lnTo>
                  <a:lnTo>
                    <a:pt x="8464" y="7054"/>
                  </a:lnTo>
                  <a:lnTo>
                    <a:pt x="10308" y="8684"/>
                  </a:lnTo>
                  <a:cubicBezTo>
                    <a:pt x="10337" y="8704"/>
                    <a:pt x="10367" y="8723"/>
                    <a:pt x="10396" y="8743"/>
                  </a:cubicBezTo>
                  <a:cubicBezTo>
                    <a:pt x="10442" y="8771"/>
                    <a:pt x="10487" y="8785"/>
                    <a:pt x="10529" y="8785"/>
                  </a:cubicBezTo>
                  <a:cubicBezTo>
                    <a:pt x="10602" y="8785"/>
                    <a:pt x="10662" y="8742"/>
                    <a:pt x="10687" y="8655"/>
                  </a:cubicBezTo>
                  <a:cubicBezTo>
                    <a:pt x="10706" y="8451"/>
                    <a:pt x="10629" y="8248"/>
                    <a:pt x="10473" y="8112"/>
                  </a:cubicBezTo>
                  <a:lnTo>
                    <a:pt x="9202" y="6986"/>
                  </a:lnTo>
                  <a:lnTo>
                    <a:pt x="10017" y="6918"/>
                  </a:lnTo>
                  <a:cubicBezTo>
                    <a:pt x="10163" y="6908"/>
                    <a:pt x="10211" y="6724"/>
                    <a:pt x="10124" y="6510"/>
                  </a:cubicBezTo>
                  <a:cubicBezTo>
                    <a:pt x="10075" y="6384"/>
                    <a:pt x="9988" y="6268"/>
                    <a:pt x="9872" y="6190"/>
                  </a:cubicBezTo>
                  <a:cubicBezTo>
                    <a:pt x="9823" y="6170"/>
                    <a:pt x="9775" y="6151"/>
                    <a:pt x="9716" y="6151"/>
                  </a:cubicBezTo>
                  <a:lnTo>
                    <a:pt x="8940" y="6219"/>
                  </a:lnTo>
                  <a:lnTo>
                    <a:pt x="9270" y="5006"/>
                  </a:lnTo>
                  <a:cubicBezTo>
                    <a:pt x="9299" y="4802"/>
                    <a:pt x="9221" y="4598"/>
                    <a:pt x="9056" y="4462"/>
                  </a:cubicBezTo>
                  <a:cubicBezTo>
                    <a:pt x="9037" y="4443"/>
                    <a:pt x="9008" y="4423"/>
                    <a:pt x="8988" y="4404"/>
                  </a:cubicBezTo>
                  <a:cubicBezTo>
                    <a:pt x="8942" y="4381"/>
                    <a:pt x="8896" y="4369"/>
                    <a:pt x="8855" y="4369"/>
                  </a:cubicBezTo>
                  <a:cubicBezTo>
                    <a:pt x="8777" y="4369"/>
                    <a:pt x="8716" y="4412"/>
                    <a:pt x="8697" y="4501"/>
                  </a:cubicBezTo>
                  <a:lnTo>
                    <a:pt x="8212" y="6287"/>
                  </a:lnTo>
                  <a:lnTo>
                    <a:pt x="7862" y="6316"/>
                  </a:lnTo>
                  <a:lnTo>
                    <a:pt x="8066" y="5578"/>
                  </a:lnTo>
                  <a:cubicBezTo>
                    <a:pt x="8086" y="5375"/>
                    <a:pt x="8008" y="5171"/>
                    <a:pt x="7853" y="5035"/>
                  </a:cubicBezTo>
                  <a:cubicBezTo>
                    <a:pt x="7824" y="5015"/>
                    <a:pt x="7804" y="4996"/>
                    <a:pt x="7775" y="4977"/>
                  </a:cubicBezTo>
                  <a:cubicBezTo>
                    <a:pt x="7726" y="4948"/>
                    <a:pt x="7679" y="4934"/>
                    <a:pt x="7637" y="4934"/>
                  </a:cubicBezTo>
                  <a:cubicBezTo>
                    <a:pt x="7565" y="4934"/>
                    <a:pt x="7509" y="4977"/>
                    <a:pt x="7484" y="5064"/>
                  </a:cubicBezTo>
                  <a:lnTo>
                    <a:pt x="7125" y="6374"/>
                  </a:lnTo>
                  <a:lnTo>
                    <a:pt x="6659" y="6413"/>
                  </a:lnTo>
                  <a:cubicBezTo>
                    <a:pt x="6416" y="5938"/>
                    <a:pt x="6076" y="5510"/>
                    <a:pt x="5659" y="5171"/>
                  </a:cubicBezTo>
                  <a:lnTo>
                    <a:pt x="5659" y="4598"/>
                  </a:lnTo>
                  <a:lnTo>
                    <a:pt x="6659" y="4025"/>
                  </a:lnTo>
                  <a:cubicBezTo>
                    <a:pt x="6785" y="3957"/>
                    <a:pt x="6785" y="3744"/>
                    <a:pt x="6659" y="3540"/>
                  </a:cubicBezTo>
                  <a:cubicBezTo>
                    <a:pt x="6610" y="3453"/>
                    <a:pt x="6542" y="3375"/>
                    <a:pt x="6455" y="3317"/>
                  </a:cubicBezTo>
                  <a:cubicBezTo>
                    <a:pt x="6414" y="3293"/>
                    <a:pt x="6369" y="3280"/>
                    <a:pt x="6325" y="3280"/>
                  </a:cubicBezTo>
                  <a:cubicBezTo>
                    <a:pt x="6297" y="3280"/>
                    <a:pt x="6268" y="3286"/>
                    <a:pt x="6241" y="3297"/>
                  </a:cubicBezTo>
                  <a:lnTo>
                    <a:pt x="5659" y="3627"/>
                  </a:lnTo>
                  <a:lnTo>
                    <a:pt x="5659" y="3171"/>
                  </a:lnTo>
                  <a:lnTo>
                    <a:pt x="7018" y="2395"/>
                  </a:lnTo>
                  <a:cubicBezTo>
                    <a:pt x="7144" y="2327"/>
                    <a:pt x="7144" y="2104"/>
                    <a:pt x="7018" y="1909"/>
                  </a:cubicBezTo>
                  <a:cubicBezTo>
                    <a:pt x="6969" y="1812"/>
                    <a:pt x="6892" y="1735"/>
                    <a:pt x="6804" y="1686"/>
                  </a:cubicBezTo>
                  <a:cubicBezTo>
                    <a:pt x="6770" y="1658"/>
                    <a:pt x="6730" y="1643"/>
                    <a:pt x="6689" y="1643"/>
                  </a:cubicBezTo>
                  <a:cubicBezTo>
                    <a:pt x="6659" y="1643"/>
                    <a:pt x="6629" y="1651"/>
                    <a:pt x="6601" y="1667"/>
                  </a:cubicBezTo>
                  <a:lnTo>
                    <a:pt x="5669" y="2191"/>
                  </a:lnTo>
                  <a:lnTo>
                    <a:pt x="5669" y="1123"/>
                  </a:lnTo>
                  <a:cubicBezTo>
                    <a:pt x="5649" y="910"/>
                    <a:pt x="5543" y="716"/>
                    <a:pt x="5368" y="609"/>
                  </a:cubicBezTo>
                  <a:cubicBezTo>
                    <a:pt x="5319" y="580"/>
                    <a:pt x="5273" y="567"/>
                    <a:pt x="5232" y="567"/>
                  </a:cubicBezTo>
                  <a:cubicBezTo>
                    <a:pt x="5135" y="567"/>
                    <a:pt x="5067" y="644"/>
                    <a:pt x="5067" y="774"/>
                  </a:cubicBezTo>
                  <a:lnTo>
                    <a:pt x="5067" y="1812"/>
                  </a:lnTo>
                  <a:lnTo>
                    <a:pt x="4174" y="269"/>
                  </a:lnTo>
                  <a:cubicBezTo>
                    <a:pt x="4125" y="172"/>
                    <a:pt x="4057" y="94"/>
                    <a:pt x="3970" y="46"/>
                  </a:cubicBezTo>
                  <a:cubicBezTo>
                    <a:pt x="3928" y="15"/>
                    <a:pt x="3881" y="0"/>
                    <a:pt x="3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34;p37">
              <a:extLst>
                <a:ext uri="{FF2B5EF4-FFF2-40B4-BE49-F238E27FC236}">
                  <a16:creationId xmlns:a16="http://schemas.microsoft.com/office/drawing/2014/main" id="{819F4116-267E-E044-12C2-4F14D2B683DA}"/>
                </a:ext>
              </a:extLst>
            </p:cNvPr>
            <p:cNvSpPr/>
            <p:nvPr/>
          </p:nvSpPr>
          <p:spPr>
            <a:xfrm>
              <a:off x="5567325" y="1301200"/>
              <a:ext cx="233925" cy="252150"/>
            </a:xfrm>
            <a:custGeom>
              <a:avLst/>
              <a:gdLst/>
              <a:ahLst/>
              <a:cxnLst/>
              <a:rect l="l" t="t" r="r" b="b"/>
              <a:pathLst>
                <a:path w="9357" h="10086" extrusionOk="0">
                  <a:moveTo>
                    <a:pt x="1285" y="1612"/>
                  </a:moveTo>
                  <a:cubicBezTo>
                    <a:pt x="1269" y="1614"/>
                    <a:pt x="1261" y="1622"/>
                    <a:pt x="1252" y="1631"/>
                  </a:cubicBezTo>
                  <a:lnTo>
                    <a:pt x="1285" y="1612"/>
                  </a:lnTo>
                  <a:close/>
                  <a:moveTo>
                    <a:pt x="354" y="2895"/>
                  </a:moveTo>
                  <a:lnTo>
                    <a:pt x="354" y="2895"/>
                  </a:lnTo>
                  <a:cubicBezTo>
                    <a:pt x="349" y="2896"/>
                    <a:pt x="344" y="2898"/>
                    <a:pt x="340" y="2903"/>
                  </a:cubicBezTo>
                  <a:lnTo>
                    <a:pt x="354" y="2895"/>
                  </a:lnTo>
                  <a:close/>
                  <a:moveTo>
                    <a:pt x="4242" y="3718"/>
                  </a:moveTo>
                  <a:cubicBezTo>
                    <a:pt x="4242" y="3737"/>
                    <a:pt x="4242" y="3757"/>
                    <a:pt x="4232" y="3766"/>
                  </a:cubicBezTo>
                  <a:lnTo>
                    <a:pt x="4203" y="3747"/>
                  </a:lnTo>
                  <a:lnTo>
                    <a:pt x="4242" y="3718"/>
                  </a:lnTo>
                  <a:close/>
                  <a:moveTo>
                    <a:pt x="56" y="4495"/>
                  </a:moveTo>
                  <a:cubicBezTo>
                    <a:pt x="37" y="4495"/>
                    <a:pt x="9" y="4505"/>
                    <a:pt x="0" y="4514"/>
                  </a:cubicBezTo>
                  <a:lnTo>
                    <a:pt x="56" y="4495"/>
                  </a:lnTo>
                  <a:close/>
                  <a:moveTo>
                    <a:pt x="1949" y="6931"/>
                  </a:moveTo>
                  <a:lnTo>
                    <a:pt x="1932" y="6940"/>
                  </a:lnTo>
                  <a:cubicBezTo>
                    <a:pt x="1937" y="6940"/>
                    <a:pt x="1943" y="6937"/>
                    <a:pt x="1949" y="6931"/>
                  </a:cubicBezTo>
                  <a:close/>
                  <a:moveTo>
                    <a:pt x="1168" y="7302"/>
                  </a:moveTo>
                  <a:lnTo>
                    <a:pt x="1155" y="7309"/>
                  </a:lnTo>
                  <a:cubicBezTo>
                    <a:pt x="1160" y="7307"/>
                    <a:pt x="1165" y="7304"/>
                    <a:pt x="1168" y="7302"/>
                  </a:cubicBezTo>
                  <a:close/>
                  <a:moveTo>
                    <a:pt x="5771" y="9970"/>
                  </a:moveTo>
                  <a:lnTo>
                    <a:pt x="5756" y="9979"/>
                  </a:lnTo>
                  <a:cubicBezTo>
                    <a:pt x="5762" y="9976"/>
                    <a:pt x="5767" y="9973"/>
                    <a:pt x="5771" y="9970"/>
                  </a:cubicBezTo>
                  <a:close/>
                  <a:moveTo>
                    <a:pt x="5135" y="0"/>
                  </a:moveTo>
                  <a:lnTo>
                    <a:pt x="4086" y="612"/>
                  </a:lnTo>
                  <a:lnTo>
                    <a:pt x="4048" y="389"/>
                  </a:lnTo>
                  <a:cubicBezTo>
                    <a:pt x="4048" y="389"/>
                    <a:pt x="4048" y="389"/>
                    <a:pt x="4048" y="379"/>
                  </a:cubicBezTo>
                  <a:lnTo>
                    <a:pt x="4048" y="369"/>
                  </a:lnTo>
                  <a:cubicBezTo>
                    <a:pt x="4048" y="369"/>
                    <a:pt x="4048" y="360"/>
                    <a:pt x="4048" y="360"/>
                  </a:cubicBezTo>
                  <a:lnTo>
                    <a:pt x="4048" y="350"/>
                  </a:lnTo>
                  <a:lnTo>
                    <a:pt x="4048" y="340"/>
                  </a:lnTo>
                  <a:lnTo>
                    <a:pt x="4048" y="330"/>
                  </a:lnTo>
                  <a:cubicBezTo>
                    <a:pt x="4048" y="330"/>
                    <a:pt x="4048" y="330"/>
                    <a:pt x="4048" y="321"/>
                  </a:cubicBezTo>
                  <a:lnTo>
                    <a:pt x="4048" y="311"/>
                  </a:lnTo>
                  <a:cubicBezTo>
                    <a:pt x="4048" y="301"/>
                    <a:pt x="4048" y="301"/>
                    <a:pt x="4048" y="301"/>
                  </a:cubicBezTo>
                  <a:lnTo>
                    <a:pt x="4038" y="282"/>
                  </a:lnTo>
                  <a:cubicBezTo>
                    <a:pt x="4038" y="282"/>
                    <a:pt x="4038" y="272"/>
                    <a:pt x="4028" y="272"/>
                  </a:cubicBezTo>
                  <a:lnTo>
                    <a:pt x="4018" y="243"/>
                  </a:lnTo>
                  <a:cubicBezTo>
                    <a:pt x="4018" y="243"/>
                    <a:pt x="4009" y="233"/>
                    <a:pt x="4009" y="233"/>
                  </a:cubicBezTo>
                  <a:lnTo>
                    <a:pt x="3999" y="224"/>
                  </a:lnTo>
                  <a:lnTo>
                    <a:pt x="3989" y="214"/>
                  </a:lnTo>
                  <a:cubicBezTo>
                    <a:pt x="3989" y="204"/>
                    <a:pt x="3989" y="204"/>
                    <a:pt x="3989" y="204"/>
                  </a:cubicBezTo>
                  <a:lnTo>
                    <a:pt x="3980" y="195"/>
                  </a:lnTo>
                  <a:lnTo>
                    <a:pt x="3970" y="185"/>
                  </a:lnTo>
                  <a:cubicBezTo>
                    <a:pt x="3970" y="175"/>
                    <a:pt x="3960" y="175"/>
                    <a:pt x="3960" y="175"/>
                  </a:cubicBezTo>
                  <a:lnTo>
                    <a:pt x="3951" y="165"/>
                  </a:lnTo>
                  <a:lnTo>
                    <a:pt x="3941" y="156"/>
                  </a:lnTo>
                  <a:lnTo>
                    <a:pt x="3776" y="156"/>
                  </a:lnTo>
                  <a:lnTo>
                    <a:pt x="1285" y="1612"/>
                  </a:lnTo>
                  <a:lnTo>
                    <a:pt x="1285" y="1612"/>
                  </a:lnTo>
                  <a:cubicBezTo>
                    <a:pt x="1287" y="1612"/>
                    <a:pt x="1289" y="1612"/>
                    <a:pt x="1291" y="1612"/>
                  </a:cubicBezTo>
                  <a:lnTo>
                    <a:pt x="1340" y="1612"/>
                  </a:lnTo>
                  <a:cubicBezTo>
                    <a:pt x="1349" y="1621"/>
                    <a:pt x="1369" y="1631"/>
                    <a:pt x="1388" y="1641"/>
                  </a:cubicBezTo>
                  <a:cubicBezTo>
                    <a:pt x="1407" y="1651"/>
                    <a:pt x="1417" y="1660"/>
                    <a:pt x="1437" y="1680"/>
                  </a:cubicBezTo>
                  <a:lnTo>
                    <a:pt x="670" y="2126"/>
                  </a:lnTo>
                  <a:cubicBezTo>
                    <a:pt x="684" y="2119"/>
                    <a:pt x="697" y="2112"/>
                    <a:pt x="711" y="2112"/>
                  </a:cubicBezTo>
                  <a:cubicBezTo>
                    <a:pt x="717" y="2112"/>
                    <a:pt x="722" y="2114"/>
                    <a:pt x="728" y="2116"/>
                  </a:cubicBezTo>
                  <a:cubicBezTo>
                    <a:pt x="757" y="2116"/>
                    <a:pt x="777" y="2126"/>
                    <a:pt x="806" y="2136"/>
                  </a:cubicBezTo>
                  <a:cubicBezTo>
                    <a:pt x="825" y="2146"/>
                    <a:pt x="835" y="2155"/>
                    <a:pt x="854" y="2175"/>
                  </a:cubicBezTo>
                  <a:cubicBezTo>
                    <a:pt x="874" y="2184"/>
                    <a:pt x="883" y="2204"/>
                    <a:pt x="903" y="2223"/>
                  </a:cubicBezTo>
                  <a:lnTo>
                    <a:pt x="1097" y="2466"/>
                  </a:lnTo>
                  <a:lnTo>
                    <a:pt x="354" y="2895"/>
                  </a:lnTo>
                  <a:lnTo>
                    <a:pt x="354" y="2895"/>
                  </a:lnTo>
                  <a:cubicBezTo>
                    <a:pt x="360" y="2893"/>
                    <a:pt x="368" y="2893"/>
                    <a:pt x="379" y="2893"/>
                  </a:cubicBezTo>
                  <a:lnTo>
                    <a:pt x="427" y="2893"/>
                  </a:lnTo>
                  <a:lnTo>
                    <a:pt x="1204" y="3106"/>
                  </a:lnTo>
                  <a:lnTo>
                    <a:pt x="1747" y="2786"/>
                  </a:lnTo>
                  <a:lnTo>
                    <a:pt x="1883" y="3436"/>
                  </a:lnTo>
                  <a:lnTo>
                    <a:pt x="1922" y="3495"/>
                  </a:lnTo>
                  <a:lnTo>
                    <a:pt x="1330" y="3834"/>
                  </a:lnTo>
                  <a:cubicBezTo>
                    <a:pt x="1340" y="3834"/>
                    <a:pt x="1359" y="3825"/>
                    <a:pt x="1369" y="3825"/>
                  </a:cubicBezTo>
                  <a:lnTo>
                    <a:pt x="1417" y="3825"/>
                  </a:lnTo>
                  <a:lnTo>
                    <a:pt x="1738" y="3912"/>
                  </a:lnTo>
                  <a:lnTo>
                    <a:pt x="56" y="4495"/>
                  </a:lnTo>
                  <a:lnTo>
                    <a:pt x="56" y="4495"/>
                  </a:lnTo>
                  <a:cubicBezTo>
                    <a:pt x="57" y="4494"/>
                    <a:pt x="58" y="4494"/>
                    <a:pt x="58" y="4494"/>
                  </a:cubicBezTo>
                  <a:cubicBezTo>
                    <a:pt x="87" y="4504"/>
                    <a:pt x="107" y="4514"/>
                    <a:pt x="136" y="4524"/>
                  </a:cubicBezTo>
                  <a:cubicBezTo>
                    <a:pt x="146" y="4533"/>
                    <a:pt x="165" y="4543"/>
                    <a:pt x="184" y="4562"/>
                  </a:cubicBezTo>
                  <a:lnTo>
                    <a:pt x="1019" y="5300"/>
                  </a:lnTo>
                  <a:lnTo>
                    <a:pt x="330" y="5698"/>
                  </a:lnTo>
                  <a:cubicBezTo>
                    <a:pt x="350" y="5698"/>
                    <a:pt x="359" y="5688"/>
                    <a:pt x="369" y="5688"/>
                  </a:cubicBezTo>
                  <a:lnTo>
                    <a:pt x="893" y="5640"/>
                  </a:lnTo>
                  <a:lnTo>
                    <a:pt x="1204" y="5465"/>
                  </a:lnTo>
                  <a:lnTo>
                    <a:pt x="1359" y="5601"/>
                  </a:lnTo>
                  <a:lnTo>
                    <a:pt x="1582" y="5582"/>
                  </a:lnTo>
                  <a:lnTo>
                    <a:pt x="1893" y="5407"/>
                  </a:lnTo>
                  <a:lnTo>
                    <a:pt x="2048" y="5543"/>
                  </a:lnTo>
                  <a:lnTo>
                    <a:pt x="2330" y="5523"/>
                  </a:lnTo>
                  <a:lnTo>
                    <a:pt x="2650" y="5339"/>
                  </a:lnTo>
                  <a:lnTo>
                    <a:pt x="2650" y="5349"/>
                  </a:lnTo>
                  <a:lnTo>
                    <a:pt x="2650" y="5378"/>
                  </a:lnTo>
                  <a:cubicBezTo>
                    <a:pt x="2650" y="5387"/>
                    <a:pt x="2650" y="5407"/>
                    <a:pt x="2650" y="5417"/>
                  </a:cubicBezTo>
                  <a:cubicBezTo>
                    <a:pt x="2650" y="5426"/>
                    <a:pt x="2650" y="5436"/>
                    <a:pt x="2650" y="5436"/>
                  </a:cubicBezTo>
                  <a:lnTo>
                    <a:pt x="1514" y="6096"/>
                  </a:lnTo>
                  <a:lnTo>
                    <a:pt x="1204" y="7241"/>
                  </a:lnTo>
                  <a:cubicBezTo>
                    <a:pt x="1204" y="7251"/>
                    <a:pt x="1194" y="7261"/>
                    <a:pt x="1184" y="7280"/>
                  </a:cubicBezTo>
                  <a:cubicBezTo>
                    <a:pt x="1184" y="7287"/>
                    <a:pt x="1179" y="7295"/>
                    <a:pt x="1168" y="7302"/>
                  </a:cubicBezTo>
                  <a:lnTo>
                    <a:pt x="1168" y="7302"/>
                  </a:lnTo>
                  <a:lnTo>
                    <a:pt x="2000" y="6824"/>
                  </a:lnTo>
                  <a:lnTo>
                    <a:pt x="2000" y="6824"/>
                  </a:lnTo>
                  <a:lnTo>
                    <a:pt x="1980" y="6873"/>
                  </a:lnTo>
                  <a:cubicBezTo>
                    <a:pt x="1980" y="6892"/>
                    <a:pt x="1970" y="6902"/>
                    <a:pt x="1961" y="6911"/>
                  </a:cubicBezTo>
                  <a:cubicBezTo>
                    <a:pt x="1957" y="6919"/>
                    <a:pt x="1953" y="6926"/>
                    <a:pt x="1949" y="6931"/>
                  </a:cubicBezTo>
                  <a:lnTo>
                    <a:pt x="1949" y="6931"/>
                  </a:lnTo>
                  <a:lnTo>
                    <a:pt x="3067" y="6280"/>
                  </a:lnTo>
                  <a:lnTo>
                    <a:pt x="3087" y="6300"/>
                  </a:lnTo>
                  <a:lnTo>
                    <a:pt x="3116" y="6329"/>
                  </a:lnTo>
                  <a:lnTo>
                    <a:pt x="3145" y="6358"/>
                  </a:lnTo>
                  <a:lnTo>
                    <a:pt x="3174" y="6387"/>
                  </a:lnTo>
                  <a:lnTo>
                    <a:pt x="3193" y="6397"/>
                  </a:lnTo>
                  <a:lnTo>
                    <a:pt x="3203" y="6407"/>
                  </a:lnTo>
                  <a:lnTo>
                    <a:pt x="3232" y="6436"/>
                  </a:lnTo>
                  <a:cubicBezTo>
                    <a:pt x="3242" y="6436"/>
                    <a:pt x="3252" y="6445"/>
                    <a:pt x="3261" y="6455"/>
                  </a:cubicBezTo>
                  <a:lnTo>
                    <a:pt x="3291" y="6475"/>
                  </a:lnTo>
                  <a:lnTo>
                    <a:pt x="3329" y="6494"/>
                  </a:lnTo>
                  <a:lnTo>
                    <a:pt x="3358" y="6504"/>
                  </a:lnTo>
                  <a:lnTo>
                    <a:pt x="3388" y="6523"/>
                  </a:lnTo>
                  <a:lnTo>
                    <a:pt x="3417" y="6533"/>
                  </a:lnTo>
                  <a:lnTo>
                    <a:pt x="3446" y="6543"/>
                  </a:lnTo>
                  <a:lnTo>
                    <a:pt x="3465" y="6552"/>
                  </a:lnTo>
                  <a:lnTo>
                    <a:pt x="3475" y="6552"/>
                  </a:lnTo>
                  <a:lnTo>
                    <a:pt x="3494" y="6562"/>
                  </a:lnTo>
                  <a:lnTo>
                    <a:pt x="3523" y="6572"/>
                  </a:lnTo>
                  <a:lnTo>
                    <a:pt x="3553" y="6581"/>
                  </a:lnTo>
                  <a:lnTo>
                    <a:pt x="3727" y="6581"/>
                  </a:lnTo>
                  <a:cubicBezTo>
                    <a:pt x="3747" y="6572"/>
                    <a:pt x="3756" y="6572"/>
                    <a:pt x="3776" y="6562"/>
                  </a:cubicBezTo>
                  <a:cubicBezTo>
                    <a:pt x="3795" y="6552"/>
                    <a:pt x="3815" y="6552"/>
                    <a:pt x="3834" y="6543"/>
                  </a:cubicBezTo>
                  <a:lnTo>
                    <a:pt x="4416" y="6203"/>
                  </a:lnTo>
                  <a:cubicBezTo>
                    <a:pt x="4416" y="6232"/>
                    <a:pt x="4416" y="6271"/>
                    <a:pt x="4416" y="6310"/>
                  </a:cubicBezTo>
                  <a:cubicBezTo>
                    <a:pt x="4416" y="6339"/>
                    <a:pt x="4416" y="6378"/>
                    <a:pt x="4407" y="6416"/>
                  </a:cubicBezTo>
                  <a:lnTo>
                    <a:pt x="2495" y="7533"/>
                  </a:lnTo>
                  <a:lnTo>
                    <a:pt x="3135" y="7164"/>
                  </a:lnTo>
                  <a:lnTo>
                    <a:pt x="4407" y="6426"/>
                  </a:lnTo>
                  <a:cubicBezTo>
                    <a:pt x="4407" y="6455"/>
                    <a:pt x="4407" y="6484"/>
                    <a:pt x="4407" y="6504"/>
                  </a:cubicBezTo>
                  <a:lnTo>
                    <a:pt x="3523" y="7018"/>
                  </a:lnTo>
                  <a:lnTo>
                    <a:pt x="3523" y="7406"/>
                  </a:lnTo>
                  <a:lnTo>
                    <a:pt x="3708" y="7736"/>
                  </a:lnTo>
                  <a:lnTo>
                    <a:pt x="2271" y="8571"/>
                  </a:lnTo>
                  <a:lnTo>
                    <a:pt x="3135" y="8076"/>
                  </a:lnTo>
                  <a:lnTo>
                    <a:pt x="3718" y="7746"/>
                  </a:lnTo>
                  <a:lnTo>
                    <a:pt x="3786" y="7872"/>
                  </a:lnTo>
                  <a:lnTo>
                    <a:pt x="3523" y="8028"/>
                  </a:lnTo>
                  <a:lnTo>
                    <a:pt x="3523" y="8328"/>
                  </a:lnTo>
                  <a:lnTo>
                    <a:pt x="3786" y="8785"/>
                  </a:lnTo>
                  <a:lnTo>
                    <a:pt x="3514" y="8940"/>
                  </a:lnTo>
                  <a:lnTo>
                    <a:pt x="3514" y="9600"/>
                  </a:lnTo>
                  <a:cubicBezTo>
                    <a:pt x="3514" y="9629"/>
                    <a:pt x="3514" y="9658"/>
                    <a:pt x="3504" y="9678"/>
                  </a:cubicBezTo>
                  <a:cubicBezTo>
                    <a:pt x="3494" y="9697"/>
                    <a:pt x="3475" y="9716"/>
                    <a:pt x="3465" y="9726"/>
                  </a:cubicBezTo>
                  <a:lnTo>
                    <a:pt x="4116" y="9348"/>
                  </a:lnTo>
                  <a:lnTo>
                    <a:pt x="4358" y="9775"/>
                  </a:lnTo>
                  <a:cubicBezTo>
                    <a:pt x="4378" y="9804"/>
                    <a:pt x="4387" y="9843"/>
                    <a:pt x="4397" y="9872"/>
                  </a:cubicBezTo>
                  <a:cubicBezTo>
                    <a:pt x="4407" y="9901"/>
                    <a:pt x="4407" y="9930"/>
                    <a:pt x="4416" y="9959"/>
                  </a:cubicBezTo>
                  <a:cubicBezTo>
                    <a:pt x="4416" y="9988"/>
                    <a:pt x="4407" y="10017"/>
                    <a:pt x="4397" y="10037"/>
                  </a:cubicBezTo>
                  <a:cubicBezTo>
                    <a:pt x="4388" y="10054"/>
                    <a:pt x="4380" y="10071"/>
                    <a:pt x="4364" y="10082"/>
                  </a:cubicBezTo>
                  <a:lnTo>
                    <a:pt x="4364" y="10082"/>
                  </a:lnTo>
                  <a:lnTo>
                    <a:pt x="5707" y="9299"/>
                  </a:lnTo>
                  <a:lnTo>
                    <a:pt x="5814" y="9794"/>
                  </a:lnTo>
                  <a:cubicBezTo>
                    <a:pt x="5814" y="9814"/>
                    <a:pt x="5814" y="9833"/>
                    <a:pt x="5814" y="9862"/>
                  </a:cubicBezTo>
                  <a:cubicBezTo>
                    <a:pt x="5814" y="9872"/>
                    <a:pt x="5814" y="9891"/>
                    <a:pt x="5804" y="9911"/>
                  </a:cubicBezTo>
                  <a:cubicBezTo>
                    <a:pt x="5804" y="9920"/>
                    <a:pt x="5795" y="9940"/>
                    <a:pt x="5795" y="9949"/>
                  </a:cubicBezTo>
                  <a:cubicBezTo>
                    <a:pt x="5788" y="9956"/>
                    <a:pt x="5781" y="9963"/>
                    <a:pt x="5771" y="9970"/>
                  </a:cubicBezTo>
                  <a:lnTo>
                    <a:pt x="5771" y="9970"/>
                  </a:lnTo>
                  <a:lnTo>
                    <a:pt x="8289" y="8513"/>
                  </a:lnTo>
                  <a:cubicBezTo>
                    <a:pt x="8299" y="8503"/>
                    <a:pt x="8309" y="8493"/>
                    <a:pt x="8318" y="8484"/>
                  </a:cubicBezTo>
                  <a:lnTo>
                    <a:pt x="8328" y="8464"/>
                  </a:lnTo>
                  <a:cubicBezTo>
                    <a:pt x="8328" y="8464"/>
                    <a:pt x="8328" y="8464"/>
                    <a:pt x="8328" y="8455"/>
                  </a:cubicBezTo>
                  <a:lnTo>
                    <a:pt x="8328" y="8445"/>
                  </a:lnTo>
                  <a:lnTo>
                    <a:pt x="8328" y="8435"/>
                  </a:lnTo>
                  <a:cubicBezTo>
                    <a:pt x="8328" y="8435"/>
                    <a:pt x="8328" y="8435"/>
                    <a:pt x="8328" y="8426"/>
                  </a:cubicBezTo>
                  <a:lnTo>
                    <a:pt x="8328" y="8416"/>
                  </a:lnTo>
                  <a:cubicBezTo>
                    <a:pt x="8328" y="8406"/>
                    <a:pt x="8328" y="8406"/>
                    <a:pt x="8328" y="8406"/>
                  </a:cubicBezTo>
                  <a:lnTo>
                    <a:pt x="8328" y="8396"/>
                  </a:lnTo>
                  <a:lnTo>
                    <a:pt x="8328" y="8367"/>
                  </a:lnTo>
                  <a:lnTo>
                    <a:pt x="8328" y="8358"/>
                  </a:lnTo>
                  <a:lnTo>
                    <a:pt x="8328" y="8348"/>
                  </a:lnTo>
                  <a:lnTo>
                    <a:pt x="8328" y="8338"/>
                  </a:lnTo>
                  <a:lnTo>
                    <a:pt x="8328" y="8328"/>
                  </a:lnTo>
                  <a:lnTo>
                    <a:pt x="8862" y="8018"/>
                  </a:lnTo>
                  <a:cubicBezTo>
                    <a:pt x="8872" y="8018"/>
                    <a:pt x="8881" y="8008"/>
                    <a:pt x="8891" y="7989"/>
                  </a:cubicBezTo>
                  <a:lnTo>
                    <a:pt x="8901" y="7979"/>
                  </a:lnTo>
                  <a:cubicBezTo>
                    <a:pt x="8901" y="7979"/>
                    <a:pt x="8901" y="7969"/>
                    <a:pt x="8901" y="7969"/>
                  </a:cubicBezTo>
                  <a:lnTo>
                    <a:pt x="8901" y="7960"/>
                  </a:lnTo>
                  <a:lnTo>
                    <a:pt x="8901" y="7950"/>
                  </a:lnTo>
                  <a:lnTo>
                    <a:pt x="8901" y="7940"/>
                  </a:lnTo>
                  <a:lnTo>
                    <a:pt x="8901" y="7931"/>
                  </a:lnTo>
                  <a:lnTo>
                    <a:pt x="8901" y="7921"/>
                  </a:lnTo>
                  <a:cubicBezTo>
                    <a:pt x="8901" y="7921"/>
                    <a:pt x="8901" y="7911"/>
                    <a:pt x="8901" y="7911"/>
                  </a:cubicBezTo>
                  <a:lnTo>
                    <a:pt x="8901" y="7882"/>
                  </a:lnTo>
                  <a:cubicBezTo>
                    <a:pt x="8901" y="7882"/>
                    <a:pt x="8901" y="7882"/>
                    <a:pt x="8901" y="7872"/>
                  </a:cubicBezTo>
                  <a:lnTo>
                    <a:pt x="8901" y="7863"/>
                  </a:lnTo>
                  <a:lnTo>
                    <a:pt x="8901" y="7853"/>
                  </a:lnTo>
                  <a:cubicBezTo>
                    <a:pt x="8901" y="7853"/>
                    <a:pt x="8901" y="7853"/>
                    <a:pt x="8901" y="7843"/>
                  </a:cubicBezTo>
                  <a:lnTo>
                    <a:pt x="8901" y="7833"/>
                  </a:lnTo>
                  <a:lnTo>
                    <a:pt x="8901" y="7824"/>
                  </a:lnTo>
                  <a:cubicBezTo>
                    <a:pt x="8901" y="7814"/>
                    <a:pt x="8901" y="7814"/>
                    <a:pt x="8901" y="7814"/>
                  </a:cubicBezTo>
                  <a:lnTo>
                    <a:pt x="8901" y="7795"/>
                  </a:lnTo>
                  <a:lnTo>
                    <a:pt x="8901" y="7785"/>
                  </a:lnTo>
                  <a:lnTo>
                    <a:pt x="8901" y="7775"/>
                  </a:lnTo>
                  <a:lnTo>
                    <a:pt x="8901" y="7766"/>
                  </a:lnTo>
                  <a:lnTo>
                    <a:pt x="8901" y="7756"/>
                  </a:lnTo>
                  <a:lnTo>
                    <a:pt x="8901" y="7746"/>
                  </a:lnTo>
                  <a:lnTo>
                    <a:pt x="8901" y="7736"/>
                  </a:lnTo>
                  <a:lnTo>
                    <a:pt x="8901" y="7727"/>
                  </a:lnTo>
                  <a:lnTo>
                    <a:pt x="8891" y="7707"/>
                  </a:lnTo>
                  <a:lnTo>
                    <a:pt x="8872" y="7688"/>
                  </a:lnTo>
                  <a:lnTo>
                    <a:pt x="8862" y="7668"/>
                  </a:lnTo>
                  <a:lnTo>
                    <a:pt x="8852" y="7659"/>
                  </a:lnTo>
                  <a:lnTo>
                    <a:pt x="8745" y="7523"/>
                  </a:lnTo>
                  <a:lnTo>
                    <a:pt x="9231" y="7241"/>
                  </a:lnTo>
                  <a:cubicBezTo>
                    <a:pt x="9240" y="7232"/>
                    <a:pt x="9250" y="7222"/>
                    <a:pt x="9260" y="7212"/>
                  </a:cubicBezTo>
                  <a:cubicBezTo>
                    <a:pt x="9260" y="7203"/>
                    <a:pt x="9270" y="7203"/>
                    <a:pt x="9270" y="7203"/>
                  </a:cubicBezTo>
                  <a:cubicBezTo>
                    <a:pt x="9270" y="7193"/>
                    <a:pt x="9270" y="7193"/>
                    <a:pt x="9270" y="7183"/>
                  </a:cubicBezTo>
                  <a:lnTo>
                    <a:pt x="9270" y="7173"/>
                  </a:lnTo>
                  <a:lnTo>
                    <a:pt x="9270" y="7164"/>
                  </a:lnTo>
                  <a:lnTo>
                    <a:pt x="9270" y="7154"/>
                  </a:lnTo>
                  <a:cubicBezTo>
                    <a:pt x="9270" y="7144"/>
                    <a:pt x="9270" y="7144"/>
                    <a:pt x="9270" y="7144"/>
                  </a:cubicBezTo>
                  <a:lnTo>
                    <a:pt x="9270" y="7125"/>
                  </a:lnTo>
                  <a:lnTo>
                    <a:pt x="9270" y="7105"/>
                  </a:lnTo>
                  <a:cubicBezTo>
                    <a:pt x="9270" y="7096"/>
                    <a:pt x="9270" y="7096"/>
                    <a:pt x="9270" y="7096"/>
                  </a:cubicBezTo>
                  <a:cubicBezTo>
                    <a:pt x="9270" y="7086"/>
                    <a:pt x="9270" y="7086"/>
                    <a:pt x="9270" y="7086"/>
                  </a:cubicBezTo>
                  <a:cubicBezTo>
                    <a:pt x="9270" y="7076"/>
                    <a:pt x="9270" y="7076"/>
                    <a:pt x="9270" y="7076"/>
                  </a:cubicBezTo>
                  <a:lnTo>
                    <a:pt x="9270" y="7067"/>
                  </a:lnTo>
                  <a:lnTo>
                    <a:pt x="9270" y="7057"/>
                  </a:lnTo>
                  <a:lnTo>
                    <a:pt x="9270" y="7047"/>
                  </a:lnTo>
                  <a:cubicBezTo>
                    <a:pt x="9270" y="7038"/>
                    <a:pt x="9270" y="7038"/>
                    <a:pt x="9270" y="7038"/>
                  </a:cubicBezTo>
                  <a:lnTo>
                    <a:pt x="9270" y="7018"/>
                  </a:lnTo>
                  <a:lnTo>
                    <a:pt x="9270" y="7008"/>
                  </a:lnTo>
                  <a:lnTo>
                    <a:pt x="9270" y="6999"/>
                  </a:lnTo>
                  <a:lnTo>
                    <a:pt x="9270" y="6989"/>
                  </a:lnTo>
                  <a:lnTo>
                    <a:pt x="9270" y="6979"/>
                  </a:lnTo>
                  <a:lnTo>
                    <a:pt x="9270" y="6970"/>
                  </a:lnTo>
                  <a:lnTo>
                    <a:pt x="9270" y="6960"/>
                  </a:lnTo>
                  <a:lnTo>
                    <a:pt x="9260" y="6950"/>
                  </a:lnTo>
                  <a:cubicBezTo>
                    <a:pt x="9260" y="6940"/>
                    <a:pt x="9260" y="6931"/>
                    <a:pt x="9250" y="6931"/>
                  </a:cubicBezTo>
                  <a:cubicBezTo>
                    <a:pt x="9250" y="6921"/>
                    <a:pt x="9240" y="6911"/>
                    <a:pt x="9240" y="6902"/>
                  </a:cubicBezTo>
                  <a:lnTo>
                    <a:pt x="9231" y="6892"/>
                  </a:lnTo>
                  <a:lnTo>
                    <a:pt x="9221" y="6882"/>
                  </a:lnTo>
                  <a:lnTo>
                    <a:pt x="9211" y="6873"/>
                  </a:lnTo>
                  <a:lnTo>
                    <a:pt x="9202" y="6863"/>
                  </a:lnTo>
                  <a:lnTo>
                    <a:pt x="9202" y="6853"/>
                  </a:lnTo>
                  <a:lnTo>
                    <a:pt x="9192" y="6843"/>
                  </a:lnTo>
                  <a:lnTo>
                    <a:pt x="9173" y="6843"/>
                  </a:lnTo>
                  <a:lnTo>
                    <a:pt x="9163" y="6834"/>
                  </a:lnTo>
                  <a:lnTo>
                    <a:pt x="9153" y="6824"/>
                  </a:lnTo>
                  <a:lnTo>
                    <a:pt x="9143" y="6824"/>
                  </a:lnTo>
                  <a:lnTo>
                    <a:pt x="9134" y="6814"/>
                  </a:lnTo>
                  <a:lnTo>
                    <a:pt x="9085" y="6814"/>
                  </a:lnTo>
                  <a:lnTo>
                    <a:pt x="7979" y="6523"/>
                  </a:lnTo>
                  <a:lnTo>
                    <a:pt x="8270" y="6348"/>
                  </a:lnTo>
                  <a:cubicBezTo>
                    <a:pt x="8280" y="6348"/>
                    <a:pt x="8289" y="6339"/>
                    <a:pt x="8299" y="6319"/>
                  </a:cubicBezTo>
                  <a:lnTo>
                    <a:pt x="8309" y="6310"/>
                  </a:lnTo>
                  <a:lnTo>
                    <a:pt x="8309" y="6300"/>
                  </a:lnTo>
                  <a:lnTo>
                    <a:pt x="8309" y="6290"/>
                  </a:lnTo>
                  <a:lnTo>
                    <a:pt x="8309" y="6280"/>
                  </a:lnTo>
                  <a:lnTo>
                    <a:pt x="8309" y="6271"/>
                  </a:lnTo>
                  <a:lnTo>
                    <a:pt x="8309" y="6261"/>
                  </a:lnTo>
                  <a:lnTo>
                    <a:pt x="8309" y="6251"/>
                  </a:lnTo>
                  <a:lnTo>
                    <a:pt x="8309" y="6232"/>
                  </a:lnTo>
                  <a:lnTo>
                    <a:pt x="8309" y="6203"/>
                  </a:lnTo>
                  <a:lnTo>
                    <a:pt x="8309" y="6193"/>
                  </a:lnTo>
                  <a:cubicBezTo>
                    <a:pt x="8309" y="6183"/>
                    <a:pt x="8309" y="6183"/>
                    <a:pt x="8309" y="6183"/>
                  </a:cubicBezTo>
                  <a:cubicBezTo>
                    <a:pt x="8309" y="6174"/>
                    <a:pt x="8309" y="6174"/>
                    <a:pt x="8309" y="6174"/>
                  </a:cubicBezTo>
                  <a:lnTo>
                    <a:pt x="8309" y="6164"/>
                  </a:lnTo>
                  <a:cubicBezTo>
                    <a:pt x="8309" y="6154"/>
                    <a:pt x="8309" y="6154"/>
                    <a:pt x="8309" y="6154"/>
                  </a:cubicBezTo>
                  <a:lnTo>
                    <a:pt x="8309" y="6145"/>
                  </a:lnTo>
                  <a:lnTo>
                    <a:pt x="8309" y="6135"/>
                  </a:lnTo>
                  <a:lnTo>
                    <a:pt x="8309" y="6125"/>
                  </a:lnTo>
                  <a:lnTo>
                    <a:pt x="8309" y="6115"/>
                  </a:lnTo>
                  <a:lnTo>
                    <a:pt x="8309" y="6106"/>
                  </a:lnTo>
                  <a:lnTo>
                    <a:pt x="8309" y="6096"/>
                  </a:lnTo>
                  <a:lnTo>
                    <a:pt x="8309" y="6086"/>
                  </a:lnTo>
                  <a:cubicBezTo>
                    <a:pt x="8309" y="6086"/>
                    <a:pt x="8309" y="6077"/>
                    <a:pt x="8309" y="6077"/>
                  </a:cubicBezTo>
                  <a:cubicBezTo>
                    <a:pt x="8309" y="6077"/>
                    <a:pt x="8309" y="6067"/>
                    <a:pt x="8309" y="6067"/>
                  </a:cubicBezTo>
                  <a:cubicBezTo>
                    <a:pt x="8309" y="6057"/>
                    <a:pt x="8299" y="6057"/>
                    <a:pt x="8299" y="6047"/>
                  </a:cubicBezTo>
                  <a:lnTo>
                    <a:pt x="9318" y="5465"/>
                  </a:lnTo>
                  <a:cubicBezTo>
                    <a:pt x="9328" y="5455"/>
                    <a:pt x="9338" y="5446"/>
                    <a:pt x="9347" y="5436"/>
                  </a:cubicBezTo>
                  <a:lnTo>
                    <a:pt x="9357" y="5417"/>
                  </a:lnTo>
                  <a:lnTo>
                    <a:pt x="9357" y="5407"/>
                  </a:lnTo>
                  <a:lnTo>
                    <a:pt x="9357" y="5397"/>
                  </a:lnTo>
                  <a:lnTo>
                    <a:pt x="9357" y="5387"/>
                  </a:lnTo>
                  <a:lnTo>
                    <a:pt x="9357" y="5378"/>
                  </a:lnTo>
                  <a:cubicBezTo>
                    <a:pt x="9347" y="5378"/>
                    <a:pt x="9347" y="5378"/>
                    <a:pt x="9357" y="5368"/>
                  </a:cubicBezTo>
                  <a:lnTo>
                    <a:pt x="9357" y="5358"/>
                  </a:lnTo>
                  <a:cubicBezTo>
                    <a:pt x="9357" y="5358"/>
                    <a:pt x="9357" y="5358"/>
                    <a:pt x="9357" y="5349"/>
                  </a:cubicBezTo>
                  <a:lnTo>
                    <a:pt x="9357" y="5339"/>
                  </a:lnTo>
                  <a:lnTo>
                    <a:pt x="9289" y="5261"/>
                  </a:lnTo>
                  <a:lnTo>
                    <a:pt x="9289" y="5242"/>
                  </a:lnTo>
                  <a:cubicBezTo>
                    <a:pt x="9289" y="5232"/>
                    <a:pt x="9289" y="5232"/>
                    <a:pt x="9289" y="5232"/>
                  </a:cubicBezTo>
                  <a:lnTo>
                    <a:pt x="9289" y="5222"/>
                  </a:lnTo>
                  <a:lnTo>
                    <a:pt x="9289" y="5213"/>
                  </a:lnTo>
                  <a:lnTo>
                    <a:pt x="9289" y="5203"/>
                  </a:lnTo>
                  <a:lnTo>
                    <a:pt x="9289" y="5193"/>
                  </a:lnTo>
                  <a:cubicBezTo>
                    <a:pt x="9289" y="5184"/>
                    <a:pt x="9289" y="5184"/>
                    <a:pt x="9289" y="5184"/>
                  </a:cubicBezTo>
                  <a:lnTo>
                    <a:pt x="9289" y="5174"/>
                  </a:lnTo>
                  <a:lnTo>
                    <a:pt x="9289" y="5164"/>
                  </a:lnTo>
                  <a:lnTo>
                    <a:pt x="9289" y="5155"/>
                  </a:lnTo>
                  <a:lnTo>
                    <a:pt x="9289" y="5145"/>
                  </a:lnTo>
                  <a:lnTo>
                    <a:pt x="9289" y="5135"/>
                  </a:lnTo>
                  <a:cubicBezTo>
                    <a:pt x="9289" y="5125"/>
                    <a:pt x="9289" y="5125"/>
                    <a:pt x="9289" y="5125"/>
                  </a:cubicBezTo>
                  <a:lnTo>
                    <a:pt x="9289" y="5116"/>
                  </a:lnTo>
                  <a:cubicBezTo>
                    <a:pt x="9289" y="5106"/>
                    <a:pt x="9289" y="5106"/>
                    <a:pt x="9289" y="5106"/>
                  </a:cubicBezTo>
                  <a:lnTo>
                    <a:pt x="9279" y="5087"/>
                  </a:lnTo>
                  <a:lnTo>
                    <a:pt x="9270" y="5057"/>
                  </a:lnTo>
                  <a:lnTo>
                    <a:pt x="9260" y="5048"/>
                  </a:lnTo>
                  <a:lnTo>
                    <a:pt x="9250" y="5038"/>
                  </a:lnTo>
                  <a:lnTo>
                    <a:pt x="9240" y="5028"/>
                  </a:lnTo>
                  <a:lnTo>
                    <a:pt x="9231" y="5019"/>
                  </a:lnTo>
                  <a:lnTo>
                    <a:pt x="9221" y="5009"/>
                  </a:lnTo>
                  <a:cubicBezTo>
                    <a:pt x="9221" y="5009"/>
                    <a:pt x="9221" y="4999"/>
                    <a:pt x="9221" y="4999"/>
                  </a:cubicBezTo>
                  <a:lnTo>
                    <a:pt x="9211" y="4989"/>
                  </a:lnTo>
                  <a:lnTo>
                    <a:pt x="9202" y="4980"/>
                  </a:lnTo>
                  <a:lnTo>
                    <a:pt x="8571" y="4427"/>
                  </a:lnTo>
                  <a:lnTo>
                    <a:pt x="8949" y="4213"/>
                  </a:lnTo>
                  <a:cubicBezTo>
                    <a:pt x="8959" y="4203"/>
                    <a:pt x="8969" y="4184"/>
                    <a:pt x="8978" y="4174"/>
                  </a:cubicBezTo>
                  <a:cubicBezTo>
                    <a:pt x="8978" y="4164"/>
                    <a:pt x="8978" y="4164"/>
                    <a:pt x="8978" y="4155"/>
                  </a:cubicBezTo>
                  <a:lnTo>
                    <a:pt x="8978" y="4145"/>
                  </a:lnTo>
                  <a:cubicBezTo>
                    <a:pt x="8978" y="4145"/>
                    <a:pt x="8978" y="4145"/>
                    <a:pt x="8978" y="4135"/>
                  </a:cubicBezTo>
                  <a:lnTo>
                    <a:pt x="8978" y="4126"/>
                  </a:lnTo>
                  <a:cubicBezTo>
                    <a:pt x="8978" y="4126"/>
                    <a:pt x="8978" y="4126"/>
                    <a:pt x="8978" y="4116"/>
                  </a:cubicBezTo>
                  <a:cubicBezTo>
                    <a:pt x="8978" y="4116"/>
                    <a:pt x="8978" y="4116"/>
                    <a:pt x="8978" y="4106"/>
                  </a:cubicBezTo>
                  <a:lnTo>
                    <a:pt x="8978" y="4067"/>
                  </a:lnTo>
                  <a:lnTo>
                    <a:pt x="8978" y="4058"/>
                  </a:lnTo>
                  <a:lnTo>
                    <a:pt x="8978" y="4048"/>
                  </a:lnTo>
                  <a:cubicBezTo>
                    <a:pt x="8978" y="4048"/>
                    <a:pt x="8978" y="4038"/>
                    <a:pt x="8978" y="4038"/>
                  </a:cubicBezTo>
                  <a:cubicBezTo>
                    <a:pt x="8978" y="4038"/>
                    <a:pt x="8978" y="4029"/>
                    <a:pt x="8978" y="4029"/>
                  </a:cubicBezTo>
                  <a:lnTo>
                    <a:pt x="8978" y="4019"/>
                  </a:lnTo>
                  <a:lnTo>
                    <a:pt x="8978" y="4009"/>
                  </a:lnTo>
                  <a:lnTo>
                    <a:pt x="8978" y="3999"/>
                  </a:lnTo>
                  <a:cubicBezTo>
                    <a:pt x="8978" y="3999"/>
                    <a:pt x="8978" y="3990"/>
                    <a:pt x="8978" y="3990"/>
                  </a:cubicBezTo>
                  <a:lnTo>
                    <a:pt x="8978" y="3980"/>
                  </a:lnTo>
                  <a:lnTo>
                    <a:pt x="8978" y="3970"/>
                  </a:lnTo>
                  <a:lnTo>
                    <a:pt x="8978" y="3961"/>
                  </a:lnTo>
                  <a:lnTo>
                    <a:pt x="8978" y="3951"/>
                  </a:lnTo>
                  <a:lnTo>
                    <a:pt x="8978" y="3941"/>
                  </a:lnTo>
                  <a:cubicBezTo>
                    <a:pt x="8978" y="3941"/>
                    <a:pt x="8978" y="3932"/>
                    <a:pt x="8978" y="3932"/>
                  </a:cubicBezTo>
                  <a:lnTo>
                    <a:pt x="8978" y="3922"/>
                  </a:lnTo>
                  <a:cubicBezTo>
                    <a:pt x="8978" y="3912"/>
                    <a:pt x="8978" y="3912"/>
                    <a:pt x="8969" y="3902"/>
                  </a:cubicBezTo>
                  <a:cubicBezTo>
                    <a:pt x="8969" y="3893"/>
                    <a:pt x="8959" y="3893"/>
                    <a:pt x="8959" y="3883"/>
                  </a:cubicBezTo>
                  <a:lnTo>
                    <a:pt x="8949" y="3864"/>
                  </a:lnTo>
                  <a:lnTo>
                    <a:pt x="8940" y="3854"/>
                  </a:lnTo>
                  <a:lnTo>
                    <a:pt x="8852" y="3825"/>
                  </a:lnTo>
                  <a:lnTo>
                    <a:pt x="8843" y="3815"/>
                  </a:lnTo>
                  <a:lnTo>
                    <a:pt x="8833" y="3805"/>
                  </a:lnTo>
                  <a:cubicBezTo>
                    <a:pt x="8823" y="3796"/>
                    <a:pt x="8823" y="3796"/>
                    <a:pt x="8823" y="3796"/>
                  </a:cubicBezTo>
                  <a:lnTo>
                    <a:pt x="8813" y="3786"/>
                  </a:lnTo>
                  <a:lnTo>
                    <a:pt x="8804" y="3776"/>
                  </a:lnTo>
                  <a:lnTo>
                    <a:pt x="8687" y="3776"/>
                  </a:lnTo>
                  <a:lnTo>
                    <a:pt x="8192" y="3825"/>
                  </a:lnTo>
                  <a:lnTo>
                    <a:pt x="8192" y="3825"/>
                  </a:lnTo>
                  <a:lnTo>
                    <a:pt x="8406" y="3048"/>
                  </a:lnTo>
                  <a:lnTo>
                    <a:pt x="8406" y="3039"/>
                  </a:lnTo>
                  <a:lnTo>
                    <a:pt x="8406" y="3029"/>
                  </a:lnTo>
                  <a:cubicBezTo>
                    <a:pt x="8406" y="3029"/>
                    <a:pt x="8406" y="3019"/>
                    <a:pt x="8406" y="3019"/>
                  </a:cubicBezTo>
                  <a:cubicBezTo>
                    <a:pt x="8406" y="3019"/>
                    <a:pt x="8406" y="3009"/>
                    <a:pt x="8406" y="3009"/>
                  </a:cubicBezTo>
                  <a:lnTo>
                    <a:pt x="8406" y="2980"/>
                  </a:lnTo>
                  <a:lnTo>
                    <a:pt x="8406" y="2971"/>
                  </a:lnTo>
                  <a:cubicBezTo>
                    <a:pt x="8406" y="2961"/>
                    <a:pt x="8406" y="2961"/>
                    <a:pt x="8406" y="2961"/>
                  </a:cubicBezTo>
                  <a:lnTo>
                    <a:pt x="8406" y="2951"/>
                  </a:lnTo>
                  <a:lnTo>
                    <a:pt x="8406" y="2941"/>
                  </a:lnTo>
                  <a:cubicBezTo>
                    <a:pt x="8406" y="2932"/>
                    <a:pt x="8406" y="2932"/>
                    <a:pt x="8406" y="2922"/>
                  </a:cubicBezTo>
                  <a:cubicBezTo>
                    <a:pt x="8406" y="2922"/>
                    <a:pt x="8406" y="2922"/>
                    <a:pt x="8406" y="2912"/>
                  </a:cubicBezTo>
                  <a:cubicBezTo>
                    <a:pt x="8406" y="2912"/>
                    <a:pt x="8406" y="2912"/>
                    <a:pt x="8406" y="2903"/>
                  </a:cubicBezTo>
                  <a:lnTo>
                    <a:pt x="8406" y="2893"/>
                  </a:lnTo>
                  <a:lnTo>
                    <a:pt x="8406" y="2883"/>
                  </a:lnTo>
                  <a:lnTo>
                    <a:pt x="8406" y="2874"/>
                  </a:lnTo>
                  <a:lnTo>
                    <a:pt x="8406" y="2864"/>
                  </a:lnTo>
                  <a:lnTo>
                    <a:pt x="8406" y="2854"/>
                  </a:lnTo>
                  <a:lnTo>
                    <a:pt x="8406" y="2844"/>
                  </a:lnTo>
                  <a:cubicBezTo>
                    <a:pt x="8406" y="2835"/>
                    <a:pt x="8406" y="2835"/>
                    <a:pt x="8406" y="2825"/>
                  </a:cubicBezTo>
                  <a:lnTo>
                    <a:pt x="8396" y="2815"/>
                  </a:lnTo>
                  <a:lnTo>
                    <a:pt x="8377" y="2786"/>
                  </a:lnTo>
                  <a:lnTo>
                    <a:pt x="8367" y="2767"/>
                  </a:lnTo>
                  <a:lnTo>
                    <a:pt x="8357" y="2757"/>
                  </a:lnTo>
                  <a:lnTo>
                    <a:pt x="8357" y="2747"/>
                  </a:lnTo>
                  <a:lnTo>
                    <a:pt x="8347" y="2747"/>
                  </a:lnTo>
                  <a:lnTo>
                    <a:pt x="8338" y="2738"/>
                  </a:lnTo>
                  <a:lnTo>
                    <a:pt x="8328" y="2728"/>
                  </a:lnTo>
                  <a:lnTo>
                    <a:pt x="8318" y="2718"/>
                  </a:lnTo>
                  <a:lnTo>
                    <a:pt x="8318" y="2709"/>
                  </a:lnTo>
                  <a:lnTo>
                    <a:pt x="8309" y="2699"/>
                  </a:lnTo>
                  <a:lnTo>
                    <a:pt x="8299" y="2699"/>
                  </a:lnTo>
                  <a:lnTo>
                    <a:pt x="8289" y="2689"/>
                  </a:lnTo>
                  <a:lnTo>
                    <a:pt x="8153" y="2689"/>
                  </a:lnTo>
                  <a:lnTo>
                    <a:pt x="8144" y="2699"/>
                  </a:lnTo>
                  <a:lnTo>
                    <a:pt x="7493" y="3068"/>
                  </a:lnTo>
                  <a:lnTo>
                    <a:pt x="7387" y="3068"/>
                  </a:lnTo>
                  <a:lnTo>
                    <a:pt x="7367" y="3077"/>
                  </a:lnTo>
                  <a:lnTo>
                    <a:pt x="6513" y="3572"/>
                  </a:lnTo>
                  <a:cubicBezTo>
                    <a:pt x="6513" y="3553"/>
                    <a:pt x="6503" y="3543"/>
                    <a:pt x="6494" y="3534"/>
                  </a:cubicBezTo>
                  <a:lnTo>
                    <a:pt x="6445" y="3485"/>
                  </a:lnTo>
                  <a:lnTo>
                    <a:pt x="6406" y="3436"/>
                  </a:lnTo>
                  <a:cubicBezTo>
                    <a:pt x="6397" y="3427"/>
                    <a:pt x="6377" y="3407"/>
                    <a:pt x="6358" y="3398"/>
                  </a:cubicBezTo>
                  <a:cubicBezTo>
                    <a:pt x="6358" y="3388"/>
                    <a:pt x="6358" y="3388"/>
                    <a:pt x="6348" y="3388"/>
                  </a:cubicBezTo>
                  <a:cubicBezTo>
                    <a:pt x="6338" y="3369"/>
                    <a:pt x="6329" y="3359"/>
                    <a:pt x="6319" y="3349"/>
                  </a:cubicBezTo>
                  <a:lnTo>
                    <a:pt x="6270" y="3310"/>
                  </a:lnTo>
                  <a:lnTo>
                    <a:pt x="6222" y="3262"/>
                  </a:lnTo>
                  <a:lnTo>
                    <a:pt x="6173" y="3223"/>
                  </a:lnTo>
                  <a:lnTo>
                    <a:pt x="6173" y="2864"/>
                  </a:lnTo>
                  <a:lnTo>
                    <a:pt x="6814" y="2495"/>
                  </a:lnTo>
                  <a:cubicBezTo>
                    <a:pt x="6833" y="2485"/>
                    <a:pt x="6843" y="2476"/>
                    <a:pt x="6853" y="2466"/>
                  </a:cubicBezTo>
                  <a:lnTo>
                    <a:pt x="6862" y="2446"/>
                  </a:lnTo>
                  <a:cubicBezTo>
                    <a:pt x="6862" y="2446"/>
                    <a:pt x="6862" y="2446"/>
                    <a:pt x="6862" y="2437"/>
                  </a:cubicBezTo>
                  <a:lnTo>
                    <a:pt x="6862" y="2427"/>
                  </a:lnTo>
                  <a:cubicBezTo>
                    <a:pt x="6862" y="2427"/>
                    <a:pt x="6862" y="2427"/>
                    <a:pt x="6862" y="2417"/>
                  </a:cubicBezTo>
                  <a:lnTo>
                    <a:pt x="6862" y="2408"/>
                  </a:lnTo>
                  <a:lnTo>
                    <a:pt x="6862" y="2398"/>
                  </a:lnTo>
                  <a:lnTo>
                    <a:pt x="6862" y="2252"/>
                  </a:lnTo>
                  <a:lnTo>
                    <a:pt x="6862" y="2233"/>
                  </a:lnTo>
                  <a:lnTo>
                    <a:pt x="6862" y="2223"/>
                  </a:lnTo>
                  <a:cubicBezTo>
                    <a:pt x="6862" y="2213"/>
                    <a:pt x="6862" y="2213"/>
                    <a:pt x="6862" y="2213"/>
                  </a:cubicBezTo>
                  <a:cubicBezTo>
                    <a:pt x="6862" y="2213"/>
                    <a:pt x="6862" y="2204"/>
                    <a:pt x="6862" y="2204"/>
                  </a:cubicBezTo>
                  <a:lnTo>
                    <a:pt x="6862" y="2194"/>
                  </a:lnTo>
                  <a:lnTo>
                    <a:pt x="6862" y="2184"/>
                  </a:lnTo>
                  <a:cubicBezTo>
                    <a:pt x="6862" y="2184"/>
                    <a:pt x="6862" y="2175"/>
                    <a:pt x="6862" y="2175"/>
                  </a:cubicBezTo>
                  <a:cubicBezTo>
                    <a:pt x="6862" y="2165"/>
                    <a:pt x="6862" y="2165"/>
                    <a:pt x="6862" y="2165"/>
                  </a:cubicBezTo>
                  <a:lnTo>
                    <a:pt x="6862" y="2155"/>
                  </a:lnTo>
                  <a:lnTo>
                    <a:pt x="6862" y="2146"/>
                  </a:lnTo>
                  <a:lnTo>
                    <a:pt x="6862" y="2136"/>
                  </a:lnTo>
                  <a:lnTo>
                    <a:pt x="6862" y="2126"/>
                  </a:lnTo>
                  <a:lnTo>
                    <a:pt x="6862" y="2116"/>
                  </a:lnTo>
                  <a:lnTo>
                    <a:pt x="6862" y="2107"/>
                  </a:lnTo>
                  <a:lnTo>
                    <a:pt x="6862" y="2097"/>
                  </a:lnTo>
                  <a:lnTo>
                    <a:pt x="6862" y="2087"/>
                  </a:lnTo>
                  <a:lnTo>
                    <a:pt x="6853" y="2068"/>
                  </a:lnTo>
                  <a:lnTo>
                    <a:pt x="6833" y="2048"/>
                  </a:lnTo>
                  <a:lnTo>
                    <a:pt x="6824" y="2029"/>
                  </a:lnTo>
                  <a:lnTo>
                    <a:pt x="6814" y="2019"/>
                  </a:lnTo>
                  <a:lnTo>
                    <a:pt x="6804" y="2010"/>
                  </a:lnTo>
                  <a:lnTo>
                    <a:pt x="6804" y="2000"/>
                  </a:lnTo>
                  <a:lnTo>
                    <a:pt x="6794" y="1990"/>
                  </a:lnTo>
                  <a:lnTo>
                    <a:pt x="6785" y="1981"/>
                  </a:lnTo>
                  <a:lnTo>
                    <a:pt x="6775" y="1981"/>
                  </a:lnTo>
                  <a:lnTo>
                    <a:pt x="6765" y="1971"/>
                  </a:lnTo>
                  <a:lnTo>
                    <a:pt x="6756" y="1961"/>
                  </a:lnTo>
                  <a:lnTo>
                    <a:pt x="6756" y="1951"/>
                  </a:lnTo>
                  <a:lnTo>
                    <a:pt x="6610" y="1951"/>
                  </a:lnTo>
                  <a:cubicBezTo>
                    <a:pt x="6610" y="1951"/>
                    <a:pt x="6600" y="1951"/>
                    <a:pt x="6600" y="1961"/>
                  </a:cubicBezTo>
                  <a:lnTo>
                    <a:pt x="6222" y="2165"/>
                  </a:lnTo>
                  <a:lnTo>
                    <a:pt x="6222" y="1883"/>
                  </a:lnTo>
                  <a:lnTo>
                    <a:pt x="7095" y="1379"/>
                  </a:lnTo>
                  <a:cubicBezTo>
                    <a:pt x="7105" y="1369"/>
                    <a:pt x="7115" y="1359"/>
                    <a:pt x="7125" y="1350"/>
                  </a:cubicBezTo>
                  <a:lnTo>
                    <a:pt x="7134" y="1330"/>
                  </a:lnTo>
                  <a:lnTo>
                    <a:pt x="7134" y="1321"/>
                  </a:lnTo>
                  <a:lnTo>
                    <a:pt x="7134" y="1311"/>
                  </a:lnTo>
                  <a:cubicBezTo>
                    <a:pt x="7134" y="1311"/>
                    <a:pt x="7134" y="1311"/>
                    <a:pt x="7134" y="1301"/>
                  </a:cubicBezTo>
                  <a:lnTo>
                    <a:pt x="7134" y="1291"/>
                  </a:lnTo>
                  <a:cubicBezTo>
                    <a:pt x="7134" y="1291"/>
                    <a:pt x="7134" y="1291"/>
                    <a:pt x="7134" y="1282"/>
                  </a:cubicBezTo>
                  <a:cubicBezTo>
                    <a:pt x="7134" y="1272"/>
                    <a:pt x="7134" y="1272"/>
                    <a:pt x="7134" y="1272"/>
                  </a:cubicBezTo>
                  <a:lnTo>
                    <a:pt x="7134" y="1262"/>
                  </a:lnTo>
                  <a:lnTo>
                    <a:pt x="7134" y="1253"/>
                  </a:lnTo>
                  <a:lnTo>
                    <a:pt x="7134" y="1243"/>
                  </a:lnTo>
                  <a:lnTo>
                    <a:pt x="7134" y="1233"/>
                  </a:lnTo>
                  <a:lnTo>
                    <a:pt x="7134" y="1214"/>
                  </a:lnTo>
                  <a:lnTo>
                    <a:pt x="7134" y="1204"/>
                  </a:lnTo>
                  <a:lnTo>
                    <a:pt x="7134" y="1194"/>
                  </a:lnTo>
                  <a:cubicBezTo>
                    <a:pt x="7134" y="1194"/>
                    <a:pt x="7134" y="1185"/>
                    <a:pt x="7134" y="1185"/>
                  </a:cubicBezTo>
                  <a:cubicBezTo>
                    <a:pt x="7134" y="1185"/>
                    <a:pt x="7134" y="1175"/>
                    <a:pt x="7134" y="1175"/>
                  </a:cubicBezTo>
                  <a:cubicBezTo>
                    <a:pt x="7134" y="1165"/>
                    <a:pt x="7134" y="1165"/>
                    <a:pt x="7134" y="1165"/>
                  </a:cubicBezTo>
                  <a:lnTo>
                    <a:pt x="7134" y="1155"/>
                  </a:lnTo>
                  <a:lnTo>
                    <a:pt x="7134" y="1146"/>
                  </a:lnTo>
                  <a:lnTo>
                    <a:pt x="7134" y="1136"/>
                  </a:lnTo>
                  <a:lnTo>
                    <a:pt x="7134" y="1126"/>
                  </a:lnTo>
                  <a:lnTo>
                    <a:pt x="7134" y="1117"/>
                  </a:lnTo>
                  <a:cubicBezTo>
                    <a:pt x="7134" y="1117"/>
                    <a:pt x="7134" y="1107"/>
                    <a:pt x="7134" y="1107"/>
                  </a:cubicBezTo>
                  <a:cubicBezTo>
                    <a:pt x="7134" y="1107"/>
                    <a:pt x="7125" y="1097"/>
                    <a:pt x="7125" y="1097"/>
                  </a:cubicBezTo>
                  <a:cubicBezTo>
                    <a:pt x="7125" y="1088"/>
                    <a:pt x="7125" y="1088"/>
                    <a:pt x="7115" y="1078"/>
                  </a:cubicBezTo>
                  <a:cubicBezTo>
                    <a:pt x="7115" y="1068"/>
                    <a:pt x="7105" y="1058"/>
                    <a:pt x="7105" y="1049"/>
                  </a:cubicBezTo>
                  <a:lnTo>
                    <a:pt x="7095" y="1039"/>
                  </a:lnTo>
                  <a:cubicBezTo>
                    <a:pt x="7086" y="1029"/>
                    <a:pt x="7086" y="1029"/>
                    <a:pt x="7086" y="1029"/>
                  </a:cubicBezTo>
                  <a:lnTo>
                    <a:pt x="7076" y="1020"/>
                  </a:lnTo>
                  <a:lnTo>
                    <a:pt x="7066" y="1010"/>
                  </a:lnTo>
                  <a:lnTo>
                    <a:pt x="7057" y="1000"/>
                  </a:lnTo>
                  <a:lnTo>
                    <a:pt x="7057" y="990"/>
                  </a:lnTo>
                  <a:cubicBezTo>
                    <a:pt x="7047" y="990"/>
                    <a:pt x="7047" y="990"/>
                    <a:pt x="7047" y="981"/>
                  </a:cubicBezTo>
                  <a:lnTo>
                    <a:pt x="7037" y="981"/>
                  </a:lnTo>
                  <a:lnTo>
                    <a:pt x="7027" y="971"/>
                  </a:lnTo>
                  <a:lnTo>
                    <a:pt x="7018" y="961"/>
                  </a:lnTo>
                  <a:lnTo>
                    <a:pt x="6862" y="961"/>
                  </a:lnTo>
                  <a:lnTo>
                    <a:pt x="6270" y="1301"/>
                  </a:lnTo>
                  <a:lnTo>
                    <a:pt x="6270" y="622"/>
                  </a:lnTo>
                  <a:lnTo>
                    <a:pt x="6270" y="602"/>
                  </a:lnTo>
                  <a:cubicBezTo>
                    <a:pt x="6270" y="593"/>
                    <a:pt x="6270" y="593"/>
                    <a:pt x="6270" y="593"/>
                  </a:cubicBezTo>
                  <a:lnTo>
                    <a:pt x="6270" y="583"/>
                  </a:lnTo>
                  <a:lnTo>
                    <a:pt x="6270" y="573"/>
                  </a:lnTo>
                  <a:lnTo>
                    <a:pt x="6270" y="563"/>
                  </a:lnTo>
                  <a:lnTo>
                    <a:pt x="6270" y="554"/>
                  </a:lnTo>
                  <a:lnTo>
                    <a:pt x="6270" y="544"/>
                  </a:lnTo>
                  <a:lnTo>
                    <a:pt x="6270" y="534"/>
                  </a:lnTo>
                  <a:lnTo>
                    <a:pt x="6270" y="525"/>
                  </a:lnTo>
                  <a:lnTo>
                    <a:pt x="6270" y="515"/>
                  </a:lnTo>
                  <a:lnTo>
                    <a:pt x="6270" y="505"/>
                  </a:lnTo>
                  <a:lnTo>
                    <a:pt x="6270" y="495"/>
                  </a:lnTo>
                  <a:lnTo>
                    <a:pt x="6270" y="486"/>
                  </a:lnTo>
                  <a:lnTo>
                    <a:pt x="6270" y="476"/>
                  </a:lnTo>
                  <a:lnTo>
                    <a:pt x="6270" y="466"/>
                  </a:lnTo>
                  <a:cubicBezTo>
                    <a:pt x="6270" y="466"/>
                    <a:pt x="6270" y="466"/>
                    <a:pt x="6270" y="457"/>
                  </a:cubicBezTo>
                  <a:cubicBezTo>
                    <a:pt x="6270" y="457"/>
                    <a:pt x="6270" y="447"/>
                    <a:pt x="6270" y="447"/>
                  </a:cubicBezTo>
                  <a:lnTo>
                    <a:pt x="6261" y="437"/>
                  </a:lnTo>
                  <a:lnTo>
                    <a:pt x="6241" y="408"/>
                  </a:lnTo>
                  <a:lnTo>
                    <a:pt x="6232" y="389"/>
                  </a:lnTo>
                  <a:lnTo>
                    <a:pt x="6222" y="379"/>
                  </a:lnTo>
                  <a:lnTo>
                    <a:pt x="6222" y="369"/>
                  </a:lnTo>
                  <a:lnTo>
                    <a:pt x="6212" y="360"/>
                  </a:lnTo>
                  <a:lnTo>
                    <a:pt x="6202" y="360"/>
                  </a:lnTo>
                  <a:lnTo>
                    <a:pt x="6193" y="350"/>
                  </a:lnTo>
                  <a:lnTo>
                    <a:pt x="6183" y="340"/>
                  </a:lnTo>
                  <a:lnTo>
                    <a:pt x="6173" y="330"/>
                  </a:lnTo>
                  <a:lnTo>
                    <a:pt x="6173" y="321"/>
                  </a:lnTo>
                  <a:lnTo>
                    <a:pt x="6164" y="321"/>
                  </a:lnTo>
                  <a:lnTo>
                    <a:pt x="6154" y="311"/>
                  </a:lnTo>
                  <a:lnTo>
                    <a:pt x="6018" y="311"/>
                  </a:lnTo>
                  <a:cubicBezTo>
                    <a:pt x="6018" y="311"/>
                    <a:pt x="6008" y="311"/>
                    <a:pt x="6008" y="321"/>
                  </a:cubicBezTo>
                  <a:lnTo>
                    <a:pt x="5630" y="544"/>
                  </a:lnTo>
                  <a:lnTo>
                    <a:pt x="5387" y="117"/>
                  </a:lnTo>
                  <a:lnTo>
                    <a:pt x="5368" y="88"/>
                  </a:lnTo>
                  <a:lnTo>
                    <a:pt x="5358" y="78"/>
                  </a:lnTo>
                  <a:lnTo>
                    <a:pt x="5348" y="59"/>
                  </a:lnTo>
                  <a:lnTo>
                    <a:pt x="5339" y="59"/>
                  </a:lnTo>
                  <a:lnTo>
                    <a:pt x="5329" y="49"/>
                  </a:lnTo>
                  <a:lnTo>
                    <a:pt x="5329" y="39"/>
                  </a:lnTo>
                  <a:lnTo>
                    <a:pt x="5319" y="30"/>
                  </a:lnTo>
                  <a:lnTo>
                    <a:pt x="5309" y="20"/>
                  </a:lnTo>
                  <a:lnTo>
                    <a:pt x="5300" y="10"/>
                  </a:lnTo>
                  <a:lnTo>
                    <a:pt x="5280" y="10"/>
                  </a:lnTo>
                  <a:lnTo>
                    <a:pt x="5280" y="0"/>
                  </a:lnTo>
                  <a:close/>
                  <a:moveTo>
                    <a:pt x="4364" y="10082"/>
                  </a:moveTo>
                  <a:lnTo>
                    <a:pt x="4358" y="10085"/>
                  </a:lnTo>
                  <a:cubicBezTo>
                    <a:pt x="4360" y="10084"/>
                    <a:pt x="4362" y="10083"/>
                    <a:pt x="4364" y="1008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35;p37">
              <a:extLst>
                <a:ext uri="{FF2B5EF4-FFF2-40B4-BE49-F238E27FC236}">
                  <a16:creationId xmlns:a16="http://schemas.microsoft.com/office/drawing/2014/main" id="{D886E0BD-DD26-7E37-F33C-FC80A865B9E6}"/>
                </a:ext>
              </a:extLst>
            </p:cNvPr>
            <p:cNvSpPr/>
            <p:nvPr/>
          </p:nvSpPr>
          <p:spPr>
            <a:xfrm>
              <a:off x="5565850" y="1332900"/>
              <a:ext cx="170875" cy="220950"/>
            </a:xfrm>
            <a:custGeom>
              <a:avLst/>
              <a:gdLst/>
              <a:ahLst/>
              <a:cxnLst/>
              <a:rect l="l" t="t" r="r" b="b"/>
              <a:pathLst>
                <a:path w="6835" h="8838" extrusionOk="0">
                  <a:moveTo>
                    <a:pt x="3104" y="3510"/>
                  </a:moveTo>
                  <a:cubicBezTo>
                    <a:pt x="3199" y="3510"/>
                    <a:pt x="3305" y="3541"/>
                    <a:pt x="3417" y="3605"/>
                  </a:cubicBezTo>
                  <a:cubicBezTo>
                    <a:pt x="3835" y="3877"/>
                    <a:pt x="4097" y="4323"/>
                    <a:pt x="4116" y="4828"/>
                  </a:cubicBezTo>
                  <a:cubicBezTo>
                    <a:pt x="4116" y="5143"/>
                    <a:pt x="3957" y="5323"/>
                    <a:pt x="3726" y="5323"/>
                  </a:cubicBezTo>
                  <a:cubicBezTo>
                    <a:pt x="3630" y="5323"/>
                    <a:pt x="3522" y="5292"/>
                    <a:pt x="3408" y="5226"/>
                  </a:cubicBezTo>
                  <a:cubicBezTo>
                    <a:pt x="3000" y="4954"/>
                    <a:pt x="2738" y="4498"/>
                    <a:pt x="2709" y="4013"/>
                  </a:cubicBezTo>
                  <a:cubicBezTo>
                    <a:pt x="2709" y="3695"/>
                    <a:pt x="2871" y="3510"/>
                    <a:pt x="3104" y="3510"/>
                  </a:cubicBezTo>
                  <a:close/>
                  <a:moveTo>
                    <a:pt x="2453" y="0"/>
                  </a:moveTo>
                  <a:cubicBezTo>
                    <a:pt x="2432" y="0"/>
                    <a:pt x="2410" y="5"/>
                    <a:pt x="2389" y="14"/>
                  </a:cubicBezTo>
                  <a:cubicBezTo>
                    <a:pt x="2321" y="53"/>
                    <a:pt x="2321" y="198"/>
                    <a:pt x="2389" y="324"/>
                  </a:cubicBezTo>
                  <a:lnTo>
                    <a:pt x="3233" y="1780"/>
                  </a:lnTo>
                  <a:lnTo>
                    <a:pt x="3233" y="2071"/>
                  </a:lnTo>
                  <a:lnTo>
                    <a:pt x="2884" y="1479"/>
                  </a:lnTo>
                  <a:cubicBezTo>
                    <a:pt x="2854" y="1411"/>
                    <a:pt x="2806" y="1363"/>
                    <a:pt x="2748" y="1334"/>
                  </a:cubicBezTo>
                  <a:cubicBezTo>
                    <a:pt x="2725" y="1317"/>
                    <a:pt x="2699" y="1306"/>
                    <a:pt x="2672" y="1306"/>
                  </a:cubicBezTo>
                  <a:cubicBezTo>
                    <a:pt x="2652" y="1306"/>
                    <a:pt x="2632" y="1312"/>
                    <a:pt x="2612" y="1324"/>
                  </a:cubicBezTo>
                  <a:cubicBezTo>
                    <a:pt x="2544" y="1363"/>
                    <a:pt x="2544" y="1499"/>
                    <a:pt x="2612" y="1625"/>
                  </a:cubicBezTo>
                  <a:lnTo>
                    <a:pt x="3233" y="2693"/>
                  </a:lnTo>
                  <a:lnTo>
                    <a:pt x="3233" y="3081"/>
                  </a:lnTo>
                  <a:cubicBezTo>
                    <a:pt x="3147" y="3042"/>
                    <a:pt x="3056" y="3023"/>
                    <a:pt x="2966" y="3023"/>
                  </a:cubicBezTo>
                  <a:cubicBezTo>
                    <a:pt x="2833" y="3023"/>
                    <a:pt x="2702" y="3064"/>
                    <a:pt x="2592" y="3139"/>
                  </a:cubicBezTo>
                  <a:lnTo>
                    <a:pt x="2311" y="2799"/>
                  </a:lnTo>
                  <a:lnTo>
                    <a:pt x="2078" y="1664"/>
                  </a:lnTo>
                  <a:cubicBezTo>
                    <a:pt x="2059" y="1547"/>
                    <a:pt x="1991" y="1450"/>
                    <a:pt x="1903" y="1392"/>
                  </a:cubicBezTo>
                  <a:cubicBezTo>
                    <a:pt x="1884" y="1382"/>
                    <a:pt x="1864" y="1373"/>
                    <a:pt x="1845" y="1373"/>
                  </a:cubicBezTo>
                  <a:cubicBezTo>
                    <a:pt x="1832" y="1369"/>
                    <a:pt x="1820" y="1367"/>
                    <a:pt x="1809" y="1367"/>
                  </a:cubicBezTo>
                  <a:cubicBezTo>
                    <a:pt x="1734" y="1367"/>
                    <a:pt x="1692" y="1447"/>
                    <a:pt x="1709" y="1557"/>
                  </a:cubicBezTo>
                  <a:lnTo>
                    <a:pt x="1845" y="2217"/>
                  </a:lnTo>
                  <a:lnTo>
                    <a:pt x="1622" y="1945"/>
                  </a:lnTo>
                  <a:lnTo>
                    <a:pt x="1311" y="402"/>
                  </a:lnTo>
                  <a:cubicBezTo>
                    <a:pt x="1292" y="295"/>
                    <a:pt x="1224" y="198"/>
                    <a:pt x="1127" y="140"/>
                  </a:cubicBezTo>
                  <a:cubicBezTo>
                    <a:pt x="1117" y="130"/>
                    <a:pt x="1098" y="120"/>
                    <a:pt x="1078" y="111"/>
                  </a:cubicBezTo>
                  <a:cubicBezTo>
                    <a:pt x="1068" y="109"/>
                    <a:pt x="1059" y="108"/>
                    <a:pt x="1049" y="108"/>
                  </a:cubicBezTo>
                  <a:cubicBezTo>
                    <a:pt x="968" y="108"/>
                    <a:pt x="916" y="183"/>
                    <a:pt x="942" y="305"/>
                  </a:cubicBezTo>
                  <a:lnTo>
                    <a:pt x="1156" y="1363"/>
                  </a:lnTo>
                  <a:lnTo>
                    <a:pt x="641" y="722"/>
                  </a:lnTo>
                  <a:cubicBezTo>
                    <a:pt x="612" y="683"/>
                    <a:pt x="583" y="654"/>
                    <a:pt x="544" y="635"/>
                  </a:cubicBezTo>
                  <a:cubicBezTo>
                    <a:pt x="520" y="619"/>
                    <a:pt x="494" y="611"/>
                    <a:pt x="469" y="611"/>
                  </a:cubicBezTo>
                  <a:cubicBezTo>
                    <a:pt x="435" y="611"/>
                    <a:pt x="402" y="626"/>
                    <a:pt x="379" y="654"/>
                  </a:cubicBezTo>
                  <a:cubicBezTo>
                    <a:pt x="331" y="722"/>
                    <a:pt x="360" y="878"/>
                    <a:pt x="447" y="994"/>
                  </a:cubicBezTo>
                  <a:lnTo>
                    <a:pt x="952" y="1606"/>
                  </a:lnTo>
                  <a:lnTo>
                    <a:pt x="166" y="1402"/>
                  </a:lnTo>
                  <a:cubicBezTo>
                    <a:pt x="153" y="1398"/>
                    <a:pt x="141" y="1396"/>
                    <a:pt x="129" y="1396"/>
                  </a:cubicBezTo>
                  <a:cubicBezTo>
                    <a:pt x="53" y="1396"/>
                    <a:pt x="5" y="1476"/>
                    <a:pt x="30" y="1586"/>
                  </a:cubicBezTo>
                  <a:cubicBezTo>
                    <a:pt x="59" y="1703"/>
                    <a:pt x="117" y="1790"/>
                    <a:pt x="214" y="1858"/>
                  </a:cubicBezTo>
                  <a:cubicBezTo>
                    <a:pt x="234" y="1868"/>
                    <a:pt x="243" y="1877"/>
                    <a:pt x="263" y="1877"/>
                  </a:cubicBezTo>
                  <a:lnTo>
                    <a:pt x="1418" y="2188"/>
                  </a:lnTo>
                  <a:lnTo>
                    <a:pt x="1631" y="2460"/>
                  </a:lnTo>
                  <a:lnTo>
                    <a:pt x="1631" y="2460"/>
                  </a:lnTo>
                  <a:lnTo>
                    <a:pt x="1166" y="2333"/>
                  </a:lnTo>
                  <a:cubicBezTo>
                    <a:pt x="1152" y="2330"/>
                    <a:pt x="1139" y="2328"/>
                    <a:pt x="1127" y="2328"/>
                  </a:cubicBezTo>
                  <a:cubicBezTo>
                    <a:pt x="1045" y="2328"/>
                    <a:pt x="1004" y="2409"/>
                    <a:pt x="1030" y="2528"/>
                  </a:cubicBezTo>
                  <a:cubicBezTo>
                    <a:pt x="1049" y="2634"/>
                    <a:pt x="1117" y="2731"/>
                    <a:pt x="1214" y="2790"/>
                  </a:cubicBezTo>
                  <a:cubicBezTo>
                    <a:pt x="1224" y="2799"/>
                    <a:pt x="1243" y="2809"/>
                    <a:pt x="1263" y="2819"/>
                  </a:cubicBezTo>
                  <a:lnTo>
                    <a:pt x="2097" y="3042"/>
                  </a:lnTo>
                  <a:lnTo>
                    <a:pt x="2398" y="3411"/>
                  </a:lnTo>
                  <a:cubicBezTo>
                    <a:pt x="2350" y="3527"/>
                    <a:pt x="2330" y="3663"/>
                    <a:pt x="2330" y="3799"/>
                  </a:cubicBezTo>
                  <a:cubicBezTo>
                    <a:pt x="2330" y="3954"/>
                    <a:pt x="2350" y="4110"/>
                    <a:pt x="2398" y="4255"/>
                  </a:cubicBezTo>
                  <a:lnTo>
                    <a:pt x="2117" y="4284"/>
                  </a:lnTo>
                  <a:lnTo>
                    <a:pt x="1243" y="3508"/>
                  </a:lnTo>
                  <a:cubicBezTo>
                    <a:pt x="1234" y="3498"/>
                    <a:pt x="1214" y="3479"/>
                    <a:pt x="1195" y="3469"/>
                  </a:cubicBezTo>
                  <a:cubicBezTo>
                    <a:pt x="1164" y="3452"/>
                    <a:pt x="1135" y="3443"/>
                    <a:pt x="1109" y="3443"/>
                  </a:cubicBezTo>
                  <a:cubicBezTo>
                    <a:pt x="1064" y="3443"/>
                    <a:pt x="1029" y="3471"/>
                    <a:pt x="1010" y="3527"/>
                  </a:cubicBezTo>
                  <a:cubicBezTo>
                    <a:pt x="991" y="3654"/>
                    <a:pt x="1049" y="3789"/>
                    <a:pt x="1146" y="3877"/>
                  </a:cubicBezTo>
                  <a:lnTo>
                    <a:pt x="1651" y="4323"/>
                  </a:lnTo>
                  <a:lnTo>
                    <a:pt x="1428" y="4343"/>
                  </a:lnTo>
                  <a:lnTo>
                    <a:pt x="253" y="3294"/>
                  </a:lnTo>
                  <a:cubicBezTo>
                    <a:pt x="234" y="3285"/>
                    <a:pt x="214" y="3265"/>
                    <a:pt x="205" y="3256"/>
                  </a:cubicBezTo>
                  <a:cubicBezTo>
                    <a:pt x="173" y="3238"/>
                    <a:pt x="144" y="3230"/>
                    <a:pt x="117" y="3230"/>
                  </a:cubicBezTo>
                  <a:cubicBezTo>
                    <a:pt x="69" y="3230"/>
                    <a:pt x="33" y="3258"/>
                    <a:pt x="20" y="3314"/>
                  </a:cubicBezTo>
                  <a:cubicBezTo>
                    <a:pt x="1" y="3450"/>
                    <a:pt x="49" y="3576"/>
                    <a:pt x="146" y="3663"/>
                  </a:cubicBezTo>
                  <a:lnTo>
                    <a:pt x="962" y="4382"/>
                  </a:lnTo>
                  <a:lnTo>
                    <a:pt x="438" y="4420"/>
                  </a:lnTo>
                  <a:cubicBezTo>
                    <a:pt x="350" y="4430"/>
                    <a:pt x="321" y="4547"/>
                    <a:pt x="370" y="4682"/>
                  </a:cubicBezTo>
                  <a:cubicBezTo>
                    <a:pt x="399" y="4770"/>
                    <a:pt x="457" y="4838"/>
                    <a:pt x="535" y="4886"/>
                  </a:cubicBezTo>
                  <a:cubicBezTo>
                    <a:pt x="564" y="4906"/>
                    <a:pt x="593" y="4915"/>
                    <a:pt x="632" y="4915"/>
                  </a:cubicBezTo>
                  <a:lnTo>
                    <a:pt x="1127" y="4867"/>
                  </a:lnTo>
                  <a:lnTo>
                    <a:pt x="923" y="5643"/>
                  </a:lnTo>
                  <a:cubicBezTo>
                    <a:pt x="904" y="5779"/>
                    <a:pt x="952" y="5905"/>
                    <a:pt x="1049" y="5993"/>
                  </a:cubicBezTo>
                  <a:cubicBezTo>
                    <a:pt x="1069" y="6002"/>
                    <a:pt x="1088" y="6022"/>
                    <a:pt x="1098" y="6032"/>
                  </a:cubicBezTo>
                  <a:cubicBezTo>
                    <a:pt x="1129" y="6049"/>
                    <a:pt x="1159" y="6058"/>
                    <a:pt x="1185" y="6058"/>
                  </a:cubicBezTo>
                  <a:cubicBezTo>
                    <a:pt x="1233" y="6058"/>
                    <a:pt x="1270" y="6030"/>
                    <a:pt x="1282" y="5973"/>
                  </a:cubicBezTo>
                  <a:lnTo>
                    <a:pt x="1602" y="4828"/>
                  </a:lnTo>
                  <a:lnTo>
                    <a:pt x="1816" y="4809"/>
                  </a:lnTo>
                  <a:lnTo>
                    <a:pt x="1690" y="5284"/>
                  </a:lnTo>
                  <a:cubicBezTo>
                    <a:pt x="1670" y="5410"/>
                    <a:pt x="1729" y="5546"/>
                    <a:pt x="1826" y="5634"/>
                  </a:cubicBezTo>
                  <a:cubicBezTo>
                    <a:pt x="1845" y="5643"/>
                    <a:pt x="1855" y="5653"/>
                    <a:pt x="1874" y="5663"/>
                  </a:cubicBezTo>
                  <a:cubicBezTo>
                    <a:pt x="1905" y="5680"/>
                    <a:pt x="1935" y="5689"/>
                    <a:pt x="1962" y="5689"/>
                  </a:cubicBezTo>
                  <a:cubicBezTo>
                    <a:pt x="2010" y="5689"/>
                    <a:pt x="2046" y="5661"/>
                    <a:pt x="2059" y="5605"/>
                  </a:cubicBezTo>
                  <a:lnTo>
                    <a:pt x="2292" y="4770"/>
                  </a:lnTo>
                  <a:lnTo>
                    <a:pt x="2583" y="4741"/>
                  </a:lnTo>
                  <a:cubicBezTo>
                    <a:pt x="2738" y="5051"/>
                    <a:pt x="2952" y="5323"/>
                    <a:pt x="3223" y="5537"/>
                  </a:cubicBezTo>
                  <a:lnTo>
                    <a:pt x="3223" y="5905"/>
                  </a:lnTo>
                  <a:lnTo>
                    <a:pt x="2583" y="6265"/>
                  </a:lnTo>
                  <a:cubicBezTo>
                    <a:pt x="2505" y="6313"/>
                    <a:pt x="2505" y="6449"/>
                    <a:pt x="2583" y="6575"/>
                  </a:cubicBezTo>
                  <a:cubicBezTo>
                    <a:pt x="2612" y="6633"/>
                    <a:pt x="2660" y="6682"/>
                    <a:pt x="2719" y="6721"/>
                  </a:cubicBezTo>
                  <a:cubicBezTo>
                    <a:pt x="2740" y="6737"/>
                    <a:pt x="2764" y="6744"/>
                    <a:pt x="2790" y="6744"/>
                  </a:cubicBezTo>
                  <a:cubicBezTo>
                    <a:pt x="2811" y="6744"/>
                    <a:pt x="2833" y="6739"/>
                    <a:pt x="2854" y="6730"/>
                  </a:cubicBezTo>
                  <a:lnTo>
                    <a:pt x="3223" y="6527"/>
                  </a:lnTo>
                  <a:lnTo>
                    <a:pt x="3223" y="6818"/>
                  </a:lnTo>
                  <a:lnTo>
                    <a:pt x="2359" y="7313"/>
                  </a:lnTo>
                  <a:cubicBezTo>
                    <a:pt x="2282" y="7352"/>
                    <a:pt x="2282" y="7488"/>
                    <a:pt x="2359" y="7623"/>
                  </a:cubicBezTo>
                  <a:cubicBezTo>
                    <a:pt x="2389" y="7682"/>
                    <a:pt x="2437" y="7730"/>
                    <a:pt x="2495" y="7759"/>
                  </a:cubicBezTo>
                  <a:cubicBezTo>
                    <a:pt x="2520" y="7778"/>
                    <a:pt x="2550" y="7789"/>
                    <a:pt x="2580" y="7789"/>
                  </a:cubicBezTo>
                  <a:cubicBezTo>
                    <a:pt x="2597" y="7789"/>
                    <a:pt x="2614" y="7786"/>
                    <a:pt x="2631" y="7779"/>
                  </a:cubicBezTo>
                  <a:lnTo>
                    <a:pt x="3223" y="7439"/>
                  </a:lnTo>
                  <a:lnTo>
                    <a:pt x="3223" y="8128"/>
                  </a:lnTo>
                  <a:cubicBezTo>
                    <a:pt x="3233" y="8254"/>
                    <a:pt x="3301" y="8381"/>
                    <a:pt x="3417" y="8458"/>
                  </a:cubicBezTo>
                  <a:cubicBezTo>
                    <a:pt x="3445" y="8475"/>
                    <a:pt x="3472" y="8483"/>
                    <a:pt x="3496" y="8483"/>
                  </a:cubicBezTo>
                  <a:cubicBezTo>
                    <a:pt x="3557" y="8483"/>
                    <a:pt x="3602" y="8432"/>
                    <a:pt x="3602" y="8342"/>
                  </a:cubicBezTo>
                  <a:lnTo>
                    <a:pt x="3602" y="7682"/>
                  </a:lnTo>
                  <a:lnTo>
                    <a:pt x="4175" y="8672"/>
                  </a:lnTo>
                  <a:cubicBezTo>
                    <a:pt x="4204" y="8730"/>
                    <a:pt x="4252" y="8778"/>
                    <a:pt x="4310" y="8817"/>
                  </a:cubicBezTo>
                  <a:cubicBezTo>
                    <a:pt x="4334" y="8829"/>
                    <a:pt x="4362" y="8838"/>
                    <a:pt x="4391" y="8838"/>
                  </a:cubicBezTo>
                  <a:cubicBezTo>
                    <a:pt x="4409" y="8838"/>
                    <a:pt x="4428" y="8834"/>
                    <a:pt x="4446" y="8827"/>
                  </a:cubicBezTo>
                  <a:cubicBezTo>
                    <a:pt x="4514" y="8788"/>
                    <a:pt x="4524" y="8643"/>
                    <a:pt x="4446" y="8516"/>
                  </a:cubicBezTo>
                  <a:lnTo>
                    <a:pt x="3602" y="7060"/>
                  </a:lnTo>
                  <a:lnTo>
                    <a:pt x="3602" y="6769"/>
                  </a:lnTo>
                  <a:lnTo>
                    <a:pt x="3951" y="7361"/>
                  </a:lnTo>
                  <a:cubicBezTo>
                    <a:pt x="3980" y="7420"/>
                    <a:pt x="4029" y="7468"/>
                    <a:pt x="4087" y="7507"/>
                  </a:cubicBezTo>
                  <a:cubicBezTo>
                    <a:pt x="4112" y="7525"/>
                    <a:pt x="4140" y="7532"/>
                    <a:pt x="4170" y="7532"/>
                  </a:cubicBezTo>
                  <a:cubicBezTo>
                    <a:pt x="4188" y="7532"/>
                    <a:pt x="4205" y="7530"/>
                    <a:pt x="4223" y="7526"/>
                  </a:cubicBezTo>
                  <a:cubicBezTo>
                    <a:pt x="4301" y="7478"/>
                    <a:pt x="4301" y="7342"/>
                    <a:pt x="4223" y="7216"/>
                  </a:cubicBezTo>
                  <a:lnTo>
                    <a:pt x="3612" y="6148"/>
                  </a:lnTo>
                  <a:lnTo>
                    <a:pt x="3612" y="5750"/>
                  </a:lnTo>
                  <a:cubicBezTo>
                    <a:pt x="3698" y="5791"/>
                    <a:pt x="3791" y="5812"/>
                    <a:pt x="3885" y="5812"/>
                  </a:cubicBezTo>
                  <a:cubicBezTo>
                    <a:pt x="4013" y="5812"/>
                    <a:pt x="4140" y="5774"/>
                    <a:pt x="4252" y="5702"/>
                  </a:cubicBezTo>
                  <a:lnTo>
                    <a:pt x="4524" y="6041"/>
                  </a:lnTo>
                  <a:lnTo>
                    <a:pt x="4757" y="7177"/>
                  </a:lnTo>
                  <a:cubicBezTo>
                    <a:pt x="4776" y="7293"/>
                    <a:pt x="4844" y="7390"/>
                    <a:pt x="4941" y="7449"/>
                  </a:cubicBezTo>
                  <a:cubicBezTo>
                    <a:pt x="4951" y="7458"/>
                    <a:pt x="4970" y="7468"/>
                    <a:pt x="4990" y="7468"/>
                  </a:cubicBezTo>
                  <a:cubicBezTo>
                    <a:pt x="5003" y="7472"/>
                    <a:pt x="5015" y="7474"/>
                    <a:pt x="5026" y="7474"/>
                  </a:cubicBezTo>
                  <a:cubicBezTo>
                    <a:pt x="5103" y="7474"/>
                    <a:pt x="5151" y="7393"/>
                    <a:pt x="5126" y="7284"/>
                  </a:cubicBezTo>
                  <a:lnTo>
                    <a:pt x="4990" y="6624"/>
                  </a:lnTo>
                  <a:lnTo>
                    <a:pt x="5213" y="6895"/>
                  </a:lnTo>
                  <a:lnTo>
                    <a:pt x="5524" y="8439"/>
                  </a:lnTo>
                  <a:cubicBezTo>
                    <a:pt x="5543" y="8546"/>
                    <a:pt x="5611" y="8643"/>
                    <a:pt x="5708" y="8701"/>
                  </a:cubicBezTo>
                  <a:cubicBezTo>
                    <a:pt x="5728" y="8711"/>
                    <a:pt x="5737" y="8720"/>
                    <a:pt x="5757" y="8730"/>
                  </a:cubicBezTo>
                  <a:cubicBezTo>
                    <a:pt x="5767" y="8732"/>
                    <a:pt x="5776" y="8733"/>
                    <a:pt x="5785" y="8733"/>
                  </a:cubicBezTo>
                  <a:cubicBezTo>
                    <a:pt x="5874" y="8733"/>
                    <a:pt x="5919" y="8650"/>
                    <a:pt x="5893" y="8536"/>
                  </a:cubicBezTo>
                  <a:lnTo>
                    <a:pt x="5679" y="7478"/>
                  </a:lnTo>
                  <a:lnTo>
                    <a:pt x="6193" y="8118"/>
                  </a:lnTo>
                  <a:cubicBezTo>
                    <a:pt x="6223" y="8148"/>
                    <a:pt x="6252" y="8177"/>
                    <a:pt x="6291" y="8206"/>
                  </a:cubicBezTo>
                  <a:cubicBezTo>
                    <a:pt x="6319" y="8222"/>
                    <a:pt x="6346" y="8230"/>
                    <a:pt x="6370" y="8230"/>
                  </a:cubicBezTo>
                  <a:cubicBezTo>
                    <a:pt x="6404" y="8230"/>
                    <a:pt x="6433" y="8215"/>
                    <a:pt x="6456" y="8186"/>
                  </a:cubicBezTo>
                  <a:cubicBezTo>
                    <a:pt x="6504" y="8070"/>
                    <a:pt x="6475" y="7934"/>
                    <a:pt x="6388" y="7847"/>
                  </a:cubicBezTo>
                  <a:lnTo>
                    <a:pt x="5893" y="7235"/>
                  </a:lnTo>
                  <a:lnTo>
                    <a:pt x="6669" y="7439"/>
                  </a:lnTo>
                  <a:cubicBezTo>
                    <a:pt x="6683" y="7443"/>
                    <a:pt x="6696" y="7445"/>
                    <a:pt x="6708" y="7445"/>
                  </a:cubicBezTo>
                  <a:cubicBezTo>
                    <a:pt x="6790" y="7445"/>
                    <a:pt x="6830" y="7364"/>
                    <a:pt x="6805" y="7255"/>
                  </a:cubicBezTo>
                  <a:cubicBezTo>
                    <a:pt x="6786" y="7138"/>
                    <a:pt x="6718" y="7041"/>
                    <a:pt x="6621" y="6983"/>
                  </a:cubicBezTo>
                  <a:cubicBezTo>
                    <a:pt x="6611" y="6973"/>
                    <a:pt x="6591" y="6963"/>
                    <a:pt x="6572" y="6963"/>
                  </a:cubicBezTo>
                  <a:lnTo>
                    <a:pt x="5427" y="6653"/>
                  </a:lnTo>
                  <a:lnTo>
                    <a:pt x="5203" y="6381"/>
                  </a:lnTo>
                  <a:lnTo>
                    <a:pt x="5679" y="6507"/>
                  </a:lnTo>
                  <a:cubicBezTo>
                    <a:pt x="5692" y="6511"/>
                    <a:pt x="5704" y="6513"/>
                    <a:pt x="5715" y="6513"/>
                  </a:cubicBezTo>
                  <a:cubicBezTo>
                    <a:pt x="5792" y="6513"/>
                    <a:pt x="5840" y="6431"/>
                    <a:pt x="5815" y="6313"/>
                  </a:cubicBezTo>
                  <a:cubicBezTo>
                    <a:pt x="5786" y="6206"/>
                    <a:pt x="5718" y="6109"/>
                    <a:pt x="5630" y="6041"/>
                  </a:cubicBezTo>
                  <a:cubicBezTo>
                    <a:pt x="5611" y="6032"/>
                    <a:pt x="5592" y="6032"/>
                    <a:pt x="5582" y="6022"/>
                  </a:cubicBezTo>
                  <a:lnTo>
                    <a:pt x="4728" y="5799"/>
                  </a:lnTo>
                  <a:lnTo>
                    <a:pt x="4437" y="5430"/>
                  </a:lnTo>
                  <a:cubicBezTo>
                    <a:pt x="4475" y="5313"/>
                    <a:pt x="4505" y="5177"/>
                    <a:pt x="4505" y="5051"/>
                  </a:cubicBezTo>
                  <a:cubicBezTo>
                    <a:pt x="4495" y="4886"/>
                    <a:pt x="4475" y="4731"/>
                    <a:pt x="4437" y="4585"/>
                  </a:cubicBezTo>
                  <a:lnTo>
                    <a:pt x="4718" y="4556"/>
                  </a:lnTo>
                  <a:lnTo>
                    <a:pt x="5582" y="5333"/>
                  </a:lnTo>
                  <a:cubicBezTo>
                    <a:pt x="5601" y="5342"/>
                    <a:pt x="5621" y="5362"/>
                    <a:pt x="5640" y="5372"/>
                  </a:cubicBezTo>
                  <a:cubicBezTo>
                    <a:pt x="5668" y="5389"/>
                    <a:pt x="5696" y="5398"/>
                    <a:pt x="5721" y="5398"/>
                  </a:cubicBezTo>
                  <a:cubicBezTo>
                    <a:pt x="5767" y="5398"/>
                    <a:pt x="5806" y="5369"/>
                    <a:pt x="5825" y="5313"/>
                  </a:cubicBezTo>
                  <a:cubicBezTo>
                    <a:pt x="5834" y="5177"/>
                    <a:pt x="5786" y="5051"/>
                    <a:pt x="5689" y="4964"/>
                  </a:cubicBezTo>
                  <a:lnTo>
                    <a:pt x="5184" y="4517"/>
                  </a:lnTo>
                  <a:lnTo>
                    <a:pt x="5407" y="4498"/>
                  </a:lnTo>
                  <a:lnTo>
                    <a:pt x="6582" y="5546"/>
                  </a:lnTo>
                  <a:cubicBezTo>
                    <a:pt x="6601" y="5556"/>
                    <a:pt x="6621" y="5566"/>
                    <a:pt x="6640" y="5575"/>
                  </a:cubicBezTo>
                  <a:cubicBezTo>
                    <a:pt x="6668" y="5593"/>
                    <a:pt x="6697" y="5602"/>
                    <a:pt x="6723" y="5602"/>
                  </a:cubicBezTo>
                  <a:cubicBezTo>
                    <a:pt x="6768" y="5602"/>
                    <a:pt x="6806" y="5576"/>
                    <a:pt x="6824" y="5527"/>
                  </a:cubicBezTo>
                  <a:cubicBezTo>
                    <a:pt x="6834" y="5391"/>
                    <a:pt x="6786" y="5265"/>
                    <a:pt x="6688" y="5177"/>
                  </a:cubicBezTo>
                  <a:lnTo>
                    <a:pt x="5873" y="4459"/>
                  </a:lnTo>
                  <a:lnTo>
                    <a:pt x="6397" y="4411"/>
                  </a:lnTo>
                  <a:cubicBezTo>
                    <a:pt x="6485" y="4401"/>
                    <a:pt x="6514" y="4284"/>
                    <a:pt x="6465" y="4158"/>
                  </a:cubicBezTo>
                  <a:cubicBezTo>
                    <a:pt x="6436" y="4071"/>
                    <a:pt x="6378" y="4003"/>
                    <a:pt x="6300" y="3954"/>
                  </a:cubicBezTo>
                  <a:cubicBezTo>
                    <a:pt x="6271" y="3935"/>
                    <a:pt x="6242" y="3925"/>
                    <a:pt x="6203" y="3925"/>
                  </a:cubicBezTo>
                  <a:lnTo>
                    <a:pt x="5708" y="3964"/>
                  </a:lnTo>
                  <a:lnTo>
                    <a:pt x="5708" y="3964"/>
                  </a:lnTo>
                  <a:lnTo>
                    <a:pt x="5922" y="3188"/>
                  </a:lnTo>
                  <a:cubicBezTo>
                    <a:pt x="5931" y="3061"/>
                    <a:pt x="5883" y="2926"/>
                    <a:pt x="5786" y="2848"/>
                  </a:cubicBezTo>
                  <a:cubicBezTo>
                    <a:pt x="5766" y="2829"/>
                    <a:pt x="5757" y="2819"/>
                    <a:pt x="5737" y="2809"/>
                  </a:cubicBezTo>
                  <a:cubicBezTo>
                    <a:pt x="5706" y="2792"/>
                    <a:pt x="5676" y="2783"/>
                    <a:pt x="5650" y="2783"/>
                  </a:cubicBezTo>
                  <a:cubicBezTo>
                    <a:pt x="5602" y="2783"/>
                    <a:pt x="5565" y="2811"/>
                    <a:pt x="5553" y="2867"/>
                  </a:cubicBezTo>
                  <a:lnTo>
                    <a:pt x="5242" y="4003"/>
                  </a:lnTo>
                  <a:lnTo>
                    <a:pt x="5019" y="4022"/>
                  </a:lnTo>
                  <a:lnTo>
                    <a:pt x="5145" y="3556"/>
                  </a:lnTo>
                  <a:cubicBezTo>
                    <a:pt x="5165" y="3421"/>
                    <a:pt x="5106" y="3294"/>
                    <a:pt x="5009" y="3207"/>
                  </a:cubicBezTo>
                  <a:cubicBezTo>
                    <a:pt x="4990" y="3197"/>
                    <a:pt x="4980" y="3178"/>
                    <a:pt x="4961" y="3168"/>
                  </a:cubicBezTo>
                  <a:cubicBezTo>
                    <a:pt x="4930" y="3151"/>
                    <a:pt x="4900" y="3142"/>
                    <a:pt x="4873" y="3142"/>
                  </a:cubicBezTo>
                  <a:cubicBezTo>
                    <a:pt x="4825" y="3142"/>
                    <a:pt x="4789" y="3170"/>
                    <a:pt x="4776" y="3226"/>
                  </a:cubicBezTo>
                  <a:lnTo>
                    <a:pt x="4543" y="4071"/>
                  </a:lnTo>
                  <a:lnTo>
                    <a:pt x="4252" y="4090"/>
                  </a:lnTo>
                  <a:cubicBezTo>
                    <a:pt x="4097" y="3780"/>
                    <a:pt x="3874" y="3518"/>
                    <a:pt x="3612" y="3294"/>
                  </a:cubicBezTo>
                  <a:lnTo>
                    <a:pt x="3612" y="2935"/>
                  </a:lnTo>
                  <a:lnTo>
                    <a:pt x="4252" y="2566"/>
                  </a:lnTo>
                  <a:cubicBezTo>
                    <a:pt x="4330" y="2528"/>
                    <a:pt x="4330" y="2392"/>
                    <a:pt x="4252" y="2256"/>
                  </a:cubicBezTo>
                  <a:cubicBezTo>
                    <a:pt x="4223" y="2198"/>
                    <a:pt x="4175" y="2149"/>
                    <a:pt x="4116" y="2120"/>
                  </a:cubicBezTo>
                  <a:cubicBezTo>
                    <a:pt x="4091" y="2101"/>
                    <a:pt x="4062" y="2090"/>
                    <a:pt x="4032" y="2090"/>
                  </a:cubicBezTo>
                  <a:cubicBezTo>
                    <a:pt x="4015" y="2090"/>
                    <a:pt x="3998" y="2094"/>
                    <a:pt x="3980" y="2101"/>
                  </a:cubicBezTo>
                  <a:lnTo>
                    <a:pt x="3612" y="2314"/>
                  </a:lnTo>
                  <a:lnTo>
                    <a:pt x="3612" y="2023"/>
                  </a:lnTo>
                  <a:lnTo>
                    <a:pt x="4475" y="1528"/>
                  </a:lnTo>
                  <a:cubicBezTo>
                    <a:pt x="4553" y="1489"/>
                    <a:pt x="4553" y="1343"/>
                    <a:pt x="4475" y="1217"/>
                  </a:cubicBezTo>
                  <a:cubicBezTo>
                    <a:pt x="4446" y="1159"/>
                    <a:pt x="4398" y="1110"/>
                    <a:pt x="4349" y="1072"/>
                  </a:cubicBezTo>
                  <a:cubicBezTo>
                    <a:pt x="4323" y="1056"/>
                    <a:pt x="4296" y="1048"/>
                    <a:pt x="4271" y="1048"/>
                  </a:cubicBezTo>
                  <a:cubicBezTo>
                    <a:pt x="4250" y="1048"/>
                    <a:pt x="4231" y="1053"/>
                    <a:pt x="4213" y="1062"/>
                  </a:cubicBezTo>
                  <a:lnTo>
                    <a:pt x="3612" y="1402"/>
                  </a:lnTo>
                  <a:lnTo>
                    <a:pt x="3612" y="713"/>
                  </a:lnTo>
                  <a:cubicBezTo>
                    <a:pt x="3602" y="577"/>
                    <a:pt x="3534" y="460"/>
                    <a:pt x="3427" y="383"/>
                  </a:cubicBezTo>
                  <a:cubicBezTo>
                    <a:pt x="3396" y="366"/>
                    <a:pt x="3367" y="358"/>
                    <a:pt x="3341" y="358"/>
                  </a:cubicBezTo>
                  <a:cubicBezTo>
                    <a:pt x="3277" y="358"/>
                    <a:pt x="3233" y="406"/>
                    <a:pt x="3233" y="489"/>
                  </a:cubicBezTo>
                  <a:lnTo>
                    <a:pt x="3233" y="1149"/>
                  </a:lnTo>
                  <a:lnTo>
                    <a:pt x="2660" y="169"/>
                  </a:lnTo>
                  <a:cubicBezTo>
                    <a:pt x="2631" y="111"/>
                    <a:pt x="2583" y="62"/>
                    <a:pt x="2524" y="23"/>
                  </a:cubicBezTo>
                  <a:cubicBezTo>
                    <a:pt x="2503" y="7"/>
                    <a:pt x="2479" y="0"/>
                    <a:pt x="2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36;p37">
              <a:extLst>
                <a:ext uri="{FF2B5EF4-FFF2-40B4-BE49-F238E27FC236}">
                  <a16:creationId xmlns:a16="http://schemas.microsoft.com/office/drawing/2014/main" id="{9C356C48-84F4-1E66-CF27-5D6B521EB5FB}"/>
                </a:ext>
              </a:extLst>
            </p:cNvPr>
            <p:cNvSpPr/>
            <p:nvPr/>
          </p:nvSpPr>
          <p:spPr>
            <a:xfrm>
              <a:off x="5133925" y="1027725"/>
              <a:ext cx="359650" cy="396525"/>
            </a:xfrm>
            <a:custGeom>
              <a:avLst/>
              <a:gdLst/>
              <a:ahLst/>
              <a:cxnLst/>
              <a:rect l="l" t="t" r="r" b="b"/>
              <a:pathLst>
                <a:path w="14386" h="15861" extrusionOk="0">
                  <a:moveTo>
                    <a:pt x="6416" y="5892"/>
                  </a:moveTo>
                  <a:lnTo>
                    <a:pt x="6416" y="5892"/>
                  </a:lnTo>
                  <a:cubicBezTo>
                    <a:pt x="6407" y="5921"/>
                    <a:pt x="6407" y="5950"/>
                    <a:pt x="6397" y="5980"/>
                  </a:cubicBezTo>
                  <a:lnTo>
                    <a:pt x="6349" y="5931"/>
                  </a:lnTo>
                  <a:lnTo>
                    <a:pt x="6416" y="5892"/>
                  </a:lnTo>
                  <a:close/>
                  <a:moveTo>
                    <a:pt x="1623" y="5991"/>
                  </a:moveTo>
                  <a:lnTo>
                    <a:pt x="1623" y="5991"/>
                  </a:lnTo>
                  <a:cubicBezTo>
                    <a:pt x="1610" y="5993"/>
                    <a:pt x="1598" y="5997"/>
                    <a:pt x="1592" y="6009"/>
                  </a:cubicBezTo>
                  <a:lnTo>
                    <a:pt x="1623" y="5991"/>
                  </a:lnTo>
                  <a:close/>
                  <a:moveTo>
                    <a:pt x="15" y="7417"/>
                  </a:moveTo>
                  <a:cubicBezTo>
                    <a:pt x="10" y="7420"/>
                    <a:pt x="5" y="7423"/>
                    <a:pt x="1" y="7426"/>
                  </a:cubicBezTo>
                  <a:lnTo>
                    <a:pt x="15" y="7417"/>
                  </a:lnTo>
                  <a:close/>
                  <a:moveTo>
                    <a:pt x="2821" y="10936"/>
                  </a:moveTo>
                  <a:lnTo>
                    <a:pt x="2815" y="10939"/>
                  </a:lnTo>
                  <a:cubicBezTo>
                    <a:pt x="2817" y="10938"/>
                    <a:pt x="2819" y="10937"/>
                    <a:pt x="2821" y="10936"/>
                  </a:cubicBezTo>
                  <a:close/>
                  <a:moveTo>
                    <a:pt x="1612" y="11506"/>
                  </a:moveTo>
                  <a:lnTo>
                    <a:pt x="1602" y="11512"/>
                  </a:lnTo>
                  <a:cubicBezTo>
                    <a:pt x="1606" y="11510"/>
                    <a:pt x="1609" y="11508"/>
                    <a:pt x="1612" y="11506"/>
                  </a:cubicBezTo>
                  <a:close/>
                  <a:moveTo>
                    <a:pt x="8804" y="15700"/>
                  </a:moveTo>
                  <a:lnTo>
                    <a:pt x="8795" y="15705"/>
                  </a:lnTo>
                  <a:cubicBezTo>
                    <a:pt x="8798" y="15704"/>
                    <a:pt x="8801" y="15702"/>
                    <a:pt x="8804" y="15700"/>
                  </a:cubicBezTo>
                  <a:close/>
                  <a:moveTo>
                    <a:pt x="7610" y="0"/>
                  </a:moveTo>
                  <a:lnTo>
                    <a:pt x="7591" y="10"/>
                  </a:lnTo>
                  <a:cubicBezTo>
                    <a:pt x="7581" y="10"/>
                    <a:pt x="7572" y="20"/>
                    <a:pt x="7572" y="20"/>
                  </a:cubicBezTo>
                  <a:lnTo>
                    <a:pt x="5941" y="961"/>
                  </a:lnTo>
                  <a:lnTo>
                    <a:pt x="5873" y="631"/>
                  </a:lnTo>
                  <a:lnTo>
                    <a:pt x="5873" y="622"/>
                  </a:lnTo>
                  <a:lnTo>
                    <a:pt x="5873" y="602"/>
                  </a:lnTo>
                  <a:lnTo>
                    <a:pt x="5873" y="592"/>
                  </a:lnTo>
                  <a:cubicBezTo>
                    <a:pt x="5873" y="583"/>
                    <a:pt x="5873" y="583"/>
                    <a:pt x="5873" y="573"/>
                  </a:cubicBezTo>
                  <a:cubicBezTo>
                    <a:pt x="5873" y="563"/>
                    <a:pt x="5873" y="563"/>
                    <a:pt x="5873" y="554"/>
                  </a:cubicBezTo>
                  <a:lnTo>
                    <a:pt x="5873" y="544"/>
                  </a:lnTo>
                  <a:lnTo>
                    <a:pt x="5873" y="525"/>
                  </a:lnTo>
                  <a:lnTo>
                    <a:pt x="5863" y="515"/>
                  </a:lnTo>
                  <a:lnTo>
                    <a:pt x="5863" y="505"/>
                  </a:lnTo>
                  <a:lnTo>
                    <a:pt x="5863" y="486"/>
                  </a:lnTo>
                  <a:lnTo>
                    <a:pt x="5854" y="476"/>
                  </a:lnTo>
                  <a:cubicBezTo>
                    <a:pt x="5854" y="466"/>
                    <a:pt x="5844" y="457"/>
                    <a:pt x="5844" y="457"/>
                  </a:cubicBezTo>
                  <a:cubicBezTo>
                    <a:pt x="5844" y="447"/>
                    <a:pt x="5834" y="437"/>
                    <a:pt x="5834" y="427"/>
                  </a:cubicBezTo>
                  <a:lnTo>
                    <a:pt x="5805" y="389"/>
                  </a:lnTo>
                  <a:cubicBezTo>
                    <a:pt x="5805" y="379"/>
                    <a:pt x="5795" y="379"/>
                    <a:pt x="5795" y="369"/>
                  </a:cubicBezTo>
                  <a:cubicBezTo>
                    <a:pt x="5786" y="369"/>
                    <a:pt x="5786" y="360"/>
                    <a:pt x="5776" y="350"/>
                  </a:cubicBezTo>
                  <a:lnTo>
                    <a:pt x="5766" y="340"/>
                  </a:lnTo>
                  <a:lnTo>
                    <a:pt x="5756" y="330"/>
                  </a:lnTo>
                  <a:lnTo>
                    <a:pt x="5747" y="311"/>
                  </a:lnTo>
                  <a:lnTo>
                    <a:pt x="5737" y="301"/>
                  </a:lnTo>
                  <a:cubicBezTo>
                    <a:pt x="5727" y="301"/>
                    <a:pt x="5727" y="292"/>
                    <a:pt x="5727" y="292"/>
                  </a:cubicBezTo>
                  <a:lnTo>
                    <a:pt x="5708" y="282"/>
                  </a:lnTo>
                  <a:lnTo>
                    <a:pt x="5698" y="262"/>
                  </a:lnTo>
                  <a:lnTo>
                    <a:pt x="5679" y="253"/>
                  </a:lnTo>
                  <a:lnTo>
                    <a:pt x="5669" y="243"/>
                  </a:lnTo>
                  <a:lnTo>
                    <a:pt x="5659" y="233"/>
                  </a:lnTo>
                  <a:lnTo>
                    <a:pt x="5640" y="224"/>
                  </a:lnTo>
                  <a:lnTo>
                    <a:pt x="5621" y="224"/>
                  </a:lnTo>
                  <a:lnTo>
                    <a:pt x="5611" y="214"/>
                  </a:lnTo>
                  <a:lnTo>
                    <a:pt x="5601" y="214"/>
                  </a:lnTo>
                  <a:lnTo>
                    <a:pt x="5591" y="204"/>
                  </a:lnTo>
                  <a:lnTo>
                    <a:pt x="5465" y="204"/>
                  </a:lnTo>
                  <a:lnTo>
                    <a:pt x="5446" y="214"/>
                  </a:lnTo>
                  <a:lnTo>
                    <a:pt x="5426" y="224"/>
                  </a:lnTo>
                  <a:lnTo>
                    <a:pt x="1466" y="2534"/>
                  </a:lnTo>
                  <a:cubicBezTo>
                    <a:pt x="1486" y="2524"/>
                    <a:pt x="1505" y="2514"/>
                    <a:pt x="1525" y="2514"/>
                  </a:cubicBezTo>
                  <a:lnTo>
                    <a:pt x="1602" y="2514"/>
                  </a:lnTo>
                  <a:cubicBezTo>
                    <a:pt x="1631" y="2524"/>
                    <a:pt x="1660" y="2534"/>
                    <a:pt x="1680" y="2553"/>
                  </a:cubicBezTo>
                  <a:cubicBezTo>
                    <a:pt x="1709" y="2573"/>
                    <a:pt x="1738" y="2592"/>
                    <a:pt x="1757" y="2611"/>
                  </a:cubicBezTo>
                  <a:lnTo>
                    <a:pt x="554" y="3310"/>
                  </a:lnTo>
                  <a:cubicBezTo>
                    <a:pt x="583" y="3301"/>
                    <a:pt x="622" y="3291"/>
                    <a:pt x="651" y="3291"/>
                  </a:cubicBezTo>
                  <a:cubicBezTo>
                    <a:pt x="690" y="3301"/>
                    <a:pt x="729" y="3310"/>
                    <a:pt x="767" y="3339"/>
                  </a:cubicBezTo>
                  <a:cubicBezTo>
                    <a:pt x="797" y="3349"/>
                    <a:pt x="816" y="3369"/>
                    <a:pt x="845" y="3388"/>
                  </a:cubicBezTo>
                  <a:cubicBezTo>
                    <a:pt x="864" y="3417"/>
                    <a:pt x="894" y="3436"/>
                    <a:pt x="913" y="3466"/>
                  </a:cubicBezTo>
                  <a:lnTo>
                    <a:pt x="1224" y="3844"/>
                  </a:lnTo>
                  <a:lnTo>
                    <a:pt x="39" y="4533"/>
                  </a:lnTo>
                  <a:cubicBezTo>
                    <a:pt x="59" y="4524"/>
                    <a:pt x="78" y="4524"/>
                    <a:pt x="98" y="4514"/>
                  </a:cubicBezTo>
                  <a:cubicBezTo>
                    <a:pt x="117" y="4514"/>
                    <a:pt x="146" y="4514"/>
                    <a:pt x="166" y="4524"/>
                  </a:cubicBezTo>
                  <a:lnTo>
                    <a:pt x="1389" y="4854"/>
                  </a:lnTo>
                  <a:lnTo>
                    <a:pt x="2243" y="4359"/>
                  </a:lnTo>
                  <a:lnTo>
                    <a:pt x="2447" y="5378"/>
                  </a:lnTo>
                  <a:lnTo>
                    <a:pt x="2515" y="5465"/>
                  </a:lnTo>
                  <a:lnTo>
                    <a:pt x="1623" y="5991"/>
                  </a:lnTo>
                  <a:lnTo>
                    <a:pt x="1623" y="5991"/>
                  </a:lnTo>
                  <a:cubicBezTo>
                    <a:pt x="1632" y="5989"/>
                    <a:pt x="1642" y="5989"/>
                    <a:pt x="1651" y="5989"/>
                  </a:cubicBezTo>
                  <a:cubicBezTo>
                    <a:pt x="1657" y="5986"/>
                    <a:pt x="1665" y="5985"/>
                    <a:pt x="1673" y="5985"/>
                  </a:cubicBezTo>
                  <a:cubicBezTo>
                    <a:pt x="1688" y="5985"/>
                    <a:pt x="1706" y="5989"/>
                    <a:pt x="1719" y="5989"/>
                  </a:cubicBezTo>
                  <a:lnTo>
                    <a:pt x="2233" y="6125"/>
                  </a:lnTo>
                  <a:lnTo>
                    <a:pt x="15" y="7417"/>
                  </a:lnTo>
                  <a:lnTo>
                    <a:pt x="15" y="7417"/>
                  </a:lnTo>
                  <a:cubicBezTo>
                    <a:pt x="33" y="7408"/>
                    <a:pt x="54" y="7403"/>
                    <a:pt x="73" y="7403"/>
                  </a:cubicBezTo>
                  <a:cubicBezTo>
                    <a:pt x="81" y="7403"/>
                    <a:pt x="90" y="7404"/>
                    <a:pt x="98" y="7406"/>
                  </a:cubicBezTo>
                  <a:cubicBezTo>
                    <a:pt x="146" y="7406"/>
                    <a:pt x="185" y="7416"/>
                    <a:pt x="224" y="7445"/>
                  </a:cubicBezTo>
                  <a:cubicBezTo>
                    <a:pt x="253" y="7455"/>
                    <a:pt x="272" y="7474"/>
                    <a:pt x="302" y="7494"/>
                  </a:cubicBezTo>
                  <a:lnTo>
                    <a:pt x="1612" y="8658"/>
                  </a:lnTo>
                  <a:lnTo>
                    <a:pt x="534" y="9280"/>
                  </a:lnTo>
                  <a:cubicBezTo>
                    <a:pt x="554" y="9270"/>
                    <a:pt x="573" y="9270"/>
                    <a:pt x="602" y="9260"/>
                  </a:cubicBezTo>
                  <a:lnTo>
                    <a:pt x="1408" y="9192"/>
                  </a:lnTo>
                  <a:lnTo>
                    <a:pt x="1893" y="8911"/>
                  </a:lnTo>
                  <a:lnTo>
                    <a:pt x="2136" y="9134"/>
                  </a:lnTo>
                  <a:lnTo>
                    <a:pt x="2485" y="9105"/>
                  </a:lnTo>
                  <a:lnTo>
                    <a:pt x="2971" y="8823"/>
                  </a:lnTo>
                  <a:lnTo>
                    <a:pt x="3223" y="9037"/>
                  </a:lnTo>
                  <a:lnTo>
                    <a:pt x="3650" y="8998"/>
                  </a:lnTo>
                  <a:lnTo>
                    <a:pt x="4155" y="8707"/>
                  </a:lnTo>
                  <a:lnTo>
                    <a:pt x="4155" y="8726"/>
                  </a:lnTo>
                  <a:lnTo>
                    <a:pt x="4155" y="8785"/>
                  </a:lnTo>
                  <a:lnTo>
                    <a:pt x="4155" y="8833"/>
                  </a:lnTo>
                  <a:lnTo>
                    <a:pt x="4155" y="8882"/>
                  </a:lnTo>
                  <a:lnTo>
                    <a:pt x="2165" y="9610"/>
                  </a:lnTo>
                  <a:lnTo>
                    <a:pt x="1680" y="11405"/>
                  </a:lnTo>
                  <a:cubicBezTo>
                    <a:pt x="1670" y="11425"/>
                    <a:pt x="1660" y="11444"/>
                    <a:pt x="1651" y="11464"/>
                  </a:cubicBezTo>
                  <a:cubicBezTo>
                    <a:pt x="1643" y="11480"/>
                    <a:pt x="1628" y="11496"/>
                    <a:pt x="1612" y="11506"/>
                  </a:cubicBezTo>
                  <a:lnTo>
                    <a:pt x="1612" y="11506"/>
                  </a:lnTo>
                  <a:lnTo>
                    <a:pt x="2913" y="10745"/>
                  </a:lnTo>
                  <a:lnTo>
                    <a:pt x="2893" y="10833"/>
                  </a:lnTo>
                  <a:cubicBezTo>
                    <a:pt x="2883" y="10852"/>
                    <a:pt x="2874" y="10871"/>
                    <a:pt x="2864" y="10891"/>
                  </a:cubicBezTo>
                  <a:cubicBezTo>
                    <a:pt x="2847" y="10908"/>
                    <a:pt x="2837" y="10926"/>
                    <a:pt x="2821" y="10936"/>
                  </a:cubicBezTo>
                  <a:lnTo>
                    <a:pt x="2821" y="10936"/>
                  </a:lnTo>
                  <a:lnTo>
                    <a:pt x="4592" y="9911"/>
                  </a:lnTo>
                  <a:lnTo>
                    <a:pt x="4611" y="9940"/>
                  </a:lnTo>
                  <a:lnTo>
                    <a:pt x="4660" y="9979"/>
                  </a:lnTo>
                  <a:lnTo>
                    <a:pt x="4708" y="10027"/>
                  </a:lnTo>
                  <a:cubicBezTo>
                    <a:pt x="4728" y="10046"/>
                    <a:pt x="4747" y="10056"/>
                    <a:pt x="4757" y="10066"/>
                  </a:cubicBezTo>
                  <a:lnTo>
                    <a:pt x="4786" y="10085"/>
                  </a:lnTo>
                  <a:lnTo>
                    <a:pt x="4805" y="10105"/>
                  </a:lnTo>
                  <a:lnTo>
                    <a:pt x="4854" y="10144"/>
                  </a:lnTo>
                  <a:lnTo>
                    <a:pt x="4902" y="10173"/>
                  </a:lnTo>
                  <a:lnTo>
                    <a:pt x="4941" y="10211"/>
                  </a:lnTo>
                  <a:lnTo>
                    <a:pt x="4990" y="10231"/>
                  </a:lnTo>
                  <a:lnTo>
                    <a:pt x="4999" y="10241"/>
                  </a:lnTo>
                  <a:lnTo>
                    <a:pt x="5038" y="10260"/>
                  </a:lnTo>
                  <a:lnTo>
                    <a:pt x="5087" y="10289"/>
                  </a:lnTo>
                  <a:lnTo>
                    <a:pt x="5126" y="10309"/>
                  </a:lnTo>
                  <a:lnTo>
                    <a:pt x="5174" y="10328"/>
                  </a:lnTo>
                  <a:lnTo>
                    <a:pt x="5213" y="10338"/>
                  </a:lnTo>
                  <a:lnTo>
                    <a:pt x="5223" y="10338"/>
                  </a:lnTo>
                  <a:lnTo>
                    <a:pt x="5261" y="10347"/>
                  </a:lnTo>
                  <a:lnTo>
                    <a:pt x="5300" y="10367"/>
                  </a:lnTo>
                  <a:lnTo>
                    <a:pt x="5349" y="10376"/>
                  </a:lnTo>
                  <a:lnTo>
                    <a:pt x="5397" y="10386"/>
                  </a:lnTo>
                  <a:lnTo>
                    <a:pt x="5553" y="10386"/>
                  </a:lnTo>
                  <a:cubicBezTo>
                    <a:pt x="5572" y="10376"/>
                    <a:pt x="5601" y="10376"/>
                    <a:pt x="5621" y="10376"/>
                  </a:cubicBezTo>
                  <a:cubicBezTo>
                    <a:pt x="5640" y="10367"/>
                    <a:pt x="5669" y="10357"/>
                    <a:pt x="5689" y="10357"/>
                  </a:cubicBezTo>
                  <a:cubicBezTo>
                    <a:pt x="5727" y="10338"/>
                    <a:pt x="5756" y="10328"/>
                    <a:pt x="5786" y="10309"/>
                  </a:cubicBezTo>
                  <a:lnTo>
                    <a:pt x="6688" y="9784"/>
                  </a:lnTo>
                  <a:cubicBezTo>
                    <a:pt x="6688" y="9843"/>
                    <a:pt x="6698" y="9891"/>
                    <a:pt x="6698" y="9949"/>
                  </a:cubicBezTo>
                  <a:cubicBezTo>
                    <a:pt x="6698" y="9998"/>
                    <a:pt x="6688" y="10066"/>
                    <a:pt x="6688" y="10124"/>
                  </a:cubicBezTo>
                  <a:lnTo>
                    <a:pt x="3689" y="11862"/>
                  </a:lnTo>
                  <a:lnTo>
                    <a:pt x="3689" y="11862"/>
                  </a:lnTo>
                  <a:lnTo>
                    <a:pt x="4698" y="11289"/>
                  </a:lnTo>
                  <a:lnTo>
                    <a:pt x="6688" y="10134"/>
                  </a:lnTo>
                  <a:lnTo>
                    <a:pt x="6688" y="10134"/>
                  </a:lnTo>
                  <a:cubicBezTo>
                    <a:pt x="6688" y="10173"/>
                    <a:pt x="6688" y="10221"/>
                    <a:pt x="6679" y="10260"/>
                  </a:cubicBezTo>
                  <a:lnTo>
                    <a:pt x="5291" y="11056"/>
                  </a:lnTo>
                  <a:lnTo>
                    <a:pt x="5291" y="11677"/>
                  </a:lnTo>
                  <a:lnTo>
                    <a:pt x="5591" y="12182"/>
                  </a:lnTo>
                  <a:lnTo>
                    <a:pt x="3340" y="13492"/>
                  </a:lnTo>
                  <a:lnTo>
                    <a:pt x="4689" y="12716"/>
                  </a:lnTo>
                  <a:lnTo>
                    <a:pt x="5591" y="12192"/>
                  </a:lnTo>
                  <a:lnTo>
                    <a:pt x="5718" y="12395"/>
                  </a:lnTo>
                  <a:lnTo>
                    <a:pt x="5291" y="12638"/>
                  </a:lnTo>
                  <a:lnTo>
                    <a:pt x="5291" y="13104"/>
                  </a:lnTo>
                  <a:lnTo>
                    <a:pt x="5718" y="13832"/>
                  </a:lnTo>
                  <a:lnTo>
                    <a:pt x="5291" y="14075"/>
                  </a:lnTo>
                  <a:lnTo>
                    <a:pt x="5291" y="15103"/>
                  </a:lnTo>
                  <a:cubicBezTo>
                    <a:pt x="5291" y="15142"/>
                    <a:pt x="5281" y="15191"/>
                    <a:pt x="5271" y="15230"/>
                  </a:cubicBezTo>
                  <a:cubicBezTo>
                    <a:pt x="5252" y="15259"/>
                    <a:pt x="5232" y="15278"/>
                    <a:pt x="5203" y="15298"/>
                  </a:cubicBezTo>
                  <a:lnTo>
                    <a:pt x="6222" y="14705"/>
                  </a:lnTo>
                  <a:lnTo>
                    <a:pt x="6611" y="15375"/>
                  </a:lnTo>
                  <a:cubicBezTo>
                    <a:pt x="6640" y="15424"/>
                    <a:pt x="6659" y="15472"/>
                    <a:pt x="6679" y="15531"/>
                  </a:cubicBezTo>
                  <a:cubicBezTo>
                    <a:pt x="6688" y="15569"/>
                    <a:pt x="6698" y="15618"/>
                    <a:pt x="6698" y="15666"/>
                  </a:cubicBezTo>
                  <a:cubicBezTo>
                    <a:pt x="6698" y="15705"/>
                    <a:pt x="6688" y="15744"/>
                    <a:pt x="6679" y="15783"/>
                  </a:cubicBezTo>
                  <a:cubicBezTo>
                    <a:pt x="6659" y="15812"/>
                    <a:pt x="6640" y="15841"/>
                    <a:pt x="6611" y="15861"/>
                  </a:cubicBezTo>
                  <a:lnTo>
                    <a:pt x="8717" y="14647"/>
                  </a:lnTo>
                  <a:lnTo>
                    <a:pt x="8872" y="15424"/>
                  </a:lnTo>
                  <a:cubicBezTo>
                    <a:pt x="8882" y="15453"/>
                    <a:pt x="8882" y="15492"/>
                    <a:pt x="8882" y="15521"/>
                  </a:cubicBezTo>
                  <a:cubicBezTo>
                    <a:pt x="8882" y="15550"/>
                    <a:pt x="8882" y="15579"/>
                    <a:pt x="8872" y="15598"/>
                  </a:cubicBezTo>
                  <a:cubicBezTo>
                    <a:pt x="8872" y="15618"/>
                    <a:pt x="8862" y="15637"/>
                    <a:pt x="8843" y="15657"/>
                  </a:cubicBezTo>
                  <a:cubicBezTo>
                    <a:pt x="8835" y="15673"/>
                    <a:pt x="8820" y="15689"/>
                    <a:pt x="8804" y="15700"/>
                  </a:cubicBezTo>
                  <a:lnTo>
                    <a:pt x="8804" y="15700"/>
                  </a:lnTo>
                  <a:lnTo>
                    <a:pt x="12755" y="13415"/>
                  </a:lnTo>
                  <a:cubicBezTo>
                    <a:pt x="12774" y="13395"/>
                    <a:pt x="12794" y="13385"/>
                    <a:pt x="12803" y="13366"/>
                  </a:cubicBezTo>
                  <a:lnTo>
                    <a:pt x="12813" y="13337"/>
                  </a:lnTo>
                  <a:lnTo>
                    <a:pt x="12823" y="13327"/>
                  </a:lnTo>
                  <a:lnTo>
                    <a:pt x="12823" y="13308"/>
                  </a:lnTo>
                  <a:cubicBezTo>
                    <a:pt x="12823" y="13298"/>
                    <a:pt x="12823" y="13298"/>
                    <a:pt x="12823" y="13298"/>
                  </a:cubicBezTo>
                  <a:lnTo>
                    <a:pt x="12823" y="13279"/>
                  </a:lnTo>
                  <a:cubicBezTo>
                    <a:pt x="12823" y="13279"/>
                    <a:pt x="12823" y="13269"/>
                    <a:pt x="12823" y="13269"/>
                  </a:cubicBezTo>
                  <a:cubicBezTo>
                    <a:pt x="12823" y="13259"/>
                    <a:pt x="12823" y="13259"/>
                    <a:pt x="12823" y="13250"/>
                  </a:cubicBezTo>
                  <a:lnTo>
                    <a:pt x="12823" y="13240"/>
                  </a:lnTo>
                  <a:cubicBezTo>
                    <a:pt x="12823" y="13230"/>
                    <a:pt x="12823" y="13230"/>
                    <a:pt x="12823" y="13230"/>
                  </a:cubicBezTo>
                  <a:lnTo>
                    <a:pt x="12823" y="13211"/>
                  </a:lnTo>
                  <a:cubicBezTo>
                    <a:pt x="12823" y="13211"/>
                    <a:pt x="12823" y="13201"/>
                    <a:pt x="12823" y="13201"/>
                  </a:cubicBezTo>
                  <a:lnTo>
                    <a:pt x="12823" y="13182"/>
                  </a:lnTo>
                  <a:lnTo>
                    <a:pt x="12823" y="13172"/>
                  </a:lnTo>
                  <a:lnTo>
                    <a:pt x="12823" y="13152"/>
                  </a:lnTo>
                  <a:lnTo>
                    <a:pt x="12823" y="13143"/>
                  </a:lnTo>
                  <a:lnTo>
                    <a:pt x="12823" y="13133"/>
                  </a:lnTo>
                  <a:lnTo>
                    <a:pt x="12823" y="13114"/>
                  </a:lnTo>
                  <a:lnTo>
                    <a:pt x="13657" y="12628"/>
                  </a:lnTo>
                  <a:cubicBezTo>
                    <a:pt x="13677" y="12619"/>
                    <a:pt x="13696" y="12609"/>
                    <a:pt x="13706" y="12590"/>
                  </a:cubicBezTo>
                  <a:cubicBezTo>
                    <a:pt x="13706" y="12580"/>
                    <a:pt x="13716" y="12570"/>
                    <a:pt x="13716" y="12560"/>
                  </a:cubicBezTo>
                  <a:lnTo>
                    <a:pt x="13725" y="12551"/>
                  </a:lnTo>
                  <a:lnTo>
                    <a:pt x="13725" y="12531"/>
                  </a:lnTo>
                  <a:lnTo>
                    <a:pt x="13725" y="12512"/>
                  </a:lnTo>
                  <a:cubicBezTo>
                    <a:pt x="13725" y="12512"/>
                    <a:pt x="13725" y="12502"/>
                    <a:pt x="13725" y="12502"/>
                  </a:cubicBezTo>
                  <a:cubicBezTo>
                    <a:pt x="13725" y="12492"/>
                    <a:pt x="13725" y="12492"/>
                    <a:pt x="13725" y="12483"/>
                  </a:cubicBezTo>
                  <a:cubicBezTo>
                    <a:pt x="13725" y="12483"/>
                    <a:pt x="13725" y="12483"/>
                    <a:pt x="13725" y="12473"/>
                  </a:cubicBezTo>
                  <a:cubicBezTo>
                    <a:pt x="13725" y="12473"/>
                    <a:pt x="13725" y="12463"/>
                    <a:pt x="13725" y="12463"/>
                  </a:cubicBezTo>
                  <a:lnTo>
                    <a:pt x="13725" y="12415"/>
                  </a:lnTo>
                  <a:cubicBezTo>
                    <a:pt x="13725" y="12415"/>
                    <a:pt x="13725" y="12405"/>
                    <a:pt x="13725" y="12405"/>
                  </a:cubicBezTo>
                  <a:lnTo>
                    <a:pt x="13725" y="12386"/>
                  </a:lnTo>
                  <a:lnTo>
                    <a:pt x="13725" y="12376"/>
                  </a:lnTo>
                  <a:lnTo>
                    <a:pt x="13725" y="12357"/>
                  </a:lnTo>
                  <a:cubicBezTo>
                    <a:pt x="13725" y="12357"/>
                    <a:pt x="13725" y="12357"/>
                    <a:pt x="13725" y="12347"/>
                  </a:cubicBezTo>
                  <a:lnTo>
                    <a:pt x="13725" y="12327"/>
                  </a:lnTo>
                  <a:lnTo>
                    <a:pt x="13725" y="12308"/>
                  </a:lnTo>
                  <a:cubicBezTo>
                    <a:pt x="13725" y="12308"/>
                    <a:pt x="13725" y="12298"/>
                    <a:pt x="13725" y="12298"/>
                  </a:cubicBezTo>
                  <a:cubicBezTo>
                    <a:pt x="13725" y="12289"/>
                    <a:pt x="13725" y="12289"/>
                    <a:pt x="13725" y="12279"/>
                  </a:cubicBezTo>
                  <a:lnTo>
                    <a:pt x="13725" y="12269"/>
                  </a:lnTo>
                  <a:lnTo>
                    <a:pt x="13725" y="12250"/>
                  </a:lnTo>
                  <a:lnTo>
                    <a:pt x="13725" y="12240"/>
                  </a:lnTo>
                  <a:lnTo>
                    <a:pt x="13716" y="12221"/>
                  </a:lnTo>
                  <a:lnTo>
                    <a:pt x="13706" y="12211"/>
                  </a:lnTo>
                  <a:lnTo>
                    <a:pt x="13706" y="12192"/>
                  </a:lnTo>
                  <a:cubicBezTo>
                    <a:pt x="13706" y="12192"/>
                    <a:pt x="13706" y="12182"/>
                    <a:pt x="13706" y="12182"/>
                  </a:cubicBezTo>
                  <a:lnTo>
                    <a:pt x="13687" y="12153"/>
                  </a:lnTo>
                  <a:lnTo>
                    <a:pt x="13667" y="12114"/>
                  </a:lnTo>
                  <a:lnTo>
                    <a:pt x="13648" y="12094"/>
                  </a:lnTo>
                  <a:lnTo>
                    <a:pt x="13628" y="12075"/>
                  </a:lnTo>
                  <a:lnTo>
                    <a:pt x="13628" y="12065"/>
                  </a:lnTo>
                  <a:lnTo>
                    <a:pt x="13463" y="11852"/>
                  </a:lnTo>
                  <a:lnTo>
                    <a:pt x="14211" y="11415"/>
                  </a:lnTo>
                  <a:cubicBezTo>
                    <a:pt x="14230" y="11405"/>
                    <a:pt x="14249" y="11396"/>
                    <a:pt x="14259" y="11376"/>
                  </a:cubicBezTo>
                  <a:lnTo>
                    <a:pt x="14269" y="11347"/>
                  </a:lnTo>
                  <a:lnTo>
                    <a:pt x="14279" y="11337"/>
                  </a:lnTo>
                  <a:cubicBezTo>
                    <a:pt x="14279" y="11328"/>
                    <a:pt x="14279" y="11318"/>
                    <a:pt x="14279" y="11318"/>
                  </a:cubicBezTo>
                  <a:lnTo>
                    <a:pt x="14279" y="11308"/>
                  </a:lnTo>
                  <a:lnTo>
                    <a:pt x="14279" y="11289"/>
                  </a:lnTo>
                  <a:lnTo>
                    <a:pt x="14279" y="11279"/>
                  </a:lnTo>
                  <a:lnTo>
                    <a:pt x="14279" y="11260"/>
                  </a:lnTo>
                  <a:lnTo>
                    <a:pt x="14279" y="11250"/>
                  </a:lnTo>
                  <a:lnTo>
                    <a:pt x="14279" y="11231"/>
                  </a:lnTo>
                  <a:lnTo>
                    <a:pt x="14279" y="11221"/>
                  </a:lnTo>
                  <a:cubicBezTo>
                    <a:pt x="14279" y="11221"/>
                    <a:pt x="14279" y="11211"/>
                    <a:pt x="14279" y="11202"/>
                  </a:cubicBezTo>
                  <a:cubicBezTo>
                    <a:pt x="14279" y="11202"/>
                    <a:pt x="14279" y="11202"/>
                    <a:pt x="14279" y="11192"/>
                  </a:cubicBezTo>
                  <a:cubicBezTo>
                    <a:pt x="14279" y="11192"/>
                    <a:pt x="14279" y="11182"/>
                    <a:pt x="14279" y="11172"/>
                  </a:cubicBezTo>
                  <a:cubicBezTo>
                    <a:pt x="14279" y="11172"/>
                    <a:pt x="14279" y="11163"/>
                    <a:pt x="14279" y="11163"/>
                  </a:cubicBezTo>
                  <a:cubicBezTo>
                    <a:pt x="14279" y="11153"/>
                    <a:pt x="14279" y="11153"/>
                    <a:pt x="14279" y="11143"/>
                  </a:cubicBezTo>
                  <a:lnTo>
                    <a:pt x="14279" y="11134"/>
                  </a:lnTo>
                  <a:lnTo>
                    <a:pt x="14279" y="11124"/>
                  </a:lnTo>
                  <a:lnTo>
                    <a:pt x="14279" y="11104"/>
                  </a:lnTo>
                  <a:cubicBezTo>
                    <a:pt x="14269" y="11085"/>
                    <a:pt x="14279" y="11095"/>
                    <a:pt x="14269" y="11075"/>
                  </a:cubicBezTo>
                  <a:lnTo>
                    <a:pt x="14269" y="11056"/>
                  </a:lnTo>
                  <a:lnTo>
                    <a:pt x="14269" y="11046"/>
                  </a:lnTo>
                  <a:lnTo>
                    <a:pt x="14269" y="11027"/>
                  </a:lnTo>
                  <a:cubicBezTo>
                    <a:pt x="14269" y="11027"/>
                    <a:pt x="14269" y="11017"/>
                    <a:pt x="14269" y="11017"/>
                  </a:cubicBezTo>
                  <a:lnTo>
                    <a:pt x="14259" y="10998"/>
                  </a:lnTo>
                  <a:lnTo>
                    <a:pt x="14259" y="10988"/>
                  </a:lnTo>
                  <a:lnTo>
                    <a:pt x="14249" y="10969"/>
                  </a:lnTo>
                  <a:cubicBezTo>
                    <a:pt x="14249" y="10959"/>
                    <a:pt x="14240" y="10949"/>
                    <a:pt x="14230" y="10949"/>
                  </a:cubicBezTo>
                  <a:cubicBezTo>
                    <a:pt x="14230" y="10939"/>
                    <a:pt x="14220" y="10920"/>
                    <a:pt x="14211" y="10910"/>
                  </a:cubicBezTo>
                  <a:lnTo>
                    <a:pt x="14211" y="10901"/>
                  </a:lnTo>
                  <a:cubicBezTo>
                    <a:pt x="14201" y="10891"/>
                    <a:pt x="14201" y="10891"/>
                    <a:pt x="14201" y="10881"/>
                  </a:cubicBezTo>
                  <a:lnTo>
                    <a:pt x="14182" y="10862"/>
                  </a:lnTo>
                  <a:lnTo>
                    <a:pt x="14172" y="10852"/>
                  </a:lnTo>
                  <a:cubicBezTo>
                    <a:pt x="14172" y="10842"/>
                    <a:pt x="14162" y="10842"/>
                    <a:pt x="14162" y="10842"/>
                  </a:cubicBezTo>
                  <a:lnTo>
                    <a:pt x="14152" y="10823"/>
                  </a:lnTo>
                  <a:lnTo>
                    <a:pt x="14133" y="10813"/>
                  </a:lnTo>
                  <a:lnTo>
                    <a:pt x="14123" y="10804"/>
                  </a:lnTo>
                  <a:cubicBezTo>
                    <a:pt x="14123" y="10794"/>
                    <a:pt x="14114" y="10794"/>
                    <a:pt x="14114" y="10794"/>
                  </a:cubicBezTo>
                  <a:cubicBezTo>
                    <a:pt x="14104" y="10784"/>
                    <a:pt x="14104" y="10784"/>
                    <a:pt x="14104" y="10774"/>
                  </a:cubicBezTo>
                  <a:lnTo>
                    <a:pt x="14084" y="10765"/>
                  </a:lnTo>
                  <a:lnTo>
                    <a:pt x="14075" y="10755"/>
                  </a:lnTo>
                  <a:lnTo>
                    <a:pt x="14065" y="10745"/>
                  </a:lnTo>
                  <a:lnTo>
                    <a:pt x="14046" y="10736"/>
                  </a:lnTo>
                  <a:lnTo>
                    <a:pt x="14026" y="10736"/>
                  </a:lnTo>
                  <a:lnTo>
                    <a:pt x="14017" y="10726"/>
                  </a:lnTo>
                  <a:lnTo>
                    <a:pt x="14007" y="10716"/>
                  </a:lnTo>
                  <a:lnTo>
                    <a:pt x="13958" y="10716"/>
                  </a:lnTo>
                  <a:lnTo>
                    <a:pt x="12240" y="10250"/>
                  </a:lnTo>
                  <a:lnTo>
                    <a:pt x="12687" y="9988"/>
                  </a:lnTo>
                  <a:cubicBezTo>
                    <a:pt x="12706" y="9979"/>
                    <a:pt x="12726" y="9969"/>
                    <a:pt x="12735" y="9940"/>
                  </a:cubicBezTo>
                  <a:cubicBezTo>
                    <a:pt x="12745" y="9940"/>
                    <a:pt x="12745" y="9930"/>
                    <a:pt x="12755" y="9920"/>
                  </a:cubicBezTo>
                  <a:lnTo>
                    <a:pt x="12755" y="9911"/>
                  </a:lnTo>
                  <a:cubicBezTo>
                    <a:pt x="12755" y="9901"/>
                    <a:pt x="12755" y="9891"/>
                    <a:pt x="12755" y="9891"/>
                  </a:cubicBezTo>
                  <a:lnTo>
                    <a:pt x="12755" y="9881"/>
                  </a:lnTo>
                  <a:lnTo>
                    <a:pt x="12755" y="9862"/>
                  </a:lnTo>
                  <a:lnTo>
                    <a:pt x="12755" y="9852"/>
                  </a:lnTo>
                  <a:lnTo>
                    <a:pt x="12755" y="9833"/>
                  </a:lnTo>
                  <a:lnTo>
                    <a:pt x="12755" y="9823"/>
                  </a:lnTo>
                  <a:lnTo>
                    <a:pt x="12755" y="9804"/>
                  </a:lnTo>
                  <a:lnTo>
                    <a:pt x="12755" y="9794"/>
                  </a:lnTo>
                  <a:cubicBezTo>
                    <a:pt x="12755" y="9794"/>
                    <a:pt x="12755" y="9784"/>
                    <a:pt x="12755" y="9784"/>
                  </a:cubicBezTo>
                  <a:cubicBezTo>
                    <a:pt x="12755" y="9775"/>
                    <a:pt x="12755" y="9775"/>
                    <a:pt x="12755" y="9765"/>
                  </a:cubicBezTo>
                  <a:cubicBezTo>
                    <a:pt x="12755" y="9765"/>
                    <a:pt x="12755" y="9755"/>
                    <a:pt x="12755" y="9755"/>
                  </a:cubicBezTo>
                  <a:cubicBezTo>
                    <a:pt x="12755" y="9746"/>
                    <a:pt x="12755" y="9746"/>
                    <a:pt x="12755" y="9736"/>
                  </a:cubicBezTo>
                  <a:cubicBezTo>
                    <a:pt x="12755" y="9736"/>
                    <a:pt x="12755" y="9726"/>
                    <a:pt x="12755" y="9726"/>
                  </a:cubicBezTo>
                  <a:lnTo>
                    <a:pt x="12755" y="9716"/>
                  </a:lnTo>
                  <a:cubicBezTo>
                    <a:pt x="12755" y="9707"/>
                    <a:pt x="12755" y="9707"/>
                    <a:pt x="12755" y="9707"/>
                  </a:cubicBezTo>
                  <a:lnTo>
                    <a:pt x="12755" y="9687"/>
                  </a:lnTo>
                  <a:cubicBezTo>
                    <a:pt x="12755" y="9678"/>
                    <a:pt x="12755" y="9678"/>
                    <a:pt x="12755" y="9668"/>
                  </a:cubicBezTo>
                  <a:cubicBezTo>
                    <a:pt x="12755" y="9668"/>
                    <a:pt x="12755" y="9658"/>
                    <a:pt x="12755" y="9648"/>
                  </a:cubicBezTo>
                  <a:cubicBezTo>
                    <a:pt x="12755" y="9648"/>
                    <a:pt x="12755" y="9639"/>
                    <a:pt x="12755" y="9639"/>
                  </a:cubicBezTo>
                  <a:cubicBezTo>
                    <a:pt x="12755" y="9629"/>
                    <a:pt x="12755" y="9629"/>
                    <a:pt x="12755" y="9619"/>
                  </a:cubicBezTo>
                  <a:lnTo>
                    <a:pt x="12755" y="9610"/>
                  </a:lnTo>
                  <a:lnTo>
                    <a:pt x="12755" y="9590"/>
                  </a:lnTo>
                  <a:lnTo>
                    <a:pt x="12755" y="9581"/>
                  </a:lnTo>
                  <a:lnTo>
                    <a:pt x="12755" y="9571"/>
                  </a:lnTo>
                  <a:lnTo>
                    <a:pt x="12745" y="9551"/>
                  </a:lnTo>
                  <a:lnTo>
                    <a:pt x="12735" y="9542"/>
                  </a:lnTo>
                  <a:cubicBezTo>
                    <a:pt x="12735" y="9532"/>
                    <a:pt x="12726" y="9522"/>
                    <a:pt x="12726" y="9513"/>
                  </a:cubicBezTo>
                  <a:cubicBezTo>
                    <a:pt x="12726" y="9513"/>
                    <a:pt x="12726" y="9513"/>
                    <a:pt x="12726" y="9503"/>
                  </a:cubicBezTo>
                  <a:lnTo>
                    <a:pt x="14308" y="8581"/>
                  </a:lnTo>
                  <a:cubicBezTo>
                    <a:pt x="14327" y="8571"/>
                    <a:pt x="14347" y="8552"/>
                    <a:pt x="14356" y="8532"/>
                  </a:cubicBezTo>
                  <a:lnTo>
                    <a:pt x="14366" y="8513"/>
                  </a:lnTo>
                  <a:lnTo>
                    <a:pt x="14376" y="8493"/>
                  </a:lnTo>
                  <a:cubicBezTo>
                    <a:pt x="14376" y="8493"/>
                    <a:pt x="14376" y="8484"/>
                    <a:pt x="14385" y="8484"/>
                  </a:cubicBezTo>
                  <a:lnTo>
                    <a:pt x="14385" y="8474"/>
                  </a:lnTo>
                  <a:lnTo>
                    <a:pt x="14385" y="8464"/>
                  </a:lnTo>
                  <a:lnTo>
                    <a:pt x="14385" y="8455"/>
                  </a:lnTo>
                  <a:lnTo>
                    <a:pt x="14385" y="8435"/>
                  </a:lnTo>
                  <a:lnTo>
                    <a:pt x="14385" y="8426"/>
                  </a:lnTo>
                  <a:lnTo>
                    <a:pt x="14385" y="8338"/>
                  </a:lnTo>
                  <a:cubicBezTo>
                    <a:pt x="14385" y="8328"/>
                    <a:pt x="14385" y="8328"/>
                    <a:pt x="14385" y="8319"/>
                  </a:cubicBezTo>
                  <a:lnTo>
                    <a:pt x="14298" y="8309"/>
                  </a:lnTo>
                  <a:cubicBezTo>
                    <a:pt x="14298" y="8309"/>
                    <a:pt x="14298" y="8299"/>
                    <a:pt x="14298" y="8299"/>
                  </a:cubicBezTo>
                  <a:lnTo>
                    <a:pt x="14298" y="8280"/>
                  </a:lnTo>
                  <a:lnTo>
                    <a:pt x="14298" y="8270"/>
                  </a:lnTo>
                  <a:lnTo>
                    <a:pt x="14298" y="8251"/>
                  </a:lnTo>
                  <a:lnTo>
                    <a:pt x="14298" y="8241"/>
                  </a:lnTo>
                  <a:lnTo>
                    <a:pt x="14298" y="8222"/>
                  </a:lnTo>
                  <a:lnTo>
                    <a:pt x="14298" y="8202"/>
                  </a:lnTo>
                  <a:lnTo>
                    <a:pt x="14298" y="8193"/>
                  </a:lnTo>
                  <a:lnTo>
                    <a:pt x="14298" y="8173"/>
                  </a:lnTo>
                  <a:lnTo>
                    <a:pt x="14298" y="8154"/>
                  </a:lnTo>
                  <a:lnTo>
                    <a:pt x="14298" y="8144"/>
                  </a:lnTo>
                  <a:cubicBezTo>
                    <a:pt x="14298" y="8134"/>
                    <a:pt x="14298" y="8134"/>
                    <a:pt x="14298" y="8125"/>
                  </a:cubicBezTo>
                  <a:cubicBezTo>
                    <a:pt x="14298" y="8125"/>
                    <a:pt x="14298" y="8115"/>
                    <a:pt x="14298" y="8115"/>
                  </a:cubicBezTo>
                  <a:lnTo>
                    <a:pt x="14288" y="8105"/>
                  </a:lnTo>
                  <a:cubicBezTo>
                    <a:pt x="14288" y="8095"/>
                    <a:pt x="14288" y="8086"/>
                    <a:pt x="14288" y="8086"/>
                  </a:cubicBezTo>
                  <a:lnTo>
                    <a:pt x="14288" y="8066"/>
                  </a:lnTo>
                  <a:lnTo>
                    <a:pt x="14279" y="8047"/>
                  </a:lnTo>
                  <a:lnTo>
                    <a:pt x="14259" y="8028"/>
                  </a:lnTo>
                  <a:cubicBezTo>
                    <a:pt x="14249" y="8008"/>
                    <a:pt x="14240" y="7998"/>
                    <a:pt x="14240" y="7989"/>
                  </a:cubicBezTo>
                  <a:lnTo>
                    <a:pt x="14220" y="7960"/>
                  </a:lnTo>
                  <a:lnTo>
                    <a:pt x="14211" y="7950"/>
                  </a:lnTo>
                  <a:cubicBezTo>
                    <a:pt x="14201" y="7940"/>
                    <a:pt x="14201" y="7940"/>
                    <a:pt x="14191" y="7930"/>
                  </a:cubicBezTo>
                  <a:lnTo>
                    <a:pt x="14182" y="7921"/>
                  </a:lnTo>
                  <a:lnTo>
                    <a:pt x="14172" y="7901"/>
                  </a:lnTo>
                  <a:cubicBezTo>
                    <a:pt x="14172" y="7901"/>
                    <a:pt x="14162" y="7901"/>
                    <a:pt x="14162" y="7892"/>
                  </a:cubicBezTo>
                  <a:cubicBezTo>
                    <a:pt x="14152" y="7892"/>
                    <a:pt x="14152" y="7882"/>
                    <a:pt x="14143" y="7882"/>
                  </a:cubicBezTo>
                  <a:lnTo>
                    <a:pt x="14133" y="7863"/>
                  </a:lnTo>
                  <a:lnTo>
                    <a:pt x="13153" y="6999"/>
                  </a:lnTo>
                  <a:lnTo>
                    <a:pt x="13735" y="6649"/>
                  </a:lnTo>
                  <a:cubicBezTo>
                    <a:pt x="13754" y="6640"/>
                    <a:pt x="13774" y="6620"/>
                    <a:pt x="13793" y="6601"/>
                  </a:cubicBezTo>
                  <a:lnTo>
                    <a:pt x="13793" y="6591"/>
                  </a:lnTo>
                  <a:cubicBezTo>
                    <a:pt x="13793" y="6591"/>
                    <a:pt x="13793" y="6591"/>
                    <a:pt x="13793" y="6581"/>
                  </a:cubicBezTo>
                  <a:lnTo>
                    <a:pt x="13793" y="6572"/>
                  </a:lnTo>
                  <a:lnTo>
                    <a:pt x="13793" y="6552"/>
                  </a:lnTo>
                  <a:lnTo>
                    <a:pt x="13793" y="6533"/>
                  </a:lnTo>
                  <a:cubicBezTo>
                    <a:pt x="13793" y="6533"/>
                    <a:pt x="13793" y="6523"/>
                    <a:pt x="13793" y="6523"/>
                  </a:cubicBezTo>
                  <a:lnTo>
                    <a:pt x="13793" y="6513"/>
                  </a:lnTo>
                  <a:cubicBezTo>
                    <a:pt x="13793" y="6504"/>
                    <a:pt x="13793" y="6504"/>
                    <a:pt x="13793" y="6494"/>
                  </a:cubicBezTo>
                  <a:cubicBezTo>
                    <a:pt x="13793" y="6494"/>
                    <a:pt x="13793" y="6484"/>
                    <a:pt x="13793" y="6484"/>
                  </a:cubicBezTo>
                  <a:lnTo>
                    <a:pt x="13793" y="6436"/>
                  </a:lnTo>
                  <a:cubicBezTo>
                    <a:pt x="13793" y="6436"/>
                    <a:pt x="13793" y="6426"/>
                    <a:pt x="13793" y="6426"/>
                  </a:cubicBezTo>
                  <a:lnTo>
                    <a:pt x="13793" y="6407"/>
                  </a:lnTo>
                  <a:lnTo>
                    <a:pt x="13793" y="6397"/>
                  </a:lnTo>
                  <a:lnTo>
                    <a:pt x="13793" y="6387"/>
                  </a:lnTo>
                  <a:cubicBezTo>
                    <a:pt x="13793" y="6377"/>
                    <a:pt x="13793" y="6377"/>
                    <a:pt x="13793" y="6368"/>
                  </a:cubicBezTo>
                  <a:lnTo>
                    <a:pt x="13793" y="6348"/>
                  </a:lnTo>
                  <a:cubicBezTo>
                    <a:pt x="13793" y="6348"/>
                    <a:pt x="13793" y="6339"/>
                    <a:pt x="13793" y="6339"/>
                  </a:cubicBezTo>
                  <a:lnTo>
                    <a:pt x="13793" y="6319"/>
                  </a:lnTo>
                  <a:cubicBezTo>
                    <a:pt x="13793" y="6319"/>
                    <a:pt x="13793" y="6310"/>
                    <a:pt x="13793" y="6310"/>
                  </a:cubicBezTo>
                  <a:lnTo>
                    <a:pt x="13793" y="6290"/>
                  </a:lnTo>
                  <a:lnTo>
                    <a:pt x="13793" y="6280"/>
                  </a:lnTo>
                  <a:lnTo>
                    <a:pt x="13793" y="6261"/>
                  </a:lnTo>
                  <a:cubicBezTo>
                    <a:pt x="13793" y="6261"/>
                    <a:pt x="13793" y="6251"/>
                    <a:pt x="13793" y="6242"/>
                  </a:cubicBezTo>
                  <a:cubicBezTo>
                    <a:pt x="13784" y="6242"/>
                    <a:pt x="13784" y="6232"/>
                    <a:pt x="13793" y="6232"/>
                  </a:cubicBezTo>
                  <a:lnTo>
                    <a:pt x="13784" y="6212"/>
                  </a:lnTo>
                  <a:lnTo>
                    <a:pt x="13774" y="6203"/>
                  </a:lnTo>
                  <a:lnTo>
                    <a:pt x="13754" y="6174"/>
                  </a:lnTo>
                  <a:cubicBezTo>
                    <a:pt x="13754" y="6164"/>
                    <a:pt x="13745" y="6145"/>
                    <a:pt x="13735" y="6135"/>
                  </a:cubicBezTo>
                  <a:lnTo>
                    <a:pt x="13716" y="6106"/>
                  </a:lnTo>
                  <a:lnTo>
                    <a:pt x="13706" y="6096"/>
                  </a:lnTo>
                  <a:lnTo>
                    <a:pt x="13696" y="6086"/>
                  </a:lnTo>
                  <a:lnTo>
                    <a:pt x="13687" y="6077"/>
                  </a:lnTo>
                  <a:lnTo>
                    <a:pt x="13677" y="6057"/>
                  </a:lnTo>
                  <a:lnTo>
                    <a:pt x="13657" y="6047"/>
                  </a:lnTo>
                  <a:lnTo>
                    <a:pt x="13648" y="6038"/>
                  </a:lnTo>
                  <a:lnTo>
                    <a:pt x="13638" y="6018"/>
                  </a:lnTo>
                  <a:lnTo>
                    <a:pt x="13628" y="6018"/>
                  </a:lnTo>
                  <a:lnTo>
                    <a:pt x="13619" y="5999"/>
                  </a:lnTo>
                  <a:lnTo>
                    <a:pt x="13599" y="5989"/>
                  </a:lnTo>
                  <a:lnTo>
                    <a:pt x="13589" y="5980"/>
                  </a:lnTo>
                  <a:lnTo>
                    <a:pt x="13580" y="5980"/>
                  </a:lnTo>
                  <a:lnTo>
                    <a:pt x="13560" y="5970"/>
                  </a:lnTo>
                  <a:lnTo>
                    <a:pt x="13541" y="5970"/>
                  </a:lnTo>
                  <a:lnTo>
                    <a:pt x="13531" y="5960"/>
                  </a:lnTo>
                  <a:lnTo>
                    <a:pt x="13327" y="5960"/>
                  </a:lnTo>
                  <a:lnTo>
                    <a:pt x="12551" y="6028"/>
                  </a:lnTo>
                  <a:lnTo>
                    <a:pt x="12551" y="6028"/>
                  </a:lnTo>
                  <a:lnTo>
                    <a:pt x="12881" y="4815"/>
                  </a:lnTo>
                  <a:lnTo>
                    <a:pt x="12881" y="4805"/>
                  </a:lnTo>
                  <a:lnTo>
                    <a:pt x="12881" y="4786"/>
                  </a:lnTo>
                  <a:lnTo>
                    <a:pt x="12881" y="4776"/>
                  </a:lnTo>
                  <a:cubicBezTo>
                    <a:pt x="12881" y="4766"/>
                    <a:pt x="12881" y="4766"/>
                    <a:pt x="12881" y="4757"/>
                  </a:cubicBezTo>
                  <a:cubicBezTo>
                    <a:pt x="12881" y="4757"/>
                    <a:pt x="12881" y="4747"/>
                    <a:pt x="12881" y="4747"/>
                  </a:cubicBezTo>
                  <a:lnTo>
                    <a:pt x="12881" y="4708"/>
                  </a:lnTo>
                  <a:lnTo>
                    <a:pt x="12881" y="4689"/>
                  </a:lnTo>
                  <a:lnTo>
                    <a:pt x="12881" y="4679"/>
                  </a:lnTo>
                  <a:lnTo>
                    <a:pt x="12881" y="4659"/>
                  </a:lnTo>
                  <a:cubicBezTo>
                    <a:pt x="12881" y="4659"/>
                    <a:pt x="12881" y="4650"/>
                    <a:pt x="12881" y="4650"/>
                  </a:cubicBezTo>
                  <a:lnTo>
                    <a:pt x="12881" y="4630"/>
                  </a:lnTo>
                  <a:lnTo>
                    <a:pt x="12881" y="4611"/>
                  </a:lnTo>
                  <a:lnTo>
                    <a:pt x="12881" y="4601"/>
                  </a:lnTo>
                  <a:cubicBezTo>
                    <a:pt x="12881" y="4592"/>
                    <a:pt x="12881" y="4592"/>
                    <a:pt x="12881" y="4582"/>
                  </a:cubicBezTo>
                  <a:cubicBezTo>
                    <a:pt x="12881" y="4582"/>
                    <a:pt x="12881" y="4572"/>
                    <a:pt x="12881" y="4562"/>
                  </a:cubicBezTo>
                  <a:lnTo>
                    <a:pt x="12871" y="4553"/>
                  </a:lnTo>
                  <a:lnTo>
                    <a:pt x="12871" y="4533"/>
                  </a:lnTo>
                  <a:lnTo>
                    <a:pt x="12871" y="4524"/>
                  </a:lnTo>
                  <a:lnTo>
                    <a:pt x="12871" y="4504"/>
                  </a:lnTo>
                  <a:lnTo>
                    <a:pt x="12861" y="4494"/>
                  </a:lnTo>
                  <a:lnTo>
                    <a:pt x="12861" y="4475"/>
                  </a:lnTo>
                  <a:cubicBezTo>
                    <a:pt x="12861" y="4475"/>
                    <a:pt x="12861" y="4465"/>
                    <a:pt x="12852" y="4456"/>
                  </a:cubicBezTo>
                  <a:cubicBezTo>
                    <a:pt x="12842" y="4456"/>
                    <a:pt x="12842" y="4446"/>
                    <a:pt x="12832" y="4436"/>
                  </a:cubicBezTo>
                  <a:cubicBezTo>
                    <a:pt x="12823" y="4417"/>
                    <a:pt x="12823" y="4407"/>
                    <a:pt x="12813" y="4397"/>
                  </a:cubicBezTo>
                  <a:lnTo>
                    <a:pt x="12794" y="4368"/>
                  </a:lnTo>
                  <a:cubicBezTo>
                    <a:pt x="12774" y="4349"/>
                    <a:pt x="12784" y="4359"/>
                    <a:pt x="12764" y="4339"/>
                  </a:cubicBezTo>
                  <a:lnTo>
                    <a:pt x="12755" y="4329"/>
                  </a:lnTo>
                  <a:lnTo>
                    <a:pt x="12745" y="4310"/>
                  </a:lnTo>
                  <a:lnTo>
                    <a:pt x="12735" y="4300"/>
                  </a:lnTo>
                  <a:lnTo>
                    <a:pt x="12716" y="4291"/>
                  </a:lnTo>
                  <a:cubicBezTo>
                    <a:pt x="12716" y="4281"/>
                    <a:pt x="12706" y="4281"/>
                    <a:pt x="12706" y="4271"/>
                  </a:cubicBezTo>
                  <a:lnTo>
                    <a:pt x="12696" y="4271"/>
                  </a:lnTo>
                  <a:lnTo>
                    <a:pt x="12687" y="4261"/>
                  </a:lnTo>
                  <a:lnTo>
                    <a:pt x="12677" y="4252"/>
                  </a:lnTo>
                  <a:lnTo>
                    <a:pt x="12658" y="4242"/>
                  </a:lnTo>
                  <a:lnTo>
                    <a:pt x="12648" y="4232"/>
                  </a:lnTo>
                  <a:lnTo>
                    <a:pt x="12638" y="4223"/>
                  </a:lnTo>
                  <a:lnTo>
                    <a:pt x="12629" y="4223"/>
                  </a:lnTo>
                  <a:lnTo>
                    <a:pt x="12609" y="4213"/>
                  </a:lnTo>
                  <a:lnTo>
                    <a:pt x="12444" y="4213"/>
                  </a:lnTo>
                  <a:cubicBezTo>
                    <a:pt x="12434" y="4213"/>
                    <a:pt x="12425" y="4213"/>
                    <a:pt x="12425" y="4223"/>
                  </a:cubicBezTo>
                  <a:lnTo>
                    <a:pt x="11415" y="4805"/>
                  </a:lnTo>
                  <a:lnTo>
                    <a:pt x="11406" y="4795"/>
                  </a:lnTo>
                  <a:lnTo>
                    <a:pt x="11231" y="4795"/>
                  </a:lnTo>
                  <a:cubicBezTo>
                    <a:pt x="11221" y="4795"/>
                    <a:pt x="11211" y="4805"/>
                    <a:pt x="11211" y="4805"/>
                  </a:cubicBezTo>
                  <a:lnTo>
                    <a:pt x="9872" y="5582"/>
                  </a:lnTo>
                  <a:lnTo>
                    <a:pt x="9872" y="5572"/>
                  </a:lnTo>
                  <a:lnTo>
                    <a:pt x="9823" y="5523"/>
                  </a:lnTo>
                  <a:lnTo>
                    <a:pt x="9765" y="5446"/>
                  </a:lnTo>
                  <a:lnTo>
                    <a:pt x="9697" y="5368"/>
                  </a:lnTo>
                  <a:lnTo>
                    <a:pt x="9620" y="5300"/>
                  </a:lnTo>
                  <a:lnTo>
                    <a:pt x="9610" y="5281"/>
                  </a:lnTo>
                  <a:lnTo>
                    <a:pt x="9600" y="5271"/>
                  </a:lnTo>
                  <a:lnTo>
                    <a:pt x="9552" y="5222"/>
                  </a:lnTo>
                  <a:lnTo>
                    <a:pt x="9474" y="5154"/>
                  </a:lnTo>
                  <a:cubicBezTo>
                    <a:pt x="9455" y="5135"/>
                    <a:pt x="9425" y="5106"/>
                    <a:pt x="9396" y="5087"/>
                  </a:cubicBezTo>
                  <a:lnTo>
                    <a:pt x="9319" y="5028"/>
                  </a:lnTo>
                  <a:lnTo>
                    <a:pt x="9319" y="5019"/>
                  </a:lnTo>
                  <a:lnTo>
                    <a:pt x="9319" y="4456"/>
                  </a:lnTo>
                  <a:lnTo>
                    <a:pt x="10318" y="3873"/>
                  </a:lnTo>
                  <a:cubicBezTo>
                    <a:pt x="10338" y="3864"/>
                    <a:pt x="10357" y="3844"/>
                    <a:pt x="10377" y="3825"/>
                  </a:cubicBezTo>
                  <a:cubicBezTo>
                    <a:pt x="10377" y="3815"/>
                    <a:pt x="10377" y="3815"/>
                    <a:pt x="10386" y="3805"/>
                  </a:cubicBezTo>
                  <a:cubicBezTo>
                    <a:pt x="10386" y="3805"/>
                    <a:pt x="10386" y="3796"/>
                    <a:pt x="10386" y="3796"/>
                  </a:cubicBezTo>
                  <a:lnTo>
                    <a:pt x="10386" y="3776"/>
                  </a:lnTo>
                  <a:lnTo>
                    <a:pt x="10386" y="3757"/>
                  </a:lnTo>
                  <a:cubicBezTo>
                    <a:pt x="10386" y="3757"/>
                    <a:pt x="10386" y="3747"/>
                    <a:pt x="10386" y="3747"/>
                  </a:cubicBezTo>
                  <a:cubicBezTo>
                    <a:pt x="10386" y="3747"/>
                    <a:pt x="10386" y="3737"/>
                    <a:pt x="10386" y="3737"/>
                  </a:cubicBezTo>
                  <a:cubicBezTo>
                    <a:pt x="10386" y="3728"/>
                    <a:pt x="10386" y="3728"/>
                    <a:pt x="10386" y="3718"/>
                  </a:cubicBezTo>
                  <a:cubicBezTo>
                    <a:pt x="10386" y="3718"/>
                    <a:pt x="10386" y="3708"/>
                    <a:pt x="10386" y="3708"/>
                  </a:cubicBezTo>
                  <a:lnTo>
                    <a:pt x="10386" y="3689"/>
                  </a:lnTo>
                  <a:lnTo>
                    <a:pt x="10386" y="3660"/>
                  </a:lnTo>
                  <a:cubicBezTo>
                    <a:pt x="10386" y="3660"/>
                    <a:pt x="10386" y="3650"/>
                    <a:pt x="10386" y="3650"/>
                  </a:cubicBezTo>
                  <a:lnTo>
                    <a:pt x="10386" y="3631"/>
                  </a:lnTo>
                  <a:lnTo>
                    <a:pt x="10386" y="3621"/>
                  </a:lnTo>
                  <a:lnTo>
                    <a:pt x="10386" y="3601"/>
                  </a:lnTo>
                  <a:cubicBezTo>
                    <a:pt x="10386" y="3601"/>
                    <a:pt x="10386" y="3592"/>
                    <a:pt x="10386" y="3592"/>
                  </a:cubicBezTo>
                  <a:lnTo>
                    <a:pt x="10386" y="3572"/>
                  </a:lnTo>
                  <a:cubicBezTo>
                    <a:pt x="10386" y="3572"/>
                    <a:pt x="10386" y="3563"/>
                    <a:pt x="10386" y="3553"/>
                  </a:cubicBezTo>
                  <a:lnTo>
                    <a:pt x="10386" y="3543"/>
                  </a:lnTo>
                  <a:lnTo>
                    <a:pt x="10386" y="3524"/>
                  </a:lnTo>
                  <a:cubicBezTo>
                    <a:pt x="10386" y="3524"/>
                    <a:pt x="10386" y="3514"/>
                    <a:pt x="10386" y="3514"/>
                  </a:cubicBezTo>
                  <a:lnTo>
                    <a:pt x="10386" y="3495"/>
                  </a:lnTo>
                  <a:lnTo>
                    <a:pt x="10386" y="3485"/>
                  </a:lnTo>
                  <a:lnTo>
                    <a:pt x="10386" y="3466"/>
                  </a:lnTo>
                  <a:lnTo>
                    <a:pt x="10377" y="3456"/>
                  </a:lnTo>
                  <a:lnTo>
                    <a:pt x="10367" y="3436"/>
                  </a:lnTo>
                  <a:cubicBezTo>
                    <a:pt x="10367" y="3436"/>
                    <a:pt x="10367" y="3427"/>
                    <a:pt x="10357" y="3417"/>
                  </a:cubicBezTo>
                  <a:lnTo>
                    <a:pt x="10348" y="3398"/>
                  </a:lnTo>
                  <a:lnTo>
                    <a:pt x="10318" y="3359"/>
                  </a:lnTo>
                  <a:lnTo>
                    <a:pt x="10299" y="3330"/>
                  </a:lnTo>
                  <a:cubicBezTo>
                    <a:pt x="10299" y="3330"/>
                    <a:pt x="10299" y="3320"/>
                    <a:pt x="10289" y="3320"/>
                  </a:cubicBezTo>
                  <a:lnTo>
                    <a:pt x="10280" y="3301"/>
                  </a:lnTo>
                  <a:lnTo>
                    <a:pt x="10270" y="3291"/>
                  </a:lnTo>
                  <a:lnTo>
                    <a:pt x="10260" y="3271"/>
                  </a:lnTo>
                  <a:lnTo>
                    <a:pt x="10260" y="3262"/>
                  </a:lnTo>
                  <a:lnTo>
                    <a:pt x="10241" y="3252"/>
                  </a:lnTo>
                  <a:lnTo>
                    <a:pt x="10231" y="3242"/>
                  </a:lnTo>
                  <a:lnTo>
                    <a:pt x="10221" y="3223"/>
                  </a:lnTo>
                  <a:lnTo>
                    <a:pt x="10202" y="3213"/>
                  </a:lnTo>
                  <a:lnTo>
                    <a:pt x="10192" y="3203"/>
                  </a:lnTo>
                  <a:lnTo>
                    <a:pt x="10183" y="3194"/>
                  </a:lnTo>
                  <a:lnTo>
                    <a:pt x="10163" y="3184"/>
                  </a:lnTo>
                  <a:lnTo>
                    <a:pt x="10144" y="3184"/>
                  </a:lnTo>
                  <a:lnTo>
                    <a:pt x="10134" y="3174"/>
                  </a:lnTo>
                  <a:lnTo>
                    <a:pt x="9988" y="3174"/>
                  </a:lnTo>
                  <a:lnTo>
                    <a:pt x="9969" y="3184"/>
                  </a:lnTo>
                  <a:lnTo>
                    <a:pt x="9940" y="3194"/>
                  </a:lnTo>
                  <a:lnTo>
                    <a:pt x="9357" y="3524"/>
                  </a:lnTo>
                  <a:lnTo>
                    <a:pt x="9357" y="3077"/>
                  </a:lnTo>
                  <a:lnTo>
                    <a:pt x="10716" y="2291"/>
                  </a:lnTo>
                  <a:cubicBezTo>
                    <a:pt x="10736" y="2281"/>
                    <a:pt x="10755" y="2262"/>
                    <a:pt x="10775" y="2233"/>
                  </a:cubicBezTo>
                  <a:cubicBezTo>
                    <a:pt x="10775" y="2233"/>
                    <a:pt x="10775" y="2223"/>
                    <a:pt x="10784" y="2213"/>
                  </a:cubicBezTo>
                  <a:lnTo>
                    <a:pt x="10784" y="2204"/>
                  </a:lnTo>
                  <a:lnTo>
                    <a:pt x="10784" y="2184"/>
                  </a:lnTo>
                  <a:lnTo>
                    <a:pt x="10784" y="2175"/>
                  </a:lnTo>
                  <a:lnTo>
                    <a:pt x="10784" y="2155"/>
                  </a:lnTo>
                  <a:lnTo>
                    <a:pt x="10784" y="2146"/>
                  </a:lnTo>
                  <a:lnTo>
                    <a:pt x="10784" y="2126"/>
                  </a:lnTo>
                  <a:lnTo>
                    <a:pt x="10784" y="2116"/>
                  </a:lnTo>
                  <a:lnTo>
                    <a:pt x="10784" y="2097"/>
                  </a:lnTo>
                  <a:cubicBezTo>
                    <a:pt x="10784" y="2097"/>
                    <a:pt x="10784" y="2097"/>
                    <a:pt x="10784" y="2087"/>
                  </a:cubicBezTo>
                  <a:lnTo>
                    <a:pt x="10784" y="2078"/>
                  </a:lnTo>
                  <a:lnTo>
                    <a:pt x="10784" y="2058"/>
                  </a:lnTo>
                  <a:lnTo>
                    <a:pt x="10784" y="2048"/>
                  </a:lnTo>
                  <a:lnTo>
                    <a:pt x="10784" y="2029"/>
                  </a:lnTo>
                  <a:cubicBezTo>
                    <a:pt x="10784" y="2029"/>
                    <a:pt x="10784" y="2019"/>
                    <a:pt x="10784" y="2019"/>
                  </a:cubicBezTo>
                  <a:lnTo>
                    <a:pt x="10784" y="2000"/>
                  </a:lnTo>
                  <a:lnTo>
                    <a:pt x="10784" y="1980"/>
                  </a:lnTo>
                  <a:lnTo>
                    <a:pt x="10784" y="1971"/>
                  </a:lnTo>
                  <a:lnTo>
                    <a:pt x="10784" y="1961"/>
                  </a:lnTo>
                  <a:lnTo>
                    <a:pt x="10784" y="1951"/>
                  </a:lnTo>
                  <a:lnTo>
                    <a:pt x="10784" y="1942"/>
                  </a:lnTo>
                  <a:lnTo>
                    <a:pt x="10784" y="1922"/>
                  </a:lnTo>
                  <a:lnTo>
                    <a:pt x="10784" y="1913"/>
                  </a:lnTo>
                  <a:cubicBezTo>
                    <a:pt x="10775" y="1893"/>
                    <a:pt x="10775" y="1903"/>
                    <a:pt x="10775" y="1883"/>
                  </a:cubicBezTo>
                  <a:cubicBezTo>
                    <a:pt x="10775" y="1874"/>
                    <a:pt x="10775" y="1874"/>
                    <a:pt x="10775" y="1864"/>
                  </a:cubicBezTo>
                  <a:lnTo>
                    <a:pt x="10765" y="1845"/>
                  </a:lnTo>
                  <a:lnTo>
                    <a:pt x="10755" y="1835"/>
                  </a:lnTo>
                  <a:cubicBezTo>
                    <a:pt x="10745" y="1825"/>
                    <a:pt x="10745" y="1815"/>
                    <a:pt x="10736" y="1806"/>
                  </a:cubicBezTo>
                  <a:cubicBezTo>
                    <a:pt x="10736" y="1796"/>
                    <a:pt x="10726" y="1777"/>
                    <a:pt x="10716" y="1767"/>
                  </a:cubicBezTo>
                  <a:lnTo>
                    <a:pt x="10697" y="1738"/>
                  </a:lnTo>
                  <a:lnTo>
                    <a:pt x="10687" y="1718"/>
                  </a:lnTo>
                  <a:lnTo>
                    <a:pt x="10668" y="1709"/>
                  </a:lnTo>
                  <a:lnTo>
                    <a:pt x="10658" y="1699"/>
                  </a:lnTo>
                  <a:lnTo>
                    <a:pt x="10648" y="1680"/>
                  </a:lnTo>
                  <a:lnTo>
                    <a:pt x="10648" y="1670"/>
                  </a:lnTo>
                  <a:lnTo>
                    <a:pt x="10639" y="1660"/>
                  </a:lnTo>
                  <a:lnTo>
                    <a:pt x="10619" y="1641"/>
                  </a:lnTo>
                  <a:lnTo>
                    <a:pt x="10610" y="1631"/>
                  </a:lnTo>
                  <a:lnTo>
                    <a:pt x="10600" y="1621"/>
                  </a:lnTo>
                  <a:lnTo>
                    <a:pt x="10580" y="1612"/>
                  </a:lnTo>
                  <a:lnTo>
                    <a:pt x="10571" y="1602"/>
                  </a:lnTo>
                  <a:lnTo>
                    <a:pt x="10561" y="1592"/>
                  </a:lnTo>
                  <a:lnTo>
                    <a:pt x="10542" y="1583"/>
                  </a:lnTo>
                  <a:lnTo>
                    <a:pt x="10522" y="1583"/>
                  </a:lnTo>
                  <a:lnTo>
                    <a:pt x="10513" y="1573"/>
                  </a:lnTo>
                  <a:lnTo>
                    <a:pt x="10386" y="1573"/>
                  </a:lnTo>
                  <a:lnTo>
                    <a:pt x="10357" y="1583"/>
                  </a:lnTo>
                  <a:cubicBezTo>
                    <a:pt x="10348" y="1583"/>
                    <a:pt x="10348" y="1583"/>
                    <a:pt x="10338" y="1592"/>
                  </a:cubicBezTo>
                  <a:lnTo>
                    <a:pt x="9406" y="2126"/>
                  </a:lnTo>
                  <a:lnTo>
                    <a:pt x="9406" y="1049"/>
                  </a:lnTo>
                  <a:lnTo>
                    <a:pt x="9406" y="1039"/>
                  </a:lnTo>
                  <a:lnTo>
                    <a:pt x="9406" y="1020"/>
                  </a:lnTo>
                  <a:cubicBezTo>
                    <a:pt x="9406" y="1020"/>
                    <a:pt x="9406" y="1010"/>
                    <a:pt x="9406" y="1010"/>
                  </a:cubicBezTo>
                  <a:lnTo>
                    <a:pt x="9406" y="990"/>
                  </a:lnTo>
                  <a:lnTo>
                    <a:pt x="9406" y="981"/>
                  </a:lnTo>
                  <a:lnTo>
                    <a:pt x="9406" y="961"/>
                  </a:lnTo>
                  <a:lnTo>
                    <a:pt x="9406" y="942"/>
                  </a:lnTo>
                  <a:lnTo>
                    <a:pt x="9406" y="932"/>
                  </a:lnTo>
                  <a:lnTo>
                    <a:pt x="9406" y="913"/>
                  </a:lnTo>
                  <a:lnTo>
                    <a:pt x="9406" y="903"/>
                  </a:lnTo>
                  <a:cubicBezTo>
                    <a:pt x="9406" y="893"/>
                    <a:pt x="9406" y="893"/>
                    <a:pt x="9406" y="884"/>
                  </a:cubicBezTo>
                  <a:lnTo>
                    <a:pt x="9406" y="874"/>
                  </a:lnTo>
                  <a:lnTo>
                    <a:pt x="9406" y="855"/>
                  </a:lnTo>
                  <a:lnTo>
                    <a:pt x="9406" y="845"/>
                  </a:lnTo>
                  <a:cubicBezTo>
                    <a:pt x="9406" y="835"/>
                    <a:pt x="9406" y="835"/>
                    <a:pt x="9406" y="825"/>
                  </a:cubicBezTo>
                  <a:lnTo>
                    <a:pt x="9396" y="816"/>
                  </a:lnTo>
                  <a:lnTo>
                    <a:pt x="9387" y="796"/>
                  </a:lnTo>
                  <a:lnTo>
                    <a:pt x="9377" y="777"/>
                  </a:lnTo>
                  <a:lnTo>
                    <a:pt x="9367" y="757"/>
                  </a:lnTo>
                  <a:cubicBezTo>
                    <a:pt x="9357" y="748"/>
                    <a:pt x="9348" y="728"/>
                    <a:pt x="9348" y="719"/>
                  </a:cubicBezTo>
                  <a:cubicBezTo>
                    <a:pt x="9338" y="709"/>
                    <a:pt x="9328" y="699"/>
                    <a:pt x="9328" y="690"/>
                  </a:cubicBezTo>
                  <a:lnTo>
                    <a:pt x="9309" y="670"/>
                  </a:lnTo>
                  <a:lnTo>
                    <a:pt x="9299" y="660"/>
                  </a:lnTo>
                  <a:lnTo>
                    <a:pt x="9290" y="651"/>
                  </a:lnTo>
                  <a:lnTo>
                    <a:pt x="9280" y="631"/>
                  </a:lnTo>
                  <a:cubicBezTo>
                    <a:pt x="9270" y="631"/>
                    <a:pt x="9270" y="631"/>
                    <a:pt x="9270" y="622"/>
                  </a:cubicBezTo>
                  <a:lnTo>
                    <a:pt x="9260" y="612"/>
                  </a:lnTo>
                  <a:cubicBezTo>
                    <a:pt x="9251" y="612"/>
                    <a:pt x="9251" y="602"/>
                    <a:pt x="9241" y="602"/>
                  </a:cubicBezTo>
                  <a:lnTo>
                    <a:pt x="9231" y="592"/>
                  </a:lnTo>
                  <a:lnTo>
                    <a:pt x="9212" y="583"/>
                  </a:lnTo>
                  <a:lnTo>
                    <a:pt x="9202" y="573"/>
                  </a:lnTo>
                  <a:lnTo>
                    <a:pt x="9192" y="563"/>
                  </a:lnTo>
                  <a:lnTo>
                    <a:pt x="9173" y="554"/>
                  </a:lnTo>
                  <a:lnTo>
                    <a:pt x="9163" y="544"/>
                  </a:lnTo>
                  <a:lnTo>
                    <a:pt x="9154" y="544"/>
                  </a:lnTo>
                  <a:lnTo>
                    <a:pt x="9144" y="534"/>
                  </a:lnTo>
                  <a:lnTo>
                    <a:pt x="8979" y="534"/>
                  </a:lnTo>
                  <a:cubicBezTo>
                    <a:pt x="8969" y="534"/>
                    <a:pt x="8960" y="544"/>
                    <a:pt x="8960" y="544"/>
                  </a:cubicBezTo>
                  <a:lnTo>
                    <a:pt x="8358" y="893"/>
                  </a:lnTo>
                  <a:lnTo>
                    <a:pt x="7979" y="224"/>
                  </a:lnTo>
                  <a:cubicBezTo>
                    <a:pt x="7969" y="214"/>
                    <a:pt x="7960" y="204"/>
                    <a:pt x="7950" y="185"/>
                  </a:cubicBezTo>
                  <a:lnTo>
                    <a:pt x="7931" y="165"/>
                  </a:lnTo>
                  <a:lnTo>
                    <a:pt x="7921" y="146"/>
                  </a:lnTo>
                  <a:lnTo>
                    <a:pt x="7911" y="136"/>
                  </a:lnTo>
                  <a:lnTo>
                    <a:pt x="7902" y="117"/>
                  </a:lnTo>
                  <a:lnTo>
                    <a:pt x="7882" y="107"/>
                  </a:lnTo>
                  <a:lnTo>
                    <a:pt x="7882" y="97"/>
                  </a:lnTo>
                  <a:lnTo>
                    <a:pt x="7863" y="88"/>
                  </a:lnTo>
                  <a:lnTo>
                    <a:pt x="7853" y="78"/>
                  </a:lnTo>
                  <a:lnTo>
                    <a:pt x="7834" y="59"/>
                  </a:lnTo>
                  <a:lnTo>
                    <a:pt x="7824" y="49"/>
                  </a:lnTo>
                  <a:lnTo>
                    <a:pt x="7814" y="39"/>
                  </a:lnTo>
                  <a:lnTo>
                    <a:pt x="7795" y="30"/>
                  </a:lnTo>
                  <a:lnTo>
                    <a:pt x="7785" y="20"/>
                  </a:lnTo>
                  <a:lnTo>
                    <a:pt x="7766" y="20"/>
                  </a:lnTo>
                  <a:lnTo>
                    <a:pt x="7756" y="10"/>
                  </a:lnTo>
                  <a:lnTo>
                    <a:pt x="773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37;p37">
              <a:extLst>
                <a:ext uri="{FF2B5EF4-FFF2-40B4-BE49-F238E27FC236}">
                  <a16:creationId xmlns:a16="http://schemas.microsoft.com/office/drawing/2014/main" id="{66AC3149-6B18-8D19-D47F-185DEE463208}"/>
                </a:ext>
              </a:extLst>
            </p:cNvPr>
            <p:cNvSpPr/>
            <p:nvPr/>
          </p:nvSpPr>
          <p:spPr>
            <a:xfrm>
              <a:off x="5125675" y="1079000"/>
              <a:ext cx="267425" cy="346150"/>
            </a:xfrm>
            <a:custGeom>
              <a:avLst/>
              <a:gdLst/>
              <a:ahLst/>
              <a:cxnLst/>
              <a:rect l="l" t="t" r="r" b="b"/>
              <a:pathLst>
                <a:path w="10697" h="13846" extrusionOk="0">
                  <a:moveTo>
                    <a:pt x="4849" y="5502"/>
                  </a:moveTo>
                  <a:cubicBezTo>
                    <a:pt x="4997" y="5502"/>
                    <a:pt x="5163" y="5551"/>
                    <a:pt x="5339" y="5656"/>
                  </a:cubicBezTo>
                  <a:cubicBezTo>
                    <a:pt x="5951" y="6006"/>
                    <a:pt x="6446" y="6860"/>
                    <a:pt x="6446" y="7559"/>
                  </a:cubicBezTo>
                  <a:cubicBezTo>
                    <a:pt x="6446" y="8054"/>
                    <a:pt x="6192" y="8340"/>
                    <a:pt x="5830" y="8340"/>
                  </a:cubicBezTo>
                  <a:cubicBezTo>
                    <a:pt x="5681" y="8340"/>
                    <a:pt x="5514" y="8291"/>
                    <a:pt x="5339" y="8190"/>
                  </a:cubicBezTo>
                  <a:cubicBezTo>
                    <a:pt x="4728" y="7840"/>
                    <a:pt x="4233" y="6986"/>
                    <a:pt x="4233" y="6287"/>
                  </a:cubicBezTo>
                  <a:cubicBezTo>
                    <a:pt x="4239" y="5792"/>
                    <a:pt x="4490" y="5502"/>
                    <a:pt x="4849" y="5502"/>
                  </a:cubicBezTo>
                  <a:close/>
                  <a:moveTo>
                    <a:pt x="3826" y="0"/>
                  </a:moveTo>
                  <a:cubicBezTo>
                    <a:pt x="3800" y="0"/>
                    <a:pt x="3773" y="6"/>
                    <a:pt x="3747" y="17"/>
                  </a:cubicBezTo>
                  <a:cubicBezTo>
                    <a:pt x="3621" y="85"/>
                    <a:pt x="3621" y="298"/>
                    <a:pt x="3747" y="502"/>
                  </a:cubicBezTo>
                  <a:lnTo>
                    <a:pt x="5058" y="2773"/>
                  </a:lnTo>
                  <a:lnTo>
                    <a:pt x="5058" y="3239"/>
                  </a:lnTo>
                  <a:lnTo>
                    <a:pt x="4514" y="2298"/>
                  </a:lnTo>
                  <a:cubicBezTo>
                    <a:pt x="4465" y="2210"/>
                    <a:pt x="4388" y="2133"/>
                    <a:pt x="4300" y="2075"/>
                  </a:cubicBezTo>
                  <a:cubicBezTo>
                    <a:pt x="4265" y="2051"/>
                    <a:pt x="4223" y="2038"/>
                    <a:pt x="4178" y="2038"/>
                  </a:cubicBezTo>
                  <a:cubicBezTo>
                    <a:pt x="4148" y="2038"/>
                    <a:pt x="4118" y="2044"/>
                    <a:pt x="4087" y="2055"/>
                  </a:cubicBezTo>
                  <a:cubicBezTo>
                    <a:pt x="3980" y="2123"/>
                    <a:pt x="3980" y="2337"/>
                    <a:pt x="4087" y="2541"/>
                  </a:cubicBezTo>
                  <a:lnTo>
                    <a:pt x="5058" y="4210"/>
                  </a:lnTo>
                  <a:lnTo>
                    <a:pt x="5058" y="4821"/>
                  </a:lnTo>
                  <a:cubicBezTo>
                    <a:pt x="4895" y="4762"/>
                    <a:pt x="4739" y="4733"/>
                    <a:pt x="4595" y="4733"/>
                  </a:cubicBezTo>
                  <a:cubicBezTo>
                    <a:pt x="4384" y="4733"/>
                    <a:pt x="4198" y="4794"/>
                    <a:pt x="4048" y="4909"/>
                  </a:cubicBezTo>
                  <a:lnTo>
                    <a:pt x="3621" y="4375"/>
                  </a:lnTo>
                  <a:lnTo>
                    <a:pt x="3252" y="2589"/>
                  </a:lnTo>
                  <a:cubicBezTo>
                    <a:pt x="3223" y="2414"/>
                    <a:pt x="3116" y="2269"/>
                    <a:pt x="2971" y="2172"/>
                  </a:cubicBezTo>
                  <a:cubicBezTo>
                    <a:pt x="2942" y="2152"/>
                    <a:pt x="2922" y="2143"/>
                    <a:pt x="2893" y="2133"/>
                  </a:cubicBezTo>
                  <a:cubicBezTo>
                    <a:pt x="2874" y="2128"/>
                    <a:pt x="2856" y="2126"/>
                    <a:pt x="2839" y="2126"/>
                  </a:cubicBezTo>
                  <a:cubicBezTo>
                    <a:pt x="2708" y="2126"/>
                    <a:pt x="2637" y="2253"/>
                    <a:pt x="2680" y="2434"/>
                  </a:cubicBezTo>
                  <a:lnTo>
                    <a:pt x="2883" y="3463"/>
                  </a:lnTo>
                  <a:lnTo>
                    <a:pt x="2544" y="3036"/>
                  </a:lnTo>
                  <a:lnTo>
                    <a:pt x="2058" y="628"/>
                  </a:lnTo>
                  <a:cubicBezTo>
                    <a:pt x="2020" y="454"/>
                    <a:pt x="1913" y="308"/>
                    <a:pt x="1767" y="211"/>
                  </a:cubicBezTo>
                  <a:cubicBezTo>
                    <a:pt x="1748" y="192"/>
                    <a:pt x="1719" y="182"/>
                    <a:pt x="1689" y="172"/>
                  </a:cubicBezTo>
                  <a:cubicBezTo>
                    <a:pt x="1671" y="167"/>
                    <a:pt x="1653" y="165"/>
                    <a:pt x="1636" y="165"/>
                  </a:cubicBezTo>
                  <a:cubicBezTo>
                    <a:pt x="1513" y="165"/>
                    <a:pt x="1442" y="285"/>
                    <a:pt x="1476" y="473"/>
                  </a:cubicBezTo>
                  <a:lnTo>
                    <a:pt x="1816" y="2123"/>
                  </a:lnTo>
                  <a:lnTo>
                    <a:pt x="1000" y="1123"/>
                  </a:lnTo>
                  <a:cubicBezTo>
                    <a:pt x="962" y="1075"/>
                    <a:pt x="913" y="1026"/>
                    <a:pt x="855" y="987"/>
                  </a:cubicBezTo>
                  <a:cubicBezTo>
                    <a:pt x="807" y="961"/>
                    <a:pt x="761" y="947"/>
                    <a:pt x="719" y="947"/>
                  </a:cubicBezTo>
                  <a:cubicBezTo>
                    <a:pt x="669" y="947"/>
                    <a:pt x="625" y="969"/>
                    <a:pt x="593" y="1017"/>
                  </a:cubicBezTo>
                  <a:cubicBezTo>
                    <a:pt x="515" y="1123"/>
                    <a:pt x="564" y="1366"/>
                    <a:pt x="699" y="1541"/>
                  </a:cubicBezTo>
                  <a:lnTo>
                    <a:pt x="1486" y="2511"/>
                  </a:lnTo>
                  <a:lnTo>
                    <a:pt x="263" y="2181"/>
                  </a:lnTo>
                  <a:cubicBezTo>
                    <a:pt x="244" y="2177"/>
                    <a:pt x="226" y="2175"/>
                    <a:pt x="209" y="2175"/>
                  </a:cubicBezTo>
                  <a:cubicBezTo>
                    <a:pt x="79" y="2175"/>
                    <a:pt x="15" y="2302"/>
                    <a:pt x="49" y="2482"/>
                  </a:cubicBezTo>
                  <a:cubicBezTo>
                    <a:pt x="88" y="2657"/>
                    <a:pt x="185" y="2803"/>
                    <a:pt x="331" y="2900"/>
                  </a:cubicBezTo>
                  <a:cubicBezTo>
                    <a:pt x="360" y="2919"/>
                    <a:pt x="389" y="2929"/>
                    <a:pt x="408" y="2938"/>
                  </a:cubicBezTo>
                  <a:lnTo>
                    <a:pt x="2214" y="3424"/>
                  </a:lnTo>
                  <a:lnTo>
                    <a:pt x="2553" y="3851"/>
                  </a:lnTo>
                  <a:lnTo>
                    <a:pt x="1816" y="3657"/>
                  </a:lnTo>
                  <a:cubicBezTo>
                    <a:pt x="1794" y="3650"/>
                    <a:pt x="1774" y="3647"/>
                    <a:pt x="1755" y="3647"/>
                  </a:cubicBezTo>
                  <a:cubicBezTo>
                    <a:pt x="1636" y="3647"/>
                    <a:pt x="1569" y="3772"/>
                    <a:pt x="1602" y="3948"/>
                  </a:cubicBezTo>
                  <a:cubicBezTo>
                    <a:pt x="1641" y="4123"/>
                    <a:pt x="1748" y="4278"/>
                    <a:pt x="1893" y="4375"/>
                  </a:cubicBezTo>
                  <a:cubicBezTo>
                    <a:pt x="1913" y="4385"/>
                    <a:pt x="1942" y="4394"/>
                    <a:pt x="1971" y="4404"/>
                  </a:cubicBezTo>
                  <a:lnTo>
                    <a:pt x="3291" y="4763"/>
                  </a:lnTo>
                  <a:lnTo>
                    <a:pt x="3747" y="5336"/>
                  </a:lnTo>
                  <a:cubicBezTo>
                    <a:pt x="3679" y="5530"/>
                    <a:pt x="3640" y="5734"/>
                    <a:pt x="3640" y="5938"/>
                  </a:cubicBezTo>
                  <a:cubicBezTo>
                    <a:pt x="3650" y="6190"/>
                    <a:pt x="3679" y="6433"/>
                    <a:pt x="3747" y="6666"/>
                  </a:cubicBezTo>
                  <a:lnTo>
                    <a:pt x="3310" y="6705"/>
                  </a:lnTo>
                  <a:lnTo>
                    <a:pt x="1952" y="5491"/>
                  </a:lnTo>
                  <a:cubicBezTo>
                    <a:pt x="1922" y="5472"/>
                    <a:pt x="1903" y="5452"/>
                    <a:pt x="1874" y="5433"/>
                  </a:cubicBezTo>
                  <a:cubicBezTo>
                    <a:pt x="1825" y="5405"/>
                    <a:pt x="1778" y="5391"/>
                    <a:pt x="1736" y="5391"/>
                  </a:cubicBezTo>
                  <a:cubicBezTo>
                    <a:pt x="1664" y="5391"/>
                    <a:pt x="1607" y="5434"/>
                    <a:pt x="1583" y="5520"/>
                  </a:cubicBezTo>
                  <a:cubicBezTo>
                    <a:pt x="1554" y="5724"/>
                    <a:pt x="1631" y="5928"/>
                    <a:pt x="1787" y="6064"/>
                  </a:cubicBezTo>
                  <a:lnTo>
                    <a:pt x="2582" y="6763"/>
                  </a:lnTo>
                  <a:lnTo>
                    <a:pt x="2233" y="6792"/>
                  </a:lnTo>
                  <a:lnTo>
                    <a:pt x="389" y="5161"/>
                  </a:lnTo>
                  <a:cubicBezTo>
                    <a:pt x="369" y="5142"/>
                    <a:pt x="340" y="5122"/>
                    <a:pt x="311" y="5103"/>
                  </a:cubicBezTo>
                  <a:cubicBezTo>
                    <a:pt x="262" y="5075"/>
                    <a:pt x="215" y="5061"/>
                    <a:pt x="173" y="5061"/>
                  </a:cubicBezTo>
                  <a:cubicBezTo>
                    <a:pt x="101" y="5061"/>
                    <a:pt x="45" y="5104"/>
                    <a:pt x="20" y="5190"/>
                  </a:cubicBezTo>
                  <a:cubicBezTo>
                    <a:pt x="1" y="5394"/>
                    <a:pt x="78" y="5598"/>
                    <a:pt x="234" y="5734"/>
                  </a:cubicBezTo>
                  <a:lnTo>
                    <a:pt x="1495" y="6860"/>
                  </a:lnTo>
                  <a:lnTo>
                    <a:pt x="690" y="6928"/>
                  </a:lnTo>
                  <a:cubicBezTo>
                    <a:pt x="544" y="6937"/>
                    <a:pt x="496" y="7122"/>
                    <a:pt x="573" y="7335"/>
                  </a:cubicBezTo>
                  <a:cubicBezTo>
                    <a:pt x="632" y="7462"/>
                    <a:pt x="719" y="7578"/>
                    <a:pt x="835" y="7656"/>
                  </a:cubicBezTo>
                  <a:cubicBezTo>
                    <a:pt x="884" y="7685"/>
                    <a:pt x="932" y="7695"/>
                    <a:pt x="991" y="7695"/>
                  </a:cubicBezTo>
                  <a:lnTo>
                    <a:pt x="1767" y="7627"/>
                  </a:lnTo>
                  <a:lnTo>
                    <a:pt x="1767" y="7627"/>
                  </a:lnTo>
                  <a:lnTo>
                    <a:pt x="1437" y="8840"/>
                  </a:lnTo>
                  <a:cubicBezTo>
                    <a:pt x="1408" y="9044"/>
                    <a:pt x="1486" y="9248"/>
                    <a:pt x="1641" y="9383"/>
                  </a:cubicBezTo>
                  <a:cubicBezTo>
                    <a:pt x="1670" y="9403"/>
                    <a:pt x="1699" y="9422"/>
                    <a:pt x="1719" y="9442"/>
                  </a:cubicBezTo>
                  <a:cubicBezTo>
                    <a:pt x="1766" y="9469"/>
                    <a:pt x="1811" y="9482"/>
                    <a:pt x="1851" y="9482"/>
                  </a:cubicBezTo>
                  <a:cubicBezTo>
                    <a:pt x="1926" y="9482"/>
                    <a:pt x="1985" y="9437"/>
                    <a:pt x="2010" y="9354"/>
                  </a:cubicBezTo>
                  <a:lnTo>
                    <a:pt x="2495" y="7559"/>
                  </a:lnTo>
                  <a:lnTo>
                    <a:pt x="2845" y="7530"/>
                  </a:lnTo>
                  <a:lnTo>
                    <a:pt x="2641" y="8267"/>
                  </a:lnTo>
                  <a:cubicBezTo>
                    <a:pt x="2621" y="8471"/>
                    <a:pt x="2699" y="8675"/>
                    <a:pt x="2854" y="8811"/>
                  </a:cubicBezTo>
                  <a:cubicBezTo>
                    <a:pt x="2874" y="8830"/>
                    <a:pt x="2903" y="8850"/>
                    <a:pt x="2932" y="8869"/>
                  </a:cubicBezTo>
                  <a:cubicBezTo>
                    <a:pt x="2978" y="8897"/>
                    <a:pt x="3024" y="8911"/>
                    <a:pt x="3065" y="8911"/>
                  </a:cubicBezTo>
                  <a:cubicBezTo>
                    <a:pt x="3138" y="8911"/>
                    <a:pt x="3198" y="8868"/>
                    <a:pt x="3223" y="8782"/>
                  </a:cubicBezTo>
                  <a:lnTo>
                    <a:pt x="3573" y="7471"/>
                  </a:lnTo>
                  <a:lnTo>
                    <a:pt x="4038" y="7432"/>
                  </a:lnTo>
                  <a:cubicBezTo>
                    <a:pt x="4281" y="7908"/>
                    <a:pt x="4621" y="8335"/>
                    <a:pt x="5038" y="8675"/>
                  </a:cubicBezTo>
                  <a:lnTo>
                    <a:pt x="5038" y="9257"/>
                  </a:lnTo>
                  <a:lnTo>
                    <a:pt x="4038" y="9820"/>
                  </a:lnTo>
                  <a:cubicBezTo>
                    <a:pt x="3912" y="9888"/>
                    <a:pt x="3912" y="10111"/>
                    <a:pt x="4038" y="10306"/>
                  </a:cubicBezTo>
                  <a:cubicBezTo>
                    <a:pt x="4087" y="10403"/>
                    <a:pt x="4165" y="10480"/>
                    <a:pt x="4252" y="10529"/>
                  </a:cubicBezTo>
                  <a:cubicBezTo>
                    <a:pt x="4288" y="10559"/>
                    <a:pt x="4332" y="10574"/>
                    <a:pt x="4377" y="10574"/>
                  </a:cubicBezTo>
                  <a:cubicBezTo>
                    <a:pt x="4403" y="10574"/>
                    <a:pt x="4430" y="10569"/>
                    <a:pt x="4456" y="10558"/>
                  </a:cubicBezTo>
                  <a:lnTo>
                    <a:pt x="5038" y="10228"/>
                  </a:lnTo>
                  <a:lnTo>
                    <a:pt x="5038" y="10684"/>
                  </a:lnTo>
                  <a:lnTo>
                    <a:pt x="3679" y="11461"/>
                  </a:lnTo>
                  <a:cubicBezTo>
                    <a:pt x="3563" y="11529"/>
                    <a:pt x="3563" y="11742"/>
                    <a:pt x="3679" y="11946"/>
                  </a:cubicBezTo>
                  <a:cubicBezTo>
                    <a:pt x="3738" y="12033"/>
                    <a:pt x="3805" y="12111"/>
                    <a:pt x="3893" y="12169"/>
                  </a:cubicBezTo>
                  <a:cubicBezTo>
                    <a:pt x="3934" y="12193"/>
                    <a:pt x="3979" y="12206"/>
                    <a:pt x="4023" y="12206"/>
                  </a:cubicBezTo>
                  <a:cubicBezTo>
                    <a:pt x="4051" y="12206"/>
                    <a:pt x="4080" y="12200"/>
                    <a:pt x="4106" y="12189"/>
                  </a:cubicBezTo>
                  <a:lnTo>
                    <a:pt x="5038" y="11655"/>
                  </a:lnTo>
                  <a:lnTo>
                    <a:pt x="5038" y="12732"/>
                  </a:lnTo>
                  <a:cubicBezTo>
                    <a:pt x="5048" y="12936"/>
                    <a:pt x="5155" y="13130"/>
                    <a:pt x="5339" y="13247"/>
                  </a:cubicBezTo>
                  <a:cubicBezTo>
                    <a:pt x="5387" y="13275"/>
                    <a:pt x="5433" y="13288"/>
                    <a:pt x="5474" y="13288"/>
                  </a:cubicBezTo>
                  <a:cubicBezTo>
                    <a:pt x="5572" y="13288"/>
                    <a:pt x="5640" y="13209"/>
                    <a:pt x="5640" y="13072"/>
                  </a:cubicBezTo>
                  <a:lnTo>
                    <a:pt x="5640" y="12043"/>
                  </a:lnTo>
                  <a:lnTo>
                    <a:pt x="6523" y="13586"/>
                  </a:lnTo>
                  <a:cubicBezTo>
                    <a:pt x="6572" y="13674"/>
                    <a:pt x="6649" y="13751"/>
                    <a:pt x="6737" y="13810"/>
                  </a:cubicBezTo>
                  <a:cubicBezTo>
                    <a:pt x="6772" y="13833"/>
                    <a:pt x="6818" y="13846"/>
                    <a:pt x="6864" y="13846"/>
                  </a:cubicBezTo>
                  <a:cubicBezTo>
                    <a:pt x="6894" y="13846"/>
                    <a:pt x="6924" y="13840"/>
                    <a:pt x="6950" y="13829"/>
                  </a:cubicBezTo>
                  <a:cubicBezTo>
                    <a:pt x="7067" y="13761"/>
                    <a:pt x="7067" y="13547"/>
                    <a:pt x="6950" y="13344"/>
                  </a:cubicBezTo>
                  <a:lnTo>
                    <a:pt x="5640" y="11072"/>
                  </a:lnTo>
                  <a:lnTo>
                    <a:pt x="5640" y="10606"/>
                  </a:lnTo>
                  <a:lnTo>
                    <a:pt x="6174" y="11548"/>
                  </a:lnTo>
                  <a:cubicBezTo>
                    <a:pt x="6232" y="11635"/>
                    <a:pt x="6300" y="11713"/>
                    <a:pt x="6387" y="11771"/>
                  </a:cubicBezTo>
                  <a:cubicBezTo>
                    <a:pt x="6428" y="11795"/>
                    <a:pt x="6473" y="11808"/>
                    <a:pt x="6517" y="11808"/>
                  </a:cubicBezTo>
                  <a:cubicBezTo>
                    <a:pt x="6546" y="11808"/>
                    <a:pt x="6574" y="11802"/>
                    <a:pt x="6601" y="11791"/>
                  </a:cubicBezTo>
                  <a:cubicBezTo>
                    <a:pt x="6717" y="11723"/>
                    <a:pt x="6717" y="11509"/>
                    <a:pt x="6601" y="11305"/>
                  </a:cubicBezTo>
                  <a:lnTo>
                    <a:pt x="5640" y="9636"/>
                  </a:lnTo>
                  <a:lnTo>
                    <a:pt x="5640" y="9024"/>
                  </a:lnTo>
                  <a:cubicBezTo>
                    <a:pt x="5801" y="9087"/>
                    <a:pt x="5954" y="9117"/>
                    <a:pt x="6096" y="9117"/>
                  </a:cubicBezTo>
                  <a:cubicBezTo>
                    <a:pt x="6305" y="9117"/>
                    <a:pt x="6489" y="9053"/>
                    <a:pt x="6640" y="8937"/>
                  </a:cubicBezTo>
                  <a:lnTo>
                    <a:pt x="7067" y="9471"/>
                  </a:lnTo>
                  <a:lnTo>
                    <a:pt x="7436" y="11257"/>
                  </a:lnTo>
                  <a:cubicBezTo>
                    <a:pt x="7474" y="11432"/>
                    <a:pt x="7572" y="11577"/>
                    <a:pt x="7717" y="11674"/>
                  </a:cubicBezTo>
                  <a:cubicBezTo>
                    <a:pt x="7746" y="11694"/>
                    <a:pt x="7775" y="11703"/>
                    <a:pt x="7795" y="11713"/>
                  </a:cubicBezTo>
                  <a:cubicBezTo>
                    <a:pt x="7814" y="11717"/>
                    <a:pt x="7832" y="11720"/>
                    <a:pt x="7849" y="11720"/>
                  </a:cubicBezTo>
                  <a:cubicBezTo>
                    <a:pt x="7980" y="11720"/>
                    <a:pt x="8051" y="11592"/>
                    <a:pt x="8008" y="11412"/>
                  </a:cubicBezTo>
                  <a:lnTo>
                    <a:pt x="7804" y="10383"/>
                  </a:lnTo>
                  <a:lnTo>
                    <a:pt x="8144" y="10810"/>
                  </a:lnTo>
                  <a:lnTo>
                    <a:pt x="8630" y="13217"/>
                  </a:lnTo>
                  <a:cubicBezTo>
                    <a:pt x="8668" y="13392"/>
                    <a:pt x="8775" y="13547"/>
                    <a:pt x="8921" y="13645"/>
                  </a:cubicBezTo>
                  <a:cubicBezTo>
                    <a:pt x="8940" y="13654"/>
                    <a:pt x="8969" y="13664"/>
                    <a:pt x="8998" y="13674"/>
                  </a:cubicBezTo>
                  <a:cubicBezTo>
                    <a:pt x="9020" y="13680"/>
                    <a:pt x="9040" y="13684"/>
                    <a:pt x="9059" y="13684"/>
                  </a:cubicBezTo>
                  <a:cubicBezTo>
                    <a:pt x="9178" y="13684"/>
                    <a:pt x="9245" y="13557"/>
                    <a:pt x="9212" y="13373"/>
                  </a:cubicBezTo>
                  <a:lnTo>
                    <a:pt x="8872" y="11723"/>
                  </a:lnTo>
                  <a:lnTo>
                    <a:pt x="9678" y="12722"/>
                  </a:lnTo>
                  <a:cubicBezTo>
                    <a:pt x="9726" y="12781"/>
                    <a:pt x="9775" y="12820"/>
                    <a:pt x="9833" y="12858"/>
                  </a:cubicBezTo>
                  <a:cubicBezTo>
                    <a:pt x="9883" y="12885"/>
                    <a:pt x="9930" y="12900"/>
                    <a:pt x="9972" y="12900"/>
                  </a:cubicBezTo>
                  <a:cubicBezTo>
                    <a:pt x="10019" y="12900"/>
                    <a:pt x="10059" y="12881"/>
                    <a:pt x="10085" y="12839"/>
                  </a:cubicBezTo>
                  <a:cubicBezTo>
                    <a:pt x="10173" y="12722"/>
                    <a:pt x="10124" y="12480"/>
                    <a:pt x="9979" y="12305"/>
                  </a:cubicBezTo>
                  <a:lnTo>
                    <a:pt x="9202" y="11334"/>
                  </a:lnTo>
                  <a:lnTo>
                    <a:pt x="10425" y="11664"/>
                  </a:lnTo>
                  <a:cubicBezTo>
                    <a:pt x="10444" y="11669"/>
                    <a:pt x="10462" y="11671"/>
                    <a:pt x="10479" y="11671"/>
                  </a:cubicBezTo>
                  <a:cubicBezTo>
                    <a:pt x="10609" y="11671"/>
                    <a:pt x="10673" y="11544"/>
                    <a:pt x="10639" y="11364"/>
                  </a:cubicBezTo>
                  <a:cubicBezTo>
                    <a:pt x="10600" y="11189"/>
                    <a:pt x="10503" y="11043"/>
                    <a:pt x="10348" y="10946"/>
                  </a:cubicBezTo>
                  <a:cubicBezTo>
                    <a:pt x="10328" y="10927"/>
                    <a:pt x="10299" y="10917"/>
                    <a:pt x="10270" y="10907"/>
                  </a:cubicBezTo>
                  <a:lnTo>
                    <a:pt x="8474" y="10422"/>
                  </a:lnTo>
                  <a:lnTo>
                    <a:pt x="8125" y="9995"/>
                  </a:lnTo>
                  <a:lnTo>
                    <a:pt x="8872" y="10199"/>
                  </a:lnTo>
                  <a:cubicBezTo>
                    <a:pt x="8890" y="10203"/>
                    <a:pt x="8907" y="10205"/>
                    <a:pt x="8923" y="10205"/>
                  </a:cubicBezTo>
                  <a:cubicBezTo>
                    <a:pt x="9048" y="10205"/>
                    <a:pt x="9120" y="10078"/>
                    <a:pt x="9086" y="9898"/>
                  </a:cubicBezTo>
                  <a:cubicBezTo>
                    <a:pt x="9047" y="9723"/>
                    <a:pt x="8940" y="9578"/>
                    <a:pt x="8795" y="9481"/>
                  </a:cubicBezTo>
                  <a:cubicBezTo>
                    <a:pt x="8765" y="9461"/>
                    <a:pt x="8746" y="9451"/>
                    <a:pt x="8717" y="9442"/>
                  </a:cubicBezTo>
                  <a:lnTo>
                    <a:pt x="7397" y="9083"/>
                  </a:lnTo>
                  <a:lnTo>
                    <a:pt x="6941" y="8510"/>
                  </a:lnTo>
                  <a:cubicBezTo>
                    <a:pt x="7009" y="8316"/>
                    <a:pt x="7047" y="8112"/>
                    <a:pt x="7038" y="7908"/>
                  </a:cubicBezTo>
                  <a:cubicBezTo>
                    <a:pt x="7038" y="7656"/>
                    <a:pt x="7009" y="7413"/>
                    <a:pt x="6941" y="7180"/>
                  </a:cubicBezTo>
                  <a:lnTo>
                    <a:pt x="7368" y="7141"/>
                  </a:lnTo>
                  <a:lnTo>
                    <a:pt x="8736" y="8355"/>
                  </a:lnTo>
                  <a:cubicBezTo>
                    <a:pt x="8765" y="8374"/>
                    <a:pt x="8785" y="8393"/>
                    <a:pt x="8814" y="8413"/>
                  </a:cubicBezTo>
                  <a:cubicBezTo>
                    <a:pt x="8861" y="8439"/>
                    <a:pt x="8905" y="8452"/>
                    <a:pt x="8945" y="8452"/>
                  </a:cubicBezTo>
                  <a:cubicBezTo>
                    <a:pt x="9021" y="8452"/>
                    <a:pt x="9080" y="8405"/>
                    <a:pt x="9105" y="8316"/>
                  </a:cubicBezTo>
                  <a:cubicBezTo>
                    <a:pt x="9134" y="8122"/>
                    <a:pt x="9057" y="7918"/>
                    <a:pt x="8901" y="7782"/>
                  </a:cubicBezTo>
                  <a:lnTo>
                    <a:pt x="8105" y="7083"/>
                  </a:lnTo>
                  <a:lnTo>
                    <a:pt x="8455" y="7054"/>
                  </a:lnTo>
                  <a:lnTo>
                    <a:pt x="10299" y="8685"/>
                  </a:lnTo>
                  <a:cubicBezTo>
                    <a:pt x="10318" y="8714"/>
                    <a:pt x="10348" y="8733"/>
                    <a:pt x="10377" y="8753"/>
                  </a:cubicBezTo>
                  <a:cubicBezTo>
                    <a:pt x="10424" y="8780"/>
                    <a:pt x="10469" y="8793"/>
                    <a:pt x="10509" y="8793"/>
                  </a:cubicBezTo>
                  <a:cubicBezTo>
                    <a:pt x="10584" y="8793"/>
                    <a:pt x="10643" y="8747"/>
                    <a:pt x="10668" y="8665"/>
                  </a:cubicBezTo>
                  <a:cubicBezTo>
                    <a:pt x="10697" y="8452"/>
                    <a:pt x="10610" y="8248"/>
                    <a:pt x="10454" y="8122"/>
                  </a:cubicBezTo>
                  <a:lnTo>
                    <a:pt x="9192" y="6996"/>
                  </a:lnTo>
                  <a:lnTo>
                    <a:pt x="9998" y="6928"/>
                  </a:lnTo>
                  <a:cubicBezTo>
                    <a:pt x="10144" y="6908"/>
                    <a:pt x="10192" y="6734"/>
                    <a:pt x="10115" y="6520"/>
                  </a:cubicBezTo>
                  <a:cubicBezTo>
                    <a:pt x="10056" y="6384"/>
                    <a:pt x="9969" y="6277"/>
                    <a:pt x="9852" y="6200"/>
                  </a:cubicBezTo>
                  <a:cubicBezTo>
                    <a:pt x="9804" y="6171"/>
                    <a:pt x="9755" y="6161"/>
                    <a:pt x="9707" y="6161"/>
                  </a:cubicBezTo>
                  <a:lnTo>
                    <a:pt x="8921" y="6229"/>
                  </a:lnTo>
                  <a:lnTo>
                    <a:pt x="9251" y="5016"/>
                  </a:lnTo>
                  <a:cubicBezTo>
                    <a:pt x="9280" y="4802"/>
                    <a:pt x="9202" y="4598"/>
                    <a:pt x="9047" y="4472"/>
                  </a:cubicBezTo>
                  <a:cubicBezTo>
                    <a:pt x="9018" y="4453"/>
                    <a:pt x="8998" y="4433"/>
                    <a:pt x="8969" y="4414"/>
                  </a:cubicBezTo>
                  <a:cubicBezTo>
                    <a:pt x="8920" y="4386"/>
                    <a:pt x="8873" y="4371"/>
                    <a:pt x="8831" y="4371"/>
                  </a:cubicBezTo>
                  <a:cubicBezTo>
                    <a:pt x="8759" y="4371"/>
                    <a:pt x="8703" y="4415"/>
                    <a:pt x="8678" y="4501"/>
                  </a:cubicBezTo>
                  <a:lnTo>
                    <a:pt x="8193" y="6287"/>
                  </a:lnTo>
                  <a:lnTo>
                    <a:pt x="7843" y="6316"/>
                  </a:lnTo>
                  <a:lnTo>
                    <a:pt x="8047" y="5579"/>
                  </a:lnTo>
                  <a:cubicBezTo>
                    <a:pt x="8076" y="5375"/>
                    <a:pt x="7989" y="5171"/>
                    <a:pt x="7834" y="5035"/>
                  </a:cubicBezTo>
                  <a:cubicBezTo>
                    <a:pt x="7814" y="5016"/>
                    <a:pt x="7785" y="4996"/>
                    <a:pt x="7756" y="4977"/>
                  </a:cubicBezTo>
                  <a:cubicBezTo>
                    <a:pt x="7713" y="4953"/>
                    <a:pt x="7669" y="4942"/>
                    <a:pt x="7630" y="4942"/>
                  </a:cubicBezTo>
                  <a:cubicBezTo>
                    <a:pt x="7554" y="4942"/>
                    <a:pt x="7494" y="4985"/>
                    <a:pt x="7474" y="5074"/>
                  </a:cubicBezTo>
                  <a:lnTo>
                    <a:pt x="7115" y="6375"/>
                  </a:lnTo>
                  <a:lnTo>
                    <a:pt x="6649" y="6413"/>
                  </a:lnTo>
                  <a:cubicBezTo>
                    <a:pt x="6407" y="5938"/>
                    <a:pt x="6067" y="5511"/>
                    <a:pt x="5650" y="5171"/>
                  </a:cubicBezTo>
                  <a:lnTo>
                    <a:pt x="5650" y="4598"/>
                  </a:lnTo>
                  <a:lnTo>
                    <a:pt x="6649" y="4026"/>
                  </a:lnTo>
                  <a:cubicBezTo>
                    <a:pt x="6776" y="3958"/>
                    <a:pt x="6776" y="3744"/>
                    <a:pt x="6649" y="3540"/>
                  </a:cubicBezTo>
                  <a:cubicBezTo>
                    <a:pt x="6601" y="3453"/>
                    <a:pt x="6533" y="3375"/>
                    <a:pt x="6446" y="3317"/>
                  </a:cubicBezTo>
                  <a:cubicBezTo>
                    <a:pt x="6404" y="3293"/>
                    <a:pt x="6360" y="3281"/>
                    <a:pt x="6316" y="3281"/>
                  </a:cubicBezTo>
                  <a:cubicBezTo>
                    <a:pt x="6287" y="3281"/>
                    <a:pt x="6259" y="3286"/>
                    <a:pt x="6232" y="3298"/>
                  </a:cubicBezTo>
                  <a:lnTo>
                    <a:pt x="5650" y="3628"/>
                  </a:lnTo>
                  <a:lnTo>
                    <a:pt x="5650" y="3162"/>
                  </a:lnTo>
                  <a:lnTo>
                    <a:pt x="7009" y="2385"/>
                  </a:lnTo>
                  <a:cubicBezTo>
                    <a:pt x="7125" y="2327"/>
                    <a:pt x="7125" y="2104"/>
                    <a:pt x="7009" y="1900"/>
                  </a:cubicBezTo>
                  <a:cubicBezTo>
                    <a:pt x="6960" y="1813"/>
                    <a:pt x="6882" y="1735"/>
                    <a:pt x="6795" y="1686"/>
                  </a:cubicBezTo>
                  <a:cubicBezTo>
                    <a:pt x="6759" y="1656"/>
                    <a:pt x="6711" y="1641"/>
                    <a:pt x="6664" y="1641"/>
                  </a:cubicBezTo>
                  <a:cubicBezTo>
                    <a:pt x="6635" y="1641"/>
                    <a:pt x="6607" y="1646"/>
                    <a:pt x="6581" y="1657"/>
                  </a:cubicBezTo>
                  <a:lnTo>
                    <a:pt x="5650" y="2191"/>
                  </a:lnTo>
                  <a:lnTo>
                    <a:pt x="5650" y="1114"/>
                  </a:lnTo>
                  <a:cubicBezTo>
                    <a:pt x="5640" y="910"/>
                    <a:pt x="5533" y="716"/>
                    <a:pt x="5358" y="599"/>
                  </a:cubicBezTo>
                  <a:cubicBezTo>
                    <a:pt x="5311" y="574"/>
                    <a:pt x="5266" y="562"/>
                    <a:pt x="5225" y="562"/>
                  </a:cubicBezTo>
                  <a:cubicBezTo>
                    <a:pt x="5126" y="562"/>
                    <a:pt x="5058" y="636"/>
                    <a:pt x="5058" y="774"/>
                  </a:cubicBezTo>
                  <a:lnTo>
                    <a:pt x="5058" y="1803"/>
                  </a:lnTo>
                  <a:lnTo>
                    <a:pt x="4165" y="260"/>
                  </a:lnTo>
                  <a:cubicBezTo>
                    <a:pt x="4116" y="172"/>
                    <a:pt x="4048" y="95"/>
                    <a:pt x="3951" y="46"/>
                  </a:cubicBezTo>
                  <a:cubicBezTo>
                    <a:pt x="3915" y="16"/>
                    <a:pt x="3871" y="0"/>
                    <a:pt x="3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38;p37">
              <a:extLst>
                <a:ext uri="{FF2B5EF4-FFF2-40B4-BE49-F238E27FC236}">
                  <a16:creationId xmlns:a16="http://schemas.microsoft.com/office/drawing/2014/main" id="{2BB79902-16EC-7EDF-9227-A7B8873027D5}"/>
                </a:ext>
              </a:extLst>
            </p:cNvPr>
            <p:cNvSpPr/>
            <p:nvPr/>
          </p:nvSpPr>
          <p:spPr>
            <a:xfrm>
              <a:off x="5153350" y="685100"/>
              <a:ext cx="214050" cy="149000"/>
            </a:xfrm>
            <a:custGeom>
              <a:avLst/>
              <a:gdLst/>
              <a:ahLst/>
              <a:cxnLst/>
              <a:rect l="l" t="t" r="r" b="b"/>
              <a:pathLst>
                <a:path w="8562" h="5960" extrusionOk="0">
                  <a:moveTo>
                    <a:pt x="4533" y="0"/>
                  </a:moveTo>
                  <a:cubicBezTo>
                    <a:pt x="4484" y="10"/>
                    <a:pt x="4436" y="10"/>
                    <a:pt x="4387" y="19"/>
                  </a:cubicBezTo>
                  <a:lnTo>
                    <a:pt x="4358" y="19"/>
                  </a:lnTo>
                  <a:cubicBezTo>
                    <a:pt x="4329" y="29"/>
                    <a:pt x="4300" y="39"/>
                    <a:pt x="4271" y="49"/>
                  </a:cubicBezTo>
                  <a:cubicBezTo>
                    <a:pt x="4242" y="58"/>
                    <a:pt x="4213" y="58"/>
                    <a:pt x="4193" y="68"/>
                  </a:cubicBezTo>
                  <a:lnTo>
                    <a:pt x="4164" y="78"/>
                  </a:lnTo>
                  <a:cubicBezTo>
                    <a:pt x="4096" y="107"/>
                    <a:pt x="4028" y="136"/>
                    <a:pt x="3951" y="175"/>
                  </a:cubicBezTo>
                  <a:lnTo>
                    <a:pt x="0" y="2475"/>
                  </a:lnTo>
                  <a:cubicBezTo>
                    <a:pt x="68" y="2436"/>
                    <a:pt x="146" y="2407"/>
                    <a:pt x="214" y="2378"/>
                  </a:cubicBezTo>
                  <a:cubicBezTo>
                    <a:pt x="252" y="2368"/>
                    <a:pt x="282" y="2359"/>
                    <a:pt x="320" y="2349"/>
                  </a:cubicBezTo>
                  <a:cubicBezTo>
                    <a:pt x="350" y="2339"/>
                    <a:pt x="379" y="2330"/>
                    <a:pt x="408" y="2320"/>
                  </a:cubicBezTo>
                  <a:cubicBezTo>
                    <a:pt x="466" y="2310"/>
                    <a:pt x="534" y="2300"/>
                    <a:pt x="592" y="2291"/>
                  </a:cubicBezTo>
                  <a:lnTo>
                    <a:pt x="825" y="2291"/>
                  </a:lnTo>
                  <a:cubicBezTo>
                    <a:pt x="913" y="2300"/>
                    <a:pt x="1000" y="2310"/>
                    <a:pt x="1087" y="2330"/>
                  </a:cubicBezTo>
                  <a:lnTo>
                    <a:pt x="1107" y="2330"/>
                  </a:lnTo>
                  <a:cubicBezTo>
                    <a:pt x="1204" y="2349"/>
                    <a:pt x="1291" y="2368"/>
                    <a:pt x="1369" y="2398"/>
                  </a:cubicBezTo>
                  <a:lnTo>
                    <a:pt x="1388" y="2398"/>
                  </a:lnTo>
                  <a:cubicBezTo>
                    <a:pt x="1475" y="2436"/>
                    <a:pt x="1563" y="2465"/>
                    <a:pt x="1660" y="2514"/>
                  </a:cubicBezTo>
                  <a:lnTo>
                    <a:pt x="1679" y="2524"/>
                  </a:lnTo>
                  <a:cubicBezTo>
                    <a:pt x="1776" y="2563"/>
                    <a:pt x="1864" y="2611"/>
                    <a:pt x="1961" y="2669"/>
                  </a:cubicBezTo>
                  <a:cubicBezTo>
                    <a:pt x="2097" y="2747"/>
                    <a:pt x="2223" y="2834"/>
                    <a:pt x="2349" y="2922"/>
                  </a:cubicBezTo>
                  <a:lnTo>
                    <a:pt x="2368" y="2931"/>
                  </a:lnTo>
                  <a:cubicBezTo>
                    <a:pt x="2485" y="3028"/>
                    <a:pt x="2601" y="3126"/>
                    <a:pt x="2728" y="3242"/>
                  </a:cubicBezTo>
                  <a:lnTo>
                    <a:pt x="2747" y="3261"/>
                  </a:lnTo>
                  <a:cubicBezTo>
                    <a:pt x="2873" y="3368"/>
                    <a:pt x="2990" y="3485"/>
                    <a:pt x="3116" y="3611"/>
                  </a:cubicBezTo>
                  <a:lnTo>
                    <a:pt x="3135" y="3630"/>
                  </a:lnTo>
                  <a:cubicBezTo>
                    <a:pt x="3252" y="3747"/>
                    <a:pt x="3368" y="3883"/>
                    <a:pt x="3475" y="4018"/>
                  </a:cubicBezTo>
                  <a:lnTo>
                    <a:pt x="3494" y="4038"/>
                  </a:lnTo>
                  <a:cubicBezTo>
                    <a:pt x="3601" y="4164"/>
                    <a:pt x="3698" y="4300"/>
                    <a:pt x="3795" y="4436"/>
                  </a:cubicBezTo>
                  <a:lnTo>
                    <a:pt x="3834" y="4494"/>
                  </a:lnTo>
                  <a:cubicBezTo>
                    <a:pt x="3931" y="4630"/>
                    <a:pt x="4019" y="4756"/>
                    <a:pt x="4096" y="4902"/>
                  </a:cubicBezTo>
                  <a:lnTo>
                    <a:pt x="4125" y="4950"/>
                  </a:lnTo>
                  <a:cubicBezTo>
                    <a:pt x="4222" y="5115"/>
                    <a:pt x="4310" y="5271"/>
                    <a:pt x="4387" y="5436"/>
                  </a:cubicBezTo>
                  <a:lnTo>
                    <a:pt x="4397" y="5455"/>
                  </a:lnTo>
                  <a:cubicBezTo>
                    <a:pt x="4475" y="5620"/>
                    <a:pt x="4543" y="5785"/>
                    <a:pt x="4611" y="5960"/>
                  </a:cubicBezTo>
                  <a:lnTo>
                    <a:pt x="8561" y="3659"/>
                  </a:lnTo>
                  <a:lnTo>
                    <a:pt x="8522" y="3562"/>
                  </a:lnTo>
                  <a:lnTo>
                    <a:pt x="8474" y="3446"/>
                  </a:lnTo>
                  <a:cubicBezTo>
                    <a:pt x="8454" y="3397"/>
                    <a:pt x="8445" y="3358"/>
                    <a:pt x="8425" y="3320"/>
                  </a:cubicBezTo>
                  <a:cubicBezTo>
                    <a:pt x="8406" y="3281"/>
                    <a:pt x="8386" y="3232"/>
                    <a:pt x="8367" y="3193"/>
                  </a:cubicBezTo>
                  <a:cubicBezTo>
                    <a:pt x="8367" y="3184"/>
                    <a:pt x="8357" y="3174"/>
                    <a:pt x="8348" y="3164"/>
                  </a:cubicBezTo>
                  <a:cubicBezTo>
                    <a:pt x="8348" y="3155"/>
                    <a:pt x="8348" y="3155"/>
                    <a:pt x="8348" y="3145"/>
                  </a:cubicBezTo>
                  <a:lnTo>
                    <a:pt x="8299" y="3058"/>
                  </a:lnTo>
                  <a:cubicBezTo>
                    <a:pt x="8280" y="2999"/>
                    <a:pt x="8250" y="2951"/>
                    <a:pt x="8221" y="2893"/>
                  </a:cubicBezTo>
                  <a:cubicBezTo>
                    <a:pt x="8183" y="2815"/>
                    <a:pt x="8134" y="2747"/>
                    <a:pt x="8095" y="2669"/>
                  </a:cubicBezTo>
                  <a:lnTo>
                    <a:pt x="8095" y="2660"/>
                  </a:lnTo>
                  <a:cubicBezTo>
                    <a:pt x="8085" y="2640"/>
                    <a:pt x="8076" y="2630"/>
                    <a:pt x="8066" y="2611"/>
                  </a:cubicBezTo>
                  <a:cubicBezTo>
                    <a:pt x="7998" y="2485"/>
                    <a:pt x="7920" y="2378"/>
                    <a:pt x="7843" y="2262"/>
                  </a:cubicBezTo>
                  <a:lnTo>
                    <a:pt x="7804" y="2203"/>
                  </a:lnTo>
                  <a:lnTo>
                    <a:pt x="7765" y="2145"/>
                  </a:lnTo>
                  <a:cubicBezTo>
                    <a:pt x="7736" y="2106"/>
                    <a:pt x="7707" y="2058"/>
                    <a:pt x="7678" y="2019"/>
                  </a:cubicBezTo>
                  <a:cubicBezTo>
                    <a:pt x="7629" y="1961"/>
                    <a:pt x="7590" y="1893"/>
                    <a:pt x="7542" y="1844"/>
                  </a:cubicBezTo>
                  <a:cubicBezTo>
                    <a:pt x="7513" y="1815"/>
                    <a:pt x="7493" y="1776"/>
                    <a:pt x="7464" y="1747"/>
                  </a:cubicBezTo>
                  <a:lnTo>
                    <a:pt x="7445" y="1728"/>
                  </a:lnTo>
                  <a:lnTo>
                    <a:pt x="7425" y="1699"/>
                  </a:lnTo>
                  <a:cubicBezTo>
                    <a:pt x="7377" y="1650"/>
                    <a:pt x="7338" y="1602"/>
                    <a:pt x="7299" y="1553"/>
                  </a:cubicBezTo>
                  <a:cubicBezTo>
                    <a:pt x="7260" y="1505"/>
                    <a:pt x="7212" y="1456"/>
                    <a:pt x="7183" y="1417"/>
                  </a:cubicBezTo>
                  <a:lnTo>
                    <a:pt x="7105" y="1340"/>
                  </a:lnTo>
                  <a:lnTo>
                    <a:pt x="7086" y="1320"/>
                  </a:lnTo>
                  <a:lnTo>
                    <a:pt x="7047" y="1272"/>
                  </a:lnTo>
                  <a:cubicBezTo>
                    <a:pt x="6998" y="1233"/>
                    <a:pt x="6950" y="1184"/>
                    <a:pt x="6911" y="1136"/>
                  </a:cubicBezTo>
                  <a:cubicBezTo>
                    <a:pt x="6862" y="1097"/>
                    <a:pt x="6814" y="1048"/>
                    <a:pt x="6765" y="1010"/>
                  </a:cubicBezTo>
                  <a:lnTo>
                    <a:pt x="6727" y="971"/>
                  </a:lnTo>
                  <a:lnTo>
                    <a:pt x="6697" y="951"/>
                  </a:lnTo>
                  <a:lnTo>
                    <a:pt x="6620" y="883"/>
                  </a:lnTo>
                  <a:lnTo>
                    <a:pt x="6474" y="757"/>
                  </a:lnTo>
                  <a:cubicBezTo>
                    <a:pt x="6426" y="718"/>
                    <a:pt x="6387" y="689"/>
                    <a:pt x="6338" y="650"/>
                  </a:cubicBezTo>
                  <a:lnTo>
                    <a:pt x="6319" y="641"/>
                  </a:lnTo>
                  <a:lnTo>
                    <a:pt x="6309" y="631"/>
                  </a:lnTo>
                  <a:lnTo>
                    <a:pt x="6202" y="553"/>
                  </a:lnTo>
                  <a:lnTo>
                    <a:pt x="6067" y="466"/>
                  </a:lnTo>
                  <a:lnTo>
                    <a:pt x="5950" y="388"/>
                  </a:lnTo>
                  <a:lnTo>
                    <a:pt x="5921" y="379"/>
                  </a:lnTo>
                  <a:lnTo>
                    <a:pt x="5824" y="320"/>
                  </a:lnTo>
                  <a:lnTo>
                    <a:pt x="5707" y="262"/>
                  </a:lnTo>
                  <a:lnTo>
                    <a:pt x="5639" y="233"/>
                  </a:lnTo>
                  <a:lnTo>
                    <a:pt x="5620" y="223"/>
                  </a:lnTo>
                  <a:lnTo>
                    <a:pt x="5591" y="204"/>
                  </a:lnTo>
                  <a:lnTo>
                    <a:pt x="5474" y="155"/>
                  </a:lnTo>
                  <a:cubicBezTo>
                    <a:pt x="5436" y="146"/>
                    <a:pt x="5397" y="126"/>
                    <a:pt x="5358" y="117"/>
                  </a:cubicBezTo>
                  <a:lnTo>
                    <a:pt x="5348" y="107"/>
                  </a:lnTo>
                  <a:lnTo>
                    <a:pt x="5329" y="107"/>
                  </a:lnTo>
                  <a:lnTo>
                    <a:pt x="5251" y="87"/>
                  </a:lnTo>
                  <a:lnTo>
                    <a:pt x="5135" y="49"/>
                  </a:lnTo>
                  <a:lnTo>
                    <a:pt x="5067" y="39"/>
                  </a:lnTo>
                  <a:lnTo>
                    <a:pt x="5047" y="39"/>
                  </a:lnTo>
                  <a:lnTo>
                    <a:pt x="5028" y="29"/>
                  </a:lnTo>
                  <a:cubicBezTo>
                    <a:pt x="4989" y="19"/>
                    <a:pt x="4950" y="19"/>
                    <a:pt x="4912" y="10"/>
                  </a:cubicBezTo>
                  <a:cubicBezTo>
                    <a:pt x="4873" y="10"/>
                    <a:pt x="4834" y="0"/>
                    <a:pt x="479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39;p37">
              <a:extLst>
                <a:ext uri="{FF2B5EF4-FFF2-40B4-BE49-F238E27FC236}">
                  <a16:creationId xmlns:a16="http://schemas.microsoft.com/office/drawing/2014/main" id="{FB54332F-4DE2-35D8-93AC-4D84F79494B9}"/>
                </a:ext>
              </a:extLst>
            </p:cNvPr>
            <p:cNvSpPr/>
            <p:nvPr/>
          </p:nvSpPr>
          <p:spPr>
            <a:xfrm>
              <a:off x="5626525" y="1207050"/>
              <a:ext cx="121350" cy="84475"/>
            </a:xfrm>
            <a:custGeom>
              <a:avLst/>
              <a:gdLst/>
              <a:ahLst/>
              <a:cxnLst/>
              <a:rect l="l" t="t" r="r" b="b"/>
              <a:pathLst>
                <a:path w="4854" h="3379" extrusionOk="0">
                  <a:moveTo>
                    <a:pt x="4854" y="0"/>
                  </a:moveTo>
                  <a:lnTo>
                    <a:pt x="893" y="2301"/>
                  </a:lnTo>
                  <a:cubicBezTo>
                    <a:pt x="855" y="2398"/>
                    <a:pt x="806" y="2485"/>
                    <a:pt x="758" y="2573"/>
                  </a:cubicBezTo>
                  <a:cubicBezTo>
                    <a:pt x="748" y="2611"/>
                    <a:pt x="728" y="2641"/>
                    <a:pt x="709" y="2670"/>
                  </a:cubicBezTo>
                  <a:cubicBezTo>
                    <a:pt x="651" y="2757"/>
                    <a:pt x="592" y="2844"/>
                    <a:pt x="525" y="2922"/>
                  </a:cubicBezTo>
                  <a:cubicBezTo>
                    <a:pt x="515" y="2941"/>
                    <a:pt x="505" y="2951"/>
                    <a:pt x="495" y="2961"/>
                  </a:cubicBezTo>
                  <a:cubicBezTo>
                    <a:pt x="437" y="3029"/>
                    <a:pt x="369" y="3097"/>
                    <a:pt x="311" y="3155"/>
                  </a:cubicBezTo>
                  <a:lnTo>
                    <a:pt x="243" y="3203"/>
                  </a:lnTo>
                  <a:cubicBezTo>
                    <a:pt x="177" y="3261"/>
                    <a:pt x="111" y="3312"/>
                    <a:pt x="38" y="3356"/>
                  </a:cubicBezTo>
                  <a:lnTo>
                    <a:pt x="38" y="3356"/>
                  </a:lnTo>
                  <a:lnTo>
                    <a:pt x="3961" y="1078"/>
                  </a:lnTo>
                  <a:cubicBezTo>
                    <a:pt x="4038" y="1029"/>
                    <a:pt x="4126" y="971"/>
                    <a:pt x="4203" y="903"/>
                  </a:cubicBezTo>
                  <a:cubicBezTo>
                    <a:pt x="4223" y="893"/>
                    <a:pt x="4242" y="874"/>
                    <a:pt x="4261" y="855"/>
                  </a:cubicBezTo>
                  <a:cubicBezTo>
                    <a:pt x="4329" y="796"/>
                    <a:pt x="4388" y="728"/>
                    <a:pt x="4446" y="660"/>
                  </a:cubicBezTo>
                  <a:cubicBezTo>
                    <a:pt x="4456" y="651"/>
                    <a:pt x="4475" y="641"/>
                    <a:pt x="4485" y="631"/>
                  </a:cubicBezTo>
                  <a:cubicBezTo>
                    <a:pt x="4543" y="563"/>
                    <a:pt x="4591" y="486"/>
                    <a:pt x="4640" y="408"/>
                  </a:cubicBezTo>
                  <a:cubicBezTo>
                    <a:pt x="4650" y="398"/>
                    <a:pt x="4659" y="389"/>
                    <a:pt x="4659" y="369"/>
                  </a:cubicBezTo>
                  <a:cubicBezTo>
                    <a:pt x="4669" y="360"/>
                    <a:pt x="4698" y="311"/>
                    <a:pt x="4718" y="282"/>
                  </a:cubicBezTo>
                  <a:cubicBezTo>
                    <a:pt x="4727" y="253"/>
                    <a:pt x="4766" y="195"/>
                    <a:pt x="4786" y="156"/>
                  </a:cubicBezTo>
                  <a:cubicBezTo>
                    <a:pt x="4805" y="117"/>
                    <a:pt x="4834" y="59"/>
                    <a:pt x="4854" y="0"/>
                  </a:cubicBezTo>
                  <a:close/>
                  <a:moveTo>
                    <a:pt x="38" y="3356"/>
                  </a:moveTo>
                  <a:lnTo>
                    <a:pt x="0" y="3378"/>
                  </a:lnTo>
                  <a:cubicBezTo>
                    <a:pt x="13" y="3371"/>
                    <a:pt x="26" y="3364"/>
                    <a:pt x="38" y="3356"/>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40;p37">
              <a:extLst>
                <a:ext uri="{FF2B5EF4-FFF2-40B4-BE49-F238E27FC236}">
                  <a16:creationId xmlns:a16="http://schemas.microsoft.com/office/drawing/2014/main" id="{2613C775-DC3F-BA49-B148-66CB8B4DD11D}"/>
                </a:ext>
              </a:extLst>
            </p:cNvPr>
            <p:cNvSpPr/>
            <p:nvPr/>
          </p:nvSpPr>
          <p:spPr>
            <a:xfrm>
              <a:off x="5296500" y="731200"/>
              <a:ext cx="211875" cy="107025"/>
            </a:xfrm>
            <a:custGeom>
              <a:avLst/>
              <a:gdLst/>
              <a:ahLst/>
              <a:cxnLst/>
              <a:rect l="l" t="t" r="r" b="b"/>
              <a:pathLst>
                <a:path w="8475" h="4281" extrusionOk="0">
                  <a:moveTo>
                    <a:pt x="5058" y="0"/>
                  </a:moveTo>
                  <a:cubicBezTo>
                    <a:pt x="4990" y="0"/>
                    <a:pt x="4922" y="0"/>
                    <a:pt x="4854" y="10"/>
                  </a:cubicBezTo>
                  <a:lnTo>
                    <a:pt x="4805" y="10"/>
                  </a:lnTo>
                  <a:lnTo>
                    <a:pt x="4708" y="29"/>
                  </a:lnTo>
                  <a:cubicBezTo>
                    <a:pt x="4679" y="29"/>
                    <a:pt x="4640" y="39"/>
                    <a:pt x="4611" y="39"/>
                  </a:cubicBezTo>
                  <a:lnTo>
                    <a:pt x="4553" y="59"/>
                  </a:lnTo>
                  <a:cubicBezTo>
                    <a:pt x="4495" y="68"/>
                    <a:pt x="4446" y="88"/>
                    <a:pt x="4398" y="97"/>
                  </a:cubicBezTo>
                  <a:cubicBezTo>
                    <a:pt x="4369" y="107"/>
                    <a:pt x="4340" y="117"/>
                    <a:pt x="4320" y="117"/>
                  </a:cubicBezTo>
                  <a:cubicBezTo>
                    <a:pt x="4291" y="126"/>
                    <a:pt x="4272" y="136"/>
                    <a:pt x="4252" y="146"/>
                  </a:cubicBezTo>
                  <a:lnTo>
                    <a:pt x="4184" y="175"/>
                  </a:lnTo>
                  <a:cubicBezTo>
                    <a:pt x="4107" y="204"/>
                    <a:pt x="4029" y="243"/>
                    <a:pt x="3961" y="291"/>
                  </a:cubicBezTo>
                  <a:lnTo>
                    <a:pt x="1" y="2582"/>
                  </a:lnTo>
                  <a:cubicBezTo>
                    <a:pt x="78" y="2543"/>
                    <a:pt x="156" y="2505"/>
                    <a:pt x="224" y="2475"/>
                  </a:cubicBezTo>
                  <a:lnTo>
                    <a:pt x="292" y="2446"/>
                  </a:lnTo>
                  <a:cubicBezTo>
                    <a:pt x="341" y="2427"/>
                    <a:pt x="389" y="2417"/>
                    <a:pt x="438" y="2398"/>
                  </a:cubicBezTo>
                  <a:cubicBezTo>
                    <a:pt x="486" y="2388"/>
                    <a:pt x="544" y="2369"/>
                    <a:pt x="593" y="2359"/>
                  </a:cubicBezTo>
                  <a:cubicBezTo>
                    <a:pt x="651" y="2349"/>
                    <a:pt x="700" y="2339"/>
                    <a:pt x="758" y="2330"/>
                  </a:cubicBezTo>
                  <a:lnTo>
                    <a:pt x="845" y="2310"/>
                  </a:lnTo>
                  <a:cubicBezTo>
                    <a:pt x="933" y="2301"/>
                    <a:pt x="1020" y="2301"/>
                    <a:pt x="1107" y="2301"/>
                  </a:cubicBezTo>
                  <a:lnTo>
                    <a:pt x="1331" y="2301"/>
                  </a:lnTo>
                  <a:lnTo>
                    <a:pt x="1466" y="2320"/>
                  </a:lnTo>
                  <a:lnTo>
                    <a:pt x="1515" y="2330"/>
                  </a:lnTo>
                  <a:cubicBezTo>
                    <a:pt x="1573" y="2339"/>
                    <a:pt x="1631" y="2349"/>
                    <a:pt x="1680" y="2369"/>
                  </a:cubicBezTo>
                  <a:cubicBezTo>
                    <a:pt x="1738" y="2378"/>
                    <a:pt x="1806" y="2398"/>
                    <a:pt x="1855" y="2417"/>
                  </a:cubicBezTo>
                  <a:lnTo>
                    <a:pt x="1903" y="2427"/>
                  </a:lnTo>
                  <a:cubicBezTo>
                    <a:pt x="1952" y="2446"/>
                    <a:pt x="2000" y="2466"/>
                    <a:pt x="2049" y="2485"/>
                  </a:cubicBezTo>
                  <a:lnTo>
                    <a:pt x="2088" y="2495"/>
                  </a:lnTo>
                  <a:cubicBezTo>
                    <a:pt x="2146" y="2524"/>
                    <a:pt x="2214" y="2543"/>
                    <a:pt x="2272" y="2572"/>
                  </a:cubicBezTo>
                  <a:lnTo>
                    <a:pt x="2311" y="2592"/>
                  </a:lnTo>
                  <a:cubicBezTo>
                    <a:pt x="2359" y="2611"/>
                    <a:pt x="2408" y="2640"/>
                    <a:pt x="2447" y="2660"/>
                  </a:cubicBezTo>
                  <a:lnTo>
                    <a:pt x="2515" y="2689"/>
                  </a:lnTo>
                  <a:cubicBezTo>
                    <a:pt x="2573" y="2718"/>
                    <a:pt x="2631" y="2757"/>
                    <a:pt x="2680" y="2786"/>
                  </a:cubicBezTo>
                  <a:cubicBezTo>
                    <a:pt x="2835" y="2873"/>
                    <a:pt x="2981" y="2970"/>
                    <a:pt x="3136" y="3077"/>
                  </a:cubicBezTo>
                  <a:lnTo>
                    <a:pt x="3175" y="3106"/>
                  </a:lnTo>
                  <a:cubicBezTo>
                    <a:pt x="3301" y="3203"/>
                    <a:pt x="3437" y="3310"/>
                    <a:pt x="3573" y="3417"/>
                  </a:cubicBezTo>
                  <a:lnTo>
                    <a:pt x="3631" y="3465"/>
                  </a:lnTo>
                  <a:cubicBezTo>
                    <a:pt x="3767" y="3572"/>
                    <a:pt x="3903" y="3689"/>
                    <a:pt x="4039" y="3815"/>
                  </a:cubicBezTo>
                  <a:lnTo>
                    <a:pt x="4107" y="3883"/>
                  </a:lnTo>
                  <a:cubicBezTo>
                    <a:pt x="4242" y="4009"/>
                    <a:pt x="4388" y="4145"/>
                    <a:pt x="4514" y="4281"/>
                  </a:cubicBezTo>
                  <a:lnTo>
                    <a:pt x="8474" y="1980"/>
                  </a:lnTo>
                  <a:lnTo>
                    <a:pt x="8445" y="1951"/>
                  </a:lnTo>
                  <a:cubicBezTo>
                    <a:pt x="8358" y="1864"/>
                    <a:pt x="8271" y="1777"/>
                    <a:pt x="8183" y="1689"/>
                  </a:cubicBezTo>
                  <a:lnTo>
                    <a:pt x="8057" y="1582"/>
                  </a:lnTo>
                  <a:lnTo>
                    <a:pt x="7989" y="1514"/>
                  </a:lnTo>
                  <a:lnTo>
                    <a:pt x="7921" y="1456"/>
                  </a:lnTo>
                  <a:cubicBezTo>
                    <a:pt x="7844" y="1379"/>
                    <a:pt x="7756" y="1301"/>
                    <a:pt x="7679" y="1233"/>
                  </a:cubicBezTo>
                  <a:lnTo>
                    <a:pt x="7591" y="1165"/>
                  </a:lnTo>
                  <a:lnTo>
                    <a:pt x="7533" y="1116"/>
                  </a:lnTo>
                  <a:lnTo>
                    <a:pt x="7446" y="1049"/>
                  </a:lnTo>
                  <a:cubicBezTo>
                    <a:pt x="7378" y="990"/>
                    <a:pt x="7300" y="932"/>
                    <a:pt x="7232" y="884"/>
                  </a:cubicBezTo>
                  <a:lnTo>
                    <a:pt x="7116" y="806"/>
                  </a:lnTo>
                  <a:lnTo>
                    <a:pt x="7077" y="777"/>
                  </a:lnTo>
                  <a:lnTo>
                    <a:pt x="7028" y="738"/>
                  </a:lnTo>
                  <a:cubicBezTo>
                    <a:pt x="6970" y="699"/>
                    <a:pt x="6902" y="660"/>
                    <a:pt x="6844" y="621"/>
                  </a:cubicBezTo>
                  <a:cubicBezTo>
                    <a:pt x="6786" y="583"/>
                    <a:pt x="6718" y="544"/>
                    <a:pt x="6669" y="515"/>
                  </a:cubicBezTo>
                  <a:lnTo>
                    <a:pt x="6630" y="486"/>
                  </a:lnTo>
                  <a:lnTo>
                    <a:pt x="6504" y="418"/>
                  </a:lnTo>
                  <a:lnTo>
                    <a:pt x="6456" y="398"/>
                  </a:lnTo>
                  <a:lnTo>
                    <a:pt x="6397" y="359"/>
                  </a:lnTo>
                  <a:lnTo>
                    <a:pt x="6349" y="340"/>
                  </a:lnTo>
                  <a:lnTo>
                    <a:pt x="6261" y="291"/>
                  </a:lnTo>
                  <a:lnTo>
                    <a:pt x="6213" y="272"/>
                  </a:lnTo>
                  <a:lnTo>
                    <a:pt x="6203" y="262"/>
                  </a:lnTo>
                  <a:cubicBezTo>
                    <a:pt x="6155" y="243"/>
                    <a:pt x="6106" y="224"/>
                    <a:pt x="6058" y="204"/>
                  </a:cubicBezTo>
                  <a:lnTo>
                    <a:pt x="6038" y="194"/>
                  </a:lnTo>
                  <a:lnTo>
                    <a:pt x="5999" y="185"/>
                  </a:lnTo>
                  <a:lnTo>
                    <a:pt x="5912" y="146"/>
                  </a:lnTo>
                  <a:cubicBezTo>
                    <a:pt x="5893" y="146"/>
                    <a:pt x="5873" y="136"/>
                    <a:pt x="5854" y="136"/>
                  </a:cubicBezTo>
                  <a:lnTo>
                    <a:pt x="5805" y="117"/>
                  </a:lnTo>
                  <a:lnTo>
                    <a:pt x="5776" y="107"/>
                  </a:lnTo>
                  <a:cubicBezTo>
                    <a:pt x="5728" y="88"/>
                    <a:pt x="5679" y="78"/>
                    <a:pt x="5630" y="68"/>
                  </a:cubicBezTo>
                  <a:lnTo>
                    <a:pt x="5504" y="39"/>
                  </a:lnTo>
                  <a:lnTo>
                    <a:pt x="5465" y="29"/>
                  </a:lnTo>
                  <a:lnTo>
                    <a:pt x="5417" y="20"/>
                  </a:lnTo>
                  <a:lnTo>
                    <a:pt x="5359" y="10"/>
                  </a:lnTo>
                  <a:lnTo>
                    <a:pt x="5281"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41;p37">
              <a:extLst>
                <a:ext uri="{FF2B5EF4-FFF2-40B4-BE49-F238E27FC236}">
                  <a16:creationId xmlns:a16="http://schemas.microsoft.com/office/drawing/2014/main" id="{037F92E0-44C3-1793-BA86-FD8778DAADA6}"/>
                </a:ext>
              </a:extLst>
            </p:cNvPr>
            <p:cNvSpPr/>
            <p:nvPr/>
          </p:nvSpPr>
          <p:spPr>
            <a:xfrm>
              <a:off x="5932525" y="1308725"/>
              <a:ext cx="138325" cy="97575"/>
            </a:xfrm>
            <a:custGeom>
              <a:avLst/>
              <a:gdLst/>
              <a:ahLst/>
              <a:cxnLst/>
              <a:rect l="l" t="t" r="r" b="b"/>
              <a:pathLst>
                <a:path w="5533" h="3903" extrusionOk="0">
                  <a:moveTo>
                    <a:pt x="5533" y="0"/>
                  </a:moveTo>
                  <a:lnTo>
                    <a:pt x="1572" y="2301"/>
                  </a:lnTo>
                  <a:cubicBezTo>
                    <a:pt x="1505" y="2427"/>
                    <a:pt x="1427" y="2534"/>
                    <a:pt x="1340" y="2650"/>
                  </a:cubicBezTo>
                  <a:cubicBezTo>
                    <a:pt x="1301" y="2718"/>
                    <a:pt x="1252" y="2786"/>
                    <a:pt x="1204" y="2844"/>
                  </a:cubicBezTo>
                  <a:cubicBezTo>
                    <a:pt x="1136" y="2932"/>
                    <a:pt x="1058" y="3009"/>
                    <a:pt x="990" y="3097"/>
                  </a:cubicBezTo>
                  <a:cubicBezTo>
                    <a:pt x="942" y="3145"/>
                    <a:pt x="893" y="3203"/>
                    <a:pt x="845" y="3252"/>
                  </a:cubicBezTo>
                  <a:cubicBezTo>
                    <a:pt x="757" y="3339"/>
                    <a:pt x="670" y="3417"/>
                    <a:pt x="573" y="3495"/>
                  </a:cubicBezTo>
                  <a:cubicBezTo>
                    <a:pt x="534" y="3533"/>
                    <a:pt x="485" y="3572"/>
                    <a:pt x="447" y="3611"/>
                  </a:cubicBezTo>
                  <a:cubicBezTo>
                    <a:pt x="329" y="3698"/>
                    <a:pt x="211" y="3778"/>
                    <a:pt x="88" y="3851"/>
                  </a:cubicBezTo>
                  <a:lnTo>
                    <a:pt x="88" y="3851"/>
                  </a:lnTo>
                  <a:lnTo>
                    <a:pt x="3960" y="1602"/>
                  </a:lnTo>
                  <a:cubicBezTo>
                    <a:pt x="4116" y="1515"/>
                    <a:pt x="4261" y="1417"/>
                    <a:pt x="4397" y="1311"/>
                  </a:cubicBezTo>
                  <a:cubicBezTo>
                    <a:pt x="4446" y="1272"/>
                    <a:pt x="4484" y="1233"/>
                    <a:pt x="4533" y="1194"/>
                  </a:cubicBezTo>
                  <a:cubicBezTo>
                    <a:pt x="4620" y="1117"/>
                    <a:pt x="4717" y="1039"/>
                    <a:pt x="4795" y="952"/>
                  </a:cubicBezTo>
                  <a:cubicBezTo>
                    <a:pt x="4853" y="903"/>
                    <a:pt x="4892" y="845"/>
                    <a:pt x="4941" y="796"/>
                  </a:cubicBezTo>
                  <a:cubicBezTo>
                    <a:pt x="5018" y="719"/>
                    <a:pt x="5096" y="631"/>
                    <a:pt x="5164" y="544"/>
                  </a:cubicBezTo>
                  <a:cubicBezTo>
                    <a:pt x="5212" y="486"/>
                    <a:pt x="5251" y="418"/>
                    <a:pt x="5300" y="350"/>
                  </a:cubicBezTo>
                  <a:cubicBezTo>
                    <a:pt x="5339" y="292"/>
                    <a:pt x="5387" y="233"/>
                    <a:pt x="5426" y="175"/>
                  </a:cubicBezTo>
                  <a:cubicBezTo>
                    <a:pt x="5465" y="107"/>
                    <a:pt x="5494" y="59"/>
                    <a:pt x="5533" y="0"/>
                  </a:cubicBezTo>
                  <a:close/>
                  <a:moveTo>
                    <a:pt x="88" y="3851"/>
                  </a:moveTo>
                  <a:lnTo>
                    <a:pt x="0" y="3902"/>
                  </a:lnTo>
                  <a:cubicBezTo>
                    <a:pt x="30" y="3886"/>
                    <a:pt x="59" y="3869"/>
                    <a:pt x="88" y="385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42;p37">
              <a:extLst>
                <a:ext uri="{FF2B5EF4-FFF2-40B4-BE49-F238E27FC236}">
                  <a16:creationId xmlns:a16="http://schemas.microsoft.com/office/drawing/2014/main" id="{6C239E0C-8296-8F22-2199-4C7DB5461450}"/>
                </a:ext>
              </a:extLst>
            </p:cNvPr>
            <p:cNvSpPr/>
            <p:nvPr/>
          </p:nvSpPr>
          <p:spPr>
            <a:xfrm>
              <a:off x="5444050" y="601850"/>
              <a:ext cx="243900" cy="97350"/>
            </a:xfrm>
            <a:custGeom>
              <a:avLst/>
              <a:gdLst/>
              <a:ahLst/>
              <a:cxnLst/>
              <a:rect l="l" t="t" r="r" b="b"/>
              <a:pathLst>
                <a:path w="9756" h="3894" extrusionOk="0">
                  <a:moveTo>
                    <a:pt x="89" y="2629"/>
                  </a:moveTo>
                  <a:lnTo>
                    <a:pt x="89" y="2629"/>
                  </a:lnTo>
                  <a:cubicBezTo>
                    <a:pt x="59" y="2644"/>
                    <a:pt x="30" y="2661"/>
                    <a:pt x="0" y="2680"/>
                  </a:cubicBezTo>
                  <a:lnTo>
                    <a:pt x="89" y="2629"/>
                  </a:lnTo>
                  <a:close/>
                  <a:moveTo>
                    <a:pt x="5562" y="1"/>
                  </a:moveTo>
                  <a:cubicBezTo>
                    <a:pt x="5455" y="1"/>
                    <a:pt x="5348" y="1"/>
                    <a:pt x="5242" y="10"/>
                  </a:cubicBezTo>
                  <a:lnTo>
                    <a:pt x="5213" y="10"/>
                  </a:lnTo>
                  <a:cubicBezTo>
                    <a:pt x="5193" y="10"/>
                    <a:pt x="5174" y="20"/>
                    <a:pt x="5154" y="20"/>
                  </a:cubicBezTo>
                  <a:cubicBezTo>
                    <a:pt x="5067" y="30"/>
                    <a:pt x="4980" y="49"/>
                    <a:pt x="4892" y="59"/>
                  </a:cubicBezTo>
                  <a:cubicBezTo>
                    <a:pt x="4883" y="59"/>
                    <a:pt x="4863" y="59"/>
                    <a:pt x="4844" y="69"/>
                  </a:cubicBezTo>
                  <a:cubicBezTo>
                    <a:pt x="4824" y="78"/>
                    <a:pt x="4815" y="78"/>
                    <a:pt x="4805" y="78"/>
                  </a:cubicBezTo>
                  <a:cubicBezTo>
                    <a:pt x="4679" y="108"/>
                    <a:pt x="4553" y="137"/>
                    <a:pt x="4426" y="176"/>
                  </a:cubicBezTo>
                  <a:cubicBezTo>
                    <a:pt x="4368" y="195"/>
                    <a:pt x="4320" y="224"/>
                    <a:pt x="4271" y="243"/>
                  </a:cubicBezTo>
                  <a:cubicBezTo>
                    <a:pt x="4242" y="253"/>
                    <a:pt x="4213" y="263"/>
                    <a:pt x="4184" y="273"/>
                  </a:cubicBezTo>
                  <a:cubicBezTo>
                    <a:pt x="4106" y="311"/>
                    <a:pt x="4028" y="350"/>
                    <a:pt x="3951" y="399"/>
                  </a:cubicBezTo>
                  <a:lnTo>
                    <a:pt x="89" y="2629"/>
                  </a:lnTo>
                  <a:lnTo>
                    <a:pt x="89" y="2629"/>
                  </a:lnTo>
                  <a:cubicBezTo>
                    <a:pt x="137" y="2603"/>
                    <a:pt x="185" y="2581"/>
                    <a:pt x="233" y="2563"/>
                  </a:cubicBezTo>
                  <a:cubicBezTo>
                    <a:pt x="262" y="2544"/>
                    <a:pt x="291" y="2534"/>
                    <a:pt x="311" y="2524"/>
                  </a:cubicBezTo>
                  <a:cubicBezTo>
                    <a:pt x="369" y="2505"/>
                    <a:pt x="418" y="2476"/>
                    <a:pt x="476" y="2456"/>
                  </a:cubicBezTo>
                  <a:cubicBezTo>
                    <a:pt x="602" y="2418"/>
                    <a:pt x="719" y="2389"/>
                    <a:pt x="845" y="2359"/>
                  </a:cubicBezTo>
                  <a:lnTo>
                    <a:pt x="942" y="2340"/>
                  </a:lnTo>
                  <a:cubicBezTo>
                    <a:pt x="1029" y="2330"/>
                    <a:pt x="1116" y="2311"/>
                    <a:pt x="1204" y="2301"/>
                  </a:cubicBezTo>
                  <a:lnTo>
                    <a:pt x="1282" y="2291"/>
                  </a:lnTo>
                  <a:cubicBezTo>
                    <a:pt x="1388" y="2291"/>
                    <a:pt x="1495" y="2282"/>
                    <a:pt x="1612" y="2282"/>
                  </a:cubicBezTo>
                  <a:lnTo>
                    <a:pt x="1621" y="2282"/>
                  </a:lnTo>
                  <a:cubicBezTo>
                    <a:pt x="1728" y="2282"/>
                    <a:pt x="1825" y="2282"/>
                    <a:pt x="1922" y="2291"/>
                  </a:cubicBezTo>
                  <a:cubicBezTo>
                    <a:pt x="1971" y="2291"/>
                    <a:pt x="2019" y="2301"/>
                    <a:pt x="2058" y="2301"/>
                  </a:cubicBezTo>
                  <a:cubicBezTo>
                    <a:pt x="2107" y="2311"/>
                    <a:pt x="2184" y="2311"/>
                    <a:pt x="2242" y="2321"/>
                  </a:cubicBezTo>
                  <a:lnTo>
                    <a:pt x="2407" y="2350"/>
                  </a:lnTo>
                  <a:lnTo>
                    <a:pt x="2553" y="2379"/>
                  </a:lnTo>
                  <a:cubicBezTo>
                    <a:pt x="2621" y="2389"/>
                    <a:pt x="2679" y="2398"/>
                    <a:pt x="2747" y="2418"/>
                  </a:cubicBezTo>
                  <a:lnTo>
                    <a:pt x="2873" y="2447"/>
                  </a:lnTo>
                  <a:cubicBezTo>
                    <a:pt x="2961" y="2466"/>
                    <a:pt x="3048" y="2495"/>
                    <a:pt x="3145" y="2515"/>
                  </a:cubicBezTo>
                  <a:lnTo>
                    <a:pt x="3184" y="2534"/>
                  </a:lnTo>
                  <a:cubicBezTo>
                    <a:pt x="3291" y="2563"/>
                    <a:pt x="3397" y="2592"/>
                    <a:pt x="3495" y="2631"/>
                  </a:cubicBezTo>
                  <a:lnTo>
                    <a:pt x="3582" y="2670"/>
                  </a:lnTo>
                  <a:cubicBezTo>
                    <a:pt x="3660" y="2699"/>
                    <a:pt x="3737" y="2719"/>
                    <a:pt x="3815" y="2757"/>
                  </a:cubicBezTo>
                  <a:cubicBezTo>
                    <a:pt x="3854" y="2767"/>
                    <a:pt x="3883" y="2787"/>
                    <a:pt x="3922" y="2806"/>
                  </a:cubicBezTo>
                  <a:cubicBezTo>
                    <a:pt x="3990" y="2825"/>
                    <a:pt x="4058" y="2854"/>
                    <a:pt x="4125" y="2893"/>
                  </a:cubicBezTo>
                  <a:lnTo>
                    <a:pt x="4252" y="2942"/>
                  </a:lnTo>
                  <a:lnTo>
                    <a:pt x="4446" y="3039"/>
                  </a:lnTo>
                  <a:lnTo>
                    <a:pt x="4562" y="3097"/>
                  </a:lnTo>
                  <a:cubicBezTo>
                    <a:pt x="4659" y="3155"/>
                    <a:pt x="4747" y="3204"/>
                    <a:pt x="4844" y="3252"/>
                  </a:cubicBezTo>
                  <a:cubicBezTo>
                    <a:pt x="4989" y="3340"/>
                    <a:pt x="5145" y="3437"/>
                    <a:pt x="5290" y="3534"/>
                  </a:cubicBezTo>
                  <a:lnTo>
                    <a:pt x="5358" y="3573"/>
                  </a:lnTo>
                  <a:cubicBezTo>
                    <a:pt x="5504" y="3679"/>
                    <a:pt x="5649" y="3786"/>
                    <a:pt x="5795" y="3893"/>
                  </a:cubicBezTo>
                  <a:lnTo>
                    <a:pt x="9755" y="1593"/>
                  </a:lnTo>
                  <a:lnTo>
                    <a:pt x="9648" y="1525"/>
                  </a:lnTo>
                  <a:cubicBezTo>
                    <a:pt x="9561" y="1457"/>
                    <a:pt x="9483" y="1399"/>
                    <a:pt x="9396" y="1331"/>
                  </a:cubicBezTo>
                  <a:lnTo>
                    <a:pt x="9309" y="1282"/>
                  </a:lnTo>
                  <a:lnTo>
                    <a:pt x="9241" y="1233"/>
                  </a:lnTo>
                  <a:lnTo>
                    <a:pt x="9124" y="1156"/>
                  </a:lnTo>
                  <a:cubicBezTo>
                    <a:pt x="9037" y="1107"/>
                    <a:pt x="8949" y="1049"/>
                    <a:pt x="8862" y="991"/>
                  </a:cubicBezTo>
                  <a:lnTo>
                    <a:pt x="8794" y="962"/>
                  </a:lnTo>
                  <a:cubicBezTo>
                    <a:pt x="8726" y="923"/>
                    <a:pt x="8649" y="874"/>
                    <a:pt x="8581" y="836"/>
                  </a:cubicBezTo>
                  <a:lnTo>
                    <a:pt x="8513" y="806"/>
                  </a:lnTo>
                  <a:lnTo>
                    <a:pt x="8396" y="738"/>
                  </a:lnTo>
                  <a:lnTo>
                    <a:pt x="8299" y="690"/>
                  </a:lnTo>
                  <a:lnTo>
                    <a:pt x="8202" y="641"/>
                  </a:lnTo>
                  <a:lnTo>
                    <a:pt x="8076" y="593"/>
                  </a:lnTo>
                  <a:cubicBezTo>
                    <a:pt x="8057" y="583"/>
                    <a:pt x="8037" y="573"/>
                    <a:pt x="8018" y="564"/>
                  </a:cubicBezTo>
                  <a:cubicBezTo>
                    <a:pt x="7969" y="535"/>
                    <a:pt x="7921" y="525"/>
                    <a:pt x="7872" y="506"/>
                  </a:cubicBezTo>
                  <a:lnTo>
                    <a:pt x="7765" y="457"/>
                  </a:lnTo>
                  <a:lnTo>
                    <a:pt x="7726" y="438"/>
                  </a:lnTo>
                  <a:cubicBezTo>
                    <a:pt x="7668" y="408"/>
                    <a:pt x="7610" y="389"/>
                    <a:pt x="7542" y="370"/>
                  </a:cubicBezTo>
                  <a:lnTo>
                    <a:pt x="7445" y="331"/>
                  </a:lnTo>
                  <a:lnTo>
                    <a:pt x="7435" y="331"/>
                  </a:lnTo>
                  <a:cubicBezTo>
                    <a:pt x="7338" y="302"/>
                    <a:pt x="7241" y="263"/>
                    <a:pt x="7134" y="234"/>
                  </a:cubicBezTo>
                  <a:lnTo>
                    <a:pt x="7096" y="224"/>
                  </a:lnTo>
                  <a:cubicBezTo>
                    <a:pt x="7008" y="195"/>
                    <a:pt x="6921" y="176"/>
                    <a:pt x="6834" y="156"/>
                  </a:cubicBezTo>
                  <a:lnTo>
                    <a:pt x="6824" y="156"/>
                  </a:lnTo>
                  <a:lnTo>
                    <a:pt x="6698" y="127"/>
                  </a:lnTo>
                  <a:cubicBezTo>
                    <a:pt x="6649" y="117"/>
                    <a:pt x="6591" y="98"/>
                    <a:pt x="6533" y="88"/>
                  </a:cubicBezTo>
                  <a:lnTo>
                    <a:pt x="6513" y="88"/>
                  </a:lnTo>
                  <a:cubicBezTo>
                    <a:pt x="6465" y="78"/>
                    <a:pt x="6416" y="69"/>
                    <a:pt x="6358" y="59"/>
                  </a:cubicBezTo>
                  <a:cubicBezTo>
                    <a:pt x="6309" y="59"/>
                    <a:pt x="6261" y="49"/>
                    <a:pt x="6222" y="40"/>
                  </a:cubicBezTo>
                  <a:lnTo>
                    <a:pt x="6193" y="40"/>
                  </a:lnTo>
                  <a:cubicBezTo>
                    <a:pt x="6135" y="30"/>
                    <a:pt x="6076" y="30"/>
                    <a:pt x="6018" y="20"/>
                  </a:cubicBezTo>
                  <a:cubicBezTo>
                    <a:pt x="5979" y="20"/>
                    <a:pt x="5931" y="10"/>
                    <a:pt x="5892" y="10"/>
                  </a:cubicBezTo>
                  <a:lnTo>
                    <a:pt x="5882" y="10"/>
                  </a:lnTo>
                  <a:cubicBezTo>
                    <a:pt x="5776" y="10"/>
                    <a:pt x="5678" y="1"/>
                    <a:pt x="558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43;p37">
              <a:extLst>
                <a:ext uri="{FF2B5EF4-FFF2-40B4-BE49-F238E27FC236}">
                  <a16:creationId xmlns:a16="http://schemas.microsoft.com/office/drawing/2014/main" id="{082AEBC1-ABE5-9951-A3B9-401ADED8F995}"/>
                </a:ext>
              </a:extLst>
            </p:cNvPr>
            <p:cNvSpPr/>
            <p:nvPr/>
          </p:nvSpPr>
          <p:spPr>
            <a:xfrm>
              <a:off x="6038550" y="1341725"/>
              <a:ext cx="101950" cy="59475"/>
            </a:xfrm>
            <a:custGeom>
              <a:avLst/>
              <a:gdLst/>
              <a:ahLst/>
              <a:cxnLst/>
              <a:rect l="l" t="t" r="r" b="b"/>
              <a:pathLst>
                <a:path w="4078" h="2379" extrusionOk="0">
                  <a:moveTo>
                    <a:pt x="4077" y="0"/>
                  </a:moveTo>
                  <a:lnTo>
                    <a:pt x="127" y="2301"/>
                  </a:lnTo>
                  <a:cubicBezTo>
                    <a:pt x="117" y="2308"/>
                    <a:pt x="108" y="2315"/>
                    <a:pt x="98" y="2322"/>
                  </a:cubicBezTo>
                  <a:lnTo>
                    <a:pt x="98" y="2322"/>
                  </a:lnTo>
                  <a:lnTo>
                    <a:pt x="3961" y="88"/>
                  </a:lnTo>
                  <a:cubicBezTo>
                    <a:pt x="4000" y="59"/>
                    <a:pt x="4039" y="30"/>
                    <a:pt x="4077" y="0"/>
                  </a:cubicBezTo>
                  <a:close/>
                  <a:moveTo>
                    <a:pt x="98" y="2322"/>
                  </a:moveTo>
                  <a:lnTo>
                    <a:pt x="1" y="2378"/>
                  </a:lnTo>
                  <a:cubicBezTo>
                    <a:pt x="37" y="2364"/>
                    <a:pt x="69" y="2344"/>
                    <a:pt x="98" y="232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44;p37">
              <a:extLst>
                <a:ext uri="{FF2B5EF4-FFF2-40B4-BE49-F238E27FC236}">
                  <a16:creationId xmlns:a16="http://schemas.microsoft.com/office/drawing/2014/main" id="{52B779E4-95A9-1CED-AAF5-512DD46E8099}"/>
                </a:ext>
              </a:extLst>
            </p:cNvPr>
            <p:cNvSpPr/>
            <p:nvPr/>
          </p:nvSpPr>
          <p:spPr>
            <a:xfrm>
              <a:off x="6352550" y="1541675"/>
              <a:ext cx="129125" cy="85200"/>
            </a:xfrm>
            <a:custGeom>
              <a:avLst/>
              <a:gdLst/>
              <a:ahLst/>
              <a:cxnLst/>
              <a:rect l="l" t="t" r="r" b="b"/>
              <a:pathLst>
                <a:path w="5165" h="3408" extrusionOk="0">
                  <a:moveTo>
                    <a:pt x="5164" y="0"/>
                  </a:moveTo>
                  <a:lnTo>
                    <a:pt x="1204" y="2291"/>
                  </a:lnTo>
                  <a:cubicBezTo>
                    <a:pt x="895" y="2746"/>
                    <a:pt x="488" y="3124"/>
                    <a:pt x="5" y="3405"/>
                  </a:cubicBezTo>
                  <a:lnTo>
                    <a:pt x="5" y="3405"/>
                  </a:lnTo>
                  <a:lnTo>
                    <a:pt x="3961" y="1107"/>
                  </a:lnTo>
                  <a:cubicBezTo>
                    <a:pt x="4436" y="825"/>
                    <a:pt x="4844" y="447"/>
                    <a:pt x="5164" y="0"/>
                  </a:cubicBezTo>
                  <a:close/>
                  <a:moveTo>
                    <a:pt x="5" y="3405"/>
                  </a:moveTo>
                  <a:lnTo>
                    <a:pt x="1" y="3407"/>
                  </a:lnTo>
                  <a:cubicBezTo>
                    <a:pt x="2" y="3406"/>
                    <a:pt x="4" y="3406"/>
                    <a:pt x="5" y="3405"/>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45;p37">
              <a:extLst>
                <a:ext uri="{FF2B5EF4-FFF2-40B4-BE49-F238E27FC236}">
                  <a16:creationId xmlns:a16="http://schemas.microsoft.com/office/drawing/2014/main" id="{C46C5EF0-99C3-60B9-4447-2B7078B191FD}"/>
                </a:ext>
              </a:extLst>
            </p:cNvPr>
            <p:cNvSpPr/>
            <p:nvPr/>
          </p:nvSpPr>
          <p:spPr>
            <a:xfrm>
              <a:off x="5664375" y="490225"/>
              <a:ext cx="513000" cy="405750"/>
            </a:xfrm>
            <a:custGeom>
              <a:avLst/>
              <a:gdLst/>
              <a:ahLst/>
              <a:cxnLst/>
              <a:rect l="l" t="t" r="r" b="b"/>
              <a:pathLst>
                <a:path w="20520" h="16230" extrusionOk="0">
                  <a:moveTo>
                    <a:pt x="193" y="2907"/>
                  </a:moveTo>
                  <a:lnTo>
                    <a:pt x="193" y="2907"/>
                  </a:lnTo>
                  <a:cubicBezTo>
                    <a:pt x="126" y="2942"/>
                    <a:pt x="61" y="2980"/>
                    <a:pt x="1" y="3020"/>
                  </a:cubicBezTo>
                  <a:lnTo>
                    <a:pt x="193" y="2907"/>
                  </a:lnTo>
                  <a:close/>
                  <a:moveTo>
                    <a:pt x="6649" y="1"/>
                  </a:moveTo>
                  <a:cubicBezTo>
                    <a:pt x="6494" y="1"/>
                    <a:pt x="6339" y="11"/>
                    <a:pt x="6184" y="20"/>
                  </a:cubicBezTo>
                  <a:lnTo>
                    <a:pt x="6174" y="20"/>
                  </a:lnTo>
                  <a:cubicBezTo>
                    <a:pt x="5989" y="40"/>
                    <a:pt x="5805" y="69"/>
                    <a:pt x="5630" y="98"/>
                  </a:cubicBezTo>
                  <a:cubicBezTo>
                    <a:pt x="5611" y="98"/>
                    <a:pt x="5591" y="98"/>
                    <a:pt x="5582" y="108"/>
                  </a:cubicBezTo>
                  <a:lnTo>
                    <a:pt x="5543" y="117"/>
                  </a:lnTo>
                  <a:cubicBezTo>
                    <a:pt x="5456" y="137"/>
                    <a:pt x="5378" y="156"/>
                    <a:pt x="5291" y="176"/>
                  </a:cubicBezTo>
                  <a:cubicBezTo>
                    <a:pt x="5261" y="185"/>
                    <a:pt x="5223" y="185"/>
                    <a:pt x="5193" y="195"/>
                  </a:cubicBezTo>
                  <a:cubicBezTo>
                    <a:pt x="5067" y="234"/>
                    <a:pt x="4961" y="263"/>
                    <a:pt x="4844" y="302"/>
                  </a:cubicBezTo>
                  <a:cubicBezTo>
                    <a:pt x="4844" y="311"/>
                    <a:pt x="4834" y="311"/>
                    <a:pt x="4825" y="311"/>
                  </a:cubicBezTo>
                  <a:cubicBezTo>
                    <a:pt x="4698" y="360"/>
                    <a:pt x="4572" y="409"/>
                    <a:pt x="4446" y="467"/>
                  </a:cubicBezTo>
                  <a:lnTo>
                    <a:pt x="4339" y="515"/>
                  </a:lnTo>
                  <a:cubicBezTo>
                    <a:pt x="4213" y="574"/>
                    <a:pt x="4077" y="641"/>
                    <a:pt x="3951" y="719"/>
                  </a:cubicBezTo>
                  <a:lnTo>
                    <a:pt x="193" y="2907"/>
                  </a:lnTo>
                  <a:lnTo>
                    <a:pt x="193" y="2907"/>
                  </a:lnTo>
                  <a:cubicBezTo>
                    <a:pt x="257" y="2874"/>
                    <a:pt x="323" y="2844"/>
                    <a:pt x="389" y="2816"/>
                  </a:cubicBezTo>
                  <a:cubicBezTo>
                    <a:pt x="418" y="2796"/>
                    <a:pt x="457" y="2787"/>
                    <a:pt x="486" y="2767"/>
                  </a:cubicBezTo>
                  <a:cubicBezTo>
                    <a:pt x="612" y="2709"/>
                    <a:pt x="738" y="2660"/>
                    <a:pt x="874" y="2612"/>
                  </a:cubicBezTo>
                  <a:lnTo>
                    <a:pt x="894" y="2602"/>
                  </a:lnTo>
                  <a:cubicBezTo>
                    <a:pt x="1010" y="2563"/>
                    <a:pt x="1127" y="2525"/>
                    <a:pt x="1243" y="2495"/>
                  </a:cubicBezTo>
                  <a:cubicBezTo>
                    <a:pt x="1272" y="2486"/>
                    <a:pt x="1311" y="2476"/>
                    <a:pt x="1340" y="2466"/>
                  </a:cubicBezTo>
                  <a:cubicBezTo>
                    <a:pt x="1427" y="2447"/>
                    <a:pt x="1505" y="2427"/>
                    <a:pt x="1592" y="2408"/>
                  </a:cubicBezTo>
                  <a:lnTo>
                    <a:pt x="1680" y="2398"/>
                  </a:lnTo>
                  <a:cubicBezTo>
                    <a:pt x="1855" y="2360"/>
                    <a:pt x="2039" y="2330"/>
                    <a:pt x="2223" y="2321"/>
                  </a:cubicBezTo>
                  <a:lnTo>
                    <a:pt x="2233" y="2321"/>
                  </a:lnTo>
                  <a:cubicBezTo>
                    <a:pt x="2388" y="2301"/>
                    <a:pt x="2544" y="2292"/>
                    <a:pt x="2699" y="2292"/>
                  </a:cubicBezTo>
                  <a:lnTo>
                    <a:pt x="2835" y="2292"/>
                  </a:lnTo>
                  <a:cubicBezTo>
                    <a:pt x="2942" y="2292"/>
                    <a:pt x="3048" y="2292"/>
                    <a:pt x="3155" y="2301"/>
                  </a:cubicBezTo>
                  <a:lnTo>
                    <a:pt x="3281" y="2311"/>
                  </a:lnTo>
                  <a:cubicBezTo>
                    <a:pt x="3408" y="2321"/>
                    <a:pt x="3543" y="2330"/>
                    <a:pt x="3679" y="2350"/>
                  </a:cubicBezTo>
                  <a:lnTo>
                    <a:pt x="3699" y="2350"/>
                  </a:lnTo>
                  <a:cubicBezTo>
                    <a:pt x="3825" y="2369"/>
                    <a:pt x="3961" y="2389"/>
                    <a:pt x="4097" y="2418"/>
                  </a:cubicBezTo>
                  <a:lnTo>
                    <a:pt x="4242" y="2447"/>
                  </a:lnTo>
                  <a:cubicBezTo>
                    <a:pt x="4320" y="2466"/>
                    <a:pt x="4407" y="2486"/>
                    <a:pt x="4485" y="2505"/>
                  </a:cubicBezTo>
                  <a:lnTo>
                    <a:pt x="4689" y="2563"/>
                  </a:lnTo>
                  <a:cubicBezTo>
                    <a:pt x="4747" y="2573"/>
                    <a:pt x="4805" y="2592"/>
                    <a:pt x="4873" y="2612"/>
                  </a:cubicBezTo>
                  <a:cubicBezTo>
                    <a:pt x="4961" y="2641"/>
                    <a:pt x="5048" y="2670"/>
                    <a:pt x="5135" y="2699"/>
                  </a:cubicBezTo>
                  <a:lnTo>
                    <a:pt x="5261" y="2738"/>
                  </a:lnTo>
                  <a:cubicBezTo>
                    <a:pt x="5388" y="2777"/>
                    <a:pt x="5514" y="2825"/>
                    <a:pt x="5650" y="2884"/>
                  </a:cubicBezTo>
                  <a:cubicBezTo>
                    <a:pt x="5766" y="2932"/>
                    <a:pt x="5892" y="2981"/>
                    <a:pt x="5999" y="3029"/>
                  </a:cubicBezTo>
                  <a:lnTo>
                    <a:pt x="6077" y="3068"/>
                  </a:lnTo>
                  <a:cubicBezTo>
                    <a:pt x="6174" y="3107"/>
                    <a:pt x="6271" y="3155"/>
                    <a:pt x="6368" y="3204"/>
                  </a:cubicBezTo>
                  <a:lnTo>
                    <a:pt x="6484" y="3262"/>
                  </a:lnTo>
                  <a:lnTo>
                    <a:pt x="6727" y="3388"/>
                  </a:lnTo>
                  <a:cubicBezTo>
                    <a:pt x="6834" y="3447"/>
                    <a:pt x="6941" y="3505"/>
                    <a:pt x="7047" y="3563"/>
                  </a:cubicBezTo>
                  <a:cubicBezTo>
                    <a:pt x="7125" y="3612"/>
                    <a:pt x="7193" y="3650"/>
                    <a:pt x="7271" y="3699"/>
                  </a:cubicBezTo>
                  <a:lnTo>
                    <a:pt x="7494" y="3835"/>
                  </a:lnTo>
                  <a:lnTo>
                    <a:pt x="7639" y="3913"/>
                  </a:lnTo>
                  <a:cubicBezTo>
                    <a:pt x="7717" y="3971"/>
                    <a:pt x="7804" y="4019"/>
                    <a:pt x="7882" y="4068"/>
                  </a:cubicBezTo>
                  <a:lnTo>
                    <a:pt x="8047" y="4184"/>
                  </a:lnTo>
                  <a:cubicBezTo>
                    <a:pt x="8125" y="4243"/>
                    <a:pt x="8212" y="4301"/>
                    <a:pt x="8299" y="4359"/>
                  </a:cubicBezTo>
                  <a:lnTo>
                    <a:pt x="8455" y="4485"/>
                  </a:lnTo>
                  <a:cubicBezTo>
                    <a:pt x="8542" y="4553"/>
                    <a:pt x="8639" y="4621"/>
                    <a:pt x="8736" y="4699"/>
                  </a:cubicBezTo>
                  <a:lnTo>
                    <a:pt x="8862" y="4796"/>
                  </a:lnTo>
                  <a:cubicBezTo>
                    <a:pt x="9008" y="4912"/>
                    <a:pt x="9144" y="5029"/>
                    <a:pt x="9290" y="5145"/>
                  </a:cubicBezTo>
                  <a:cubicBezTo>
                    <a:pt x="9309" y="5155"/>
                    <a:pt x="9319" y="5174"/>
                    <a:pt x="9338" y="5194"/>
                  </a:cubicBezTo>
                  <a:cubicBezTo>
                    <a:pt x="9464" y="5301"/>
                    <a:pt x="9590" y="5407"/>
                    <a:pt x="9717" y="5514"/>
                  </a:cubicBezTo>
                  <a:lnTo>
                    <a:pt x="9852" y="5640"/>
                  </a:lnTo>
                  <a:cubicBezTo>
                    <a:pt x="9950" y="5728"/>
                    <a:pt x="10056" y="5825"/>
                    <a:pt x="10153" y="5922"/>
                  </a:cubicBezTo>
                  <a:lnTo>
                    <a:pt x="10289" y="6048"/>
                  </a:lnTo>
                  <a:cubicBezTo>
                    <a:pt x="10406" y="6164"/>
                    <a:pt x="10532" y="6281"/>
                    <a:pt x="10648" y="6407"/>
                  </a:cubicBezTo>
                  <a:lnTo>
                    <a:pt x="10707" y="6465"/>
                  </a:lnTo>
                  <a:cubicBezTo>
                    <a:pt x="10843" y="6601"/>
                    <a:pt x="10978" y="6737"/>
                    <a:pt x="11105" y="6883"/>
                  </a:cubicBezTo>
                  <a:lnTo>
                    <a:pt x="11231" y="7019"/>
                  </a:lnTo>
                  <a:cubicBezTo>
                    <a:pt x="11318" y="7116"/>
                    <a:pt x="11415" y="7213"/>
                    <a:pt x="11503" y="7319"/>
                  </a:cubicBezTo>
                  <a:lnTo>
                    <a:pt x="11638" y="7475"/>
                  </a:lnTo>
                  <a:cubicBezTo>
                    <a:pt x="11726" y="7582"/>
                    <a:pt x="11823" y="7679"/>
                    <a:pt x="11910" y="7785"/>
                  </a:cubicBezTo>
                  <a:lnTo>
                    <a:pt x="12027" y="7931"/>
                  </a:lnTo>
                  <a:cubicBezTo>
                    <a:pt x="12153" y="8086"/>
                    <a:pt x="12289" y="8242"/>
                    <a:pt x="12415" y="8407"/>
                  </a:cubicBezTo>
                  <a:lnTo>
                    <a:pt x="12425" y="8426"/>
                  </a:lnTo>
                  <a:cubicBezTo>
                    <a:pt x="12561" y="8601"/>
                    <a:pt x="12696" y="8775"/>
                    <a:pt x="12823" y="8950"/>
                  </a:cubicBezTo>
                  <a:lnTo>
                    <a:pt x="12920" y="9076"/>
                  </a:lnTo>
                  <a:cubicBezTo>
                    <a:pt x="13114" y="9338"/>
                    <a:pt x="13298" y="9600"/>
                    <a:pt x="13483" y="9872"/>
                  </a:cubicBezTo>
                  <a:lnTo>
                    <a:pt x="13560" y="9989"/>
                  </a:lnTo>
                  <a:cubicBezTo>
                    <a:pt x="13696" y="10193"/>
                    <a:pt x="13822" y="10387"/>
                    <a:pt x="13949" y="10581"/>
                  </a:cubicBezTo>
                  <a:lnTo>
                    <a:pt x="13997" y="10658"/>
                  </a:lnTo>
                  <a:cubicBezTo>
                    <a:pt x="14104" y="10843"/>
                    <a:pt x="14220" y="11018"/>
                    <a:pt x="14327" y="11202"/>
                  </a:cubicBezTo>
                  <a:cubicBezTo>
                    <a:pt x="14356" y="11251"/>
                    <a:pt x="14376" y="11289"/>
                    <a:pt x="14405" y="11338"/>
                  </a:cubicBezTo>
                  <a:cubicBezTo>
                    <a:pt x="14560" y="11600"/>
                    <a:pt x="14706" y="11872"/>
                    <a:pt x="14851" y="12144"/>
                  </a:cubicBezTo>
                  <a:cubicBezTo>
                    <a:pt x="14880" y="12192"/>
                    <a:pt x="14909" y="12231"/>
                    <a:pt x="14929" y="12279"/>
                  </a:cubicBezTo>
                  <a:cubicBezTo>
                    <a:pt x="14997" y="12415"/>
                    <a:pt x="15065" y="12551"/>
                    <a:pt x="15133" y="12677"/>
                  </a:cubicBezTo>
                  <a:lnTo>
                    <a:pt x="15210" y="12823"/>
                  </a:lnTo>
                  <a:cubicBezTo>
                    <a:pt x="15269" y="12949"/>
                    <a:pt x="15327" y="13056"/>
                    <a:pt x="15375" y="13172"/>
                  </a:cubicBezTo>
                  <a:cubicBezTo>
                    <a:pt x="15405" y="13221"/>
                    <a:pt x="15424" y="13279"/>
                    <a:pt x="15453" y="13328"/>
                  </a:cubicBezTo>
                  <a:cubicBezTo>
                    <a:pt x="15482" y="13396"/>
                    <a:pt x="15511" y="13464"/>
                    <a:pt x="15550" y="13541"/>
                  </a:cubicBezTo>
                  <a:cubicBezTo>
                    <a:pt x="15579" y="13609"/>
                    <a:pt x="15628" y="13716"/>
                    <a:pt x="15667" y="13803"/>
                  </a:cubicBezTo>
                  <a:lnTo>
                    <a:pt x="15744" y="13978"/>
                  </a:lnTo>
                  <a:lnTo>
                    <a:pt x="15870" y="14269"/>
                  </a:lnTo>
                  <a:lnTo>
                    <a:pt x="15938" y="14463"/>
                  </a:lnTo>
                  <a:cubicBezTo>
                    <a:pt x="15977" y="14551"/>
                    <a:pt x="16016" y="14648"/>
                    <a:pt x="16055" y="14745"/>
                  </a:cubicBezTo>
                  <a:cubicBezTo>
                    <a:pt x="16084" y="14813"/>
                    <a:pt x="16113" y="14881"/>
                    <a:pt x="16132" y="14949"/>
                  </a:cubicBezTo>
                  <a:cubicBezTo>
                    <a:pt x="16162" y="15026"/>
                    <a:pt x="16200" y="15133"/>
                    <a:pt x="16230" y="15220"/>
                  </a:cubicBezTo>
                  <a:cubicBezTo>
                    <a:pt x="16268" y="15308"/>
                    <a:pt x="16288" y="15366"/>
                    <a:pt x="16307" y="15434"/>
                  </a:cubicBezTo>
                  <a:cubicBezTo>
                    <a:pt x="16336" y="15512"/>
                    <a:pt x="16365" y="15609"/>
                    <a:pt x="16395" y="15696"/>
                  </a:cubicBezTo>
                  <a:cubicBezTo>
                    <a:pt x="16424" y="15783"/>
                    <a:pt x="16443" y="15851"/>
                    <a:pt x="16472" y="15929"/>
                  </a:cubicBezTo>
                  <a:cubicBezTo>
                    <a:pt x="16501" y="16026"/>
                    <a:pt x="16540" y="16133"/>
                    <a:pt x="16569" y="16230"/>
                  </a:cubicBezTo>
                  <a:lnTo>
                    <a:pt x="20520" y="13929"/>
                  </a:lnTo>
                  <a:lnTo>
                    <a:pt x="20491" y="13823"/>
                  </a:lnTo>
                  <a:cubicBezTo>
                    <a:pt x="20471" y="13755"/>
                    <a:pt x="20452" y="13697"/>
                    <a:pt x="20432" y="13629"/>
                  </a:cubicBezTo>
                  <a:cubicBezTo>
                    <a:pt x="20403" y="13570"/>
                    <a:pt x="20374" y="13473"/>
                    <a:pt x="20355" y="13396"/>
                  </a:cubicBezTo>
                  <a:cubicBezTo>
                    <a:pt x="20355" y="13376"/>
                    <a:pt x="20345" y="13357"/>
                    <a:pt x="20335" y="13347"/>
                  </a:cubicBezTo>
                  <a:cubicBezTo>
                    <a:pt x="20316" y="13279"/>
                    <a:pt x="20287" y="13211"/>
                    <a:pt x="20267" y="13143"/>
                  </a:cubicBezTo>
                  <a:cubicBezTo>
                    <a:pt x="20238" y="13075"/>
                    <a:pt x="20219" y="12988"/>
                    <a:pt x="20190" y="12920"/>
                  </a:cubicBezTo>
                  <a:cubicBezTo>
                    <a:pt x="20180" y="12901"/>
                    <a:pt x="20180" y="12891"/>
                    <a:pt x="20170" y="12871"/>
                  </a:cubicBezTo>
                  <a:cubicBezTo>
                    <a:pt x="20141" y="12804"/>
                    <a:pt x="20112" y="12726"/>
                    <a:pt x="20093" y="12658"/>
                  </a:cubicBezTo>
                  <a:cubicBezTo>
                    <a:pt x="20064" y="12580"/>
                    <a:pt x="20034" y="12512"/>
                    <a:pt x="20005" y="12444"/>
                  </a:cubicBezTo>
                  <a:cubicBezTo>
                    <a:pt x="20005" y="12435"/>
                    <a:pt x="19996" y="12415"/>
                    <a:pt x="19996" y="12406"/>
                  </a:cubicBezTo>
                  <a:cubicBezTo>
                    <a:pt x="19966" y="12328"/>
                    <a:pt x="19928" y="12241"/>
                    <a:pt x="19899" y="12163"/>
                  </a:cubicBezTo>
                  <a:cubicBezTo>
                    <a:pt x="19869" y="12076"/>
                    <a:pt x="19850" y="12037"/>
                    <a:pt x="19821" y="11969"/>
                  </a:cubicBezTo>
                  <a:lnTo>
                    <a:pt x="19811" y="11940"/>
                  </a:lnTo>
                  <a:cubicBezTo>
                    <a:pt x="19772" y="11862"/>
                    <a:pt x="19734" y="11775"/>
                    <a:pt x="19704" y="11687"/>
                  </a:cubicBezTo>
                  <a:cubicBezTo>
                    <a:pt x="19675" y="11619"/>
                    <a:pt x="19646" y="11561"/>
                    <a:pt x="19617" y="11503"/>
                  </a:cubicBezTo>
                  <a:lnTo>
                    <a:pt x="19607" y="11483"/>
                  </a:lnTo>
                  <a:lnTo>
                    <a:pt x="19501" y="11241"/>
                  </a:lnTo>
                  <a:cubicBezTo>
                    <a:pt x="19471" y="11163"/>
                    <a:pt x="19442" y="11095"/>
                    <a:pt x="19404" y="11018"/>
                  </a:cubicBezTo>
                  <a:cubicBezTo>
                    <a:pt x="19404" y="11008"/>
                    <a:pt x="19404" y="11008"/>
                    <a:pt x="19404" y="10998"/>
                  </a:cubicBezTo>
                  <a:cubicBezTo>
                    <a:pt x="19384" y="10959"/>
                    <a:pt x="19365" y="10921"/>
                    <a:pt x="19336" y="10872"/>
                  </a:cubicBezTo>
                  <a:cubicBezTo>
                    <a:pt x="19287" y="10755"/>
                    <a:pt x="19229" y="10629"/>
                    <a:pt x="19171" y="10523"/>
                  </a:cubicBezTo>
                  <a:lnTo>
                    <a:pt x="19151" y="10484"/>
                  </a:lnTo>
                  <a:lnTo>
                    <a:pt x="19093" y="10377"/>
                  </a:lnTo>
                  <a:cubicBezTo>
                    <a:pt x="19025" y="10241"/>
                    <a:pt x="18957" y="10105"/>
                    <a:pt x="18889" y="9979"/>
                  </a:cubicBezTo>
                  <a:cubicBezTo>
                    <a:pt x="18879" y="9950"/>
                    <a:pt x="18860" y="9921"/>
                    <a:pt x="18850" y="9892"/>
                  </a:cubicBezTo>
                  <a:cubicBezTo>
                    <a:pt x="18831" y="9872"/>
                    <a:pt x="18821" y="9853"/>
                    <a:pt x="18811" y="9833"/>
                  </a:cubicBezTo>
                  <a:cubicBezTo>
                    <a:pt x="18666" y="9562"/>
                    <a:pt x="18520" y="9290"/>
                    <a:pt x="18365" y="9028"/>
                  </a:cubicBezTo>
                  <a:cubicBezTo>
                    <a:pt x="18355" y="9008"/>
                    <a:pt x="18346" y="8999"/>
                    <a:pt x="18336" y="8979"/>
                  </a:cubicBezTo>
                  <a:lnTo>
                    <a:pt x="18287" y="8892"/>
                  </a:lnTo>
                  <a:cubicBezTo>
                    <a:pt x="18181" y="8717"/>
                    <a:pt x="18064" y="8533"/>
                    <a:pt x="17948" y="8348"/>
                  </a:cubicBezTo>
                  <a:cubicBezTo>
                    <a:pt x="17938" y="8329"/>
                    <a:pt x="17918" y="8300"/>
                    <a:pt x="17909" y="8280"/>
                  </a:cubicBezTo>
                  <a:cubicBezTo>
                    <a:pt x="17783" y="8077"/>
                    <a:pt x="17656" y="7882"/>
                    <a:pt x="17520" y="7688"/>
                  </a:cubicBezTo>
                  <a:cubicBezTo>
                    <a:pt x="17511" y="7669"/>
                    <a:pt x="17491" y="7640"/>
                    <a:pt x="17482" y="7620"/>
                  </a:cubicBezTo>
                  <a:lnTo>
                    <a:pt x="17443" y="7562"/>
                  </a:lnTo>
                  <a:cubicBezTo>
                    <a:pt x="17258" y="7300"/>
                    <a:pt x="17074" y="7028"/>
                    <a:pt x="16880" y="6766"/>
                  </a:cubicBezTo>
                  <a:lnTo>
                    <a:pt x="16841" y="6718"/>
                  </a:lnTo>
                  <a:lnTo>
                    <a:pt x="16783" y="6650"/>
                  </a:lnTo>
                  <a:cubicBezTo>
                    <a:pt x="16657" y="6475"/>
                    <a:pt x="16521" y="6300"/>
                    <a:pt x="16385" y="6126"/>
                  </a:cubicBezTo>
                  <a:lnTo>
                    <a:pt x="16375" y="6106"/>
                  </a:lnTo>
                  <a:cubicBezTo>
                    <a:pt x="16249" y="5941"/>
                    <a:pt x="16123" y="5786"/>
                    <a:pt x="15987" y="5631"/>
                  </a:cubicBezTo>
                  <a:lnTo>
                    <a:pt x="15948" y="5582"/>
                  </a:lnTo>
                  <a:lnTo>
                    <a:pt x="15870" y="5485"/>
                  </a:lnTo>
                  <a:cubicBezTo>
                    <a:pt x="15783" y="5378"/>
                    <a:pt x="15696" y="5281"/>
                    <a:pt x="15599" y="5174"/>
                  </a:cubicBezTo>
                  <a:lnTo>
                    <a:pt x="15531" y="5097"/>
                  </a:lnTo>
                  <a:lnTo>
                    <a:pt x="15463" y="5019"/>
                  </a:lnTo>
                  <a:cubicBezTo>
                    <a:pt x="15375" y="4922"/>
                    <a:pt x="15288" y="4815"/>
                    <a:pt x="15191" y="4718"/>
                  </a:cubicBezTo>
                  <a:cubicBezTo>
                    <a:pt x="15162" y="4679"/>
                    <a:pt x="15133" y="4650"/>
                    <a:pt x="15104" y="4621"/>
                  </a:cubicBezTo>
                  <a:lnTo>
                    <a:pt x="15074" y="4582"/>
                  </a:lnTo>
                  <a:cubicBezTo>
                    <a:pt x="14939" y="4446"/>
                    <a:pt x="14803" y="4301"/>
                    <a:pt x="14667" y="4165"/>
                  </a:cubicBezTo>
                  <a:cubicBezTo>
                    <a:pt x="14667" y="4155"/>
                    <a:pt x="14667" y="4155"/>
                    <a:pt x="14657" y="4155"/>
                  </a:cubicBezTo>
                  <a:cubicBezTo>
                    <a:pt x="14647" y="4136"/>
                    <a:pt x="14628" y="4126"/>
                    <a:pt x="14618" y="4107"/>
                  </a:cubicBezTo>
                  <a:lnTo>
                    <a:pt x="14249" y="3748"/>
                  </a:lnTo>
                  <a:lnTo>
                    <a:pt x="14201" y="3689"/>
                  </a:lnTo>
                  <a:cubicBezTo>
                    <a:pt x="14172" y="3670"/>
                    <a:pt x="14143" y="3641"/>
                    <a:pt x="14114" y="3621"/>
                  </a:cubicBezTo>
                  <a:cubicBezTo>
                    <a:pt x="14017" y="3524"/>
                    <a:pt x="13910" y="3427"/>
                    <a:pt x="13813" y="3330"/>
                  </a:cubicBezTo>
                  <a:cubicBezTo>
                    <a:pt x="13784" y="3311"/>
                    <a:pt x="13754" y="3282"/>
                    <a:pt x="13725" y="3253"/>
                  </a:cubicBezTo>
                  <a:lnTo>
                    <a:pt x="13677" y="3214"/>
                  </a:lnTo>
                  <a:cubicBezTo>
                    <a:pt x="13560" y="3097"/>
                    <a:pt x="13424" y="2990"/>
                    <a:pt x="13298" y="2884"/>
                  </a:cubicBezTo>
                  <a:lnTo>
                    <a:pt x="13259" y="2845"/>
                  </a:lnTo>
                  <a:lnTo>
                    <a:pt x="13250" y="2845"/>
                  </a:lnTo>
                  <a:cubicBezTo>
                    <a:pt x="13114" y="2728"/>
                    <a:pt x="12968" y="2612"/>
                    <a:pt x="12823" y="2495"/>
                  </a:cubicBezTo>
                  <a:lnTo>
                    <a:pt x="12794" y="2476"/>
                  </a:lnTo>
                  <a:cubicBezTo>
                    <a:pt x="12764" y="2447"/>
                    <a:pt x="12726" y="2427"/>
                    <a:pt x="12696" y="2398"/>
                  </a:cubicBezTo>
                  <a:lnTo>
                    <a:pt x="12415" y="2185"/>
                  </a:lnTo>
                  <a:lnTo>
                    <a:pt x="12347" y="2136"/>
                  </a:lnTo>
                  <a:lnTo>
                    <a:pt x="12260" y="2068"/>
                  </a:lnTo>
                  <a:cubicBezTo>
                    <a:pt x="12172" y="2010"/>
                    <a:pt x="12095" y="1942"/>
                    <a:pt x="12017" y="1894"/>
                  </a:cubicBezTo>
                  <a:lnTo>
                    <a:pt x="11920" y="1826"/>
                  </a:lnTo>
                  <a:lnTo>
                    <a:pt x="11852" y="1777"/>
                  </a:lnTo>
                  <a:cubicBezTo>
                    <a:pt x="11774" y="1729"/>
                    <a:pt x="11697" y="1670"/>
                    <a:pt x="11609" y="1622"/>
                  </a:cubicBezTo>
                  <a:lnTo>
                    <a:pt x="11503" y="1554"/>
                  </a:lnTo>
                  <a:lnTo>
                    <a:pt x="11444" y="1515"/>
                  </a:lnTo>
                  <a:lnTo>
                    <a:pt x="11231" y="1379"/>
                  </a:lnTo>
                  <a:lnTo>
                    <a:pt x="11105" y="1302"/>
                  </a:lnTo>
                  <a:lnTo>
                    <a:pt x="11017" y="1253"/>
                  </a:lnTo>
                  <a:lnTo>
                    <a:pt x="10697" y="1078"/>
                  </a:lnTo>
                  <a:lnTo>
                    <a:pt x="10668" y="1069"/>
                  </a:lnTo>
                  <a:cubicBezTo>
                    <a:pt x="10590" y="1020"/>
                    <a:pt x="10513" y="981"/>
                    <a:pt x="10425" y="942"/>
                  </a:cubicBezTo>
                  <a:cubicBezTo>
                    <a:pt x="10396" y="923"/>
                    <a:pt x="10357" y="904"/>
                    <a:pt x="10318" y="884"/>
                  </a:cubicBezTo>
                  <a:lnTo>
                    <a:pt x="10309" y="884"/>
                  </a:lnTo>
                  <a:cubicBezTo>
                    <a:pt x="10212" y="836"/>
                    <a:pt x="10115" y="787"/>
                    <a:pt x="10018" y="748"/>
                  </a:cubicBezTo>
                  <a:lnTo>
                    <a:pt x="9950" y="709"/>
                  </a:lnTo>
                  <a:cubicBezTo>
                    <a:pt x="9823" y="661"/>
                    <a:pt x="9707" y="612"/>
                    <a:pt x="9590" y="564"/>
                  </a:cubicBezTo>
                  <a:lnTo>
                    <a:pt x="9581" y="564"/>
                  </a:lnTo>
                  <a:cubicBezTo>
                    <a:pt x="9464" y="515"/>
                    <a:pt x="9338" y="467"/>
                    <a:pt x="9222" y="418"/>
                  </a:cubicBezTo>
                  <a:lnTo>
                    <a:pt x="9212" y="418"/>
                  </a:lnTo>
                  <a:cubicBezTo>
                    <a:pt x="9163" y="409"/>
                    <a:pt x="9125" y="399"/>
                    <a:pt x="9086" y="379"/>
                  </a:cubicBezTo>
                  <a:cubicBezTo>
                    <a:pt x="9008" y="360"/>
                    <a:pt x="8930" y="331"/>
                    <a:pt x="8843" y="302"/>
                  </a:cubicBezTo>
                  <a:lnTo>
                    <a:pt x="8824" y="302"/>
                  </a:lnTo>
                  <a:lnTo>
                    <a:pt x="8630" y="253"/>
                  </a:lnTo>
                  <a:cubicBezTo>
                    <a:pt x="8571" y="234"/>
                    <a:pt x="8513" y="214"/>
                    <a:pt x="8455" y="205"/>
                  </a:cubicBezTo>
                  <a:lnTo>
                    <a:pt x="8435" y="205"/>
                  </a:lnTo>
                  <a:cubicBezTo>
                    <a:pt x="8348" y="185"/>
                    <a:pt x="8270" y="166"/>
                    <a:pt x="8193" y="146"/>
                  </a:cubicBezTo>
                  <a:lnTo>
                    <a:pt x="8057" y="117"/>
                  </a:lnTo>
                  <a:lnTo>
                    <a:pt x="8037" y="117"/>
                  </a:lnTo>
                  <a:cubicBezTo>
                    <a:pt x="7911" y="88"/>
                    <a:pt x="7775" y="69"/>
                    <a:pt x="7639" y="49"/>
                  </a:cubicBezTo>
                  <a:lnTo>
                    <a:pt x="7620" y="49"/>
                  </a:lnTo>
                  <a:cubicBezTo>
                    <a:pt x="7494" y="30"/>
                    <a:pt x="7358" y="20"/>
                    <a:pt x="7222" y="11"/>
                  </a:cubicBezTo>
                  <a:lnTo>
                    <a:pt x="7106" y="11"/>
                  </a:lnTo>
                  <a:cubicBezTo>
                    <a:pt x="6999" y="11"/>
                    <a:pt x="6892" y="1"/>
                    <a:pt x="6785"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46;p37">
              <a:extLst>
                <a:ext uri="{FF2B5EF4-FFF2-40B4-BE49-F238E27FC236}">
                  <a16:creationId xmlns:a16="http://schemas.microsoft.com/office/drawing/2014/main" id="{6A992915-E6B2-AAC0-E752-21E90AD7AA33}"/>
                </a:ext>
              </a:extLst>
            </p:cNvPr>
            <p:cNvSpPr/>
            <p:nvPr/>
          </p:nvSpPr>
          <p:spPr>
            <a:xfrm>
              <a:off x="6439900" y="1416700"/>
              <a:ext cx="185675" cy="242675"/>
            </a:xfrm>
            <a:custGeom>
              <a:avLst/>
              <a:gdLst/>
              <a:ahLst/>
              <a:cxnLst/>
              <a:rect l="l" t="t" r="r" b="b"/>
              <a:pathLst>
                <a:path w="7427" h="9707" extrusionOk="0">
                  <a:moveTo>
                    <a:pt x="3961" y="1"/>
                  </a:moveTo>
                  <a:lnTo>
                    <a:pt x="1" y="2301"/>
                  </a:lnTo>
                  <a:cubicBezTo>
                    <a:pt x="98" y="2330"/>
                    <a:pt x="195" y="2359"/>
                    <a:pt x="282" y="2408"/>
                  </a:cubicBezTo>
                  <a:cubicBezTo>
                    <a:pt x="379" y="2447"/>
                    <a:pt x="467" y="2495"/>
                    <a:pt x="564" y="2553"/>
                  </a:cubicBezTo>
                  <a:cubicBezTo>
                    <a:pt x="661" y="2602"/>
                    <a:pt x="719" y="2641"/>
                    <a:pt x="797" y="2699"/>
                  </a:cubicBezTo>
                  <a:cubicBezTo>
                    <a:pt x="884" y="2748"/>
                    <a:pt x="962" y="2806"/>
                    <a:pt x="1040" y="2874"/>
                  </a:cubicBezTo>
                  <a:cubicBezTo>
                    <a:pt x="1107" y="2932"/>
                    <a:pt x="1185" y="2990"/>
                    <a:pt x="1253" y="3048"/>
                  </a:cubicBezTo>
                  <a:lnTo>
                    <a:pt x="1272" y="3068"/>
                  </a:lnTo>
                  <a:cubicBezTo>
                    <a:pt x="1340" y="3136"/>
                    <a:pt x="1408" y="3194"/>
                    <a:pt x="1476" y="3262"/>
                  </a:cubicBezTo>
                  <a:cubicBezTo>
                    <a:pt x="1486" y="3272"/>
                    <a:pt x="1496" y="3281"/>
                    <a:pt x="1515" y="3301"/>
                  </a:cubicBezTo>
                  <a:cubicBezTo>
                    <a:pt x="1573" y="3359"/>
                    <a:pt x="1641" y="3427"/>
                    <a:pt x="1700" y="3495"/>
                  </a:cubicBezTo>
                  <a:lnTo>
                    <a:pt x="1738" y="3534"/>
                  </a:lnTo>
                  <a:cubicBezTo>
                    <a:pt x="1797" y="3611"/>
                    <a:pt x="1855" y="3679"/>
                    <a:pt x="1923" y="3757"/>
                  </a:cubicBezTo>
                  <a:lnTo>
                    <a:pt x="1952" y="3786"/>
                  </a:lnTo>
                  <a:cubicBezTo>
                    <a:pt x="2010" y="3864"/>
                    <a:pt x="2068" y="3932"/>
                    <a:pt x="2127" y="4009"/>
                  </a:cubicBezTo>
                  <a:lnTo>
                    <a:pt x="2146" y="4038"/>
                  </a:lnTo>
                  <a:cubicBezTo>
                    <a:pt x="2214" y="4126"/>
                    <a:pt x="2272" y="4213"/>
                    <a:pt x="2340" y="4301"/>
                  </a:cubicBezTo>
                  <a:cubicBezTo>
                    <a:pt x="2418" y="4427"/>
                    <a:pt x="2495" y="4553"/>
                    <a:pt x="2583" y="4679"/>
                  </a:cubicBezTo>
                  <a:lnTo>
                    <a:pt x="2660" y="4815"/>
                  </a:lnTo>
                  <a:cubicBezTo>
                    <a:pt x="2680" y="4864"/>
                    <a:pt x="2709" y="4902"/>
                    <a:pt x="2728" y="4941"/>
                  </a:cubicBezTo>
                  <a:cubicBezTo>
                    <a:pt x="2767" y="5029"/>
                    <a:pt x="2816" y="5106"/>
                    <a:pt x="2845" y="5184"/>
                  </a:cubicBezTo>
                  <a:cubicBezTo>
                    <a:pt x="2855" y="5194"/>
                    <a:pt x="2855" y="5203"/>
                    <a:pt x="2855" y="5203"/>
                  </a:cubicBezTo>
                  <a:cubicBezTo>
                    <a:pt x="2903" y="5300"/>
                    <a:pt x="2952" y="5397"/>
                    <a:pt x="2990" y="5494"/>
                  </a:cubicBezTo>
                  <a:cubicBezTo>
                    <a:pt x="2990" y="5494"/>
                    <a:pt x="3000" y="5504"/>
                    <a:pt x="3000" y="5514"/>
                  </a:cubicBezTo>
                  <a:cubicBezTo>
                    <a:pt x="3039" y="5611"/>
                    <a:pt x="3078" y="5698"/>
                    <a:pt x="3126" y="5795"/>
                  </a:cubicBezTo>
                  <a:cubicBezTo>
                    <a:pt x="3126" y="5805"/>
                    <a:pt x="3126" y="5815"/>
                    <a:pt x="3136" y="5824"/>
                  </a:cubicBezTo>
                  <a:cubicBezTo>
                    <a:pt x="3165" y="5922"/>
                    <a:pt x="3204" y="6009"/>
                    <a:pt x="3233" y="6106"/>
                  </a:cubicBezTo>
                  <a:lnTo>
                    <a:pt x="3243" y="6135"/>
                  </a:lnTo>
                  <a:cubicBezTo>
                    <a:pt x="3272" y="6232"/>
                    <a:pt x="3301" y="6319"/>
                    <a:pt x="3321" y="6417"/>
                  </a:cubicBezTo>
                  <a:lnTo>
                    <a:pt x="3330" y="6446"/>
                  </a:lnTo>
                  <a:cubicBezTo>
                    <a:pt x="3350" y="6543"/>
                    <a:pt x="3379" y="6640"/>
                    <a:pt x="3398" y="6737"/>
                  </a:cubicBezTo>
                  <a:cubicBezTo>
                    <a:pt x="3427" y="6902"/>
                    <a:pt x="3447" y="7067"/>
                    <a:pt x="3456" y="7242"/>
                  </a:cubicBezTo>
                  <a:cubicBezTo>
                    <a:pt x="3456" y="7242"/>
                    <a:pt x="3456" y="7251"/>
                    <a:pt x="3456" y="7261"/>
                  </a:cubicBezTo>
                  <a:cubicBezTo>
                    <a:pt x="3476" y="7416"/>
                    <a:pt x="3476" y="7572"/>
                    <a:pt x="3466" y="7727"/>
                  </a:cubicBezTo>
                  <a:cubicBezTo>
                    <a:pt x="3466" y="7872"/>
                    <a:pt x="3447" y="8018"/>
                    <a:pt x="3418" y="8173"/>
                  </a:cubicBezTo>
                  <a:cubicBezTo>
                    <a:pt x="3398" y="8300"/>
                    <a:pt x="3369" y="8426"/>
                    <a:pt x="3330" y="8552"/>
                  </a:cubicBezTo>
                  <a:cubicBezTo>
                    <a:pt x="3330" y="8562"/>
                    <a:pt x="3321" y="8581"/>
                    <a:pt x="3311" y="8591"/>
                  </a:cubicBezTo>
                  <a:cubicBezTo>
                    <a:pt x="3272" y="8698"/>
                    <a:pt x="3233" y="8804"/>
                    <a:pt x="3185" y="8901"/>
                  </a:cubicBezTo>
                  <a:cubicBezTo>
                    <a:pt x="3175" y="8930"/>
                    <a:pt x="3156" y="8960"/>
                    <a:pt x="3136" y="8989"/>
                  </a:cubicBezTo>
                  <a:cubicBezTo>
                    <a:pt x="3097" y="9066"/>
                    <a:pt x="3049" y="9144"/>
                    <a:pt x="3000" y="9212"/>
                  </a:cubicBezTo>
                  <a:cubicBezTo>
                    <a:pt x="2990" y="9231"/>
                    <a:pt x="2971" y="9241"/>
                    <a:pt x="2961" y="9260"/>
                  </a:cubicBezTo>
                  <a:cubicBezTo>
                    <a:pt x="2903" y="9338"/>
                    <a:pt x="2835" y="9416"/>
                    <a:pt x="2758" y="9484"/>
                  </a:cubicBezTo>
                  <a:lnTo>
                    <a:pt x="2709" y="9523"/>
                  </a:lnTo>
                  <a:cubicBezTo>
                    <a:pt x="2631" y="9591"/>
                    <a:pt x="2554" y="9649"/>
                    <a:pt x="2466" y="9707"/>
                  </a:cubicBezTo>
                  <a:lnTo>
                    <a:pt x="6427" y="7407"/>
                  </a:lnTo>
                  <a:cubicBezTo>
                    <a:pt x="6514" y="7358"/>
                    <a:pt x="6592" y="7290"/>
                    <a:pt x="6669" y="7232"/>
                  </a:cubicBezTo>
                  <a:lnTo>
                    <a:pt x="6718" y="7183"/>
                  </a:lnTo>
                  <a:cubicBezTo>
                    <a:pt x="6795" y="7115"/>
                    <a:pt x="6863" y="7038"/>
                    <a:pt x="6922" y="6960"/>
                  </a:cubicBezTo>
                  <a:cubicBezTo>
                    <a:pt x="6941" y="6950"/>
                    <a:pt x="6951" y="6931"/>
                    <a:pt x="6960" y="6912"/>
                  </a:cubicBezTo>
                  <a:cubicBezTo>
                    <a:pt x="6970" y="6902"/>
                    <a:pt x="7009" y="6853"/>
                    <a:pt x="7028" y="6815"/>
                  </a:cubicBezTo>
                  <a:cubicBezTo>
                    <a:pt x="7057" y="6776"/>
                    <a:pt x="7077" y="6727"/>
                    <a:pt x="7096" y="6688"/>
                  </a:cubicBezTo>
                  <a:lnTo>
                    <a:pt x="7145" y="6611"/>
                  </a:lnTo>
                  <a:cubicBezTo>
                    <a:pt x="7145" y="6591"/>
                    <a:pt x="7155" y="6582"/>
                    <a:pt x="7164" y="6572"/>
                  </a:cubicBezTo>
                  <a:cubicBezTo>
                    <a:pt x="7193" y="6504"/>
                    <a:pt x="7222" y="6436"/>
                    <a:pt x="7252" y="6368"/>
                  </a:cubicBezTo>
                  <a:cubicBezTo>
                    <a:pt x="7261" y="6349"/>
                    <a:pt x="7271" y="6319"/>
                    <a:pt x="7271" y="6290"/>
                  </a:cubicBezTo>
                  <a:lnTo>
                    <a:pt x="7290" y="6252"/>
                  </a:lnTo>
                  <a:cubicBezTo>
                    <a:pt x="7290" y="6232"/>
                    <a:pt x="7300" y="6213"/>
                    <a:pt x="7310" y="6193"/>
                  </a:cubicBezTo>
                  <a:cubicBezTo>
                    <a:pt x="7329" y="6135"/>
                    <a:pt x="7339" y="6077"/>
                    <a:pt x="7349" y="6028"/>
                  </a:cubicBezTo>
                  <a:cubicBezTo>
                    <a:pt x="7368" y="5970"/>
                    <a:pt x="7368" y="5922"/>
                    <a:pt x="7378" y="5873"/>
                  </a:cubicBezTo>
                  <a:lnTo>
                    <a:pt x="7378" y="5863"/>
                  </a:lnTo>
                  <a:cubicBezTo>
                    <a:pt x="7387" y="5815"/>
                    <a:pt x="7397" y="5766"/>
                    <a:pt x="7407" y="5708"/>
                  </a:cubicBezTo>
                  <a:cubicBezTo>
                    <a:pt x="7407" y="5659"/>
                    <a:pt x="7417" y="5611"/>
                    <a:pt x="7426" y="5562"/>
                  </a:cubicBezTo>
                  <a:cubicBezTo>
                    <a:pt x="7426" y="5514"/>
                    <a:pt x="7426" y="5475"/>
                    <a:pt x="7426" y="5426"/>
                  </a:cubicBezTo>
                  <a:lnTo>
                    <a:pt x="7426" y="5417"/>
                  </a:lnTo>
                  <a:cubicBezTo>
                    <a:pt x="7397" y="5359"/>
                    <a:pt x="7397" y="5310"/>
                    <a:pt x="7397" y="5271"/>
                  </a:cubicBezTo>
                  <a:lnTo>
                    <a:pt x="7397" y="5135"/>
                  </a:lnTo>
                  <a:cubicBezTo>
                    <a:pt x="7397" y="5087"/>
                    <a:pt x="7397" y="5038"/>
                    <a:pt x="7387" y="4990"/>
                  </a:cubicBezTo>
                  <a:lnTo>
                    <a:pt x="7387" y="4951"/>
                  </a:lnTo>
                  <a:lnTo>
                    <a:pt x="7387" y="4931"/>
                  </a:lnTo>
                  <a:lnTo>
                    <a:pt x="7387" y="4854"/>
                  </a:lnTo>
                  <a:cubicBezTo>
                    <a:pt x="7387" y="4805"/>
                    <a:pt x="7378" y="4757"/>
                    <a:pt x="7378" y="4718"/>
                  </a:cubicBezTo>
                  <a:cubicBezTo>
                    <a:pt x="7368" y="4669"/>
                    <a:pt x="7368" y="4621"/>
                    <a:pt x="7358" y="4572"/>
                  </a:cubicBezTo>
                  <a:cubicBezTo>
                    <a:pt x="7349" y="4524"/>
                    <a:pt x="7339" y="4475"/>
                    <a:pt x="7329" y="4427"/>
                  </a:cubicBezTo>
                  <a:cubicBezTo>
                    <a:pt x="7320" y="4388"/>
                    <a:pt x="7310" y="4339"/>
                    <a:pt x="7300" y="4301"/>
                  </a:cubicBezTo>
                  <a:cubicBezTo>
                    <a:pt x="7290" y="4252"/>
                    <a:pt x="7281" y="4203"/>
                    <a:pt x="7271" y="4155"/>
                  </a:cubicBezTo>
                  <a:lnTo>
                    <a:pt x="7261" y="4136"/>
                  </a:lnTo>
                  <a:cubicBezTo>
                    <a:pt x="7261" y="4126"/>
                    <a:pt x="7261" y="4116"/>
                    <a:pt x="7261" y="4106"/>
                  </a:cubicBezTo>
                  <a:cubicBezTo>
                    <a:pt x="7252" y="4077"/>
                    <a:pt x="7252" y="4048"/>
                    <a:pt x="7242" y="4019"/>
                  </a:cubicBezTo>
                  <a:cubicBezTo>
                    <a:pt x="7232" y="3980"/>
                    <a:pt x="7213" y="3922"/>
                    <a:pt x="7193" y="3873"/>
                  </a:cubicBezTo>
                  <a:cubicBezTo>
                    <a:pt x="7193" y="3854"/>
                    <a:pt x="7193" y="3844"/>
                    <a:pt x="7184" y="3825"/>
                  </a:cubicBezTo>
                  <a:lnTo>
                    <a:pt x="7174" y="3796"/>
                  </a:lnTo>
                  <a:cubicBezTo>
                    <a:pt x="7164" y="3776"/>
                    <a:pt x="7164" y="3747"/>
                    <a:pt x="7155" y="3728"/>
                  </a:cubicBezTo>
                  <a:cubicBezTo>
                    <a:pt x="7135" y="3679"/>
                    <a:pt x="7116" y="3631"/>
                    <a:pt x="7106" y="3582"/>
                  </a:cubicBezTo>
                  <a:lnTo>
                    <a:pt x="7077" y="3514"/>
                  </a:lnTo>
                  <a:cubicBezTo>
                    <a:pt x="7077" y="3505"/>
                    <a:pt x="7067" y="3495"/>
                    <a:pt x="7067" y="3485"/>
                  </a:cubicBezTo>
                  <a:cubicBezTo>
                    <a:pt x="7067" y="3476"/>
                    <a:pt x="7057" y="3456"/>
                    <a:pt x="7048" y="3446"/>
                  </a:cubicBezTo>
                  <a:cubicBezTo>
                    <a:pt x="7028" y="3398"/>
                    <a:pt x="7009" y="3349"/>
                    <a:pt x="6990" y="3311"/>
                  </a:cubicBezTo>
                  <a:lnTo>
                    <a:pt x="6951" y="3204"/>
                  </a:lnTo>
                  <a:lnTo>
                    <a:pt x="6941" y="3184"/>
                  </a:lnTo>
                  <a:lnTo>
                    <a:pt x="6931" y="3165"/>
                  </a:lnTo>
                  <a:cubicBezTo>
                    <a:pt x="6912" y="3116"/>
                    <a:pt x="6892" y="3068"/>
                    <a:pt x="6863" y="3019"/>
                  </a:cubicBezTo>
                  <a:cubicBezTo>
                    <a:pt x="6844" y="2971"/>
                    <a:pt x="6824" y="2942"/>
                    <a:pt x="6805" y="2903"/>
                  </a:cubicBezTo>
                  <a:lnTo>
                    <a:pt x="6795" y="2883"/>
                  </a:lnTo>
                  <a:lnTo>
                    <a:pt x="6795" y="2874"/>
                  </a:lnTo>
                  <a:cubicBezTo>
                    <a:pt x="6766" y="2815"/>
                    <a:pt x="6737" y="2757"/>
                    <a:pt x="6708" y="2699"/>
                  </a:cubicBezTo>
                  <a:lnTo>
                    <a:pt x="6679" y="2641"/>
                  </a:lnTo>
                  <a:lnTo>
                    <a:pt x="6611" y="2515"/>
                  </a:lnTo>
                  <a:lnTo>
                    <a:pt x="6553" y="2427"/>
                  </a:lnTo>
                  <a:cubicBezTo>
                    <a:pt x="6553" y="2418"/>
                    <a:pt x="6533" y="2398"/>
                    <a:pt x="6524" y="2379"/>
                  </a:cubicBezTo>
                  <a:cubicBezTo>
                    <a:pt x="6456" y="2253"/>
                    <a:pt x="6368" y="2126"/>
                    <a:pt x="6281" y="2000"/>
                  </a:cubicBezTo>
                  <a:cubicBezTo>
                    <a:pt x="6232" y="1923"/>
                    <a:pt x="6164" y="1835"/>
                    <a:pt x="6106" y="1758"/>
                  </a:cubicBezTo>
                  <a:lnTo>
                    <a:pt x="6097" y="1738"/>
                  </a:lnTo>
                  <a:lnTo>
                    <a:pt x="6077" y="1709"/>
                  </a:lnTo>
                  <a:cubicBezTo>
                    <a:pt x="6038" y="1660"/>
                    <a:pt x="6009" y="1622"/>
                    <a:pt x="5970" y="1583"/>
                  </a:cubicBezTo>
                  <a:cubicBezTo>
                    <a:pt x="5941" y="1534"/>
                    <a:pt x="5922" y="1515"/>
                    <a:pt x="5902" y="1486"/>
                  </a:cubicBezTo>
                  <a:lnTo>
                    <a:pt x="5873" y="1457"/>
                  </a:lnTo>
                  <a:lnTo>
                    <a:pt x="5854" y="1427"/>
                  </a:lnTo>
                  <a:lnTo>
                    <a:pt x="5737" y="1292"/>
                  </a:lnTo>
                  <a:lnTo>
                    <a:pt x="5689" y="1233"/>
                  </a:lnTo>
                  <a:lnTo>
                    <a:pt x="5650" y="1204"/>
                  </a:lnTo>
                  <a:cubicBezTo>
                    <a:pt x="5640" y="1185"/>
                    <a:pt x="5631" y="1175"/>
                    <a:pt x="5611" y="1156"/>
                  </a:cubicBezTo>
                  <a:cubicBezTo>
                    <a:pt x="5572" y="1117"/>
                    <a:pt x="5534" y="1068"/>
                    <a:pt x="5495" y="1030"/>
                  </a:cubicBezTo>
                  <a:cubicBezTo>
                    <a:pt x="5485" y="1020"/>
                    <a:pt x="5475" y="1010"/>
                    <a:pt x="5466" y="1000"/>
                  </a:cubicBezTo>
                  <a:cubicBezTo>
                    <a:pt x="5456" y="991"/>
                    <a:pt x="5436" y="981"/>
                    <a:pt x="5427" y="962"/>
                  </a:cubicBezTo>
                  <a:lnTo>
                    <a:pt x="5369" y="903"/>
                  </a:lnTo>
                  <a:lnTo>
                    <a:pt x="5242" y="787"/>
                  </a:lnTo>
                  <a:lnTo>
                    <a:pt x="5233" y="767"/>
                  </a:lnTo>
                  <a:lnTo>
                    <a:pt x="5213" y="748"/>
                  </a:lnTo>
                  <a:lnTo>
                    <a:pt x="5116" y="670"/>
                  </a:lnTo>
                  <a:lnTo>
                    <a:pt x="5000" y="573"/>
                  </a:lnTo>
                  <a:cubicBezTo>
                    <a:pt x="4961" y="544"/>
                    <a:pt x="4922" y="505"/>
                    <a:pt x="4874" y="476"/>
                  </a:cubicBezTo>
                  <a:lnTo>
                    <a:pt x="4757" y="399"/>
                  </a:lnTo>
                  <a:cubicBezTo>
                    <a:pt x="4728" y="379"/>
                    <a:pt x="4689" y="350"/>
                    <a:pt x="4660" y="331"/>
                  </a:cubicBezTo>
                  <a:cubicBezTo>
                    <a:pt x="4621" y="311"/>
                    <a:pt x="4582" y="282"/>
                    <a:pt x="4553" y="263"/>
                  </a:cubicBezTo>
                  <a:lnTo>
                    <a:pt x="4524" y="253"/>
                  </a:lnTo>
                  <a:cubicBezTo>
                    <a:pt x="4495" y="234"/>
                    <a:pt x="4476" y="224"/>
                    <a:pt x="4446" y="204"/>
                  </a:cubicBezTo>
                  <a:cubicBezTo>
                    <a:pt x="4417" y="195"/>
                    <a:pt x="4378" y="166"/>
                    <a:pt x="4340" y="156"/>
                  </a:cubicBezTo>
                  <a:lnTo>
                    <a:pt x="4243" y="107"/>
                  </a:lnTo>
                  <a:lnTo>
                    <a:pt x="4146" y="69"/>
                  </a:lnTo>
                  <a:cubicBezTo>
                    <a:pt x="4116" y="59"/>
                    <a:pt x="4087" y="39"/>
                    <a:pt x="4048" y="30"/>
                  </a:cubicBezTo>
                  <a:cubicBezTo>
                    <a:pt x="4019" y="20"/>
                    <a:pt x="3990" y="10"/>
                    <a:pt x="3961"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47;p37">
              <a:extLst>
                <a:ext uri="{FF2B5EF4-FFF2-40B4-BE49-F238E27FC236}">
                  <a16:creationId xmlns:a16="http://schemas.microsoft.com/office/drawing/2014/main" id="{DBD26EB7-41D1-540D-E40D-63F460FF7B01}"/>
                </a:ext>
              </a:extLst>
            </p:cNvPr>
            <p:cNvSpPr/>
            <p:nvPr/>
          </p:nvSpPr>
          <p:spPr>
            <a:xfrm>
              <a:off x="6079325" y="838450"/>
              <a:ext cx="266450" cy="295825"/>
            </a:xfrm>
            <a:custGeom>
              <a:avLst/>
              <a:gdLst/>
              <a:ahLst/>
              <a:cxnLst/>
              <a:rect l="l" t="t" r="r" b="b"/>
              <a:pathLst>
                <a:path w="10658" h="11833" extrusionOk="0">
                  <a:moveTo>
                    <a:pt x="3951" y="0"/>
                  </a:moveTo>
                  <a:lnTo>
                    <a:pt x="0" y="2301"/>
                  </a:lnTo>
                  <a:cubicBezTo>
                    <a:pt x="107" y="2311"/>
                    <a:pt x="204" y="2320"/>
                    <a:pt x="301" y="2330"/>
                  </a:cubicBezTo>
                  <a:lnTo>
                    <a:pt x="408" y="2349"/>
                  </a:lnTo>
                  <a:lnTo>
                    <a:pt x="583" y="2369"/>
                  </a:lnTo>
                  <a:lnTo>
                    <a:pt x="709" y="2398"/>
                  </a:lnTo>
                  <a:lnTo>
                    <a:pt x="825" y="2427"/>
                  </a:lnTo>
                  <a:cubicBezTo>
                    <a:pt x="884" y="2437"/>
                    <a:pt x="932" y="2456"/>
                    <a:pt x="990" y="2466"/>
                  </a:cubicBezTo>
                  <a:lnTo>
                    <a:pt x="1049" y="2485"/>
                  </a:lnTo>
                  <a:cubicBezTo>
                    <a:pt x="1126" y="2514"/>
                    <a:pt x="1204" y="2534"/>
                    <a:pt x="1272" y="2563"/>
                  </a:cubicBezTo>
                  <a:lnTo>
                    <a:pt x="1320" y="2573"/>
                  </a:lnTo>
                  <a:lnTo>
                    <a:pt x="1495" y="2650"/>
                  </a:lnTo>
                  <a:lnTo>
                    <a:pt x="1553" y="2670"/>
                  </a:lnTo>
                  <a:cubicBezTo>
                    <a:pt x="1621" y="2699"/>
                    <a:pt x="1689" y="2728"/>
                    <a:pt x="1757" y="2767"/>
                  </a:cubicBezTo>
                  <a:lnTo>
                    <a:pt x="1786" y="2786"/>
                  </a:lnTo>
                  <a:cubicBezTo>
                    <a:pt x="1864" y="2815"/>
                    <a:pt x="1932" y="2854"/>
                    <a:pt x="2000" y="2893"/>
                  </a:cubicBezTo>
                  <a:cubicBezTo>
                    <a:pt x="2097" y="2951"/>
                    <a:pt x="2194" y="3019"/>
                    <a:pt x="2291" y="3077"/>
                  </a:cubicBezTo>
                  <a:lnTo>
                    <a:pt x="2310" y="3087"/>
                  </a:lnTo>
                  <a:cubicBezTo>
                    <a:pt x="2398" y="3155"/>
                    <a:pt x="2495" y="3223"/>
                    <a:pt x="2582" y="3291"/>
                  </a:cubicBezTo>
                  <a:lnTo>
                    <a:pt x="2611" y="3310"/>
                  </a:lnTo>
                  <a:cubicBezTo>
                    <a:pt x="2699" y="3378"/>
                    <a:pt x="2786" y="3456"/>
                    <a:pt x="2873" y="3534"/>
                  </a:cubicBezTo>
                  <a:lnTo>
                    <a:pt x="2922" y="3572"/>
                  </a:lnTo>
                  <a:cubicBezTo>
                    <a:pt x="3009" y="3650"/>
                    <a:pt x="3097" y="3728"/>
                    <a:pt x="3184" y="3815"/>
                  </a:cubicBezTo>
                  <a:lnTo>
                    <a:pt x="3233" y="3864"/>
                  </a:lnTo>
                  <a:cubicBezTo>
                    <a:pt x="3320" y="3951"/>
                    <a:pt x="3417" y="4048"/>
                    <a:pt x="3504" y="4145"/>
                  </a:cubicBezTo>
                  <a:lnTo>
                    <a:pt x="3514" y="4155"/>
                  </a:lnTo>
                  <a:cubicBezTo>
                    <a:pt x="3601" y="4252"/>
                    <a:pt x="3689" y="4349"/>
                    <a:pt x="3776" y="4456"/>
                  </a:cubicBezTo>
                  <a:cubicBezTo>
                    <a:pt x="3805" y="4475"/>
                    <a:pt x="3825" y="4504"/>
                    <a:pt x="3854" y="4543"/>
                  </a:cubicBezTo>
                  <a:cubicBezTo>
                    <a:pt x="3922" y="4621"/>
                    <a:pt x="3999" y="4718"/>
                    <a:pt x="4077" y="4805"/>
                  </a:cubicBezTo>
                  <a:cubicBezTo>
                    <a:pt x="4096" y="4844"/>
                    <a:pt x="4126" y="4863"/>
                    <a:pt x="4145" y="4902"/>
                  </a:cubicBezTo>
                  <a:cubicBezTo>
                    <a:pt x="4242" y="5028"/>
                    <a:pt x="4349" y="5155"/>
                    <a:pt x="4456" y="5300"/>
                  </a:cubicBezTo>
                  <a:cubicBezTo>
                    <a:pt x="4494" y="5349"/>
                    <a:pt x="4524" y="5397"/>
                    <a:pt x="4562" y="5455"/>
                  </a:cubicBezTo>
                  <a:cubicBezTo>
                    <a:pt x="4630" y="5543"/>
                    <a:pt x="4698" y="5630"/>
                    <a:pt x="4756" y="5727"/>
                  </a:cubicBezTo>
                  <a:cubicBezTo>
                    <a:pt x="4776" y="5756"/>
                    <a:pt x="4805" y="5795"/>
                    <a:pt x="4824" y="5824"/>
                  </a:cubicBezTo>
                  <a:cubicBezTo>
                    <a:pt x="4931" y="5989"/>
                    <a:pt x="5038" y="6164"/>
                    <a:pt x="5145" y="6329"/>
                  </a:cubicBezTo>
                  <a:lnTo>
                    <a:pt x="5203" y="6436"/>
                  </a:lnTo>
                  <a:cubicBezTo>
                    <a:pt x="5251" y="6523"/>
                    <a:pt x="5300" y="6601"/>
                    <a:pt x="5339" y="6678"/>
                  </a:cubicBezTo>
                  <a:cubicBezTo>
                    <a:pt x="5378" y="6746"/>
                    <a:pt x="5407" y="6805"/>
                    <a:pt x="5446" y="6863"/>
                  </a:cubicBezTo>
                  <a:cubicBezTo>
                    <a:pt x="5455" y="6892"/>
                    <a:pt x="5475" y="6921"/>
                    <a:pt x="5484" y="6940"/>
                  </a:cubicBezTo>
                  <a:cubicBezTo>
                    <a:pt x="5543" y="7047"/>
                    <a:pt x="5591" y="7154"/>
                    <a:pt x="5640" y="7261"/>
                  </a:cubicBezTo>
                  <a:cubicBezTo>
                    <a:pt x="5649" y="7280"/>
                    <a:pt x="5659" y="7300"/>
                    <a:pt x="5669" y="7319"/>
                  </a:cubicBezTo>
                  <a:cubicBezTo>
                    <a:pt x="5727" y="7445"/>
                    <a:pt x="5785" y="7562"/>
                    <a:pt x="5834" y="7688"/>
                  </a:cubicBezTo>
                  <a:cubicBezTo>
                    <a:pt x="5844" y="7707"/>
                    <a:pt x="5853" y="7727"/>
                    <a:pt x="5863" y="7746"/>
                  </a:cubicBezTo>
                  <a:cubicBezTo>
                    <a:pt x="5912" y="7872"/>
                    <a:pt x="5960" y="7989"/>
                    <a:pt x="6009" y="8115"/>
                  </a:cubicBezTo>
                  <a:cubicBezTo>
                    <a:pt x="6018" y="8134"/>
                    <a:pt x="6028" y="8154"/>
                    <a:pt x="6028" y="8173"/>
                  </a:cubicBezTo>
                  <a:cubicBezTo>
                    <a:pt x="6077" y="8290"/>
                    <a:pt x="6115" y="8406"/>
                    <a:pt x="6154" y="8523"/>
                  </a:cubicBezTo>
                  <a:lnTo>
                    <a:pt x="6164" y="8561"/>
                  </a:lnTo>
                  <a:cubicBezTo>
                    <a:pt x="6203" y="8678"/>
                    <a:pt x="6242" y="8804"/>
                    <a:pt x="6290" y="8921"/>
                  </a:cubicBezTo>
                  <a:cubicBezTo>
                    <a:pt x="6300" y="8950"/>
                    <a:pt x="6309" y="8989"/>
                    <a:pt x="6309" y="9018"/>
                  </a:cubicBezTo>
                  <a:cubicBezTo>
                    <a:pt x="6348" y="9124"/>
                    <a:pt x="6377" y="9241"/>
                    <a:pt x="6407" y="9348"/>
                  </a:cubicBezTo>
                  <a:cubicBezTo>
                    <a:pt x="6407" y="9367"/>
                    <a:pt x="6416" y="9377"/>
                    <a:pt x="6416" y="9396"/>
                  </a:cubicBezTo>
                  <a:cubicBezTo>
                    <a:pt x="6445" y="9513"/>
                    <a:pt x="6474" y="9639"/>
                    <a:pt x="6504" y="9755"/>
                  </a:cubicBezTo>
                  <a:cubicBezTo>
                    <a:pt x="6504" y="9794"/>
                    <a:pt x="6513" y="9823"/>
                    <a:pt x="6523" y="9852"/>
                  </a:cubicBezTo>
                  <a:cubicBezTo>
                    <a:pt x="6542" y="9959"/>
                    <a:pt x="6562" y="10056"/>
                    <a:pt x="6572" y="10153"/>
                  </a:cubicBezTo>
                  <a:lnTo>
                    <a:pt x="6591" y="10241"/>
                  </a:lnTo>
                  <a:cubicBezTo>
                    <a:pt x="6610" y="10357"/>
                    <a:pt x="6630" y="10483"/>
                    <a:pt x="6639" y="10600"/>
                  </a:cubicBezTo>
                  <a:cubicBezTo>
                    <a:pt x="6639" y="10629"/>
                    <a:pt x="6639" y="10658"/>
                    <a:pt x="6649" y="10677"/>
                  </a:cubicBezTo>
                  <a:cubicBezTo>
                    <a:pt x="6659" y="10774"/>
                    <a:pt x="6669" y="10881"/>
                    <a:pt x="6678" y="10978"/>
                  </a:cubicBezTo>
                  <a:cubicBezTo>
                    <a:pt x="6678" y="11007"/>
                    <a:pt x="6678" y="11046"/>
                    <a:pt x="6688" y="11085"/>
                  </a:cubicBezTo>
                  <a:cubicBezTo>
                    <a:pt x="6698" y="11182"/>
                    <a:pt x="6698" y="11279"/>
                    <a:pt x="6707" y="11376"/>
                  </a:cubicBezTo>
                  <a:lnTo>
                    <a:pt x="6707" y="11454"/>
                  </a:lnTo>
                  <a:lnTo>
                    <a:pt x="6707" y="11832"/>
                  </a:lnTo>
                  <a:lnTo>
                    <a:pt x="10658" y="9532"/>
                  </a:lnTo>
                  <a:lnTo>
                    <a:pt x="10658" y="9493"/>
                  </a:lnTo>
                  <a:cubicBezTo>
                    <a:pt x="10638" y="9386"/>
                    <a:pt x="10638" y="9280"/>
                    <a:pt x="10629" y="9183"/>
                  </a:cubicBezTo>
                  <a:lnTo>
                    <a:pt x="10629" y="9154"/>
                  </a:lnTo>
                  <a:lnTo>
                    <a:pt x="10629" y="9076"/>
                  </a:lnTo>
                  <a:cubicBezTo>
                    <a:pt x="10629" y="9008"/>
                    <a:pt x="10629" y="8940"/>
                    <a:pt x="10619" y="8872"/>
                  </a:cubicBezTo>
                  <a:lnTo>
                    <a:pt x="10619" y="8785"/>
                  </a:lnTo>
                  <a:cubicBezTo>
                    <a:pt x="10619" y="8756"/>
                    <a:pt x="10619" y="8707"/>
                    <a:pt x="10609" y="8678"/>
                  </a:cubicBezTo>
                  <a:lnTo>
                    <a:pt x="10609" y="8571"/>
                  </a:lnTo>
                  <a:cubicBezTo>
                    <a:pt x="10600" y="8513"/>
                    <a:pt x="10590" y="8445"/>
                    <a:pt x="10580" y="8377"/>
                  </a:cubicBezTo>
                  <a:cubicBezTo>
                    <a:pt x="10580" y="8358"/>
                    <a:pt x="10580" y="8328"/>
                    <a:pt x="10580" y="8309"/>
                  </a:cubicBezTo>
                  <a:cubicBezTo>
                    <a:pt x="10571" y="8280"/>
                    <a:pt x="10580" y="8290"/>
                    <a:pt x="10580" y="8280"/>
                  </a:cubicBezTo>
                  <a:cubicBezTo>
                    <a:pt x="10561" y="8183"/>
                    <a:pt x="10551" y="8086"/>
                    <a:pt x="10532" y="7979"/>
                  </a:cubicBezTo>
                  <a:lnTo>
                    <a:pt x="10522" y="7940"/>
                  </a:lnTo>
                  <a:cubicBezTo>
                    <a:pt x="10522" y="7911"/>
                    <a:pt x="10512" y="7882"/>
                    <a:pt x="10512" y="7853"/>
                  </a:cubicBezTo>
                  <a:cubicBezTo>
                    <a:pt x="10503" y="7795"/>
                    <a:pt x="10493" y="7746"/>
                    <a:pt x="10483" y="7688"/>
                  </a:cubicBezTo>
                  <a:cubicBezTo>
                    <a:pt x="10473" y="7639"/>
                    <a:pt x="10464" y="7601"/>
                    <a:pt x="10454" y="7552"/>
                  </a:cubicBezTo>
                  <a:cubicBezTo>
                    <a:pt x="10444" y="7513"/>
                    <a:pt x="10444" y="7494"/>
                    <a:pt x="10435" y="7455"/>
                  </a:cubicBezTo>
                  <a:cubicBezTo>
                    <a:pt x="10435" y="7426"/>
                    <a:pt x="10425" y="7416"/>
                    <a:pt x="10425" y="7397"/>
                  </a:cubicBezTo>
                  <a:cubicBezTo>
                    <a:pt x="10406" y="7300"/>
                    <a:pt x="10376" y="7203"/>
                    <a:pt x="10357" y="7106"/>
                  </a:cubicBezTo>
                  <a:lnTo>
                    <a:pt x="10357" y="7096"/>
                  </a:lnTo>
                  <a:cubicBezTo>
                    <a:pt x="10357" y="7086"/>
                    <a:pt x="10347" y="7057"/>
                    <a:pt x="10347" y="7038"/>
                  </a:cubicBezTo>
                  <a:cubicBezTo>
                    <a:pt x="10328" y="6970"/>
                    <a:pt x="10308" y="6892"/>
                    <a:pt x="10289" y="6824"/>
                  </a:cubicBezTo>
                  <a:cubicBezTo>
                    <a:pt x="10279" y="6785"/>
                    <a:pt x="10260" y="6746"/>
                    <a:pt x="10250" y="6717"/>
                  </a:cubicBezTo>
                  <a:cubicBezTo>
                    <a:pt x="10241" y="6678"/>
                    <a:pt x="10241" y="6649"/>
                    <a:pt x="10231" y="6620"/>
                  </a:cubicBezTo>
                  <a:cubicBezTo>
                    <a:pt x="10221" y="6591"/>
                    <a:pt x="10211" y="6562"/>
                    <a:pt x="10202" y="6543"/>
                  </a:cubicBezTo>
                  <a:cubicBezTo>
                    <a:pt x="10173" y="6445"/>
                    <a:pt x="10143" y="6358"/>
                    <a:pt x="10114" y="6271"/>
                  </a:cubicBezTo>
                  <a:lnTo>
                    <a:pt x="10114" y="6251"/>
                  </a:lnTo>
                  <a:cubicBezTo>
                    <a:pt x="10114" y="6251"/>
                    <a:pt x="10105" y="6232"/>
                    <a:pt x="10105" y="6213"/>
                  </a:cubicBezTo>
                  <a:cubicBezTo>
                    <a:pt x="10085" y="6145"/>
                    <a:pt x="10056" y="6077"/>
                    <a:pt x="10037" y="6009"/>
                  </a:cubicBezTo>
                  <a:lnTo>
                    <a:pt x="9978" y="5863"/>
                  </a:lnTo>
                  <a:lnTo>
                    <a:pt x="9959" y="5805"/>
                  </a:lnTo>
                  <a:cubicBezTo>
                    <a:pt x="9959" y="5795"/>
                    <a:pt x="9949" y="5776"/>
                    <a:pt x="9940" y="5766"/>
                  </a:cubicBezTo>
                  <a:cubicBezTo>
                    <a:pt x="9911" y="5688"/>
                    <a:pt x="9881" y="5601"/>
                    <a:pt x="9843" y="5523"/>
                  </a:cubicBezTo>
                  <a:cubicBezTo>
                    <a:pt x="9833" y="5494"/>
                    <a:pt x="9823" y="5465"/>
                    <a:pt x="9813" y="5446"/>
                  </a:cubicBezTo>
                  <a:cubicBezTo>
                    <a:pt x="9794" y="5417"/>
                    <a:pt x="9794" y="5397"/>
                    <a:pt x="9784" y="5378"/>
                  </a:cubicBezTo>
                  <a:cubicBezTo>
                    <a:pt x="9775" y="5358"/>
                    <a:pt x="9755" y="5320"/>
                    <a:pt x="9746" y="5290"/>
                  </a:cubicBezTo>
                  <a:cubicBezTo>
                    <a:pt x="9707" y="5213"/>
                    <a:pt x="9678" y="5135"/>
                    <a:pt x="9639" y="5057"/>
                  </a:cubicBezTo>
                  <a:cubicBezTo>
                    <a:pt x="9629" y="5038"/>
                    <a:pt x="9629" y="5028"/>
                    <a:pt x="9619" y="5019"/>
                  </a:cubicBezTo>
                  <a:lnTo>
                    <a:pt x="9590" y="4960"/>
                  </a:lnTo>
                  <a:cubicBezTo>
                    <a:pt x="9561" y="4902"/>
                    <a:pt x="9542" y="4854"/>
                    <a:pt x="9513" y="4805"/>
                  </a:cubicBezTo>
                  <a:cubicBezTo>
                    <a:pt x="9493" y="4757"/>
                    <a:pt x="9464" y="4698"/>
                    <a:pt x="9435" y="4640"/>
                  </a:cubicBezTo>
                  <a:lnTo>
                    <a:pt x="9386" y="4562"/>
                  </a:lnTo>
                  <a:cubicBezTo>
                    <a:pt x="9386" y="4543"/>
                    <a:pt x="9377" y="4533"/>
                    <a:pt x="9367" y="4524"/>
                  </a:cubicBezTo>
                  <a:cubicBezTo>
                    <a:pt x="9348" y="4475"/>
                    <a:pt x="9318" y="4427"/>
                    <a:pt x="9289" y="4378"/>
                  </a:cubicBezTo>
                  <a:cubicBezTo>
                    <a:pt x="9241" y="4300"/>
                    <a:pt x="9202" y="4213"/>
                    <a:pt x="9153" y="4135"/>
                  </a:cubicBezTo>
                  <a:cubicBezTo>
                    <a:pt x="9144" y="4126"/>
                    <a:pt x="9134" y="4106"/>
                    <a:pt x="9134" y="4097"/>
                  </a:cubicBezTo>
                  <a:cubicBezTo>
                    <a:pt x="9115" y="4067"/>
                    <a:pt x="9105" y="4048"/>
                    <a:pt x="9085" y="4029"/>
                  </a:cubicBezTo>
                  <a:cubicBezTo>
                    <a:pt x="8988" y="3854"/>
                    <a:pt x="8882" y="3689"/>
                    <a:pt x="8775" y="3524"/>
                  </a:cubicBezTo>
                  <a:cubicBezTo>
                    <a:pt x="8755" y="3504"/>
                    <a:pt x="8746" y="3475"/>
                    <a:pt x="8726" y="3456"/>
                  </a:cubicBezTo>
                  <a:cubicBezTo>
                    <a:pt x="8717" y="3437"/>
                    <a:pt x="8717" y="3437"/>
                    <a:pt x="8707" y="3427"/>
                  </a:cubicBezTo>
                  <a:cubicBezTo>
                    <a:pt x="8639" y="3330"/>
                    <a:pt x="8571" y="3242"/>
                    <a:pt x="8513" y="3145"/>
                  </a:cubicBezTo>
                  <a:cubicBezTo>
                    <a:pt x="8484" y="3106"/>
                    <a:pt x="8455" y="3068"/>
                    <a:pt x="8425" y="3029"/>
                  </a:cubicBezTo>
                  <a:lnTo>
                    <a:pt x="8396" y="2990"/>
                  </a:lnTo>
                  <a:cubicBezTo>
                    <a:pt x="8299" y="2864"/>
                    <a:pt x="8212" y="2738"/>
                    <a:pt x="8115" y="2621"/>
                  </a:cubicBezTo>
                  <a:lnTo>
                    <a:pt x="8095" y="2592"/>
                  </a:lnTo>
                  <a:cubicBezTo>
                    <a:pt x="8066" y="2563"/>
                    <a:pt x="8047" y="2534"/>
                    <a:pt x="8018" y="2495"/>
                  </a:cubicBezTo>
                  <a:cubicBezTo>
                    <a:pt x="7969" y="2437"/>
                    <a:pt x="7911" y="2369"/>
                    <a:pt x="7862" y="2301"/>
                  </a:cubicBezTo>
                  <a:cubicBezTo>
                    <a:pt x="7843" y="2281"/>
                    <a:pt x="7824" y="2252"/>
                    <a:pt x="7795" y="2233"/>
                  </a:cubicBezTo>
                  <a:lnTo>
                    <a:pt x="7727" y="2146"/>
                  </a:lnTo>
                  <a:lnTo>
                    <a:pt x="7649" y="2049"/>
                  </a:lnTo>
                  <a:cubicBezTo>
                    <a:pt x="7581" y="1981"/>
                    <a:pt x="7523" y="1913"/>
                    <a:pt x="7465" y="1854"/>
                  </a:cubicBezTo>
                  <a:lnTo>
                    <a:pt x="7455" y="1835"/>
                  </a:lnTo>
                  <a:cubicBezTo>
                    <a:pt x="7387" y="1767"/>
                    <a:pt x="7329" y="1699"/>
                    <a:pt x="7261" y="1641"/>
                  </a:cubicBezTo>
                  <a:lnTo>
                    <a:pt x="7183" y="1563"/>
                  </a:lnTo>
                  <a:lnTo>
                    <a:pt x="7135" y="1505"/>
                  </a:lnTo>
                  <a:lnTo>
                    <a:pt x="7086" y="1456"/>
                  </a:lnTo>
                  <a:cubicBezTo>
                    <a:pt x="7028" y="1408"/>
                    <a:pt x="6960" y="1350"/>
                    <a:pt x="6911" y="1301"/>
                  </a:cubicBezTo>
                  <a:lnTo>
                    <a:pt x="6872" y="1262"/>
                  </a:lnTo>
                  <a:cubicBezTo>
                    <a:pt x="6853" y="1253"/>
                    <a:pt x="6843" y="1243"/>
                    <a:pt x="6824" y="1233"/>
                  </a:cubicBezTo>
                  <a:lnTo>
                    <a:pt x="6737" y="1156"/>
                  </a:lnTo>
                  <a:cubicBezTo>
                    <a:pt x="6688" y="1107"/>
                    <a:pt x="6630" y="1058"/>
                    <a:pt x="6581" y="1020"/>
                  </a:cubicBezTo>
                  <a:lnTo>
                    <a:pt x="6562" y="1010"/>
                  </a:lnTo>
                  <a:lnTo>
                    <a:pt x="6542" y="991"/>
                  </a:lnTo>
                  <a:lnTo>
                    <a:pt x="6426" y="903"/>
                  </a:lnTo>
                  <a:lnTo>
                    <a:pt x="6271" y="796"/>
                  </a:lnTo>
                  <a:lnTo>
                    <a:pt x="6261" y="787"/>
                  </a:lnTo>
                  <a:lnTo>
                    <a:pt x="6242" y="777"/>
                  </a:lnTo>
                  <a:lnTo>
                    <a:pt x="6125" y="699"/>
                  </a:lnTo>
                  <a:lnTo>
                    <a:pt x="5989" y="612"/>
                  </a:lnTo>
                  <a:lnTo>
                    <a:pt x="5950" y="593"/>
                  </a:lnTo>
                  <a:cubicBezTo>
                    <a:pt x="5912" y="573"/>
                    <a:pt x="5873" y="554"/>
                    <a:pt x="5844" y="534"/>
                  </a:cubicBezTo>
                  <a:lnTo>
                    <a:pt x="5737" y="476"/>
                  </a:lnTo>
                  <a:lnTo>
                    <a:pt x="5708" y="457"/>
                  </a:lnTo>
                  <a:lnTo>
                    <a:pt x="5688" y="457"/>
                  </a:lnTo>
                  <a:lnTo>
                    <a:pt x="5543" y="379"/>
                  </a:lnTo>
                  <a:lnTo>
                    <a:pt x="5504" y="369"/>
                  </a:lnTo>
                  <a:lnTo>
                    <a:pt x="5446" y="340"/>
                  </a:lnTo>
                  <a:lnTo>
                    <a:pt x="5378" y="311"/>
                  </a:lnTo>
                  <a:cubicBezTo>
                    <a:pt x="5339" y="301"/>
                    <a:pt x="5310" y="282"/>
                    <a:pt x="5271" y="272"/>
                  </a:cubicBezTo>
                  <a:lnTo>
                    <a:pt x="5222" y="253"/>
                  </a:lnTo>
                  <a:lnTo>
                    <a:pt x="5203" y="253"/>
                  </a:lnTo>
                  <a:cubicBezTo>
                    <a:pt x="5145" y="224"/>
                    <a:pt x="5086" y="204"/>
                    <a:pt x="5019" y="185"/>
                  </a:cubicBezTo>
                  <a:lnTo>
                    <a:pt x="5009" y="185"/>
                  </a:lnTo>
                  <a:lnTo>
                    <a:pt x="4941" y="165"/>
                  </a:lnTo>
                  <a:lnTo>
                    <a:pt x="4805" y="136"/>
                  </a:lnTo>
                  <a:lnTo>
                    <a:pt x="4776" y="127"/>
                  </a:lnTo>
                  <a:lnTo>
                    <a:pt x="4659" y="98"/>
                  </a:lnTo>
                  <a:lnTo>
                    <a:pt x="4572" y="78"/>
                  </a:lnTo>
                  <a:cubicBezTo>
                    <a:pt x="4553" y="78"/>
                    <a:pt x="4543" y="78"/>
                    <a:pt x="4533" y="68"/>
                  </a:cubicBezTo>
                  <a:lnTo>
                    <a:pt x="4359" y="49"/>
                  </a:lnTo>
                  <a:lnTo>
                    <a:pt x="4281" y="30"/>
                  </a:lnTo>
                  <a:lnTo>
                    <a:pt x="4252" y="30"/>
                  </a:lnTo>
                  <a:cubicBezTo>
                    <a:pt x="4155" y="20"/>
                    <a:pt x="4058" y="10"/>
                    <a:pt x="395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48;p37">
              <a:extLst>
                <a:ext uri="{FF2B5EF4-FFF2-40B4-BE49-F238E27FC236}">
                  <a16:creationId xmlns:a16="http://schemas.microsoft.com/office/drawing/2014/main" id="{2C92FD4A-60A3-77EA-B795-02C20FD5BB93}"/>
                </a:ext>
              </a:extLst>
            </p:cNvPr>
            <p:cNvSpPr/>
            <p:nvPr/>
          </p:nvSpPr>
          <p:spPr>
            <a:xfrm>
              <a:off x="5121850" y="546825"/>
              <a:ext cx="1410900" cy="1117925"/>
            </a:xfrm>
            <a:custGeom>
              <a:avLst/>
              <a:gdLst/>
              <a:ahLst/>
              <a:cxnLst/>
              <a:rect l="l" t="t" r="r" b="b"/>
              <a:pathLst>
                <a:path w="56436" h="44717" extrusionOk="0">
                  <a:moveTo>
                    <a:pt x="24475" y="0"/>
                  </a:moveTo>
                  <a:cubicBezTo>
                    <a:pt x="21364" y="0"/>
                    <a:pt x="19029" y="2292"/>
                    <a:pt x="18683" y="6104"/>
                  </a:cubicBezTo>
                  <a:cubicBezTo>
                    <a:pt x="18382" y="5871"/>
                    <a:pt x="18062" y="5657"/>
                    <a:pt x="17732" y="5463"/>
                  </a:cubicBezTo>
                  <a:cubicBezTo>
                    <a:pt x="16637" y="4831"/>
                    <a:pt x="15506" y="4488"/>
                    <a:pt x="14513" y="4488"/>
                  </a:cubicBezTo>
                  <a:cubicBezTo>
                    <a:pt x="13754" y="4488"/>
                    <a:pt x="13076" y="4689"/>
                    <a:pt x="12558" y="5114"/>
                  </a:cubicBezTo>
                  <a:cubicBezTo>
                    <a:pt x="11161" y="6269"/>
                    <a:pt x="10753" y="8851"/>
                    <a:pt x="11510" y="11656"/>
                  </a:cubicBezTo>
                  <a:cubicBezTo>
                    <a:pt x="10957" y="11073"/>
                    <a:pt x="10336" y="10569"/>
                    <a:pt x="9656" y="10161"/>
                  </a:cubicBezTo>
                  <a:cubicBezTo>
                    <a:pt x="9122" y="9841"/>
                    <a:pt x="8579" y="9656"/>
                    <a:pt x="8084" y="9656"/>
                  </a:cubicBezTo>
                  <a:cubicBezTo>
                    <a:pt x="7016" y="9656"/>
                    <a:pt x="6191" y="10345"/>
                    <a:pt x="5871" y="11491"/>
                  </a:cubicBezTo>
                  <a:cubicBezTo>
                    <a:pt x="5356" y="10103"/>
                    <a:pt x="4269" y="8822"/>
                    <a:pt x="3201" y="8200"/>
                  </a:cubicBezTo>
                  <a:cubicBezTo>
                    <a:pt x="2862" y="7987"/>
                    <a:pt x="2473" y="7851"/>
                    <a:pt x="2066" y="7812"/>
                  </a:cubicBezTo>
                  <a:cubicBezTo>
                    <a:pt x="2033" y="7810"/>
                    <a:pt x="2001" y="7809"/>
                    <a:pt x="1970" y="7809"/>
                  </a:cubicBezTo>
                  <a:cubicBezTo>
                    <a:pt x="691" y="7809"/>
                    <a:pt x="1" y="9323"/>
                    <a:pt x="484" y="11151"/>
                  </a:cubicBezTo>
                  <a:cubicBezTo>
                    <a:pt x="901" y="12733"/>
                    <a:pt x="2114" y="14335"/>
                    <a:pt x="3328" y="15034"/>
                  </a:cubicBezTo>
                  <a:cubicBezTo>
                    <a:pt x="3551" y="15169"/>
                    <a:pt x="3793" y="15267"/>
                    <a:pt x="4046" y="15334"/>
                  </a:cubicBezTo>
                  <a:cubicBezTo>
                    <a:pt x="4075" y="18130"/>
                    <a:pt x="5482" y="21576"/>
                    <a:pt x="7734" y="23847"/>
                  </a:cubicBezTo>
                  <a:cubicBezTo>
                    <a:pt x="8346" y="24468"/>
                    <a:pt x="9035" y="25012"/>
                    <a:pt x="9792" y="25458"/>
                  </a:cubicBezTo>
                  <a:cubicBezTo>
                    <a:pt x="10774" y="26019"/>
                    <a:pt x="11759" y="26318"/>
                    <a:pt x="12637" y="26318"/>
                  </a:cubicBezTo>
                  <a:cubicBezTo>
                    <a:pt x="13278" y="26318"/>
                    <a:pt x="13861" y="26159"/>
                    <a:pt x="14344" y="25827"/>
                  </a:cubicBezTo>
                  <a:cubicBezTo>
                    <a:pt x="15121" y="27341"/>
                    <a:pt x="16373" y="28933"/>
                    <a:pt x="17586" y="29632"/>
                  </a:cubicBezTo>
                  <a:cubicBezTo>
                    <a:pt x="17741" y="29719"/>
                    <a:pt x="17897" y="29797"/>
                    <a:pt x="18062" y="29865"/>
                  </a:cubicBezTo>
                  <a:cubicBezTo>
                    <a:pt x="18427" y="30002"/>
                    <a:pt x="18781" y="30068"/>
                    <a:pt x="19112" y="30068"/>
                  </a:cubicBezTo>
                  <a:cubicBezTo>
                    <a:pt x="20005" y="30068"/>
                    <a:pt x="20734" y="29587"/>
                    <a:pt x="21080" y="28710"/>
                  </a:cubicBezTo>
                  <a:cubicBezTo>
                    <a:pt x="22575" y="30913"/>
                    <a:pt x="24478" y="32738"/>
                    <a:pt x="26370" y="33825"/>
                  </a:cubicBezTo>
                  <a:cubicBezTo>
                    <a:pt x="26962" y="34174"/>
                    <a:pt x="27584" y="34446"/>
                    <a:pt x="28234" y="34660"/>
                  </a:cubicBezTo>
                  <a:cubicBezTo>
                    <a:pt x="28890" y="34866"/>
                    <a:pt x="29526" y="34967"/>
                    <a:pt x="30127" y="34967"/>
                  </a:cubicBezTo>
                  <a:cubicBezTo>
                    <a:pt x="31783" y="34967"/>
                    <a:pt x="33173" y="34201"/>
                    <a:pt x="33999" y="32777"/>
                  </a:cubicBezTo>
                  <a:cubicBezTo>
                    <a:pt x="34310" y="33281"/>
                    <a:pt x="34737" y="33699"/>
                    <a:pt x="35232" y="33990"/>
                  </a:cubicBezTo>
                  <a:cubicBezTo>
                    <a:pt x="35567" y="34188"/>
                    <a:pt x="35905" y="34295"/>
                    <a:pt x="36202" y="34295"/>
                  </a:cubicBezTo>
                  <a:cubicBezTo>
                    <a:pt x="36430" y="34295"/>
                    <a:pt x="36635" y="34232"/>
                    <a:pt x="36795" y="34097"/>
                  </a:cubicBezTo>
                  <a:cubicBezTo>
                    <a:pt x="38115" y="37678"/>
                    <a:pt x="40716" y="40998"/>
                    <a:pt x="43589" y="42697"/>
                  </a:cubicBezTo>
                  <a:cubicBezTo>
                    <a:pt x="44802" y="43397"/>
                    <a:pt x="46008" y="43742"/>
                    <a:pt x="47094" y="43742"/>
                  </a:cubicBezTo>
                  <a:cubicBezTo>
                    <a:pt x="48476" y="43742"/>
                    <a:pt x="49666" y="43183"/>
                    <a:pt x="50432" y="42085"/>
                  </a:cubicBezTo>
                  <a:cubicBezTo>
                    <a:pt x="51063" y="43085"/>
                    <a:pt x="51762" y="43784"/>
                    <a:pt x="52490" y="44201"/>
                  </a:cubicBezTo>
                  <a:cubicBezTo>
                    <a:pt x="53024" y="44521"/>
                    <a:pt x="53626" y="44696"/>
                    <a:pt x="54247" y="44716"/>
                  </a:cubicBezTo>
                  <a:cubicBezTo>
                    <a:pt x="54265" y="44716"/>
                    <a:pt x="54284" y="44716"/>
                    <a:pt x="54302" y="44716"/>
                  </a:cubicBezTo>
                  <a:cubicBezTo>
                    <a:pt x="55610" y="44716"/>
                    <a:pt x="56435" y="43360"/>
                    <a:pt x="56081" y="41512"/>
                  </a:cubicBezTo>
                  <a:cubicBezTo>
                    <a:pt x="55780" y="39891"/>
                    <a:pt x="54528" y="38057"/>
                    <a:pt x="53257" y="37319"/>
                  </a:cubicBezTo>
                  <a:cubicBezTo>
                    <a:pt x="53072" y="37222"/>
                    <a:pt x="52888" y="37135"/>
                    <a:pt x="52694" y="37077"/>
                  </a:cubicBezTo>
                  <a:cubicBezTo>
                    <a:pt x="54169" y="35475"/>
                    <a:pt x="53917" y="31690"/>
                    <a:pt x="52111" y="28506"/>
                  </a:cubicBezTo>
                  <a:cubicBezTo>
                    <a:pt x="51063" y="26652"/>
                    <a:pt x="49539" y="25118"/>
                    <a:pt x="48025" y="24255"/>
                  </a:cubicBezTo>
                  <a:cubicBezTo>
                    <a:pt x="47148" y="23744"/>
                    <a:pt x="46263" y="23456"/>
                    <a:pt x="45475" y="23456"/>
                  </a:cubicBezTo>
                  <a:cubicBezTo>
                    <a:pt x="45304" y="23456"/>
                    <a:pt x="45138" y="23470"/>
                    <a:pt x="44977" y="23497"/>
                  </a:cubicBezTo>
                  <a:cubicBezTo>
                    <a:pt x="45006" y="21391"/>
                    <a:pt x="44259" y="19023"/>
                    <a:pt x="42716" y="16955"/>
                  </a:cubicBezTo>
                  <a:cubicBezTo>
                    <a:pt x="41842" y="15791"/>
                    <a:pt x="41075" y="15024"/>
                    <a:pt x="40270" y="14558"/>
                  </a:cubicBezTo>
                  <a:cubicBezTo>
                    <a:pt x="39658" y="14209"/>
                    <a:pt x="38969" y="14005"/>
                    <a:pt x="38270" y="13956"/>
                  </a:cubicBezTo>
                  <a:cubicBezTo>
                    <a:pt x="36717" y="8783"/>
                    <a:pt x="32757" y="3600"/>
                    <a:pt x="28739" y="1280"/>
                  </a:cubicBezTo>
                  <a:cubicBezTo>
                    <a:pt x="28292" y="1018"/>
                    <a:pt x="27817" y="785"/>
                    <a:pt x="27331" y="591"/>
                  </a:cubicBezTo>
                  <a:cubicBezTo>
                    <a:pt x="26334" y="191"/>
                    <a:pt x="25372" y="0"/>
                    <a:pt x="24475"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49;p37">
              <a:extLst>
                <a:ext uri="{FF2B5EF4-FFF2-40B4-BE49-F238E27FC236}">
                  <a16:creationId xmlns:a16="http://schemas.microsoft.com/office/drawing/2014/main" id="{56BF3409-641C-DF64-2CAC-0C74660EFC5D}"/>
                </a:ext>
              </a:extLst>
            </p:cNvPr>
            <p:cNvSpPr/>
            <p:nvPr/>
          </p:nvSpPr>
          <p:spPr>
            <a:xfrm>
              <a:off x="6247475" y="1076500"/>
              <a:ext cx="314750" cy="397250"/>
            </a:xfrm>
            <a:custGeom>
              <a:avLst/>
              <a:gdLst/>
              <a:ahLst/>
              <a:cxnLst/>
              <a:rect l="l" t="t" r="r" b="b"/>
              <a:pathLst>
                <a:path w="12590" h="15890" extrusionOk="0">
                  <a:moveTo>
                    <a:pt x="4194" y="0"/>
                  </a:moveTo>
                  <a:cubicBezTo>
                    <a:pt x="4116" y="10"/>
                    <a:pt x="4039" y="20"/>
                    <a:pt x="3961" y="29"/>
                  </a:cubicBezTo>
                  <a:lnTo>
                    <a:pt x="1" y="2330"/>
                  </a:lnTo>
                  <a:cubicBezTo>
                    <a:pt x="108" y="2310"/>
                    <a:pt x="205" y="2301"/>
                    <a:pt x="311" y="2301"/>
                  </a:cubicBezTo>
                  <a:lnTo>
                    <a:pt x="729" y="2301"/>
                  </a:lnTo>
                  <a:cubicBezTo>
                    <a:pt x="836" y="2301"/>
                    <a:pt x="942" y="2320"/>
                    <a:pt x="1049" y="2340"/>
                  </a:cubicBezTo>
                  <a:lnTo>
                    <a:pt x="1127" y="2349"/>
                  </a:lnTo>
                  <a:cubicBezTo>
                    <a:pt x="1234" y="2369"/>
                    <a:pt x="1350" y="2388"/>
                    <a:pt x="1457" y="2417"/>
                  </a:cubicBezTo>
                  <a:lnTo>
                    <a:pt x="1476" y="2417"/>
                  </a:lnTo>
                  <a:cubicBezTo>
                    <a:pt x="1593" y="2446"/>
                    <a:pt x="1699" y="2475"/>
                    <a:pt x="1816" y="2514"/>
                  </a:cubicBezTo>
                  <a:lnTo>
                    <a:pt x="1874" y="2534"/>
                  </a:lnTo>
                  <a:cubicBezTo>
                    <a:pt x="1991" y="2573"/>
                    <a:pt x="2107" y="2621"/>
                    <a:pt x="2214" y="2670"/>
                  </a:cubicBezTo>
                  <a:lnTo>
                    <a:pt x="2282" y="2699"/>
                  </a:lnTo>
                  <a:cubicBezTo>
                    <a:pt x="2408" y="2747"/>
                    <a:pt x="2524" y="2796"/>
                    <a:pt x="2641" y="2854"/>
                  </a:cubicBezTo>
                  <a:lnTo>
                    <a:pt x="2680" y="2873"/>
                  </a:lnTo>
                  <a:cubicBezTo>
                    <a:pt x="2796" y="2941"/>
                    <a:pt x="2922" y="3009"/>
                    <a:pt x="3049" y="3077"/>
                  </a:cubicBezTo>
                  <a:cubicBezTo>
                    <a:pt x="3243" y="3184"/>
                    <a:pt x="3427" y="3310"/>
                    <a:pt x="3621" y="3436"/>
                  </a:cubicBezTo>
                  <a:cubicBezTo>
                    <a:pt x="3806" y="3563"/>
                    <a:pt x="3980" y="3698"/>
                    <a:pt x="4165" y="3844"/>
                  </a:cubicBezTo>
                  <a:lnTo>
                    <a:pt x="4194" y="3873"/>
                  </a:lnTo>
                  <a:cubicBezTo>
                    <a:pt x="4369" y="4009"/>
                    <a:pt x="4543" y="4155"/>
                    <a:pt x="4718" y="4310"/>
                  </a:cubicBezTo>
                  <a:lnTo>
                    <a:pt x="4757" y="4339"/>
                  </a:lnTo>
                  <a:cubicBezTo>
                    <a:pt x="4922" y="4494"/>
                    <a:pt x="5087" y="4659"/>
                    <a:pt x="5242" y="4824"/>
                  </a:cubicBezTo>
                  <a:lnTo>
                    <a:pt x="5291" y="4863"/>
                  </a:lnTo>
                  <a:cubicBezTo>
                    <a:pt x="5446" y="5028"/>
                    <a:pt x="5601" y="5203"/>
                    <a:pt x="5747" y="5378"/>
                  </a:cubicBezTo>
                  <a:lnTo>
                    <a:pt x="5796" y="5426"/>
                  </a:lnTo>
                  <a:cubicBezTo>
                    <a:pt x="5951" y="5611"/>
                    <a:pt x="6096" y="5795"/>
                    <a:pt x="6232" y="5979"/>
                  </a:cubicBezTo>
                  <a:lnTo>
                    <a:pt x="6281" y="6028"/>
                  </a:lnTo>
                  <a:cubicBezTo>
                    <a:pt x="6407" y="6212"/>
                    <a:pt x="6533" y="6397"/>
                    <a:pt x="6659" y="6581"/>
                  </a:cubicBezTo>
                  <a:cubicBezTo>
                    <a:pt x="6737" y="6698"/>
                    <a:pt x="6815" y="6824"/>
                    <a:pt x="6892" y="6940"/>
                  </a:cubicBezTo>
                  <a:cubicBezTo>
                    <a:pt x="6970" y="7067"/>
                    <a:pt x="7057" y="7202"/>
                    <a:pt x="7135" y="7338"/>
                  </a:cubicBezTo>
                  <a:cubicBezTo>
                    <a:pt x="7251" y="7532"/>
                    <a:pt x="7358" y="7727"/>
                    <a:pt x="7455" y="7930"/>
                  </a:cubicBezTo>
                  <a:lnTo>
                    <a:pt x="7465" y="7940"/>
                  </a:lnTo>
                  <a:cubicBezTo>
                    <a:pt x="7552" y="8134"/>
                    <a:pt x="7640" y="8328"/>
                    <a:pt x="7727" y="8523"/>
                  </a:cubicBezTo>
                  <a:lnTo>
                    <a:pt x="7746" y="8571"/>
                  </a:lnTo>
                  <a:cubicBezTo>
                    <a:pt x="7834" y="8765"/>
                    <a:pt x="7911" y="8950"/>
                    <a:pt x="7979" y="9144"/>
                  </a:cubicBezTo>
                  <a:lnTo>
                    <a:pt x="7989" y="9183"/>
                  </a:lnTo>
                  <a:cubicBezTo>
                    <a:pt x="8067" y="9377"/>
                    <a:pt x="8135" y="9581"/>
                    <a:pt x="8193" y="9775"/>
                  </a:cubicBezTo>
                  <a:cubicBezTo>
                    <a:pt x="8193" y="9784"/>
                    <a:pt x="8193" y="9784"/>
                    <a:pt x="8193" y="9794"/>
                  </a:cubicBezTo>
                  <a:cubicBezTo>
                    <a:pt x="8261" y="9998"/>
                    <a:pt x="8319" y="10192"/>
                    <a:pt x="8368" y="10386"/>
                  </a:cubicBezTo>
                  <a:lnTo>
                    <a:pt x="8368" y="10406"/>
                  </a:lnTo>
                  <a:cubicBezTo>
                    <a:pt x="8416" y="10609"/>
                    <a:pt x="8455" y="10804"/>
                    <a:pt x="8494" y="10998"/>
                  </a:cubicBezTo>
                  <a:lnTo>
                    <a:pt x="8494" y="11027"/>
                  </a:lnTo>
                  <a:cubicBezTo>
                    <a:pt x="8533" y="11221"/>
                    <a:pt x="8562" y="11405"/>
                    <a:pt x="8581" y="11590"/>
                  </a:cubicBezTo>
                  <a:lnTo>
                    <a:pt x="8581" y="11629"/>
                  </a:lnTo>
                  <a:cubicBezTo>
                    <a:pt x="8610" y="11813"/>
                    <a:pt x="8630" y="11997"/>
                    <a:pt x="8639" y="12182"/>
                  </a:cubicBezTo>
                  <a:lnTo>
                    <a:pt x="8639" y="12221"/>
                  </a:lnTo>
                  <a:cubicBezTo>
                    <a:pt x="8649" y="12395"/>
                    <a:pt x="8659" y="12570"/>
                    <a:pt x="8659" y="12745"/>
                  </a:cubicBezTo>
                  <a:lnTo>
                    <a:pt x="8659" y="12793"/>
                  </a:lnTo>
                  <a:cubicBezTo>
                    <a:pt x="8659" y="12958"/>
                    <a:pt x="8659" y="13123"/>
                    <a:pt x="8639" y="13279"/>
                  </a:cubicBezTo>
                  <a:lnTo>
                    <a:pt x="8639" y="13337"/>
                  </a:lnTo>
                  <a:cubicBezTo>
                    <a:pt x="8630" y="13492"/>
                    <a:pt x="8610" y="13647"/>
                    <a:pt x="8591" y="13793"/>
                  </a:cubicBezTo>
                  <a:lnTo>
                    <a:pt x="8581" y="13871"/>
                  </a:lnTo>
                  <a:cubicBezTo>
                    <a:pt x="8552" y="14016"/>
                    <a:pt x="8523" y="14152"/>
                    <a:pt x="8494" y="14288"/>
                  </a:cubicBezTo>
                  <a:cubicBezTo>
                    <a:pt x="8494" y="14317"/>
                    <a:pt x="8484" y="14346"/>
                    <a:pt x="8474" y="14375"/>
                  </a:cubicBezTo>
                  <a:cubicBezTo>
                    <a:pt x="8445" y="14492"/>
                    <a:pt x="8407" y="14618"/>
                    <a:pt x="8368" y="14725"/>
                  </a:cubicBezTo>
                  <a:cubicBezTo>
                    <a:pt x="8358" y="14754"/>
                    <a:pt x="8348" y="14773"/>
                    <a:pt x="8348" y="14793"/>
                  </a:cubicBezTo>
                  <a:cubicBezTo>
                    <a:pt x="8300" y="14919"/>
                    <a:pt x="8242" y="15045"/>
                    <a:pt x="8183" y="15162"/>
                  </a:cubicBezTo>
                  <a:cubicBezTo>
                    <a:pt x="8164" y="15220"/>
                    <a:pt x="8125" y="15268"/>
                    <a:pt x="8096" y="15317"/>
                  </a:cubicBezTo>
                  <a:cubicBezTo>
                    <a:pt x="8057" y="15395"/>
                    <a:pt x="8018" y="15472"/>
                    <a:pt x="7970" y="15540"/>
                  </a:cubicBezTo>
                  <a:cubicBezTo>
                    <a:pt x="7960" y="15560"/>
                    <a:pt x="7941" y="15579"/>
                    <a:pt x="7931" y="15598"/>
                  </a:cubicBezTo>
                  <a:cubicBezTo>
                    <a:pt x="7863" y="15696"/>
                    <a:pt x="7785" y="15802"/>
                    <a:pt x="7698" y="15890"/>
                  </a:cubicBezTo>
                  <a:lnTo>
                    <a:pt x="11658" y="13589"/>
                  </a:lnTo>
                  <a:cubicBezTo>
                    <a:pt x="11726" y="13502"/>
                    <a:pt x="11794" y="13405"/>
                    <a:pt x="11862" y="13298"/>
                  </a:cubicBezTo>
                  <a:lnTo>
                    <a:pt x="11901" y="13240"/>
                  </a:lnTo>
                  <a:cubicBezTo>
                    <a:pt x="11910" y="13230"/>
                    <a:pt x="11920" y="13211"/>
                    <a:pt x="11930" y="13201"/>
                  </a:cubicBezTo>
                  <a:cubicBezTo>
                    <a:pt x="11969" y="13143"/>
                    <a:pt x="11998" y="13075"/>
                    <a:pt x="12027" y="13017"/>
                  </a:cubicBezTo>
                  <a:cubicBezTo>
                    <a:pt x="12056" y="12968"/>
                    <a:pt x="12085" y="12920"/>
                    <a:pt x="12114" y="12861"/>
                  </a:cubicBezTo>
                  <a:lnTo>
                    <a:pt x="12124" y="12842"/>
                  </a:lnTo>
                  <a:cubicBezTo>
                    <a:pt x="12173" y="12735"/>
                    <a:pt x="12221" y="12628"/>
                    <a:pt x="12260" y="12522"/>
                  </a:cubicBezTo>
                  <a:cubicBezTo>
                    <a:pt x="12260" y="12512"/>
                    <a:pt x="12270" y="12502"/>
                    <a:pt x="12270" y="12492"/>
                  </a:cubicBezTo>
                  <a:cubicBezTo>
                    <a:pt x="12279" y="12473"/>
                    <a:pt x="12279" y="12454"/>
                    <a:pt x="12289" y="12434"/>
                  </a:cubicBezTo>
                  <a:cubicBezTo>
                    <a:pt x="12318" y="12366"/>
                    <a:pt x="12338" y="12298"/>
                    <a:pt x="12357" y="12221"/>
                  </a:cubicBezTo>
                  <a:cubicBezTo>
                    <a:pt x="12376" y="12172"/>
                    <a:pt x="12386" y="12124"/>
                    <a:pt x="12396" y="12075"/>
                  </a:cubicBezTo>
                  <a:lnTo>
                    <a:pt x="12425" y="11997"/>
                  </a:lnTo>
                  <a:cubicBezTo>
                    <a:pt x="12425" y="11978"/>
                    <a:pt x="12435" y="11959"/>
                    <a:pt x="12435" y="11929"/>
                  </a:cubicBezTo>
                  <a:cubicBezTo>
                    <a:pt x="12454" y="11842"/>
                    <a:pt x="12473" y="11745"/>
                    <a:pt x="12493" y="11648"/>
                  </a:cubicBezTo>
                  <a:lnTo>
                    <a:pt x="12503" y="11570"/>
                  </a:lnTo>
                  <a:cubicBezTo>
                    <a:pt x="12503" y="11541"/>
                    <a:pt x="12512" y="11522"/>
                    <a:pt x="12512" y="11493"/>
                  </a:cubicBezTo>
                  <a:cubicBezTo>
                    <a:pt x="12522" y="11473"/>
                    <a:pt x="12532" y="11415"/>
                    <a:pt x="12532" y="11376"/>
                  </a:cubicBezTo>
                  <a:cubicBezTo>
                    <a:pt x="12541" y="11279"/>
                    <a:pt x="12561" y="11192"/>
                    <a:pt x="12561" y="11095"/>
                  </a:cubicBezTo>
                  <a:lnTo>
                    <a:pt x="12561" y="11046"/>
                  </a:lnTo>
                  <a:lnTo>
                    <a:pt x="12561" y="10988"/>
                  </a:lnTo>
                  <a:cubicBezTo>
                    <a:pt x="12571" y="10930"/>
                    <a:pt x="12571" y="10871"/>
                    <a:pt x="12571" y="10813"/>
                  </a:cubicBezTo>
                  <a:cubicBezTo>
                    <a:pt x="12571" y="10716"/>
                    <a:pt x="12571" y="10619"/>
                    <a:pt x="12580" y="10522"/>
                  </a:cubicBezTo>
                  <a:lnTo>
                    <a:pt x="12580" y="10493"/>
                  </a:lnTo>
                  <a:lnTo>
                    <a:pt x="12590" y="10435"/>
                  </a:lnTo>
                  <a:lnTo>
                    <a:pt x="12590" y="10231"/>
                  </a:lnTo>
                  <a:cubicBezTo>
                    <a:pt x="12590" y="10134"/>
                    <a:pt x="12580" y="10037"/>
                    <a:pt x="12571" y="9940"/>
                  </a:cubicBezTo>
                  <a:cubicBezTo>
                    <a:pt x="12571" y="9930"/>
                    <a:pt x="12571" y="9920"/>
                    <a:pt x="12571" y="9911"/>
                  </a:cubicBezTo>
                  <a:lnTo>
                    <a:pt x="12571" y="9872"/>
                  </a:lnTo>
                  <a:cubicBezTo>
                    <a:pt x="12571" y="9794"/>
                    <a:pt x="12561" y="9716"/>
                    <a:pt x="12551" y="9639"/>
                  </a:cubicBezTo>
                  <a:cubicBezTo>
                    <a:pt x="12541" y="9542"/>
                    <a:pt x="12532" y="9445"/>
                    <a:pt x="12522" y="9348"/>
                  </a:cubicBezTo>
                  <a:lnTo>
                    <a:pt x="12522" y="9318"/>
                  </a:lnTo>
                  <a:lnTo>
                    <a:pt x="12522" y="9289"/>
                  </a:lnTo>
                  <a:cubicBezTo>
                    <a:pt x="12512" y="9202"/>
                    <a:pt x="12503" y="9124"/>
                    <a:pt x="12483" y="9047"/>
                  </a:cubicBezTo>
                  <a:cubicBezTo>
                    <a:pt x="12473" y="8940"/>
                    <a:pt x="12454" y="8833"/>
                    <a:pt x="12435" y="8736"/>
                  </a:cubicBezTo>
                  <a:lnTo>
                    <a:pt x="12435" y="8717"/>
                  </a:lnTo>
                  <a:cubicBezTo>
                    <a:pt x="12435" y="8707"/>
                    <a:pt x="12435" y="8697"/>
                    <a:pt x="12435" y="8688"/>
                  </a:cubicBezTo>
                  <a:cubicBezTo>
                    <a:pt x="12415" y="8600"/>
                    <a:pt x="12396" y="8513"/>
                    <a:pt x="12376" y="8425"/>
                  </a:cubicBezTo>
                  <a:cubicBezTo>
                    <a:pt x="12357" y="8338"/>
                    <a:pt x="12328" y="8212"/>
                    <a:pt x="12308" y="8115"/>
                  </a:cubicBezTo>
                  <a:cubicBezTo>
                    <a:pt x="12308" y="8105"/>
                    <a:pt x="12308" y="8105"/>
                    <a:pt x="12308" y="8105"/>
                  </a:cubicBezTo>
                  <a:cubicBezTo>
                    <a:pt x="12308" y="8095"/>
                    <a:pt x="12308" y="8086"/>
                    <a:pt x="12308" y="8086"/>
                  </a:cubicBezTo>
                  <a:cubicBezTo>
                    <a:pt x="12279" y="7989"/>
                    <a:pt x="12260" y="7892"/>
                    <a:pt x="12231" y="7804"/>
                  </a:cubicBezTo>
                  <a:cubicBezTo>
                    <a:pt x="12211" y="7707"/>
                    <a:pt x="12173" y="7600"/>
                    <a:pt x="12143" y="7494"/>
                  </a:cubicBezTo>
                  <a:lnTo>
                    <a:pt x="12143" y="7484"/>
                  </a:lnTo>
                  <a:lnTo>
                    <a:pt x="12143" y="7465"/>
                  </a:lnTo>
                  <a:cubicBezTo>
                    <a:pt x="12114" y="7377"/>
                    <a:pt x="12085" y="7290"/>
                    <a:pt x="12056" y="7202"/>
                  </a:cubicBezTo>
                  <a:cubicBezTo>
                    <a:pt x="12027" y="7105"/>
                    <a:pt x="11998" y="7008"/>
                    <a:pt x="11959" y="6921"/>
                  </a:cubicBezTo>
                  <a:lnTo>
                    <a:pt x="11940" y="6872"/>
                  </a:lnTo>
                  <a:cubicBezTo>
                    <a:pt x="11940" y="6863"/>
                    <a:pt x="11930" y="6843"/>
                    <a:pt x="11930" y="6834"/>
                  </a:cubicBezTo>
                  <a:cubicBezTo>
                    <a:pt x="11910" y="6775"/>
                    <a:pt x="11881" y="6707"/>
                    <a:pt x="11862" y="6649"/>
                  </a:cubicBezTo>
                  <a:cubicBezTo>
                    <a:pt x="11823" y="6562"/>
                    <a:pt x="11794" y="6475"/>
                    <a:pt x="11755" y="6387"/>
                  </a:cubicBezTo>
                  <a:lnTo>
                    <a:pt x="11707" y="6271"/>
                  </a:lnTo>
                  <a:cubicBezTo>
                    <a:pt x="11697" y="6251"/>
                    <a:pt x="11687" y="6232"/>
                    <a:pt x="11678" y="6212"/>
                  </a:cubicBezTo>
                  <a:cubicBezTo>
                    <a:pt x="11668" y="6203"/>
                    <a:pt x="11658" y="6164"/>
                    <a:pt x="11648" y="6135"/>
                  </a:cubicBezTo>
                  <a:cubicBezTo>
                    <a:pt x="11610" y="6047"/>
                    <a:pt x="11571" y="5960"/>
                    <a:pt x="11522" y="5873"/>
                  </a:cubicBezTo>
                  <a:cubicBezTo>
                    <a:pt x="11483" y="5795"/>
                    <a:pt x="11445" y="5717"/>
                    <a:pt x="11406" y="5630"/>
                  </a:cubicBezTo>
                  <a:lnTo>
                    <a:pt x="11406" y="5620"/>
                  </a:lnTo>
                  <a:cubicBezTo>
                    <a:pt x="11406" y="5620"/>
                    <a:pt x="11406" y="5620"/>
                    <a:pt x="11406" y="5611"/>
                  </a:cubicBezTo>
                  <a:cubicBezTo>
                    <a:pt x="11348" y="5504"/>
                    <a:pt x="11299" y="5407"/>
                    <a:pt x="11241" y="5300"/>
                  </a:cubicBezTo>
                  <a:cubicBezTo>
                    <a:pt x="11183" y="5193"/>
                    <a:pt x="11144" y="5116"/>
                    <a:pt x="11095" y="5028"/>
                  </a:cubicBezTo>
                  <a:lnTo>
                    <a:pt x="11008" y="4883"/>
                  </a:lnTo>
                  <a:cubicBezTo>
                    <a:pt x="10959" y="4795"/>
                    <a:pt x="10901" y="4718"/>
                    <a:pt x="10853" y="4630"/>
                  </a:cubicBezTo>
                  <a:cubicBezTo>
                    <a:pt x="10775" y="4514"/>
                    <a:pt x="10697" y="4388"/>
                    <a:pt x="10620" y="4271"/>
                  </a:cubicBezTo>
                  <a:cubicBezTo>
                    <a:pt x="10600" y="4242"/>
                    <a:pt x="10590" y="4213"/>
                    <a:pt x="10571" y="4194"/>
                  </a:cubicBezTo>
                  <a:cubicBezTo>
                    <a:pt x="10474" y="4048"/>
                    <a:pt x="10377" y="3912"/>
                    <a:pt x="10270" y="3776"/>
                  </a:cubicBezTo>
                  <a:lnTo>
                    <a:pt x="10231" y="3728"/>
                  </a:lnTo>
                  <a:lnTo>
                    <a:pt x="10192" y="3669"/>
                  </a:lnTo>
                  <a:cubicBezTo>
                    <a:pt x="10144" y="3601"/>
                    <a:pt x="10095" y="3533"/>
                    <a:pt x="10047" y="3475"/>
                  </a:cubicBezTo>
                  <a:cubicBezTo>
                    <a:pt x="9979" y="3388"/>
                    <a:pt x="9901" y="3301"/>
                    <a:pt x="9833" y="3213"/>
                  </a:cubicBezTo>
                  <a:cubicBezTo>
                    <a:pt x="9804" y="3184"/>
                    <a:pt x="9785" y="3155"/>
                    <a:pt x="9756" y="3126"/>
                  </a:cubicBezTo>
                  <a:cubicBezTo>
                    <a:pt x="9727" y="3087"/>
                    <a:pt x="9727" y="3087"/>
                    <a:pt x="9707" y="3068"/>
                  </a:cubicBezTo>
                  <a:lnTo>
                    <a:pt x="9620" y="2961"/>
                  </a:lnTo>
                  <a:cubicBezTo>
                    <a:pt x="9542" y="2873"/>
                    <a:pt x="9465" y="2796"/>
                    <a:pt x="9397" y="2718"/>
                  </a:cubicBezTo>
                  <a:cubicBezTo>
                    <a:pt x="9348" y="2670"/>
                    <a:pt x="9299" y="2611"/>
                    <a:pt x="9241" y="2563"/>
                  </a:cubicBezTo>
                  <a:cubicBezTo>
                    <a:pt x="9232" y="2543"/>
                    <a:pt x="9212" y="2534"/>
                    <a:pt x="9202" y="2514"/>
                  </a:cubicBezTo>
                  <a:cubicBezTo>
                    <a:pt x="9193" y="2505"/>
                    <a:pt x="9173" y="2485"/>
                    <a:pt x="9154" y="2475"/>
                  </a:cubicBezTo>
                  <a:cubicBezTo>
                    <a:pt x="9076" y="2388"/>
                    <a:pt x="8989" y="2301"/>
                    <a:pt x="8911" y="2233"/>
                  </a:cubicBezTo>
                  <a:cubicBezTo>
                    <a:pt x="8843" y="2165"/>
                    <a:pt x="8775" y="2107"/>
                    <a:pt x="8707" y="2048"/>
                  </a:cubicBezTo>
                  <a:lnTo>
                    <a:pt x="8669" y="2010"/>
                  </a:lnTo>
                  <a:lnTo>
                    <a:pt x="8649" y="1980"/>
                  </a:lnTo>
                  <a:cubicBezTo>
                    <a:pt x="8552" y="1903"/>
                    <a:pt x="8465" y="1825"/>
                    <a:pt x="8377" y="1748"/>
                  </a:cubicBezTo>
                  <a:lnTo>
                    <a:pt x="8154" y="1573"/>
                  </a:lnTo>
                  <a:cubicBezTo>
                    <a:pt x="8144" y="1563"/>
                    <a:pt x="8135" y="1553"/>
                    <a:pt x="8125" y="1544"/>
                  </a:cubicBezTo>
                  <a:lnTo>
                    <a:pt x="8106" y="1524"/>
                  </a:lnTo>
                  <a:cubicBezTo>
                    <a:pt x="8018" y="1456"/>
                    <a:pt x="7921" y="1388"/>
                    <a:pt x="7834" y="1320"/>
                  </a:cubicBezTo>
                  <a:cubicBezTo>
                    <a:pt x="7746" y="1262"/>
                    <a:pt x="7659" y="1204"/>
                    <a:pt x="7572" y="1136"/>
                  </a:cubicBezTo>
                  <a:cubicBezTo>
                    <a:pt x="7484" y="1078"/>
                    <a:pt x="7407" y="1020"/>
                    <a:pt x="7319" y="971"/>
                  </a:cubicBezTo>
                  <a:cubicBezTo>
                    <a:pt x="7232" y="913"/>
                    <a:pt x="7145" y="864"/>
                    <a:pt x="7067" y="816"/>
                  </a:cubicBezTo>
                  <a:lnTo>
                    <a:pt x="7009" y="777"/>
                  </a:lnTo>
                  <a:lnTo>
                    <a:pt x="6815" y="680"/>
                  </a:lnTo>
                  <a:cubicBezTo>
                    <a:pt x="6756" y="641"/>
                    <a:pt x="6698" y="612"/>
                    <a:pt x="6630" y="583"/>
                  </a:cubicBezTo>
                  <a:lnTo>
                    <a:pt x="6591" y="563"/>
                  </a:lnTo>
                  <a:lnTo>
                    <a:pt x="6582" y="554"/>
                  </a:lnTo>
                  <a:cubicBezTo>
                    <a:pt x="6494" y="515"/>
                    <a:pt x="6417" y="476"/>
                    <a:pt x="6339" y="437"/>
                  </a:cubicBezTo>
                  <a:cubicBezTo>
                    <a:pt x="6300" y="427"/>
                    <a:pt x="6271" y="408"/>
                    <a:pt x="6242" y="398"/>
                  </a:cubicBezTo>
                  <a:lnTo>
                    <a:pt x="6174" y="369"/>
                  </a:lnTo>
                  <a:lnTo>
                    <a:pt x="6096" y="340"/>
                  </a:lnTo>
                  <a:cubicBezTo>
                    <a:pt x="6019" y="311"/>
                    <a:pt x="5941" y="282"/>
                    <a:pt x="5863" y="253"/>
                  </a:cubicBezTo>
                  <a:lnTo>
                    <a:pt x="5825" y="233"/>
                  </a:lnTo>
                  <a:lnTo>
                    <a:pt x="5766" y="224"/>
                  </a:lnTo>
                  <a:lnTo>
                    <a:pt x="5640" y="175"/>
                  </a:lnTo>
                  <a:cubicBezTo>
                    <a:pt x="5563" y="156"/>
                    <a:pt x="5495" y="136"/>
                    <a:pt x="5427" y="117"/>
                  </a:cubicBezTo>
                  <a:lnTo>
                    <a:pt x="5417" y="117"/>
                  </a:lnTo>
                  <a:cubicBezTo>
                    <a:pt x="5330" y="97"/>
                    <a:pt x="5262" y="78"/>
                    <a:pt x="5184" y="68"/>
                  </a:cubicBezTo>
                  <a:cubicBezTo>
                    <a:pt x="5145" y="59"/>
                    <a:pt x="5116" y="59"/>
                    <a:pt x="5077" y="49"/>
                  </a:cubicBezTo>
                  <a:lnTo>
                    <a:pt x="5009" y="39"/>
                  </a:lnTo>
                  <a:lnTo>
                    <a:pt x="4941" y="29"/>
                  </a:lnTo>
                  <a:cubicBezTo>
                    <a:pt x="4864" y="20"/>
                    <a:pt x="4786" y="10"/>
                    <a:pt x="4699"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555;p37">
            <a:extLst>
              <a:ext uri="{FF2B5EF4-FFF2-40B4-BE49-F238E27FC236}">
                <a16:creationId xmlns:a16="http://schemas.microsoft.com/office/drawing/2014/main" id="{5AC22C05-E4E3-CA32-98B7-F57250C745C9}"/>
              </a:ext>
            </a:extLst>
          </p:cNvPr>
          <p:cNvGrpSpPr/>
          <p:nvPr/>
        </p:nvGrpSpPr>
        <p:grpSpPr>
          <a:xfrm>
            <a:off x="62713" y="4341039"/>
            <a:ext cx="695655" cy="651807"/>
            <a:chOff x="2991025" y="3977000"/>
            <a:chExt cx="1097075" cy="1027925"/>
          </a:xfrm>
        </p:grpSpPr>
        <p:sp>
          <p:nvSpPr>
            <p:cNvPr id="28" name="Google Shape;556;p37">
              <a:extLst>
                <a:ext uri="{FF2B5EF4-FFF2-40B4-BE49-F238E27FC236}">
                  <a16:creationId xmlns:a16="http://schemas.microsoft.com/office/drawing/2014/main" id="{0DA520C0-F3F3-D51E-A9FB-E17545B5E734}"/>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7;p37">
              <a:extLst>
                <a:ext uri="{FF2B5EF4-FFF2-40B4-BE49-F238E27FC236}">
                  <a16:creationId xmlns:a16="http://schemas.microsoft.com/office/drawing/2014/main" id="{C802DA17-3089-A25D-C39D-8935D3ADA3B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8;p37">
              <a:extLst>
                <a:ext uri="{FF2B5EF4-FFF2-40B4-BE49-F238E27FC236}">
                  <a16:creationId xmlns:a16="http://schemas.microsoft.com/office/drawing/2014/main" id="{ABA3C7D5-E67B-8915-4283-827F33E5285B}"/>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59;p37">
              <a:extLst>
                <a:ext uri="{FF2B5EF4-FFF2-40B4-BE49-F238E27FC236}">
                  <a16:creationId xmlns:a16="http://schemas.microsoft.com/office/drawing/2014/main" id="{59FBAC3C-A061-430D-DEB6-B663F0F5D64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565;p37">
            <a:extLst>
              <a:ext uri="{FF2B5EF4-FFF2-40B4-BE49-F238E27FC236}">
                <a16:creationId xmlns:a16="http://schemas.microsoft.com/office/drawing/2014/main" id="{F9041ED5-7DFE-B1FB-CE9D-55D3713D3C91}"/>
              </a:ext>
            </a:extLst>
          </p:cNvPr>
          <p:cNvGrpSpPr/>
          <p:nvPr/>
        </p:nvGrpSpPr>
        <p:grpSpPr>
          <a:xfrm>
            <a:off x="8437764" y="4503047"/>
            <a:ext cx="695655" cy="651807"/>
            <a:chOff x="2991025" y="3977000"/>
            <a:chExt cx="1097075" cy="1027925"/>
          </a:xfrm>
        </p:grpSpPr>
        <p:sp>
          <p:nvSpPr>
            <p:cNvPr id="33" name="Google Shape;566;p37">
              <a:extLst>
                <a:ext uri="{FF2B5EF4-FFF2-40B4-BE49-F238E27FC236}">
                  <a16:creationId xmlns:a16="http://schemas.microsoft.com/office/drawing/2014/main" id="{A29CC1DD-6B1E-372F-613E-A93CF0902AD8}"/>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7;p37">
              <a:extLst>
                <a:ext uri="{FF2B5EF4-FFF2-40B4-BE49-F238E27FC236}">
                  <a16:creationId xmlns:a16="http://schemas.microsoft.com/office/drawing/2014/main" id="{D776864A-D99F-AFAC-CA22-878EE61A65D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8;p37">
              <a:extLst>
                <a:ext uri="{FF2B5EF4-FFF2-40B4-BE49-F238E27FC236}">
                  <a16:creationId xmlns:a16="http://schemas.microsoft.com/office/drawing/2014/main" id="{F49CE70A-2734-8B02-C874-286839A5A793}"/>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69;p37">
              <a:extLst>
                <a:ext uri="{FF2B5EF4-FFF2-40B4-BE49-F238E27FC236}">
                  <a16:creationId xmlns:a16="http://schemas.microsoft.com/office/drawing/2014/main" id="{9A138AF3-1C1F-1946-DE3E-F22838E15794}"/>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937;p38">
            <a:extLst>
              <a:ext uri="{FF2B5EF4-FFF2-40B4-BE49-F238E27FC236}">
                <a16:creationId xmlns:a16="http://schemas.microsoft.com/office/drawing/2014/main" id="{521009E0-BF18-18C2-4C32-8FDD2ACCA48B}"/>
              </a:ext>
            </a:extLst>
          </p:cNvPr>
          <p:cNvGrpSpPr/>
          <p:nvPr/>
        </p:nvGrpSpPr>
        <p:grpSpPr>
          <a:xfrm rot="1188154">
            <a:off x="4334" y="49132"/>
            <a:ext cx="972156" cy="795991"/>
            <a:chOff x="507339" y="729338"/>
            <a:chExt cx="2329961" cy="1631926"/>
          </a:xfrm>
        </p:grpSpPr>
        <p:grpSp>
          <p:nvGrpSpPr>
            <p:cNvPr id="38" name="Google Shape;938;p38">
              <a:extLst>
                <a:ext uri="{FF2B5EF4-FFF2-40B4-BE49-F238E27FC236}">
                  <a16:creationId xmlns:a16="http://schemas.microsoft.com/office/drawing/2014/main" id="{8C7B22FD-3EEF-2D4E-9D75-32658D8D90F3}"/>
                </a:ext>
              </a:extLst>
            </p:cNvPr>
            <p:cNvGrpSpPr/>
            <p:nvPr/>
          </p:nvGrpSpPr>
          <p:grpSpPr>
            <a:xfrm>
              <a:off x="507339" y="729337"/>
              <a:ext cx="1727275" cy="1631926"/>
              <a:chOff x="1338900" y="238025"/>
              <a:chExt cx="1838700" cy="1737200"/>
            </a:xfrm>
          </p:grpSpPr>
          <p:sp>
            <p:nvSpPr>
              <p:cNvPr id="42" name="Google Shape;939;p38">
                <a:extLst>
                  <a:ext uri="{FF2B5EF4-FFF2-40B4-BE49-F238E27FC236}">
                    <a16:creationId xmlns:a16="http://schemas.microsoft.com/office/drawing/2014/main" id="{8EC426F1-AB3B-AFFE-3037-ED71BD11D9B7}"/>
                  </a:ext>
                </a:extLst>
              </p:cNvPr>
              <p:cNvSpPr/>
              <p:nvPr/>
            </p:nvSpPr>
            <p:spPr>
              <a:xfrm>
                <a:off x="1338900" y="238025"/>
                <a:ext cx="1838700" cy="1737200"/>
              </a:xfrm>
              <a:custGeom>
                <a:avLst/>
                <a:gdLst/>
                <a:ahLst/>
                <a:cxnLst/>
                <a:rect l="l" t="t" r="r" b="b"/>
                <a:pathLst>
                  <a:path w="73548" h="69488" extrusionOk="0">
                    <a:moveTo>
                      <a:pt x="37025" y="1"/>
                    </a:moveTo>
                    <a:cubicBezTo>
                      <a:pt x="36994" y="1"/>
                      <a:pt x="36963" y="2"/>
                      <a:pt x="36931" y="4"/>
                    </a:cubicBezTo>
                    <a:cubicBezTo>
                      <a:pt x="35278" y="130"/>
                      <a:pt x="34190" y="3143"/>
                      <a:pt x="33562" y="4314"/>
                    </a:cubicBezTo>
                    <a:cubicBezTo>
                      <a:pt x="32558" y="6218"/>
                      <a:pt x="31658" y="8269"/>
                      <a:pt x="31219" y="10382"/>
                    </a:cubicBezTo>
                    <a:cubicBezTo>
                      <a:pt x="30236" y="9148"/>
                      <a:pt x="28813" y="8122"/>
                      <a:pt x="27557" y="7202"/>
                    </a:cubicBezTo>
                    <a:cubicBezTo>
                      <a:pt x="26919" y="6751"/>
                      <a:pt x="25944" y="5846"/>
                      <a:pt x="25040" y="5846"/>
                    </a:cubicBezTo>
                    <a:cubicBezTo>
                      <a:pt x="24936" y="5846"/>
                      <a:pt x="24834" y="5858"/>
                      <a:pt x="24733" y="5884"/>
                    </a:cubicBezTo>
                    <a:cubicBezTo>
                      <a:pt x="23561" y="6197"/>
                      <a:pt x="23603" y="8290"/>
                      <a:pt x="23456" y="9189"/>
                    </a:cubicBezTo>
                    <a:cubicBezTo>
                      <a:pt x="23247" y="10612"/>
                      <a:pt x="23163" y="12056"/>
                      <a:pt x="23205" y="13500"/>
                    </a:cubicBezTo>
                    <a:cubicBezTo>
                      <a:pt x="21029" y="11805"/>
                      <a:pt x="18204" y="10633"/>
                      <a:pt x="15610" y="9796"/>
                    </a:cubicBezTo>
                    <a:cubicBezTo>
                      <a:pt x="15074" y="9622"/>
                      <a:pt x="14409" y="9376"/>
                      <a:pt x="13802" y="9376"/>
                    </a:cubicBezTo>
                    <a:cubicBezTo>
                      <a:pt x="13318" y="9376"/>
                      <a:pt x="12871" y="9532"/>
                      <a:pt x="12555" y="10005"/>
                    </a:cubicBezTo>
                    <a:cubicBezTo>
                      <a:pt x="11593" y="11449"/>
                      <a:pt x="12576" y="14881"/>
                      <a:pt x="12890" y="16387"/>
                    </a:cubicBezTo>
                    <a:cubicBezTo>
                      <a:pt x="13329" y="18438"/>
                      <a:pt x="13936" y="20572"/>
                      <a:pt x="15003" y="22392"/>
                    </a:cubicBezTo>
                    <a:cubicBezTo>
                      <a:pt x="14719" y="22383"/>
                      <a:pt x="14432" y="22379"/>
                      <a:pt x="14145" y="22379"/>
                    </a:cubicBezTo>
                    <a:cubicBezTo>
                      <a:pt x="13122" y="22379"/>
                      <a:pt x="12087" y="22432"/>
                      <a:pt x="11090" y="22497"/>
                    </a:cubicBezTo>
                    <a:cubicBezTo>
                      <a:pt x="10170" y="22539"/>
                      <a:pt x="8245" y="22518"/>
                      <a:pt x="7659" y="23418"/>
                    </a:cubicBezTo>
                    <a:cubicBezTo>
                      <a:pt x="7052" y="24296"/>
                      <a:pt x="8203" y="25866"/>
                      <a:pt x="8621" y="26703"/>
                    </a:cubicBezTo>
                    <a:cubicBezTo>
                      <a:pt x="9249" y="27958"/>
                      <a:pt x="9898" y="29297"/>
                      <a:pt x="10735" y="30427"/>
                    </a:cubicBezTo>
                    <a:cubicBezTo>
                      <a:pt x="8370" y="30636"/>
                      <a:pt x="5880" y="31515"/>
                      <a:pt x="3683" y="32289"/>
                    </a:cubicBezTo>
                    <a:cubicBezTo>
                      <a:pt x="2616" y="32687"/>
                      <a:pt x="1" y="33210"/>
                      <a:pt x="43" y="34800"/>
                    </a:cubicBezTo>
                    <a:cubicBezTo>
                      <a:pt x="106" y="36411"/>
                      <a:pt x="3035" y="37604"/>
                      <a:pt x="4144" y="38252"/>
                    </a:cubicBezTo>
                    <a:cubicBezTo>
                      <a:pt x="5985" y="39299"/>
                      <a:pt x="7952" y="40261"/>
                      <a:pt x="10023" y="40763"/>
                    </a:cubicBezTo>
                    <a:cubicBezTo>
                      <a:pt x="8768" y="41684"/>
                      <a:pt x="7722" y="43044"/>
                      <a:pt x="6780" y="44237"/>
                    </a:cubicBezTo>
                    <a:cubicBezTo>
                      <a:pt x="6257" y="44906"/>
                      <a:pt x="5169" y="45994"/>
                      <a:pt x="5378" y="46957"/>
                    </a:cubicBezTo>
                    <a:cubicBezTo>
                      <a:pt x="5650" y="48128"/>
                      <a:pt x="7701" y="48170"/>
                      <a:pt x="8580" y="48317"/>
                    </a:cubicBezTo>
                    <a:cubicBezTo>
                      <a:pt x="9936" y="48592"/>
                      <a:pt x="11324" y="48722"/>
                      <a:pt x="12703" y="48722"/>
                    </a:cubicBezTo>
                    <a:cubicBezTo>
                      <a:pt x="12898" y="48722"/>
                      <a:pt x="13093" y="48719"/>
                      <a:pt x="13287" y="48714"/>
                    </a:cubicBezTo>
                    <a:lnTo>
                      <a:pt x="13287" y="48714"/>
                    </a:lnTo>
                    <a:cubicBezTo>
                      <a:pt x="11718" y="51455"/>
                      <a:pt x="10672" y="54636"/>
                      <a:pt x="9898" y="57669"/>
                    </a:cubicBezTo>
                    <a:cubicBezTo>
                      <a:pt x="9521" y="59071"/>
                      <a:pt x="9186" y="60641"/>
                      <a:pt x="11007" y="60975"/>
                    </a:cubicBezTo>
                    <a:cubicBezTo>
                      <a:pt x="11217" y="61016"/>
                      <a:pt x="11437" y="61035"/>
                      <a:pt x="11666" y="61035"/>
                    </a:cubicBezTo>
                    <a:cubicBezTo>
                      <a:pt x="13670" y="61035"/>
                      <a:pt x="16296" y="59595"/>
                      <a:pt x="17912" y="58862"/>
                    </a:cubicBezTo>
                    <a:cubicBezTo>
                      <a:pt x="20025" y="57962"/>
                      <a:pt x="22013" y="56833"/>
                      <a:pt x="23875" y="55493"/>
                    </a:cubicBezTo>
                    <a:lnTo>
                      <a:pt x="23875" y="55493"/>
                    </a:lnTo>
                    <a:cubicBezTo>
                      <a:pt x="23394" y="57272"/>
                      <a:pt x="23080" y="59092"/>
                      <a:pt x="22912" y="60934"/>
                    </a:cubicBezTo>
                    <a:cubicBezTo>
                      <a:pt x="22808" y="62063"/>
                      <a:pt x="22557" y="63905"/>
                      <a:pt x="23917" y="64491"/>
                    </a:cubicBezTo>
                    <a:cubicBezTo>
                      <a:pt x="24101" y="64567"/>
                      <a:pt x="24295" y="64601"/>
                      <a:pt x="24496" y="64601"/>
                    </a:cubicBezTo>
                    <a:cubicBezTo>
                      <a:pt x="25659" y="64601"/>
                      <a:pt x="27026" y="63457"/>
                      <a:pt x="27829" y="62921"/>
                    </a:cubicBezTo>
                    <a:cubicBezTo>
                      <a:pt x="29315" y="61938"/>
                      <a:pt x="30926" y="60787"/>
                      <a:pt x="32098" y="59364"/>
                    </a:cubicBezTo>
                    <a:cubicBezTo>
                      <a:pt x="32433" y="61310"/>
                      <a:pt x="32997" y="63172"/>
                      <a:pt x="33772" y="64972"/>
                    </a:cubicBezTo>
                    <a:cubicBezTo>
                      <a:pt x="34274" y="66164"/>
                      <a:pt x="35111" y="69219"/>
                      <a:pt x="36680" y="69470"/>
                    </a:cubicBezTo>
                    <a:cubicBezTo>
                      <a:pt x="36752" y="69482"/>
                      <a:pt x="36823" y="69488"/>
                      <a:pt x="36893" y="69488"/>
                    </a:cubicBezTo>
                    <a:cubicBezTo>
                      <a:pt x="38310" y="69488"/>
                      <a:pt x="39131" y="67143"/>
                      <a:pt x="39609" y="66185"/>
                    </a:cubicBezTo>
                    <a:cubicBezTo>
                      <a:pt x="40676" y="64093"/>
                      <a:pt x="41869" y="61750"/>
                      <a:pt x="42371" y="59406"/>
                    </a:cubicBezTo>
                    <a:cubicBezTo>
                      <a:pt x="43396" y="60410"/>
                      <a:pt x="44631" y="61206"/>
                      <a:pt x="45782" y="62001"/>
                    </a:cubicBezTo>
                    <a:cubicBezTo>
                      <a:pt x="46437" y="62444"/>
                      <a:pt x="47513" y="63471"/>
                      <a:pt x="48437" y="63471"/>
                    </a:cubicBezTo>
                    <a:cubicBezTo>
                      <a:pt x="48604" y="63471"/>
                      <a:pt x="48766" y="63438"/>
                      <a:pt x="48920" y="63361"/>
                    </a:cubicBezTo>
                    <a:cubicBezTo>
                      <a:pt x="49904" y="62879"/>
                      <a:pt x="50113" y="60975"/>
                      <a:pt x="50280" y="60076"/>
                    </a:cubicBezTo>
                    <a:cubicBezTo>
                      <a:pt x="50510" y="58799"/>
                      <a:pt x="50741" y="57502"/>
                      <a:pt x="50866" y="56184"/>
                    </a:cubicBezTo>
                    <a:cubicBezTo>
                      <a:pt x="52519" y="57502"/>
                      <a:pt x="54591" y="58360"/>
                      <a:pt x="56557" y="59050"/>
                    </a:cubicBezTo>
                    <a:cubicBezTo>
                      <a:pt x="57700" y="59448"/>
                      <a:pt x="60009" y="60409"/>
                      <a:pt x="61679" y="60409"/>
                    </a:cubicBezTo>
                    <a:cubicBezTo>
                      <a:pt x="62120" y="60409"/>
                      <a:pt x="62516" y="60342"/>
                      <a:pt x="62834" y="60180"/>
                    </a:cubicBezTo>
                    <a:cubicBezTo>
                      <a:pt x="63985" y="59615"/>
                      <a:pt x="63630" y="58172"/>
                      <a:pt x="63420" y="57167"/>
                    </a:cubicBezTo>
                    <a:cubicBezTo>
                      <a:pt x="62897" y="54468"/>
                      <a:pt x="62081" y="51455"/>
                      <a:pt x="60617" y="49049"/>
                    </a:cubicBezTo>
                    <a:lnTo>
                      <a:pt x="60617" y="49049"/>
                    </a:lnTo>
                    <a:cubicBezTo>
                      <a:pt x="60709" y="49050"/>
                      <a:pt x="60801" y="49051"/>
                      <a:pt x="60893" y="49051"/>
                    </a:cubicBezTo>
                    <a:cubicBezTo>
                      <a:pt x="62263" y="49051"/>
                      <a:pt x="63616" y="48906"/>
                      <a:pt x="64969" y="48651"/>
                    </a:cubicBezTo>
                    <a:cubicBezTo>
                      <a:pt x="65847" y="48484"/>
                      <a:pt x="67898" y="48463"/>
                      <a:pt x="68149" y="47291"/>
                    </a:cubicBezTo>
                    <a:cubicBezTo>
                      <a:pt x="68379" y="46329"/>
                      <a:pt x="67291" y="45241"/>
                      <a:pt x="66768" y="44571"/>
                    </a:cubicBezTo>
                    <a:cubicBezTo>
                      <a:pt x="65827" y="43379"/>
                      <a:pt x="64759" y="42019"/>
                      <a:pt x="63525" y="41098"/>
                    </a:cubicBezTo>
                    <a:cubicBezTo>
                      <a:pt x="65596" y="40575"/>
                      <a:pt x="67563" y="39633"/>
                      <a:pt x="69405" y="38587"/>
                    </a:cubicBezTo>
                    <a:cubicBezTo>
                      <a:pt x="70513" y="37939"/>
                      <a:pt x="73443" y="36725"/>
                      <a:pt x="73485" y="35135"/>
                    </a:cubicBezTo>
                    <a:cubicBezTo>
                      <a:pt x="73547" y="33565"/>
                      <a:pt x="70932" y="33001"/>
                      <a:pt x="69886" y="32624"/>
                    </a:cubicBezTo>
                    <a:cubicBezTo>
                      <a:pt x="67668" y="31829"/>
                      <a:pt x="65178" y="30950"/>
                      <a:pt x="62814" y="30741"/>
                    </a:cubicBezTo>
                    <a:cubicBezTo>
                      <a:pt x="63671" y="29611"/>
                      <a:pt x="64320" y="28272"/>
                      <a:pt x="64948" y="27037"/>
                    </a:cubicBezTo>
                    <a:cubicBezTo>
                      <a:pt x="65366" y="26179"/>
                      <a:pt x="66538" y="24673"/>
                      <a:pt x="65910" y="23731"/>
                    </a:cubicBezTo>
                    <a:cubicBezTo>
                      <a:pt x="65283" y="22790"/>
                      <a:pt x="63399" y="22853"/>
                      <a:pt x="62479" y="22811"/>
                    </a:cubicBezTo>
                    <a:cubicBezTo>
                      <a:pt x="61474" y="22762"/>
                      <a:pt x="60457" y="22713"/>
                      <a:pt x="59436" y="22713"/>
                    </a:cubicBezTo>
                    <a:cubicBezTo>
                      <a:pt x="59139" y="22713"/>
                      <a:pt x="58842" y="22718"/>
                      <a:pt x="58545" y="22727"/>
                    </a:cubicBezTo>
                    <a:cubicBezTo>
                      <a:pt x="59633" y="20886"/>
                      <a:pt x="60240" y="18752"/>
                      <a:pt x="60658" y="16701"/>
                    </a:cubicBezTo>
                    <a:cubicBezTo>
                      <a:pt x="60972" y="15195"/>
                      <a:pt x="61977" y="11763"/>
                      <a:pt x="61014" y="10319"/>
                    </a:cubicBezTo>
                    <a:cubicBezTo>
                      <a:pt x="60697" y="9853"/>
                      <a:pt x="60246" y="9698"/>
                      <a:pt x="59757" y="9698"/>
                    </a:cubicBezTo>
                    <a:cubicBezTo>
                      <a:pt x="59150" y="9698"/>
                      <a:pt x="58483" y="9936"/>
                      <a:pt x="57938" y="10110"/>
                    </a:cubicBezTo>
                    <a:cubicBezTo>
                      <a:pt x="55344" y="10947"/>
                      <a:pt x="52519" y="12119"/>
                      <a:pt x="50322" y="13855"/>
                    </a:cubicBezTo>
                    <a:cubicBezTo>
                      <a:pt x="50259" y="13709"/>
                      <a:pt x="50176" y="13563"/>
                      <a:pt x="50071" y="13437"/>
                    </a:cubicBezTo>
                    <a:cubicBezTo>
                      <a:pt x="50029" y="12558"/>
                      <a:pt x="49946" y="11679"/>
                      <a:pt x="49883" y="10822"/>
                    </a:cubicBezTo>
                    <a:cubicBezTo>
                      <a:pt x="49799" y="9880"/>
                      <a:pt x="49757" y="7934"/>
                      <a:pt x="48816" y="7348"/>
                    </a:cubicBezTo>
                    <a:cubicBezTo>
                      <a:pt x="48635" y="7234"/>
                      <a:pt x="48433" y="7186"/>
                      <a:pt x="48221" y="7186"/>
                    </a:cubicBezTo>
                    <a:cubicBezTo>
                      <a:pt x="47303" y="7186"/>
                      <a:pt x="46168" y="8083"/>
                      <a:pt x="45489" y="8457"/>
                    </a:cubicBezTo>
                    <a:cubicBezTo>
                      <a:pt x="44254" y="9127"/>
                      <a:pt x="42894" y="9838"/>
                      <a:pt x="41785" y="10759"/>
                    </a:cubicBezTo>
                    <a:cubicBezTo>
                      <a:pt x="41471" y="8332"/>
                      <a:pt x="40488" y="5842"/>
                      <a:pt x="39609" y="3624"/>
                    </a:cubicBezTo>
                    <a:cubicBezTo>
                      <a:pt x="39199" y="2557"/>
                      <a:pt x="38587" y="1"/>
                      <a:pt x="37025" y="1"/>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0;p38">
                <a:extLst>
                  <a:ext uri="{FF2B5EF4-FFF2-40B4-BE49-F238E27FC236}">
                    <a16:creationId xmlns:a16="http://schemas.microsoft.com/office/drawing/2014/main" id="{71637F93-49B5-8DD1-7B3C-C3DABF144227}"/>
                  </a:ext>
                </a:extLst>
              </p:cNvPr>
              <p:cNvSpPr/>
              <p:nvPr/>
            </p:nvSpPr>
            <p:spPr>
              <a:xfrm>
                <a:off x="1702975" y="571075"/>
                <a:ext cx="1109500" cy="1071275"/>
              </a:xfrm>
              <a:custGeom>
                <a:avLst/>
                <a:gdLst/>
                <a:ahLst/>
                <a:cxnLst/>
                <a:rect l="l" t="t" r="r" b="b"/>
                <a:pathLst>
                  <a:path w="44380" h="42851" extrusionOk="0">
                    <a:moveTo>
                      <a:pt x="22167" y="0"/>
                    </a:moveTo>
                    <a:cubicBezTo>
                      <a:pt x="11010" y="0"/>
                      <a:pt x="1598" y="8652"/>
                      <a:pt x="817" y="19951"/>
                    </a:cubicBezTo>
                    <a:cubicBezTo>
                      <a:pt x="1" y="31751"/>
                      <a:pt x="8914" y="41983"/>
                      <a:pt x="20715" y="42799"/>
                    </a:cubicBezTo>
                    <a:cubicBezTo>
                      <a:pt x="21218" y="42834"/>
                      <a:pt x="21717" y="42851"/>
                      <a:pt x="22213" y="42851"/>
                    </a:cubicBezTo>
                    <a:cubicBezTo>
                      <a:pt x="33370" y="42851"/>
                      <a:pt x="42782" y="34199"/>
                      <a:pt x="43564" y="22901"/>
                    </a:cubicBezTo>
                    <a:cubicBezTo>
                      <a:pt x="44380" y="11100"/>
                      <a:pt x="35487" y="868"/>
                      <a:pt x="23665" y="52"/>
                    </a:cubicBezTo>
                    <a:cubicBezTo>
                      <a:pt x="23163" y="17"/>
                      <a:pt x="22663" y="0"/>
                      <a:pt x="22167"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1;p38">
                <a:extLst>
                  <a:ext uri="{FF2B5EF4-FFF2-40B4-BE49-F238E27FC236}">
                    <a16:creationId xmlns:a16="http://schemas.microsoft.com/office/drawing/2014/main" id="{12109CF5-06DC-F861-2977-14B357AA7522}"/>
                  </a:ext>
                </a:extLst>
              </p:cNvPr>
              <p:cNvSpPr/>
              <p:nvPr/>
            </p:nvSpPr>
            <p:spPr>
              <a:xfrm>
                <a:off x="2533825" y="732800"/>
                <a:ext cx="106025" cy="153200"/>
              </a:xfrm>
              <a:custGeom>
                <a:avLst/>
                <a:gdLst/>
                <a:ahLst/>
                <a:cxnLst/>
                <a:rect l="l" t="t" r="r" b="b"/>
                <a:pathLst>
                  <a:path w="4241" h="6128" extrusionOk="0">
                    <a:moveTo>
                      <a:pt x="214" y="0"/>
                    </a:moveTo>
                    <a:cubicBezTo>
                      <a:pt x="78" y="0"/>
                      <a:pt x="0" y="148"/>
                      <a:pt x="56" y="279"/>
                    </a:cubicBezTo>
                    <a:cubicBezTo>
                      <a:pt x="642" y="1241"/>
                      <a:pt x="1667" y="1890"/>
                      <a:pt x="2295" y="2852"/>
                    </a:cubicBezTo>
                    <a:cubicBezTo>
                      <a:pt x="2923" y="3815"/>
                      <a:pt x="3237" y="4945"/>
                      <a:pt x="3739" y="5991"/>
                    </a:cubicBezTo>
                    <a:cubicBezTo>
                      <a:pt x="3779" y="6087"/>
                      <a:pt x="3855" y="6128"/>
                      <a:pt x="3936" y="6128"/>
                    </a:cubicBezTo>
                    <a:cubicBezTo>
                      <a:pt x="4066" y="6128"/>
                      <a:pt x="4207" y="6021"/>
                      <a:pt x="4220" y="5865"/>
                    </a:cubicBezTo>
                    <a:cubicBezTo>
                      <a:pt x="4241" y="4568"/>
                      <a:pt x="3613" y="3334"/>
                      <a:pt x="2902" y="2308"/>
                    </a:cubicBezTo>
                    <a:cubicBezTo>
                      <a:pt x="2295" y="1409"/>
                      <a:pt x="1374" y="237"/>
                      <a:pt x="265" y="7"/>
                    </a:cubicBezTo>
                    <a:cubicBezTo>
                      <a:pt x="248" y="2"/>
                      <a:pt x="231" y="0"/>
                      <a:pt x="21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2;p38">
                <a:extLst>
                  <a:ext uri="{FF2B5EF4-FFF2-40B4-BE49-F238E27FC236}">
                    <a16:creationId xmlns:a16="http://schemas.microsoft.com/office/drawing/2014/main" id="{F015DC22-0128-15B9-D83A-E471A53EB855}"/>
                  </a:ext>
                </a:extLst>
              </p:cNvPr>
              <p:cNvSpPr/>
              <p:nvPr/>
            </p:nvSpPr>
            <p:spPr>
              <a:xfrm>
                <a:off x="2514050" y="808375"/>
                <a:ext cx="51000" cy="97525"/>
              </a:xfrm>
              <a:custGeom>
                <a:avLst/>
                <a:gdLst/>
                <a:ahLst/>
                <a:cxnLst/>
                <a:rect l="l" t="t" r="r" b="b"/>
                <a:pathLst>
                  <a:path w="2040" h="3901" extrusionOk="0">
                    <a:moveTo>
                      <a:pt x="161" y="1"/>
                    </a:moveTo>
                    <a:cubicBezTo>
                      <a:pt x="75" y="1"/>
                      <a:pt x="1" y="103"/>
                      <a:pt x="52" y="206"/>
                    </a:cubicBezTo>
                    <a:cubicBezTo>
                      <a:pt x="303" y="750"/>
                      <a:pt x="638" y="1252"/>
                      <a:pt x="784" y="1859"/>
                    </a:cubicBezTo>
                    <a:cubicBezTo>
                      <a:pt x="931" y="2445"/>
                      <a:pt x="1015" y="3052"/>
                      <a:pt x="1056" y="3658"/>
                    </a:cubicBezTo>
                    <a:cubicBezTo>
                      <a:pt x="1070" y="3792"/>
                      <a:pt x="1203" y="3901"/>
                      <a:pt x="1325" y="3901"/>
                    </a:cubicBezTo>
                    <a:cubicBezTo>
                      <a:pt x="1394" y="3901"/>
                      <a:pt x="1458" y="3867"/>
                      <a:pt x="1496" y="3784"/>
                    </a:cubicBezTo>
                    <a:cubicBezTo>
                      <a:pt x="2040" y="2528"/>
                      <a:pt x="1517" y="645"/>
                      <a:pt x="219" y="18"/>
                    </a:cubicBezTo>
                    <a:cubicBezTo>
                      <a:pt x="200" y="6"/>
                      <a:pt x="180" y="1"/>
                      <a:pt x="16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3;p38">
                <a:extLst>
                  <a:ext uri="{FF2B5EF4-FFF2-40B4-BE49-F238E27FC236}">
                    <a16:creationId xmlns:a16="http://schemas.microsoft.com/office/drawing/2014/main" id="{0BFE211D-9F9B-2C0A-6308-3C8CF344DFA8}"/>
                  </a:ext>
                </a:extLst>
              </p:cNvPr>
              <p:cNvSpPr/>
              <p:nvPr/>
            </p:nvSpPr>
            <p:spPr>
              <a:xfrm>
                <a:off x="1869325" y="1374575"/>
                <a:ext cx="132950" cy="126450"/>
              </a:xfrm>
              <a:custGeom>
                <a:avLst/>
                <a:gdLst/>
                <a:ahLst/>
                <a:cxnLst/>
                <a:rect l="l" t="t" r="r" b="b"/>
                <a:pathLst>
                  <a:path w="5318" h="5058" extrusionOk="0">
                    <a:moveTo>
                      <a:pt x="582" y="1"/>
                    </a:moveTo>
                    <a:cubicBezTo>
                      <a:pt x="544" y="1"/>
                      <a:pt x="518" y="20"/>
                      <a:pt x="503" y="51"/>
                    </a:cubicBezTo>
                    <a:cubicBezTo>
                      <a:pt x="0" y="846"/>
                      <a:pt x="1109" y="2311"/>
                      <a:pt x="1591" y="2917"/>
                    </a:cubicBezTo>
                    <a:cubicBezTo>
                      <a:pt x="2386" y="3901"/>
                      <a:pt x="3474" y="4801"/>
                      <a:pt x="4750" y="5052"/>
                    </a:cubicBezTo>
                    <a:cubicBezTo>
                      <a:pt x="4773" y="5055"/>
                      <a:pt x="4795" y="5057"/>
                      <a:pt x="4816" y="5057"/>
                    </a:cubicBezTo>
                    <a:cubicBezTo>
                      <a:pt x="5150" y="5057"/>
                      <a:pt x="5317" y="4619"/>
                      <a:pt x="5022" y="4403"/>
                    </a:cubicBezTo>
                    <a:cubicBezTo>
                      <a:pt x="4039" y="3733"/>
                      <a:pt x="3055" y="3168"/>
                      <a:pt x="2281" y="2248"/>
                    </a:cubicBezTo>
                    <a:cubicBezTo>
                      <a:pt x="1905" y="1788"/>
                      <a:pt x="1570" y="1306"/>
                      <a:pt x="1277" y="783"/>
                    </a:cubicBezTo>
                    <a:cubicBezTo>
                      <a:pt x="1047" y="427"/>
                      <a:pt x="1005" y="155"/>
                      <a:pt x="628" y="9"/>
                    </a:cubicBezTo>
                    <a:cubicBezTo>
                      <a:pt x="611" y="3"/>
                      <a:pt x="596" y="1"/>
                      <a:pt x="5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4;p38">
                <a:extLst>
                  <a:ext uri="{FF2B5EF4-FFF2-40B4-BE49-F238E27FC236}">
                    <a16:creationId xmlns:a16="http://schemas.microsoft.com/office/drawing/2014/main" id="{59630784-125B-4217-CEB3-9D305C70402F}"/>
                  </a:ext>
                </a:extLst>
              </p:cNvPr>
              <p:cNvSpPr/>
              <p:nvPr/>
            </p:nvSpPr>
            <p:spPr>
              <a:xfrm>
                <a:off x="1911175" y="1340150"/>
                <a:ext cx="107250" cy="104975"/>
              </a:xfrm>
              <a:custGeom>
                <a:avLst/>
                <a:gdLst/>
                <a:ahLst/>
                <a:cxnLst/>
                <a:rect l="l" t="t" r="r" b="b"/>
                <a:pathLst>
                  <a:path w="4290" h="4199" extrusionOk="0">
                    <a:moveTo>
                      <a:pt x="1330" y="846"/>
                    </a:moveTo>
                    <a:cubicBezTo>
                      <a:pt x="1563" y="846"/>
                      <a:pt x="2023" y="1186"/>
                      <a:pt x="2135" y="1260"/>
                    </a:cubicBezTo>
                    <a:cubicBezTo>
                      <a:pt x="2448" y="1449"/>
                      <a:pt x="2741" y="1721"/>
                      <a:pt x="2951" y="2014"/>
                    </a:cubicBezTo>
                    <a:cubicBezTo>
                      <a:pt x="3139" y="2265"/>
                      <a:pt x="3578" y="2955"/>
                      <a:pt x="3348" y="3269"/>
                    </a:cubicBezTo>
                    <a:cubicBezTo>
                      <a:pt x="3296" y="3353"/>
                      <a:pt x="3270" y="3384"/>
                      <a:pt x="3233" y="3384"/>
                    </a:cubicBezTo>
                    <a:cubicBezTo>
                      <a:pt x="3196" y="3384"/>
                      <a:pt x="3149" y="3353"/>
                      <a:pt x="3055" y="3311"/>
                    </a:cubicBezTo>
                    <a:cubicBezTo>
                      <a:pt x="2888" y="3248"/>
                      <a:pt x="2720" y="3185"/>
                      <a:pt x="2553" y="3102"/>
                    </a:cubicBezTo>
                    <a:cubicBezTo>
                      <a:pt x="2427" y="3039"/>
                      <a:pt x="2323" y="2955"/>
                      <a:pt x="2197" y="2872"/>
                    </a:cubicBezTo>
                    <a:cubicBezTo>
                      <a:pt x="2281" y="2746"/>
                      <a:pt x="2260" y="2579"/>
                      <a:pt x="2135" y="2495"/>
                    </a:cubicBezTo>
                    <a:cubicBezTo>
                      <a:pt x="1883" y="2328"/>
                      <a:pt x="1653" y="2097"/>
                      <a:pt x="1465" y="1846"/>
                    </a:cubicBezTo>
                    <a:cubicBezTo>
                      <a:pt x="1402" y="1742"/>
                      <a:pt x="1047" y="988"/>
                      <a:pt x="1256" y="863"/>
                    </a:cubicBezTo>
                    <a:cubicBezTo>
                      <a:pt x="1276" y="851"/>
                      <a:pt x="1302" y="846"/>
                      <a:pt x="1330" y="846"/>
                    </a:cubicBezTo>
                    <a:close/>
                    <a:moveTo>
                      <a:pt x="1282" y="1"/>
                    </a:moveTo>
                    <a:cubicBezTo>
                      <a:pt x="1052" y="1"/>
                      <a:pt x="841" y="76"/>
                      <a:pt x="670" y="256"/>
                    </a:cubicBezTo>
                    <a:cubicBezTo>
                      <a:pt x="0" y="926"/>
                      <a:pt x="419" y="2097"/>
                      <a:pt x="1109" y="2704"/>
                    </a:cubicBezTo>
                    <a:cubicBezTo>
                      <a:pt x="1423" y="3416"/>
                      <a:pt x="2323" y="3939"/>
                      <a:pt x="3013" y="4148"/>
                    </a:cubicBezTo>
                    <a:cubicBezTo>
                      <a:pt x="3129" y="4182"/>
                      <a:pt x="3237" y="4199"/>
                      <a:pt x="3338" y="4199"/>
                    </a:cubicBezTo>
                    <a:cubicBezTo>
                      <a:pt x="3730" y="4199"/>
                      <a:pt x="4006" y="3945"/>
                      <a:pt x="4122" y="3478"/>
                    </a:cubicBezTo>
                    <a:cubicBezTo>
                      <a:pt x="4290" y="2809"/>
                      <a:pt x="4018" y="2097"/>
                      <a:pt x="3641" y="1553"/>
                    </a:cubicBezTo>
                    <a:cubicBezTo>
                      <a:pt x="3278" y="1058"/>
                      <a:pt x="2144" y="1"/>
                      <a:pt x="12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5;p38">
                <a:extLst>
                  <a:ext uri="{FF2B5EF4-FFF2-40B4-BE49-F238E27FC236}">
                    <a16:creationId xmlns:a16="http://schemas.microsoft.com/office/drawing/2014/main" id="{E5FE839D-F495-A2C6-3DE0-E74ACCE56BFD}"/>
                  </a:ext>
                </a:extLst>
              </p:cNvPr>
              <p:cNvSpPr/>
              <p:nvPr/>
            </p:nvSpPr>
            <p:spPr>
              <a:xfrm>
                <a:off x="1923725" y="777925"/>
                <a:ext cx="107250" cy="124025"/>
              </a:xfrm>
              <a:custGeom>
                <a:avLst/>
                <a:gdLst/>
                <a:ahLst/>
                <a:cxnLst/>
                <a:rect l="l" t="t" r="r" b="b"/>
                <a:pathLst>
                  <a:path w="4290" h="4961" extrusionOk="0">
                    <a:moveTo>
                      <a:pt x="2229" y="701"/>
                    </a:moveTo>
                    <a:cubicBezTo>
                      <a:pt x="2610" y="701"/>
                      <a:pt x="2899" y="959"/>
                      <a:pt x="2658" y="1612"/>
                    </a:cubicBezTo>
                    <a:cubicBezTo>
                      <a:pt x="2428" y="2240"/>
                      <a:pt x="1842" y="2847"/>
                      <a:pt x="1486" y="3391"/>
                    </a:cubicBezTo>
                    <a:cubicBezTo>
                      <a:pt x="1373" y="3575"/>
                      <a:pt x="1105" y="4000"/>
                      <a:pt x="938" y="4000"/>
                    </a:cubicBezTo>
                    <a:cubicBezTo>
                      <a:pt x="859" y="4000"/>
                      <a:pt x="802" y="3905"/>
                      <a:pt x="796" y="3642"/>
                    </a:cubicBezTo>
                    <a:cubicBezTo>
                      <a:pt x="796" y="3328"/>
                      <a:pt x="837" y="3035"/>
                      <a:pt x="921" y="2721"/>
                    </a:cubicBezTo>
                    <a:cubicBezTo>
                      <a:pt x="1089" y="2073"/>
                      <a:pt x="1507" y="1570"/>
                      <a:pt x="1716" y="943"/>
                    </a:cubicBezTo>
                    <a:cubicBezTo>
                      <a:pt x="1737" y="922"/>
                      <a:pt x="1716" y="880"/>
                      <a:pt x="1674" y="859"/>
                    </a:cubicBezTo>
                    <a:cubicBezTo>
                      <a:pt x="1849" y="758"/>
                      <a:pt x="2049" y="701"/>
                      <a:pt x="2229" y="701"/>
                    </a:cubicBezTo>
                    <a:close/>
                    <a:moveTo>
                      <a:pt x="2198" y="1"/>
                    </a:moveTo>
                    <a:cubicBezTo>
                      <a:pt x="1362" y="1"/>
                      <a:pt x="646" y="823"/>
                      <a:pt x="419" y="1633"/>
                    </a:cubicBezTo>
                    <a:cubicBezTo>
                      <a:pt x="377" y="1717"/>
                      <a:pt x="398" y="1822"/>
                      <a:pt x="482" y="1905"/>
                    </a:cubicBezTo>
                    <a:cubicBezTo>
                      <a:pt x="126" y="2575"/>
                      <a:pt x="1" y="3349"/>
                      <a:pt x="105" y="4102"/>
                    </a:cubicBezTo>
                    <a:cubicBezTo>
                      <a:pt x="187" y="4511"/>
                      <a:pt x="449" y="4961"/>
                      <a:pt x="930" y="4961"/>
                    </a:cubicBezTo>
                    <a:cubicBezTo>
                      <a:pt x="941" y="4961"/>
                      <a:pt x="952" y="4961"/>
                      <a:pt x="963" y="4960"/>
                    </a:cubicBezTo>
                    <a:cubicBezTo>
                      <a:pt x="1612" y="4939"/>
                      <a:pt x="1967" y="3935"/>
                      <a:pt x="2281" y="3495"/>
                    </a:cubicBezTo>
                    <a:cubicBezTo>
                      <a:pt x="2804" y="2658"/>
                      <a:pt x="4290" y="1047"/>
                      <a:pt x="2951" y="231"/>
                    </a:cubicBezTo>
                    <a:cubicBezTo>
                      <a:pt x="2696" y="71"/>
                      <a:pt x="2442" y="1"/>
                      <a:pt x="219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6;p38">
                <a:extLst>
                  <a:ext uri="{FF2B5EF4-FFF2-40B4-BE49-F238E27FC236}">
                    <a16:creationId xmlns:a16="http://schemas.microsoft.com/office/drawing/2014/main" id="{4B4CB53B-B697-9C78-FFF5-F74CC4B07962}"/>
                  </a:ext>
                </a:extLst>
              </p:cNvPr>
              <p:cNvSpPr/>
              <p:nvPr/>
            </p:nvSpPr>
            <p:spPr>
              <a:xfrm>
                <a:off x="1896525" y="890350"/>
                <a:ext cx="62075" cy="49550"/>
              </a:xfrm>
              <a:custGeom>
                <a:avLst/>
                <a:gdLst/>
                <a:ahLst/>
                <a:cxnLst/>
                <a:rect l="l" t="t" r="r" b="b"/>
                <a:pathLst>
                  <a:path w="2483" h="1982" extrusionOk="0">
                    <a:moveTo>
                      <a:pt x="288" y="1"/>
                    </a:moveTo>
                    <a:cubicBezTo>
                      <a:pt x="274" y="1"/>
                      <a:pt x="260" y="8"/>
                      <a:pt x="252" y="24"/>
                    </a:cubicBezTo>
                    <a:cubicBezTo>
                      <a:pt x="0" y="630"/>
                      <a:pt x="42" y="1446"/>
                      <a:pt x="670" y="1802"/>
                    </a:cubicBezTo>
                    <a:cubicBezTo>
                      <a:pt x="888" y="1922"/>
                      <a:pt x="1134" y="1982"/>
                      <a:pt x="1373" y="1982"/>
                    </a:cubicBezTo>
                    <a:cubicBezTo>
                      <a:pt x="1847" y="1982"/>
                      <a:pt x="2296" y="1745"/>
                      <a:pt x="2449" y="1258"/>
                    </a:cubicBezTo>
                    <a:cubicBezTo>
                      <a:pt x="2482" y="1090"/>
                      <a:pt x="2367" y="962"/>
                      <a:pt x="2223" y="962"/>
                    </a:cubicBezTo>
                    <a:cubicBezTo>
                      <a:pt x="2187" y="962"/>
                      <a:pt x="2151" y="970"/>
                      <a:pt x="2114" y="986"/>
                    </a:cubicBezTo>
                    <a:cubicBezTo>
                      <a:pt x="1854" y="1132"/>
                      <a:pt x="1532" y="1278"/>
                      <a:pt x="1225" y="1278"/>
                    </a:cubicBezTo>
                    <a:cubicBezTo>
                      <a:pt x="1136" y="1278"/>
                      <a:pt x="1048" y="1266"/>
                      <a:pt x="963" y="1237"/>
                    </a:cubicBezTo>
                    <a:cubicBezTo>
                      <a:pt x="461" y="1091"/>
                      <a:pt x="168" y="547"/>
                      <a:pt x="335" y="45"/>
                    </a:cubicBezTo>
                    <a:cubicBezTo>
                      <a:pt x="335" y="19"/>
                      <a:pt x="311" y="1"/>
                      <a:pt x="28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7;p38">
                <a:extLst>
                  <a:ext uri="{FF2B5EF4-FFF2-40B4-BE49-F238E27FC236}">
                    <a16:creationId xmlns:a16="http://schemas.microsoft.com/office/drawing/2014/main" id="{489D98F9-04FF-EF90-E0ED-9B7B45C790B6}"/>
                  </a:ext>
                </a:extLst>
              </p:cNvPr>
              <p:cNvSpPr/>
              <p:nvPr/>
            </p:nvSpPr>
            <p:spPr>
              <a:xfrm>
                <a:off x="1974725" y="735150"/>
                <a:ext cx="100200" cy="81775"/>
              </a:xfrm>
              <a:custGeom>
                <a:avLst/>
                <a:gdLst/>
                <a:ahLst/>
                <a:cxnLst/>
                <a:rect l="l" t="t" r="r" b="b"/>
                <a:pathLst>
                  <a:path w="4008" h="3271" extrusionOk="0">
                    <a:moveTo>
                      <a:pt x="1531" y="1"/>
                    </a:moveTo>
                    <a:cubicBezTo>
                      <a:pt x="1381" y="1"/>
                      <a:pt x="1230" y="20"/>
                      <a:pt x="1078" y="59"/>
                    </a:cubicBezTo>
                    <a:cubicBezTo>
                      <a:pt x="534" y="185"/>
                      <a:pt x="388" y="436"/>
                      <a:pt x="32" y="833"/>
                    </a:cubicBezTo>
                    <a:cubicBezTo>
                      <a:pt x="1" y="880"/>
                      <a:pt x="40" y="939"/>
                      <a:pt x="79" y="939"/>
                    </a:cubicBezTo>
                    <a:cubicBezTo>
                      <a:pt x="92" y="939"/>
                      <a:pt x="105" y="933"/>
                      <a:pt x="116" y="917"/>
                    </a:cubicBezTo>
                    <a:cubicBezTo>
                      <a:pt x="307" y="733"/>
                      <a:pt x="577" y="659"/>
                      <a:pt x="864" y="659"/>
                    </a:cubicBezTo>
                    <a:cubicBezTo>
                      <a:pt x="1361" y="659"/>
                      <a:pt x="1909" y="882"/>
                      <a:pt x="2187" y="1147"/>
                    </a:cubicBezTo>
                    <a:cubicBezTo>
                      <a:pt x="2689" y="1628"/>
                      <a:pt x="2815" y="2424"/>
                      <a:pt x="2982" y="3051"/>
                    </a:cubicBezTo>
                    <a:cubicBezTo>
                      <a:pt x="3024" y="3198"/>
                      <a:pt x="3150" y="3271"/>
                      <a:pt x="3275" y="3271"/>
                    </a:cubicBezTo>
                    <a:cubicBezTo>
                      <a:pt x="3401" y="3271"/>
                      <a:pt x="3526" y="3198"/>
                      <a:pt x="3568" y="3051"/>
                    </a:cubicBezTo>
                    <a:cubicBezTo>
                      <a:pt x="4007" y="2005"/>
                      <a:pt x="3422" y="792"/>
                      <a:pt x="2459" y="248"/>
                    </a:cubicBezTo>
                    <a:cubicBezTo>
                      <a:pt x="2172" y="90"/>
                      <a:pt x="1856" y="1"/>
                      <a:pt x="153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8;p38">
                <a:extLst>
                  <a:ext uri="{FF2B5EF4-FFF2-40B4-BE49-F238E27FC236}">
                    <a16:creationId xmlns:a16="http://schemas.microsoft.com/office/drawing/2014/main" id="{FC4B16AF-BA8C-F17A-1D3C-E0B3E4E9FAB0}"/>
                  </a:ext>
                </a:extLst>
              </p:cNvPr>
              <p:cNvSpPr/>
              <p:nvPr/>
            </p:nvSpPr>
            <p:spPr>
              <a:xfrm>
                <a:off x="2539400" y="1206825"/>
                <a:ext cx="126400" cy="161450"/>
              </a:xfrm>
              <a:custGeom>
                <a:avLst/>
                <a:gdLst/>
                <a:ahLst/>
                <a:cxnLst/>
                <a:rect l="l" t="t" r="r" b="b"/>
                <a:pathLst>
                  <a:path w="5056" h="6458" extrusionOk="0">
                    <a:moveTo>
                      <a:pt x="3630" y="1070"/>
                    </a:moveTo>
                    <a:cubicBezTo>
                      <a:pt x="4158" y="1070"/>
                      <a:pt x="3985" y="1929"/>
                      <a:pt x="3934" y="2283"/>
                    </a:cubicBezTo>
                    <a:cubicBezTo>
                      <a:pt x="3809" y="3183"/>
                      <a:pt x="3411" y="4438"/>
                      <a:pt x="2658" y="5024"/>
                    </a:cubicBezTo>
                    <a:cubicBezTo>
                      <a:pt x="2551" y="5198"/>
                      <a:pt x="2432" y="5288"/>
                      <a:pt x="2298" y="5288"/>
                    </a:cubicBezTo>
                    <a:cubicBezTo>
                      <a:pt x="2143" y="5288"/>
                      <a:pt x="1970" y="5167"/>
                      <a:pt x="1779" y="4920"/>
                    </a:cubicBezTo>
                    <a:cubicBezTo>
                      <a:pt x="1842" y="4689"/>
                      <a:pt x="1926" y="4480"/>
                      <a:pt x="2009" y="4250"/>
                    </a:cubicBezTo>
                    <a:cubicBezTo>
                      <a:pt x="2030" y="4187"/>
                      <a:pt x="2051" y="4104"/>
                      <a:pt x="2072" y="4041"/>
                    </a:cubicBezTo>
                    <a:cubicBezTo>
                      <a:pt x="2302" y="3622"/>
                      <a:pt x="2490" y="3183"/>
                      <a:pt x="2574" y="2723"/>
                    </a:cubicBezTo>
                    <a:cubicBezTo>
                      <a:pt x="2679" y="2346"/>
                      <a:pt x="2783" y="1404"/>
                      <a:pt x="3118" y="1237"/>
                    </a:cubicBezTo>
                    <a:cubicBezTo>
                      <a:pt x="3337" y="1120"/>
                      <a:pt x="3503" y="1070"/>
                      <a:pt x="3630" y="1070"/>
                    </a:cubicBezTo>
                    <a:close/>
                    <a:moveTo>
                      <a:pt x="3824" y="0"/>
                    </a:moveTo>
                    <a:cubicBezTo>
                      <a:pt x="3754" y="0"/>
                      <a:pt x="3679" y="8"/>
                      <a:pt x="3599" y="23"/>
                    </a:cubicBezTo>
                    <a:cubicBezTo>
                      <a:pt x="2616" y="233"/>
                      <a:pt x="2218" y="1279"/>
                      <a:pt x="1967" y="2388"/>
                    </a:cubicBezTo>
                    <a:cubicBezTo>
                      <a:pt x="1946" y="2409"/>
                      <a:pt x="1905" y="2451"/>
                      <a:pt x="1884" y="2472"/>
                    </a:cubicBezTo>
                    <a:cubicBezTo>
                      <a:pt x="1444" y="3267"/>
                      <a:pt x="1" y="6196"/>
                      <a:pt x="1800" y="6447"/>
                    </a:cubicBezTo>
                    <a:cubicBezTo>
                      <a:pt x="1851" y="6454"/>
                      <a:pt x="1902" y="6457"/>
                      <a:pt x="1952" y="6457"/>
                    </a:cubicBezTo>
                    <a:cubicBezTo>
                      <a:pt x="3283" y="6457"/>
                      <a:pt x="4342" y="4127"/>
                      <a:pt x="4604" y="3099"/>
                    </a:cubicBezTo>
                    <a:cubicBezTo>
                      <a:pt x="4802" y="2327"/>
                      <a:pt x="5056" y="0"/>
                      <a:pt x="382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49;p38">
                <a:extLst>
                  <a:ext uri="{FF2B5EF4-FFF2-40B4-BE49-F238E27FC236}">
                    <a16:creationId xmlns:a16="http://schemas.microsoft.com/office/drawing/2014/main" id="{DA8DAD5C-6C2D-6D2E-97B1-B0421184BC82}"/>
                  </a:ext>
                </a:extLst>
              </p:cNvPr>
              <p:cNvSpPr/>
              <p:nvPr/>
            </p:nvSpPr>
            <p:spPr>
              <a:xfrm>
                <a:off x="2587000" y="1161350"/>
                <a:ext cx="106750" cy="73175"/>
              </a:xfrm>
              <a:custGeom>
                <a:avLst/>
                <a:gdLst/>
                <a:ahLst/>
                <a:cxnLst/>
                <a:rect l="l" t="t" r="r" b="b"/>
                <a:pathLst>
                  <a:path w="4270" h="2927" extrusionOk="0">
                    <a:moveTo>
                      <a:pt x="1889" y="1"/>
                    </a:moveTo>
                    <a:cubicBezTo>
                      <a:pt x="1423" y="1"/>
                      <a:pt x="972" y="166"/>
                      <a:pt x="607" y="462"/>
                    </a:cubicBezTo>
                    <a:cubicBezTo>
                      <a:pt x="377" y="650"/>
                      <a:pt x="210" y="901"/>
                      <a:pt x="105" y="1173"/>
                    </a:cubicBezTo>
                    <a:cubicBezTo>
                      <a:pt x="1" y="1466"/>
                      <a:pt x="84" y="1675"/>
                      <a:pt x="84" y="1947"/>
                    </a:cubicBezTo>
                    <a:cubicBezTo>
                      <a:pt x="84" y="1984"/>
                      <a:pt x="113" y="2006"/>
                      <a:pt x="140" y="2006"/>
                    </a:cubicBezTo>
                    <a:cubicBezTo>
                      <a:pt x="160" y="2006"/>
                      <a:pt x="180" y="1994"/>
                      <a:pt x="189" y="1968"/>
                    </a:cubicBezTo>
                    <a:cubicBezTo>
                      <a:pt x="292" y="1313"/>
                      <a:pt x="1134" y="857"/>
                      <a:pt x="1802" y="857"/>
                    </a:cubicBezTo>
                    <a:cubicBezTo>
                      <a:pt x="1945" y="857"/>
                      <a:pt x="2080" y="878"/>
                      <a:pt x="2198" y="922"/>
                    </a:cubicBezTo>
                    <a:cubicBezTo>
                      <a:pt x="2867" y="1194"/>
                      <a:pt x="3202" y="2052"/>
                      <a:pt x="3286" y="2721"/>
                    </a:cubicBezTo>
                    <a:cubicBezTo>
                      <a:pt x="3305" y="2866"/>
                      <a:pt x="3409" y="2926"/>
                      <a:pt x="3524" y="2926"/>
                    </a:cubicBezTo>
                    <a:cubicBezTo>
                      <a:pt x="3658" y="2926"/>
                      <a:pt x="3806" y="2845"/>
                      <a:pt x="3851" y="2721"/>
                    </a:cubicBezTo>
                    <a:cubicBezTo>
                      <a:pt x="4269" y="1550"/>
                      <a:pt x="3411" y="231"/>
                      <a:pt x="2177" y="22"/>
                    </a:cubicBezTo>
                    <a:cubicBezTo>
                      <a:pt x="2080" y="8"/>
                      <a:pt x="1984" y="1"/>
                      <a:pt x="188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50;p38">
                <a:extLst>
                  <a:ext uri="{FF2B5EF4-FFF2-40B4-BE49-F238E27FC236}">
                    <a16:creationId xmlns:a16="http://schemas.microsoft.com/office/drawing/2014/main" id="{6A178E5A-2A93-0546-A7E6-FBCC16FD3E55}"/>
                  </a:ext>
                </a:extLst>
              </p:cNvPr>
              <p:cNvSpPr/>
              <p:nvPr/>
            </p:nvSpPr>
            <p:spPr>
              <a:xfrm>
                <a:off x="2504350" y="1357200"/>
                <a:ext cx="80775" cy="74150"/>
              </a:xfrm>
              <a:custGeom>
                <a:avLst/>
                <a:gdLst/>
                <a:ahLst/>
                <a:cxnLst/>
                <a:rect l="l" t="t" r="r" b="b"/>
                <a:pathLst>
                  <a:path w="3231" h="2966" extrusionOk="0">
                    <a:moveTo>
                      <a:pt x="508" y="1"/>
                    </a:moveTo>
                    <a:cubicBezTo>
                      <a:pt x="463" y="1"/>
                      <a:pt x="416" y="24"/>
                      <a:pt x="398" y="76"/>
                    </a:cubicBezTo>
                    <a:cubicBezTo>
                      <a:pt x="210" y="537"/>
                      <a:pt x="1" y="976"/>
                      <a:pt x="126" y="1478"/>
                    </a:cubicBezTo>
                    <a:cubicBezTo>
                      <a:pt x="210" y="1959"/>
                      <a:pt x="482" y="2378"/>
                      <a:pt x="879" y="2671"/>
                    </a:cubicBezTo>
                    <a:cubicBezTo>
                      <a:pt x="1160" y="2861"/>
                      <a:pt x="1529" y="2966"/>
                      <a:pt x="1891" y="2966"/>
                    </a:cubicBezTo>
                    <a:cubicBezTo>
                      <a:pt x="2448" y="2966"/>
                      <a:pt x="2991" y="2718"/>
                      <a:pt x="3181" y="2148"/>
                    </a:cubicBezTo>
                    <a:cubicBezTo>
                      <a:pt x="3230" y="1917"/>
                      <a:pt x="3060" y="1726"/>
                      <a:pt x="2862" y="1726"/>
                    </a:cubicBezTo>
                    <a:cubicBezTo>
                      <a:pt x="2809" y="1726"/>
                      <a:pt x="2753" y="1740"/>
                      <a:pt x="2700" y="1771"/>
                    </a:cubicBezTo>
                    <a:cubicBezTo>
                      <a:pt x="2394" y="1958"/>
                      <a:pt x="2087" y="2110"/>
                      <a:pt x="1776" y="2110"/>
                    </a:cubicBezTo>
                    <a:cubicBezTo>
                      <a:pt x="1598" y="2110"/>
                      <a:pt x="1418" y="2060"/>
                      <a:pt x="1235" y="1939"/>
                    </a:cubicBezTo>
                    <a:cubicBezTo>
                      <a:pt x="712" y="1604"/>
                      <a:pt x="440" y="704"/>
                      <a:pt x="607" y="118"/>
                    </a:cubicBezTo>
                    <a:cubicBezTo>
                      <a:pt x="632" y="45"/>
                      <a:pt x="571" y="1"/>
                      <a:pt x="50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51;p38">
                <a:extLst>
                  <a:ext uri="{FF2B5EF4-FFF2-40B4-BE49-F238E27FC236}">
                    <a16:creationId xmlns:a16="http://schemas.microsoft.com/office/drawing/2014/main" id="{29AEE02C-65A1-1B7E-061A-7B5E61A0E687}"/>
                  </a:ext>
                </a:extLst>
              </p:cNvPr>
              <p:cNvSpPr/>
              <p:nvPr/>
            </p:nvSpPr>
            <p:spPr>
              <a:xfrm>
                <a:off x="2662650" y="1275925"/>
                <a:ext cx="58800" cy="97025"/>
              </a:xfrm>
              <a:custGeom>
                <a:avLst/>
                <a:gdLst/>
                <a:ahLst/>
                <a:cxnLst/>
                <a:rect l="l" t="t" r="r" b="b"/>
                <a:pathLst>
                  <a:path w="2352" h="3881" extrusionOk="0">
                    <a:moveTo>
                      <a:pt x="1841" y="1"/>
                    </a:moveTo>
                    <a:cubicBezTo>
                      <a:pt x="1733" y="1"/>
                      <a:pt x="1633" y="62"/>
                      <a:pt x="1599" y="210"/>
                    </a:cubicBezTo>
                    <a:cubicBezTo>
                      <a:pt x="1494" y="858"/>
                      <a:pt x="1306" y="1486"/>
                      <a:pt x="1055" y="2114"/>
                    </a:cubicBezTo>
                    <a:cubicBezTo>
                      <a:pt x="762" y="2637"/>
                      <a:pt x="427" y="3160"/>
                      <a:pt x="71" y="3662"/>
                    </a:cubicBezTo>
                    <a:cubicBezTo>
                      <a:pt x="0" y="3786"/>
                      <a:pt x="110" y="3881"/>
                      <a:pt x="222" y="3881"/>
                    </a:cubicBezTo>
                    <a:cubicBezTo>
                      <a:pt x="242" y="3881"/>
                      <a:pt x="262" y="3878"/>
                      <a:pt x="281" y="3871"/>
                    </a:cubicBezTo>
                    <a:cubicBezTo>
                      <a:pt x="1536" y="3306"/>
                      <a:pt x="2352" y="1612"/>
                      <a:pt x="2185" y="293"/>
                    </a:cubicBezTo>
                    <a:cubicBezTo>
                      <a:pt x="2160" y="122"/>
                      <a:pt x="1993" y="1"/>
                      <a:pt x="184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52;p38">
                <a:extLst>
                  <a:ext uri="{FF2B5EF4-FFF2-40B4-BE49-F238E27FC236}">
                    <a16:creationId xmlns:a16="http://schemas.microsoft.com/office/drawing/2014/main" id="{EF2BC583-9134-E10D-2EDC-A23FC1891323}"/>
                  </a:ext>
                </a:extLst>
              </p:cNvPr>
              <p:cNvSpPr/>
              <p:nvPr/>
            </p:nvSpPr>
            <p:spPr>
              <a:xfrm>
                <a:off x="2713800" y="1111650"/>
                <a:ext cx="29625" cy="100525"/>
              </a:xfrm>
              <a:custGeom>
                <a:avLst/>
                <a:gdLst/>
                <a:ahLst/>
                <a:cxnLst/>
                <a:rect l="l" t="t" r="r" b="b"/>
                <a:pathLst>
                  <a:path w="1185" h="4021" extrusionOk="0">
                    <a:moveTo>
                      <a:pt x="483" y="0"/>
                    </a:moveTo>
                    <a:cubicBezTo>
                      <a:pt x="320" y="0"/>
                      <a:pt x="139" y="140"/>
                      <a:pt x="139" y="315"/>
                    </a:cubicBezTo>
                    <a:cubicBezTo>
                      <a:pt x="139" y="901"/>
                      <a:pt x="222" y="1487"/>
                      <a:pt x="201" y="2073"/>
                    </a:cubicBezTo>
                    <a:cubicBezTo>
                      <a:pt x="180" y="2680"/>
                      <a:pt x="76" y="3245"/>
                      <a:pt x="13" y="3810"/>
                    </a:cubicBezTo>
                    <a:cubicBezTo>
                      <a:pt x="0" y="3950"/>
                      <a:pt x="113" y="4021"/>
                      <a:pt x="226" y="4021"/>
                    </a:cubicBezTo>
                    <a:cubicBezTo>
                      <a:pt x="298" y="4021"/>
                      <a:pt x="370" y="3992"/>
                      <a:pt x="411" y="3935"/>
                    </a:cubicBezTo>
                    <a:cubicBezTo>
                      <a:pt x="1080" y="2784"/>
                      <a:pt x="1185" y="1403"/>
                      <a:pt x="704" y="148"/>
                    </a:cubicBezTo>
                    <a:cubicBezTo>
                      <a:pt x="659" y="43"/>
                      <a:pt x="574" y="0"/>
                      <a:pt x="48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53;p38">
                <a:extLst>
                  <a:ext uri="{FF2B5EF4-FFF2-40B4-BE49-F238E27FC236}">
                    <a16:creationId xmlns:a16="http://schemas.microsoft.com/office/drawing/2014/main" id="{5977BBF1-51D2-4BEC-E640-F0B9E12A9E52}"/>
                  </a:ext>
                </a:extLst>
              </p:cNvPr>
              <p:cNvSpPr/>
              <p:nvPr/>
            </p:nvSpPr>
            <p:spPr>
              <a:xfrm>
                <a:off x="2064950" y="1081625"/>
                <a:ext cx="42575" cy="91800"/>
              </a:xfrm>
              <a:custGeom>
                <a:avLst/>
                <a:gdLst/>
                <a:ahLst/>
                <a:cxnLst/>
                <a:rect l="l" t="t" r="r" b="b"/>
                <a:pathLst>
                  <a:path w="1703" h="3672" extrusionOk="0">
                    <a:moveTo>
                      <a:pt x="903" y="0"/>
                    </a:moveTo>
                    <a:cubicBezTo>
                      <a:pt x="882" y="0"/>
                      <a:pt x="859" y="9"/>
                      <a:pt x="838" y="31"/>
                    </a:cubicBezTo>
                    <a:cubicBezTo>
                      <a:pt x="315" y="596"/>
                      <a:pt x="1" y="1182"/>
                      <a:pt x="105" y="1977"/>
                    </a:cubicBezTo>
                    <a:cubicBezTo>
                      <a:pt x="210" y="2772"/>
                      <a:pt x="566" y="3358"/>
                      <a:pt x="1298" y="3651"/>
                    </a:cubicBezTo>
                    <a:cubicBezTo>
                      <a:pt x="1330" y="3665"/>
                      <a:pt x="1361" y="3671"/>
                      <a:pt x="1390" y="3671"/>
                    </a:cubicBezTo>
                    <a:cubicBezTo>
                      <a:pt x="1574" y="3671"/>
                      <a:pt x="1702" y="3415"/>
                      <a:pt x="1612" y="3253"/>
                    </a:cubicBezTo>
                    <a:cubicBezTo>
                      <a:pt x="1047" y="2353"/>
                      <a:pt x="524" y="1223"/>
                      <a:pt x="984" y="156"/>
                    </a:cubicBezTo>
                    <a:cubicBezTo>
                      <a:pt x="1015" y="78"/>
                      <a:pt x="965" y="0"/>
                      <a:pt x="90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54;p38">
                <a:extLst>
                  <a:ext uri="{FF2B5EF4-FFF2-40B4-BE49-F238E27FC236}">
                    <a16:creationId xmlns:a16="http://schemas.microsoft.com/office/drawing/2014/main" id="{063D0F89-3594-C6A3-C6DC-8EBB57A02FE2}"/>
                  </a:ext>
                </a:extLst>
              </p:cNvPr>
              <p:cNvSpPr/>
              <p:nvPr/>
            </p:nvSpPr>
            <p:spPr>
              <a:xfrm>
                <a:off x="1988600" y="1110875"/>
                <a:ext cx="74550" cy="94775"/>
              </a:xfrm>
              <a:custGeom>
                <a:avLst/>
                <a:gdLst/>
                <a:ahLst/>
                <a:cxnLst/>
                <a:rect l="l" t="t" r="r" b="b"/>
                <a:pathLst>
                  <a:path w="2982" h="3791" extrusionOk="0">
                    <a:moveTo>
                      <a:pt x="881" y="1"/>
                    </a:moveTo>
                    <a:cubicBezTo>
                      <a:pt x="850" y="1"/>
                      <a:pt x="817" y="17"/>
                      <a:pt x="795" y="53"/>
                    </a:cubicBezTo>
                    <a:cubicBezTo>
                      <a:pt x="0" y="1476"/>
                      <a:pt x="711" y="3380"/>
                      <a:pt x="2364" y="3778"/>
                    </a:cubicBezTo>
                    <a:cubicBezTo>
                      <a:pt x="2396" y="3786"/>
                      <a:pt x="2427" y="3791"/>
                      <a:pt x="2456" y="3791"/>
                    </a:cubicBezTo>
                    <a:cubicBezTo>
                      <a:pt x="2782" y="3791"/>
                      <a:pt x="2982" y="3300"/>
                      <a:pt x="2636" y="3108"/>
                    </a:cubicBezTo>
                    <a:cubicBezTo>
                      <a:pt x="1590" y="2564"/>
                      <a:pt x="816" y="1351"/>
                      <a:pt x="983" y="137"/>
                    </a:cubicBezTo>
                    <a:cubicBezTo>
                      <a:pt x="997" y="56"/>
                      <a:pt x="940" y="1"/>
                      <a:pt x="88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55;p38">
                <a:extLst>
                  <a:ext uri="{FF2B5EF4-FFF2-40B4-BE49-F238E27FC236}">
                    <a16:creationId xmlns:a16="http://schemas.microsoft.com/office/drawing/2014/main" id="{4271FF2C-94DF-3418-4E18-E41A4ECB0A65}"/>
                  </a:ext>
                </a:extLst>
              </p:cNvPr>
              <p:cNvSpPr/>
              <p:nvPr/>
            </p:nvSpPr>
            <p:spPr>
              <a:xfrm>
                <a:off x="2341675" y="1031475"/>
                <a:ext cx="45525" cy="91075"/>
              </a:xfrm>
              <a:custGeom>
                <a:avLst/>
                <a:gdLst/>
                <a:ahLst/>
                <a:cxnLst/>
                <a:rect l="l" t="t" r="r" b="b"/>
                <a:pathLst>
                  <a:path w="1821" h="3643" extrusionOk="0">
                    <a:moveTo>
                      <a:pt x="1160" y="0"/>
                    </a:moveTo>
                    <a:cubicBezTo>
                      <a:pt x="1060" y="0"/>
                      <a:pt x="965" y="58"/>
                      <a:pt x="942" y="175"/>
                    </a:cubicBezTo>
                    <a:cubicBezTo>
                      <a:pt x="712" y="823"/>
                      <a:pt x="1026" y="3020"/>
                      <a:pt x="210" y="3208"/>
                    </a:cubicBezTo>
                    <a:cubicBezTo>
                      <a:pt x="0" y="3271"/>
                      <a:pt x="42" y="3522"/>
                      <a:pt x="210" y="3585"/>
                    </a:cubicBezTo>
                    <a:cubicBezTo>
                      <a:pt x="305" y="3624"/>
                      <a:pt x="394" y="3642"/>
                      <a:pt x="478" y="3642"/>
                    </a:cubicBezTo>
                    <a:cubicBezTo>
                      <a:pt x="930" y="3642"/>
                      <a:pt x="1219" y="3130"/>
                      <a:pt x="1360" y="2706"/>
                    </a:cubicBezTo>
                    <a:cubicBezTo>
                      <a:pt x="1633" y="1911"/>
                      <a:pt x="1821" y="886"/>
                      <a:pt x="1381" y="112"/>
                    </a:cubicBezTo>
                    <a:cubicBezTo>
                      <a:pt x="1326" y="37"/>
                      <a:pt x="1241" y="0"/>
                      <a:pt x="1160"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56;p38">
                <a:extLst>
                  <a:ext uri="{FF2B5EF4-FFF2-40B4-BE49-F238E27FC236}">
                    <a16:creationId xmlns:a16="http://schemas.microsoft.com/office/drawing/2014/main" id="{05A467D7-7F70-49D2-5B37-D38F093E06D8}"/>
                  </a:ext>
                </a:extLst>
              </p:cNvPr>
              <p:cNvSpPr/>
              <p:nvPr/>
            </p:nvSpPr>
            <p:spPr>
              <a:xfrm>
                <a:off x="2383525" y="1036800"/>
                <a:ext cx="68025" cy="112925"/>
              </a:xfrm>
              <a:custGeom>
                <a:avLst/>
                <a:gdLst/>
                <a:ahLst/>
                <a:cxnLst/>
                <a:rect l="l" t="t" r="r" b="b"/>
                <a:pathLst>
                  <a:path w="2721" h="4517" extrusionOk="0">
                    <a:moveTo>
                      <a:pt x="2252" y="1"/>
                    </a:moveTo>
                    <a:cubicBezTo>
                      <a:pt x="2082" y="1"/>
                      <a:pt x="1905" y="95"/>
                      <a:pt x="1863" y="275"/>
                    </a:cubicBezTo>
                    <a:cubicBezTo>
                      <a:pt x="1528" y="1740"/>
                      <a:pt x="1507" y="3498"/>
                      <a:pt x="63" y="4335"/>
                    </a:cubicBezTo>
                    <a:cubicBezTo>
                      <a:pt x="0" y="4355"/>
                      <a:pt x="21" y="4439"/>
                      <a:pt x="84" y="4460"/>
                    </a:cubicBezTo>
                    <a:cubicBezTo>
                      <a:pt x="201" y="4499"/>
                      <a:pt x="316" y="4517"/>
                      <a:pt x="429" y="4517"/>
                    </a:cubicBezTo>
                    <a:cubicBezTo>
                      <a:pt x="1044" y="4517"/>
                      <a:pt x="1586" y="3989"/>
                      <a:pt x="1904" y="3477"/>
                    </a:cubicBezTo>
                    <a:cubicBezTo>
                      <a:pt x="2490" y="2514"/>
                      <a:pt x="2720" y="1384"/>
                      <a:pt x="2595" y="275"/>
                    </a:cubicBezTo>
                    <a:cubicBezTo>
                      <a:pt x="2574" y="90"/>
                      <a:pt x="2416" y="1"/>
                      <a:pt x="225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57;p38">
                <a:extLst>
                  <a:ext uri="{FF2B5EF4-FFF2-40B4-BE49-F238E27FC236}">
                    <a16:creationId xmlns:a16="http://schemas.microsoft.com/office/drawing/2014/main" id="{4D604D44-5DAE-B324-AEC6-B23AEC6A2AE6}"/>
                  </a:ext>
                </a:extLst>
              </p:cNvPr>
              <p:cNvSpPr/>
              <p:nvPr/>
            </p:nvSpPr>
            <p:spPr>
              <a:xfrm>
                <a:off x="2236600" y="1387575"/>
                <a:ext cx="74575" cy="33300"/>
              </a:xfrm>
              <a:custGeom>
                <a:avLst/>
                <a:gdLst/>
                <a:ahLst/>
                <a:cxnLst/>
                <a:rect l="l" t="t" r="r" b="b"/>
                <a:pathLst>
                  <a:path w="2983" h="1332" extrusionOk="0">
                    <a:moveTo>
                      <a:pt x="2619" y="1"/>
                    </a:moveTo>
                    <a:cubicBezTo>
                      <a:pt x="2590" y="1"/>
                      <a:pt x="2560" y="4"/>
                      <a:pt x="2530" y="12"/>
                    </a:cubicBezTo>
                    <a:cubicBezTo>
                      <a:pt x="1965" y="159"/>
                      <a:pt x="1546" y="493"/>
                      <a:pt x="939" y="514"/>
                    </a:cubicBezTo>
                    <a:cubicBezTo>
                      <a:pt x="884" y="514"/>
                      <a:pt x="708" y="498"/>
                      <a:pt x="528" y="498"/>
                    </a:cubicBezTo>
                    <a:cubicBezTo>
                      <a:pt x="303" y="498"/>
                      <a:pt x="72" y="524"/>
                      <a:pt x="61" y="640"/>
                    </a:cubicBezTo>
                    <a:cubicBezTo>
                      <a:pt x="1" y="1137"/>
                      <a:pt x="887" y="1332"/>
                      <a:pt x="1298" y="1332"/>
                    </a:cubicBezTo>
                    <a:cubicBezTo>
                      <a:pt x="1319" y="1332"/>
                      <a:pt x="1339" y="1331"/>
                      <a:pt x="1358" y="1330"/>
                    </a:cubicBezTo>
                    <a:cubicBezTo>
                      <a:pt x="2006" y="1309"/>
                      <a:pt x="2718" y="1058"/>
                      <a:pt x="2927" y="410"/>
                    </a:cubicBezTo>
                    <a:cubicBezTo>
                      <a:pt x="2982" y="189"/>
                      <a:pt x="2828" y="1"/>
                      <a:pt x="261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58;p38">
                <a:extLst>
                  <a:ext uri="{FF2B5EF4-FFF2-40B4-BE49-F238E27FC236}">
                    <a16:creationId xmlns:a16="http://schemas.microsoft.com/office/drawing/2014/main" id="{07966B2F-1D62-14AC-E091-C628C12D9D87}"/>
                  </a:ext>
                </a:extLst>
              </p:cNvPr>
              <p:cNvSpPr/>
              <p:nvPr/>
            </p:nvSpPr>
            <p:spPr>
              <a:xfrm>
                <a:off x="2209500" y="1452225"/>
                <a:ext cx="120325" cy="34050"/>
              </a:xfrm>
              <a:custGeom>
                <a:avLst/>
                <a:gdLst/>
                <a:ahLst/>
                <a:cxnLst/>
                <a:rect l="l" t="t" r="r" b="b"/>
                <a:pathLst>
                  <a:path w="4813" h="1362" extrusionOk="0">
                    <a:moveTo>
                      <a:pt x="4329" y="1"/>
                    </a:moveTo>
                    <a:cubicBezTo>
                      <a:pt x="4292" y="1"/>
                      <a:pt x="4256" y="7"/>
                      <a:pt x="4220" y="21"/>
                    </a:cubicBezTo>
                    <a:cubicBezTo>
                      <a:pt x="3118" y="493"/>
                      <a:pt x="2074" y="980"/>
                      <a:pt x="893" y="980"/>
                    </a:cubicBezTo>
                    <a:cubicBezTo>
                      <a:pt x="662" y="980"/>
                      <a:pt x="425" y="961"/>
                      <a:pt x="182" y="920"/>
                    </a:cubicBezTo>
                    <a:cubicBezTo>
                      <a:pt x="176" y="919"/>
                      <a:pt x="170" y="919"/>
                      <a:pt x="165" y="919"/>
                    </a:cubicBezTo>
                    <a:cubicBezTo>
                      <a:pt x="51" y="919"/>
                      <a:pt x="1" y="1111"/>
                      <a:pt x="140" y="1151"/>
                    </a:cubicBezTo>
                    <a:cubicBezTo>
                      <a:pt x="709" y="1277"/>
                      <a:pt x="1302" y="1362"/>
                      <a:pt x="1888" y="1362"/>
                    </a:cubicBezTo>
                    <a:cubicBezTo>
                      <a:pt x="2852" y="1362"/>
                      <a:pt x="3795" y="1132"/>
                      <a:pt x="4576" y="481"/>
                    </a:cubicBezTo>
                    <a:cubicBezTo>
                      <a:pt x="4813" y="281"/>
                      <a:pt x="4574" y="1"/>
                      <a:pt x="432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959;p38">
              <a:extLst>
                <a:ext uri="{FF2B5EF4-FFF2-40B4-BE49-F238E27FC236}">
                  <a16:creationId xmlns:a16="http://schemas.microsoft.com/office/drawing/2014/main" id="{F501EF90-A85F-D654-B59E-B3A063291470}"/>
                </a:ext>
              </a:extLst>
            </p:cNvPr>
            <p:cNvGrpSpPr/>
            <p:nvPr/>
          </p:nvGrpSpPr>
          <p:grpSpPr>
            <a:xfrm>
              <a:off x="2531050" y="1721800"/>
              <a:ext cx="306250" cy="304225"/>
              <a:chOff x="3437575" y="2857925"/>
              <a:chExt cx="306250" cy="304225"/>
            </a:xfrm>
          </p:grpSpPr>
          <p:sp>
            <p:nvSpPr>
              <p:cNvPr id="40" name="Google Shape;960;p38">
                <a:extLst>
                  <a:ext uri="{FF2B5EF4-FFF2-40B4-BE49-F238E27FC236}">
                    <a16:creationId xmlns:a16="http://schemas.microsoft.com/office/drawing/2014/main" id="{6ED667F2-C37D-EF63-268B-812F7E6683E2}"/>
                  </a:ext>
                </a:extLst>
              </p:cNvPr>
              <p:cNvSpPr/>
              <p:nvPr/>
            </p:nvSpPr>
            <p:spPr>
              <a:xfrm>
                <a:off x="3437575" y="2857925"/>
                <a:ext cx="306250" cy="304225"/>
              </a:xfrm>
              <a:custGeom>
                <a:avLst/>
                <a:gdLst/>
                <a:ahLst/>
                <a:cxnLst/>
                <a:rect l="l" t="t" r="r" b="b"/>
                <a:pathLst>
                  <a:path w="12250" h="12169" extrusionOk="0">
                    <a:moveTo>
                      <a:pt x="5378" y="0"/>
                    </a:moveTo>
                    <a:cubicBezTo>
                      <a:pt x="5282" y="0"/>
                      <a:pt x="5186" y="52"/>
                      <a:pt x="5152" y="155"/>
                    </a:cubicBezTo>
                    <a:lnTo>
                      <a:pt x="4064" y="3875"/>
                    </a:lnTo>
                    <a:cubicBezTo>
                      <a:pt x="4036" y="3961"/>
                      <a:pt x="3978" y="4018"/>
                      <a:pt x="3921" y="4047"/>
                    </a:cubicBezTo>
                    <a:lnTo>
                      <a:pt x="229" y="5249"/>
                    </a:lnTo>
                    <a:cubicBezTo>
                      <a:pt x="29" y="5306"/>
                      <a:pt x="0" y="5564"/>
                      <a:pt x="172" y="5678"/>
                    </a:cubicBezTo>
                    <a:lnTo>
                      <a:pt x="3377" y="7853"/>
                    </a:lnTo>
                    <a:cubicBezTo>
                      <a:pt x="3435" y="7911"/>
                      <a:pt x="3463" y="7968"/>
                      <a:pt x="3463" y="8054"/>
                    </a:cubicBezTo>
                    <a:lnTo>
                      <a:pt x="3463" y="11946"/>
                    </a:lnTo>
                    <a:cubicBezTo>
                      <a:pt x="3483" y="12085"/>
                      <a:pt x="3586" y="12169"/>
                      <a:pt x="3704" y="12169"/>
                    </a:cubicBezTo>
                    <a:cubicBezTo>
                      <a:pt x="3756" y="12169"/>
                      <a:pt x="3811" y="12153"/>
                      <a:pt x="3864" y="12118"/>
                    </a:cubicBezTo>
                    <a:lnTo>
                      <a:pt x="6926" y="9771"/>
                    </a:lnTo>
                    <a:cubicBezTo>
                      <a:pt x="6968" y="9729"/>
                      <a:pt x="7025" y="9702"/>
                      <a:pt x="7087" y="9702"/>
                    </a:cubicBezTo>
                    <a:cubicBezTo>
                      <a:pt x="7109" y="9702"/>
                      <a:pt x="7132" y="9706"/>
                      <a:pt x="7155" y="9714"/>
                    </a:cubicBezTo>
                    <a:lnTo>
                      <a:pt x="10847" y="10887"/>
                    </a:lnTo>
                    <a:cubicBezTo>
                      <a:pt x="10875" y="10901"/>
                      <a:pt x="10904" y="10907"/>
                      <a:pt x="10931" y="10907"/>
                    </a:cubicBezTo>
                    <a:cubicBezTo>
                      <a:pt x="11069" y="10907"/>
                      <a:pt x="11181" y="10744"/>
                      <a:pt x="11133" y="10601"/>
                    </a:cubicBezTo>
                    <a:lnTo>
                      <a:pt x="9845" y="6937"/>
                    </a:lnTo>
                    <a:cubicBezTo>
                      <a:pt x="9817" y="6880"/>
                      <a:pt x="9817" y="6794"/>
                      <a:pt x="9874" y="6709"/>
                    </a:cubicBezTo>
                    <a:lnTo>
                      <a:pt x="12135" y="3560"/>
                    </a:lnTo>
                    <a:cubicBezTo>
                      <a:pt x="12249" y="3417"/>
                      <a:pt x="12135" y="3188"/>
                      <a:pt x="11934" y="3188"/>
                    </a:cubicBezTo>
                    <a:lnTo>
                      <a:pt x="8042" y="3303"/>
                    </a:lnTo>
                    <a:cubicBezTo>
                      <a:pt x="7985" y="3303"/>
                      <a:pt x="7899" y="3274"/>
                      <a:pt x="7842" y="3217"/>
                    </a:cubicBezTo>
                    <a:lnTo>
                      <a:pt x="5552" y="69"/>
                    </a:lnTo>
                    <a:cubicBezTo>
                      <a:pt x="5507" y="23"/>
                      <a:pt x="5442" y="0"/>
                      <a:pt x="5378" y="0"/>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1;p38">
                <a:extLst>
                  <a:ext uri="{FF2B5EF4-FFF2-40B4-BE49-F238E27FC236}">
                    <a16:creationId xmlns:a16="http://schemas.microsoft.com/office/drawing/2014/main" id="{DFBC7ED9-374B-4D2A-D5D4-28D0B8ED1822}"/>
                  </a:ext>
                </a:extLst>
              </p:cNvPr>
              <p:cNvSpPr/>
              <p:nvPr/>
            </p:nvSpPr>
            <p:spPr>
              <a:xfrm>
                <a:off x="3518425" y="2951875"/>
                <a:ext cx="144550" cy="143750"/>
              </a:xfrm>
              <a:custGeom>
                <a:avLst/>
                <a:gdLst/>
                <a:ahLst/>
                <a:cxnLst/>
                <a:rect l="l" t="t" r="r" b="b"/>
                <a:pathLst>
                  <a:path w="5782" h="5750" extrusionOk="0">
                    <a:moveTo>
                      <a:pt x="2538" y="0"/>
                    </a:moveTo>
                    <a:cubicBezTo>
                      <a:pt x="2490" y="0"/>
                      <a:pt x="2451" y="25"/>
                      <a:pt x="2433" y="60"/>
                    </a:cubicBezTo>
                    <a:lnTo>
                      <a:pt x="1918" y="1834"/>
                    </a:lnTo>
                    <a:cubicBezTo>
                      <a:pt x="1889" y="1863"/>
                      <a:pt x="1860" y="1892"/>
                      <a:pt x="1832" y="1892"/>
                    </a:cubicBezTo>
                    <a:lnTo>
                      <a:pt x="86" y="2464"/>
                    </a:lnTo>
                    <a:cubicBezTo>
                      <a:pt x="0" y="2493"/>
                      <a:pt x="0" y="2607"/>
                      <a:pt x="57" y="2664"/>
                    </a:cubicBezTo>
                    <a:lnTo>
                      <a:pt x="1574" y="3723"/>
                    </a:lnTo>
                    <a:cubicBezTo>
                      <a:pt x="1603" y="3723"/>
                      <a:pt x="1631" y="3752"/>
                      <a:pt x="1631" y="3809"/>
                    </a:cubicBezTo>
                    <a:lnTo>
                      <a:pt x="1631" y="5641"/>
                    </a:lnTo>
                    <a:cubicBezTo>
                      <a:pt x="1631" y="5703"/>
                      <a:pt x="1691" y="5750"/>
                      <a:pt x="1746" y="5750"/>
                    </a:cubicBezTo>
                    <a:cubicBezTo>
                      <a:pt x="1767" y="5750"/>
                      <a:pt x="1787" y="5743"/>
                      <a:pt x="1803" y="5727"/>
                    </a:cubicBezTo>
                    <a:lnTo>
                      <a:pt x="3263" y="4610"/>
                    </a:lnTo>
                    <a:cubicBezTo>
                      <a:pt x="3291" y="4582"/>
                      <a:pt x="3349" y="4582"/>
                      <a:pt x="3377" y="4582"/>
                    </a:cubicBezTo>
                    <a:lnTo>
                      <a:pt x="5123" y="5154"/>
                    </a:lnTo>
                    <a:cubicBezTo>
                      <a:pt x="5135" y="5158"/>
                      <a:pt x="5146" y="5160"/>
                      <a:pt x="5157" y="5160"/>
                    </a:cubicBezTo>
                    <a:cubicBezTo>
                      <a:pt x="5230" y="5160"/>
                      <a:pt x="5291" y="5085"/>
                      <a:pt x="5266" y="5011"/>
                    </a:cubicBezTo>
                    <a:lnTo>
                      <a:pt x="4636" y="3265"/>
                    </a:lnTo>
                    <a:cubicBezTo>
                      <a:pt x="4636" y="3237"/>
                      <a:pt x="4636" y="3208"/>
                      <a:pt x="4636" y="3179"/>
                    </a:cubicBezTo>
                    <a:lnTo>
                      <a:pt x="5724" y="1691"/>
                    </a:lnTo>
                    <a:cubicBezTo>
                      <a:pt x="5781" y="1605"/>
                      <a:pt x="5724" y="1491"/>
                      <a:pt x="5610" y="1491"/>
                    </a:cubicBezTo>
                    <a:lnTo>
                      <a:pt x="3778" y="1548"/>
                    </a:lnTo>
                    <a:cubicBezTo>
                      <a:pt x="3749" y="1548"/>
                      <a:pt x="3721" y="1548"/>
                      <a:pt x="3692" y="1520"/>
                    </a:cubicBezTo>
                    <a:lnTo>
                      <a:pt x="2633" y="31"/>
                    </a:lnTo>
                    <a:cubicBezTo>
                      <a:pt x="2600" y="9"/>
                      <a:pt x="2568" y="0"/>
                      <a:pt x="2538"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0730"/>
                                        </p:tgtEl>
                                        <p:attrNameLst>
                                          <p:attrName>style.visibility</p:attrName>
                                        </p:attrNameLst>
                                      </p:cBhvr>
                                      <p:to>
                                        <p:strVal val="visible"/>
                                      </p:to>
                                    </p:set>
                                    <p:animEffect transition="in" filter="diamond(in)">
                                      <p:cBhvr>
                                        <p:cTn id="7" dur="2000"/>
                                        <p:tgtEl>
                                          <p:spTgt spid="307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15720"/>
                                        </p:tgtEl>
                                        <p:attrNameLst>
                                          <p:attrName>style.visibility</p:attrName>
                                        </p:attrNameLst>
                                      </p:cBhvr>
                                      <p:to>
                                        <p:strVal val="visible"/>
                                      </p:to>
                                    </p:set>
                                    <p:anim calcmode="lin" valueType="num">
                                      <p:cBhvr additive="base">
                                        <p:cTn id="12" dur="500" fill="hold"/>
                                        <p:tgtEl>
                                          <p:spTgt spid="115720"/>
                                        </p:tgtEl>
                                        <p:attrNameLst>
                                          <p:attrName>ppt_x</p:attrName>
                                        </p:attrNameLst>
                                      </p:cBhvr>
                                      <p:tavLst>
                                        <p:tav tm="0">
                                          <p:val>
                                            <p:strVal val="#ppt_x"/>
                                          </p:val>
                                        </p:tav>
                                        <p:tav tm="100000">
                                          <p:val>
                                            <p:strVal val="#ppt_x"/>
                                          </p:val>
                                        </p:tav>
                                      </p:tavLst>
                                    </p:anim>
                                    <p:anim calcmode="lin" valueType="num">
                                      <p:cBhvr additive="base">
                                        <p:cTn id="13" dur="500" fill="hold"/>
                                        <p:tgtEl>
                                          <p:spTgt spid="1157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0" grpId="0"/>
      <p:bldP spid="11572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0" name="Text Box 10">
            <a:extLst>
              <a:ext uri="{FF2B5EF4-FFF2-40B4-BE49-F238E27FC236}">
                <a16:creationId xmlns:a16="http://schemas.microsoft.com/office/drawing/2014/main" id="{56956F61-2847-217C-6EA2-D3F025C1BB2C}"/>
              </a:ext>
            </a:extLst>
          </p:cNvPr>
          <p:cNvSpPr txBox="1">
            <a:spLocks noChangeArrowheads="1"/>
          </p:cNvSpPr>
          <p:nvPr/>
        </p:nvSpPr>
        <p:spPr bwMode="auto">
          <a:xfrm>
            <a:off x="937408" y="726498"/>
            <a:ext cx="726918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panose="020B0604020202020204" pitchFamily="34" charset="0"/>
              </a:defRPr>
            </a:lvl1pPr>
            <a:lvl2pPr marL="800100" indent="-342900">
              <a:defRPr sz="2400">
                <a:solidFill>
                  <a:schemeClr val="tx1"/>
                </a:solidFill>
                <a:latin typeface="Arial" panose="020B0604020202020204" pitchFamily="34" charset="0"/>
              </a:defRPr>
            </a:lvl2pPr>
            <a:lvl3pPr marL="1257300" indent="-342900">
              <a:defRPr sz="2400">
                <a:solidFill>
                  <a:schemeClr val="tx1"/>
                </a:solidFill>
                <a:latin typeface="Arial" panose="020B0604020202020204" pitchFamily="34" charset="0"/>
              </a:defRPr>
            </a:lvl3pPr>
            <a:lvl4pPr marL="1714500" indent="-342900">
              <a:defRPr sz="2400">
                <a:solidFill>
                  <a:schemeClr val="tx1"/>
                </a:solidFill>
                <a:latin typeface="Arial" panose="020B0604020202020204" pitchFamily="34" charset="0"/>
              </a:defRPr>
            </a:lvl4pPr>
            <a:lvl5pPr marL="2171700" indent="-342900">
              <a:defRPr sz="2400">
                <a:solidFill>
                  <a:schemeClr val="tx1"/>
                </a:solidFill>
                <a:latin typeface="Arial" panose="020B0604020202020204" pitchFamily="34" charset="0"/>
              </a:defRPr>
            </a:lvl5pPr>
            <a:lvl6pPr marL="2628900" indent="-342900" eaLnBrk="0" fontAlgn="base" hangingPunct="0">
              <a:spcBef>
                <a:spcPct val="0"/>
              </a:spcBef>
              <a:spcAft>
                <a:spcPct val="0"/>
              </a:spcAft>
              <a:defRPr sz="2400">
                <a:solidFill>
                  <a:schemeClr val="tx1"/>
                </a:solidFill>
                <a:latin typeface="Arial" panose="020B0604020202020204" pitchFamily="34" charset="0"/>
              </a:defRPr>
            </a:lvl6pPr>
            <a:lvl7pPr marL="3086100" indent="-342900" eaLnBrk="0" fontAlgn="base" hangingPunct="0">
              <a:spcBef>
                <a:spcPct val="0"/>
              </a:spcBef>
              <a:spcAft>
                <a:spcPct val="0"/>
              </a:spcAft>
              <a:defRPr sz="2400">
                <a:solidFill>
                  <a:schemeClr val="tx1"/>
                </a:solidFill>
                <a:latin typeface="Arial" panose="020B0604020202020204" pitchFamily="34" charset="0"/>
              </a:defRPr>
            </a:lvl7pPr>
            <a:lvl8pPr marL="3543300" indent="-342900" eaLnBrk="0" fontAlgn="base" hangingPunct="0">
              <a:spcBef>
                <a:spcPct val="0"/>
              </a:spcBef>
              <a:spcAft>
                <a:spcPct val="0"/>
              </a:spcAft>
              <a:defRPr sz="2400">
                <a:solidFill>
                  <a:schemeClr val="tx1"/>
                </a:solidFill>
                <a:latin typeface="Arial" panose="020B0604020202020204" pitchFamily="34" charset="0"/>
              </a:defRPr>
            </a:lvl8pPr>
            <a:lvl9pPr marL="4000500" indent="-342900" eaLnBrk="0" fontAlgn="base" hangingPunct="0">
              <a:spcBef>
                <a:spcPct val="0"/>
              </a:spcBef>
              <a:spcAft>
                <a:spcPct val="0"/>
              </a:spcAft>
              <a:defRPr sz="2400">
                <a:solidFill>
                  <a:schemeClr val="tx1"/>
                </a:solidFill>
                <a:latin typeface="Arial" panose="020B0604020202020204" pitchFamily="34" charset="0"/>
              </a:defRPr>
            </a:lvl9pPr>
          </a:lstStyle>
          <a:p>
            <a:pPr algn="just"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Câu</a:t>
            </a:r>
            <a:r>
              <a:rPr lang="en-US" altLang="en-US" sz="2800" b="1" dirty="0">
                <a:solidFill>
                  <a:schemeClr val="accent6"/>
                </a:solidFill>
                <a:latin typeface="Times New Roman" panose="02020603050405020304" pitchFamily="18" charset="0"/>
                <a:cs typeface="Times New Roman" panose="02020603050405020304" pitchFamily="18" charset="0"/>
              </a:rPr>
              <a:t> 3: </a:t>
            </a:r>
            <a:r>
              <a:rPr lang="en-US" altLang="en-US" sz="2800" b="1" dirty="0" err="1">
                <a:solidFill>
                  <a:schemeClr val="accent6"/>
                </a:solidFill>
                <a:latin typeface="Times New Roman" panose="02020603050405020304" pitchFamily="18" charset="0"/>
                <a:cs typeface="Times New Roman" panose="02020603050405020304" pitchFamily="18" charset="0"/>
              </a:rPr>
              <a:t>Giả</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sử</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có</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một</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dây</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dẫn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điện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chạy</a:t>
            </a:r>
            <a:r>
              <a:rPr lang="en-US" altLang="en-US" sz="2800" b="1" dirty="0">
                <a:solidFill>
                  <a:schemeClr val="accent6"/>
                </a:solidFill>
                <a:latin typeface="Times New Roman" panose="02020603050405020304" pitchFamily="18" charset="0"/>
                <a:cs typeface="Times New Roman" panose="02020603050405020304" pitchFamily="18" charset="0"/>
              </a:rPr>
              <a:t> qua </a:t>
            </a:r>
            <a:r>
              <a:rPr lang="en-US" altLang="en-US" sz="2800" b="1" dirty="0" err="1">
                <a:solidFill>
                  <a:schemeClr val="accent6"/>
                </a:solidFill>
                <a:latin typeface="Times New Roman" panose="02020603050405020304" pitchFamily="18" charset="0"/>
                <a:cs typeface="Times New Roman" panose="02020603050405020304" pitchFamily="18" charset="0"/>
              </a:rPr>
              <a:t>nhà</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Nếu</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không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dùng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dụng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cụ</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đo</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điện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có</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cách</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nào</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để</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phát</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hiện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trong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dây</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dẫn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có</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dòng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điện</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chạy</a:t>
            </a:r>
            <a:r>
              <a:rPr lang="en-US" altLang="en-US" sz="2800" b="1" dirty="0">
                <a:solidFill>
                  <a:schemeClr val="accent6"/>
                </a:solidFill>
                <a:latin typeface="Times New Roman" panose="02020603050405020304" pitchFamily="18" charset="0"/>
                <a:cs typeface="Times New Roman" panose="02020603050405020304" pitchFamily="18" charset="0"/>
              </a:rPr>
              <a:t> qua hay </a:t>
            </a:r>
            <a:r>
              <a:rPr lang="en-US" altLang="en-US" sz="2800" b="1" dirty="0" err="1">
                <a:solidFill>
                  <a:schemeClr val="accent6"/>
                </a:solidFill>
                <a:latin typeface="Times New Roman" panose="02020603050405020304" pitchFamily="18" charset="0"/>
                <a:cs typeface="Times New Roman" panose="02020603050405020304" pitchFamily="18" charset="0"/>
              </a:rPr>
              <a:t>không</a:t>
            </a:r>
            <a:r>
              <a:rPr lang="en-US" altLang="en-US" sz="2800" b="1" dirty="0">
                <a:solidFill>
                  <a:schemeClr val="accent6"/>
                </a:solidFill>
                <a:latin typeface="Times New Roman" panose="02020603050405020304" pitchFamily="18" charset="0"/>
                <a:cs typeface="Times New Roman" panose="02020603050405020304" pitchFamily="18" charset="0"/>
              </a:rPr>
              <a:t> ?</a:t>
            </a:r>
          </a:p>
          <a:p>
            <a:pPr algn="ctr" eaLnBrk="1" hangingPunct="1">
              <a:spcBef>
                <a:spcPct val="50000"/>
              </a:spcBef>
            </a:pPr>
            <a:r>
              <a:rPr lang="en-US" altLang="en-US" sz="2800" b="1" dirty="0" err="1">
                <a:solidFill>
                  <a:schemeClr val="accent6"/>
                </a:solidFill>
                <a:latin typeface="Times New Roman" panose="02020603050405020304" pitchFamily="18" charset="0"/>
                <a:cs typeface="Times New Roman" panose="02020603050405020304" pitchFamily="18" charset="0"/>
              </a:rPr>
              <a:t>Dùng</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nam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châm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thử</a:t>
            </a:r>
            <a:endParaRPr lang="en-US" altLang="en-US" sz="2800" b="1" dirty="0">
              <a:solidFill>
                <a:schemeClr val="accent6"/>
              </a:solidFill>
              <a:latin typeface="Times New Roman" panose="02020603050405020304" pitchFamily="18" charset="0"/>
              <a:cs typeface="Times New Roman" panose="02020603050405020304" pitchFamily="18" charset="0"/>
            </a:endParaRPr>
          </a:p>
          <a:p>
            <a:pPr algn="ctr" eaLnBrk="1" hangingPunct="1">
              <a:spcBef>
                <a:spcPct val="50000"/>
              </a:spcBef>
            </a:pPr>
            <a:r>
              <a:rPr lang="en-US" altLang="en-US" sz="2800" b="1" dirty="0">
                <a:solidFill>
                  <a:schemeClr val="accent6"/>
                </a:solidFill>
                <a:latin typeface="Times New Roman" panose="02020603050405020304" pitchFamily="18" charset="0"/>
                <a:cs typeface="Times New Roman" panose="02020603050405020304" pitchFamily="18" charset="0"/>
              </a:rPr>
              <a:t>(</a:t>
            </a:r>
            <a:r>
              <a:rPr lang="en-US" altLang="en-US" sz="2800" b="1" dirty="0" err="1">
                <a:solidFill>
                  <a:schemeClr val="accent6"/>
                </a:solidFill>
                <a:latin typeface="Times New Roman" panose="02020603050405020304" pitchFamily="18" charset="0"/>
                <a:cs typeface="Times New Roman" panose="02020603050405020304" pitchFamily="18" charset="0"/>
              </a:rPr>
              <a:t>kim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nam</a:t>
            </a:r>
            <a:r>
              <a:rPr lang="en-US" altLang="en-US" sz="2800" b="1" dirty="0">
                <a:solidFill>
                  <a:schemeClr val="accent6"/>
                </a:solidFill>
                <a:latin typeface="Times New Roman" panose="02020603050405020304" pitchFamily="18" charset="0"/>
                <a:cs typeface="Times New Roman" panose="02020603050405020304" pitchFamily="18" charset="0"/>
              </a:rPr>
              <a:t> </a:t>
            </a:r>
            <a:r>
              <a:rPr lang="en-US" altLang="en-US" sz="2800" b="1" dirty="0" err="1">
                <a:solidFill>
                  <a:schemeClr val="accent6"/>
                </a:solidFill>
                <a:latin typeface="Times New Roman" panose="02020603050405020304" pitchFamily="18" charset="0"/>
                <a:cs typeface="Times New Roman" panose="02020603050405020304" pitchFamily="18" charset="0"/>
              </a:rPr>
              <a:t>châm</a:t>
            </a:r>
            <a:r>
              <a:rPr lang="en-US" altLang="en-US" sz="2800" b="1" dirty="0">
                <a:solidFill>
                  <a:schemeClr val="accent6"/>
                </a:solidFill>
                <a:latin typeface="Times New Roman" panose="02020603050405020304" pitchFamily="18" charset="0"/>
                <a:cs typeface="Times New Roman" panose="02020603050405020304" pitchFamily="18" charset="0"/>
              </a:rPr>
              <a:t>)</a:t>
            </a:r>
          </a:p>
        </p:txBody>
      </p:sp>
      <p:grpSp>
        <p:nvGrpSpPr>
          <p:cNvPr id="7" name="Google Shape;531;p37">
            <a:extLst>
              <a:ext uri="{FF2B5EF4-FFF2-40B4-BE49-F238E27FC236}">
                <a16:creationId xmlns:a16="http://schemas.microsoft.com/office/drawing/2014/main" id="{96948CFB-0B2D-9BF0-1D93-FB0DB411E954}"/>
              </a:ext>
            </a:extLst>
          </p:cNvPr>
          <p:cNvGrpSpPr/>
          <p:nvPr/>
        </p:nvGrpSpPr>
        <p:grpSpPr>
          <a:xfrm>
            <a:off x="8012105" y="-130784"/>
            <a:ext cx="1503725" cy="1437425"/>
            <a:chOff x="5121850" y="490225"/>
            <a:chExt cx="1503725" cy="1437425"/>
          </a:xfrm>
        </p:grpSpPr>
        <p:sp>
          <p:nvSpPr>
            <p:cNvPr id="8" name="Google Shape;532;p37">
              <a:extLst>
                <a:ext uri="{FF2B5EF4-FFF2-40B4-BE49-F238E27FC236}">
                  <a16:creationId xmlns:a16="http://schemas.microsoft.com/office/drawing/2014/main" id="{5F04208F-CA73-9D97-5374-B3D598EB1219}"/>
                </a:ext>
              </a:extLst>
            </p:cNvPr>
            <p:cNvSpPr/>
            <p:nvPr/>
          </p:nvSpPr>
          <p:spPr>
            <a:xfrm>
              <a:off x="5777225" y="1526150"/>
              <a:ext cx="364000" cy="400400"/>
            </a:xfrm>
            <a:custGeom>
              <a:avLst/>
              <a:gdLst/>
              <a:ahLst/>
              <a:cxnLst/>
              <a:rect l="l" t="t" r="r" b="b"/>
              <a:pathLst>
                <a:path w="14560" h="16016" extrusionOk="0">
                  <a:moveTo>
                    <a:pt x="574" y="3211"/>
                  </a:moveTo>
                  <a:lnTo>
                    <a:pt x="574" y="3211"/>
                  </a:lnTo>
                  <a:cubicBezTo>
                    <a:pt x="567" y="3214"/>
                    <a:pt x="560" y="3218"/>
                    <a:pt x="553" y="3223"/>
                  </a:cubicBezTo>
                  <a:lnTo>
                    <a:pt x="574" y="3211"/>
                  </a:lnTo>
                  <a:close/>
                  <a:moveTo>
                    <a:pt x="1601" y="5901"/>
                  </a:moveTo>
                  <a:cubicBezTo>
                    <a:pt x="1593" y="5904"/>
                    <a:pt x="1586" y="5908"/>
                    <a:pt x="1582" y="5911"/>
                  </a:cubicBezTo>
                  <a:lnTo>
                    <a:pt x="1601" y="5901"/>
                  </a:lnTo>
                  <a:close/>
                  <a:moveTo>
                    <a:pt x="6649" y="6057"/>
                  </a:moveTo>
                  <a:lnTo>
                    <a:pt x="6649" y="6057"/>
                  </a:lnTo>
                  <a:cubicBezTo>
                    <a:pt x="6639" y="6086"/>
                    <a:pt x="6639" y="6115"/>
                    <a:pt x="6629" y="6135"/>
                  </a:cubicBezTo>
                  <a:lnTo>
                    <a:pt x="6581" y="6096"/>
                  </a:lnTo>
                  <a:lnTo>
                    <a:pt x="6649" y="6057"/>
                  </a:lnTo>
                  <a:close/>
                  <a:moveTo>
                    <a:pt x="12" y="7322"/>
                  </a:moveTo>
                  <a:lnTo>
                    <a:pt x="12" y="7322"/>
                  </a:lnTo>
                  <a:cubicBezTo>
                    <a:pt x="8" y="7324"/>
                    <a:pt x="4" y="7326"/>
                    <a:pt x="0" y="7328"/>
                  </a:cubicBezTo>
                  <a:lnTo>
                    <a:pt x="12" y="7322"/>
                  </a:lnTo>
                  <a:close/>
                  <a:moveTo>
                    <a:pt x="3057" y="11099"/>
                  </a:moveTo>
                  <a:lnTo>
                    <a:pt x="3048" y="11104"/>
                  </a:lnTo>
                  <a:cubicBezTo>
                    <a:pt x="3051" y="11103"/>
                    <a:pt x="3054" y="11101"/>
                    <a:pt x="3057" y="11099"/>
                  </a:cubicBezTo>
                  <a:close/>
                  <a:moveTo>
                    <a:pt x="1844" y="11672"/>
                  </a:moveTo>
                  <a:lnTo>
                    <a:pt x="1835" y="11677"/>
                  </a:lnTo>
                  <a:cubicBezTo>
                    <a:pt x="1838" y="11675"/>
                    <a:pt x="1841" y="11674"/>
                    <a:pt x="1844" y="11672"/>
                  </a:cubicBezTo>
                  <a:close/>
                  <a:moveTo>
                    <a:pt x="9046" y="15845"/>
                  </a:moveTo>
                  <a:lnTo>
                    <a:pt x="9037" y="15851"/>
                  </a:lnTo>
                  <a:cubicBezTo>
                    <a:pt x="9040" y="15849"/>
                    <a:pt x="9043" y="15847"/>
                    <a:pt x="9046" y="15845"/>
                  </a:cubicBezTo>
                  <a:close/>
                  <a:moveTo>
                    <a:pt x="7649" y="0"/>
                  </a:moveTo>
                  <a:cubicBezTo>
                    <a:pt x="7639" y="10"/>
                    <a:pt x="7629" y="10"/>
                    <a:pt x="7619" y="20"/>
                  </a:cubicBezTo>
                  <a:lnTo>
                    <a:pt x="5999" y="961"/>
                  </a:lnTo>
                  <a:lnTo>
                    <a:pt x="5931" y="621"/>
                  </a:lnTo>
                  <a:lnTo>
                    <a:pt x="5931" y="612"/>
                  </a:lnTo>
                  <a:lnTo>
                    <a:pt x="5931" y="602"/>
                  </a:lnTo>
                  <a:cubicBezTo>
                    <a:pt x="5931" y="592"/>
                    <a:pt x="5931" y="592"/>
                    <a:pt x="5931" y="583"/>
                  </a:cubicBezTo>
                  <a:lnTo>
                    <a:pt x="5931" y="563"/>
                  </a:lnTo>
                  <a:lnTo>
                    <a:pt x="5931" y="553"/>
                  </a:lnTo>
                  <a:cubicBezTo>
                    <a:pt x="5931" y="544"/>
                    <a:pt x="5931" y="544"/>
                    <a:pt x="5931" y="534"/>
                  </a:cubicBezTo>
                  <a:cubicBezTo>
                    <a:pt x="5931" y="534"/>
                    <a:pt x="5931" y="524"/>
                    <a:pt x="5931" y="524"/>
                  </a:cubicBezTo>
                  <a:lnTo>
                    <a:pt x="5931" y="505"/>
                  </a:lnTo>
                  <a:lnTo>
                    <a:pt x="5931" y="495"/>
                  </a:lnTo>
                  <a:lnTo>
                    <a:pt x="5921" y="476"/>
                  </a:lnTo>
                  <a:lnTo>
                    <a:pt x="5911" y="466"/>
                  </a:lnTo>
                  <a:lnTo>
                    <a:pt x="5901" y="447"/>
                  </a:lnTo>
                  <a:cubicBezTo>
                    <a:pt x="5901" y="437"/>
                    <a:pt x="5892" y="427"/>
                    <a:pt x="5892" y="427"/>
                  </a:cubicBezTo>
                  <a:lnTo>
                    <a:pt x="5863" y="379"/>
                  </a:lnTo>
                  <a:lnTo>
                    <a:pt x="5853" y="369"/>
                  </a:lnTo>
                  <a:lnTo>
                    <a:pt x="5843" y="350"/>
                  </a:lnTo>
                  <a:lnTo>
                    <a:pt x="5824" y="330"/>
                  </a:lnTo>
                  <a:lnTo>
                    <a:pt x="5814" y="321"/>
                  </a:lnTo>
                  <a:lnTo>
                    <a:pt x="5804" y="311"/>
                  </a:lnTo>
                  <a:lnTo>
                    <a:pt x="5795" y="291"/>
                  </a:lnTo>
                  <a:cubicBezTo>
                    <a:pt x="5785" y="291"/>
                    <a:pt x="5785" y="291"/>
                    <a:pt x="5785" y="282"/>
                  </a:cubicBezTo>
                  <a:cubicBezTo>
                    <a:pt x="5775" y="282"/>
                    <a:pt x="5775" y="272"/>
                    <a:pt x="5766" y="272"/>
                  </a:cubicBezTo>
                  <a:cubicBezTo>
                    <a:pt x="5766" y="272"/>
                    <a:pt x="5756" y="262"/>
                    <a:pt x="5756" y="262"/>
                  </a:cubicBezTo>
                  <a:lnTo>
                    <a:pt x="5678" y="165"/>
                  </a:lnTo>
                  <a:lnTo>
                    <a:pt x="5659" y="156"/>
                  </a:lnTo>
                  <a:lnTo>
                    <a:pt x="5649" y="146"/>
                  </a:lnTo>
                  <a:lnTo>
                    <a:pt x="5639" y="136"/>
                  </a:lnTo>
                  <a:lnTo>
                    <a:pt x="5610" y="136"/>
                  </a:lnTo>
                  <a:cubicBezTo>
                    <a:pt x="5610" y="126"/>
                    <a:pt x="5601" y="126"/>
                    <a:pt x="5601" y="126"/>
                  </a:cubicBezTo>
                  <a:lnTo>
                    <a:pt x="5591" y="117"/>
                  </a:lnTo>
                  <a:lnTo>
                    <a:pt x="5455" y="117"/>
                  </a:lnTo>
                  <a:lnTo>
                    <a:pt x="5436" y="126"/>
                  </a:lnTo>
                  <a:cubicBezTo>
                    <a:pt x="5426" y="126"/>
                    <a:pt x="5426" y="126"/>
                    <a:pt x="5416" y="136"/>
                  </a:cubicBezTo>
                  <a:lnTo>
                    <a:pt x="1456" y="2437"/>
                  </a:lnTo>
                  <a:cubicBezTo>
                    <a:pt x="1475" y="2427"/>
                    <a:pt x="1495" y="2417"/>
                    <a:pt x="1524" y="2417"/>
                  </a:cubicBezTo>
                  <a:cubicBezTo>
                    <a:pt x="1543" y="2417"/>
                    <a:pt x="1572" y="2417"/>
                    <a:pt x="1592" y="2427"/>
                  </a:cubicBezTo>
                  <a:cubicBezTo>
                    <a:pt x="1621" y="2427"/>
                    <a:pt x="1650" y="2446"/>
                    <a:pt x="1670" y="2456"/>
                  </a:cubicBezTo>
                  <a:cubicBezTo>
                    <a:pt x="1699" y="2475"/>
                    <a:pt x="1728" y="2495"/>
                    <a:pt x="1757" y="2524"/>
                  </a:cubicBezTo>
                  <a:lnTo>
                    <a:pt x="574" y="3211"/>
                  </a:lnTo>
                  <a:lnTo>
                    <a:pt x="574" y="3211"/>
                  </a:lnTo>
                  <a:cubicBezTo>
                    <a:pt x="588" y="3204"/>
                    <a:pt x="604" y="3199"/>
                    <a:pt x="621" y="3199"/>
                  </a:cubicBezTo>
                  <a:cubicBezTo>
                    <a:pt x="630" y="3199"/>
                    <a:pt x="640" y="3201"/>
                    <a:pt x="650" y="3203"/>
                  </a:cubicBezTo>
                  <a:cubicBezTo>
                    <a:pt x="689" y="3203"/>
                    <a:pt x="728" y="3223"/>
                    <a:pt x="757" y="3242"/>
                  </a:cubicBezTo>
                  <a:cubicBezTo>
                    <a:pt x="786" y="3252"/>
                    <a:pt x="815" y="3271"/>
                    <a:pt x="835" y="3291"/>
                  </a:cubicBezTo>
                  <a:cubicBezTo>
                    <a:pt x="864" y="3320"/>
                    <a:pt x="883" y="3349"/>
                    <a:pt x="912" y="3368"/>
                  </a:cubicBezTo>
                  <a:lnTo>
                    <a:pt x="1213" y="3757"/>
                  </a:lnTo>
                  <a:lnTo>
                    <a:pt x="29" y="4446"/>
                  </a:lnTo>
                  <a:cubicBezTo>
                    <a:pt x="49" y="4436"/>
                    <a:pt x="68" y="4426"/>
                    <a:pt x="87" y="4426"/>
                  </a:cubicBezTo>
                  <a:lnTo>
                    <a:pt x="165" y="4426"/>
                  </a:lnTo>
                  <a:lnTo>
                    <a:pt x="1388" y="4756"/>
                  </a:lnTo>
                  <a:lnTo>
                    <a:pt x="2232" y="4261"/>
                  </a:lnTo>
                  <a:lnTo>
                    <a:pt x="2436" y="5280"/>
                  </a:lnTo>
                  <a:lnTo>
                    <a:pt x="2514" y="5368"/>
                  </a:lnTo>
                  <a:lnTo>
                    <a:pt x="1601" y="5901"/>
                  </a:lnTo>
                  <a:lnTo>
                    <a:pt x="1601" y="5901"/>
                  </a:lnTo>
                  <a:cubicBezTo>
                    <a:pt x="1613" y="5896"/>
                    <a:pt x="1629" y="5892"/>
                    <a:pt x="1640" y="5892"/>
                  </a:cubicBezTo>
                  <a:cubicBezTo>
                    <a:pt x="1660" y="5892"/>
                    <a:pt x="1689" y="5892"/>
                    <a:pt x="1708" y="5902"/>
                  </a:cubicBezTo>
                  <a:lnTo>
                    <a:pt x="2223" y="6038"/>
                  </a:lnTo>
                  <a:lnTo>
                    <a:pt x="12" y="7322"/>
                  </a:lnTo>
                  <a:lnTo>
                    <a:pt x="12" y="7322"/>
                  </a:lnTo>
                  <a:cubicBezTo>
                    <a:pt x="37" y="7309"/>
                    <a:pt x="63" y="7309"/>
                    <a:pt x="97" y="7309"/>
                  </a:cubicBezTo>
                  <a:cubicBezTo>
                    <a:pt x="136" y="7309"/>
                    <a:pt x="175" y="7328"/>
                    <a:pt x="214" y="7348"/>
                  </a:cubicBezTo>
                  <a:cubicBezTo>
                    <a:pt x="243" y="7367"/>
                    <a:pt x="262" y="7387"/>
                    <a:pt x="291" y="7406"/>
                  </a:cubicBezTo>
                  <a:lnTo>
                    <a:pt x="1602" y="8561"/>
                  </a:lnTo>
                  <a:lnTo>
                    <a:pt x="524" y="9192"/>
                  </a:lnTo>
                  <a:cubicBezTo>
                    <a:pt x="544" y="9182"/>
                    <a:pt x="563" y="9173"/>
                    <a:pt x="592" y="9173"/>
                  </a:cubicBezTo>
                  <a:lnTo>
                    <a:pt x="1398" y="9105"/>
                  </a:lnTo>
                  <a:lnTo>
                    <a:pt x="1883" y="8823"/>
                  </a:lnTo>
                  <a:lnTo>
                    <a:pt x="2126" y="9037"/>
                  </a:lnTo>
                  <a:lnTo>
                    <a:pt x="2475" y="9008"/>
                  </a:lnTo>
                  <a:lnTo>
                    <a:pt x="2960" y="8726"/>
                  </a:lnTo>
                  <a:lnTo>
                    <a:pt x="3203" y="8949"/>
                  </a:lnTo>
                  <a:lnTo>
                    <a:pt x="3640" y="8911"/>
                  </a:lnTo>
                  <a:lnTo>
                    <a:pt x="4135" y="8619"/>
                  </a:lnTo>
                  <a:cubicBezTo>
                    <a:pt x="4135" y="8619"/>
                    <a:pt x="4135" y="8629"/>
                    <a:pt x="4135" y="8629"/>
                  </a:cubicBezTo>
                  <a:lnTo>
                    <a:pt x="4135" y="8687"/>
                  </a:lnTo>
                  <a:lnTo>
                    <a:pt x="4135" y="8746"/>
                  </a:lnTo>
                  <a:lnTo>
                    <a:pt x="4135" y="8784"/>
                  </a:lnTo>
                  <a:lnTo>
                    <a:pt x="2397" y="9774"/>
                  </a:lnTo>
                  <a:lnTo>
                    <a:pt x="1912" y="11570"/>
                  </a:lnTo>
                  <a:cubicBezTo>
                    <a:pt x="1902" y="11590"/>
                    <a:pt x="1893" y="11609"/>
                    <a:pt x="1883" y="11628"/>
                  </a:cubicBezTo>
                  <a:cubicBezTo>
                    <a:pt x="1875" y="11645"/>
                    <a:pt x="1860" y="11661"/>
                    <a:pt x="1844" y="11672"/>
                  </a:cubicBezTo>
                  <a:lnTo>
                    <a:pt x="1844" y="11672"/>
                  </a:lnTo>
                  <a:lnTo>
                    <a:pt x="3145" y="10920"/>
                  </a:lnTo>
                  <a:lnTo>
                    <a:pt x="3125" y="10997"/>
                  </a:lnTo>
                  <a:cubicBezTo>
                    <a:pt x="3116" y="11017"/>
                    <a:pt x="3106" y="11036"/>
                    <a:pt x="3096" y="11056"/>
                  </a:cubicBezTo>
                  <a:cubicBezTo>
                    <a:pt x="3088" y="11072"/>
                    <a:pt x="3073" y="11088"/>
                    <a:pt x="3057" y="11099"/>
                  </a:cubicBezTo>
                  <a:lnTo>
                    <a:pt x="3057" y="11099"/>
                  </a:lnTo>
                  <a:lnTo>
                    <a:pt x="4824" y="10075"/>
                  </a:lnTo>
                  <a:lnTo>
                    <a:pt x="4853" y="10095"/>
                  </a:lnTo>
                  <a:lnTo>
                    <a:pt x="4892" y="10143"/>
                  </a:lnTo>
                  <a:lnTo>
                    <a:pt x="4941" y="10192"/>
                  </a:lnTo>
                  <a:lnTo>
                    <a:pt x="4999" y="10231"/>
                  </a:lnTo>
                  <a:lnTo>
                    <a:pt x="5018" y="10250"/>
                  </a:lnTo>
                  <a:lnTo>
                    <a:pt x="5038" y="10270"/>
                  </a:lnTo>
                  <a:lnTo>
                    <a:pt x="5086" y="10308"/>
                  </a:lnTo>
                  <a:lnTo>
                    <a:pt x="5135" y="10337"/>
                  </a:lnTo>
                  <a:cubicBezTo>
                    <a:pt x="5144" y="10347"/>
                    <a:pt x="5164" y="10357"/>
                    <a:pt x="5183" y="10367"/>
                  </a:cubicBezTo>
                  <a:lnTo>
                    <a:pt x="5232" y="10396"/>
                  </a:lnTo>
                  <a:lnTo>
                    <a:pt x="5241" y="10405"/>
                  </a:lnTo>
                  <a:lnTo>
                    <a:pt x="5271" y="10425"/>
                  </a:lnTo>
                  <a:lnTo>
                    <a:pt x="5319" y="10444"/>
                  </a:lnTo>
                  <a:lnTo>
                    <a:pt x="5358" y="10464"/>
                  </a:lnTo>
                  <a:lnTo>
                    <a:pt x="5406" y="10483"/>
                  </a:lnTo>
                  <a:lnTo>
                    <a:pt x="5455" y="10502"/>
                  </a:lnTo>
                  <a:lnTo>
                    <a:pt x="5465" y="10502"/>
                  </a:lnTo>
                  <a:lnTo>
                    <a:pt x="5494" y="10512"/>
                  </a:lnTo>
                  <a:lnTo>
                    <a:pt x="5542" y="10522"/>
                  </a:lnTo>
                  <a:cubicBezTo>
                    <a:pt x="5552" y="10522"/>
                    <a:pt x="5571" y="10532"/>
                    <a:pt x="5581" y="10532"/>
                  </a:cubicBezTo>
                  <a:lnTo>
                    <a:pt x="5630" y="10541"/>
                  </a:lnTo>
                  <a:lnTo>
                    <a:pt x="5795" y="10541"/>
                  </a:lnTo>
                  <a:lnTo>
                    <a:pt x="5853" y="10532"/>
                  </a:lnTo>
                  <a:cubicBezTo>
                    <a:pt x="5882" y="10532"/>
                    <a:pt x="5901" y="10522"/>
                    <a:pt x="5931" y="10512"/>
                  </a:cubicBezTo>
                  <a:cubicBezTo>
                    <a:pt x="5960" y="10502"/>
                    <a:pt x="5989" y="10493"/>
                    <a:pt x="6018" y="10473"/>
                  </a:cubicBezTo>
                  <a:lnTo>
                    <a:pt x="6921" y="9949"/>
                  </a:lnTo>
                  <a:cubicBezTo>
                    <a:pt x="6921" y="9998"/>
                    <a:pt x="6930" y="10056"/>
                    <a:pt x="6930" y="10114"/>
                  </a:cubicBezTo>
                  <a:cubicBezTo>
                    <a:pt x="6930" y="10163"/>
                    <a:pt x="6921" y="10231"/>
                    <a:pt x="6921" y="10279"/>
                  </a:cubicBezTo>
                  <a:lnTo>
                    <a:pt x="3921" y="12026"/>
                  </a:lnTo>
                  <a:lnTo>
                    <a:pt x="3921" y="12026"/>
                  </a:lnTo>
                  <a:lnTo>
                    <a:pt x="4931" y="11454"/>
                  </a:lnTo>
                  <a:lnTo>
                    <a:pt x="6921" y="10299"/>
                  </a:lnTo>
                  <a:lnTo>
                    <a:pt x="6921" y="10299"/>
                  </a:lnTo>
                  <a:cubicBezTo>
                    <a:pt x="6921" y="10337"/>
                    <a:pt x="6921" y="10386"/>
                    <a:pt x="6911" y="10415"/>
                  </a:cubicBezTo>
                  <a:lnTo>
                    <a:pt x="5523" y="11221"/>
                  </a:lnTo>
                  <a:lnTo>
                    <a:pt x="5523" y="11832"/>
                  </a:lnTo>
                  <a:lnTo>
                    <a:pt x="5824" y="12347"/>
                  </a:lnTo>
                  <a:lnTo>
                    <a:pt x="3572" y="13657"/>
                  </a:lnTo>
                  <a:lnTo>
                    <a:pt x="4931" y="12881"/>
                  </a:lnTo>
                  <a:lnTo>
                    <a:pt x="5824" y="12356"/>
                  </a:lnTo>
                  <a:lnTo>
                    <a:pt x="5950" y="12560"/>
                  </a:lnTo>
                  <a:lnTo>
                    <a:pt x="5533" y="12803"/>
                  </a:lnTo>
                  <a:lnTo>
                    <a:pt x="5533" y="13259"/>
                  </a:lnTo>
                  <a:lnTo>
                    <a:pt x="5950" y="13987"/>
                  </a:lnTo>
                  <a:lnTo>
                    <a:pt x="5523" y="14230"/>
                  </a:lnTo>
                  <a:lnTo>
                    <a:pt x="5523" y="15268"/>
                  </a:lnTo>
                  <a:cubicBezTo>
                    <a:pt x="5523" y="15307"/>
                    <a:pt x="5513" y="15356"/>
                    <a:pt x="5504" y="15385"/>
                  </a:cubicBezTo>
                  <a:cubicBezTo>
                    <a:pt x="5484" y="15424"/>
                    <a:pt x="5465" y="15443"/>
                    <a:pt x="5436" y="15462"/>
                  </a:cubicBezTo>
                  <a:lnTo>
                    <a:pt x="6455" y="14870"/>
                  </a:lnTo>
                  <a:lnTo>
                    <a:pt x="6843" y="15540"/>
                  </a:lnTo>
                  <a:cubicBezTo>
                    <a:pt x="6872" y="15589"/>
                    <a:pt x="6892" y="15637"/>
                    <a:pt x="6911" y="15686"/>
                  </a:cubicBezTo>
                  <a:cubicBezTo>
                    <a:pt x="6921" y="15734"/>
                    <a:pt x="6930" y="15783"/>
                    <a:pt x="6930" y="15831"/>
                  </a:cubicBezTo>
                  <a:cubicBezTo>
                    <a:pt x="6930" y="15870"/>
                    <a:pt x="6921" y="15909"/>
                    <a:pt x="6911" y="15948"/>
                  </a:cubicBezTo>
                  <a:cubicBezTo>
                    <a:pt x="6898" y="15968"/>
                    <a:pt x="6884" y="15987"/>
                    <a:pt x="6868" y="16001"/>
                  </a:cubicBezTo>
                  <a:lnTo>
                    <a:pt x="6868" y="16001"/>
                  </a:lnTo>
                  <a:lnTo>
                    <a:pt x="8959" y="14793"/>
                  </a:lnTo>
                  <a:lnTo>
                    <a:pt x="9114" y="15569"/>
                  </a:lnTo>
                  <a:cubicBezTo>
                    <a:pt x="9124" y="15598"/>
                    <a:pt x="9124" y="15637"/>
                    <a:pt x="9124" y="15666"/>
                  </a:cubicBezTo>
                  <a:cubicBezTo>
                    <a:pt x="9124" y="15695"/>
                    <a:pt x="9124" y="15724"/>
                    <a:pt x="9114" y="15744"/>
                  </a:cubicBezTo>
                  <a:cubicBezTo>
                    <a:pt x="9105" y="15763"/>
                    <a:pt x="9095" y="15792"/>
                    <a:pt x="9085" y="15802"/>
                  </a:cubicBezTo>
                  <a:cubicBezTo>
                    <a:pt x="9077" y="15818"/>
                    <a:pt x="9062" y="15835"/>
                    <a:pt x="9046" y="15845"/>
                  </a:cubicBezTo>
                  <a:lnTo>
                    <a:pt x="9046" y="15845"/>
                  </a:lnTo>
                  <a:lnTo>
                    <a:pt x="12997" y="13550"/>
                  </a:lnTo>
                  <a:cubicBezTo>
                    <a:pt x="13016" y="13541"/>
                    <a:pt x="13026" y="13531"/>
                    <a:pt x="13045" y="13511"/>
                  </a:cubicBezTo>
                  <a:cubicBezTo>
                    <a:pt x="13045" y="13502"/>
                    <a:pt x="13055" y="13492"/>
                    <a:pt x="13055" y="13492"/>
                  </a:cubicBezTo>
                  <a:cubicBezTo>
                    <a:pt x="13055" y="13482"/>
                    <a:pt x="13065" y="13473"/>
                    <a:pt x="13065" y="13473"/>
                  </a:cubicBezTo>
                  <a:lnTo>
                    <a:pt x="13065" y="13453"/>
                  </a:lnTo>
                  <a:cubicBezTo>
                    <a:pt x="13065" y="13453"/>
                    <a:pt x="13065" y="13443"/>
                    <a:pt x="13065" y="13443"/>
                  </a:cubicBezTo>
                  <a:lnTo>
                    <a:pt x="13065" y="13424"/>
                  </a:lnTo>
                  <a:lnTo>
                    <a:pt x="13065" y="13414"/>
                  </a:lnTo>
                  <a:lnTo>
                    <a:pt x="13065" y="13395"/>
                  </a:lnTo>
                  <a:lnTo>
                    <a:pt x="13065" y="13376"/>
                  </a:lnTo>
                  <a:cubicBezTo>
                    <a:pt x="13065" y="13366"/>
                    <a:pt x="13065" y="13366"/>
                    <a:pt x="13065" y="13356"/>
                  </a:cubicBezTo>
                  <a:lnTo>
                    <a:pt x="13065" y="13346"/>
                  </a:lnTo>
                  <a:lnTo>
                    <a:pt x="13065" y="13327"/>
                  </a:lnTo>
                  <a:lnTo>
                    <a:pt x="13065" y="13317"/>
                  </a:lnTo>
                  <a:lnTo>
                    <a:pt x="13065" y="13298"/>
                  </a:lnTo>
                  <a:cubicBezTo>
                    <a:pt x="13065" y="13298"/>
                    <a:pt x="13065" y="13288"/>
                    <a:pt x="13065" y="13288"/>
                  </a:cubicBezTo>
                  <a:lnTo>
                    <a:pt x="13065" y="13278"/>
                  </a:lnTo>
                  <a:lnTo>
                    <a:pt x="13065" y="13269"/>
                  </a:lnTo>
                  <a:lnTo>
                    <a:pt x="13899" y="12783"/>
                  </a:lnTo>
                  <a:cubicBezTo>
                    <a:pt x="13919" y="12774"/>
                    <a:pt x="13929" y="12754"/>
                    <a:pt x="13948" y="12735"/>
                  </a:cubicBezTo>
                  <a:cubicBezTo>
                    <a:pt x="13948" y="12725"/>
                    <a:pt x="13958" y="12725"/>
                    <a:pt x="13958" y="12716"/>
                  </a:cubicBezTo>
                  <a:lnTo>
                    <a:pt x="13967" y="12696"/>
                  </a:lnTo>
                  <a:cubicBezTo>
                    <a:pt x="13967" y="12696"/>
                    <a:pt x="13967" y="12686"/>
                    <a:pt x="13967" y="12677"/>
                  </a:cubicBezTo>
                  <a:cubicBezTo>
                    <a:pt x="13967" y="12677"/>
                    <a:pt x="13967" y="12667"/>
                    <a:pt x="13967" y="12667"/>
                  </a:cubicBezTo>
                  <a:lnTo>
                    <a:pt x="13967" y="12648"/>
                  </a:lnTo>
                  <a:lnTo>
                    <a:pt x="13967" y="12638"/>
                  </a:lnTo>
                  <a:lnTo>
                    <a:pt x="13967" y="12628"/>
                  </a:lnTo>
                  <a:lnTo>
                    <a:pt x="13967" y="12609"/>
                  </a:lnTo>
                  <a:lnTo>
                    <a:pt x="13967" y="12580"/>
                  </a:lnTo>
                  <a:cubicBezTo>
                    <a:pt x="13967" y="12580"/>
                    <a:pt x="13967" y="12570"/>
                    <a:pt x="13967" y="12570"/>
                  </a:cubicBezTo>
                  <a:cubicBezTo>
                    <a:pt x="13967" y="12560"/>
                    <a:pt x="13967" y="12560"/>
                    <a:pt x="13967" y="12551"/>
                  </a:cubicBezTo>
                  <a:cubicBezTo>
                    <a:pt x="13967" y="12551"/>
                    <a:pt x="13967" y="12541"/>
                    <a:pt x="13967" y="12541"/>
                  </a:cubicBezTo>
                  <a:cubicBezTo>
                    <a:pt x="13967" y="12531"/>
                    <a:pt x="13967" y="12531"/>
                    <a:pt x="13967" y="12521"/>
                  </a:cubicBezTo>
                  <a:cubicBezTo>
                    <a:pt x="13967" y="12521"/>
                    <a:pt x="13967" y="12512"/>
                    <a:pt x="13967" y="12512"/>
                  </a:cubicBezTo>
                  <a:cubicBezTo>
                    <a:pt x="13967" y="12502"/>
                    <a:pt x="13967" y="12502"/>
                    <a:pt x="13967" y="12502"/>
                  </a:cubicBezTo>
                  <a:lnTo>
                    <a:pt x="13967" y="12492"/>
                  </a:lnTo>
                  <a:cubicBezTo>
                    <a:pt x="13967" y="12492"/>
                    <a:pt x="13967" y="12483"/>
                    <a:pt x="13967" y="12473"/>
                  </a:cubicBezTo>
                  <a:lnTo>
                    <a:pt x="13967" y="12463"/>
                  </a:lnTo>
                  <a:lnTo>
                    <a:pt x="13967" y="12444"/>
                  </a:lnTo>
                  <a:lnTo>
                    <a:pt x="13967" y="12434"/>
                  </a:lnTo>
                  <a:lnTo>
                    <a:pt x="13967" y="12415"/>
                  </a:lnTo>
                  <a:lnTo>
                    <a:pt x="13967" y="12405"/>
                  </a:lnTo>
                  <a:cubicBezTo>
                    <a:pt x="13958" y="12385"/>
                    <a:pt x="13958" y="12395"/>
                    <a:pt x="13948" y="12376"/>
                  </a:cubicBezTo>
                  <a:cubicBezTo>
                    <a:pt x="13948" y="12366"/>
                    <a:pt x="13948" y="12366"/>
                    <a:pt x="13948" y="12356"/>
                  </a:cubicBezTo>
                  <a:lnTo>
                    <a:pt x="13948" y="12347"/>
                  </a:lnTo>
                  <a:cubicBezTo>
                    <a:pt x="13948" y="12337"/>
                    <a:pt x="13948" y="12337"/>
                    <a:pt x="13948" y="12327"/>
                  </a:cubicBezTo>
                  <a:lnTo>
                    <a:pt x="13929" y="12308"/>
                  </a:lnTo>
                  <a:cubicBezTo>
                    <a:pt x="13919" y="12288"/>
                    <a:pt x="13909" y="12279"/>
                    <a:pt x="13909" y="12269"/>
                  </a:cubicBezTo>
                  <a:cubicBezTo>
                    <a:pt x="13899" y="12259"/>
                    <a:pt x="13890" y="12250"/>
                    <a:pt x="13890" y="12240"/>
                  </a:cubicBezTo>
                  <a:cubicBezTo>
                    <a:pt x="13880" y="12230"/>
                    <a:pt x="13880" y="12230"/>
                    <a:pt x="13870" y="12220"/>
                  </a:cubicBezTo>
                  <a:lnTo>
                    <a:pt x="13705" y="12007"/>
                  </a:lnTo>
                  <a:lnTo>
                    <a:pt x="14453" y="11570"/>
                  </a:lnTo>
                  <a:cubicBezTo>
                    <a:pt x="14472" y="11560"/>
                    <a:pt x="14492" y="11541"/>
                    <a:pt x="14501" y="11522"/>
                  </a:cubicBezTo>
                  <a:cubicBezTo>
                    <a:pt x="14511" y="11512"/>
                    <a:pt x="14511" y="11512"/>
                    <a:pt x="14511" y="11502"/>
                  </a:cubicBezTo>
                  <a:lnTo>
                    <a:pt x="14521" y="11483"/>
                  </a:lnTo>
                  <a:lnTo>
                    <a:pt x="14521" y="11463"/>
                  </a:lnTo>
                  <a:lnTo>
                    <a:pt x="14521" y="11454"/>
                  </a:lnTo>
                  <a:cubicBezTo>
                    <a:pt x="14521" y="11454"/>
                    <a:pt x="14521" y="11444"/>
                    <a:pt x="14521" y="11444"/>
                  </a:cubicBezTo>
                  <a:lnTo>
                    <a:pt x="14521" y="11425"/>
                  </a:lnTo>
                  <a:lnTo>
                    <a:pt x="14521" y="11415"/>
                  </a:lnTo>
                  <a:cubicBezTo>
                    <a:pt x="14521" y="11405"/>
                    <a:pt x="14521" y="11405"/>
                    <a:pt x="14521" y="11395"/>
                  </a:cubicBezTo>
                  <a:lnTo>
                    <a:pt x="14521" y="11386"/>
                  </a:lnTo>
                  <a:lnTo>
                    <a:pt x="14521" y="11376"/>
                  </a:lnTo>
                  <a:lnTo>
                    <a:pt x="14521" y="11357"/>
                  </a:lnTo>
                  <a:cubicBezTo>
                    <a:pt x="14521" y="11357"/>
                    <a:pt x="14521" y="11347"/>
                    <a:pt x="14521" y="11347"/>
                  </a:cubicBezTo>
                  <a:lnTo>
                    <a:pt x="14521" y="11328"/>
                  </a:lnTo>
                  <a:lnTo>
                    <a:pt x="14521" y="11318"/>
                  </a:lnTo>
                  <a:lnTo>
                    <a:pt x="14521" y="11298"/>
                  </a:lnTo>
                  <a:lnTo>
                    <a:pt x="14521" y="11289"/>
                  </a:lnTo>
                  <a:lnTo>
                    <a:pt x="14521" y="11279"/>
                  </a:lnTo>
                  <a:lnTo>
                    <a:pt x="14521" y="11269"/>
                  </a:lnTo>
                  <a:lnTo>
                    <a:pt x="14521" y="11250"/>
                  </a:lnTo>
                  <a:lnTo>
                    <a:pt x="14521" y="11240"/>
                  </a:lnTo>
                  <a:lnTo>
                    <a:pt x="14521" y="11221"/>
                  </a:lnTo>
                  <a:lnTo>
                    <a:pt x="14521" y="11201"/>
                  </a:lnTo>
                  <a:lnTo>
                    <a:pt x="14521" y="11192"/>
                  </a:lnTo>
                  <a:cubicBezTo>
                    <a:pt x="14521" y="11192"/>
                    <a:pt x="14521" y="11182"/>
                    <a:pt x="14521" y="11182"/>
                  </a:cubicBezTo>
                  <a:cubicBezTo>
                    <a:pt x="14511" y="11162"/>
                    <a:pt x="14521" y="11172"/>
                    <a:pt x="14511" y="11153"/>
                  </a:cubicBezTo>
                  <a:lnTo>
                    <a:pt x="14501" y="11133"/>
                  </a:lnTo>
                  <a:lnTo>
                    <a:pt x="14492" y="11114"/>
                  </a:lnTo>
                  <a:cubicBezTo>
                    <a:pt x="14492" y="11104"/>
                    <a:pt x="14482" y="11104"/>
                    <a:pt x="14482" y="11095"/>
                  </a:cubicBezTo>
                  <a:lnTo>
                    <a:pt x="14453" y="11056"/>
                  </a:lnTo>
                  <a:lnTo>
                    <a:pt x="14453" y="11046"/>
                  </a:lnTo>
                  <a:lnTo>
                    <a:pt x="14443" y="11027"/>
                  </a:lnTo>
                  <a:lnTo>
                    <a:pt x="14433" y="11007"/>
                  </a:lnTo>
                  <a:lnTo>
                    <a:pt x="14424" y="10997"/>
                  </a:lnTo>
                  <a:lnTo>
                    <a:pt x="14404" y="10988"/>
                  </a:lnTo>
                  <a:lnTo>
                    <a:pt x="14394" y="10968"/>
                  </a:lnTo>
                  <a:lnTo>
                    <a:pt x="14385" y="10959"/>
                  </a:lnTo>
                  <a:lnTo>
                    <a:pt x="14375" y="10949"/>
                  </a:lnTo>
                  <a:lnTo>
                    <a:pt x="14356" y="10939"/>
                  </a:lnTo>
                  <a:lnTo>
                    <a:pt x="14346" y="10920"/>
                  </a:lnTo>
                  <a:lnTo>
                    <a:pt x="14336" y="10910"/>
                  </a:lnTo>
                  <a:lnTo>
                    <a:pt x="14317" y="10900"/>
                  </a:lnTo>
                  <a:lnTo>
                    <a:pt x="14307" y="10891"/>
                  </a:lnTo>
                  <a:lnTo>
                    <a:pt x="14297" y="10881"/>
                  </a:lnTo>
                  <a:lnTo>
                    <a:pt x="14278" y="10881"/>
                  </a:lnTo>
                  <a:lnTo>
                    <a:pt x="14268" y="10871"/>
                  </a:lnTo>
                  <a:lnTo>
                    <a:pt x="14200" y="10871"/>
                  </a:lnTo>
                  <a:lnTo>
                    <a:pt x="12414" y="10357"/>
                  </a:lnTo>
                  <a:lnTo>
                    <a:pt x="12861" y="10095"/>
                  </a:lnTo>
                  <a:cubicBezTo>
                    <a:pt x="12880" y="10085"/>
                    <a:pt x="12900" y="10066"/>
                    <a:pt x="12909" y="10046"/>
                  </a:cubicBezTo>
                  <a:lnTo>
                    <a:pt x="12929" y="10027"/>
                  </a:lnTo>
                  <a:lnTo>
                    <a:pt x="12929" y="10007"/>
                  </a:lnTo>
                  <a:lnTo>
                    <a:pt x="12929" y="9988"/>
                  </a:lnTo>
                  <a:cubicBezTo>
                    <a:pt x="12929" y="9988"/>
                    <a:pt x="12929" y="9978"/>
                    <a:pt x="12929" y="9978"/>
                  </a:cubicBezTo>
                  <a:lnTo>
                    <a:pt x="12929" y="9969"/>
                  </a:lnTo>
                  <a:cubicBezTo>
                    <a:pt x="12929" y="9959"/>
                    <a:pt x="12929" y="9959"/>
                    <a:pt x="12929" y="9949"/>
                  </a:cubicBezTo>
                  <a:cubicBezTo>
                    <a:pt x="12929" y="9949"/>
                    <a:pt x="12929" y="9939"/>
                    <a:pt x="12929" y="9939"/>
                  </a:cubicBezTo>
                  <a:lnTo>
                    <a:pt x="12929" y="9920"/>
                  </a:lnTo>
                  <a:cubicBezTo>
                    <a:pt x="12929" y="9920"/>
                    <a:pt x="12929" y="9910"/>
                    <a:pt x="12929" y="9910"/>
                  </a:cubicBezTo>
                  <a:lnTo>
                    <a:pt x="12929" y="9891"/>
                  </a:lnTo>
                  <a:cubicBezTo>
                    <a:pt x="12929" y="9891"/>
                    <a:pt x="12929" y="9891"/>
                    <a:pt x="12929" y="9881"/>
                  </a:cubicBezTo>
                  <a:cubicBezTo>
                    <a:pt x="12929" y="9881"/>
                    <a:pt x="12929" y="9872"/>
                    <a:pt x="12929" y="9872"/>
                  </a:cubicBezTo>
                  <a:lnTo>
                    <a:pt x="12929" y="9852"/>
                  </a:lnTo>
                  <a:lnTo>
                    <a:pt x="12929" y="9842"/>
                  </a:lnTo>
                  <a:lnTo>
                    <a:pt x="12929" y="9823"/>
                  </a:lnTo>
                  <a:lnTo>
                    <a:pt x="12929" y="9813"/>
                  </a:lnTo>
                  <a:cubicBezTo>
                    <a:pt x="12929" y="9813"/>
                    <a:pt x="12929" y="9813"/>
                    <a:pt x="12929" y="9804"/>
                  </a:cubicBezTo>
                  <a:cubicBezTo>
                    <a:pt x="12929" y="9804"/>
                    <a:pt x="12929" y="9794"/>
                    <a:pt x="12929" y="9784"/>
                  </a:cubicBezTo>
                  <a:lnTo>
                    <a:pt x="12929" y="9774"/>
                  </a:lnTo>
                  <a:lnTo>
                    <a:pt x="12929" y="9755"/>
                  </a:lnTo>
                  <a:cubicBezTo>
                    <a:pt x="12929" y="9745"/>
                    <a:pt x="12929" y="9745"/>
                    <a:pt x="12929" y="9736"/>
                  </a:cubicBezTo>
                  <a:lnTo>
                    <a:pt x="12929" y="9726"/>
                  </a:lnTo>
                  <a:lnTo>
                    <a:pt x="12929" y="9707"/>
                  </a:lnTo>
                  <a:lnTo>
                    <a:pt x="12929" y="9697"/>
                  </a:lnTo>
                  <a:lnTo>
                    <a:pt x="12929" y="9687"/>
                  </a:lnTo>
                  <a:lnTo>
                    <a:pt x="12929" y="9668"/>
                  </a:lnTo>
                  <a:lnTo>
                    <a:pt x="12929" y="9658"/>
                  </a:lnTo>
                  <a:cubicBezTo>
                    <a:pt x="12929" y="9648"/>
                    <a:pt x="12929" y="9648"/>
                    <a:pt x="12919" y="9639"/>
                  </a:cubicBezTo>
                  <a:lnTo>
                    <a:pt x="12900" y="9619"/>
                  </a:lnTo>
                  <a:cubicBezTo>
                    <a:pt x="12900" y="9609"/>
                    <a:pt x="12900" y="9609"/>
                    <a:pt x="12900" y="9609"/>
                  </a:cubicBezTo>
                  <a:lnTo>
                    <a:pt x="14492" y="8687"/>
                  </a:lnTo>
                  <a:cubicBezTo>
                    <a:pt x="14511" y="8678"/>
                    <a:pt x="14521" y="8658"/>
                    <a:pt x="14540" y="8639"/>
                  </a:cubicBezTo>
                  <a:lnTo>
                    <a:pt x="14550" y="8619"/>
                  </a:lnTo>
                  <a:lnTo>
                    <a:pt x="14559" y="8600"/>
                  </a:lnTo>
                  <a:lnTo>
                    <a:pt x="14559" y="8581"/>
                  </a:lnTo>
                  <a:lnTo>
                    <a:pt x="14559" y="8571"/>
                  </a:lnTo>
                  <a:lnTo>
                    <a:pt x="14559" y="8561"/>
                  </a:lnTo>
                  <a:lnTo>
                    <a:pt x="14559" y="8542"/>
                  </a:lnTo>
                  <a:cubicBezTo>
                    <a:pt x="14559" y="8542"/>
                    <a:pt x="14559" y="8532"/>
                    <a:pt x="14559" y="8532"/>
                  </a:cubicBezTo>
                  <a:cubicBezTo>
                    <a:pt x="14559" y="8522"/>
                    <a:pt x="14559" y="8522"/>
                    <a:pt x="14559" y="8513"/>
                  </a:cubicBezTo>
                  <a:lnTo>
                    <a:pt x="14559" y="8484"/>
                  </a:lnTo>
                  <a:lnTo>
                    <a:pt x="14530" y="8474"/>
                  </a:lnTo>
                  <a:lnTo>
                    <a:pt x="14530" y="8454"/>
                  </a:lnTo>
                  <a:lnTo>
                    <a:pt x="14530" y="8445"/>
                  </a:lnTo>
                  <a:lnTo>
                    <a:pt x="14530" y="8435"/>
                  </a:lnTo>
                  <a:lnTo>
                    <a:pt x="14530" y="8425"/>
                  </a:lnTo>
                  <a:lnTo>
                    <a:pt x="14530" y="8416"/>
                  </a:lnTo>
                  <a:cubicBezTo>
                    <a:pt x="14530" y="8406"/>
                    <a:pt x="14530" y="8406"/>
                    <a:pt x="14530" y="8396"/>
                  </a:cubicBezTo>
                  <a:lnTo>
                    <a:pt x="14530" y="8386"/>
                  </a:lnTo>
                  <a:lnTo>
                    <a:pt x="14530" y="8367"/>
                  </a:lnTo>
                  <a:lnTo>
                    <a:pt x="14530" y="8348"/>
                  </a:lnTo>
                  <a:cubicBezTo>
                    <a:pt x="14521" y="8328"/>
                    <a:pt x="14530" y="8338"/>
                    <a:pt x="14521" y="8319"/>
                  </a:cubicBezTo>
                  <a:lnTo>
                    <a:pt x="14521" y="8309"/>
                  </a:lnTo>
                  <a:lnTo>
                    <a:pt x="14521" y="8289"/>
                  </a:lnTo>
                  <a:lnTo>
                    <a:pt x="14521" y="8280"/>
                  </a:lnTo>
                  <a:cubicBezTo>
                    <a:pt x="14521" y="8270"/>
                    <a:pt x="14521" y="8270"/>
                    <a:pt x="14511" y="8260"/>
                  </a:cubicBezTo>
                  <a:lnTo>
                    <a:pt x="14511" y="8251"/>
                  </a:lnTo>
                  <a:lnTo>
                    <a:pt x="14501" y="8231"/>
                  </a:lnTo>
                  <a:lnTo>
                    <a:pt x="14492" y="8212"/>
                  </a:lnTo>
                  <a:lnTo>
                    <a:pt x="14472" y="8183"/>
                  </a:lnTo>
                  <a:lnTo>
                    <a:pt x="14453" y="8154"/>
                  </a:lnTo>
                  <a:lnTo>
                    <a:pt x="14433" y="8124"/>
                  </a:lnTo>
                  <a:lnTo>
                    <a:pt x="14424" y="8105"/>
                  </a:lnTo>
                  <a:lnTo>
                    <a:pt x="14414" y="8095"/>
                  </a:lnTo>
                  <a:lnTo>
                    <a:pt x="14404" y="8086"/>
                  </a:lnTo>
                  <a:lnTo>
                    <a:pt x="14385" y="8066"/>
                  </a:lnTo>
                  <a:lnTo>
                    <a:pt x="14375" y="8056"/>
                  </a:lnTo>
                  <a:lnTo>
                    <a:pt x="14365" y="8047"/>
                  </a:lnTo>
                  <a:lnTo>
                    <a:pt x="14346" y="8027"/>
                  </a:lnTo>
                  <a:lnTo>
                    <a:pt x="13366" y="7163"/>
                  </a:lnTo>
                  <a:lnTo>
                    <a:pt x="13958" y="6814"/>
                  </a:lnTo>
                  <a:cubicBezTo>
                    <a:pt x="13977" y="6804"/>
                    <a:pt x="13997" y="6785"/>
                    <a:pt x="14006" y="6766"/>
                  </a:cubicBezTo>
                  <a:lnTo>
                    <a:pt x="14006" y="6756"/>
                  </a:lnTo>
                  <a:cubicBezTo>
                    <a:pt x="14006" y="6756"/>
                    <a:pt x="14006" y="6756"/>
                    <a:pt x="14006" y="6746"/>
                  </a:cubicBezTo>
                  <a:lnTo>
                    <a:pt x="14016" y="6736"/>
                  </a:lnTo>
                  <a:cubicBezTo>
                    <a:pt x="14016" y="6727"/>
                    <a:pt x="14016" y="6727"/>
                    <a:pt x="14016" y="6717"/>
                  </a:cubicBezTo>
                  <a:cubicBezTo>
                    <a:pt x="14016" y="6707"/>
                    <a:pt x="14016" y="6707"/>
                    <a:pt x="14016" y="6698"/>
                  </a:cubicBezTo>
                  <a:lnTo>
                    <a:pt x="14016" y="6688"/>
                  </a:lnTo>
                  <a:lnTo>
                    <a:pt x="14016" y="6668"/>
                  </a:lnTo>
                  <a:lnTo>
                    <a:pt x="14016" y="6659"/>
                  </a:lnTo>
                  <a:lnTo>
                    <a:pt x="14016" y="6649"/>
                  </a:lnTo>
                  <a:lnTo>
                    <a:pt x="14016" y="6620"/>
                  </a:lnTo>
                  <a:cubicBezTo>
                    <a:pt x="14016" y="6610"/>
                    <a:pt x="14016" y="6610"/>
                    <a:pt x="14016" y="6601"/>
                  </a:cubicBezTo>
                  <a:cubicBezTo>
                    <a:pt x="14016" y="6601"/>
                    <a:pt x="14016" y="6591"/>
                    <a:pt x="14016" y="6591"/>
                  </a:cubicBezTo>
                  <a:cubicBezTo>
                    <a:pt x="14016" y="6581"/>
                    <a:pt x="14016" y="6581"/>
                    <a:pt x="14016" y="6571"/>
                  </a:cubicBezTo>
                  <a:lnTo>
                    <a:pt x="14016" y="6562"/>
                  </a:lnTo>
                  <a:cubicBezTo>
                    <a:pt x="14016" y="6562"/>
                    <a:pt x="14016" y="6552"/>
                    <a:pt x="14016" y="6552"/>
                  </a:cubicBezTo>
                  <a:lnTo>
                    <a:pt x="14016" y="6533"/>
                  </a:lnTo>
                  <a:lnTo>
                    <a:pt x="14016" y="6513"/>
                  </a:lnTo>
                  <a:lnTo>
                    <a:pt x="14016" y="6503"/>
                  </a:lnTo>
                  <a:lnTo>
                    <a:pt x="14016" y="6484"/>
                  </a:lnTo>
                  <a:lnTo>
                    <a:pt x="14016" y="6474"/>
                  </a:lnTo>
                  <a:cubicBezTo>
                    <a:pt x="14016" y="6465"/>
                    <a:pt x="14016" y="6465"/>
                    <a:pt x="14016" y="6455"/>
                  </a:cubicBezTo>
                  <a:cubicBezTo>
                    <a:pt x="14016" y="6455"/>
                    <a:pt x="14006" y="6445"/>
                    <a:pt x="14006" y="6436"/>
                  </a:cubicBezTo>
                  <a:cubicBezTo>
                    <a:pt x="14006" y="6436"/>
                    <a:pt x="14006" y="6426"/>
                    <a:pt x="14006" y="6426"/>
                  </a:cubicBezTo>
                  <a:lnTo>
                    <a:pt x="14006" y="6406"/>
                  </a:lnTo>
                  <a:lnTo>
                    <a:pt x="13997" y="6397"/>
                  </a:lnTo>
                  <a:lnTo>
                    <a:pt x="13997" y="6377"/>
                  </a:lnTo>
                  <a:cubicBezTo>
                    <a:pt x="13997" y="6377"/>
                    <a:pt x="13997" y="6368"/>
                    <a:pt x="13987" y="6358"/>
                  </a:cubicBezTo>
                  <a:lnTo>
                    <a:pt x="13967" y="6338"/>
                  </a:lnTo>
                  <a:lnTo>
                    <a:pt x="13948" y="6300"/>
                  </a:lnTo>
                  <a:cubicBezTo>
                    <a:pt x="13948" y="6290"/>
                    <a:pt x="13938" y="6280"/>
                    <a:pt x="13929" y="6271"/>
                  </a:cubicBezTo>
                  <a:lnTo>
                    <a:pt x="13919" y="6261"/>
                  </a:lnTo>
                  <a:lnTo>
                    <a:pt x="13919" y="6251"/>
                  </a:lnTo>
                  <a:lnTo>
                    <a:pt x="13899" y="6232"/>
                  </a:lnTo>
                  <a:lnTo>
                    <a:pt x="13890" y="6222"/>
                  </a:lnTo>
                  <a:lnTo>
                    <a:pt x="13880" y="6212"/>
                  </a:lnTo>
                  <a:lnTo>
                    <a:pt x="13870" y="6203"/>
                  </a:lnTo>
                  <a:cubicBezTo>
                    <a:pt x="13861" y="6193"/>
                    <a:pt x="13861" y="6193"/>
                    <a:pt x="13851" y="6183"/>
                  </a:cubicBezTo>
                  <a:lnTo>
                    <a:pt x="13841" y="6183"/>
                  </a:lnTo>
                  <a:lnTo>
                    <a:pt x="13832" y="6164"/>
                  </a:lnTo>
                  <a:lnTo>
                    <a:pt x="13822" y="6154"/>
                  </a:lnTo>
                  <a:lnTo>
                    <a:pt x="13802" y="6144"/>
                  </a:lnTo>
                  <a:lnTo>
                    <a:pt x="13793" y="6144"/>
                  </a:lnTo>
                  <a:lnTo>
                    <a:pt x="13783" y="6135"/>
                  </a:lnTo>
                  <a:lnTo>
                    <a:pt x="13773" y="6135"/>
                  </a:lnTo>
                  <a:lnTo>
                    <a:pt x="13764" y="6125"/>
                  </a:lnTo>
                  <a:lnTo>
                    <a:pt x="13560" y="6125"/>
                  </a:lnTo>
                  <a:lnTo>
                    <a:pt x="12783" y="6193"/>
                  </a:lnTo>
                  <a:lnTo>
                    <a:pt x="13113" y="4980"/>
                  </a:lnTo>
                  <a:lnTo>
                    <a:pt x="13113" y="4970"/>
                  </a:lnTo>
                  <a:lnTo>
                    <a:pt x="13113" y="4941"/>
                  </a:lnTo>
                  <a:cubicBezTo>
                    <a:pt x="13113" y="4931"/>
                    <a:pt x="13113" y="4931"/>
                    <a:pt x="13113" y="4921"/>
                  </a:cubicBezTo>
                  <a:cubicBezTo>
                    <a:pt x="13113" y="4921"/>
                    <a:pt x="13113" y="4912"/>
                    <a:pt x="13113" y="4912"/>
                  </a:cubicBezTo>
                  <a:lnTo>
                    <a:pt x="13113" y="4863"/>
                  </a:lnTo>
                  <a:cubicBezTo>
                    <a:pt x="13113" y="4863"/>
                    <a:pt x="13113" y="4853"/>
                    <a:pt x="13113" y="4853"/>
                  </a:cubicBezTo>
                  <a:lnTo>
                    <a:pt x="13113" y="4776"/>
                  </a:lnTo>
                  <a:lnTo>
                    <a:pt x="13113" y="4766"/>
                  </a:lnTo>
                  <a:lnTo>
                    <a:pt x="13113" y="4747"/>
                  </a:lnTo>
                  <a:cubicBezTo>
                    <a:pt x="13113" y="4737"/>
                    <a:pt x="13113" y="4737"/>
                    <a:pt x="13113" y="4727"/>
                  </a:cubicBezTo>
                  <a:lnTo>
                    <a:pt x="13113" y="4717"/>
                  </a:lnTo>
                  <a:cubicBezTo>
                    <a:pt x="13113" y="4708"/>
                    <a:pt x="13113" y="4708"/>
                    <a:pt x="13113" y="4698"/>
                  </a:cubicBezTo>
                  <a:lnTo>
                    <a:pt x="13113" y="4688"/>
                  </a:lnTo>
                  <a:lnTo>
                    <a:pt x="13113" y="4669"/>
                  </a:lnTo>
                  <a:cubicBezTo>
                    <a:pt x="13113" y="4659"/>
                    <a:pt x="13113" y="4659"/>
                    <a:pt x="13113" y="4650"/>
                  </a:cubicBezTo>
                  <a:lnTo>
                    <a:pt x="13113" y="4640"/>
                  </a:lnTo>
                  <a:lnTo>
                    <a:pt x="13113" y="4620"/>
                  </a:lnTo>
                  <a:cubicBezTo>
                    <a:pt x="13113" y="4620"/>
                    <a:pt x="13113" y="4611"/>
                    <a:pt x="13113" y="4611"/>
                  </a:cubicBezTo>
                  <a:lnTo>
                    <a:pt x="13104" y="4591"/>
                  </a:lnTo>
                  <a:lnTo>
                    <a:pt x="13094" y="4582"/>
                  </a:lnTo>
                  <a:cubicBezTo>
                    <a:pt x="13094" y="4572"/>
                    <a:pt x="13094" y="4572"/>
                    <a:pt x="13084" y="4562"/>
                  </a:cubicBezTo>
                  <a:lnTo>
                    <a:pt x="13074" y="4533"/>
                  </a:lnTo>
                  <a:lnTo>
                    <a:pt x="13045" y="4494"/>
                  </a:lnTo>
                  <a:lnTo>
                    <a:pt x="13036" y="4475"/>
                  </a:lnTo>
                  <a:lnTo>
                    <a:pt x="13016" y="4455"/>
                  </a:lnTo>
                  <a:lnTo>
                    <a:pt x="13006" y="4446"/>
                  </a:lnTo>
                  <a:lnTo>
                    <a:pt x="12997" y="4426"/>
                  </a:lnTo>
                  <a:cubicBezTo>
                    <a:pt x="12987" y="4426"/>
                    <a:pt x="12987" y="4417"/>
                    <a:pt x="12987" y="4417"/>
                  </a:cubicBezTo>
                  <a:lnTo>
                    <a:pt x="12968" y="4407"/>
                  </a:lnTo>
                  <a:lnTo>
                    <a:pt x="12958" y="4387"/>
                  </a:lnTo>
                  <a:lnTo>
                    <a:pt x="12948" y="4378"/>
                  </a:lnTo>
                  <a:lnTo>
                    <a:pt x="12939" y="4368"/>
                  </a:lnTo>
                  <a:lnTo>
                    <a:pt x="12919" y="4358"/>
                  </a:lnTo>
                  <a:lnTo>
                    <a:pt x="12909" y="4349"/>
                  </a:lnTo>
                  <a:lnTo>
                    <a:pt x="12900" y="4339"/>
                  </a:lnTo>
                  <a:lnTo>
                    <a:pt x="12880" y="4329"/>
                  </a:lnTo>
                  <a:lnTo>
                    <a:pt x="12871" y="4320"/>
                  </a:lnTo>
                  <a:lnTo>
                    <a:pt x="12686" y="4320"/>
                  </a:lnTo>
                  <a:lnTo>
                    <a:pt x="12657" y="4329"/>
                  </a:lnTo>
                  <a:lnTo>
                    <a:pt x="11657" y="4912"/>
                  </a:lnTo>
                  <a:lnTo>
                    <a:pt x="11638" y="4902"/>
                  </a:lnTo>
                  <a:lnTo>
                    <a:pt x="11473" y="4902"/>
                  </a:lnTo>
                  <a:lnTo>
                    <a:pt x="11444" y="4912"/>
                  </a:lnTo>
                  <a:lnTo>
                    <a:pt x="10114" y="5688"/>
                  </a:lnTo>
                  <a:lnTo>
                    <a:pt x="10104" y="5678"/>
                  </a:lnTo>
                  <a:lnTo>
                    <a:pt x="10065" y="5630"/>
                  </a:lnTo>
                  <a:lnTo>
                    <a:pt x="9998" y="5552"/>
                  </a:lnTo>
                  <a:cubicBezTo>
                    <a:pt x="9978" y="5523"/>
                    <a:pt x="9959" y="5504"/>
                    <a:pt x="9930" y="5475"/>
                  </a:cubicBezTo>
                  <a:lnTo>
                    <a:pt x="9862" y="5407"/>
                  </a:lnTo>
                  <a:lnTo>
                    <a:pt x="9842" y="5387"/>
                  </a:lnTo>
                  <a:lnTo>
                    <a:pt x="9842" y="5378"/>
                  </a:lnTo>
                  <a:lnTo>
                    <a:pt x="9794" y="5329"/>
                  </a:lnTo>
                  <a:cubicBezTo>
                    <a:pt x="9765" y="5310"/>
                    <a:pt x="9735" y="5290"/>
                    <a:pt x="9716" y="5261"/>
                  </a:cubicBezTo>
                  <a:lnTo>
                    <a:pt x="9638" y="5193"/>
                  </a:lnTo>
                  <a:lnTo>
                    <a:pt x="9561" y="5135"/>
                  </a:lnTo>
                  <a:lnTo>
                    <a:pt x="9551" y="5135"/>
                  </a:lnTo>
                  <a:lnTo>
                    <a:pt x="9551" y="4572"/>
                  </a:lnTo>
                  <a:lnTo>
                    <a:pt x="10560" y="3990"/>
                  </a:lnTo>
                  <a:cubicBezTo>
                    <a:pt x="10580" y="3970"/>
                    <a:pt x="10599" y="3960"/>
                    <a:pt x="10609" y="3941"/>
                  </a:cubicBezTo>
                  <a:lnTo>
                    <a:pt x="10619" y="3912"/>
                  </a:lnTo>
                  <a:cubicBezTo>
                    <a:pt x="10619" y="3912"/>
                    <a:pt x="10619" y="3912"/>
                    <a:pt x="10619" y="3902"/>
                  </a:cubicBezTo>
                  <a:cubicBezTo>
                    <a:pt x="10619" y="3902"/>
                    <a:pt x="10619" y="3892"/>
                    <a:pt x="10619" y="3892"/>
                  </a:cubicBezTo>
                  <a:cubicBezTo>
                    <a:pt x="10619" y="3883"/>
                    <a:pt x="10619" y="3883"/>
                    <a:pt x="10619" y="3873"/>
                  </a:cubicBezTo>
                  <a:lnTo>
                    <a:pt x="10619" y="3854"/>
                  </a:lnTo>
                  <a:lnTo>
                    <a:pt x="10619" y="3844"/>
                  </a:lnTo>
                  <a:lnTo>
                    <a:pt x="10619" y="3825"/>
                  </a:lnTo>
                  <a:lnTo>
                    <a:pt x="10619" y="3815"/>
                  </a:lnTo>
                  <a:lnTo>
                    <a:pt x="10619" y="3805"/>
                  </a:lnTo>
                  <a:lnTo>
                    <a:pt x="10619" y="3786"/>
                  </a:lnTo>
                  <a:cubicBezTo>
                    <a:pt x="10619" y="3786"/>
                    <a:pt x="10619" y="3776"/>
                    <a:pt x="10619" y="3776"/>
                  </a:cubicBezTo>
                  <a:cubicBezTo>
                    <a:pt x="10619" y="3766"/>
                    <a:pt x="10619" y="3766"/>
                    <a:pt x="10619" y="3757"/>
                  </a:cubicBezTo>
                  <a:cubicBezTo>
                    <a:pt x="10619" y="3757"/>
                    <a:pt x="10619" y="3747"/>
                    <a:pt x="10619" y="3747"/>
                  </a:cubicBezTo>
                  <a:cubicBezTo>
                    <a:pt x="10619" y="3737"/>
                    <a:pt x="10619" y="3727"/>
                    <a:pt x="10619" y="3718"/>
                  </a:cubicBezTo>
                  <a:lnTo>
                    <a:pt x="10619" y="3698"/>
                  </a:lnTo>
                  <a:lnTo>
                    <a:pt x="10619" y="3679"/>
                  </a:lnTo>
                  <a:cubicBezTo>
                    <a:pt x="10619" y="3679"/>
                    <a:pt x="10619" y="3669"/>
                    <a:pt x="10619" y="3669"/>
                  </a:cubicBezTo>
                  <a:lnTo>
                    <a:pt x="10619" y="3659"/>
                  </a:lnTo>
                  <a:cubicBezTo>
                    <a:pt x="10619" y="3659"/>
                    <a:pt x="10619" y="3659"/>
                    <a:pt x="10619" y="3650"/>
                  </a:cubicBezTo>
                  <a:cubicBezTo>
                    <a:pt x="10619" y="3650"/>
                    <a:pt x="10619" y="3640"/>
                    <a:pt x="10619" y="3640"/>
                  </a:cubicBezTo>
                  <a:lnTo>
                    <a:pt x="10619" y="3621"/>
                  </a:lnTo>
                  <a:lnTo>
                    <a:pt x="10619" y="3611"/>
                  </a:lnTo>
                  <a:lnTo>
                    <a:pt x="10619" y="3592"/>
                  </a:lnTo>
                  <a:cubicBezTo>
                    <a:pt x="10619" y="3592"/>
                    <a:pt x="10619" y="3582"/>
                    <a:pt x="10619" y="3582"/>
                  </a:cubicBezTo>
                  <a:lnTo>
                    <a:pt x="10619" y="3562"/>
                  </a:lnTo>
                  <a:lnTo>
                    <a:pt x="10609" y="3553"/>
                  </a:lnTo>
                  <a:cubicBezTo>
                    <a:pt x="10609" y="3543"/>
                    <a:pt x="10599" y="3533"/>
                    <a:pt x="10599" y="3533"/>
                  </a:cubicBezTo>
                  <a:lnTo>
                    <a:pt x="10590" y="3514"/>
                  </a:lnTo>
                  <a:cubicBezTo>
                    <a:pt x="10580" y="3494"/>
                    <a:pt x="10570" y="3485"/>
                    <a:pt x="10560" y="3465"/>
                  </a:cubicBezTo>
                  <a:cubicBezTo>
                    <a:pt x="10551" y="3456"/>
                    <a:pt x="10551" y="3456"/>
                    <a:pt x="10541" y="3446"/>
                  </a:cubicBezTo>
                  <a:lnTo>
                    <a:pt x="10531" y="3427"/>
                  </a:lnTo>
                  <a:lnTo>
                    <a:pt x="10522" y="3417"/>
                  </a:lnTo>
                  <a:lnTo>
                    <a:pt x="10512" y="3397"/>
                  </a:lnTo>
                  <a:lnTo>
                    <a:pt x="10493" y="3388"/>
                  </a:lnTo>
                  <a:lnTo>
                    <a:pt x="10493" y="3378"/>
                  </a:lnTo>
                  <a:lnTo>
                    <a:pt x="10483" y="3368"/>
                  </a:lnTo>
                  <a:lnTo>
                    <a:pt x="10473" y="3359"/>
                  </a:lnTo>
                  <a:lnTo>
                    <a:pt x="10454" y="3349"/>
                  </a:lnTo>
                  <a:lnTo>
                    <a:pt x="10444" y="3329"/>
                  </a:lnTo>
                  <a:lnTo>
                    <a:pt x="10434" y="3320"/>
                  </a:lnTo>
                  <a:lnTo>
                    <a:pt x="10415" y="3320"/>
                  </a:lnTo>
                  <a:lnTo>
                    <a:pt x="10405" y="3310"/>
                  </a:lnTo>
                  <a:lnTo>
                    <a:pt x="10395" y="3300"/>
                  </a:lnTo>
                  <a:lnTo>
                    <a:pt x="10386" y="3300"/>
                  </a:lnTo>
                  <a:lnTo>
                    <a:pt x="10376" y="3291"/>
                  </a:lnTo>
                  <a:lnTo>
                    <a:pt x="10211" y="3291"/>
                  </a:lnTo>
                  <a:cubicBezTo>
                    <a:pt x="10201" y="3291"/>
                    <a:pt x="10192" y="3291"/>
                    <a:pt x="10182" y="3300"/>
                  </a:cubicBezTo>
                  <a:lnTo>
                    <a:pt x="9600" y="3630"/>
                  </a:lnTo>
                  <a:lnTo>
                    <a:pt x="9600" y="3184"/>
                  </a:lnTo>
                  <a:lnTo>
                    <a:pt x="10958" y="2398"/>
                  </a:lnTo>
                  <a:cubicBezTo>
                    <a:pt x="10978" y="2378"/>
                    <a:pt x="10997" y="2369"/>
                    <a:pt x="11007" y="2339"/>
                  </a:cubicBezTo>
                  <a:cubicBezTo>
                    <a:pt x="11017" y="2339"/>
                    <a:pt x="11017" y="2330"/>
                    <a:pt x="11026" y="2320"/>
                  </a:cubicBezTo>
                  <a:lnTo>
                    <a:pt x="11026" y="2310"/>
                  </a:lnTo>
                  <a:cubicBezTo>
                    <a:pt x="11026" y="2301"/>
                    <a:pt x="11026" y="2301"/>
                    <a:pt x="11026" y="2291"/>
                  </a:cubicBezTo>
                  <a:lnTo>
                    <a:pt x="11026" y="2281"/>
                  </a:lnTo>
                  <a:cubicBezTo>
                    <a:pt x="11026" y="2271"/>
                    <a:pt x="11026" y="2271"/>
                    <a:pt x="11026" y="2262"/>
                  </a:cubicBezTo>
                  <a:cubicBezTo>
                    <a:pt x="11026" y="2262"/>
                    <a:pt x="11026" y="2252"/>
                    <a:pt x="11026" y="2252"/>
                  </a:cubicBezTo>
                  <a:cubicBezTo>
                    <a:pt x="11026" y="2242"/>
                    <a:pt x="11026" y="2242"/>
                    <a:pt x="11026" y="2233"/>
                  </a:cubicBezTo>
                  <a:cubicBezTo>
                    <a:pt x="11026" y="2233"/>
                    <a:pt x="11026" y="2223"/>
                    <a:pt x="11026" y="2223"/>
                  </a:cubicBezTo>
                  <a:lnTo>
                    <a:pt x="11026" y="2204"/>
                  </a:lnTo>
                  <a:lnTo>
                    <a:pt x="11026" y="2184"/>
                  </a:lnTo>
                  <a:cubicBezTo>
                    <a:pt x="11026" y="2174"/>
                    <a:pt x="11026" y="2174"/>
                    <a:pt x="11026" y="2165"/>
                  </a:cubicBezTo>
                  <a:lnTo>
                    <a:pt x="11026" y="2155"/>
                  </a:lnTo>
                  <a:lnTo>
                    <a:pt x="11026" y="2136"/>
                  </a:lnTo>
                  <a:lnTo>
                    <a:pt x="11026" y="2126"/>
                  </a:lnTo>
                  <a:cubicBezTo>
                    <a:pt x="11026" y="2116"/>
                    <a:pt x="11026" y="2116"/>
                    <a:pt x="11026" y="2106"/>
                  </a:cubicBezTo>
                  <a:lnTo>
                    <a:pt x="11026" y="2087"/>
                  </a:lnTo>
                  <a:cubicBezTo>
                    <a:pt x="11026" y="2087"/>
                    <a:pt x="11026" y="2077"/>
                    <a:pt x="11026" y="2077"/>
                  </a:cubicBezTo>
                  <a:cubicBezTo>
                    <a:pt x="11026" y="2068"/>
                    <a:pt x="11026" y="2068"/>
                    <a:pt x="11026" y="2068"/>
                  </a:cubicBezTo>
                  <a:cubicBezTo>
                    <a:pt x="11026" y="2058"/>
                    <a:pt x="11026" y="2058"/>
                    <a:pt x="11026" y="2048"/>
                  </a:cubicBezTo>
                  <a:lnTo>
                    <a:pt x="11026" y="2039"/>
                  </a:lnTo>
                  <a:lnTo>
                    <a:pt x="11026" y="2019"/>
                  </a:lnTo>
                  <a:lnTo>
                    <a:pt x="11026" y="2009"/>
                  </a:lnTo>
                  <a:lnTo>
                    <a:pt x="11026" y="1990"/>
                  </a:lnTo>
                  <a:lnTo>
                    <a:pt x="11026" y="1980"/>
                  </a:lnTo>
                  <a:cubicBezTo>
                    <a:pt x="11017" y="1971"/>
                    <a:pt x="11017" y="1971"/>
                    <a:pt x="11017" y="1961"/>
                  </a:cubicBezTo>
                  <a:lnTo>
                    <a:pt x="11007" y="1941"/>
                  </a:lnTo>
                  <a:lnTo>
                    <a:pt x="10988" y="1922"/>
                  </a:lnTo>
                  <a:cubicBezTo>
                    <a:pt x="10978" y="1903"/>
                    <a:pt x="10978" y="1893"/>
                    <a:pt x="10968" y="1874"/>
                  </a:cubicBezTo>
                  <a:lnTo>
                    <a:pt x="10949" y="1854"/>
                  </a:lnTo>
                  <a:lnTo>
                    <a:pt x="10929" y="1835"/>
                  </a:lnTo>
                  <a:lnTo>
                    <a:pt x="10920" y="1825"/>
                  </a:lnTo>
                  <a:lnTo>
                    <a:pt x="10910" y="1806"/>
                  </a:lnTo>
                  <a:lnTo>
                    <a:pt x="10900" y="1796"/>
                  </a:lnTo>
                  <a:lnTo>
                    <a:pt x="10900" y="1786"/>
                  </a:lnTo>
                  <a:lnTo>
                    <a:pt x="10891" y="1776"/>
                  </a:lnTo>
                  <a:lnTo>
                    <a:pt x="10871" y="1767"/>
                  </a:lnTo>
                  <a:lnTo>
                    <a:pt x="10861" y="1757"/>
                  </a:lnTo>
                  <a:lnTo>
                    <a:pt x="10852" y="1738"/>
                  </a:lnTo>
                  <a:lnTo>
                    <a:pt x="10832" y="1728"/>
                  </a:lnTo>
                  <a:lnTo>
                    <a:pt x="10823" y="1718"/>
                  </a:lnTo>
                  <a:lnTo>
                    <a:pt x="10813" y="1718"/>
                  </a:lnTo>
                  <a:lnTo>
                    <a:pt x="10793" y="1709"/>
                  </a:lnTo>
                  <a:lnTo>
                    <a:pt x="10784" y="1699"/>
                  </a:lnTo>
                  <a:lnTo>
                    <a:pt x="10735" y="1699"/>
                  </a:lnTo>
                  <a:cubicBezTo>
                    <a:pt x="10725" y="1699"/>
                    <a:pt x="10725" y="1699"/>
                    <a:pt x="10716" y="1689"/>
                  </a:cubicBezTo>
                  <a:lnTo>
                    <a:pt x="10609" y="1689"/>
                  </a:lnTo>
                  <a:lnTo>
                    <a:pt x="10590" y="1709"/>
                  </a:lnTo>
                  <a:lnTo>
                    <a:pt x="9658" y="2233"/>
                  </a:lnTo>
                  <a:lnTo>
                    <a:pt x="9658" y="1165"/>
                  </a:lnTo>
                  <a:cubicBezTo>
                    <a:pt x="9658" y="1155"/>
                    <a:pt x="9658" y="1155"/>
                    <a:pt x="9658" y="1146"/>
                  </a:cubicBezTo>
                  <a:lnTo>
                    <a:pt x="9658" y="1019"/>
                  </a:lnTo>
                  <a:lnTo>
                    <a:pt x="9658" y="1000"/>
                  </a:lnTo>
                  <a:lnTo>
                    <a:pt x="9658" y="990"/>
                  </a:lnTo>
                  <a:lnTo>
                    <a:pt x="9658" y="971"/>
                  </a:lnTo>
                  <a:lnTo>
                    <a:pt x="9658" y="961"/>
                  </a:lnTo>
                  <a:lnTo>
                    <a:pt x="9658" y="942"/>
                  </a:lnTo>
                  <a:lnTo>
                    <a:pt x="9658" y="922"/>
                  </a:lnTo>
                  <a:lnTo>
                    <a:pt x="9658" y="913"/>
                  </a:lnTo>
                  <a:lnTo>
                    <a:pt x="9658" y="893"/>
                  </a:lnTo>
                  <a:lnTo>
                    <a:pt x="9658" y="883"/>
                  </a:lnTo>
                  <a:lnTo>
                    <a:pt x="9658" y="864"/>
                  </a:lnTo>
                  <a:lnTo>
                    <a:pt x="9658" y="854"/>
                  </a:lnTo>
                  <a:cubicBezTo>
                    <a:pt x="9658" y="845"/>
                    <a:pt x="9658" y="845"/>
                    <a:pt x="9658" y="835"/>
                  </a:cubicBezTo>
                  <a:cubicBezTo>
                    <a:pt x="9658" y="835"/>
                    <a:pt x="9658" y="825"/>
                    <a:pt x="9658" y="825"/>
                  </a:cubicBezTo>
                  <a:cubicBezTo>
                    <a:pt x="9658" y="816"/>
                    <a:pt x="9658" y="816"/>
                    <a:pt x="9658" y="806"/>
                  </a:cubicBezTo>
                  <a:lnTo>
                    <a:pt x="9648" y="796"/>
                  </a:lnTo>
                  <a:lnTo>
                    <a:pt x="9435" y="777"/>
                  </a:lnTo>
                  <a:lnTo>
                    <a:pt x="9425" y="748"/>
                  </a:lnTo>
                  <a:lnTo>
                    <a:pt x="9396" y="709"/>
                  </a:lnTo>
                  <a:lnTo>
                    <a:pt x="9376" y="689"/>
                  </a:lnTo>
                  <a:cubicBezTo>
                    <a:pt x="9376" y="680"/>
                    <a:pt x="9367" y="670"/>
                    <a:pt x="9367" y="670"/>
                  </a:cubicBezTo>
                  <a:lnTo>
                    <a:pt x="9357" y="651"/>
                  </a:lnTo>
                  <a:lnTo>
                    <a:pt x="9347" y="641"/>
                  </a:lnTo>
                  <a:lnTo>
                    <a:pt x="9337" y="621"/>
                  </a:lnTo>
                  <a:lnTo>
                    <a:pt x="9328" y="621"/>
                  </a:lnTo>
                  <a:lnTo>
                    <a:pt x="9308" y="602"/>
                  </a:lnTo>
                  <a:lnTo>
                    <a:pt x="9299" y="592"/>
                  </a:lnTo>
                  <a:lnTo>
                    <a:pt x="9289" y="583"/>
                  </a:lnTo>
                  <a:lnTo>
                    <a:pt x="9270" y="573"/>
                  </a:lnTo>
                  <a:lnTo>
                    <a:pt x="9260" y="563"/>
                  </a:lnTo>
                  <a:lnTo>
                    <a:pt x="9250" y="553"/>
                  </a:lnTo>
                  <a:lnTo>
                    <a:pt x="9231" y="544"/>
                  </a:lnTo>
                  <a:lnTo>
                    <a:pt x="9221" y="534"/>
                  </a:lnTo>
                  <a:lnTo>
                    <a:pt x="9211" y="524"/>
                  </a:lnTo>
                  <a:lnTo>
                    <a:pt x="9037" y="524"/>
                  </a:lnTo>
                  <a:lnTo>
                    <a:pt x="9007" y="534"/>
                  </a:lnTo>
                  <a:lnTo>
                    <a:pt x="8415" y="883"/>
                  </a:lnTo>
                  <a:lnTo>
                    <a:pt x="8027" y="214"/>
                  </a:lnTo>
                  <a:cubicBezTo>
                    <a:pt x="8017" y="204"/>
                    <a:pt x="8008" y="185"/>
                    <a:pt x="7998" y="175"/>
                  </a:cubicBezTo>
                  <a:cubicBezTo>
                    <a:pt x="7998" y="165"/>
                    <a:pt x="7988" y="156"/>
                    <a:pt x="7988" y="146"/>
                  </a:cubicBezTo>
                  <a:cubicBezTo>
                    <a:pt x="7979" y="146"/>
                    <a:pt x="7979" y="136"/>
                    <a:pt x="7969" y="136"/>
                  </a:cubicBezTo>
                  <a:lnTo>
                    <a:pt x="7959" y="117"/>
                  </a:lnTo>
                  <a:lnTo>
                    <a:pt x="7949" y="107"/>
                  </a:lnTo>
                  <a:lnTo>
                    <a:pt x="7940" y="97"/>
                  </a:lnTo>
                  <a:lnTo>
                    <a:pt x="7930" y="88"/>
                  </a:lnTo>
                  <a:lnTo>
                    <a:pt x="7920" y="78"/>
                  </a:lnTo>
                  <a:cubicBezTo>
                    <a:pt x="7901" y="58"/>
                    <a:pt x="7911" y="68"/>
                    <a:pt x="7891" y="49"/>
                  </a:cubicBezTo>
                  <a:lnTo>
                    <a:pt x="7882" y="39"/>
                  </a:lnTo>
                  <a:lnTo>
                    <a:pt x="7862" y="29"/>
                  </a:lnTo>
                  <a:lnTo>
                    <a:pt x="7852" y="20"/>
                  </a:lnTo>
                  <a:lnTo>
                    <a:pt x="7843" y="10"/>
                  </a:lnTo>
                  <a:lnTo>
                    <a:pt x="7833" y="0"/>
                  </a:lnTo>
                  <a:close/>
                  <a:moveTo>
                    <a:pt x="6868" y="16001"/>
                  </a:moveTo>
                  <a:lnTo>
                    <a:pt x="6843" y="16016"/>
                  </a:lnTo>
                  <a:cubicBezTo>
                    <a:pt x="6852" y="16013"/>
                    <a:pt x="6861" y="16008"/>
                    <a:pt x="6868" y="1600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33;p37">
              <a:extLst>
                <a:ext uri="{FF2B5EF4-FFF2-40B4-BE49-F238E27FC236}">
                  <a16:creationId xmlns:a16="http://schemas.microsoft.com/office/drawing/2014/main" id="{F78636DF-4135-CD45-2FCA-97A7FB445F4E}"/>
                </a:ext>
              </a:extLst>
            </p:cNvPr>
            <p:cNvSpPr/>
            <p:nvPr/>
          </p:nvSpPr>
          <p:spPr>
            <a:xfrm>
              <a:off x="5774550" y="1581550"/>
              <a:ext cx="267675" cy="346100"/>
            </a:xfrm>
            <a:custGeom>
              <a:avLst/>
              <a:gdLst/>
              <a:ahLst/>
              <a:cxnLst/>
              <a:rect l="l" t="t" r="r" b="b"/>
              <a:pathLst>
                <a:path w="10707" h="13844" extrusionOk="0">
                  <a:moveTo>
                    <a:pt x="4860" y="5497"/>
                  </a:moveTo>
                  <a:cubicBezTo>
                    <a:pt x="5008" y="5497"/>
                    <a:pt x="5174" y="5545"/>
                    <a:pt x="5348" y="5646"/>
                  </a:cubicBezTo>
                  <a:cubicBezTo>
                    <a:pt x="5960" y="6005"/>
                    <a:pt x="6455" y="6860"/>
                    <a:pt x="6455" y="7558"/>
                  </a:cubicBezTo>
                  <a:cubicBezTo>
                    <a:pt x="6455" y="8054"/>
                    <a:pt x="6201" y="8339"/>
                    <a:pt x="5840" y="8339"/>
                  </a:cubicBezTo>
                  <a:cubicBezTo>
                    <a:pt x="5691" y="8339"/>
                    <a:pt x="5524" y="8291"/>
                    <a:pt x="5348" y="8189"/>
                  </a:cubicBezTo>
                  <a:cubicBezTo>
                    <a:pt x="4737" y="7840"/>
                    <a:pt x="4242" y="6986"/>
                    <a:pt x="4242" y="6287"/>
                  </a:cubicBezTo>
                  <a:cubicBezTo>
                    <a:pt x="4249" y="5784"/>
                    <a:pt x="4500" y="5497"/>
                    <a:pt x="4860" y="5497"/>
                  </a:cubicBezTo>
                  <a:close/>
                  <a:moveTo>
                    <a:pt x="3836" y="0"/>
                  </a:moveTo>
                  <a:cubicBezTo>
                    <a:pt x="3809" y="0"/>
                    <a:pt x="3782" y="6"/>
                    <a:pt x="3757" y="17"/>
                  </a:cubicBezTo>
                  <a:cubicBezTo>
                    <a:pt x="3630" y="85"/>
                    <a:pt x="3630" y="308"/>
                    <a:pt x="3757" y="502"/>
                  </a:cubicBezTo>
                  <a:lnTo>
                    <a:pt x="5067" y="2773"/>
                  </a:lnTo>
                  <a:lnTo>
                    <a:pt x="5067" y="3239"/>
                  </a:lnTo>
                  <a:lnTo>
                    <a:pt x="4523" y="2307"/>
                  </a:lnTo>
                  <a:cubicBezTo>
                    <a:pt x="4475" y="2210"/>
                    <a:pt x="4397" y="2133"/>
                    <a:pt x="4310" y="2084"/>
                  </a:cubicBezTo>
                  <a:cubicBezTo>
                    <a:pt x="4273" y="2054"/>
                    <a:pt x="4229" y="2039"/>
                    <a:pt x="4185" y="2039"/>
                  </a:cubicBezTo>
                  <a:cubicBezTo>
                    <a:pt x="4158" y="2039"/>
                    <a:pt x="4132" y="2044"/>
                    <a:pt x="4106" y="2055"/>
                  </a:cubicBezTo>
                  <a:cubicBezTo>
                    <a:pt x="3990" y="2123"/>
                    <a:pt x="3980" y="2346"/>
                    <a:pt x="4106" y="2540"/>
                  </a:cubicBezTo>
                  <a:lnTo>
                    <a:pt x="5067" y="4210"/>
                  </a:lnTo>
                  <a:lnTo>
                    <a:pt x="5067" y="4821"/>
                  </a:lnTo>
                  <a:cubicBezTo>
                    <a:pt x="4903" y="4757"/>
                    <a:pt x="4745" y="4726"/>
                    <a:pt x="4599" y="4726"/>
                  </a:cubicBezTo>
                  <a:cubicBezTo>
                    <a:pt x="4391" y="4726"/>
                    <a:pt x="4206" y="4789"/>
                    <a:pt x="4057" y="4909"/>
                  </a:cubicBezTo>
                  <a:lnTo>
                    <a:pt x="3630" y="4365"/>
                  </a:lnTo>
                  <a:lnTo>
                    <a:pt x="3262" y="2589"/>
                  </a:lnTo>
                  <a:cubicBezTo>
                    <a:pt x="3223" y="2414"/>
                    <a:pt x="3126" y="2259"/>
                    <a:pt x="2980" y="2162"/>
                  </a:cubicBezTo>
                  <a:cubicBezTo>
                    <a:pt x="2951" y="2152"/>
                    <a:pt x="2922" y="2142"/>
                    <a:pt x="2902" y="2133"/>
                  </a:cubicBezTo>
                  <a:cubicBezTo>
                    <a:pt x="2882" y="2128"/>
                    <a:pt x="2863" y="2126"/>
                    <a:pt x="2846" y="2126"/>
                  </a:cubicBezTo>
                  <a:cubicBezTo>
                    <a:pt x="2716" y="2126"/>
                    <a:pt x="2646" y="2246"/>
                    <a:pt x="2689" y="2434"/>
                  </a:cubicBezTo>
                  <a:lnTo>
                    <a:pt x="2893" y="3462"/>
                  </a:lnTo>
                  <a:lnTo>
                    <a:pt x="2543" y="3026"/>
                  </a:lnTo>
                  <a:lnTo>
                    <a:pt x="2058" y="628"/>
                  </a:lnTo>
                  <a:cubicBezTo>
                    <a:pt x="2029" y="453"/>
                    <a:pt x="1922" y="298"/>
                    <a:pt x="1777" y="201"/>
                  </a:cubicBezTo>
                  <a:cubicBezTo>
                    <a:pt x="1747" y="191"/>
                    <a:pt x="1728" y="182"/>
                    <a:pt x="1699" y="172"/>
                  </a:cubicBezTo>
                  <a:cubicBezTo>
                    <a:pt x="1676" y="165"/>
                    <a:pt x="1655" y="162"/>
                    <a:pt x="1636" y="162"/>
                  </a:cubicBezTo>
                  <a:cubicBezTo>
                    <a:pt x="1512" y="162"/>
                    <a:pt x="1452" y="289"/>
                    <a:pt x="1485" y="473"/>
                  </a:cubicBezTo>
                  <a:lnTo>
                    <a:pt x="1825" y="2123"/>
                  </a:lnTo>
                  <a:lnTo>
                    <a:pt x="1010" y="1123"/>
                  </a:lnTo>
                  <a:cubicBezTo>
                    <a:pt x="971" y="1065"/>
                    <a:pt x="922" y="1016"/>
                    <a:pt x="864" y="987"/>
                  </a:cubicBezTo>
                  <a:cubicBezTo>
                    <a:pt x="815" y="960"/>
                    <a:pt x="767" y="946"/>
                    <a:pt x="725" y="946"/>
                  </a:cubicBezTo>
                  <a:cubicBezTo>
                    <a:pt x="676" y="946"/>
                    <a:pt x="633" y="965"/>
                    <a:pt x="602" y="1007"/>
                  </a:cubicBezTo>
                  <a:cubicBezTo>
                    <a:pt x="524" y="1123"/>
                    <a:pt x="573" y="1366"/>
                    <a:pt x="709" y="1541"/>
                  </a:cubicBezTo>
                  <a:lnTo>
                    <a:pt x="1485" y="2511"/>
                  </a:lnTo>
                  <a:lnTo>
                    <a:pt x="262" y="2181"/>
                  </a:lnTo>
                  <a:cubicBezTo>
                    <a:pt x="244" y="2177"/>
                    <a:pt x="227" y="2175"/>
                    <a:pt x="211" y="2175"/>
                  </a:cubicBezTo>
                  <a:cubicBezTo>
                    <a:pt x="87" y="2175"/>
                    <a:pt x="16" y="2302"/>
                    <a:pt x="58" y="2482"/>
                  </a:cubicBezTo>
                  <a:cubicBezTo>
                    <a:pt x="88" y="2657"/>
                    <a:pt x="194" y="2802"/>
                    <a:pt x="340" y="2899"/>
                  </a:cubicBezTo>
                  <a:cubicBezTo>
                    <a:pt x="369" y="2919"/>
                    <a:pt x="389" y="2929"/>
                    <a:pt x="418" y="2938"/>
                  </a:cubicBezTo>
                  <a:lnTo>
                    <a:pt x="2223" y="3424"/>
                  </a:lnTo>
                  <a:lnTo>
                    <a:pt x="2563" y="3851"/>
                  </a:lnTo>
                  <a:lnTo>
                    <a:pt x="1825" y="3647"/>
                  </a:lnTo>
                  <a:cubicBezTo>
                    <a:pt x="1806" y="3642"/>
                    <a:pt x="1788" y="3640"/>
                    <a:pt x="1771" y="3640"/>
                  </a:cubicBezTo>
                  <a:cubicBezTo>
                    <a:pt x="1642" y="3640"/>
                    <a:pt x="1577" y="3767"/>
                    <a:pt x="1612" y="3948"/>
                  </a:cubicBezTo>
                  <a:cubicBezTo>
                    <a:pt x="1650" y="4122"/>
                    <a:pt x="1747" y="4268"/>
                    <a:pt x="1903" y="4365"/>
                  </a:cubicBezTo>
                  <a:cubicBezTo>
                    <a:pt x="1922" y="4385"/>
                    <a:pt x="1951" y="4394"/>
                    <a:pt x="1980" y="4404"/>
                  </a:cubicBezTo>
                  <a:lnTo>
                    <a:pt x="3291" y="4753"/>
                  </a:lnTo>
                  <a:lnTo>
                    <a:pt x="3757" y="5336"/>
                  </a:lnTo>
                  <a:cubicBezTo>
                    <a:pt x="3689" y="5530"/>
                    <a:pt x="3650" y="5734"/>
                    <a:pt x="3650" y="5938"/>
                  </a:cubicBezTo>
                  <a:cubicBezTo>
                    <a:pt x="3650" y="6190"/>
                    <a:pt x="3689" y="6433"/>
                    <a:pt x="3757" y="6666"/>
                  </a:cubicBezTo>
                  <a:lnTo>
                    <a:pt x="3320" y="6704"/>
                  </a:lnTo>
                  <a:lnTo>
                    <a:pt x="1961" y="5491"/>
                  </a:lnTo>
                  <a:cubicBezTo>
                    <a:pt x="1932" y="5472"/>
                    <a:pt x="1903" y="5452"/>
                    <a:pt x="1883" y="5443"/>
                  </a:cubicBezTo>
                  <a:cubicBezTo>
                    <a:pt x="1833" y="5414"/>
                    <a:pt x="1784" y="5400"/>
                    <a:pt x="1741" y="5400"/>
                  </a:cubicBezTo>
                  <a:cubicBezTo>
                    <a:pt x="1667" y="5400"/>
                    <a:pt x="1610" y="5441"/>
                    <a:pt x="1592" y="5520"/>
                  </a:cubicBezTo>
                  <a:cubicBezTo>
                    <a:pt x="1563" y="5724"/>
                    <a:pt x="1641" y="5928"/>
                    <a:pt x="1796" y="6064"/>
                  </a:cubicBezTo>
                  <a:lnTo>
                    <a:pt x="2582" y="6763"/>
                  </a:lnTo>
                  <a:lnTo>
                    <a:pt x="2242" y="6792"/>
                  </a:lnTo>
                  <a:lnTo>
                    <a:pt x="398" y="5161"/>
                  </a:lnTo>
                  <a:cubicBezTo>
                    <a:pt x="369" y="5142"/>
                    <a:pt x="350" y="5122"/>
                    <a:pt x="321" y="5103"/>
                  </a:cubicBezTo>
                  <a:cubicBezTo>
                    <a:pt x="273" y="5079"/>
                    <a:pt x="228" y="5067"/>
                    <a:pt x="188" y="5067"/>
                  </a:cubicBezTo>
                  <a:cubicBezTo>
                    <a:pt x="113" y="5067"/>
                    <a:pt x="55" y="5108"/>
                    <a:pt x="29" y="5190"/>
                  </a:cubicBezTo>
                  <a:cubicBezTo>
                    <a:pt x="0" y="5394"/>
                    <a:pt x="78" y="5598"/>
                    <a:pt x="233" y="5734"/>
                  </a:cubicBezTo>
                  <a:lnTo>
                    <a:pt x="1505" y="6860"/>
                  </a:lnTo>
                  <a:lnTo>
                    <a:pt x="699" y="6928"/>
                  </a:lnTo>
                  <a:cubicBezTo>
                    <a:pt x="554" y="6937"/>
                    <a:pt x="505" y="7122"/>
                    <a:pt x="583" y="7335"/>
                  </a:cubicBezTo>
                  <a:cubicBezTo>
                    <a:pt x="631" y="7471"/>
                    <a:pt x="728" y="7578"/>
                    <a:pt x="845" y="7656"/>
                  </a:cubicBezTo>
                  <a:cubicBezTo>
                    <a:pt x="893" y="7685"/>
                    <a:pt x="942" y="7694"/>
                    <a:pt x="990" y="7694"/>
                  </a:cubicBezTo>
                  <a:lnTo>
                    <a:pt x="1777" y="7626"/>
                  </a:lnTo>
                  <a:lnTo>
                    <a:pt x="1447" y="8840"/>
                  </a:lnTo>
                  <a:cubicBezTo>
                    <a:pt x="1417" y="9044"/>
                    <a:pt x="1495" y="9247"/>
                    <a:pt x="1650" y="9383"/>
                  </a:cubicBezTo>
                  <a:cubicBezTo>
                    <a:pt x="1679" y="9403"/>
                    <a:pt x="1699" y="9422"/>
                    <a:pt x="1728" y="9442"/>
                  </a:cubicBezTo>
                  <a:cubicBezTo>
                    <a:pt x="1777" y="9470"/>
                    <a:pt x="1824" y="9484"/>
                    <a:pt x="1866" y="9484"/>
                  </a:cubicBezTo>
                  <a:cubicBezTo>
                    <a:pt x="1938" y="9484"/>
                    <a:pt x="1994" y="9441"/>
                    <a:pt x="2019" y="9354"/>
                  </a:cubicBezTo>
                  <a:lnTo>
                    <a:pt x="2504" y="7568"/>
                  </a:lnTo>
                  <a:lnTo>
                    <a:pt x="2854" y="7529"/>
                  </a:lnTo>
                  <a:lnTo>
                    <a:pt x="2650" y="8267"/>
                  </a:lnTo>
                  <a:cubicBezTo>
                    <a:pt x="2621" y="8481"/>
                    <a:pt x="2708" y="8684"/>
                    <a:pt x="2864" y="8811"/>
                  </a:cubicBezTo>
                  <a:cubicBezTo>
                    <a:pt x="2883" y="8840"/>
                    <a:pt x="2912" y="8859"/>
                    <a:pt x="2941" y="8869"/>
                  </a:cubicBezTo>
                  <a:cubicBezTo>
                    <a:pt x="2987" y="8897"/>
                    <a:pt x="3033" y="8911"/>
                    <a:pt x="3074" y="8911"/>
                  </a:cubicBezTo>
                  <a:cubicBezTo>
                    <a:pt x="3146" y="8911"/>
                    <a:pt x="3204" y="8868"/>
                    <a:pt x="3223" y="8781"/>
                  </a:cubicBezTo>
                  <a:lnTo>
                    <a:pt x="3582" y="7471"/>
                  </a:lnTo>
                  <a:lnTo>
                    <a:pt x="4048" y="7432"/>
                  </a:lnTo>
                  <a:cubicBezTo>
                    <a:pt x="4290" y="7908"/>
                    <a:pt x="4630" y="8335"/>
                    <a:pt x="5048" y="8675"/>
                  </a:cubicBezTo>
                  <a:lnTo>
                    <a:pt x="5048" y="9247"/>
                  </a:lnTo>
                  <a:lnTo>
                    <a:pt x="4048" y="9820"/>
                  </a:lnTo>
                  <a:cubicBezTo>
                    <a:pt x="3922" y="9888"/>
                    <a:pt x="3922" y="10102"/>
                    <a:pt x="4048" y="10305"/>
                  </a:cubicBezTo>
                  <a:cubicBezTo>
                    <a:pt x="4096" y="10393"/>
                    <a:pt x="4164" y="10470"/>
                    <a:pt x="4252" y="10529"/>
                  </a:cubicBezTo>
                  <a:cubicBezTo>
                    <a:pt x="4293" y="10552"/>
                    <a:pt x="4337" y="10565"/>
                    <a:pt x="4381" y="10565"/>
                  </a:cubicBezTo>
                  <a:cubicBezTo>
                    <a:pt x="4410" y="10565"/>
                    <a:pt x="4438" y="10560"/>
                    <a:pt x="4465" y="10548"/>
                  </a:cubicBezTo>
                  <a:lnTo>
                    <a:pt x="5048" y="10218"/>
                  </a:lnTo>
                  <a:lnTo>
                    <a:pt x="5048" y="10684"/>
                  </a:lnTo>
                  <a:lnTo>
                    <a:pt x="3689" y="11451"/>
                  </a:lnTo>
                  <a:cubicBezTo>
                    <a:pt x="3572" y="11519"/>
                    <a:pt x="3572" y="11742"/>
                    <a:pt x="3689" y="11936"/>
                  </a:cubicBezTo>
                  <a:cubicBezTo>
                    <a:pt x="3737" y="12033"/>
                    <a:pt x="3815" y="12111"/>
                    <a:pt x="3902" y="12159"/>
                  </a:cubicBezTo>
                  <a:cubicBezTo>
                    <a:pt x="3936" y="12188"/>
                    <a:pt x="3980" y="12203"/>
                    <a:pt x="4024" y="12203"/>
                  </a:cubicBezTo>
                  <a:cubicBezTo>
                    <a:pt x="4056" y="12203"/>
                    <a:pt x="4087" y="12195"/>
                    <a:pt x="4116" y="12179"/>
                  </a:cubicBezTo>
                  <a:lnTo>
                    <a:pt x="5048" y="11655"/>
                  </a:lnTo>
                  <a:lnTo>
                    <a:pt x="5048" y="12722"/>
                  </a:lnTo>
                  <a:cubicBezTo>
                    <a:pt x="5057" y="12936"/>
                    <a:pt x="5164" y="13130"/>
                    <a:pt x="5348" y="13237"/>
                  </a:cubicBezTo>
                  <a:cubicBezTo>
                    <a:pt x="5397" y="13265"/>
                    <a:pt x="5442" y="13279"/>
                    <a:pt x="5482" y="13279"/>
                  </a:cubicBezTo>
                  <a:cubicBezTo>
                    <a:pt x="5577" y="13279"/>
                    <a:pt x="5640" y="13202"/>
                    <a:pt x="5640" y="13072"/>
                  </a:cubicBezTo>
                  <a:lnTo>
                    <a:pt x="5640" y="12033"/>
                  </a:lnTo>
                  <a:lnTo>
                    <a:pt x="6533" y="13576"/>
                  </a:lnTo>
                  <a:cubicBezTo>
                    <a:pt x="6581" y="13673"/>
                    <a:pt x="6659" y="13751"/>
                    <a:pt x="6746" y="13800"/>
                  </a:cubicBezTo>
                  <a:cubicBezTo>
                    <a:pt x="6780" y="13828"/>
                    <a:pt x="6824" y="13843"/>
                    <a:pt x="6868" y="13843"/>
                  </a:cubicBezTo>
                  <a:cubicBezTo>
                    <a:pt x="6900" y="13843"/>
                    <a:pt x="6931" y="13835"/>
                    <a:pt x="6960" y="13819"/>
                  </a:cubicBezTo>
                  <a:cubicBezTo>
                    <a:pt x="7076" y="13761"/>
                    <a:pt x="7076" y="13538"/>
                    <a:pt x="6960" y="13334"/>
                  </a:cubicBezTo>
                  <a:lnTo>
                    <a:pt x="5649" y="11062"/>
                  </a:lnTo>
                  <a:lnTo>
                    <a:pt x="5649" y="10606"/>
                  </a:lnTo>
                  <a:lnTo>
                    <a:pt x="6183" y="11538"/>
                  </a:lnTo>
                  <a:cubicBezTo>
                    <a:pt x="6241" y="11635"/>
                    <a:pt x="6309" y="11713"/>
                    <a:pt x="6397" y="11761"/>
                  </a:cubicBezTo>
                  <a:cubicBezTo>
                    <a:pt x="6433" y="11792"/>
                    <a:pt x="6481" y="11807"/>
                    <a:pt x="6528" y="11807"/>
                  </a:cubicBezTo>
                  <a:cubicBezTo>
                    <a:pt x="6557" y="11807"/>
                    <a:pt x="6585" y="11801"/>
                    <a:pt x="6610" y="11790"/>
                  </a:cubicBezTo>
                  <a:cubicBezTo>
                    <a:pt x="6727" y="11723"/>
                    <a:pt x="6727" y="11499"/>
                    <a:pt x="6610" y="11305"/>
                  </a:cubicBezTo>
                  <a:lnTo>
                    <a:pt x="5649" y="9636"/>
                  </a:lnTo>
                  <a:lnTo>
                    <a:pt x="5649" y="9024"/>
                  </a:lnTo>
                  <a:cubicBezTo>
                    <a:pt x="5810" y="9087"/>
                    <a:pt x="5963" y="9116"/>
                    <a:pt x="6105" y="9116"/>
                  </a:cubicBezTo>
                  <a:cubicBezTo>
                    <a:pt x="6314" y="9116"/>
                    <a:pt x="6499" y="9052"/>
                    <a:pt x="6649" y="8937"/>
                  </a:cubicBezTo>
                  <a:lnTo>
                    <a:pt x="7076" y="9471"/>
                  </a:lnTo>
                  <a:lnTo>
                    <a:pt x="7445" y="11257"/>
                  </a:lnTo>
                  <a:cubicBezTo>
                    <a:pt x="7484" y="11431"/>
                    <a:pt x="7581" y="11577"/>
                    <a:pt x="7736" y="11674"/>
                  </a:cubicBezTo>
                  <a:cubicBezTo>
                    <a:pt x="7756" y="11684"/>
                    <a:pt x="7785" y="11703"/>
                    <a:pt x="7804" y="11703"/>
                  </a:cubicBezTo>
                  <a:cubicBezTo>
                    <a:pt x="7827" y="11710"/>
                    <a:pt x="7848" y="11713"/>
                    <a:pt x="7868" y="11713"/>
                  </a:cubicBezTo>
                  <a:cubicBezTo>
                    <a:pt x="7993" y="11713"/>
                    <a:pt x="8060" y="11588"/>
                    <a:pt x="8018" y="11412"/>
                  </a:cubicBezTo>
                  <a:lnTo>
                    <a:pt x="7814" y="10373"/>
                  </a:lnTo>
                  <a:lnTo>
                    <a:pt x="8154" y="10810"/>
                  </a:lnTo>
                  <a:lnTo>
                    <a:pt x="8639" y="13217"/>
                  </a:lnTo>
                  <a:cubicBezTo>
                    <a:pt x="8678" y="13392"/>
                    <a:pt x="8784" y="13538"/>
                    <a:pt x="8930" y="13635"/>
                  </a:cubicBezTo>
                  <a:cubicBezTo>
                    <a:pt x="8959" y="13654"/>
                    <a:pt x="8979" y="13664"/>
                    <a:pt x="9008" y="13673"/>
                  </a:cubicBezTo>
                  <a:cubicBezTo>
                    <a:pt x="9026" y="13678"/>
                    <a:pt x="9043" y="13680"/>
                    <a:pt x="9059" y="13680"/>
                  </a:cubicBezTo>
                  <a:cubicBezTo>
                    <a:pt x="9184" y="13680"/>
                    <a:pt x="9256" y="13553"/>
                    <a:pt x="9221" y="13373"/>
                  </a:cubicBezTo>
                  <a:lnTo>
                    <a:pt x="8882" y="11713"/>
                  </a:lnTo>
                  <a:lnTo>
                    <a:pt x="9687" y="12722"/>
                  </a:lnTo>
                  <a:cubicBezTo>
                    <a:pt x="9736" y="12771"/>
                    <a:pt x="9784" y="12819"/>
                    <a:pt x="9842" y="12848"/>
                  </a:cubicBezTo>
                  <a:cubicBezTo>
                    <a:pt x="9891" y="12879"/>
                    <a:pt x="9937" y="12894"/>
                    <a:pt x="9978" y="12894"/>
                  </a:cubicBezTo>
                  <a:cubicBezTo>
                    <a:pt x="10029" y="12894"/>
                    <a:pt x="10073" y="12872"/>
                    <a:pt x="10105" y="12829"/>
                  </a:cubicBezTo>
                  <a:cubicBezTo>
                    <a:pt x="10182" y="12713"/>
                    <a:pt x="10134" y="12480"/>
                    <a:pt x="9988" y="12295"/>
                  </a:cubicBezTo>
                  <a:lnTo>
                    <a:pt x="9212" y="11325"/>
                  </a:lnTo>
                  <a:lnTo>
                    <a:pt x="9212" y="11325"/>
                  </a:lnTo>
                  <a:lnTo>
                    <a:pt x="10435" y="11655"/>
                  </a:lnTo>
                  <a:cubicBezTo>
                    <a:pt x="10457" y="11661"/>
                    <a:pt x="10478" y="11664"/>
                    <a:pt x="10498" y="11664"/>
                  </a:cubicBezTo>
                  <a:cubicBezTo>
                    <a:pt x="10621" y="11664"/>
                    <a:pt x="10682" y="11538"/>
                    <a:pt x="10648" y="11354"/>
                  </a:cubicBezTo>
                  <a:cubicBezTo>
                    <a:pt x="10609" y="11189"/>
                    <a:pt x="10512" y="11033"/>
                    <a:pt x="10357" y="10936"/>
                  </a:cubicBezTo>
                  <a:cubicBezTo>
                    <a:pt x="10337" y="10927"/>
                    <a:pt x="10308" y="10917"/>
                    <a:pt x="10279" y="10907"/>
                  </a:cubicBezTo>
                  <a:lnTo>
                    <a:pt x="8484" y="10422"/>
                  </a:lnTo>
                  <a:lnTo>
                    <a:pt x="8134" y="9995"/>
                  </a:lnTo>
                  <a:lnTo>
                    <a:pt x="8882" y="10189"/>
                  </a:lnTo>
                  <a:cubicBezTo>
                    <a:pt x="8903" y="10196"/>
                    <a:pt x="8923" y="10199"/>
                    <a:pt x="8942" y="10199"/>
                  </a:cubicBezTo>
                  <a:cubicBezTo>
                    <a:pt x="9061" y="10199"/>
                    <a:pt x="9129" y="10072"/>
                    <a:pt x="9095" y="9888"/>
                  </a:cubicBezTo>
                  <a:cubicBezTo>
                    <a:pt x="9056" y="9723"/>
                    <a:pt x="8949" y="9568"/>
                    <a:pt x="8804" y="9471"/>
                  </a:cubicBezTo>
                  <a:cubicBezTo>
                    <a:pt x="8784" y="9461"/>
                    <a:pt x="8755" y="9451"/>
                    <a:pt x="8726" y="9442"/>
                  </a:cubicBezTo>
                  <a:lnTo>
                    <a:pt x="7406" y="9082"/>
                  </a:lnTo>
                  <a:lnTo>
                    <a:pt x="6950" y="8510"/>
                  </a:lnTo>
                  <a:cubicBezTo>
                    <a:pt x="7018" y="8316"/>
                    <a:pt x="7057" y="8112"/>
                    <a:pt x="7047" y="7898"/>
                  </a:cubicBezTo>
                  <a:cubicBezTo>
                    <a:pt x="7047" y="7656"/>
                    <a:pt x="7018" y="7413"/>
                    <a:pt x="6950" y="7170"/>
                  </a:cubicBezTo>
                  <a:lnTo>
                    <a:pt x="7387" y="7141"/>
                  </a:lnTo>
                  <a:lnTo>
                    <a:pt x="8746" y="8354"/>
                  </a:lnTo>
                  <a:cubicBezTo>
                    <a:pt x="8775" y="8374"/>
                    <a:pt x="8794" y="8393"/>
                    <a:pt x="8823" y="8403"/>
                  </a:cubicBezTo>
                  <a:cubicBezTo>
                    <a:pt x="8873" y="8431"/>
                    <a:pt x="8920" y="8445"/>
                    <a:pt x="8961" y="8445"/>
                  </a:cubicBezTo>
                  <a:cubicBezTo>
                    <a:pt x="9034" y="8445"/>
                    <a:pt x="9090" y="8402"/>
                    <a:pt x="9114" y="8316"/>
                  </a:cubicBezTo>
                  <a:cubicBezTo>
                    <a:pt x="9144" y="8112"/>
                    <a:pt x="9066" y="7908"/>
                    <a:pt x="8911" y="7782"/>
                  </a:cubicBezTo>
                  <a:lnTo>
                    <a:pt x="8115" y="7083"/>
                  </a:lnTo>
                  <a:lnTo>
                    <a:pt x="8464" y="7054"/>
                  </a:lnTo>
                  <a:lnTo>
                    <a:pt x="10308" y="8684"/>
                  </a:lnTo>
                  <a:cubicBezTo>
                    <a:pt x="10337" y="8704"/>
                    <a:pt x="10367" y="8723"/>
                    <a:pt x="10396" y="8743"/>
                  </a:cubicBezTo>
                  <a:cubicBezTo>
                    <a:pt x="10442" y="8771"/>
                    <a:pt x="10487" y="8785"/>
                    <a:pt x="10529" y="8785"/>
                  </a:cubicBezTo>
                  <a:cubicBezTo>
                    <a:pt x="10602" y="8785"/>
                    <a:pt x="10662" y="8742"/>
                    <a:pt x="10687" y="8655"/>
                  </a:cubicBezTo>
                  <a:cubicBezTo>
                    <a:pt x="10706" y="8451"/>
                    <a:pt x="10629" y="8248"/>
                    <a:pt x="10473" y="8112"/>
                  </a:cubicBezTo>
                  <a:lnTo>
                    <a:pt x="9202" y="6986"/>
                  </a:lnTo>
                  <a:lnTo>
                    <a:pt x="10017" y="6918"/>
                  </a:lnTo>
                  <a:cubicBezTo>
                    <a:pt x="10163" y="6908"/>
                    <a:pt x="10211" y="6724"/>
                    <a:pt x="10124" y="6510"/>
                  </a:cubicBezTo>
                  <a:cubicBezTo>
                    <a:pt x="10075" y="6384"/>
                    <a:pt x="9988" y="6268"/>
                    <a:pt x="9872" y="6190"/>
                  </a:cubicBezTo>
                  <a:cubicBezTo>
                    <a:pt x="9823" y="6170"/>
                    <a:pt x="9775" y="6151"/>
                    <a:pt x="9716" y="6151"/>
                  </a:cubicBezTo>
                  <a:lnTo>
                    <a:pt x="8940" y="6219"/>
                  </a:lnTo>
                  <a:lnTo>
                    <a:pt x="9270" y="5006"/>
                  </a:lnTo>
                  <a:cubicBezTo>
                    <a:pt x="9299" y="4802"/>
                    <a:pt x="9221" y="4598"/>
                    <a:pt x="9056" y="4462"/>
                  </a:cubicBezTo>
                  <a:cubicBezTo>
                    <a:pt x="9037" y="4443"/>
                    <a:pt x="9008" y="4423"/>
                    <a:pt x="8988" y="4404"/>
                  </a:cubicBezTo>
                  <a:cubicBezTo>
                    <a:pt x="8942" y="4381"/>
                    <a:pt x="8896" y="4369"/>
                    <a:pt x="8855" y="4369"/>
                  </a:cubicBezTo>
                  <a:cubicBezTo>
                    <a:pt x="8777" y="4369"/>
                    <a:pt x="8716" y="4412"/>
                    <a:pt x="8697" y="4501"/>
                  </a:cubicBezTo>
                  <a:lnTo>
                    <a:pt x="8212" y="6287"/>
                  </a:lnTo>
                  <a:lnTo>
                    <a:pt x="7862" y="6316"/>
                  </a:lnTo>
                  <a:lnTo>
                    <a:pt x="8066" y="5578"/>
                  </a:lnTo>
                  <a:cubicBezTo>
                    <a:pt x="8086" y="5375"/>
                    <a:pt x="8008" y="5171"/>
                    <a:pt x="7853" y="5035"/>
                  </a:cubicBezTo>
                  <a:cubicBezTo>
                    <a:pt x="7824" y="5015"/>
                    <a:pt x="7804" y="4996"/>
                    <a:pt x="7775" y="4977"/>
                  </a:cubicBezTo>
                  <a:cubicBezTo>
                    <a:pt x="7726" y="4948"/>
                    <a:pt x="7679" y="4934"/>
                    <a:pt x="7637" y="4934"/>
                  </a:cubicBezTo>
                  <a:cubicBezTo>
                    <a:pt x="7565" y="4934"/>
                    <a:pt x="7509" y="4977"/>
                    <a:pt x="7484" y="5064"/>
                  </a:cubicBezTo>
                  <a:lnTo>
                    <a:pt x="7125" y="6374"/>
                  </a:lnTo>
                  <a:lnTo>
                    <a:pt x="6659" y="6413"/>
                  </a:lnTo>
                  <a:cubicBezTo>
                    <a:pt x="6416" y="5938"/>
                    <a:pt x="6076" y="5510"/>
                    <a:pt x="5659" y="5171"/>
                  </a:cubicBezTo>
                  <a:lnTo>
                    <a:pt x="5659" y="4598"/>
                  </a:lnTo>
                  <a:lnTo>
                    <a:pt x="6659" y="4025"/>
                  </a:lnTo>
                  <a:cubicBezTo>
                    <a:pt x="6785" y="3957"/>
                    <a:pt x="6785" y="3744"/>
                    <a:pt x="6659" y="3540"/>
                  </a:cubicBezTo>
                  <a:cubicBezTo>
                    <a:pt x="6610" y="3453"/>
                    <a:pt x="6542" y="3375"/>
                    <a:pt x="6455" y="3317"/>
                  </a:cubicBezTo>
                  <a:cubicBezTo>
                    <a:pt x="6414" y="3293"/>
                    <a:pt x="6369" y="3280"/>
                    <a:pt x="6325" y="3280"/>
                  </a:cubicBezTo>
                  <a:cubicBezTo>
                    <a:pt x="6297" y="3280"/>
                    <a:pt x="6268" y="3286"/>
                    <a:pt x="6241" y="3297"/>
                  </a:cubicBezTo>
                  <a:lnTo>
                    <a:pt x="5659" y="3627"/>
                  </a:lnTo>
                  <a:lnTo>
                    <a:pt x="5659" y="3171"/>
                  </a:lnTo>
                  <a:lnTo>
                    <a:pt x="7018" y="2395"/>
                  </a:lnTo>
                  <a:cubicBezTo>
                    <a:pt x="7144" y="2327"/>
                    <a:pt x="7144" y="2104"/>
                    <a:pt x="7018" y="1909"/>
                  </a:cubicBezTo>
                  <a:cubicBezTo>
                    <a:pt x="6969" y="1812"/>
                    <a:pt x="6892" y="1735"/>
                    <a:pt x="6804" y="1686"/>
                  </a:cubicBezTo>
                  <a:cubicBezTo>
                    <a:pt x="6770" y="1658"/>
                    <a:pt x="6730" y="1643"/>
                    <a:pt x="6689" y="1643"/>
                  </a:cubicBezTo>
                  <a:cubicBezTo>
                    <a:pt x="6659" y="1643"/>
                    <a:pt x="6629" y="1651"/>
                    <a:pt x="6601" y="1667"/>
                  </a:cubicBezTo>
                  <a:lnTo>
                    <a:pt x="5669" y="2191"/>
                  </a:lnTo>
                  <a:lnTo>
                    <a:pt x="5669" y="1123"/>
                  </a:lnTo>
                  <a:cubicBezTo>
                    <a:pt x="5649" y="910"/>
                    <a:pt x="5543" y="716"/>
                    <a:pt x="5368" y="609"/>
                  </a:cubicBezTo>
                  <a:cubicBezTo>
                    <a:pt x="5319" y="580"/>
                    <a:pt x="5273" y="567"/>
                    <a:pt x="5232" y="567"/>
                  </a:cubicBezTo>
                  <a:cubicBezTo>
                    <a:pt x="5135" y="567"/>
                    <a:pt x="5067" y="644"/>
                    <a:pt x="5067" y="774"/>
                  </a:cubicBezTo>
                  <a:lnTo>
                    <a:pt x="5067" y="1812"/>
                  </a:lnTo>
                  <a:lnTo>
                    <a:pt x="4174" y="269"/>
                  </a:lnTo>
                  <a:cubicBezTo>
                    <a:pt x="4125" y="172"/>
                    <a:pt x="4057" y="94"/>
                    <a:pt x="3970" y="46"/>
                  </a:cubicBezTo>
                  <a:cubicBezTo>
                    <a:pt x="3928" y="15"/>
                    <a:pt x="3881" y="0"/>
                    <a:pt x="3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34;p37">
              <a:extLst>
                <a:ext uri="{FF2B5EF4-FFF2-40B4-BE49-F238E27FC236}">
                  <a16:creationId xmlns:a16="http://schemas.microsoft.com/office/drawing/2014/main" id="{91D99F93-DF28-172E-96F7-2C914A52A333}"/>
                </a:ext>
              </a:extLst>
            </p:cNvPr>
            <p:cNvSpPr/>
            <p:nvPr/>
          </p:nvSpPr>
          <p:spPr>
            <a:xfrm>
              <a:off x="5567325" y="1301200"/>
              <a:ext cx="233925" cy="252150"/>
            </a:xfrm>
            <a:custGeom>
              <a:avLst/>
              <a:gdLst/>
              <a:ahLst/>
              <a:cxnLst/>
              <a:rect l="l" t="t" r="r" b="b"/>
              <a:pathLst>
                <a:path w="9357" h="10086" extrusionOk="0">
                  <a:moveTo>
                    <a:pt x="1285" y="1612"/>
                  </a:moveTo>
                  <a:cubicBezTo>
                    <a:pt x="1269" y="1614"/>
                    <a:pt x="1261" y="1622"/>
                    <a:pt x="1252" y="1631"/>
                  </a:cubicBezTo>
                  <a:lnTo>
                    <a:pt x="1285" y="1612"/>
                  </a:lnTo>
                  <a:close/>
                  <a:moveTo>
                    <a:pt x="354" y="2895"/>
                  </a:moveTo>
                  <a:lnTo>
                    <a:pt x="354" y="2895"/>
                  </a:lnTo>
                  <a:cubicBezTo>
                    <a:pt x="349" y="2896"/>
                    <a:pt x="344" y="2898"/>
                    <a:pt x="340" y="2903"/>
                  </a:cubicBezTo>
                  <a:lnTo>
                    <a:pt x="354" y="2895"/>
                  </a:lnTo>
                  <a:close/>
                  <a:moveTo>
                    <a:pt x="4242" y="3718"/>
                  </a:moveTo>
                  <a:cubicBezTo>
                    <a:pt x="4242" y="3737"/>
                    <a:pt x="4242" y="3757"/>
                    <a:pt x="4232" y="3766"/>
                  </a:cubicBezTo>
                  <a:lnTo>
                    <a:pt x="4203" y="3747"/>
                  </a:lnTo>
                  <a:lnTo>
                    <a:pt x="4242" y="3718"/>
                  </a:lnTo>
                  <a:close/>
                  <a:moveTo>
                    <a:pt x="56" y="4495"/>
                  </a:moveTo>
                  <a:cubicBezTo>
                    <a:pt x="37" y="4495"/>
                    <a:pt x="9" y="4505"/>
                    <a:pt x="0" y="4514"/>
                  </a:cubicBezTo>
                  <a:lnTo>
                    <a:pt x="56" y="4495"/>
                  </a:lnTo>
                  <a:close/>
                  <a:moveTo>
                    <a:pt x="1949" y="6931"/>
                  </a:moveTo>
                  <a:lnTo>
                    <a:pt x="1932" y="6940"/>
                  </a:lnTo>
                  <a:cubicBezTo>
                    <a:pt x="1937" y="6940"/>
                    <a:pt x="1943" y="6937"/>
                    <a:pt x="1949" y="6931"/>
                  </a:cubicBezTo>
                  <a:close/>
                  <a:moveTo>
                    <a:pt x="1168" y="7302"/>
                  </a:moveTo>
                  <a:lnTo>
                    <a:pt x="1155" y="7309"/>
                  </a:lnTo>
                  <a:cubicBezTo>
                    <a:pt x="1160" y="7307"/>
                    <a:pt x="1165" y="7304"/>
                    <a:pt x="1168" y="7302"/>
                  </a:cubicBezTo>
                  <a:close/>
                  <a:moveTo>
                    <a:pt x="5771" y="9970"/>
                  </a:moveTo>
                  <a:lnTo>
                    <a:pt x="5756" y="9979"/>
                  </a:lnTo>
                  <a:cubicBezTo>
                    <a:pt x="5762" y="9976"/>
                    <a:pt x="5767" y="9973"/>
                    <a:pt x="5771" y="9970"/>
                  </a:cubicBezTo>
                  <a:close/>
                  <a:moveTo>
                    <a:pt x="5135" y="0"/>
                  </a:moveTo>
                  <a:lnTo>
                    <a:pt x="4086" y="612"/>
                  </a:lnTo>
                  <a:lnTo>
                    <a:pt x="4048" y="389"/>
                  </a:lnTo>
                  <a:cubicBezTo>
                    <a:pt x="4048" y="389"/>
                    <a:pt x="4048" y="389"/>
                    <a:pt x="4048" y="379"/>
                  </a:cubicBezTo>
                  <a:lnTo>
                    <a:pt x="4048" y="369"/>
                  </a:lnTo>
                  <a:cubicBezTo>
                    <a:pt x="4048" y="369"/>
                    <a:pt x="4048" y="360"/>
                    <a:pt x="4048" y="360"/>
                  </a:cubicBezTo>
                  <a:lnTo>
                    <a:pt x="4048" y="350"/>
                  </a:lnTo>
                  <a:lnTo>
                    <a:pt x="4048" y="340"/>
                  </a:lnTo>
                  <a:lnTo>
                    <a:pt x="4048" y="330"/>
                  </a:lnTo>
                  <a:cubicBezTo>
                    <a:pt x="4048" y="330"/>
                    <a:pt x="4048" y="330"/>
                    <a:pt x="4048" y="321"/>
                  </a:cubicBezTo>
                  <a:lnTo>
                    <a:pt x="4048" y="311"/>
                  </a:lnTo>
                  <a:cubicBezTo>
                    <a:pt x="4048" y="301"/>
                    <a:pt x="4048" y="301"/>
                    <a:pt x="4048" y="301"/>
                  </a:cubicBezTo>
                  <a:lnTo>
                    <a:pt x="4038" y="282"/>
                  </a:lnTo>
                  <a:cubicBezTo>
                    <a:pt x="4038" y="282"/>
                    <a:pt x="4038" y="272"/>
                    <a:pt x="4028" y="272"/>
                  </a:cubicBezTo>
                  <a:lnTo>
                    <a:pt x="4018" y="243"/>
                  </a:lnTo>
                  <a:cubicBezTo>
                    <a:pt x="4018" y="243"/>
                    <a:pt x="4009" y="233"/>
                    <a:pt x="4009" y="233"/>
                  </a:cubicBezTo>
                  <a:lnTo>
                    <a:pt x="3999" y="224"/>
                  </a:lnTo>
                  <a:lnTo>
                    <a:pt x="3989" y="214"/>
                  </a:lnTo>
                  <a:cubicBezTo>
                    <a:pt x="3989" y="204"/>
                    <a:pt x="3989" y="204"/>
                    <a:pt x="3989" y="204"/>
                  </a:cubicBezTo>
                  <a:lnTo>
                    <a:pt x="3980" y="195"/>
                  </a:lnTo>
                  <a:lnTo>
                    <a:pt x="3970" y="185"/>
                  </a:lnTo>
                  <a:cubicBezTo>
                    <a:pt x="3970" y="175"/>
                    <a:pt x="3960" y="175"/>
                    <a:pt x="3960" y="175"/>
                  </a:cubicBezTo>
                  <a:lnTo>
                    <a:pt x="3951" y="165"/>
                  </a:lnTo>
                  <a:lnTo>
                    <a:pt x="3941" y="156"/>
                  </a:lnTo>
                  <a:lnTo>
                    <a:pt x="3776" y="156"/>
                  </a:lnTo>
                  <a:lnTo>
                    <a:pt x="1285" y="1612"/>
                  </a:lnTo>
                  <a:lnTo>
                    <a:pt x="1285" y="1612"/>
                  </a:lnTo>
                  <a:cubicBezTo>
                    <a:pt x="1287" y="1612"/>
                    <a:pt x="1289" y="1612"/>
                    <a:pt x="1291" y="1612"/>
                  </a:cubicBezTo>
                  <a:lnTo>
                    <a:pt x="1340" y="1612"/>
                  </a:lnTo>
                  <a:cubicBezTo>
                    <a:pt x="1349" y="1621"/>
                    <a:pt x="1369" y="1631"/>
                    <a:pt x="1388" y="1641"/>
                  </a:cubicBezTo>
                  <a:cubicBezTo>
                    <a:pt x="1407" y="1651"/>
                    <a:pt x="1417" y="1660"/>
                    <a:pt x="1437" y="1680"/>
                  </a:cubicBezTo>
                  <a:lnTo>
                    <a:pt x="670" y="2126"/>
                  </a:lnTo>
                  <a:cubicBezTo>
                    <a:pt x="684" y="2119"/>
                    <a:pt x="697" y="2112"/>
                    <a:pt x="711" y="2112"/>
                  </a:cubicBezTo>
                  <a:cubicBezTo>
                    <a:pt x="717" y="2112"/>
                    <a:pt x="722" y="2114"/>
                    <a:pt x="728" y="2116"/>
                  </a:cubicBezTo>
                  <a:cubicBezTo>
                    <a:pt x="757" y="2116"/>
                    <a:pt x="777" y="2126"/>
                    <a:pt x="806" y="2136"/>
                  </a:cubicBezTo>
                  <a:cubicBezTo>
                    <a:pt x="825" y="2146"/>
                    <a:pt x="835" y="2155"/>
                    <a:pt x="854" y="2175"/>
                  </a:cubicBezTo>
                  <a:cubicBezTo>
                    <a:pt x="874" y="2184"/>
                    <a:pt x="883" y="2204"/>
                    <a:pt x="903" y="2223"/>
                  </a:cubicBezTo>
                  <a:lnTo>
                    <a:pt x="1097" y="2466"/>
                  </a:lnTo>
                  <a:lnTo>
                    <a:pt x="354" y="2895"/>
                  </a:lnTo>
                  <a:lnTo>
                    <a:pt x="354" y="2895"/>
                  </a:lnTo>
                  <a:cubicBezTo>
                    <a:pt x="360" y="2893"/>
                    <a:pt x="368" y="2893"/>
                    <a:pt x="379" y="2893"/>
                  </a:cubicBezTo>
                  <a:lnTo>
                    <a:pt x="427" y="2893"/>
                  </a:lnTo>
                  <a:lnTo>
                    <a:pt x="1204" y="3106"/>
                  </a:lnTo>
                  <a:lnTo>
                    <a:pt x="1747" y="2786"/>
                  </a:lnTo>
                  <a:lnTo>
                    <a:pt x="1883" y="3436"/>
                  </a:lnTo>
                  <a:lnTo>
                    <a:pt x="1922" y="3495"/>
                  </a:lnTo>
                  <a:lnTo>
                    <a:pt x="1330" y="3834"/>
                  </a:lnTo>
                  <a:cubicBezTo>
                    <a:pt x="1340" y="3834"/>
                    <a:pt x="1359" y="3825"/>
                    <a:pt x="1369" y="3825"/>
                  </a:cubicBezTo>
                  <a:lnTo>
                    <a:pt x="1417" y="3825"/>
                  </a:lnTo>
                  <a:lnTo>
                    <a:pt x="1738" y="3912"/>
                  </a:lnTo>
                  <a:lnTo>
                    <a:pt x="56" y="4495"/>
                  </a:lnTo>
                  <a:lnTo>
                    <a:pt x="56" y="4495"/>
                  </a:lnTo>
                  <a:cubicBezTo>
                    <a:pt x="57" y="4494"/>
                    <a:pt x="58" y="4494"/>
                    <a:pt x="58" y="4494"/>
                  </a:cubicBezTo>
                  <a:cubicBezTo>
                    <a:pt x="87" y="4504"/>
                    <a:pt x="107" y="4514"/>
                    <a:pt x="136" y="4524"/>
                  </a:cubicBezTo>
                  <a:cubicBezTo>
                    <a:pt x="146" y="4533"/>
                    <a:pt x="165" y="4543"/>
                    <a:pt x="184" y="4562"/>
                  </a:cubicBezTo>
                  <a:lnTo>
                    <a:pt x="1019" y="5300"/>
                  </a:lnTo>
                  <a:lnTo>
                    <a:pt x="330" y="5698"/>
                  </a:lnTo>
                  <a:cubicBezTo>
                    <a:pt x="350" y="5698"/>
                    <a:pt x="359" y="5688"/>
                    <a:pt x="369" y="5688"/>
                  </a:cubicBezTo>
                  <a:lnTo>
                    <a:pt x="893" y="5640"/>
                  </a:lnTo>
                  <a:lnTo>
                    <a:pt x="1204" y="5465"/>
                  </a:lnTo>
                  <a:lnTo>
                    <a:pt x="1359" y="5601"/>
                  </a:lnTo>
                  <a:lnTo>
                    <a:pt x="1582" y="5582"/>
                  </a:lnTo>
                  <a:lnTo>
                    <a:pt x="1893" y="5407"/>
                  </a:lnTo>
                  <a:lnTo>
                    <a:pt x="2048" y="5543"/>
                  </a:lnTo>
                  <a:lnTo>
                    <a:pt x="2330" y="5523"/>
                  </a:lnTo>
                  <a:lnTo>
                    <a:pt x="2650" y="5339"/>
                  </a:lnTo>
                  <a:lnTo>
                    <a:pt x="2650" y="5349"/>
                  </a:lnTo>
                  <a:lnTo>
                    <a:pt x="2650" y="5378"/>
                  </a:lnTo>
                  <a:cubicBezTo>
                    <a:pt x="2650" y="5387"/>
                    <a:pt x="2650" y="5407"/>
                    <a:pt x="2650" y="5417"/>
                  </a:cubicBezTo>
                  <a:cubicBezTo>
                    <a:pt x="2650" y="5426"/>
                    <a:pt x="2650" y="5436"/>
                    <a:pt x="2650" y="5436"/>
                  </a:cubicBezTo>
                  <a:lnTo>
                    <a:pt x="1514" y="6096"/>
                  </a:lnTo>
                  <a:lnTo>
                    <a:pt x="1204" y="7241"/>
                  </a:lnTo>
                  <a:cubicBezTo>
                    <a:pt x="1204" y="7251"/>
                    <a:pt x="1194" y="7261"/>
                    <a:pt x="1184" y="7280"/>
                  </a:cubicBezTo>
                  <a:cubicBezTo>
                    <a:pt x="1184" y="7287"/>
                    <a:pt x="1179" y="7295"/>
                    <a:pt x="1168" y="7302"/>
                  </a:cubicBezTo>
                  <a:lnTo>
                    <a:pt x="1168" y="7302"/>
                  </a:lnTo>
                  <a:lnTo>
                    <a:pt x="2000" y="6824"/>
                  </a:lnTo>
                  <a:lnTo>
                    <a:pt x="2000" y="6824"/>
                  </a:lnTo>
                  <a:lnTo>
                    <a:pt x="1980" y="6873"/>
                  </a:lnTo>
                  <a:cubicBezTo>
                    <a:pt x="1980" y="6892"/>
                    <a:pt x="1970" y="6902"/>
                    <a:pt x="1961" y="6911"/>
                  </a:cubicBezTo>
                  <a:cubicBezTo>
                    <a:pt x="1957" y="6919"/>
                    <a:pt x="1953" y="6926"/>
                    <a:pt x="1949" y="6931"/>
                  </a:cubicBezTo>
                  <a:lnTo>
                    <a:pt x="1949" y="6931"/>
                  </a:lnTo>
                  <a:lnTo>
                    <a:pt x="3067" y="6280"/>
                  </a:lnTo>
                  <a:lnTo>
                    <a:pt x="3087" y="6300"/>
                  </a:lnTo>
                  <a:lnTo>
                    <a:pt x="3116" y="6329"/>
                  </a:lnTo>
                  <a:lnTo>
                    <a:pt x="3145" y="6358"/>
                  </a:lnTo>
                  <a:lnTo>
                    <a:pt x="3174" y="6387"/>
                  </a:lnTo>
                  <a:lnTo>
                    <a:pt x="3193" y="6397"/>
                  </a:lnTo>
                  <a:lnTo>
                    <a:pt x="3203" y="6407"/>
                  </a:lnTo>
                  <a:lnTo>
                    <a:pt x="3232" y="6436"/>
                  </a:lnTo>
                  <a:cubicBezTo>
                    <a:pt x="3242" y="6436"/>
                    <a:pt x="3252" y="6445"/>
                    <a:pt x="3261" y="6455"/>
                  </a:cubicBezTo>
                  <a:lnTo>
                    <a:pt x="3291" y="6475"/>
                  </a:lnTo>
                  <a:lnTo>
                    <a:pt x="3329" y="6494"/>
                  </a:lnTo>
                  <a:lnTo>
                    <a:pt x="3358" y="6504"/>
                  </a:lnTo>
                  <a:lnTo>
                    <a:pt x="3388" y="6523"/>
                  </a:lnTo>
                  <a:lnTo>
                    <a:pt x="3417" y="6533"/>
                  </a:lnTo>
                  <a:lnTo>
                    <a:pt x="3446" y="6543"/>
                  </a:lnTo>
                  <a:lnTo>
                    <a:pt x="3465" y="6552"/>
                  </a:lnTo>
                  <a:lnTo>
                    <a:pt x="3475" y="6552"/>
                  </a:lnTo>
                  <a:lnTo>
                    <a:pt x="3494" y="6562"/>
                  </a:lnTo>
                  <a:lnTo>
                    <a:pt x="3523" y="6572"/>
                  </a:lnTo>
                  <a:lnTo>
                    <a:pt x="3553" y="6581"/>
                  </a:lnTo>
                  <a:lnTo>
                    <a:pt x="3727" y="6581"/>
                  </a:lnTo>
                  <a:cubicBezTo>
                    <a:pt x="3747" y="6572"/>
                    <a:pt x="3756" y="6572"/>
                    <a:pt x="3776" y="6562"/>
                  </a:cubicBezTo>
                  <a:cubicBezTo>
                    <a:pt x="3795" y="6552"/>
                    <a:pt x="3815" y="6552"/>
                    <a:pt x="3834" y="6543"/>
                  </a:cubicBezTo>
                  <a:lnTo>
                    <a:pt x="4416" y="6203"/>
                  </a:lnTo>
                  <a:cubicBezTo>
                    <a:pt x="4416" y="6232"/>
                    <a:pt x="4416" y="6271"/>
                    <a:pt x="4416" y="6310"/>
                  </a:cubicBezTo>
                  <a:cubicBezTo>
                    <a:pt x="4416" y="6339"/>
                    <a:pt x="4416" y="6378"/>
                    <a:pt x="4407" y="6416"/>
                  </a:cubicBezTo>
                  <a:lnTo>
                    <a:pt x="2495" y="7533"/>
                  </a:lnTo>
                  <a:lnTo>
                    <a:pt x="3135" y="7164"/>
                  </a:lnTo>
                  <a:lnTo>
                    <a:pt x="4407" y="6426"/>
                  </a:lnTo>
                  <a:cubicBezTo>
                    <a:pt x="4407" y="6455"/>
                    <a:pt x="4407" y="6484"/>
                    <a:pt x="4407" y="6504"/>
                  </a:cubicBezTo>
                  <a:lnTo>
                    <a:pt x="3523" y="7018"/>
                  </a:lnTo>
                  <a:lnTo>
                    <a:pt x="3523" y="7406"/>
                  </a:lnTo>
                  <a:lnTo>
                    <a:pt x="3708" y="7736"/>
                  </a:lnTo>
                  <a:lnTo>
                    <a:pt x="2271" y="8571"/>
                  </a:lnTo>
                  <a:lnTo>
                    <a:pt x="3135" y="8076"/>
                  </a:lnTo>
                  <a:lnTo>
                    <a:pt x="3718" y="7746"/>
                  </a:lnTo>
                  <a:lnTo>
                    <a:pt x="3786" y="7872"/>
                  </a:lnTo>
                  <a:lnTo>
                    <a:pt x="3523" y="8028"/>
                  </a:lnTo>
                  <a:lnTo>
                    <a:pt x="3523" y="8328"/>
                  </a:lnTo>
                  <a:lnTo>
                    <a:pt x="3786" y="8785"/>
                  </a:lnTo>
                  <a:lnTo>
                    <a:pt x="3514" y="8940"/>
                  </a:lnTo>
                  <a:lnTo>
                    <a:pt x="3514" y="9600"/>
                  </a:lnTo>
                  <a:cubicBezTo>
                    <a:pt x="3514" y="9629"/>
                    <a:pt x="3514" y="9658"/>
                    <a:pt x="3504" y="9678"/>
                  </a:cubicBezTo>
                  <a:cubicBezTo>
                    <a:pt x="3494" y="9697"/>
                    <a:pt x="3475" y="9716"/>
                    <a:pt x="3465" y="9726"/>
                  </a:cubicBezTo>
                  <a:lnTo>
                    <a:pt x="4116" y="9348"/>
                  </a:lnTo>
                  <a:lnTo>
                    <a:pt x="4358" y="9775"/>
                  </a:lnTo>
                  <a:cubicBezTo>
                    <a:pt x="4378" y="9804"/>
                    <a:pt x="4387" y="9843"/>
                    <a:pt x="4397" y="9872"/>
                  </a:cubicBezTo>
                  <a:cubicBezTo>
                    <a:pt x="4407" y="9901"/>
                    <a:pt x="4407" y="9930"/>
                    <a:pt x="4416" y="9959"/>
                  </a:cubicBezTo>
                  <a:cubicBezTo>
                    <a:pt x="4416" y="9988"/>
                    <a:pt x="4407" y="10017"/>
                    <a:pt x="4397" y="10037"/>
                  </a:cubicBezTo>
                  <a:cubicBezTo>
                    <a:pt x="4388" y="10054"/>
                    <a:pt x="4380" y="10071"/>
                    <a:pt x="4364" y="10082"/>
                  </a:cubicBezTo>
                  <a:lnTo>
                    <a:pt x="4364" y="10082"/>
                  </a:lnTo>
                  <a:lnTo>
                    <a:pt x="5707" y="9299"/>
                  </a:lnTo>
                  <a:lnTo>
                    <a:pt x="5814" y="9794"/>
                  </a:lnTo>
                  <a:cubicBezTo>
                    <a:pt x="5814" y="9814"/>
                    <a:pt x="5814" y="9833"/>
                    <a:pt x="5814" y="9862"/>
                  </a:cubicBezTo>
                  <a:cubicBezTo>
                    <a:pt x="5814" y="9872"/>
                    <a:pt x="5814" y="9891"/>
                    <a:pt x="5804" y="9911"/>
                  </a:cubicBezTo>
                  <a:cubicBezTo>
                    <a:pt x="5804" y="9920"/>
                    <a:pt x="5795" y="9940"/>
                    <a:pt x="5795" y="9949"/>
                  </a:cubicBezTo>
                  <a:cubicBezTo>
                    <a:pt x="5788" y="9956"/>
                    <a:pt x="5781" y="9963"/>
                    <a:pt x="5771" y="9970"/>
                  </a:cubicBezTo>
                  <a:lnTo>
                    <a:pt x="5771" y="9970"/>
                  </a:lnTo>
                  <a:lnTo>
                    <a:pt x="8289" y="8513"/>
                  </a:lnTo>
                  <a:cubicBezTo>
                    <a:pt x="8299" y="8503"/>
                    <a:pt x="8309" y="8493"/>
                    <a:pt x="8318" y="8484"/>
                  </a:cubicBezTo>
                  <a:lnTo>
                    <a:pt x="8328" y="8464"/>
                  </a:lnTo>
                  <a:cubicBezTo>
                    <a:pt x="8328" y="8464"/>
                    <a:pt x="8328" y="8464"/>
                    <a:pt x="8328" y="8455"/>
                  </a:cubicBezTo>
                  <a:lnTo>
                    <a:pt x="8328" y="8445"/>
                  </a:lnTo>
                  <a:lnTo>
                    <a:pt x="8328" y="8435"/>
                  </a:lnTo>
                  <a:cubicBezTo>
                    <a:pt x="8328" y="8435"/>
                    <a:pt x="8328" y="8435"/>
                    <a:pt x="8328" y="8426"/>
                  </a:cubicBezTo>
                  <a:lnTo>
                    <a:pt x="8328" y="8416"/>
                  </a:lnTo>
                  <a:cubicBezTo>
                    <a:pt x="8328" y="8406"/>
                    <a:pt x="8328" y="8406"/>
                    <a:pt x="8328" y="8406"/>
                  </a:cubicBezTo>
                  <a:lnTo>
                    <a:pt x="8328" y="8396"/>
                  </a:lnTo>
                  <a:lnTo>
                    <a:pt x="8328" y="8367"/>
                  </a:lnTo>
                  <a:lnTo>
                    <a:pt x="8328" y="8358"/>
                  </a:lnTo>
                  <a:lnTo>
                    <a:pt x="8328" y="8348"/>
                  </a:lnTo>
                  <a:lnTo>
                    <a:pt x="8328" y="8338"/>
                  </a:lnTo>
                  <a:lnTo>
                    <a:pt x="8328" y="8328"/>
                  </a:lnTo>
                  <a:lnTo>
                    <a:pt x="8862" y="8018"/>
                  </a:lnTo>
                  <a:cubicBezTo>
                    <a:pt x="8872" y="8018"/>
                    <a:pt x="8881" y="8008"/>
                    <a:pt x="8891" y="7989"/>
                  </a:cubicBezTo>
                  <a:lnTo>
                    <a:pt x="8901" y="7979"/>
                  </a:lnTo>
                  <a:cubicBezTo>
                    <a:pt x="8901" y="7979"/>
                    <a:pt x="8901" y="7969"/>
                    <a:pt x="8901" y="7969"/>
                  </a:cubicBezTo>
                  <a:lnTo>
                    <a:pt x="8901" y="7960"/>
                  </a:lnTo>
                  <a:lnTo>
                    <a:pt x="8901" y="7950"/>
                  </a:lnTo>
                  <a:lnTo>
                    <a:pt x="8901" y="7940"/>
                  </a:lnTo>
                  <a:lnTo>
                    <a:pt x="8901" y="7931"/>
                  </a:lnTo>
                  <a:lnTo>
                    <a:pt x="8901" y="7921"/>
                  </a:lnTo>
                  <a:cubicBezTo>
                    <a:pt x="8901" y="7921"/>
                    <a:pt x="8901" y="7911"/>
                    <a:pt x="8901" y="7911"/>
                  </a:cubicBezTo>
                  <a:lnTo>
                    <a:pt x="8901" y="7882"/>
                  </a:lnTo>
                  <a:cubicBezTo>
                    <a:pt x="8901" y="7882"/>
                    <a:pt x="8901" y="7882"/>
                    <a:pt x="8901" y="7872"/>
                  </a:cubicBezTo>
                  <a:lnTo>
                    <a:pt x="8901" y="7863"/>
                  </a:lnTo>
                  <a:lnTo>
                    <a:pt x="8901" y="7853"/>
                  </a:lnTo>
                  <a:cubicBezTo>
                    <a:pt x="8901" y="7853"/>
                    <a:pt x="8901" y="7853"/>
                    <a:pt x="8901" y="7843"/>
                  </a:cubicBezTo>
                  <a:lnTo>
                    <a:pt x="8901" y="7833"/>
                  </a:lnTo>
                  <a:lnTo>
                    <a:pt x="8901" y="7824"/>
                  </a:lnTo>
                  <a:cubicBezTo>
                    <a:pt x="8901" y="7814"/>
                    <a:pt x="8901" y="7814"/>
                    <a:pt x="8901" y="7814"/>
                  </a:cubicBezTo>
                  <a:lnTo>
                    <a:pt x="8901" y="7795"/>
                  </a:lnTo>
                  <a:lnTo>
                    <a:pt x="8901" y="7785"/>
                  </a:lnTo>
                  <a:lnTo>
                    <a:pt x="8901" y="7775"/>
                  </a:lnTo>
                  <a:lnTo>
                    <a:pt x="8901" y="7766"/>
                  </a:lnTo>
                  <a:lnTo>
                    <a:pt x="8901" y="7756"/>
                  </a:lnTo>
                  <a:lnTo>
                    <a:pt x="8901" y="7746"/>
                  </a:lnTo>
                  <a:lnTo>
                    <a:pt x="8901" y="7736"/>
                  </a:lnTo>
                  <a:lnTo>
                    <a:pt x="8901" y="7727"/>
                  </a:lnTo>
                  <a:lnTo>
                    <a:pt x="8891" y="7707"/>
                  </a:lnTo>
                  <a:lnTo>
                    <a:pt x="8872" y="7688"/>
                  </a:lnTo>
                  <a:lnTo>
                    <a:pt x="8862" y="7668"/>
                  </a:lnTo>
                  <a:lnTo>
                    <a:pt x="8852" y="7659"/>
                  </a:lnTo>
                  <a:lnTo>
                    <a:pt x="8745" y="7523"/>
                  </a:lnTo>
                  <a:lnTo>
                    <a:pt x="9231" y="7241"/>
                  </a:lnTo>
                  <a:cubicBezTo>
                    <a:pt x="9240" y="7232"/>
                    <a:pt x="9250" y="7222"/>
                    <a:pt x="9260" y="7212"/>
                  </a:cubicBezTo>
                  <a:cubicBezTo>
                    <a:pt x="9260" y="7203"/>
                    <a:pt x="9270" y="7203"/>
                    <a:pt x="9270" y="7203"/>
                  </a:cubicBezTo>
                  <a:cubicBezTo>
                    <a:pt x="9270" y="7193"/>
                    <a:pt x="9270" y="7193"/>
                    <a:pt x="9270" y="7183"/>
                  </a:cubicBezTo>
                  <a:lnTo>
                    <a:pt x="9270" y="7173"/>
                  </a:lnTo>
                  <a:lnTo>
                    <a:pt x="9270" y="7164"/>
                  </a:lnTo>
                  <a:lnTo>
                    <a:pt x="9270" y="7154"/>
                  </a:lnTo>
                  <a:cubicBezTo>
                    <a:pt x="9270" y="7144"/>
                    <a:pt x="9270" y="7144"/>
                    <a:pt x="9270" y="7144"/>
                  </a:cubicBezTo>
                  <a:lnTo>
                    <a:pt x="9270" y="7125"/>
                  </a:lnTo>
                  <a:lnTo>
                    <a:pt x="9270" y="7105"/>
                  </a:lnTo>
                  <a:cubicBezTo>
                    <a:pt x="9270" y="7096"/>
                    <a:pt x="9270" y="7096"/>
                    <a:pt x="9270" y="7096"/>
                  </a:cubicBezTo>
                  <a:cubicBezTo>
                    <a:pt x="9270" y="7086"/>
                    <a:pt x="9270" y="7086"/>
                    <a:pt x="9270" y="7086"/>
                  </a:cubicBezTo>
                  <a:cubicBezTo>
                    <a:pt x="9270" y="7076"/>
                    <a:pt x="9270" y="7076"/>
                    <a:pt x="9270" y="7076"/>
                  </a:cubicBezTo>
                  <a:lnTo>
                    <a:pt x="9270" y="7067"/>
                  </a:lnTo>
                  <a:lnTo>
                    <a:pt x="9270" y="7057"/>
                  </a:lnTo>
                  <a:lnTo>
                    <a:pt x="9270" y="7047"/>
                  </a:lnTo>
                  <a:cubicBezTo>
                    <a:pt x="9270" y="7038"/>
                    <a:pt x="9270" y="7038"/>
                    <a:pt x="9270" y="7038"/>
                  </a:cubicBezTo>
                  <a:lnTo>
                    <a:pt x="9270" y="7018"/>
                  </a:lnTo>
                  <a:lnTo>
                    <a:pt x="9270" y="7008"/>
                  </a:lnTo>
                  <a:lnTo>
                    <a:pt x="9270" y="6999"/>
                  </a:lnTo>
                  <a:lnTo>
                    <a:pt x="9270" y="6989"/>
                  </a:lnTo>
                  <a:lnTo>
                    <a:pt x="9270" y="6979"/>
                  </a:lnTo>
                  <a:lnTo>
                    <a:pt x="9270" y="6970"/>
                  </a:lnTo>
                  <a:lnTo>
                    <a:pt x="9270" y="6960"/>
                  </a:lnTo>
                  <a:lnTo>
                    <a:pt x="9260" y="6950"/>
                  </a:lnTo>
                  <a:cubicBezTo>
                    <a:pt x="9260" y="6940"/>
                    <a:pt x="9260" y="6931"/>
                    <a:pt x="9250" y="6931"/>
                  </a:cubicBezTo>
                  <a:cubicBezTo>
                    <a:pt x="9250" y="6921"/>
                    <a:pt x="9240" y="6911"/>
                    <a:pt x="9240" y="6902"/>
                  </a:cubicBezTo>
                  <a:lnTo>
                    <a:pt x="9231" y="6892"/>
                  </a:lnTo>
                  <a:lnTo>
                    <a:pt x="9221" y="6882"/>
                  </a:lnTo>
                  <a:lnTo>
                    <a:pt x="9211" y="6873"/>
                  </a:lnTo>
                  <a:lnTo>
                    <a:pt x="9202" y="6863"/>
                  </a:lnTo>
                  <a:lnTo>
                    <a:pt x="9202" y="6853"/>
                  </a:lnTo>
                  <a:lnTo>
                    <a:pt x="9192" y="6843"/>
                  </a:lnTo>
                  <a:lnTo>
                    <a:pt x="9173" y="6843"/>
                  </a:lnTo>
                  <a:lnTo>
                    <a:pt x="9163" y="6834"/>
                  </a:lnTo>
                  <a:lnTo>
                    <a:pt x="9153" y="6824"/>
                  </a:lnTo>
                  <a:lnTo>
                    <a:pt x="9143" y="6824"/>
                  </a:lnTo>
                  <a:lnTo>
                    <a:pt x="9134" y="6814"/>
                  </a:lnTo>
                  <a:lnTo>
                    <a:pt x="9085" y="6814"/>
                  </a:lnTo>
                  <a:lnTo>
                    <a:pt x="7979" y="6523"/>
                  </a:lnTo>
                  <a:lnTo>
                    <a:pt x="8270" y="6348"/>
                  </a:lnTo>
                  <a:cubicBezTo>
                    <a:pt x="8280" y="6348"/>
                    <a:pt x="8289" y="6339"/>
                    <a:pt x="8299" y="6319"/>
                  </a:cubicBezTo>
                  <a:lnTo>
                    <a:pt x="8309" y="6310"/>
                  </a:lnTo>
                  <a:lnTo>
                    <a:pt x="8309" y="6300"/>
                  </a:lnTo>
                  <a:lnTo>
                    <a:pt x="8309" y="6290"/>
                  </a:lnTo>
                  <a:lnTo>
                    <a:pt x="8309" y="6280"/>
                  </a:lnTo>
                  <a:lnTo>
                    <a:pt x="8309" y="6271"/>
                  </a:lnTo>
                  <a:lnTo>
                    <a:pt x="8309" y="6261"/>
                  </a:lnTo>
                  <a:lnTo>
                    <a:pt x="8309" y="6251"/>
                  </a:lnTo>
                  <a:lnTo>
                    <a:pt x="8309" y="6232"/>
                  </a:lnTo>
                  <a:lnTo>
                    <a:pt x="8309" y="6203"/>
                  </a:lnTo>
                  <a:lnTo>
                    <a:pt x="8309" y="6193"/>
                  </a:lnTo>
                  <a:cubicBezTo>
                    <a:pt x="8309" y="6183"/>
                    <a:pt x="8309" y="6183"/>
                    <a:pt x="8309" y="6183"/>
                  </a:cubicBezTo>
                  <a:cubicBezTo>
                    <a:pt x="8309" y="6174"/>
                    <a:pt x="8309" y="6174"/>
                    <a:pt x="8309" y="6174"/>
                  </a:cubicBezTo>
                  <a:lnTo>
                    <a:pt x="8309" y="6164"/>
                  </a:lnTo>
                  <a:cubicBezTo>
                    <a:pt x="8309" y="6154"/>
                    <a:pt x="8309" y="6154"/>
                    <a:pt x="8309" y="6154"/>
                  </a:cubicBezTo>
                  <a:lnTo>
                    <a:pt x="8309" y="6145"/>
                  </a:lnTo>
                  <a:lnTo>
                    <a:pt x="8309" y="6135"/>
                  </a:lnTo>
                  <a:lnTo>
                    <a:pt x="8309" y="6125"/>
                  </a:lnTo>
                  <a:lnTo>
                    <a:pt x="8309" y="6115"/>
                  </a:lnTo>
                  <a:lnTo>
                    <a:pt x="8309" y="6106"/>
                  </a:lnTo>
                  <a:lnTo>
                    <a:pt x="8309" y="6096"/>
                  </a:lnTo>
                  <a:lnTo>
                    <a:pt x="8309" y="6086"/>
                  </a:lnTo>
                  <a:cubicBezTo>
                    <a:pt x="8309" y="6086"/>
                    <a:pt x="8309" y="6077"/>
                    <a:pt x="8309" y="6077"/>
                  </a:cubicBezTo>
                  <a:cubicBezTo>
                    <a:pt x="8309" y="6077"/>
                    <a:pt x="8309" y="6067"/>
                    <a:pt x="8309" y="6067"/>
                  </a:cubicBezTo>
                  <a:cubicBezTo>
                    <a:pt x="8309" y="6057"/>
                    <a:pt x="8299" y="6057"/>
                    <a:pt x="8299" y="6047"/>
                  </a:cubicBezTo>
                  <a:lnTo>
                    <a:pt x="9318" y="5465"/>
                  </a:lnTo>
                  <a:cubicBezTo>
                    <a:pt x="9328" y="5455"/>
                    <a:pt x="9338" y="5446"/>
                    <a:pt x="9347" y="5436"/>
                  </a:cubicBezTo>
                  <a:lnTo>
                    <a:pt x="9357" y="5417"/>
                  </a:lnTo>
                  <a:lnTo>
                    <a:pt x="9357" y="5407"/>
                  </a:lnTo>
                  <a:lnTo>
                    <a:pt x="9357" y="5397"/>
                  </a:lnTo>
                  <a:lnTo>
                    <a:pt x="9357" y="5387"/>
                  </a:lnTo>
                  <a:lnTo>
                    <a:pt x="9357" y="5378"/>
                  </a:lnTo>
                  <a:cubicBezTo>
                    <a:pt x="9347" y="5378"/>
                    <a:pt x="9347" y="5378"/>
                    <a:pt x="9357" y="5368"/>
                  </a:cubicBezTo>
                  <a:lnTo>
                    <a:pt x="9357" y="5358"/>
                  </a:lnTo>
                  <a:cubicBezTo>
                    <a:pt x="9357" y="5358"/>
                    <a:pt x="9357" y="5358"/>
                    <a:pt x="9357" y="5349"/>
                  </a:cubicBezTo>
                  <a:lnTo>
                    <a:pt x="9357" y="5339"/>
                  </a:lnTo>
                  <a:lnTo>
                    <a:pt x="9289" y="5261"/>
                  </a:lnTo>
                  <a:lnTo>
                    <a:pt x="9289" y="5242"/>
                  </a:lnTo>
                  <a:cubicBezTo>
                    <a:pt x="9289" y="5232"/>
                    <a:pt x="9289" y="5232"/>
                    <a:pt x="9289" y="5232"/>
                  </a:cubicBezTo>
                  <a:lnTo>
                    <a:pt x="9289" y="5222"/>
                  </a:lnTo>
                  <a:lnTo>
                    <a:pt x="9289" y="5213"/>
                  </a:lnTo>
                  <a:lnTo>
                    <a:pt x="9289" y="5203"/>
                  </a:lnTo>
                  <a:lnTo>
                    <a:pt x="9289" y="5193"/>
                  </a:lnTo>
                  <a:cubicBezTo>
                    <a:pt x="9289" y="5184"/>
                    <a:pt x="9289" y="5184"/>
                    <a:pt x="9289" y="5184"/>
                  </a:cubicBezTo>
                  <a:lnTo>
                    <a:pt x="9289" y="5174"/>
                  </a:lnTo>
                  <a:lnTo>
                    <a:pt x="9289" y="5164"/>
                  </a:lnTo>
                  <a:lnTo>
                    <a:pt x="9289" y="5155"/>
                  </a:lnTo>
                  <a:lnTo>
                    <a:pt x="9289" y="5145"/>
                  </a:lnTo>
                  <a:lnTo>
                    <a:pt x="9289" y="5135"/>
                  </a:lnTo>
                  <a:cubicBezTo>
                    <a:pt x="9289" y="5125"/>
                    <a:pt x="9289" y="5125"/>
                    <a:pt x="9289" y="5125"/>
                  </a:cubicBezTo>
                  <a:lnTo>
                    <a:pt x="9289" y="5116"/>
                  </a:lnTo>
                  <a:cubicBezTo>
                    <a:pt x="9289" y="5106"/>
                    <a:pt x="9289" y="5106"/>
                    <a:pt x="9289" y="5106"/>
                  </a:cubicBezTo>
                  <a:lnTo>
                    <a:pt x="9279" y="5087"/>
                  </a:lnTo>
                  <a:lnTo>
                    <a:pt x="9270" y="5057"/>
                  </a:lnTo>
                  <a:lnTo>
                    <a:pt x="9260" y="5048"/>
                  </a:lnTo>
                  <a:lnTo>
                    <a:pt x="9250" y="5038"/>
                  </a:lnTo>
                  <a:lnTo>
                    <a:pt x="9240" y="5028"/>
                  </a:lnTo>
                  <a:lnTo>
                    <a:pt x="9231" y="5019"/>
                  </a:lnTo>
                  <a:lnTo>
                    <a:pt x="9221" y="5009"/>
                  </a:lnTo>
                  <a:cubicBezTo>
                    <a:pt x="9221" y="5009"/>
                    <a:pt x="9221" y="4999"/>
                    <a:pt x="9221" y="4999"/>
                  </a:cubicBezTo>
                  <a:lnTo>
                    <a:pt x="9211" y="4989"/>
                  </a:lnTo>
                  <a:lnTo>
                    <a:pt x="9202" y="4980"/>
                  </a:lnTo>
                  <a:lnTo>
                    <a:pt x="8571" y="4427"/>
                  </a:lnTo>
                  <a:lnTo>
                    <a:pt x="8949" y="4213"/>
                  </a:lnTo>
                  <a:cubicBezTo>
                    <a:pt x="8959" y="4203"/>
                    <a:pt x="8969" y="4184"/>
                    <a:pt x="8978" y="4174"/>
                  </a:cubicBezTo>
                  <a:cubicBezTo>
                    <a:pt x="8978" y="4164"/>
                    <a:pt x="8978" y="4164"/>
                    <a:pt x="8978" y="4155"/>
                  </a:cubicBezTo>
                  <a:lnTo>
                    <a:pt x="8978" y="4145"/>
                  </a:lnTo>
                  <a:cubicBezTo>
                    <a:pt x="8978" y="4145"/>
                    <a:pt x="8978" y="4145"/>
                    <a:pt x="8978" y="4135"/>
                  </a:cubicBezTo>
                  <a:lnTo>
                    <a:pt x="8978" y="4126"/>
                  </a:lnTo>
                  <a:cubicBezTo>
                    <a:pt x="8978" y="4126"/>
                    <a:pt x="8978" y="4126"/>
                    <a:pt x="8978" y="4116"/>
                  </a:cubicBezTo>
                  <a:cubicBezTo>
                    <a:pt x="8978" y="4116"/>
                    <a:pt x="8978" y="4116"/>
                    <a:pt x="8978" y="4106"/>
                  </a:cubicBezTo>
                  <a:lnTo>
                    <a:pt x="8978" y="4067"/>
                  </a:lnTo>
                  <a:lnTo>
                    <a:pt x="8978" y="4058"/>
                  </a:lnTo>
                  <a:lnTo>
                    <a:pt x="8978" y="4048"/>
                  </a:lnTo>
                  <a:cubicBezTo>
                    <a:pt x="8978" y="4048"/>
                    <a:pt x="8978" y="4038"/>
                    <a:pt x="8978" y="4038"/>
                  </a:cubicBezTo>
                  <a:cubicBezTo>
                    <a:pt x="8978" y="4038"/>
                    <a:pt x="8978" y="4029"/>
                    <a:pt x="8978" y="4029"/>
                  </a:cubicBezTo>
                  <a:lnTo>
                    <a:pt x="8978" y="4019"/>
                  </a:lnTo>
                  <a:lnTo>
                    <a:pt x="8978" y="4009"/>
                  </a:lnTo>
                  <a:lnTo>
                    <a:pt x="8978" y="3999"/>
                  </a:lnTo>
                  <a:cubicBezTo>
                    <a:pt x="8978" y="3999"/>
                    <a:pt x="8978" y="3990"/>
                    <a:pt x="8978" y="3990"/>
                  </a:cubicBezTo>
                  <a:lnTo>
                    <a:pt x="8978" y="3980"/>
                  </a:lnTo>
                  <a:lnTo>
                    <a:pt x="8978" y="3970"/>
                  </a:lnTo>
                  <a:lnTo>
                    <a:pt x="8978" y="3961"/>
                  </a:lnTo>
                  <a:lnTo>
                    <a:pt x="8978" y="3951"/>
                  </a:lnTo>
                  <a:lnTo>
                    <a:pt x="8978" y="3941"/>
                  </a:lnTo>
                  <a:cubicBezTo>
                    <a:pt x="8978" y="3941"/>
                    <a:pt x="8978" y="3932"/>
                    <a:pt x="8978" y="3932"/>
                  </a:cubicBezTo>
                  <a:lnTo>
                    <a:pt x="8978" y="3922"/>
                  </a:lnTo>
                  <a:cubicBezTo>
                    <a:pt x="8978" y="3912"/>
                    <a:pt x="8978" y="3912"/>
                    <a:pt x="8969" y="3902"/>
                  </a:cubicBezTo>
                  <a:cubicBezTo>
                    <a:pt x="8969" y="3893"/>
                    <a:pt x="8959" y="3893"/>
                    <a:pt x="8959" y="3883"/>
                  </a:cubicBezTo>
                  <a:lnTo>
                    <a:pt x="8949" y="3864"/>
                  </a:lnTo>
                  <a:lnTo>
                    <a:pt x="8940" y="3854"/>
                  </a:lnTo>
                  <a:lnTo>
                    <a:pt x="8852" y="3825"/>
                  </a:lnTo>
                  <a:lnTo>
                    <a:pt x="8843" y="3815"/>
                  </a:lnTo>
                  <a:lnTo>
                    <a:pt x="8833" y="3805"/>
                  </a:lnTo>
                  <a:cubicBezTo>
                    <a:pt x="8823" y="3796"/>
                    <a:pt x="8823" y="3796"/>
                    <a:pt x="8823" y="3796"/>
                  </a:cubicBezTo>
                  <a:lnTo>
                    <a:pt x="8813" y="3786"/>
                  </a:lnTo>
                  <a:lnTo>
                    <a:pt x="8804" y="3776"/>
                  </a:lnTo>
                  <a:lnTo>
                    <a:pt x="8687" y="3776"/>
                  </a:lnTo>
                  <a:lnTo>
                    <a:pt x="8192" y="3825"/>
                  </a:lnTo>
                  <a:lnTo>
                    <a:pt x="8192" y="3825"/>
                  </a:lnTo>
                  <a:lnTo>
                    <a:pt x="8406" y="3048"/>
                  </a:lnTo>
                  <a:lnTo>
                    <a:pt x="8406" y="3039"/>
                  </a:lnTo>
                  <a:lnTo>
                    <a:pt x="8406" y="3029"/>
                  </a:lnTo>
                  <a:cubicBezTo>
                    <a:pt x="8406" y="3029"/>
                    <a:pt x="8406" y="3019"/>
                    <a:pt x="8406" y="3019"/>
                  </a:cubicBezTo>
                  <a:cubicBezTo>
                    <a:pt x="8406" y="3019"/>
                    <a:pt x="8406" y="3009"/>
                    <a:pt x="8406" y="3009"/>
                  </a:cubicBezTo>
                  <a:lnTo>
                    <a:pt x="8406" y="2980"/>
                  </a:lnTo>
                  <a:lnTo>
                    <a:pt x="8406" y="2971"/>
                  </a:lnTo>
                  <a:cubicBezTo>
                    <a:pt x="8406" y="2961"/>
                    <a:pt x="8406" y="2961"/>
                    <a:pt x="8406" y="2961"/>
                  </a:cubicBezTo>
                  <a:lnTo>
                    <a:pt x="8406" y="2951"/>
                  </a:lnTo>
                  <a:lnTo>
                    <a:pt x="8406" y="2941"/>
                  </a:lnTo>
                  <a:cubicBezTo>
                    <a:pt x="8406" y="2932"/>
                    <a:pt x="8406" y="2932"/>
                    <a:pt x="8406" y="2922"/>
                  </a:cubicBezTo>
                  <a:cubicBezTo>
                    <a:pt x="8406" y="2922"/>
                    <a:pt x="8406" y="2922"/>
                    <a:pt x="8406" y="2912"/>
                  </a:cubicBezTo>
                  <a:cubicBezTo>
                    <a:pt x="8406" y="2912"/>
                    <a:pt x="8406" y="2912"/>
                    <a:pt x="8406" y="2903"/>
                  </a:cubicBezTo>
                  <a:lnTo>
                    <a:pt x="8406" y="2893"/>
                  </a:lnTo>
                  <a:lnTo>
                    <a:pt x="8406" y="2883"/>
                  </a:lnTo>
                  <a:lnTo>
                    <a:pt x="8406" y="2874"/>
                  </a:lnTo>
                  <a:lnTo>
                    <a:pt x="8406" y="2864"/>
                  </a:lnTo>
                  <a:lnTo>
                    <a:pt x="8406" y="2854"/>
                  </a:lnTo>
                  <a:lnTo>
                    <a:pt x="8406" y="2844"/>
                  </a:lnTo>
                  <a:cubicBezTo>
                    <a:pt x="8406" y="2835"/>
                    <a:pt x="8406" y="2835"/>
                    <a:pt x="8406" y="2825"/>
                  </a:cubicBezTo>
                  <a:lnTo>
                    <a:pt x="8396" y="2815"/>
                  </a:lnTo>
                  <a:lnTo>
                    <a:pt x="8377" y="2786"/>
                  </a:lnTo>
                  <a:lnTo>
                    <a:pt x="8367" y="2767"/>
                  </a:lnTo>
                  <a:lnTo>
                    <a:pt x="8357" y="2757"/>
                  </a:lnTo>
                  <a:lnTo>
                    <a:pt x="8357" y="2747"/>
                  </a:lnTo>
                  <a:lnTo>
                    <a:pt x="8347" y="2747"/>
                  </a:lnTo>
                  <a:lnTo>
                    <a:pt x="8338" y="2738"/>
                  </a:lnTo>
                  <a:lnTo>
                    <a:pt x="8328" y="2728"/>
                  </a:lnTo>
                  <a:lnTo>
                    <a:pt x="8318" y="2718"/>
                  </a:lnTo>
                  <a:lnTo>
                    <a:pt x="8318" y="2709"/>
                  </a:lnTo>
                  <a:lnTo>
                    <a:pt x="8309" y="2699"/>
                  </a:lnTo>
                  <a:lnTo>
                    <a:pt x="8299" y="2699"/>
                  </a:lnTo>
                  <a:lnTo>
                    <a:pt x="8289" y="2689"/>
                  </a:lnTo>
                  <a:lnTo>
                    <a:pt x="8153" y="2689"/>
                  </a:lnTo>
                  <a:lnTo>
                    <a:pt x="8144" y="2699"/>
                  </a:lnTo>
                  <a:lnTo>
                    <a:pt x="7493" y="3068"/>
                  </a:lnTo>
                  <a:lnTo>
                    <a:pt x="7387" y="3068"/>
                  </a:lnTo>
                  <a:lnTo>
                    <a:pt x="7367" y="3077"/>
                  </a:lnTo>
                  <a:lnTo>
                    <a:pt x="6513" y="3572"/>
                  </a:lnTo>
                  <a:cubicBezTo>
                    <a:pt x="6513" y="3553"/>
                    <a:pt x="6503" y="3543"/>
                    <a:pt x="6494" y="3534"/>
                  </a:cubicBezTo>
                  <a:lnTo>
                    <a:pt x="6445" y="3485"/>
                  </a:lnTo>
                  <a:lnTo>
                    <a:pt x="6406" y="3436"/>
                  </a:lnTo>
                  <a:cubicBezTo>
                    <a:pt x="6397" y="3427"/>
                    <a:pt x="6377" y="3407"/>
                    <a:pt x="6358" y="3398"/>
                  </a:cubicBezTo>
                  <a:cubicBezTo>
                    <a:pt x="6358" y="3388"/>
                    <a:pt x="6358" y="3388"/>
                    <a:pt x="6348" y="3388"/>
                  </a:cubicBezTo>
                  <a:cubicBezTo>
                    <a:pt x="6338" y="3369"/>
                    <a:pt x="6329" y="3359"/>
                    <a:pt x="6319" y="3349"/>
                  </a:cubicBezTo>
                  <a:lnTo>
                    <a:pt x="6270" y="3310"/>
                  </a:lnTo>
                  <a:lnTo>
                    <a:pt x="6222" y="3262"/>
                  </a:lnTo>
                  <a:lnTo>
                    <a:pt x="6173" y="3223"/>
                  </a:lnTo>
                  <a:lnTo>
                    <a:pt x="6173" y="2864"/>
                  </a:lnTo>
                  <a:lnTo>
                    <a:pt x="6814" y="2495"/>
                  </a:lnTo>
                  <a:cubicBezTo>
                    <a:pt x="6833" y="2485"/>
                    <a:pt x="6843" y="2476"/>
                    <a:pt x="6853" y="2466"/>
                  </a:cubicBezTo>
                  <a:lnTo>
                    <a:pt x="6862" y="2446"/>
                  </a:lnTo>
                  <a:cubicBezTo>
                    <a:pt x="6862" y="2446"/>
                    <a:pt x="6862" y="2446"/>
                    <a:pt x="6862" y="2437"/>
                  </a:cubicBezTo>
                  <a:lnTo>
                    <a:pt x="6862" y="2427"/>
                  </a:lnTo>
                  <a:cubicBezTo>
                    <a:pt x="6862" y="2427"/>
                    <a:pt x="6862" y="2427"/>
                    <a:pt x="6862" y="2417"/>
                  </a:cubicBezTo>
                  <a:lnTo>
                    <a:pt x="6862" y="2408"/>
                  </a:lnTo>
                  <a:lnTo>
                    <a:pt x="6862" y="2398"/>
                  </a:lnTo>
                  <a:lnTo>
                    <a:pt x="6862" y="2252"/>
                  </a:lnTo>
                  <a:lnTo>
                    <a:pt x="6862" y="2233"/>
                  </a:lnTo>
                  <a:lnTo>
                    <a:pt x="6862" y="2223"/>
                  </a:lnTo>
                  <a:cubicBezTo>
                    <a:pt x="6862" y="2213"/>
                    <a:pt x="6862" y="2213"/>
                    <a:pt x="6862" y="2213"/>
                  </a:cubicBezTo>
                  <a:cubicBezTo>
                    <a:pt x="6862" y="2213"/>
                    <a:pt x="6862" y="2204"/>
                    <a:pt x="6862" y="2204"/>
                  </a:cubicBezTo>
                  <a:lnTo>
                    <a:pt x="6862" y="2194"/>
                  </a:lnTo>
                  <a:lnTo>
                    <a:pt x="6862" y="2184"/>
                  </a:lnTo>
                  <a:cubicBezTo>
                    <a:pt x="6862" y="2184"/>
                    <a:pt x="6862" y="2175"/>
                    <a:pt x="6862" y="2175"/>
                  </a:cubicBezTo>
                  <a:cubicBezTo>
                    <a:pt x="6862" y="2165"/>
                    <a:pt x="6862" y="2165"/>
                    <a:pt x="6862" y="2165"/>
                  </a:cubicBezTo>
                  <a:lnTo>
                    <a:pt x="6862" y="2155"/>
                  </a:lnTo>
                  <a:lnTo>
                    <a:pt x="6862" y="2146"/>
                  </a:lnTo>
                  <a:lnTo>
                    <a:pt x="6862" y="2136"/>
                  </a:lnTo>
                  <a:lnTo>
                    <a:pt x="6862" y="2126"/>
                  </a:lnTo>
                  <a:lnTo>
                    <a:pt x="6862" y="2116"/>
                  </a:lnTo>
                  <a:lnTo>
                    <a:pt x="6862" y="2107"/>
                  </a:lnTo>
                  <a:lnTo>
                    <a:pt x="6862" y="2097"/>
                  </a:lnTo>
                  <a:lnTo>
                    <a:pt x="6862" y="2087"/>
                  </a:lnTo>
                  <a:lnTo>
                    <a:pt x="6853" y="2068"/>
                  </a:lnTo>
                  <a:lnTo>
                    <a:pt x="6833" y="2048"/>
                  </a:lnTo>
                  <a:lnTo>
                    <a:pt x="6824" y="2029"/>
                  </a:lnTo>
                  <a:lnTo>
                    <a:pt x="6814" y="2019"/>
                  </a:lnTo>
                  <a:lnTo>
                    <a:pt x="6804" y="2010"/>
                  </a:lnTo>
                  <a:lnTo>
                    <a:pt x="6804" y="2000"/>
                  </a:lnTo>
                  <a:lnTo>
                    <a:pt x="6794" y="1990"/>
                  </a:lnTo>
                  <a:lnTo>
                    <a:pt x="6785" y="1981"/>
                  </a:lnTo>
                  <a:lnTo>
                    <a:pt x="6775" y="1981"/>
                  </a:lnTo>
                  <a:lnTo>
                    <a:pt x="6765" y="1971"/>
                  </a:lnTo>
                  <a:lnTo>
                    <a:pt x="6756" y="1961"/>
                  </a:lnTo>
                  <a:lnTo>
                    <a:pt x="6756" y="1951"/>
                  </a:lnTo>
                  <a:lnTo>
                    <a:pt x="6610" y="1951"/>
                  </a:lnTo>
                  <a:cubicBezTo>
                    <a:pt x="6610" y="1951"/>
                    <a:pt x="6600" y="1951"/>
                    <a:pt x="6600" y="1961"/>
                  </a:cubicBezTo>
                  <a:lnTo>
                    <a:pt x="6222" y="2165"/>
                  </a:lnTo>
                  <a:lnTo>
                    <a:pt x="6222" y="1883"/>
                  </a:lnTo>
                  <a:lnTo>
                    <a:pt x="7095" y="1379"/>
                  </a:lnTo>
                  <a:cubicBezTo>
                    <a:pt x="7105" y="1369"/>
                    <a:pt x="7115" y="1359"/>
                    <a:pt x="7125" y="1350"/>
                  </a:cubicBezTo>
                  <a:lnTo>
                    <a:pt x="7134" y="1330"/>
                  </a:lnTo>
                  <a:lnTo>
                    <a:pt x="7134" y="1321"/>
                  </a:lnTo>
                  <a:lnTo>
                    <a:pt x="7134" y="1311"/>
                  </a:lnTo>
                  <a:cubicBezTo>
                    <a:pt x="7134" y="1311"/>
                    <a:pt x="7134" y="1311"/>
                    <a:pt x="7134" y="1301"/>
                  </a:cubicBezTo>
                  <a:lnTo>
                    <a:pt x="7134" y="1291"/>
                  </a:lnTo>
                  <a:cubicBezTo>
                    <a:pt x="7134" y="1291"/>
                    <a:pt x="7134" y="1291"/>
                    <a:pt x="7134" y="1282"/>
                  </a:cubicBezTo>
                  <a:cubicBezTo>
                    <a:pt x="7134" y="1272"/>
                    <a:pt x="7134" y="1272"/>
                    <a:pt x="7134" y="1272"/>
                  </a:cubicBezTo>
                  <a:lnTo>
                    <a:pt x="7134" y="1262"/>
                  </a:lnTo>
                  <a:lnTo>
                    <a:pt x="7134" y="1253"/>
                  </a:lnTo>
                  <a:lnTo>
                    <a:pt x="7134" y="1243"/>
                  </a:lnTo>
                  <a:lnTo>
                    <a:pt x="7134" y="1233"/>
                  </a:lnTo>
                  <a:lnTo>
                    <a:pt x="7134" y="1214"/>
                  </a:lnTo>
                  <a:lnTo>
                    <a:pt x="7134" y="1204"/>
                  </a:lnTo>
                  <a:lnTo>
                    <a:pt x="7134" y="1194"/>
                  </a:lnTo>
                  <a:cubicBezTo>
                    <a:pt x="7134" y="1194"/>
                    <a:pt x="7134" y="1185"/>
                    <a:pt x="7134" y="1185"/>
                  </a:cubicBezTo>
                  <a:cubicBezTo>
                    <a:pt x="7134" y="1185"/>
                    <a:pt x="7134" y="1175"/>
                    <a:pt x="7134" y="1175"/>
                  </a:cubicBezTo>
                  <a:cubicBezTo>
                    <a:pt x="7134" y="1165"/>
                    <a:pt x="7134" y="1165"/>
                    <a:pt x="7134" y="1165"/>
                  </a:cubicBezTo>
                  <a:lnTo>
                    <a:pt x="7134" y="1155"/>
                  </a:lnTo>
                  <a:lnTo>
                    <a:pt x="7134" y="1146"/>
                  </a:lnTo>
                  <a:lnTo>
                    <a:pt x="7134" y="1136"/>
                  </a:lnTo>
                  <a:lnTo>
                    <a:pt x="7134" y="1126"/>
                  </a:lnTo>
                  <a:lnTo>
                    <a:pt x="7134" y="1117"/>
                  </a:lnTo>
                  <a:cubicBezTo>
                    <a:pt x="7134" y="1117"/>
                    <a:pt x="7134" y="1107"/>
                    <a:pt x="7134" y="1107"/>
                  </a:cubicBezTo>
                  <a:cubicBezTo>
                    <a:pt x="7134" y="1107"/>
                    <a:pt x="7125" y="1097"/>
                    <a:pt x="7125" y="1097"/>
                  </a:cubicBezTo>
                  <a:cubicBezTo>
                    <a:pt x="7125" y="1088"/>
                    <a:pt x="7125" y="1088"/>
                    <a:pt x="7115" y="1078"/>
                  </a:cubicBezTo>
                  <a:cubicBezTo>
                    <a:pt x="7115" y="1068"/>
                    <a:pt x="7105" y="1058"/>
                    <a:pt x="7105" y="1049"/>
                  </a:cubicBezTo>
                  <a:lnTo>
                    <a:pt x="7095" y="1039"/>
                  </a:lnTo>
                  <a:cubicBezTo>
                    <a:pt x="7086" y="1029"/>
                    <a:pt x="7086" y="1029"/>
                    <a:pt x="7086" y="1029"/>
                  </a:cubicBezTo>
                  <a:lnTo>
                    <a:pt x="7076" y="1020"/>
                  </a:lnTo>
                  <a:lnTo>
                    <a:pt x="7066" y="1010"/>
                  </a:lnTo>
                  <a:lnTo>
                    <a:pt x="7057" y="1000"/>
                  </a:lnTo>
                  <a:lnTo>
                    <a:pt x="7057" y="990"/>
                  </a:lnTo>
                  <a:cubicBezTo>
                    <a:pt x="7047" y="990"/>
                    <a:pt x="7047" y="990"/>
                    <a:pt x="7047" y="981"/>
                  </a:cubicBezTo>
                  <a:lnTo>
                    <a:pt x="7037" y="981"/>
                  </a:lnTo>
                  <a:lnTo>
                    <a:pt x="7027" y="971"/>
                  </a:lnTo>
                  <a:lnTo>
                    <a:pt x="7018" y="961"/>
                  </a:lnTo>
                  <a:lnTo>
                    <a:pt x="6862" y="961"/>
                  </a:lnTo>
                  <a:lnTo>
                    <a:pt x="6270" y="1301"/>
                  </a:lnTo>
                  <a:lnTo>
                    <a:pt x="6270" y="622"/>
                  </a:lnTo>
                  <a:lnTo>
                    <a:pt x="6270" y="602"/>
                  </a:lnTo>
                  <a:cubicBezTo>
                    <a:pt x="6270" y="593"/>
                    <a:pt x="6270" y="593"/>
                    <a:pt x="6270" y="593"/>
                  </a:cubicBezTo>
                  <a:lnTo>
                    <a:pt x="6270" y="583"/>
                  </a:lnTo>
                  <a:lnTo>
                    <a:pt x="6270" y="573"/>
                  </a:lnTo>
                  <a:lnTo>
                    <a:pt x="6270" y="563"/>
                  </a:lnTo>
                  <a:lnTo>
                    <a:pt x="6270" y="554"/>
                  </a:lnTo>
                  <a:lnTo>
                    <a:pt x="6270" y="544"/>
                  </a:lnTo>
                  <a:lnTo>
                    <a:pt x="6270" y="534"/>
                  </a:lnTo>
                  <a:lnTo>
                    <a:pt x="6270" y="525"/>
                  </a:lnTo>
                  <a:lnTo>
                    <a:pt x="6270" y="515"/>
                  </a:lnTo>
                  <a:lnTo>
                    <a:pt x="6270" y="505"/>
                  </a:lnTo>
                  <a:lnTo>
                    <a:pt x="6270" y="495"/>
                  </a:lnTo>
                  <a:lnTo>
                    <a:pt x="6270" y="486"/>
                  </a:lnTo>
                  <a:lnTo>
                    <a:pt x="6270" y="476"/>
                  </a:lnTo>
                  <a:lnTo>
                    <a:pt x="6270" y="466"/>
                  </a:lnTo>
                  <a:cubicBezTo>
                    <a:pt x="6270" y="466"/>
                    <a:pt x="6270" y="466"/>
                    <a:pt x="6270" y="457"/>
                  </a:cubicBezTo>
                  <a:cubicBezTo>
                    <a:pt x="6270" y="457"/>
                    <a:pt x="6270" y="447"/>
                    <a:pt x="6270" y="447"/>
                  </a:cubicBezTo>
                  <a:lnTo>
                    <a:pt x="6261" y="437"/>
                  </a:lnTo>
                  <a:lnTo>
                    <a:pt x="6241" y="408"/>
                  </a:lnTo>
                  <a:lnTo>
                    <a:pt x="6232" y="389"/>
                  </a:lnTo>
                  <a:lnTo>
                    <a:pt x="6222" y="379"/>
                  </a:lnTo>
                  <a:lnTo>
                    <a:pt x="6222" y="369"/>
                  </a:lnTo>
                  <a:lnTo>
                    <a:pt x="6212" y="360"/>
                  </a:lnTo>
                  <a:lnTo>
                    <a:pt x="6202" y="360"/>
                  </a:lnTo>
                  <a:lnTo>
                    <a:pt x="6193" y="350"/>
                  </a:lnTo>
                  <a:lnTo>
                    <a:pt x="6183" y="340"/>
                  </a:lnTo>
                  <a:lnTo>
                    <a:pt x="6173" y="330"/>
                  </a:lnTo>
                  <a:lnTo>
                    <a:pt x="6173" y="321"/>
                  </a:lnTo>
                  <a:lnTo>
                    <a:pt x="6164" y="321"/>
                  </a:lnTo>
                  <a:lnTo>
                    <a:pt x="6154" y="311"/>
                  </a:lnTo>
                  <a:lnTo>
                    <a:pt x="6018" y="311"/>
                  </a:lnTo>
                  <a:cubicBezTo>
                    <a:pt x="6018" y="311"/>
                    <a:pt x="6008" y="311"/>
                    <a:pt x="6008" y="321"/>
                  </a:cubicBezTo>
                  <a:lnTo>
                    <a:pt x="5630" y="544"/>
                  </a:lnTo>
                  <a:lnTo>
                    <a:pt x="5387" y="117"/>
                  </a:lnTo>
                  <a:lnTo>
                    <a:pt x="5368" y="88"/>
                  </a:lnTo>
                  <a:lnTo>
                    <a:pt x="5358" y="78"/>
                  </a:lnTo>
                  <a:lnTo>
                    <a:pt x="5348" y="59"/>
                  </a:lnTo>
                  <a:lnTo>
                    <a:pt x="5339" y="59"/>
                  </a:lnTo>
                  <a:lnTo>
                    <a:pt x="5329" y="49"/>
                  </a:lnTo>
                  <a:lnTo>
                    <a:pt x="5329" y="39"/>
                  </a:lnTo>
                  <a:lnTo>
                    <a:pt x="5319" y="30"/>
                  </a:lnTo>
                  <a:lnTo>
                    <a:pt x="5309" y="20"/>
                  </a:lnTo>
                  <a:lnTo>
                    <a:pt x="5300" y="10"/>
                  </a:lnTo>
                  <a:lnTo>
                    <a:pt x="5280" y="10"/>
                  </a:lnTo>
                  <a:lnTo>
                    <a:pt x="5280" y="0"/>
                  </a:lnTo>
                  <a:close/>
                  <a:moveTo>
                    <a:pt x="4364" y="10082"/>
                  </a:moveTo>
                  <a:lnTo>
                    <a:pt x="4358" y="10085"/>
                  </a:lnTo>
                  <a:cubicBezTo>
                    <a:pt x="4360" y="10084"/>
                    <a:pt x="4362" y="10083"/>
                    <a:pt x="4364" y="1008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35;p37">
              <a:extLst>
                <a:ext uri="{FF2B5EF4-FFF2-40B4-BE49-F238E27FC236}">
                  <a16:creationId xmlns:a16="http://schemas.microsoft.com/office/drawing/2014/main" id="{456ADA94-AD8D-8ED2-3268-685F7C0FFC07}"/>
                </a:ext>
              </a:extLst>
            </p:cNvPr>
            <p:cNvSpPr/>
            <p:nvPr/>
          </p:nvSpPr>
          <p:spPr>
            <a:xfrm>
              <a:off x="5565850" y="1332900"/>
              <a:ext cx="170875" cy="220950"/>
            </a:xfrm>
            <a:custGeom>
              <a:avLst/>
              <a:gdLst/>
              <a:ahLst/>
              <a:cxnLst/>
              <a:rect l="l" t="t" r="r" b="b"/>
              <a:pathLst>
                <a:path w="6835" h="8838" extrusionOk="0">
                  <a:moveTo>
                    <a:pt x="3104" y="3510"/>
                  </a:moveTo>
                  <a:cubicBezTo>
                    <a:pt x="3199" y="3510"/>
                    <a:pt x="3305" y="3541"/>
                    <a:pt x="3417" y="3605"/>
                  </a:cubicBezTo>
                  <a:cubicBezTo>
                    <a:pt x="3835" y="3877"/>
                    <a:pt x="4097" y="4323"/>
                    <a:pt x="4116" y="4828"/>
                  </a:cubicBezTo>
                  <a:cubicBezTo>
                    <a:pt x="4116" y="5143"/>
                    <a:pt x="3957" y="5323"/>
                    <a:pt x="3726" y="5323"/>
                  </a:cubicBezTo>
                  <a:cubicBezTo>
                    <a:pt x="3630" y="5323"/>
                    <a:pt x="3522" y="5292"/>
                    <a:pt x="3408" y="5226"/>
                  </a:cubicBezTo>
                  <a:cubicBezTo>
                    <a:pt x="3000" y="4954"/>
                    <a:pt x="2738" y="4498"/>
                    <a:pt x="2709" y="4013"/>
                  </a:cubicBezTo>
                  <a:cubicBezTo>
                    <a:pt x="2709" y="3695"/>
                    <a:pt x="2871" y="3510"/>
                    <a:pt x="3104" y="3510"/>
                  </a:cubicBezTo>
                  <a:close/>
                  <a:moveTo>
                    <a:pt x="2453" y="0"/>
                  </a:moveTo>
                  <a:cubicBezTo>
                    <a:pt x="2432" y="0"/>
                    <a:pt x="2410" y="5"/>
                    <a:pt x="2389" y="14"/>
                  </a:cubicBezTo>
                  <a:cubicBezTo>
                    <a:pt x="2321" y="53"/>
                    <a:pt x="2321" y="198"/>
                    <a:pt x="2389" y="324"/>
                  </a:cubicBezTo>
                  <a:lnTo>
                    <a:pt x="3233" y="1780"/>
                  </a:lnTo>
                  <a:lnTo>
                    <a:pt x="3233" y="2071"/>
                  </a:lnTo>
                  <a:lnTo>
                    <a:pt x="2884" y="1479"/>
                  </a:lnTo>
                  <a:cubicBezTo>
                    <a:pt x="2854" y="1411"/>
                    <a:pt x="2806" y="1363"/>
                    <a:pt x="2748" y="1334"/>
                  </a:cubicBezTo>
                  <a:cubicBezTo>
                    <a:pt x="2725" y="1317"/>
                    <a:pt x="2699" y="1306"/>
                    <a:pt x="2672" y="1306"/>
                  </a:cubicBezTo>
                  <a:cubicBezTo>
                    <a:pt x="2652" y="1306"/>
                    <a:pt x="2632" y="1312"/>
                    <a:pt x="2612" y="1324"/>
                  </a:cubicBezTo>
                  <a:cubicBezTo>
                    <a:pt x="2544" y="1363"/>
                    <a:pt x="2544" y="1499"/>
                    <a:pt x="2612" y="1625"/>
                  </a:cubicBezTo>
                  <a:lnTo>
                    <a:pt x="3233" y="2693"/>
                  </a:lnTo>
                  <a:lnTo>
                    <a:pt x="3233" y="3081"/>
                  </a:lnTo>
                  <a:cubicBezTo>
                    <a:pt x="3147" y="3042"/>
                    <a:pt x="3056" y="3023"/>
                    <a:pt x="2966" y="3023"/>
                  </a:cubicBezTo>
                  <a:cubicBezTo>
                    <a:pt x="2833" y="3023"/>
                    <a:pt x="2702" y="3064"/>
                    <a:pt x="2592" y="3139"/>
                  </a:cubicBezTo>
                  <a:lnTo>
                    <a:pt x="2311" y="2799"/>
                  </a:lnTo>
                  <a:lnTo>
                    <a:pt x="2078" y="1664"/>
                  </a:lnTo>
                  <a:cubicBezTo>
                    <a:pt x="2059" y="1547"/>
                    <a:pt x="1991" y="1450"/>
                    <a:pt x="1903" y="1392"/>
                  </a:cubicBezTo>
                  <a:cubicBezTo>
                    <a:pt x="1884" y="1382"/>
                    <a:pt x="1864" y="1373"/>
                    <a:pt x="1845" y="1373"/>
                  </a:cubicBezTo>
                  <a:cubicBezTo>
                    <a:pt x="1832" y="1369"/>
                    <a:pt x="1820" y="1367"/>
                    <a:pt x="1809" y="1367"/>
                  </a:cubicBezTo>
                  <a:cubicBezTo>
                    <a:pt x="1734" y="1367"/>
                    <a:pt x="1692" y="1447"/>
                    <a:pt x="1709" y="1557"/>
                  </a:cubicBezTo>
                  <a:lnTo>
                    <a:pt x="1845" y="2217"/>
                  </a:lnTo>
                  <a:lnTo>
                    <a:pt x="1622" y="1945"/>
                  </a:lnTo>
                  <a:lnTo>
                    <a:pt x="1311" y="402"/>
                  </a:lnTo>
                  <a:cubicBezTo>
                    <a:pt x="1292" y="295"/>
                    <a:pt x="1224" y="198"/>
                    <a:pt x="1127" y="140"/>
                  </a:cubicBezTo>
                  <a:cubicBezTo>
                    <a:pt x="1117" y="130"/>
                    <a:pt x="1098" y="120"/>
                    <a:pt x="1078" y="111"/>
                  </a:cubicBezTo>
                  <a:cubicBezTo>
                    <a:pt x="1068" y="109"/>
                    <a:pt x="1059" y="108"/>
                    <a:pt x="1049" y="108"/>
                  </a:cubicBezTo>
                  <a:cubicBezTo>
                    <a:pt x="968" y="108"/>
                    <a:pt x="916" y="183"/>
                    <a:pt x="942" y="305"/>
                  </a:cubicBezTo>
                  <a:lnTo>
                    <a:pt x="1156" y="1363"/>
                  </a:lnTo>
                  <a:lnTo>
                    <a:pt x="641" y="722"/>
                  </a:lnTo>
                  <a:cubicBezTo>
                    <a:pt x="612" y="683"/>
                    <a:pt x="583" y="654"/>
                    <a:pt x="544" y="635"/>
                  </a:cubicBezTo>
                  <a:cubicBezTo>
                    <a:pt x="520" y="619"/>
                    <a:pt x="494" y="611"/>
                    <a:pt x="469" y="611"/>
                  </a:cubicBezTo>
                  <a:cubicBezTo>
                    <a:pt x="435" y="611"/>
                    <a:pt x="402" y="626"/>
                    <a:pt x="379" y="654"/>
                  </a:cubicBezTo>
                  <a:cubicBezTo>
                    <a:pt x="331" y="722"/>
                    <a:pt x="360" y="878"/>
                    <a:pt x="447" y="994"/>
                  </a:cubicBezTo>
                  <a:lnTo>
                    <a:pt x="952" y="1606"/>
                  </a:lnTo>
                  <a:lnTo>
                    <a:pt x="166" y="1402"/>
                  </a:lnTo>
                  <a:cubicBezTo>
                    <a:pt x="153" y="1398"/>
                    <a:pt x="141" y="1396"/>
                    <a:pt x="129" y="1396"/>
                  </a:cubicBezTo>
                  <a:cubicBezTo>
                    <a:pt x="53" y="1396"/>
                    <a:pt x="5" y="1476"/>
                    <a:pt x="30" y="1586"/>
                  </a:cubicBezTo>
                  <a:cubicBezTo>
                    <a:pt x="59" y="1703"/>
                    <a:pt x="117" y="1790"/>
                    <a:pt x="214" y="1858"/>
                  </a:cubicBezTo>
                  <a:cubicBezTo>
                    <a:pt x="234" y="1868"/>
                    <a:pt x="243" y="1877"/>
                    <a:pt x="263" y="1877"/>
                  </a:cubicBezTo>
                  <a:lnTo>
                    <a:pt x="1418" y="2188"/>
                  </a:lnTo>
                  <a:lnTo>
                    <a:pt x="1631" y="2460"/>
                  </a:lnTo>
                  <a:lnTo>
                    <a:pt x="1631" y="2460"/>
                  </a:lnTo>
                  <a:lnTo>
                    <a:pt x="1166" y="2333"/>
                  </a:lnTo>
                  <a:cubicBezTo>
                    <a:pt x="1152" y="2330"/>
                    <a:pt x="1139" y="2328"/>
                    <a:pt x="1127" y="2328"/>
                  </a:cubicBezTo>
                  <a:cubicBezTo>
                    <a:pt x="1045" y="2328"/>
                    <a:pt x="1004" y="2409"/>
                    <a:pt x="1030" y="2528"/>
                  </a:cubicBezTo>
                  <a:cubicBezTo>
                    <a:pt x="1049" y="2634"/>
                    <a:pt x="1117" y="2731"/>
                    <a:pt x="1214" y="2790"/>
                  </a:cubicBezTo>
                  <a:cubicBezTo>
                    <a:pt x="1224" y="2799"/>
                    <a:pt x="1243" y="2809"/>
                    <a:pt x="1263" y="2819"/>
                  </a:cubicBezTo>
                  <a:lnTo>
                    <a:pt x="2097" y="3042"/>
                  </a:lnTo>
                  <a:lnTo>
                    <a:pt x="2398" y="3411"/>
                  </a:lnTo>
                  <a:cubicBezTo>
                    <a:pt x="2350" y="3527"/>
                    <a:pt x="2330" y="3663"/>
                    <a:pt x="2330" y="3799"/>
                  </a:cubicBezTo>
                  <a:cubicBezTo>
                    <a:pt x="2330" y="3954"/>
                    <a:pt x="2350" y="4110"/>
                    <a:pt x="2398" y="4255"/>
                  </a:cubicBezTo>
                  <a:lnTo>
                    <a:pt x="2117" y="4284"/>
                  </a:lnTo>
                  <a:lnTo>
                    <a:pt x="1243" y="3508"/>
                  </a:lnTo>
                  <a:cubicBezTo>
                    <a:pt x="1234" y="3498"/>
                    <a:pt x="1214" y="3479"/>
                    <a:pt x="1195" y="3469"/>
                  </a:cubicBezTo>
                  <a:cubicBezTo>
                    <a:pt x="1164" y="3452"/>
                    <a:pt x="1135" y="3443"/>
                    <a:pt x="1109" y="3443"/>
                  </a:cubicBezTo>
                  <a:cubicBezTo>
                    <a:pt x="1064" y="3443"/>
                    <a:pt x="1029" y="3471"/>
                    <a:pt x="1010" y="3527"/>
                  </a:cubicBezTo>
                  <a:cubicBezTo>
                    <a:pt x="991" y="3654"/>
                    <a:pt x="1049" y="3789"/>
                    <a:pt x="1146" y="3877"/>
                  </a:cubicBezTo>
                  <a:lnTo>
                    <a:pt x="1651" y="4323"/>
                  </a:lnTo>
                  <a:lnTo>
                    <a:pt x="1428" y="4343"/>
                  </a:lnTo>
                  <a:lnTo>
                    <a:pt x="253" y="3294"/>
                  </a:lnTo>
                  <a:cubicBezTo>
                    <a:pt x="234" y="3285"/>
                    <a:pt x="214" y="3265"/>
                    <a:pt x="205" y="3256"/>
                  </a:cubicBezTo>
                  <a:cubicBezTo>
                    <a:pt x="173" y="3238"/>
                    <a:pt x="144" y="3230"/>
                    <a:pt x="117" y="3230"/>
                  </a:cubicBezTo>
                  <a:cubicBezTo>
                    <a:pt x="69" y="3230"/>
                    <a:pt x="33" y="3258"/>
                    <a:pt x="20" y="3314"/>
                  </a:cubicBezTo>
                  <a:cubicBezTo>
                    <a:pt x="1" y="3450"/>
                    <a:pt x="49" y="3576"/>
                    <a:pt x="146" y="3663"/>
                  </a:cubicBezTo>
                  <a:lnTo>
                    <a:pt x="962" y="4382"/>
                  </a:lnTo>
                  <a:lnTo>
                    <a:pt x="438" y="4420"/>
                  </a:lnTo>
                  <a:cubicBezTo>
                    <a:pt x="350" y="4430"/>
                    <a:pt x="321" y="4547"/>
                    <a:pt x="370" y="4682"/>
                  </a:cubicBezTo>
                  <a:cubicBezTo>
                    <a:pt x="399" y="4770"/>
                    <a:pt x="457" y="4838"/>
                    <a:pt x="535" y="4886"/>
                  </a:cubicBezTo>
                  <a:cubicBezTo>
                    <a:pt x="564" y="4906"/>
                    <a:pt x="593" y="4915"/>
                    <a:pt x="632" y="4915"/>
                  </a:cubicBezTo>
                  <a:lnTo>
                    <a:pt x="1127" y="4867"/>
                  </a:lnTo>
                  <a:lnTo>
                    <a:pt x="923" y="5643"/>
                  </a:lnTo>
                  <a:cubicBezTo>
                    <a:pt x="904" y="5779"/>
                    <a:pt x="952" y="5905"/>
                    <a:pt x="1049" y="5993"/>
                  </a:cubicBezTo>
                  <a:cubicBezTo>
                    <a:pt x="1069" y="6002"/>
                    <a:pt x="1088" y="6022"/>
                    <a:pt x="1098" y="6032"/>
                  </a:cubicBezTo>
                  <a:cubicBezTo>
                    <a:pt x="1129" y="6049"/>
                    <a:pt x="1159" y="6058"/>
                    <a:pt x="1185" y="6058"/>
                  </a:cubicBezTo>
                  <a:cubicBezTo>
                    <a:pt x="1233" y="6058"/>
                    <a:pt x="1270" y="6030"/>
                    <a:pt x="1282" y="5973"/>
                  </a:cubicBezTo>
                  <a:lnTo>
                    <a:pt x="1602" y="4828"/>
                  </a:lnTo>
                  <a:lnTo>
                    <a:pt x="1816" y="4809"/>
                  </a:lnTo>
                  <a:lnTo>
                    <a:pt x="1690" y="5284"/>
                  </a:lnTo>
                  <a:cubicBezTo>
                    <a:pt x="1670" y="5410"/>
                    <a:pt x="1729" y="5546"/>
                    <a:pt x="1826" y="5634"/>
                  </a:cubicBezTo>
                  <a:cubicBezTo>
                    <a:pt x="1845" y="5643"/>
                    <a:pt x="1855" y="5653"/>
                    <a:pt x="1874" y="5663"/>
                  </a:cubicBezTo>
                  <a:cubicBezTo>
                    <a:pt x="1905" y="5680"/>
                    <a:pt x="1935" y="5689"/>
                    <a:pt x="1962" y="5689"/>
                  </a:cubicBezTo>
                  <a:cubicBezTo>
                    <a:pt x="2010" y="5689"/>
                    <a:pt x="2046" y="5661"/>
                    <a:pt x="2059" y="5605"/>
                  </a:cubicBezTo>
                  <a:lnTo>
                    <a:pt x="2292" y="4770"/>
                  </a:lnTo>
                  <a:lnTo>
                    <a:pt x="2583" y="4741"/>
                  </a:lnTo>
                  <a:cubicBezTo>
                    <a:pt x="2738" y="5051"/>
                    <a:pt x="2952" y="5323"/>
                    <a:pt x="3223" y="5537"/>
                  </a:cubicBezTo>
                  <a:lnTo>
                    <a:pt x="3223" y="5905"/>
                  </a:lnTo>
                  <a:lnTo>
                    <a:pt x="2583" y="6265"/>
                  </a:lnTo>
                  <a:cubicBezTo>
                    <a:pt x="2505" y="6313"/>
                    <a:pt x="2505" y="6449"/>
                    <a:pt x="2583" y="6575"/>
                  </a:cubicBezTo>
                  <a:cubicBezTo>
                    <a:pt x="2612" y="6633"/>
                    <a:pt x="2660" y="6682"/>
                    <a:pt x="2719" y="6721"/>
                  </a:cubicBezTo>
                  <a:cubicBezTo>
                    <a:pt x="2740" y="6737"/>
                    <a:pt x="2764" y="6744"/>
                    <a:pt x="2790" y="6744"/>
                  </a:cubicBezTo>
                  <a:cubicBezTo>
                    <a:pt x="2811" y="6744"/>
                    <a:pt x="2833" y="6739"/>
                    <a:pt x="2854" y="6730"/>
                  </a:cubicBezTo>
                  <a:lnTo>
                    <a:pt x="3223" y="6527"/>
                  </a:lnTo>
                  <a:lnTo>
                    <a:pt x="3223" y="6818"/>
                  </a:lnTo>
                  <a:lnTo>
                    <a:pt x="2359" y="7313"/>
                  </a:lnTo>
                  <a:cubicBezTo>
                    <a:pt x="2282" y="7352"/>
                    <a:pt x="2282" y="7488"/>
                    <a:pt x="2359" y="7623"/>
                  </a:cubicBezTo>
                  <a:cubicBezTo>
                    <a:pt x="2389" y="7682"/>
                    <a:pt x="2437" y="7730"/>
                    <a:pt x="2495" y="7759"/>
                  </a:cubicBezTo>
                  <a:cubicBezTo>
                    <a:pt x="2520" y="7778"/>
                    <a:pt x="2550" y="7789"/>
                    <a:pt x="2580" y="7789"/>
                  </a:cubicBezTo>
                  <a:cubicBezTo>
                    <a:pt x="2597" y="7789"/>
                    <a:pt x="2614" y="7786"/>
                    <a:pt x="2631" y="7779"/>
                  </a:cubicBezTo>
                  <a:lnTo>
                    <a:pt x="3223" y="7439"/>
                  </a:lnTo>
                  <a:lnTo>
                    <a:pt x="3223" y="8128"/>
                  </a:lnTo>
                  <a:cubicBezTo>
                    <a:pt x="3233" y="8254"/>
                    <a:pt x="3301" y="8381"/>
                    <a:pt x="3417" y="8458"/>
                  </a:cubicBezTo>
                  <a:cubicBezTo>
                    <a:pt x="3445" y="8475"/>
                    <a:pt x="3472" y="8483"/>
                    <a:pt x="3496" y="8483"/>
                  </a:cubicBezTo>
                  <a:cubicBezTo>
                    <a:pt x="3557" y="8483"/>
                    <a:pt x="3602" y="8432"/>
                    <a:pt x="3602" y="8342"/>
                  </a:cubicBezTo>
                  <a:lnTo>
                    <a:pt x="3602" y="7682"/>
                  </a:lnTo>
                  <a:lnTo>
                    <a:pt x="4175" y="8672"/>
                  </a:lnTo>
                  <a:cubicBezTo>
                    <a:pt x="4204" y="8730"/>
                    <a:pt x="4252" y="8778"/>
                    <a:pt x="4310" y="8817"/>
                  </a:cubicBezTo>
                  <a:cubicBezTo>
                    <a:pt x="4334" y="8829"/>
                    <a:pt x="4362" y="8838"/>
                    <a:pt x="4391" y="8838"/>
                  </a:cubicBezTo>
                  <a:cubicBezTo>
                    <a:pt x="4409" y="8838"/>
                    <a:pt x="4428" y="8834"/>
                    <a:pt x="4446" y="8827"/>
                  </a:cubicBezTo>
                  <a:cubicBezTo>
                    <a:pt x="4514" y="8788"/>
                    <a:pt x="4524" y="8643"/>
                    <a:pt x="4446" y="8516"/>
                  </a:cubicBezTo>
                  <a:lnTo>
                    <a:pt x="3602" y="7060"/>
                  </a:lnTo>
                  <a:lnTo>
                    <a:pt x="3602" y="6769"/>
                  </a:lnTo>
                  <a:lnTo>
                    <a:pt x="3951" y="7361"/>
                  </a:lnTo>
                  <a:cubicBezTo>
                    <a:pt x="3980" y="7420"/>
                    <a:pt x="4029" y="7468"/>
                    <a:pt x="4087" y="7507"/>
                  </a:cubicBezTo>
                  <a:cubicBezTo>
                    <a:pt x="4112" y="7525"/>
                    <a:pt x="4140" y="7532"/>
                    <a:pt x="4170" y="7532"/>
                  </a:cubicBezTo>
                  <a:cubicBezTo>
                    <a:pt x="4188" y="7532"/>
                    <a:pt x="4205" y="7530"/>
                    <a:pt x="4223" y="7526"/>
                  </a:cubicBezTo>
                  <a:cubicBezTo>
                    <a:pt x="4301" y="7478"/>
                    <a:pt x="4301" y="7342"/>
                    <a:pt x="4223" y="7216"/>
                  </a:cubicBezTo>
                  <a:lnTo>
                    <a:pt x="3612" y="6148"/>
                  </a:lnTo>
                  <a:lnTo>
                    <a:pt x="3612" y="5750"/>
                  </a:lnTo>
                  <a:cubicBezTo>
                    <a:pt x="3698" y="5791"/>
                    <a:pt x="3791" y="5812"/>
                    <a:pt x="3885" y="5812"/>
                  </a:cubicBezTo>
                  <a:cubicBezTo>
                    <a:pt x="4013" y="5812"/>
                    <a:pt x="4140" y="5774"/>
                    <a:pt x="4252" y="5702"/>
                  </a:cubicBezTo>
                  <a:lnTo>
                    <a:pt x="4524" y="6041"/>
                  </a:lnTo>
                  <a:lnTo>
                    <a:pt x="4757" y="7177"/>
                  </a:lnTo>
                  <a:cubicBezTo>
                    <a:pt x="4776" y="7293"/>
                    <a:pt x="4844" y="7390"/>
                    <a:pt x="4941" y="7449"/>
                  </a:cubicBezTo>
                  <a:cubicBezTo>
                    <a:pt x="4951" y="7458"/>
                    <a:pt x="4970" y="7468"/>
                    <a:pt x="4990" y="7468"/>
                  </a:cubicBezTo>
                  <a:cubicBezTo>
                    <a:pt x="5003" y="7472"/>
                    <a:pt x="5015" y="7474"/>
                    <a:pt x="5026" y="7474"/>
                  </a:cubicBezTo>
                  <a:cubicBezTo>
                    <a:pt x="5103" y="7474"/>
                    <a:pt x="5151" y="7393"/>
                    <a:pt x="5126" y="7284"/>
                  </a:cubicBezTo>
                  <a:lnTo>
                    <a:pt x="4990" y="6624"/>
                  </a:lnTo>
                  <a:lnTo>
                    <a:pt x="5213" y="6895"/>
                  </a:lnTo>
                  <a:lnTo>
                    <a:pt x="5524" y="8439"/>
                  </a:lnTo>
                  <a:cubicBezTo>
                    <a:pt x="5543" y="8546"/>
                    <a:pt x="5611" y="8643"/>
                    <a:pt x="5708" y="8701"/>
                  </a:cubicBezTo>
                  <a:cubicBezTo>
                    <a:pt x="5728" y="8711"/>
                    <a:pt x="5737" y="8720"/>
                    <a:pt x="5757" y="8730"/>
                  </a:cubicBezTo>
                  <a:cubicBezTo>
                    <a:pt x="5767" y="8732"/>
                    <a:pt x="5776" y="8733"/>
                    <a:pt x="5785" y="8733"/>
                  </a:cubicBezTo>
                  <a:cubicBezTo>
                    <a:pt x="5874" y="8733"/>
                    <a:pt x="5919" y="8650"/>
                    <a:pt x="5893" y="8536"/>
                  </a:cubicBezTo>
                  <a:lnTo>
                    <a:pt x="5679" y="7478"/>
                  </a:lnTo>
                  <a:lnTo>
                    <a:pt x="6193" y="8118"/>
                  </a:lnTo>
                  <a:cubicBezTo>
                    <a:pt x="6223" y="8148"/>
                    <a:pt x="6252" y="8177"/>
                    <a:pt x="6291" y="8206"/>
                  </a:cubicBezTo>
                  <a:cubicBezTo>
                    <a:pt x="6319" y="8222"/>
                    <a:pt x="6346" y="8230"/>
                    <a:pt x="6370" y="8230"/>
                  </a:cubicBezTo>
                  <a:cubicBezTo>
                    <a:pt x="6404" y="8230"/>
                    <a:pt x="6433" y="8215"/>
                    <a:pt x="6456" y="8186"/>
                  </a:cubicBezTo>
                  <a:cubicBezTo>
                    <a:pt x="6504" y="8070"/>
                    <a:pt x="6475" y="7934"/>
                    <a:pt x="6388" y="7847"/>
                  </a:cubicBezTo>
                  <a:lnTo>
                    <a:pt x="5893" y="7235"/>
                  </a:lnTo>
                  <a:lnTo>
                    <a:pt x="6669" y="7439"/>
                  </a:lnTo>
                  <a:cubicBezTo>
                    <a:pt x="6683" y="7443"/>
                    <a:pt x="6696" y="7445"/>
                    <a:pt x="6708" y="7445"/>
                  </a:cubicBezTo>
                  <a:cubicBezTo>
                    <a:pt x="6790" y="7445"/>
                    <a:pt x="6830" y="7364"/>
                    <a:pt x="6805" y="7255"/>
                  </a:cubicBezTo>
                  <a:cubicBezTo>
                    <a:pt x="6786" y="7138"/>
                    <a:pt x="6718" y="7041"/>
                    <a:pt x="6621" y="6983"/>
                  </a:cubicBezTo>
                  <a:cubicBezTo>
                    <a:pt x="6611" y="6973"/>
                    <a:pt x="6591" y="6963"/>
                    <a:pt x="6572" y="6963"/>
                  </a:cubicBezTo>
                  <a:lnTo>
                    <a:pt x="5427" y="6653"/>
                  </a:lnTo>
                  <a:lnTo>
                    <a:pt x="5203" y="6381"/>
                  </a:lnTo>
                  <a:lnTo>
                    <a:pt x="5679" y="6507"/>
                  </a:lnTo>
                  <a:cubicBezTo>
                    <a:pt x="5692" y="6511"/>
                    <a:pt x="5704" y="6513"/>
                    <a:pt x="5715" y="6513"/>
                  </a:cubicBezTo>
                  <a:cubicBezTo>
                    <a:pt x="5792" y="6513"/>
                    <a:pt x="5840" y="6431"/>
                    <a:pt x="5815" y="6313"/>
                  </a:cubicBezTo>
                  <a:cubicBezTo>
                    <a:pt x="5786" y="6206"/>
                    <a:pt x="5718" y="6109"/>
                    <a:pt x="5630" y="6041"/>
                  </a:cubicBezTo>
                  <a:cubicBezTo>
                    <a:pt x="5611" y="6032"/>
                    <a:pt x="5592" y="6032"/>
                    <a:pt x="5582" y="6022"/>
                  </a:cubicBezTo>
                  <a:lnTo>
                    <a:pt x="4728" y="5799"/>
                  </a:lnTo>
                  <a:lnTo>
                    <a:pt x="4437" y="5430"/>
                  </a:lnTo>
                  <a:cubicBezTo>
                    <a:pt x="4475" y="5313"/>
                    <a:pt x="4505" y="5177"/>
                    <a:pt x="4505" y="5051"/>
                  </a:cubicBezTo>
                  <a:cubicBezTo>
                    <a:pt x="4495" y="4886"/>
                    <a:pt x="4475" y="4731"/>
                    <a:pt x="4437" y="4585"/>
                  </a:cubicBezTo>
                  <a:lnTo>
                    <a:pt x="4718" y="4556"/>
                  </a:lnTo>
                  <a:lnTo>
                    <a:pt x="5582" y="5333"/>
                  </a:lnTo>
                  <a:cubicBezTo>
                    <a:pt x="5601" y="5342"/>
                    <a:pt x="5621" y="5362"/>
                    <a:pt x="5640" y="5372"/>
                  </a:cubicBezTo>
                  <a:cubicBezTo>
                    <a:pt x="5668" y="5389"/>
                    <a:pt x="5696" y="5398"/>
                    <a:pt x="5721" y="5398"/>
                  </a:cubicBezTo>
                  <a:cubicBezTo>
                    <a:pt x="5767" y="5398"/>
                    <a:pt x="5806" y="5369"/>
                    <a:pt x="5825" y="5313"/>
                  </a:cubicBezTo>
                  <a:cubicBezTo>
                    <a:pt x="5834" y="5177"/>
                    <a:pt x="5786" y="5051"/>
                    <a:pt x="5689" y="4964"/>
                  </a:cubicBezTo>
                  <a:lnTo>
                    <a:pt x="5184" y="4517"/>
                  </a:lnTo>
                  <a:lnTo>
                    <a:pt x="5407" y="4498"/>
                  </a:lnTo>
                  <a:lnTo>
                    <a:pt x="6582" y="5546"/>
                  </a:lnTo>
                  <a:cubicBezTo>
                    <a:pt x="6601" y="5556"/>
                    <a:pt x="6621" y="5566"/>
                    <a:pt x="6640" y="5575"/>
                  </a:cubicBezTo>
                  <a:cubicBezTo>
                    <a:pt x="6668" y="5593"/>
                    <a:pt x="6697" y="5602"/>
                    <a:pt x="6723" y="5602"/>
                  </a:cubicBezTo>
                  <a:cubicBezTo>
                    <a:pt x="6768" y="5602"/>
                    <a:pt x="6806" y="5576"/>
                    <a:pt x="6824" y="5527"/>
                  </a:cubicBezTo>
                  <a:cubicBezTo>
                    <a:pt x="6834" y="5391"/>
                    <a:pt x="6786" y="5265"/>
                    <a:pt x="6688" y="5177"/>
                  </a:cubicBezTo>
                  <a:lnTo>
                    <a:pt x="5873" y="4459"/>
                  </a:lnTo>
                  <a:lnTo>
                    <a:pt x="6397" y="4411"/>
                  </a:lnTo>
                  <a:cubicBezTo>
                    <a:pt x="6485" y="4401"/>
                    <a:pt x="6514" y="4284"/>
                    <a:pt x="6465" y="4158"/>
                  </a:cubicBezTo>
                  <a:cubicBezTo>
                    <a:pt x="6436" y="4071"/>
                    <a:pt x="6378" y="4003"/>
                    <a:pt x="6300" y="3954"/>
                  </a:cubicBezTo>
                  <a:cubicBezTo>
                    <a:pt x="6271" y="3935"/>
                    <a:pt x="6242" y="3925"/>
                    <a:pt x="6203" y="3925"/>
                  </a:cubicBezTo>
                  <a:lnTo>
                    <a:pt x="5708" y="3964"/>
                  </a:lnTo>
                  <a:lnTo>
                    <a:pt x="5708" y="3964"/>
                  </a:lnTo>
                  <a:lnTo>
                    <a:pt x="5922" y="3188"/>
                  </a:lnTo>
                  <a:cubicBezTo>
                    <a:pt x="5931" y="3061"/>
                    <a:pt x="5883" y="2926"/>
                    <a:pt x="5786" y="2848"/>
                  </a:cubicBezTo>
                  <a:cubicBezTo>
                    <a:pt x="5766" y="2829"/>
                    <a:pt x="5757" y="2819"/>
                    <a:pt x="5737" y="2809"/>
                  </a:cubicBezTo>
                  <a:cubicBezTo>
                    <a:pt x="5706" y="2792"/>
                    <a:pt x="5676" y="2783"/>
                    <a:pt x="5650" y="2783"/>
                  </a:cubicBezTo>
                  <a:cubicBezTo>
                    <a:pt x="5602" y="2783"/>
                    <a:pt x="5565" y="2811"/>
                    <a:pt x="5553" y="2867"/>
                  </a:cubicBezTo>
                  <a:lnTo>
                    <a:pt x="5242" y="4003"/>
                  </a:lnTo>
                  <a:lnTo>
                    <a:pt x="5019" y="4022"/>
                  </a:lnTo>
                  <a:lnTo>
                    <a:pt x="5145" y="3556"/>
                  </a:lnTo>
                  <a:cubicBezTo>
                    <a:pt x="5165" y="3421"/>
                    <a:pt x="5106" y="3294"/>
                    <a:pt x="5009" y="3207"/>
                  </a:cubicBezTo>
                  <a:cubicBezTo>
                    <a:pt x="4990" y="3197"/>
                    <a:pt x="4980" y="3178"/>
                    <a:pt x="4961" y="3168"/>
                  </a:cubicBezTo>
                  <a:cubicBezTo>
                    <a:pt x="4930" y="3151"/>
                    <a:pt x="4900" y="3142"/>
                    <a:pt x="4873" y="3142"/>
                  </a:cubicBezTo>
                  <a:cubicBezTo>
                    <a:pt x="4825" y="3142"/>
                    <a:pt x="4789" y="3170"/>
                    <a:pt x="4776" y="3226"/>
                  </a:cubicBezTo>
                  <a:lnTo>
                    <a:pt x="4543" y="4071"/>
                  </a:lnTo>
                  <a:lnTo>
                    <a:pt x="4252" y="4090"/>
                  </a:lnTo>
                  <a:cubicBezTo>
                    <a:pt x="4097" y="3780"/>
                    <a:pt x="3874" y="3518"/>
                    <a:pt x="3612" y="3294"/>
                  </a:cubicBezTo>
                  <a:lnTo>
                    <a:pt x="3612" y="2935"/>
                  </a:lnTo>
                  <a:lnTo>
                    <a:pt x="4252" y="2566"/>
                  </a:lnTo>
                  <a:cubicBezTo>
                    <a:pt x="4330" y="2528"/>
                    <a:pt x="4330" y="2392"/>
                    <a:pt x="4252" y="2256"/>
                  </a:cubicBezTo>
                  <a:cubicBezTo>
                    <a:pt x="4223" y="2198"/>
                    <a:pt x="4175" y="2149"/>
                    <a:pt x="4116" y="2120"/>
                  </a:cubicBezTo>
                  <a:cubicBezTo>
                    <a:pt x="4091" y="2101"/>
                    <a:pt x="4062" y="2090"/>
                    <a:pt x="4032" y="2090"/>
                  </a:cubicBezTo>
                  <a:cubicBezTo>
                    <a:pt x="4015" y="2090"/>
                    <a:pt x="3998" y="2094"/>
                    <a:pt x="3980" y="2101"/>
                  </a:cubicBezTo>
                  <a:lnTo>
                    <a:pt x="3612" y="2314"/>
                  </a:lnTo>
                  <a:lnTo>
                    <a:pt x="3612" y="2023"/>
                  </a:lnTo>
                  <a:lnTo>
                    <a:pt x="4475" y="1528"/>
                  </a:lnTo>
                  <a:cubicBezTo>
                    <a:pt x="4553" y="1489"/>
                    <a:pt x="4553" y="1343"/>
                    <a:pt x="4475" y="1217"/>
                  </a:cubicBezTo>
                  <a:cubicBezTo>
                    <a:pt x="4446" y="1159"/>
                    <a:pt x="4398" y="1110"/>
                    <a:pt x="4349" y="1072"/>
                  </a:cubicBezTo>
                  <a:cubicBezTo>
                    <a:pt x="4323" y="1056"/>
                    <a:pt x="4296" y="1048"/>
                    <a:pt x="4271" y="1048"/>
                  </a:cubicBezTo>
                  <a:cubicBezTo>
                    <a:pt x="4250" y="1048"/>
                    <a:pt x="4231" y="1053"/>
                    <a:pt x="4213" y="1062"/>
                  </a:cubicBezTo>
                  <a:lnTo>
                    <a:pt x="3612" y="1402"/>
                  </a:lnTo>
                  <a:lnTo>
                    <a:pt x="3612" y="713"/>
                  </a:lnTo>
                  <a:cubicBezTo>
                    <a:pt x="3602" y="577"/>
                    <a:pt x="3534" y="460"/>
                    <a:pt x="3427" y="383"/>
                  </a:cubicBezTo>
                  <a:cubicBezTo>
                    <a:pt x="3396" y="366"/>
                    <a:pt x="3367" y="358"/>
                    <a:pt x="3341" y="358"/>
                  </a:cubicBezTo>
                  <a:cubicBezTo>
                    <a:pt x="3277" y="358"/>
                    <a:pt x="3233" y="406"/>
                    <a:pt x="3233" y="489"/>
                  </a:cubicBezTo>
                  <a:lnTo>
                    <a:pt x="3233" y="1149"/>
                  </a:lnTo>
                  <a:lnTo>
                    <a:pt x="2660" y="169"/>
                  </a:lnTo>
                  <a:cubicBezTo>
                    <a:pt x="2631" y="111"/>
                    <a:pt x="2583" y="62"/>
                    <a:pt x="2524" y="23"/>
                  </a:cubicBezTo>
                  <a:cubicBezTo>
                    <a:pt x="2503" y="7"/>
                    <a:pt x="2479" y="0"/>
                    <a:pt x="2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36;p37">
              <a:extLst>
                <a:ext uri="{FF2B5EF4-FFF2-40B4-BE49-F238E27FC236}">
                  <a16:creationId xmlns:a16="http://schemas.microsoft.com/office/drawing/2014/main" id="{8DCE3011-7200-BAD5-000E-C6BBFE5BA535}"/>
                </a:ext>
              </a:extLst>
            </p:cNvPr>
            <p:cNvSpPr/>
            <p:nvPr/>
          </p:nvSpPr>
          <p:spPr>
            <a:xfrm>
              <a:off x="5133925" y="1027725"/>
              <a:ext cx="359650" cy="396525"/>
            </a:xfrm>
            <a:custGeom>
              <a:avLst/>
              <a:gdLst/>
              <a:ahLst/>
              <a:cxnLst/>
              <a:rect l="l" t="t" r="r" b="b"/>
              <a:pathLst>
                <a:path w="14386" h="15861" extrusionOk="0">
                  <a:moveTo>
                    <a:pt x="6416" y="5892"/>
                  </a:moveTo>
                  <a:lnTo>
                    <a:pt x="6416" y="5892"/>
                  </a:lnTo>
                  <a:cubicBezTo>
                    <a:pt x="6407" y="5921"/>
                    <a:pt x="6407" y="5950"/>
                    <a:pt x="6397" y="5980"/>
                  </a:cubicBezTo>
                  <a:lnTo>
                    <a:pt x="6349" y="5931"/>
                  </a:lnTo>
                  <a:lnTo>
                    <a:pt x="6416" y="5892"/>
                  </a:lnTo>
                  <a:close/>
                  <a:moveTo>
                    <a:pt x="1623" y="5991"/>
                  </a:moveTo>
                  <a:lnTo>
                    <a:pt x="1623" y="5991"/>
                  </a:lnTo>
                  <a:cubicBezTo>
                    <a:pt x="1610" y="5993"/>
                    <a:pt x="1598" y="5997"/>
                    <a:pt x="1592" y="6009"/>
                  </a:cubicBezTo>
                  <a:lnTo>
                    <a:pt x="1623" y="5991"/>
                  </a:lnTo>
                  <a:close/>
                  <a:moveTo>
                    <a:pt x="15" y="7417"/>
                  </a:moveTo>
                  <a:cubicBezTo>
                    <a:pt x="10" y="7420"/>
                    <a:pt x="5" y="7423"/>
                    <a:pt x="1" y="7426"/>
                  </a:cubicBezTo>
                  <a:lnTo>
                    <a:pt x="15" y="7417"/>
                  </a:lnTo>
                  <a:close/>
                  <a:moveTo>
                    <a:pt x="2821" y="10936"/>
                  </a:moveTo>
                  <a:lnTo>
                    <a:pt x="2815" y="10939"/>
                  </a:lnTo>
                  <a:cubicBezTo>
                    <a:pt x="2817" y="10938"/>
                    <a:pt x="2819" y="10937"/>
                    <a:pt x="2821" y="10936"/>
                  </a:cubicBezTo>
                  <a:close/>
                  <a:moveTo>
                    <a:pt x="1612" y="11506"/>
                  </a:moveTo>
                  <a:lnTo>
                    <a:pt x="1602" y="11512"/>
                  </a:lnTo>
                  <a:cubicBezTo>
                    <a:pt x="1606" y="11510"/>
                    <a:pt x="1609" y="11508"/>
                    <a:pt x="1612" y="11506"/>
                  </a:cubicBezTo>
                  <a:close/>
                  <a:moveTo>
                    <a:pt x="8804" y="15700"/>
                  </a:moveTo>
                  <a:lnTo>
                    <a:pt x="8795" y="15705"/>
                  </a:lnTo>
                  <a:cubicBezTo>
                    <a:pt x="8798" y="15704"/>
                    <a:pt x="8801" y="15702"/>
                    <a:pt x="8804" y="15700"/>
                  </a:cubicBezTo>
                  <a:close/>
                  <a:moveTo>
                    <a:pt x="7610" y="0"/>
                  </a:moveTo>
                  <a:lnTo>
                    <a:pt x="7591" y="10"/>
                  </a:lnTo>
                  <a:cubicBezTo>
                    <a:pt x="7581" y="10"/>
                    <a:pt x="7572" y="20"/>
                    <a:pt x="7572" y="20"/>
                  </a:cubicBezTo>
                  <a:lnTo>
                    <a:pt x="5941" y="961"/>
                  </a:lnTo>
                  <a:lnTo>
                    <a:pt x="5873" y="631"/>
                  </a:lnTo>
                  <a:lnTo>
                    <a:pt x="5873" y="622"/>
                  </a:lnTo>
                  <a:lnTo>
                    <a:pt x="5873" y="602"/>
                  </a:lnTo>
                  <a:lnTo>
                    <a:pt x="5873" y="592"/>
                  </a:lnTo>
                  <a:cubicBezTo>
                    <a:pt x="5873" y="583"/>
                    <a:pt x="5873" y="583"/>
                    <a:pt x="5873" y="573"/>
                  </a:cubicBezTo>
                  <a:cubicBezTo>
                    <a:pt x="5873" y="563"/>
                    <a:pt x="5873" y="563"/>
                    <a:pt x="5873" y="554"/>
                  </a:cubicBezTo>
                  <a:lnTo>
                    <a:pt x="5873" y="544"/>
                  </a:lnTo>
                  <a:lnTo>
                    <a:pt x="5873" y="525"/>
                  </a:lnTo>
                  <a:lnTo>
                    <a:pt x="5863" y="515"/>
                  </a:lnTo>
                  <a:lnTo>
                    <a:pt x="5863" y="505"/>
                  </a:lnTo>
                  <a:lnTo>
                    <a:pt x="5863" y="486"/>
                  </a:lnTo>
                  <a:lnTo>
                    <a:pt x="5854" y="476"/>
                  </a:lnTo>
                  <a:cubicBezTo>
                    <a:pt x="5854" y="466"/>
                    <a:pt x="5844" y="457"/>
                    <a:pt x="5844" y="457"/>
                  </a:cubicBezTo>
                  <a:cubicBezTo>
                    <a:pt x="5844" y="447"/>
                    <a:pt x="5834" y="437"/>
                    <a:pt x="5834" y="427"/>
                  </a:cubicBezTo>
                  <a:lnTo>
                    <a:pt x="5805" y="389"/>
                  </a:lnTo>
                  <a:cubicBezTo>
                    <a:pt x="5805" y="379"/>
                    <a:pt x="5795" y="379"/>
                    <a:pt x="5795" y="369"/>
                  </a:cubicBezTo>
                  <a:cubicBezTo>
                    <a:pt x="5786" y="369"/>
                    <a:pt x="5786" y="360"/>
                    <a:pt x="5776" y="350"/>
                  </a:cubicBezTo>
                  <a:lnTo>
                    <a:pt x="5766" y="340"/>
                  </a:lnTo>
                  <a:lnTo>
                    <a:pt x="5756" y="330"/>
                  </a:lnTo>
                  <a:lnTo>
                    <a:pt x="5747" y="311"/>
                  </a:lnTo>
                  <a:lnTo>
                    <a:pt x="5737" y="301"/>
                  </a:lnTo>
                  <a:cubicBezTo>
                    <a:pt x="5727" y="301"/>
                    <a:pt x="5727" y="292"/>
                    <a:pt x="5727" y="292"/>
                  </a:cubicBezTo>
                  <a:lnTo>
                    <a:pt x="5708" y="282"/>
                  </a:lnTo>
                  <a:lnTo>
                    <a:pt x="5698" y="262"/>
                  </a:lnTo>
                  <a:lnTo>
                    <a:pt x="5679" y="253"/>
                  </a:lnTo>
                  <a:lnTo>
                    <a:pt x="5669" y="243"/>
                  </a:lnTo>
                  <a:lnTo>
                    <a:pt x="5659" y="233"/>
                  </a:lnTo>
                  <a:lnTo>
                    <a:pt x="5640" y="224"/>
                  </a:lnTo>
                  <a:lnTo>
                    <a:pt x="5621" y="224"/>
                  </a:lnTo>
                  <a:lnTo>
                    <a:pt x="5611" y="214"/>
                  </a:lnTo>
                  <a:lnTo>
                    <a:pt x="5601" y="214"/>
                  </a:lnTo>
                  <a:lnTo>
                    <a:pt x="5591" y="204"/>
                  </a:lnTo>
                  <a:lnTo>
                    <a:pt x="5465" y="204"/>
                  </a:lnTo>
                  <a:lnTo>
                    <a:pt x="5446" y="214"/>
                  </a:lnTo>
                  <a:lnTo>
                    <a:pt x="5426" y="224"/>
                  </a:lnTo>
                  <a:lnTo>
                    <a:pt x="1466" y="2534"/>
                  </a:lnTo>
                  <a:cubicBezTo>
                    <a:pt x="1486" y="2524"/>
                    <a:pt x="1505" y="2514"/>
                    <a:pt x="1525" y="2514"/>
                  </a:cubicBezTo>
                  <a:lnTo>
                    <a:pt x="1602" y="2514"/>
                  </a:lnTo>
                  <a:cubicBezTo>
                    <a:pt x="1631" y="2524"/>
                    <a:pt x="1660" y="2534"/>
                    <a:pt x="1680" y="2553"/>
                  </a:cubicBezTo>
                  <a:cubicBezTo>
                    <a:pt x="1709" y="2573"/>
                    <a:pt x="1738" y="2592"/>
                    <a:pt x="1757" y="2611"/>
                  </a:cubicBezTo>
                  <a:lnTo>
                    <a:pt x="554" y="3310"/>
                  </a:lnTo>
                  <a:cubicBezTo>
                    <a:pt x="583" y="3301"/>
                    <a:pt x="622" y="3291"/>
                    <a:pt x="651" y="3291"/>
                  </a:cubicBezTo>
                  <a:cubicBezTo>
                    <a:pt x="690" y="3301"/>
                    <a:pt x="729" y="3310"/>
                    <a:pt x="767" y="3339"/>
                  </a:cubicBezTo>
                  <a:cubicBezTo>
                    <a:pt x="797" y="3349"/>
                    <a:pt x="816" y="3369"/>
                    <a:pt x="845" y="3388"/>
                  </a:cubicBezTo>
                  <a:cubicBezTo>
                    <a:pt x="864" y="3417"/>
                    <a:pt x="894" y="3436"/>
                    <a:pt x="913" y="3466"/>
                  </a:cubicBezTo>
                  <a:lnTo>
                    <a:pt x="1224" y="3844"/>
                  </a:lnTo>
                  <a:lnTo>
                    <a:pt x="39" y="4533"/>
                  </a:lnTo>
                  <a:cubicBezTo>
                    <a:pt x="59" y="4524"/>
                    <a:pt x="78" y="4524"/>
                    <a:pt x="98" y="4514"/>
                  </a:cubicBezTo>
                  <a:cubicBezTo>
                    <a:pt x="117" y="4514"/>
                    <a:pt x="146" y="4514"/>
                    <a:pt x="166" y="4524"/>
                  </a:cubicBezTo>
                  <a:lnTo>
                    <a:pt x="1389" y="4854"/>
                  </a:lnTo>
                  <a:lnTo>
                    <a:pt x="2243" y="4359"/>
                  </a:lnTo>
                  <a:lnTo>
                    <a:pt x="2447" y="5378"/>
                  </a:lnTo>
                  <a:lnTo>
                    <a:pt x="2515" y="5465"/>
                  </a:lnTo>
                  <a:lnTo>
                    <a:pt x="1623" y="5991"/>
                  </a:lnTo>
                  <a:lnTo>
                    <a:pt x="1623" y="5991"/>
                  </a:lnTo>
                  <a:cubicBezTo>
                    <a:pt x="1632" y="5989"/>
                    <a:pt x="1642" y="5989"/>
                    <a:pt x="1651" y="5989"/>
                  </a:cubicBezTo>
                  <a:cubicBezTo>
                    <a:pt x="1657" y="5986"/>
                    <a:pt x="1665" y="5985"/>
                    <a:pt x="1673" y="5985"/>
                  </a:cubicBezTo>
                  <a:cubicBezTo>
                    <a:pt x="1688" y="5985"/>
                    <a:pt x="1706" y="5989"/>
                    <a:pt x="1719" y="5989"/>
                  </a:cubicBezTo>
                  <a:lnTo>
                    <a:pt x="2233" y="6125"/>
                  </a:lnTo>
                  <a:lnTo>
                    <a:pt x="15" y="7417"/>
                  </a:lnTo>
                  <a:lnTo>
                    <a:pt x="15" y="7417"/>
                  </a:lnTo>
                  <a:cubicBezTo>
                    <a:pt x="33" y="7408"/>
                    <a:pt x="54" y="7403"/>
                    <a:pt x="73" y="7403"/>
                  </a:cubicBezTo>
                  <a:cubicBezTo>
                    <a:pt x="81" y="7403"/>
                    <a:pt x="90" y="7404"/>
                    <a:pt x="98" y="7406"/>
                  </a:cubicBezTo>
                  <a:cubicBezTo>
                    <a:pt x="146" y="7406"/>
                    <a:pt x="185" y="7416"/>
                    <a:pt x="224" y="7445"/>
                  </a:cubicBezTo>
                  <a:cubicBezTo>
                    <a:pt x="253" y="7455"/>
                    <a:pt x="272" y="7474"/>
                    <a:pt x="302" y="7494"/>
                  </a:cubicBezTo>
                  <a:lnTo>
                    <a:pt x="1612" y="8658"/>
                  </a:lnTo>
                  <a:lnTo>
                    <a:pt x="534" y="9280"/>
                  </a:lnTo>
                  <a:cubicBezTo>
                    <a:pt x="554" y="9270"/>
                    <a:pt x="573" y="9270"/>
                    <a:pt x="602" y="9260"/>
                  </a:cubicBezTo>
                  <a:lnTo>
                    <a:pt x="1408" y="9192"/>
                  </a:lnTo>
                  <a:lnTo>
                    <a:pt x="1893" y="8911"/>
                  </a:lnTo>
                  <a:lnTo>
                    <a:pt x="2136" y="9134"/>
                  </a:lnTo>
                  <a:lnTo>
                    <a:pt x="2485" y="9105"/>
                  </a:lnTo>
                  <a:lnTo>
                    <a:pt x="2971" y="8823"/>
                  </a:lnTo>
                  <a:lnTo>
                    <a:pt x="3223" y="9037"/>
                  </a:lnTo>
                  <a:lnTo>
                    <a:pt x="3650" y="8998"/>
                  </a:lnTo>
                  <a:lnTo>
                    <a:pt x="4155" y="8707"/>
                  </a:lnTo>
                  <a:lnTo>
                    <a:pt x="4155" y="8726"/>
                  </a:lnTo>
                  <a:lnTo>
                    <a:pt x="4155" y="8785"/>
                  </a:lnTo>
                  <a:lnTo>
                    <a:pt x="4155" y="8833"/>
                  </a:lnTo>
                  <a:lnTo>
                    <a:pt x="4155" y="8882"/>
                  </a:lnTo>
                  <a:lnTo>
                    <a:pt x="2165" y="9610"/>
                  </a:lnTo>
                  <a:lnTo>
                    <a:pt x="1680" y="11405"/>
                  </a:lnTo>
                  <a:cubicBezTo>
                    <a:pt x="1670" y="11425"/>
                    <a:pt x="1660" y="11444"/>
                    <a:pt x="1651" y="11464"/>
                  </a:cubicBezTo>
                  <a:cubicBezTo>
                    <a:pt x="1643" y="11480"/>
                    <a:pt x="1628" y="11496"/>
                    <a:pt x="1612" y="11506"/>
                  </a:cubicBezTo>
                  <a:lnTo>
                    <a:pt x="1612" y="11506"/>
                  </a:lnTo>
                  <a:lnTo>
                    <a:pt x="2913" y="10745"/>
                  </a:lnTo>
                  <a:lnTo>
                    <a:pt x="2893" y="10833"/>
                  </a:lnTo>
                  <a:cubicBezTo>
                    <a:pt x="2883" y="10852"/>
                    <a:pt x="2874" y="10871"/>
                    <a:pt x="2864" y="10891"/>
                  </a:cubicBezTo>
                  <a:cubicBezTo>
                    <a:pt x="2847" y="10908"/>
                    <a:pt x="2837" y="10926"/>
                    <a:pt x="2821" y="10936"/>
                  </a:cubicBezTo>
                  <a:lnTo>
                    <a:pt x="2821" y="10936"/>
                  </a:lnTo>
                  <a:lnTo>
                    <a:pt x="4592" y="9911"/>
                  </a:lnTo>
                  <a:lnTo>
                    <a:pt x="4611" y="9940"/>
                  </a:lnTo>
                  <a:lnTo>
                    <a:pt x="4660" y="9979"/>
                  </a:lnTo>
                  <a:lnTo>
                    <a:pt x="4708" y="10027"/>
                  </a:lnTo>
                  <a:cubicBezTo>
                    <a:pt x="4728" y="10046"/>
                    <a:pt x="4747" y="10056"/>
                    <a:pt x="4757" y="10066"/>
                  </a:cubicBezTo>
                  <a:lnTo>
                    <a:pt x="4786" y="10085"/>
                  </a:lnTo>
                  <a:lnTo>
                    <a:pt x="4805" y="10105"/>
                  </a:lnTo>
                  <a:lnTo>
                    <a:pt x="4854" y="10144"/>
                  </a:lnTo>
                  <a:lnTo>
                    <a:pt x="4902" y="10173"/>
                  </a:lnTo>
                  <a:lnTo>
                    <a:pt x="4941" y="10211"/>
                  </a:lnTo>
                  <a:lnTo>
                    <a:pt x="4990" y="10231"/>
                  </a:lnTo>
                  <a:lnTo>
                    <a:pt x="4999" y="10241"/>
                  </a:lnTo>
                  <a:lnTo>
                    <a:pt x="5038" y="10260"/>
                  </a:lnTo>
                  <a:lnTo>
                    <a:pt x="5087" y="10289"/>
                  </a:lnTo>
                  <a:lnTo>
                    <a:pt x="5126" y="10309"/>
                  </a:lnTo>
                  <a:lnTo>
                    <a:pt x="5174" y="10328"/>
                  </a:lnTo>
                  <a:lnTo>
                    <a:pt x="5213" y="10338"/>
                  </a:lnTo>
                  <a:lnTo>
                    <a:pt x="5223" y="10338"/>
                  </a:lnTo>
                  <a:lnTo>
                    <a:pt x="5261" y="10347"/>
                  </a:lnTo>
                  <a:lnTo>
                    <a:pt x="5300" y="10367"/>
                  </a:lnTo>
                  <a:lnTo>
                    <a:pt x="5349" y="10376"/>
                  </a:lnTo>
                  <a:lnTo>
                    <a:pt x="5397" y="10386"/>
                  </a:lnTo>
                  <a:lnTo>
                    <a:pt x="5553" y="10386"/>
                  </a:lnTo>
                  <a:cubicBezTo>
                    <a:pt x="5572" y="10376"/>
                    <a:pt x="5601" y="10376"/>
                    <a:pt x="5621" y="10376"/>
                  </a:cubicBezTo>
                  <a:cubicBezTo>
                    <a:pt x="5640" y="10367"/>
                    <a:pt x="5669" y="10357"/>
                    <a:pt x="5689" y="10357"/>
                  </a:cubicBezTo>
                  <a:cubicBezTo>
                    <a:pt x="5727" y="10338"/>
                    <a:pt x="5756" y="10328"/>
                    <a:pt x="5786" y="10309"/>
                  </a:cubicBezTo>
                  <a:lnTo>
                    <a:pt x="6688" y="9784"/>
                  </a:lnTo>
                  <a:cubicBezTo>
                    <a:pt x="6688" y="9843"/>
                    <a:pt x="6698" y="9891"/>
                    <a:pt x="6698" y="9949"/>
                  </a:cubicBezTo>
                  <a:cubicBezTo>
                    <a:pt x="6698" y="9998"/>
                    <a:pt x="6688" y="10066"/>
                    <a:pt x="6688" y="10124"/>
                  </a:cubicBezTo>
                  <a:lnTo>
                    <a:pt x="3689" y="11862"/>
                  </a:lnTo>
                  <a:lnTo>
                    <a:pt x="3689" y="11862"/>
                  </a:lnTo>
                  <a:lnTo>
                    <a:pt x="4698" y="11289"/>
                  </a:lnTo>
                  <a:lnTo>
                    <a:pt x="6688" y="10134"/>
                  </a:lnTo>
                  <a:lnTo>
                    <a:pt x="6688" y="10134"/>
                  </a:lnTo>
                  <a:cubicBezTo>
                    <a:pt x="6688" y="10173"/>
                    <a:pt x="6688" y="10221"/>
                    <a:pt x="6679" y="10260"/>
                  </a:cubicBezTo>
                  <a:lnTo>
                    <a:pt x="5291" y="11056"/>
                  </a:lnTo>
                  <a:lnTo>
                    <a:pt x="5291" y="11677"/>
                  </a:lnTo>
                  <a:lnTo>
                    <a:pt x="5591" y="12182"/>
                  </a:lnTo>
                  <a:lnTo>
                    <a:pt x="3340" y="13492"/>
                  </a:lnTo>
                  <a:lnTo>
                    <a:pt x="4689" y="12716"/>
                  </a:lnTo>
                  <a:lnTo>
                    <a:pt x="5591" y="12192"/>
                  </a:lnTo>
                  <a:lnTo>
                    <a:pt x="5718" y="12395"/>
                  </a:lnTo>
                  <a:lnTo>
                    <a:pt x="5291" y="12638"/>
                  </a:lnTo>
                  <a:lnTo>
                    <a:pt x="5291" y="13104"/>
                  </a:lnTo>
                  <a:lnTo>
                    <a:pt x="5718" y="13832"/>
                  </a:lnTo>
                  <a:lnTo>
                    <a:pt x="5291" y="14075"/>
                  </a:lnTo>
                  <a:lnTo>
                    <a:pt x="5291" y="15103"/>
                  </a:lnTo>
                  <a:cubicBezTo>
                    <a:pt x="5291" y="15142"/>
                    <a:pt x="5281" y="15191"/>
                    <a:pt x="5271" y="15230"/>
                  </a:cubicBezTo>
                  <a:cubicBezTo>
                    <a:pt x="5252" y="15259"/>
                    <a:pt x="5232" y="15278"/>
                    <a:pt x="5203" y="15298"/>
                  </a:cubicBezTo>
                  <a:lnTo>
                    <a:pt x="6222" y="14705"/>
                  </a:lnTo>
                  <a:lnTo>
                    <a:pt x="6611" y="15375"/>
                  </a:lnTo>
                  <a:cubicBezTo>
                    <a:pt x="6640" y="15424"/>
                    <a:pt x="6659" y="15472"/>
                    <a:pt x="6679" y="15531"/>
                  </a:cubicBezTo>
                  <a:cubicBezTo>
                    <a:pt x="6688" y="15569"/>
                    <a:pt x="6698" y="15618"/>
                    <a:pt x="6698" y="15666"/>
                  </a:cubicBezTo>
                  <a:cubicBezTo>
                    <a:pt x="6698" y="15705"/>
                    <a:pt x="6688" y="15744"/>
                    <a:pt x="6679" y="15783"/>
                  </a:cubicBezTo>
                  <a:cubicBezTo>
                    <a:pt x="6659" y="15812"/>
                    <a:pt x="6640" y="15841"/>
                    <a:pt x="6611" y="15861"/>
                  </a:cubicBezTo>
                  <a:lnTo>
                    <a:pt x="8717" y="14647"/>
                  </a:lnTo>
                  <a:lnTo>
                    <a:pt x="8872" y="15424"/>
                  </a:lnTo>
                  <a:cubicBezTo>
                    <a:pt x="8882" y="15453"/>
                    <a:pt x="8882" y="15492"/>
                    <a:pt x="8882" y="15521"/>
                  </a:cubicBezTo>
                  <a:cubicBezTo>
                    <a:pt x="8882" y="15550"/>
                    <a:pt x="8882" y="15579"/>
                    <a:pt x="8872" y="15598"/>
                  </a:cubicBezTo>
                  <a:cubicBezTo>
                    <a:pt x="8872" y="15618"/>
                    <a:pt x="8862" y="15637"/>
                    <a:pt x="8843" y="15657"/>
                  </a:cubicBezTo>
                  <a:cubicBezTo>
                    <a:pt x="8835" y="15673"/>
                    <a:pt x="8820" y="15689"/>
                    <a:pt x="8804" y="15700"/>
                  </a:cubicBezTo>
                  <a:lnTo>
                    <a:pt x="8804" y="15700"/>
                  </a:lnTo>
                  <a:lnTo>
                    <a:pt x="12755" y="13415"/>
                  </a:lnTo>
                  <a:cubicBezTo>
                    <a:pt x="12774" y="13395"/>
                    <a:pt x="12794" y="13385"/>
                    <a:pt x="12803" y="13366"/>
                  </a:cubicBezTo>
                  <a:lnTo>
                    <a:pt x="12813" y="13337"/>
                  </a:lnTo>
                  <a:lnTo>
                    <a:pt x="12823" y="13327"/>
                  </a:lnTo>
                  <a:lnTo>
                    <a:pt x="12823" y="13308"/>
                  </a:lnTo>
                  <a:cubicBezTo>
                    <a:pt x="12823" y="13298"/>
                    <a:pt x="12823" y="13298"/>
                    <a:pt x="12823" y="13298"/>
                  </a:cubicBezTo>
                  <a:lnTo>
                    <a:pt x="12823" y="13279"/>
                  </a:lnTo>
                  <a:cubicBezTo>
                    <a:pt x="12823" y="13279"/>
                    <a:pt x="12823" y="13269"/>
                    <a:pt x="12823" y="13269"/>
                  </a:cubicBezTo>
                  <a:cubicBezTo>
                    <a:pt x="12823" y="13259"/>
                    <a:pt x="12823" y="13259"/>
                    <a:pt x="12823" y="13250"/>
                  </a:cubicBezTo>
                  <a:lnTo>
                    <a:pt x="12823" y="13240"/>
                  </a:lnTo>
                  <a:cubicBezTo>
                    <a:pt x="12823" y="13230"/>
                    <a:pt x="12823" y="13230"/>
                    <a:pt x="12823" y="13230"/>
                  </a:cubicBezTo>
                  <a:lnTo>
                    <a:pt x="12823" y="13211"/>
                  </a:lnTo>
                  <a:cubicBezTo>
                    <a:pt x="12823" y="13211"/>
                    <a:pt x="12823" y="13201"/>
                    <a:pt x="12823" y="13201"/>
                  </a:cubicBezTo>
                  <a:lnTo>
                    <a:pt x="12823" y="13182"/>
                  </a:lnTo>
                  <a:lnTo>
                    <a:pt x="12823" y="13172"/>
                  </a:lnTo>
                  <a:lnTo>
                    <a:pt x="12823" y="13152"/>
                  </a:lnTo>
                  <a:lnTo>
                    <a:pt x="12823" y="13143"/>
                  </a:lnTo>
                  <a:lnTo>
                    <a:pt x="12823" y="13133"/>
                  </a:lnTo>
                  <a:lnTo>
                    <a:pt x="12823" y="13114"/>
                  </a:lnTo>
                  <a:lnTo>
                    <a:pt x="13657" y="12628"/>
                  </a:lnTo>
                  <a:cubicBezTo>
                    <a:pt x="13677" y="12619"/>
                    <a:pt x="13696" y="12609"/>
                    <a:pt x="13706" y="12590"/>
                  </a:cubicBezTo>
                  <a:cubicBezTo>
                    <a:pt x="13706" y="12580"/>
                    <a:pt x="13716" y="12570"/>
                    <a:pt x="13716" y="12560"/>
                  </a:cubicBezTo>
                  <a:lnTo>
                    <a:pt x="13725" y="12551"/>
                  </a:lnTo>
                  <a:lnTo>
                    <a:pt x="13725" y="12531"/>
                  </a:lnTo>
                  <a:lnTo>
                    <a:pt x="13725" y="12512"/>
                  </a:lnTo>
                  <a:cubicBezTo>
                    <a:pt x="13725" y="12512"/>
                    <a:pt x="13725" y="12502"/>
                    <a:pt x="13725" y="12502"/>
                  </a:cubicBezTo>
                  <a:cubicBezTo>
                    <a:pt x="13725" y="12492"/>
                    <a:pt x="13725" y="12492"/>
                    <a:pt x="13725" y="12483"/>
                  </a:cubicBezTo>
                  <a:cubicBezTo>
                    <a:pt x="13725" y="12483"/>
                    <a:pt x="13725" y="12483"/>
                    <a:pt x="13725" y="12473"/>
                  </a:cubicBezTo>
                  <a:cubicBezTo>
                    <a:pt x="13725" y="12473"/>
                    <a:pt x="13725" y="12463"/>
                    <a:pt x="13725" y="12463"/>
                  </a:cubicBezTo>
                  <a:lnTo>
                    <a:pt x="13725" y="12415"/>
                  </a:lnTo>
                  <a:cubicBezTo>
                    <a:pt x="13725" y="12415"/>
                    <a:pt x="13725" y="12405"/>
                    <a:pt x="13725" y="12405"/>
                  </a:cubicBezTo>
                  <a:lnTo>
                    <a:pt x="13725" y="12386"/>
                  </a:lnTo>
                  <a:lnTo>
                    <a:pt x="13725" y="12376"/>
                  </a:lnTo>
                  <a:lnTo>
                    <a:pt x="13725" y="12357"/>
                  </a:lnTo>
                  <a:cubicBezTo>
                    <a:pt x="13725" y="12357"/>
                    <a:pt x="13725" y="12357"/>
                    <a:pt x="13725" y="12347"/>
                  </a:cubicBezTo>
                  <a:lnTo>
                    <a:pt x="13725" y="12327"/>
                  </a:lnTo>
                  <a:lnTo>
                    <a:pt x="13725" y="12308"/>
                  </a:lnTo>
                  <a:cubicBezTo>
                    <a:pt x="13725" y="12308"/>
                    <a:pt x="13725" y="12298"/>
                    <a:pt x="13725" y="12298"/>
                  </a:cubicBezTo>
                  <a:cubicBezTo>
                    <a:pt x="13725" y="12289"/>
                    <a:pt x="13725" y="12289"/>
                    <a:pt x="13725" y="12279"/>
                  </a:cubicBezTo>
                  <a:lnTo>
                    <a:pt x="13725" y="12269"/>
                  </a:lnTo>
                  <a:lnTo>
                    <a:pt x="13725" y="12250"/>
                  </a:lnTo>
                  <a:lnTo>
                    <a:pt x="13725" y="12240"/>
                  </a:lnTo>
                  <a:lnTo>
                    <a:pt x="13716" y="12221"/>
                  </a:lnTo>
                  <a:lnTo>
                    <a:pt x="13706" y="12211"/>
                  </a:lnTo>
                  <a:lnTo>
                    <a:pt x="13706" y="12192"/>
                  </a:lnTo>
                  <a:cubicBezTo>
                    <a:pt x="13706" y="12192"/>
                    <a:pt x="13706" y="12182"/>
                    <a:pt x="13706" y="12182"/>
                  </a:cubicBezTo>
                  <a:lnTo>
                    <a:pt x="13687" y="12153"/>
                  </a:lnTo>
                  <a:lnTo>
                    <a:pt x="13667" y="12114"/>
                  </a:lnTo>
                  <a:lnTo>
                    <a:pt x="13648" y="12094"/>
                  </a:lnTo>
                  <a:lnTo>
                    <a:pt x="13628" y="12075"/>
                  </a:lnTo>
                  <a:lnTo>
                    <a:pt x="13628" y="12065"/>
                  </a:lnTo>
                  <a:lnTo>
                    <a:pt x="13463" y="11852"/>
                  </a:lnTo>
                  <a:lnTo>
                    <a:pt x="14211" y="11415"/>
                  </a:lnTo>
                  <a:cubicBezTo>
                    <a:pt x="14230" y="11405"/>
                    <a:pt x="14249" y="11396"/>
                    <a:pt x="14259" y="11376"/>
                  </a:cubicBezTo>
                  <a:lnTo>
                    <a:pt x="14269" y="11347"/>
                  </a:lnTo>
                  <a:lnTo>
                    <a:pt x="14279" y="11337"/>
                  </a:lnTo>
                  <a:cubicBezTo>
                    <a:pt x="14279" y="11328"/>
                    <a:pt x="14279" y="11318"/>
                    <a:pt x="14279" y="11318"/>
                  </a:cubicBezTo>
                  <a:lnTo>
                    <a:pt x="14279" y="11308"/>
                  </a:lnTo>
                  <a:lnTo>
                    <a:pt x="14279" y="11289"/>
                  </a:lnTo>
                  <a:lnTo>
                    <a:pt x="14279" y="11279"/>
                  </a:lnTo>
                  <a:lnTo>
                    <a:pt x="14279" y="11260"/>
                  </a:lnTo>
                  <a:lnTo>
                    <a:pt x="14279" y="11250"/>
                  </a:lnTo>
                  <a:lnTo>
                    <a:pt x="14279" y="11231"/>
                  </a:lnTo>
                  <a:lnTo>
                    <a:pt x="14279" y="11221"/>
                  </a:lnTo>
                  <a:cubicBezTo>
                    <a:pt x="14279" y="11221"/>
                    <a:pt x="14279" y="11211"/>
                    <a:pt x="14279" y="11202"/>
                  </a:cubicBezTo>
                  <a:cubicBezTo>
                    <a:pt x="14279" y="11202"/>
                    <a:pt x="14279" y="11202"/>
                    <a:pt x="14279" y="11192"/>
                  </a:cubicBezTo>
                  <a:cubicBezTo>
                    <a:pt x="14279" y="11192"/>
                    <a:pt x="14279" y="11182"/>
                    <a:pt x="14279" y="11172"/>
                  </a:cubicBezTo>
                  <a:cubicBezTo>
                    <a:pt x="14279" y="11172"/>
                    <a:pt x="14279" y="11163"/>
                    <a:pt x="14279" y="11163"/>
                  </a:cubicBezTo>
                  <a:cubicBezTo>
                    <a:pt x="14279" y="11153"/>
                    <a:pt x="14279" y="11153"/>
                    <a:pt x="14279" y="11143"/>
                  </a:cubicBezTo>
                  <a:lnTo>
                    <a:pt x="14279" y="11134"/>
                  </a:lnTo>
                  <a:lnTo>
                    <a:pt x="14279" y="11124"/>
                  </a:lnTo>
                  <a:lnTo>
                    <a:pt x="14279" y="11104"/>
                  </a:lnTo>
                  <a:cubicBezTo>
                    <a:pt x="14269" y="11085"/>
                    <a:pt x="14279" y="11095"/>
                    <a:pt x="14269" y="11075"/>
                  </a:cubicBezTo>
                  <a:lnTo>
                    <a:pt x="14269" y="11056"/>
                  </a:lnTo>
                  <a:lnTo>
                    <a:pt x="14269" y="11046"/>
                  </a:lnTo>
                  <a:lnTo>
                    <a:pt x="14269" y="11027"/>
                  </a:lnTo>
                  <a:cubicBezTo>
                    <a:pt x="14269" y="11027"/>
                    <a:pt x="14269" y="11017"/>
                    <a:pt x="14269" y="11017"/>
                  </a:cubicBezTo>
                  <a:lnTo>
                    <a:pt x="14259" y="10998"/>
                  </a:lnTo>
                  <a:lnTo>
                    <a:pt x="14259" y="10988"/>
                  </a:lnTo>
                  <a:lnTo>
                    <a:pt x="14249" y="10969"/>
                  </a:lnTo>
                  <a:cubicBezTo>
                    <a:pt x="14249" y="10959"/>
                    <a:pt x="14240" y="10949"/>
                    <a:pt x="14230" y="10949"/>
                  </a:cubicBezTo>
                  <a:cubicBezTo>
                    <a:pt x="14230" y="10939"/>
                    <a:pt x="14220" y="10920"/>
                    <a:pt x="14211" y="10910"/>
                  </a:cubicBezTo>
                  <a:lnTo>
                    <a:pt x="14211" y="10901"/>
                  </a:lnTo>
                  <a:cubicBezTo>
                    <a:pt x="14201" y="10891"/>
                    <a:pt x="14201" y="10891"/>
                    <a:pt x="14201" y="10881"/>
                  </a:cubicBezTo>
                  <a:lnTo>
                    <a:pt x="14182" y="10862"/>
                  </a:lnTo>
                  <a:lnTo>
                    <a:pt x="14172" y="10852"/>
                  </a:lnTo>
                  <a:cubicBezTo>
                    <a:pt x="14172" y="10842"/>
                    <a:pt x="14162" y="10842"/>
                    <a:pt x="14162" y="10842"/>
                  </a:cubicBezTo>
                  <a:lnTo>
                    <a:pt x="14152" y="10823"/>
                  </a:lnTo>
                  <a:lnTo>
                    <a:pt x="14133" y="10813"/>
                  </a:lnTo>
                  <a:lnTo>
                    <a:pt x="14123" y="10804"/>
                  </a:lnTo>
                  <a:cubicBezTo>
                    <a:pt x="14123" y="10794"/>
                    <a:pt x="14114" y="10794"/>
                    <a:pt x="14114" y="10794"/>
                  </a:cubicBezTo>
                  <a:cubicBezTo>
                    <a:pt x="14104" y="10784"/>
                    <a:pt x="14104" y="10784"/>
                    <a:pt x="14104" y="10774"/>
                  </a:cubicBezTo>
                  <a:lnTo>
                    <a:pt x="14084" y="10765"/>
                  </a:lnTo>
                  <a:lnTo>
                    <a:pt x="14075" y="10755"/>
                  </a:lnTo>
                  <a:lnTo>
                    <a:pt x="14065" y="10745"/>
                  </a:lnTo>
                  <a:lnTo>
                    <a:pt x="14046" y="10736"/>
                  </a:lnTo>
                  <a:lnTo>
                    <a:pt x="14026" y="10736"/>
                  </a:lnTo>
                  <a:lnTo>
                    <a:pt x="14017" y="10726"/>
                  </a:lnTo>
                  <a:lnTo>
                    <a:pt x="14007" y="10716"/>
                  </a:lnTo>
                  <a:lnTo>
                    <a:pt x="13958" y="10716"/>
                  </a:lnTo>
                  <a:lnTo>
                    <a:pt x="12240" y="10250"/>
                  </a:lnTo>
                  <a:lnTo>
                    <a:pt x="12687" y="9988"/>
                  </a:lnTo>
                  <a:cubicBezTo>
                    <a:pt x="12706" y="9979"/>
                    <a:pt x="12726" y="9969"/>
                    <a:pt x="12735" y="9940"/>
                  </a:cubicBezTo>
                  <a:cubicBezTo>
                    <a:pt x="12745" y="9940"/>
                    <a:pt x="12745" y="9930"/>
                    <a:pt x="12755" y="9920"/>
                  </a:cubicBezTo>
                  <a:lnTo>
                    <a:pt x="12755" y="9911"/>
                  </a:lnTo>
                  <a:cubicBezTo>
                    <a:pt x="12755" y="9901"/>
                    <a:pt x="12755" y="9891"/>
                    <a:pt x="12755" y="9891"/>
                  </a:cubicBezTo>
                  <a:lnTo>
                    <a:pt x="12755" y="9881"/>
                  </a:lnTo>
                  <a:lnTo>
                    <a:pt x="12755" y="9862"/>
                  </a:lnTo>
                  <a:lnTo>
                    <a:pt x="12755" y="9852"/>
                  </a:lnTo>
                  <a:lnTo>
                    <a:pt x="12755" y="9833"/>
                  </a:lnTo>
                  <a:lnTo>
                    <a:pt x="12755" y="9823"/>
                  </a:lnTo>
                  <a:lnTo>
                    <a:pt x="12755" y="9804"/>
                  </a:lnTo>
                  <a:lnTo>
                    <a:pt x="12755" y="9794"/>
                  </a:lnTo>
                  <a:cubicBezTo>
                    <a:pt x="12755" y="9794"/>
                    <a:pt x="12755" y="9784"/>
                    <a:pt x="12755" y="9784"/>
                  </a:cubicBezTo>
                  <a:cubicBezTo>
                    <a:pt x="12755" y="9775"/>
                    <a:pt x="12755" y="9775"/>
                    <a:pt x="12755" y="9765"/>
                  </a:cubicBezTo>
                  <a:cubicBezTo>
                    <a:pt x="12755" y="9765"/>
                    <a:pt x="12755" y="9755"/>
                    <a:pt x="12755" y="9755"/>
                  </a:cubicBezTo>
                  <a:cubicBezTo>
                    <a:pt x="12755" y="9746"/>
                    <a:pt x="12755" y="9746"/>
                    <a:pt x="12755" y="9736"/>
                  </a:cubicBezTo>
                  <a:cubicBezTo>
                    <a:pt x="12755" y="9736"/>
                    <a:pt x="12755" y="9726"/>
                    <a:pt x="12755" y="9726"/>
                  </a:cubicBezTo>
                  <a:lnTo>
                    <a:pt x="12755" y="9716"/>
                  </a:lnTo>
                  <a:cubicBezTo>
                    <a:pt x="12755" y="9707"/>
                    <a:pt x="12755" y="9707"/>
                    <a:pt x="12755" y="9707"/>
                  </a:cubicBezTo>
                  <a:lnTo>
                    <a:pt x="12755" y="9687"/>
                  </a:lnTo>
                  <a:cubicBezTo>
                    <a:pt x="12755" y="9678"/>
                    <a:pt x="12755" y="9678"/>
                    <a:pt x="12755" y="9668"/>
                  </a:cubicBezTo>
                  <a:cubicBezTo>
                    <a:pt x="12755" y="9668"/>
                    <a:pt x="12755" y="9658"/>
                    <a:pt x="12755" y="9648"/>
                  </a:cubicBezTo>
                  <a:cubicBezTo>
                    <a:pt x="12755" y="9648"/>
                    <a:pt x="12755" y="9639"/>
                    <a:pt x="12755" y="9639"/>
                  </a:cubicBezTo>
                  <a:cubicBezTo>
                    <a:pt x="12755" y="9629"/>
                    <a:pt x="12755" y="9629"/>
                    <a:pt x="12755" y="9619"/>
                  </a:cubicBezTo>
                  <a:lnTo>
                    <a:pt x="12755" y="9610"/>
                  </a:lnTo>
                  <a:lnTo>
                    <a:pt x="12755" y="9590"/>
                  </a:lnTo>
                  <a:lnTo>
                    <a:pt x="12755" y="9581"/>
                  </a:lnTo>
                  <a:lnTo>
                    <a:pt x="12755" y="9571"/>
                  </a:lnTo>
                  <a:lnTo>
                    <a:pt x="12745" y="9551"/>
                  </a:lnTo>
                  <a:lnTo>
                    <a:pt x="12735" y="9542"/>
                  </a:lnTo>
                  <a:cubicBezTo>
                    <a:pt x="12735" y="9532"/>
                    <a:pt x="12726" y="9522"/>
                    <a:pt x="12726" y="9513"/>
                  </a:cubicBezTo>
                  <a:cubicBezTo>
                    <a:pt x="12726" y="9513"/>
                    <a:pt x="12726" y="9513"/>
                    <a:pt x="12726" y="9503"/>
                  </a:cubicBezTo>
                  <a:lnTo>
                    <a:pt x="14308" y="8581"/>
                  </a:lnTo>
                  <a:cubicBezTo>
                    <a:pt x="14327" y="8571"/>
                    <a:pt x="14347" y="8552"/>
                    <a:pt x="14356" y="8532"/>
                  </a:cubicBezTo>
                  <a:lnTo>
                    <a:pt x="14366" y="8513"/>
                  </a:lnTo>
                  <a:lnTo>
                    <a:pt x="14376" y="8493"/>
                  </a:lnTo>
                  <a:cubicBezTo>
                    <a:pt x="14376" y="8493"/>
                    <a:pt x="14376" y="8484"/>
                    <a:pt x="14385" y="8484"/>
                  </a:cubicBezTo>
                  <a:lnTo>
                    <a:pt x="14385" y="8474"/>
                  </a:lnTo>
                  <a:lnTo>
                    <a:pt x="14385" y="8464"/>
                  </a:lnTo>
                  <a:lnTo>
                    <a:pt x="14385" y="8455"/>
                  </a:lnTo>
                  <a:lnTo>
                    <a:pt x="14385" y="8435"/>
                  </a:lnTo>
                  <a:lnTo>
                    <a:pt x="14385" y="8426"/>
                  </a:lnTo>
                  <a:lnTo>
                    <a:pt x="14385" y="8338"/>
                  </a:lnTo>
                  <a:cubicBezTo>
                    <a:pt x="14385" y="8328"/>
                    <a:pt x="14385" y="8328"/>
                    <a:pt x="14385" y="8319"/>
                  </a:cubicBezTo>
                  <a:lnTo>
                    <a:pt x="14298" y="8309"/>
                  </a:lnTo>
                  <a:cubicBezTo>
                    <a:pt x="14298" y="8309"/>
                    <a:pt x="14298" y="8299"/>
                    <a:pt x="14298" y="8299"/>
                  </a:cubicBezTo>
                  <a:lnTo>
                    <a:pt x="14298" y="8280"/>
                  </a:lnTo>
                  <a:lnTo>
                    <a:pt x="14298" y="8270"/>
                  </a:lnTo>
                  <a:lnTo>
                    <a:pt x="14298" y="8251"/>
                  </a:lnTo>
                  <a:lnTo>
                    <a:pt x="14298" y="8241"/>
                  </a:lnTo>
                  <a:lnTo>
                    <a:pt x="14298" y="8222"/>
                  </a:lnTo>
                  <a:lnTo>
                    <a:pt x="14298" y="8202"/>
                  </a:lnTo>
                  <a:lnTo>
                    <a:pt x="14298" y="8193"/>
                  </a:lnTo>
                  <a:lnTo>
                    <a:pt x="14298" y="8173"/>
                  </a:lnTo>
                  <a:lnTo>
                    <a:pt x="14298" y="8154"/>
                  </a:lnTo>
                  <a:lnTo>
                    <a:pt x="14298" y="8144"/>
                  </a:lnTo>
                  <a:cubicBezTo>
                    <a:pt x="14298" y="8134"/>
                    <a:pt x="14298" y="8134"/>
                    <a:pt x="14298" y="8125"/>
                  </a:cubicBezTo>
                  <a:cubicBezTo>
                    <a:pt x="14298" y="8125"/>
                    <a:pt x="14298" y="8115"/>
                    <a:pt x="14298" y="8115"/>
                  </a:cubicBezTo>
                  <a:lnTo>
                    <a:pt x="14288" y="8105"/>
                  </a:lnTo>
                  <a:cubicBezTo>
                    <a:pt x="14288" y="8095"/>
                    <a:pt x="14288" y="8086"/>
                    <a:pt x="14288" y="8086"/>
                  </a:cubicBezTo>
                  <a:lnTo>
                    <a:pt x="14288" y="8066"/>
                  </a:lnTo>
                  <a:lnTo>
                    <a:pt x="14279" y="8047"/>
                  </a:lnTo>
                  <a:lnTo>
                    <a:pt x="14259" y="8028"/>
                  </a:lnTo>
                  <a:cubicBezTo>
                    <a:pt x="14249" y="8008"/>
                    <a:pt x="14240" y="7998"/>
                    <a:pt x="14240" y="7989"/>
                  </a:cubicBezTo>
                  <a:lnTo>
                    <a:pt x="14220" y="7960"/>
                  </a:lnTo>
                  <a:lnTo>
                    <a:pt x="14211" y="7950"/>
                  </a:lnTo>
                  <a:cubicBezTo>
                    <a:pt x="14201" y="7940"/>
                    <a:pt x="14201" y="7940"/>
                    <a:pt x="14191" y="7930"/>
                  </a:cubicBezTo>
                  <a:lnTo>
                    <a:pt x="14182" y="7921"/>
                  </a:lnTo>
                  <a:lnTo>
                    <a:pt x="14172" y="7901"/>
                  </a:lnTo>
                  <a:cubicBezTo>
                    <a:pt x="14172" y="7901"/>
                    <a:pt x="14162" y="7901"/>
                    <a:pt x="14162" y="7892"/>
                  </a:cubicBezTo>
                  <a:cubicBezTo>
                    <a:pt x="14152" y="7892"/>
                    <a:pt x="14152" y="7882"/>
                    <a:pt x="14143" y="7882"/>
                  </a:cubicBezTo>
                  <a:lnTo>
                    <a:pt x="14133" y="7863"/>
                  </a:lnTo>
                  <a:lnTo>
                    <a:pt x="13153" y="6999"/>
                  </a:lnTo>
                  <a:lnTo>
                    <a:pt x="13735" y="6649"/>
                  </a:lnTo>
                  <a:cubicBezTo>
                    <a:pt x="13754" y="6640"/>
                    <a:pt x="13774" y="6620"/>
                    <a:pt x="13793" y="6601"/>
                  </a:cubicBezTo>
                  <a:lnTo>
                    <a:pt x="13793" y="6591"/>
                  </a:lnTo>
                  <a:cubicBezTo>
                    <a:pt x="13793" y="6591"/>
                    <a:pt x="13793" y="6591"/>
                    <a:pt x="13793" y="6581"/>
                  </a:cubicBezTo>
                  <a:lnTo>
                    <a:pt x="13793" y="6572"/>
                  </a:lnTo>
                  <a:lnTo>
                    <a:pt x="13793" y="6552"/>
                  </a:lnTo>
                  <a:lnTo>
                    <a:pt x="13793" y="6533"/>
                  </a:lnTo>
                  <a:cubicBezTo>
                    <a:pt x="13793" y="6533"/>
                    <a:pt x="13793" y="6523"/>
                    <a:pt x="13793" y="6523"/>
                  </a:cubicBezTo>
                  <a:lnTo>
                    <a:pt x="13793" y="6513"/>
                  </a:lnTo>
                  <a:cubicBezTo>
                    <a:pt x="13793" y="6504"/>
                    <a:pt x="13793" y="6504"/>
                    <a:pt x="13793" y="6494"/>
                  </a:cubicBezTo>
                  <a:cubicBezTo>
                    <a:pt x="13793" y="6494"/>
                    <a:pt x="13793" y="6484"/>
                    <a:pt x="13793" y="6484"/>
                  </a:cubicBezTo>
                  <a:lnTo>
                    <a:pt x="13793" y="6436"/>
                  </a:lnTo>
                  <a:cubicBezTo>
                    <a:pt x="13793" y="6436"/>
                    <a:pt x="13793" y="6426"/>
                    <a:pt x="13793" y="6426"/>
                  </a:cubicBezTo>
                  <a:lnTo>
                    <a:pt x="13793" y="6407"/>
                  </a:lnTo>
                  <a:lnTo>
                    <a:pt x="13793" y="6397"/>
                  </a:lnTo>
                  <a:lnTo>
                    <a:pt x="13793" y="6387"/>
                  </a:lnTo>
                  <a:cubicBezTo>
                    <a:pt x="13793" y="6377"/>
                    <a:pt x="13793" y="6377"/>
                    <a:pt x="13793" y="6368"/>
                  </a:cubicBezTo>
                  <a:lnTo>
                    <a:pt x="13793" y="6348"/>
                  </a:lnTo>
                  <a:cubicBezTo>
                    <a:pt x="13793" y="6348"/>
                    <a:pt x="13793" y="6339"/>
                    <a:pt x="13793" y="6339"/>
                  </a:cubicBezTo>
                  <a:lnTo>
                    <a:pt x="13793" y="6319"/>
                  </a:lnTo>
                  <a:cubicBezTo>
                    <a:pt x="13793" y="6319"/>
                    <a:pt x="13793" y="6310"/>
                    <a:pt x="13793" y="6310"/>
                  </a:cubicBezTo>
                  <a:lnTo>
                    <a:pt x="13793" y="6290"/>
                  </a:lnTo>
                  <a:lnTo>
                    <a:pt x="13793" y="6280"/>
                  </a:lnTo>
                  <a:lnTo>
                    <a:pt x="13793" y="6261"/>
                  </a:lnTo>
                  <a:cubicBezTo>
                    <a:pt x="13793" y="6261"/>
                    <a:pt x="13793" y="6251"/>
                    <a:pt x="13793" y="6242"/>
                  </a:cubicBezTo>
                  <a:cubicBezTo>
                    <a:pt x="13784" y="6242"/>
                    <a:pt x="13784" y="6232"/>
                    <a:pt x="13793" y="6232"/>
                  </a:cubicBezTo>
                  <a:lnTo>
                    <a:pt x="13784" y="6212"/>
                  </a:lnTo>
                  <a:lnTo>
                    <a:pt x="13774" y="6203"/>
                  </a:lnTo>
                  <a:lnTo>
                    <a:pt x="13754" y="6174"/>
                  </a:lnTo>
                  <a:cubicBezTo>
                    <a:pt x="13754" y="6164"/>
                    <a:pt x="13745" y="6145"/>
                    <a:pt x="13735" y="6135"/>
                  </a:cubicBezTo>
                  <a:lnTo>
                    <a:pt x="13716" y="6106"/>
                  </a:lnTo>
                  <a:lnTo>
                    <a:pt x="13706" y="6096"/>
                  </a:lnTo>
                  <a:lnTo>
                    <a:pt x="13696" y="6086"/>
                  </a:lnTo>
                  <a:lnTo>
                    <a:pt x="13687" y="6077"/>
                  </a:lnTo>
                  <a:lnTo>
                    <a:pt x="13677" y="6057"/>
                  </a:lnTo>
                  <a:lnTo>
                    <a:pt x="13657" y="6047"/>
                  </a:lnTo>
                  <a:lnTo>
                    <a:pt x="13648" y="6038"/>
                  </a:lnTo>
                  <a:lnTo>
                    <a:pt x="13638" y="6018"/>
                  </a:lnTo>
                  <a:lnTo>
                    <a:pt x="13628" y="6018"/>
                  </a:lnTo>
                  <a:lnTo>
                    <a:pt x="13619" y="5999"/>
                  </a:lnTo>
                  <a:lnTo>
                    <a:pt x="13599" y="5989"/>
                  </a:lnTo>
                  <a:lnTo>
                    <a:pt x="13589" y="5980"/>
                  </a:lnTo>
                  <a:lnTo>
                    <a:pt x="13580" y="5980"/>
                  </a:lnTo>
                  <a:lnTo>
                    <a:pt x="13560" y="5970"/>
                  </a:lnTo>
                  <a:lnTo>
                    <a:pt x="13541" y="5970"/>
                  </a:lnTo>
                  <a:lnTo>
                    <a:pt x="13531" y="5960"/>
                  </a:lnTo>
                  <a:lnTo>
                    <a:pt x="13327" y="5960"/>
                  </a:lnTo>
                  <a:lnTo>
                    <a:pt x="12551" y="6028"/>
                  </a:lnTo>
                  <a:lnTo>
                    <a:pt x="12551" y="6028"/>
                  </a:lnTo>
                  <a:lnTo>
                    <a:pt x="12881" y="4815"/>
                  </a:lnTo>
                  <a:lnTo>
                    <a:pt x="12881" y="4805"/>
                  </a:lnTo>
                  <a:lnTo>
                    <a:pt x="12881" y="4786"/>
                  </a:lnTo>
                  <a:lnTo>
                    <a:pt x="12881" y="4776"/>
                  </a:lnTo>
                  <a:cubicBezTo>
                    <a:pt x="12881" y="4766"/>
                    <a:pt x="12881" y="4766"/>
                    <a:pt x="12881" y="4757"/>
                  </a:cubicBezTo>
                  <a:cubicBezTo>
                    <a:pt x="12881" y="4757"/>
                    <a:pt x="12881" y="4747"/>
                    <a:pt x="12881" y="4747"/>
                  </a:cubicBezTo>
                  <a:lnTo>
                    <a:pt x="12881" y="4708"/>
                  </a:lnTo>
                  <a:lnTo>
                    <a:pt x="12881" y="4689"/>
                  </a:lnTo>
                  <a:lnTo>
                    <a:pt x="12881" y="4679"/>
                  </a:lnTo>
                  <a:lnTo>
                    <a:pt x="12881" y="4659"/>
                  </a:lnTo>
                  <a:cubicBezTo>
                    <a:pt x="12881" y="4659"/>
                    <a:pt x="12881" y="4650"/>
                    <a:pt x="12881" y="4650"/>
                  </a:cubicBezTo>
                  <a:lnTo>
                    <a:pt x="12881" y="4630"/>
                  </a:lnTo>
                  <a:lnTo>
                    <a:pt x="12881" y="4611"/>
                  </a:lnTo>
                  <a:lnTo>
                    <a:pt x="12881" y="4601"/>
                  </a:lnTo>
                  <a:cubicBezTo>
                    <a:pt x="12881" y="4592"/>
                    <a:pt x="12881" y="4592"/>
                    <a:pt x="12881" y="4582"/>
                  </a:cubicBezTo>
                  <a:cubicBezTo>
                    <a:pt x="12881" y="4582"/>
                    <a:pt x="12881" y="4572"/>
                    <a:pt x="12881" y="4562"/>
                  </a:cubicBezTo>
                  <a:lnTo>
                    <a:pt x="12871" y="4553"/>
                  </a:lnTo>
                  <a:lnTo>
                    <a:pt x="12871" y="4533"/>
                  </a:lnTo>
                  <a:lnTo>
                    <a:pt x="12871" y="4524"/>
                  </a:lnTo>
                  <a:lnTo>
                    <a:pt x="12871" y="4504"/>
                  </a:lnTo>
                  <a:lnTo>
                    <a:pt x="12861" y="4494"/>
                  </a:lnTo>
                  <a:lnTo>
                    <a:pt x="12861" y="4475"/>
                  </a:lnTo>
                  <a:cubicBezTo>
                    <a:pt x="12861" y="4475"/>
                    <a:pt x="12861" y="4465"/>
                    <a:pt x="12852" y="4456"/>
                  </a:cubicBezTo>
                  <a:cubicBezTo>
                    <a:pt x="12842" y="4456"/>
                    <a:pt x="12842" y="4446"/>
                    <a:pt x="12832" y="4436"/>
                  </a:cubicBezTo>
                  <a:cubicBezTo>
                    <a:pt x="12823" y="4417"/>
                    <a:pt x="12823" y="4407"/>
                    <a:pt x="12813" y="4397"/>
                  </a:cubicBezTo>
                  <a:lnTo>
                    <a:pt x="12794" y="4368"/>
                  </a:lnTo>
                  <a:cubicBezTo>
                    <a:pt x="12774" y="4349"/>
                    <a:pt x="12784" y="4359"/>
                    <a:pt x="12764" y="4339"/>
                  </a:cubicBezTo>
                  <a:lnTo>
                    <a:pt x="12755" y="4329"/>
                  </a:lnTo>
                  <a:lnTo>
                    <a:pt x="12745" y="4310"/>
                  </a:lnTo>
                  <a:lnTo>
                    <a:pt x="12735" y="4300"/>
                  </a:lnTo>
                  <a:lnTo>
                    <a:pt x="12716" y="4291"/>
                  </a:lnTo>
                  <a:cubicBezTo>
                    <a:pt x="12716" y="4281"/>
                    <a:pt x="12706" y="4281"/>
                    <a:pt x="12706" y="4271"/>
                  </a:cubicBezTo>
                  <a:lnTo>
                    <a:pt x="12696" y="4271"/>
                  </a:lnTo>
                  <a:lnTo>
                    <a:pt x="12687" y="4261"/>
                  </a:lnTo>
                  <a:lnTo>
                    <a:pt x="12677" y="4252"/>
                  </a:lnTo>
                  <a:lnTo>
                    <a:pt x="12658" y="4242"/>
                  </a:lnTo>
                  <a:lnTo>
                    <a:pt x="12648" y="4232"/>
                  </a:lnTo>
                  <a:lnTo>
                    <a:pt x="12638" y="4223"/>
                  </a:lnTo>
                  <a:lnTo>
                    <a:pt x="12629" y="4223"/>
                  </a:lnTo>
                  <a:lnTo>
                    <a:pt x="12609" y="4213"/>
                  </a:lnTo>
                  <a:lnTo>
                    <a:pt x="12444" y="4213"/>
                  </a:lnTo>
                  <a:cubicBezTo>
                    <a:pt x="12434" y="4213"/>
                    <a:pt x="12425" y="4213"/>
                    <a:pt x="12425" y="4223"/>
                  </a:cubicBezTo>
                  <a:lnTo>
                    <a:pt x="11415" y="4805"/>
                  </a:lnTo>
                  <a:lnTo>
                    <a:pt x="11406" y="4795"/>
                  </a:lnTo>
                  <a:lnTo>
                    <a:pt x="11231" y="4795"/>
                  </a:lnTo>
                  <a:cubicBezTo>
                    <a:pt x="11221" y="4795"/>
                    <a:pt x="11211" y="4805"/>
                    <a:pt x="11211" y="4805"/>
                  </a:cubicBezTo>
                  <a:lnTo>
                    <a:pt x="9872" y="5582"/>
                  </a:lnTo>
                  <a:lnTo>
                    <a:pt x="9872" y="5572"/>
                  </a:lnTo>
                  <a:lnTo>
                    <a:pt x="9823" y="5523"/>
                  </a:lnTo>
                  <a:lnTo>
                    <a:pt x="9765" y="5446"/>
                  </a:lnTo>
                  <a:lnTo>
                    <a:pt x="9697" y="5368"/>
                  </a:lnTo>
                  <a:lnTo>
                    <a:pt x="9620" y="5300"/>
                  </a:lnTo>
                  <a:lnTo>
                    <a:pt x="9610" y="5281"/>
                  </a:lnTo>
                  <a:lnTo>
                    <a:pt x="9600" y="5271"/>
                  </a:lnTo>
                  <a:lnTo>
                    <a:pt x="9552" y="5222"/>
                  </a:lnTo>
                  <a:lnTo>
                    <a:pt x="9474" y="5154"/>
                  </a:lnTo>
                  <a:cubicBezTo>
                    <a:pt x="9455" y="5135"/>
                    <a:pt x="9425" y="5106"/>
                    <a:pt x="9396" y="5087"/>
                  </a:cubicBezTo>
                  <a:lnTo>
                    <a:pt x="9319" y="5028"/>
                  </a:lnTo>
                  <a:lnTo>
                    <a:pt x="9319" y="5019"/>
                  </a:lnTo>
                  <a:lnTo>
                    <a:pt x="9319" y="4456"/>
                  </a:lnTo>
                  <a:lnTo>
                    <a:pt x="10318" y="3873"/>
                  </a:lnTo>
                  <a:cubicBezTo>
                    <a:pt x="10338" y="3864"/>
                    <a:pt x="10357" y="3844"/>
                    <a:pt x="10377" y="3825"/>
                  </a:cubicBezTo>
                  <a:cubicBezTo>
                    <a:pt x="10377" y="3815"/>
                    <a:pt x="10377" y="3815"/>
                    <a:pt x="10386" y="3805"/>
                  </a:cubicBezTo>
                  <a:cubicBezTo>
                    <a:pt x="10386" y="3805"/>
                    <a:pt x="10386" y="3796"/>
                    <a:pt x="10386" y="3796"/>
                  </a:cubicBezTo>
                  <a:lnTo>
                    <a:pt x="10386" y="3776"/>
                  </a:lnTo>
                  <a:lnTo>
                    <a:pt x="10386" y="3757"/>
                  </a:lnTo>
                  <a:cubicBezTo>
                    <a:pt x="10386" y="3757"/>
                    <a:pt x="10386" y="3747"/>
                    <a:pt x="10386" y="3747"/>
                  </a:cubicBezTo>
                  <a:cubicBezTo>
                    <a:pt x="10386" y="3747"/>
                    <a:pt x="10386" y="3737"/>
                    <a:pt x="10386" y="3737"/>
                  </a:cubicBezTo>
                  <a:cubicBezTo>
                    <a:pt x="10386" y="3728"/>
                    <a:pt x="10386" y="3728"/>
                    <a:pt x="10386" y="3718"/>
                  </a:cubicBezTo>
                  <a:cubicBezTo>
                    <a:pt x="10386" y="3718"/>
                    <a:pt x="10386" y="3708"/>
                    <a:pt x="10386" y="3708"/>
                  </a:cubicBezTo>
                  <a:lnTo>
                    <a:pt x="10386" y="3689"/>
                  </a:lnTo>
                  <a:lnTo>
                    <a:pt x="10386" y="3660"/>
                  </a:lnTo>
                  <a:cubicBezTo>
                    <a:pt x="10386" y="3660"/>
                    <a:pt x="10386" y="3650"/>
                    <a:pt x="10386" y="3650"/>
                  </a:cubicBezTo>
                  <a:lnTo>
                    <a:pt x="10386" y="3631"/>
                  </a:lnTo>
                  <a:lnTo>
                    <a:pt x="10386" y="3621"/>
                  </a:lnTo>
                  <a:lnTo>
                    <a:pt x="10386" y="3601"/>
                  </a:lnTo>
                  <a:cubicBezTo>
                    <a:pt x="10386" y="3601"/>
                    <a:pt x="10386" y="3592"/>
                    <a:pt x="10386" y="3592"/>
                  </a:cubicBezTo>
                  <a:lnTo>
                    <a:pt x="10386" y="3572"/>
                  </a:lnTo>
                  <a:cubicBezTo>
                    <a:pt x="10386" y="3572"/>
                    <a:pt x="10386" y="3563"/>
                    <a:pt x="10386" y="3553"/>
                  </a:cubicBezTo>
                  <a:lnTo>
                    <a:pt x="10386" y="3543"/>
                  </a:lnTo>
                  <a:lnTo>
                    <a:pt x="10386" y="3524"/>
                  </a:lnTo>
                  <a:cubicBezTo>
                    <a:pt x="10386" y="3524"/>
                    <a:pt x="10386" y="3514"/>
                    <a:pt x="10386" y="3514"/>
                  </a:cubicBezTo>
                  <a:lnTo>
                    <a:pt x="10386" y="3495"/>
                  </a:lnTo>
                  <a:lnTo>
                    <a:pt x="10386" y="3485"/>
                  </a:lnTo>
                  <a:lnTo>
                    <a:pt x="10386" y="3466"/>
                  </a:lnTo>
                  <a:lnTo>
                    <a:pt x="10377" y="3456"/>
                  </a:lnTo>
                  <a:lnTo>
                    <a:pt x="10367" y="3436"/>
                  </a:lnTo>
                  <a:cubicBezTo>
                    <a:pt x="10367" y="3436"/>
                    <a:pt x="10367" y="3427"/>
                    <a:pt x="10357" y="3417"/>
                  </a:cubicBezTo>
                  <a:lnTo>
                    <a:pt x="10348" y="3398"/>
                  </a:lnTo>
                  <a:lnTo>
                    <a:pt x="10318" y="3359"/>
                  </a:lnTo>
                  <a:lnTo>
                    <a:pt x="10299" y="3330"/>
                  </a:lnTo>
                  <a:cubicBezTo>
                    <a:pt x="10299" y="3330"/>
                    <a:pt x="10299" y="3320"/>
                    <a:pt x="10289" y="3320"/>
                  </a:cubicBezTo>
                  <a:lnTo>
                    <a:pt x="10280" y="3301"/>
                  </a:lnTo>
                  <a:lnTo>
                    <a:pt x="10270" y="3291"/>
                  </a:lnTo>
                  <a:lnTo>
                    <a:pt x="10260" y="3271"/>
                  </a:lnTo>
                  <a:lnTo>
                    <a:pt x="10260" y="3262"/>
                  </a:lnTo>
                  <a:lnTo>
                    <a:pt x="10241" y="3252"/>
                  </a:lnTo>
                  <a:lnTo>
                    <a:pt x="10231" y="3242"/>
                  </a:lnTo>
                  <a:lnTo>
                    <a:pt x="10221" y="3223"/>
                  </a:lnTo>
                  <a:lnTo>
                    <a:pt x="10202" y="3213"/>
                  </a:lnTo>
                  <a:lnTo>
                    <a:pt x="10192" y="3203"/>
                  </a:lnTo>
                  <a:lnTo>
                    <a:pt x="10183" y="3194"/>
                  </a:lnTo>
                  <a:lnTo>
                    <a:pt x="10163" y="3184"/>
                  </a:lnTo>
                  <a:lnTo>
                    <a:pt x="10144" y="3184"/>
                  </a:lnTo>
                  <a:lnTo>
                    <a:pt x="10134" y="3174"/>
                  </a:lnTo>
                  <a:lnTo>
                    <a:pt x="9988" y="3174"/>
                  </a:lnTo>
                  <a:lnTo>
                    <a:pt x="9969" y="3184"/>
                  </a:lnTo>
                  <a:lnTo>
                    <a:pt x="9940" y="3194"/>
                  </a:lnTo>
                  <a:lnTo>
                    <a:pt x="9357" y="3524"/>
                  </a:lnTo>
                  <a:lnTo>
                    <a:pt x="9357" y="3077"/>
                  </a:lnTo>
                  <a:lnTo>
                    <a:pt x="10716" y="2291"/>
                  </a:lnTo>
                  <a:cubicBezTo>
                    <a:pt x="10736" y="2281"/>
                    <a:pt x="10755" y="2262"/>
                    <a:pt x="10775" y="2233"/>
                  </a:cubicBezTo>
                  <a:cubicBezTo>
                    <a:pt x="10775" y="2233"/>
                    <a:pt x="10775" y="2223"/>
                    <a:pt x="10784" y="2213"/>
                  </a:cubicBezTo>
                  <a:lnTo>
                    <a:pt x="10784" y="2204"/>
                  </a:lnTo>
                  <a:lnTo>
                    <a:pt x="10784" y="2184"/>
                  </a:lnTo>
                  <a:lnTo>
                    <a:pt x="10784" y="2175"/>
                  </a:lnTo>
                  <a:lnTo>
                    <a:pt x="10784" y="2155"/>
                  </a:lnTo>
                  <a:lnTo>
                    <a:pt x="10784" y="2146"/>
                  </a:lnTo>
                  <a:lnTo>
                    <a:pt x="10784" y="2126"/>
                  </a:lnTo>
                  <a:lnTo>
                    <a:pt x="10784" y="2116"/>
                  </a:lnTo>
                  <a:lnTo>
                    <a:pt x="10784" y="2097"/>
                  </a:lnTo>
                  <a:cubicBezTo>
                    <a:pt x="10784" y="2097"/>
                    <a:pt x="10784" y="2097"/>
                    <a:pt x="10784" y="2087"/>
                  </a:cubicBezTo>
                  <a:lnTo>
                    <a:pt x="10784" y="2078"/>
                  </a:lnTo>
                  <a:lnTo>
                    <a:pt x="10784" y="2058"/>
                  </a:lnTo>
                  <a:lnTo>
                    <a:pt x="10784" y="2048"/>
                  </a:lnTo>
                  <a:lnTo>
                    <a:pt x="10784" y="2029"/>
                  </a:lnTo>
                  <a:cubicBezTo>
                    <a:pt x="10784" y="2029"/>
                    <a:pt x="10784" y="2019"/>
                    <a:pt x="10784" y="2019"/>
                  </a:cubicBezTo>
                  <a:lnTo>
                    <a:pt x="10784" y="2000"/>
                  </a:lnTo>
                  <a:lnTo>
                    <a:pt x="10784" y="1980"/>
                  </a:lnTo>
                  <a:lnTo>
                    <a:pt x="10784" y="1971"/>
                  </a:lnTo>
                  <a:lnTo>
                    <a:pt x="10784" y="1961"/>
                  </a:lnTo>
                  <a:lnTo>
                    <a:pt x="10784" y="1951"/>
                  </a:lnTo>
                  <a:lnTo>
                    <a:pt x="10784" y="1942"/>
                  </a:lnTo>
                  <a:lnTo>
                    <a:pt x="10784" y="1922"/>
                  </a:lnTo>
                  <a:lnTo>
                    <a:pt x="10784" y="1913"/>
                  </a:lnTo>
                  <a:cubicBezTo>
                    <a:pt x="10775" y="1893"/>
                    <a:pt x="10775" y="1903"/>
                    <a:pt x="10775" y="1883"/>
                  </a:cubicBezTo>
                  <a:cubicBezTo>
                    <a:pt x="10775" y="1874"/>
                    <a:pt x="10775" y="1874"/>
                    <a:pt x="10775" y="1864"/>
                  </a:cubicBezTo>
                  <a:lnTo>
                    <a:pt x="10765" y="1845"/>
                  </a:lnTo>
                  <a:lnTo>
                    <a:pt x="10755" y="1835"/>
                  </a:lnTo>
                  <a:cubicBezTo>
                    <a:pt x="10745" y="1825"/>
                    <a:pt x="10745" y="1815"/>
                    <a:pt x="10736" y="1806"/>
                  </a:cubicBezTo>
                  <a:cubicBezTo>
                    <a:pt x="10736" y="1796"/>
                    <a:pt x="10726" y="1777"/>
                    <a:pt x="10716" y="1767"/>
                  </a:cubicBezTo>
                  <a:lnTo>
                    <a:pt x="10697" y="1738"/>
                  </a:lnTo>
                  <a:lnTo>
                    <a:pt x="10687" y="1718"/>
                  </a:lnTo>
                  <a:lnTo>
                    <a:pt x="10668" y="1709"/>
                  </a:lnTo>
                  <a:lnTo>
                    <a:pt x="10658" y="1699"/>
                  </a:lnTo>
                  <a:lnTo>
                    <a:pt x="10648" y="1680"/>
                  </a:lnTo>
                  <a:lnTo>
                    <a:pt x="10648" y="1670"/>
                  </a:lnTo>
                  <a:lnTo>
                    <a:pt x="10639" y="1660"/>
                  </a:lnTo>
                  <a:lnTo>
                    <a:pt x="10619" y="1641"/>
                  </a:lnTo>
                  <a:lnTo>
                    <a:pt x="10610" y="1631"/>
                  </a:lnTo>
                  <a:lnTo>
                    <a:pt x="10600" y="1621"/>
                  </a:lnTo>
                  <a:lnTo>
                    <a:pt x="10580" y="1612"/>
                  </a:lnTo>
                  <a:lnTo>
                    <a:pt x="10571" y="1602"/>
                  </a:lnTo>
                  <a:lnTo>
                    <a:pt x="10561" y="1592"/>
                  </a:lnTo>
                  <a:lnTo>
                    <a:pt x="10542" y="1583"/>
                  </a:lnTo>
                  <a:lnTo>
                    <a:pt x="10522" y="1583"/>
                  </a:lnTo>
                  <a:lnTo>
                    <a:pt x="10513" y="1573"/>
                  </a:lnTo>
                  <a:lnTo>
                    <a:pt x="10386" y="1573"/>
                  </a:lnTo>
                  <a:lnTo>
                    <a:pt x="10357" y="1583"/>
                  </a:lnTo>
                  <a:cubicBezTo>
                    <a:pt x="10348" y="1583"/>
                    <a:pt x="10348" y="1583"/>
                    <a:pt x="10338" y="1592"/>
                  </a:cubicBezTo>
                  <a:lnTo>
                    <a:pt x="9406" y="2126"/>
                  </a:lnTo>
                  <a:lnTo>
                    <a:pt x="9406" y="1049"/>
                  </a:lnTo>
                  <a:lnTo>
                    <a:pt x="9406" y="1039"/>
                  </a:lnTo>
                  <a:lnTo>
                    <a:pt x="9406" y="1020"/>
                  </a:lnTo>
                  <a:cubicBezTo>
                    <a:pt x="9406" y="1020"/>
                    <a:pt x="9406" y="1010"/>
                    <a:pt x="9406" y="1010"/>
                  </a:cubicBezTo>
                  <a:lnTo>
                    <a:pt x="9406" y="990"/>
                  </a:lnTo>
                  <a:lnTo>
                    <a:pt x="9406" y="981"/>
                  </a:lnTo>
                  <a:lnTo>
                    <a:pt x="9406" y="961"/>
                  </a:lnTo>
                  <a:lnTo>
                    <a:pt x="9406" y="942"/>
                  </a:lnTo>
                  <a:lnTo>
                    <a:pt x="9406" y="932"/>
                  </a:lnTo>
                  <a:lnTo>
                    <a:pt x="9406" y="913"/>
                  </a:lnTo>
                  <a:lnTo>
                    <a:pt x="9406" y="903"/>
                  </a:lnTo>
                  <a:cubicBezTo>
                    <a:pt x="9406" y="893"/>
                    <a:pt x="9406" y="893"/>
                    <a:pt x="9406" y="884"/>
                  </a:cubicBezTo>
                  <a:lnTo>
                    <a:pt x="9406" y="874"/>
                  </a:lnTo>
                  <a:lnTo>
                    <a:pt x="9406" y="855"/>
                  </a:lnTo>
                  <a:lnTo>
                    <a:pt x="9406" y="845"/>
                  </a:lnTo>
                  <a:cubicBezTo>
                    <a:pt x="9406" y="835"/>
                    <a:pt x="9406" y="835"/>
                    <a:pt x="9406" y="825"/>
                  </a:cubicBezTo>
                  <a:lnTo>
                    <a:pt x="9396" y="816"/>
                  </a:lnTo>
                  <a:lnTo>
                    <a:pt x="9387" y="796"/>
                  </a:lnTo>
                  <a:lnTo>
                    <a:pt x="9377" y="777"/>
                  </a:lnTo>
                  <a:lnTo>
                    <a:pt x="9367" y="757"/>
                  </a:lnTo>
                  <a:cubicBezTo>
                    <a:pt x="9357" y="748"/>
                    <a:pt x="9348" y="728"/>
                    <a:pt x="9348" y="719"/>
                  </a:cubicBezTo>
                  <a:cubicBezTo>
                    <a:pt x="9338" y="709"/>
                    <a:pt x="9328" y="699"/>
                    <a:pt x="9328" y="690"/>
                  </a:cubicBezTo>
                  <a:lnTo>
                    <a:pt x="9309" y="670"/>
                  </a:lnTo>
                  <a:lnTo>
                    <a:pt x="9299" y="660"/>
                  </a:lnTo>
                  <a:lnTo>
                    <a:pt x="9290" y="651"/>
                  </a:lnTo>
                  <a:lnTo>
                    <a:pt x="9280" y="631"/>
                  </a:lnTo>
                  <a:cubicBezTo>
                    <a:pt x="9270" y="631"/>
                    <a:pt x="9270" y="631"/>
                    <a:pt x="9270" y="622"/>
                  </a:cubicBezTo>
                  <a:lnTo>
                    <a:pt x="9260" y="612"/>
                  </a:lnTo>
                  <a:cubicBezTo>
                    <a:pt x="9251" y="612"/>
                    <a:pt x="9251" y="602"/>
                    <a:pt x="9241" y="602"/>
                  </a:cubicBezTo>
                  <a:lnTo>
                    <a:pt x="9231" y="592"/>
                  </a:lnTo>
                  <a:lnTo>
                    <a:pt x="9212" y="583"/>
                  </a:lnTo>
                  <a:lnTo>
                    <a:pt x="9202" y="573"/>
                  </a:lnTo>
                  <a:lnTo>
                    <a:pt x="9192" y="563"/>
                  </a:lnTo>
                  <a:lnTo>
                    <a:pt x="9173" y="554"/>
                  </a:lnTo>
                  <a:lnTo>
                    <a:pt x="9163" y="544"/>
                  </a:lnTo>
                  <a:lnTo>
                    <a:pt x="9154" y="544"/>
                  </a:lnTo>
                  <a:lnTo>
                    <a:pt x="9144" y="534"/>
                  </a:lnTo>
                  <a:lnTo>
                    <a:pt x="8979" y="534"/>
                  </a:lnTo>
                  <a:cubicBezTo>
                    <a:pt x="8969" y="534"/>
                    <a:pt x="8960" y="544"/>
                    <a:pt x="8960" y="544"/>
                  </a:cubicBezTo>
                  <a:lnTo>
                    <a:pt x="8358" y="893"/>
                  </a:lnTo>
                  <a:lnTo>
                    <a:pt x="7979" y="224"/>
                  </a:lnTo>
                  <a:cubicBezTo>
                    <a:pt x="7969" y="214"/>
                    <a:pt x="7960" y="204"/>
                    <a:pt x="7950" y="185"/>
                  </a:cubicBezTo>
                  <a:lnTo>
                    <a:pt x="7931" y="165"/>
                  </a:lnTo>
                  <a:lnTo>
                    <a:pt x="7921" y="146"/>
                  </a:lnTo>
                  <a:lnTo>
                    <a:pt x="7911" y="136"/>
                  </a:lnTo>
                  <a:lnTo>
                    <a:pt x="7902" y="117"/>
                  </a:lnTo>
                  <a:lnTo>
                    <a:pt x="7882" y="107"/>
                  </a:lnTo>
                  <a:lnTo>
                    <a:pt x="7882" y="97"/>
                  </a:lnTo>
                  <a:lnTo>
                    <a:pt x="7863" y="88"/>
                  </a:lnTo>
                  <a:lnTo>
                    <a:pt x="7853" y="78"/>
                  </a:lnTo>
                  <a:lnTo>
                    <a:pt x="7834" y="59"/>
                  </a:lnTo>
                  <a:lnTo>
                    <a:pt x="7824" y="49"/>
                  </a:lnTo>
                  <a:lnTo>
                    <a:pt x="7814" y="39"/>
                  </a:lnTo>
                  <a:lnTo>
                    <a:pt x="7795" y="30"/>
                  </a:lnTo>
                  <a:lnTo>
                    <a:pt x="7785" y="20"/>
                  </a:lnTo>
                  <a:lnTo>
                    <a:pt x="7766" y="20"/>
                  </a:lnTo>
                  <a:lnTo>
                    <a:pt x="7756" y="10"/>
                  </a:lnTo>
                  <a:lnTo>
                    <a:pt x="773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37;p37">
              <a:extLst>
                <a:ext uri="{FF2B5EF4-FFF2-40B4-BE49-F238E27FC236}">
                  <a16:creationId xmlns:a16="http://schemas.microsoft.com/office/drawing/2014/main" id="{94CB330C-0AE9-4562-C815-2D989496D340}"/>
                </a:ext>
              </a:extLst>
            </p:cNvPr>
            <p:cNvSpPr/>
            <p:nvPr/>
          </p:nvSpPr>
          <p:spPr>
            <a:xfrm>
              <a:off x="5125675" y="1079000"/>
              <a:ext cx="267425" cy="346150"/>
            </a:xfrm>
            <a:custGeom>
              <a:avLst/>
              <a:gdLst/>
              <a:ahLst/>
              <a:cxnLst/>
              <a:rect l="l" t="t" r="r" b="b"/>
              <a:pathLst>
                <a:path w="10697" h="13846" extrusionOk="0">
                  <a:moveTo>
                    <a:pt x="4849" y="5502"/>
                  </a:moveTo>
                  <a:cubicBezTo>
                    <a:pt x="4997" y="5502"/>
                    <a:pt x="5163" y="5551"/>
                    <a:pt x="5339" y="5656"/>
                  </a:cubicBezTo>
                  <a:cubicBezTo>
                    <a:pt x="5951" y="6006"/>
                    <a:pt x="6446" y="6860"/>
                    <a:pt x="6446" y="7559"/>
                  </a:cubicBezTo>
                  <a:cubicBezTo>
                    <a:pt x="6446" y="8054"/>
                    <a:pt x="6192" y="8340"/>
                    <a:pt x="5830" y="8340"/>
                  </a:cubicBezTo>
                  <a:cubicBezTo>
                    <a:pt x="5681" y="8340"/>
                    <a:pt x="5514" y="8291"/>
                    <a:pt x="5339" y="8190"/>
                  </a:cubicBezTo>
                  <a:cubicBezTo>
                    <a:pt x="4728" y="7840"/>
                    <a:pt x="4233" y="6986"/>
                    <a:pt x="4233" y="6287"/>
                  </a:cubicBezTo>
                  <a:cubicBezTo>
                    <a:pt x="4239" y="5792"/>
                    <a:pt x="4490" y="5502"/>
                    <a:pt x="4849" y="5502"/>
                  </a:cubicBezTo>
                  <a:close/>
                  <a:moveTo>
                    <a:pt x="3826" y="0"/>
                  </a:moveTo>
                  <a:cubicBezTo>
                    <a:pt x="3800" y="0"/>
                    <a:pt x="3773" y="6"/>
                    <a:pt x="3747" y="17"/>
                  </a:cubicBezTo>
                  <a:cubicBezTo>
                    <a:pt x="3621" y="85"/>
                    <a:pt x="3621" y="298"/>
                    <a:pt x="3747" y="502"/>
                  </a:cubicBezTo>
                  <a:lnTo>
                    <a:pt x="5058" y="2773"/>
                  </a:lnTo>
                  <a:lnTo>
                    <a:pt x="5058" y="3239"/>
                  </a:lnTo>
                  <a:lnTo>
                    <a:pt x="4514" y="2298"/>
                  </a:lnTo>
                  <a:cubicBezTo>
                    <a:pt x="4465" y="2210"/>
                    <a:pt x="4388" y="2133"/>
                    <a:pt x="4300" y="2075"/>
                  </a:cubicBezTo>
                  <a:cubicBezTo>
                    <a:pt x="4265" y="2051"/>
                    <a:pt x="4223" y="2038"/>
                    <a:pt x="4178" y="2038"/>
                  </a:cubicBezTo>
                  <a:cubicBezTo>
                    <a:pt x="4148" y="2038"/>
                    <a:pt x="4118" y="2044"/>
                    <a:pt x="4087" y="2055"/>
                  </a:cubicBezTo>
                  <a:cubicBezTo>
                    <a:pt x="3980" y="2123"/>
                    <a:pt x="3980" y="2337"/>
                    <a:pt x="4087" y="2541"/>
                  </a:cubicBezTo>
                  <a:lnTo>
                    <a:pt x="5058" y="4210"/>
                  </a:lnTo>
                  <a:lnTo>
                    <a:pt x="5058" y="4821"/>
                  </a:lnTo>
                  <a:cubicBezTo>
                    <a:pt x="4895" y="4762"/>
                    <a:pt x="4739" y="4733"/>
                    <a:pt x="4595" y="4733"/>
                  </a:cubicBezTo>
                  <a:cubicBezTo>
                    <a:pt x="4384" y="4733"/>
                    <a:pt x="4198" y="4794"/>
                    <a:pt x="4048" y="4909"/>
                  </a:cubicBezTo>
                  <a:lnTo>
                    <a:pt x="3621" y="4375"/>
                  </a:lnTo>
                  <a:lnTo>
                    <a:pt x="3252" y="2589"/>
                  </a:lnTo>
                  <a:cubicBezTo>
                    <a:pt x="3223" y="2414"/>
                    <a:pt x="3116" y="2269"/>
                    <a:pt x="2971" y="2172"/>
                  </a:cubicBezTo>
                  <a:cubicBezTo>
                    <a:pt x="2942" y="2152"/>
                    <a:pt x="2922" y="2143"/>
                    <a:pt x="2893" y="2133"/>
                  </a:cubicBezTo>
                  <a:cubicBezTo>
                    <a:pt x="2874" y="2128"/>
                    <a:pt x="2856" y="2126"/>
                    <a:pt x="2839" y="2126"/>
                  </a:cubicBezTo>
                  <a:cubicBezTo>
                    <a:pt x="2708" y="2126"/>
                    <a:pt x="2637" y="2253"/>
                    <a:pt x="2680" y="2434"/>
                  </a:cubicBezTo>
                  <a:lnTo>
                    <a:pt x="2883" y="3463"/>
                  </a:lnTo>
                  <a:lnTo>
                    <a:pt x="2544" y="3036"/>
                  </a:lnTo>
                  <a:lnTo>
                    <a:pt x="2058" y="628"/>
                  </a:lnTo>
                  <a:cubicBezTo>
                    <a:pt x="2020" y="454"/>
                    <a:pt x="1913" y="308"/>
                    <a:pt x="1767" y="211"/>
                  </a:cubicBezTo>
                  <a:cubicBezTo>
                    <a:pt x="1748" y="192"/>
                    <a:pt x="1719" y="182"/>
                    <a:pt x="1689" y="172"/>
                  </a:cubicBezTo>
                  <a:cubicBezTo>
                    <a:pt x="1671" y="167"/>
                    <a:pt x="1653" y="165"/>
                    <a:pt x="1636" y="165"/>
                  </a:cubicBezTo>
                  <a:cubicBezTo>
                    <a:pt x="1513" y="165"/>
                    <a:pt x="1442" y="285"/>
                    <a:pt x="1476" y="473"/>
                  </a:cubicBezTo>
                  <a:lnTo>
                    <a:pt x="1816" y="2123"/>
                  </a:lnTo>
                  <a:lnTo>
                    <a:pt x="1000" y="1123"/>
                  </a:lnTo>
                  <a:cubicBezTo>
                    <a:pt x="962" y="1075"/>
                    <a:pt x="913" y="1026"/>
                    <a:pt x="855" y="987"/>
                  </a:cubicBezTo>
                  <a:cubicBezTo>
                    <a:pt x="807" y="961"/>
                    <a:pt x="761" y="947"/>
                    <a:pt x="719" y="947"/>
                  </a:cubicBezTo>
                  <a:cubicBezTo>
                    <a:pt x="669" y="947"/>
                    <a:pt x="625" y="969"/>
                    <a:pt x="593" y="1017"/>
                  </a:cubicBezTo>
                  <a:cubicBezTo>
                    <a:pt x="515" y="1123"/>
                    <a:pt x="564" y="1366"/>
                    <a:pt x="699" y="1541"/>
                  </a:cubicBezTo>
                  <a:lnTo>
                    <a:pt x="1486" y="2511"/>
                  </a:lnTo>
                  <a:lnTo>
                    <a:pt x="263" y="2181"/>
                  </a:lnTo>
                  <a:cubicBezTo>
                    <a:pt x="244" y="2177"/>
                    <a:pt x="226" y="2175"/>
                    <a:pt x="209" y="2175"/>
                  </a:cubicBezTo>
                  <a:cubicBezTo>
                    <a:pt x="79" y="2175"/>
                    <a:pt x="15" y="2302"/>
                    <a:pt x="49" y="2482"/>
                  </a:cubicBezTo>
                  <a:cubicBezTo>
                    <a:pt x="88" y="2657"/>
                    <a:pt x="185" y="2803"/>
                    <a:pt x="331" y="2900"/>
                  </a:cubicBezTo>
                  <a:cubicBezTo>
                    <a:pt x="360" y="2919"/>
                    <a:pt x="389" y="2929"/>
                    <a:pt x="408" y="2938"/>
                  </a:cubicBezTo>
                  <a:lnTo>
                    <a:pt x="2214" y="3424"/>
                  </a:lnTo>
                  <a:lnTo>
                    <a:pt x="2553" y="3851"/>
                  </a:lnTo>
                  <a:lnTo>
                    <a:pt x="1816" y="3657"/>
                  </a:lnTo>
                  <a:cubicBezTo>
                    <a:pt x="1794" y="3650"/>
                    <a:pt x="1774" y="3647"/>
                    <a:pt x="1755" y="3647"/>
                  </a:cubicBezTo>
                  <a:cubicBezTo>
                    <a:pt x="1636" y="3647"/>
                    <a:pt x="1569" y="3772"/>
                    <a:pt x="1602" y="3948"/>
                  </a:cubicBezTo>
                  <a:cubicBezTo>
                    <a:pt x="1641" y="4123"/>
                    <a:pt x="1748" y="4278"/>
                    <a:pt x="1893" y="4375"/>
                  </a:cubicBezTo>
                  <a:cubicBezTo>
                    <a:pt x="1913" y="4385"/>
                    <a:pt x="1942" y="4394"/>
                    <a:pt x="1971" y="4404"/>
                  </a:cubicBezTo>
                  <a:lnTo>
                    <a:pt x="3291" y="4763"/>
                  </a:lnTo>
                  <a:lnTo>
                    <a:pt x="3747" y="5336"/>
                  </a:lnTo>
                  <a:cubicBezTo>
                    <a:pt x="3679" y="5530"/>
                    <a:pt x="3640" y="5734"/>
                    <a:pt x="3640" y="5938"/>
                  </a:cubicBezTo>
                  <a:cubicBezTo>
                    <a:pt x="3650" y="6190"/>
                    <a:pt x="3679" y="6433"/>
                    <a:pt x="3747" y="6666"/>
                  </a:cubicBezTo>
                  <a:lnTo>
                    <a:pt x="3310" y="6705"/>
                  </a:lnTo>
                  <a:lnTo>
                    <a:pt x="1952" y="5491"/>
                  </a:lnTo>
                  <a:cubicBezTo>
                    <a:pt x="1922" y="5472"/>
                    <a:pt x="1903" y="5452"/>
                    <a:pt x="1874" y="5433"/>
                  </a:cubicBezTo>
                  <a:cubicBezTo>
                    <a:pt x="1825" y="5405"/>
                    <a:pt x="1778" y="5391"/>
                    <a:pt x="1736" y="5391"/>
                  </a:cubicBezTo>
                  <a:cubicBezTo>
                    <a:pt x="1664" y="5391"/>
                    <a:pt x="1607" y="5434"/>
                    <a:pt x="1583" y="5520"/>
                  </a:cubicBezTo>
                  <a:cubicBezTo>
                    <a:pt x="1554" y="5724"/>
                    <a:pt x="1631" y="5928"/>
                    <a:pt x="1787" y="6064"/>
                  </a:cubicBezTo>
                  <a:lnTo>
                    <a:pt x="2582" y="6763"/>
                  </a:lnTo>
                  <a:lnTo>
                    <a:pt x="2233" y="6792"/>
                  </a:lnTo>
                  <a:lnTo>
                    <a:pt x="389" y="5161"/>
                  </a:lnTo>
                  <a:cubicBezTo>
                    <a:pt x="369" y="5142"/>
                    <a:pt x="340" y="5122"/>
                    <a:pt x="311" y="5103"/>
                  </a:cubicBezTo>
                  <a:cubicBezTo>
                    <a:pt x="262" y="5075"/>
                    <a:pt x="215" y="5061"/>
                    <a:pt x="173" y="5061"/>
                  </a:cubicBezTo>
                  <a:cubicBezTo>
                    <a:pt x="101" y="5061"/>
                    <a:pt x="45" y="5104"/>
                    <a:pt x="20" y="5190"/>
                  </a:cubicBezTo>
                  <a:cubicBezTo>
                    <a:pt x="1" y="5394"/>
                    <a:pt x="78" y="5598"/>
                    <a:pt x="234" y="5734"/>
                  </a:cubicBezTo>
                  <a:lnTo>
                    <a:pt x="1495" y="6860"/>
                  </a:lnTo>
                  <a:lnTo>
                    <a:pt x="690" y="6928"/>
                  </a:lnTo>
                  <a:cubicBezTo>
                    <a:pt x="544" y="6937"/>
                    <a:pt x="496" y="7122"/>
                    <a:pt x="573" y="7335"/>
                  </a:cubicBezTo>
                  <a:cubicBezTo>
                    <a:pt x="632" y="7462"/>
                    <a:pt x="719" y="7578"/>
                    <a:pt x="835" y="7656"/>
                  </a:cubicBezTo>
                  <a:cubicBezTo>
                    <a:pt x="884" y="7685"/>
                    <a:pt x="932" y="7695"/>
                    <a:pt x="991" y="7695"/>
                  </a:cubicBezTo>
                  <a:lnTo>
                    <a:pt x="1767" y="7627"/>
                  </a:lnTo>
                  <a:lnTo>
                    <a:pt x="1767" y="7627"/>
                  </a:lnTo>
                  <a:lnTo>
                    <a:pt x="1437" y="8840"/>
                  </a:lnTo>
                  <a:cubicBezTo>
                    <a:pt x="1408" y="9044"/>
                    <a:pt x="1486" y="9248"/>
                    <a:pt x="1641" y="9383"/>
                  </a:cubicBezTo>
                  <a:cubicBezTo>
                    <a:pt x="1670" y="9403"/>
                    <a:pt x="1699" y="9422"/>
                    <a:pt x="1719" y="9442"/>
                  </a:cubicBezTo>
                  <a:cubicBezTo>
                    <a:pt x="1766" y="9469"/>
                    <a:pt x="1811" y="9482"/>
                    <a:pt x="1851" y="9482"/>
                  </a:cubicBezTo>
                  <a:cubicBezTo>
                    <a:pt x="1926" y="9482"/>
                    <a:pt x="1985" y="9437"/>
                    <a:pt x="2010" y="9354"/>
                  </a:cubicBezTo>
                  <a:lnTo>
                    <a:pt x="2495" y="7559"/>
                  </a:lnTo>
                  <a:lnTo>
                    <a:pt x="2845" y="7530"/>
                  </a:lnTo>
                  <a:lnTo>
                    <a:pt x="2641" y="8267"/>
                  </a:lnTo>
                  <a:cubicBezTo>
                    <a:pt x="2621" y="8471"/>
                    <a:pt x="2699" y="8675"/>
                    <a:pt x="2854" y="8811"/>
                  </a:cubicBezTo>
                  <a:cubicBezTo>
                    <a:pt x="2874" y="8830"/>
                    <a:pt x="2903" y="8850"/>
                    <a:pt x="2932" y="8869"/>
                  </a:cubicBezTo>
                  <a:cubicBezTo>
                    <a:pt x="2978" y="8897"/>
                    <a:pt x="3024" y="8911"/>
                    <a:pt x="3065" y="8911"/>
                  </a:cubicBezTo>
                  <a:cubicBezTo>
                    <a:pt x="3138" y="8911"/>
                    <a:pt x="3198" y="8868"/>
                    <a:pt x="3223" y="8782"/>
                  </a:cubicBezTo>
                  <a:lnTo>
                    <a:pt x="3573" y="7471"/>
                  </a:lnTo>
                  <a:lnTo>
                    <a:pt x="4038" y="7432"/>
                  </a:lnTo>
                  <a:cubicBezTo>
                    <a:pt x="4281" y="7908"/>
                    <a:pt x="4621" y="8335"/>
                    <a:pt x="5038" y="8675"/>
                  </a:cubicBezTo>
                  <a:lnTo>
                    <a:pt x="5038" y="9257"/>
                  </a:lnTo>
                  <a:lnTo>
                    <a:pt x="4038" y="9820"/>
                  </a:lnTo>
                  <a:cubicBezTo>
                    <a:pt x="3912" y="9888"/>
                    <a:pt x="3912" y="10111"/>
                    <a:pt x="4038" y="10306"/>
                  </a:cubicBezTo>
                  <a:cubicBezTo>
                    <a:pt x="4087" y="10403"/>
                    <a:pt x="4165" y="10480"/>
                    <a:pt x="4252" y="10529"/>
                  </a:cubicBezTo>
                  <a:cubicBezTo>
                    <a:pt x="4288" y="10559"/>
                    <a:pt x="4332" y="10574"/>
                    <a:pt x="4377" y="10574"/>
                  </a:cubicBezTo>
                  <a:cubicBezTo>
                    <a:pt x="4403" y="10574"/>
                    <a:pt x="4430" y="10569"/>
                    <a:pt x="4456" y="10558"/>
                  </a:cubicBezTo>
                  <a:lnTo>
                    <a:pt x="5038" y="10228"/>
                  </a:lnTo>
                  <a:lnTo>
                    <a:pt x="5038" y="10684"/>
                  </a:lnTo>
                  <a:lnTo>
                    <a:pt x="3679" y="11461"/>
                  </a:lnTo>
                  <a:cubicBezTo>
                    <a:pt x="3563" y="11529"/>
                    <a:pt x="3563" y="11742"/>
                    <a:pt x="3679" y="11946"/>
                  </a:cubicBezTo>
                  <a:cubicBezTo>
                    <a:pt x="3738" y="12033"/>
                    <a:pt x="3805" y="12111"/>
                    <a:pt x="3893" y="12169"/>
                  </a:cubicBezTo>
                  <a:cubicBezTo>
                    <a:pt x="3934" y="12193"/>
                    <a:pt x="3979" y="12206"/>
                    <a:pt x="4023" y="12206"/>
                  </a:cubicBezTo>
                  <a:cubicBezTo>
                    <a:pt x="4051" y="12206"/>
                    <a:pt x="4080" y="12200"/>
                    <a:pt x="4106" y="12189"/>
                  </a:cubicBezTo>
                  <a:lnTo>
                    <a:pt x="5038" y="11655"/>
                  </a:lnTo>
                  <a:lnTo>
                    <a:pt x="5038" y="12732"/>
                  </a:lnTo>
                  <a:cubicBezTo>
                    <a:pt x="5048" y="12936"/>
                    <a:pt x="5155" y="13130"/>
                    <a:pt x="5339" y="13247"/>
                  </a:cubicBezTo>
                  <a:cubicBezTo>
                    <a:pt x="5387" y="13275"/>
                    <a:pt x="5433" y="13288"/>
                    <a:pt x="5474" y="13288"/>
                  </a:cubicBezTo>
                  <a:cubicBezTo>
                    <a:pt x="5572" y="13288"/>
                    <a:pt x="5640" y="13209"/>
                    <a:pt x="5640" y="13072"/>
                  </a:cubicBezTo>
                  <a:lnTo>
                    <a:pt x="5640" y="12043"/>
                  </a:lnTo>
                  <a:lnTo>
                    <a:pt x="6523" y="13586"/>
                  </a:lnTo>
                  <a:cubicBezTo>
                    <a:pt x="6572" y="13674"/>
                    <a:pt x="6649" y="13751"/>
                    <a:pt x="6737" y="13810"/>
                  </a:cubicBezTo>
                  <a:cubicBezTo>
                    <a:pt x="6772" y="13833"/>
                    <a:pt x="6818" y="13846"/>
                    <a:pt x="6864" y="13846"/>
                  </a:cubicBezTo>
                  <a:cubicBezTo>
                    <a:pt x="6894" y="13846"/>
                    <a:pt x="6924" y="13840"/>
                    <a:pt x="6950" y="13829"/>
                  </a:cubicBezTo>
                  <a:cubicBezTo>
                    <a:pt x="7067" y="13761"/>
                    <a:pt x="7067" y="13547"/>
                    <a:pt x="6950" y="13344"/>
                  </a:cubicBezTo>
                  <a:lnTo>
                    <a:pt x="5640" y="11072"/>
                  </a:lnTo>
                  <a:lnTo>
                    <a:pt x="5640" y="10606"/>
                  </a:lnTo>
                  <a:lnTo>
                    <a:pt x="6174" y="11548"/>
                  </a:lnTo>
                  <a:cubicBezTo>
                    <a:pt x="6232" y="11635"/>
                    <a:pt x="6300" y="11713"/>
                    <a:pt x="6387" y="11771"/>
                  </a:cubicBezTo>
                  <a:cubicBezTo>
                    <a:pt x="6428" y="11795"/>
                    <a:pt x="6473" y="11808"/>
                    <a:pt x="6517" y="11808"/>
                  </a:cubicBezTo>
                  <a:cubicBezTo>
                    <a:pt x="6546" y="11808"/>
                    <a:pt x="6574" y="11802"/>
                    <a:pt x="6601" y="11791"/>
                  </a:cubicBezTo>
                  <a:cubicBezTo>
                    <a:pt x="6717" y="11723"/>
                    <a:pt x="6717" y="11509"/>
                    <a:pt x="6601" y="11305"/>
                  </a:cubicBezTo>
                  <a:lnTo>
                    <a:pt x="5640" y="9636"/>
                  </a:lnTo>
                  <a:lnTo>
                    <a:pt x="5640" y="9024"/>
                  </a:lnTo>
                  <a:cubicBezTo>
                    <a:pt x="5801" y="9087"/>
                    <a:pt x="5954" y="9117"/>
                    <a:pt x="6096" y="9117"/>
                  </a:cubicBezTo>
                  <a:cubicBezTo>
                    <a:pt x="6305" y="9117"/>
                    <a:pt x="6489" y="9053"/>
                    <a:pt x="6640" y="8937"/>
                  </a:cubicBezTo>
                  <a:lnTo>
                    <a:pt x="7067" y="9471"/>
                  </a:lnTo>
                  <a:lnTo>
                    <a:pt x="7436" y="11257"/>
                  </a:lnTo>
                  <a:cubicBezTo>
                    <a:pt x="7474" y="11432"/>
                    <a:pt x="7572" y="11577"/>
                    <a:pt x="7717" y="11674"/>
                  </a:cubicBezTo>
                  <a:cubicBezTo>
                    <a:pt x="7746" y="11694"/>
                    <a:pt x="7775" y="11703"/>
                    <a:pt x="7795" y="11713"/>
                  </a:cubicBezTo>
                  <a:cubicBezTo>
                    <a:pt x="7814" y="11717"/>
                    <a:pt x="7832" y="11720"/>
                    <a:pt x="7849" y="11720"/>
                  </a:cubicBezTo>
                  <a:cubicBezTo>
                    <a:pt x="7980" y="11720"/>
                    <a:pt x="8051" y="11592"/>
                    <a:pt x="8008" y="11412"/>
                  </a:cubicBezTo>
                  <a:lnTo>
                    <a:pt x="7804" y="10383"/>
                  </a:lnTo>
                  <a:lnTo>
                    <a:pt x="8144" y="10810"/>
                  </a:lnTo>
                  <a:lnTo>
                    <a:pt x="8630" y="13217"/>
                  </a:lnTo>
                  <a:cubicBezTo>
                    <a:pt x="8668" y="13392"/>
                    <a:pt x="8775" y="13547"/>
                    <a:pt x="8921" y="13645"/>
                  </a:cubicBezTo>
                  <a:cubicBezTo>
                    <a:pt x="8940" y="13654"/>
                    <a:pt x="8969" y="13664"/>
                    <a:pt x="8998" y="13674"/>
                  </a:cubicBezTo>
                  <a:cubicBezTo>
                    <a:pt x="9020" y="13680"/>
                    <a:pt x="9040" y="13684"/>
                    <a:pt x="9059" y="13684"/>
                  </a:cubicBezTo>
                  <a:cubicBezTo>
                    <a:pt x="9178" y="13684"/>
                    <a:pt x="9245" y="13557"/>
                    <a:pt x="9212" y="13373"/>
                  </a:cubicBezTo>
                  <a:lnTo>
                    <a:pt x="8872" y="11723"/>
                  </a:lnTo>
                  <a:lnTo>
                    <a:pt x="9678" y="12722"/>
                  </a:lnTo>
                  <a:cubicBezTo>
                    <a:pt x="9726" y="12781"/>
                    <a:pt x="9775" y="12820"/>
                    <a:pt x="9833" y="12858"/>
                  </a:cubicBezTo>
                  <a:cubicBezTo>
                    <a:pt x="9883" y="12885"/>
                    <a:pt x="9930" y="12900"/>
                    <a:pt x="9972" y="12900"/>
                  </a:cubicBezTo>
                  <a:cubicBezTo>
                    <a:pt x="10019" y="12900"/>
                    <a:pt x="10059" y="12881"/>
                    <a:pt x="10085" y="12839"/>
                  </a:cubicBezTo>
                  <a:cubicBezTo>
                    <a:pt x="10173" y="12722"/>
                    <a:pt x="10124" y="12480"/>
                    <a:pt x="9979" y="12305"/>
                  </a:cubicBezTo>
                  <a:lnTo>
                    <a:pt x="9202" y="11334"/>
                  </a:lnTo>
                  <a:lnTo>
                    <a:pt x="10425" y="11664"/>
                  </a:lnTo>
                  <a:cubicBezTo>
                    <a:pt x="10444" y="11669"/>
                    <a:pt x="10462" y="11671"/>
                    <a:pt x="10479" y="11671"/>
                  </a:cubicBezTo>
                  <a:cubicBezTo>
                    <a:pt x="10609" y="11671"/>
                    <a:pt x="10673" y="11544"/>
                    <a:pt x="10639" y="11364"/>
                  </a:cubicBezTo>
                  <a:cubicBezTo>
                    <a:pt x="10600" y="11189"/>
                    <a:pt x="10503" y="11043"/>
                    <a:pt x="10348" y="10946"/>
                  </a:cubicBezTo>
                  <a:cubicBezTo>
                    <a:pt x="10328" y="10927"/>
                    <a:pt x="10299" y="10917"/>
                    <a:pt x="10270" y="10907"/>
                  </a:cubicBezTo>
                  <a:lnTo>
                    <a:pt x="8474" y="10422"/>
                  </a:lnTo>
                  <a:lnTo>
                    <a:pt x="8125" y="9995"/>
                  </a:lnTo>
                  <a:lnTo>
                    <a:pt x="8872" y="10199"/>
                  </a:lnTo>
                  <a:cubicBezTo>
                    <a:pt x="8890" y="10203"/>
                    <a:pt x="8907" y="10205"/>
                    <a:pt x="8923" y="10205"/>
                  </a:cubicBezTo>
                  <a:cubicBezTo>
                    <a:pt x="9048" y="10205"/>
                    <a:pt x="9120" y="10078"/>
                    <a:pt x="9086" y="9898"/>
                  </a:cubicBezTo>
                  <a:cubicBezTo>
                    <a:pt x="9047" y="9723"/>
                    <a:pt x="8940" y="9578"/>
                    <a:pt x="8795" y="9481"/>
                  </a:cubicBezTo>
                  <a:cubicBezTo>
                    <a:pt x="8765" y="9461"/>
                    <a:pt x="8746" y="9451"/>
                    <a:pt x="8717" y="9442"/>
                  </a:cubicBezTo>
                  <a:lnTo>
                    <a:pt x="7397" y="9083"/>
                  </a:lnTo>
                  <a:lnTo>
                    <a:pt x="6941" y="8510"/>
                  </a:lnTo>
                  <a:cubicBezTo>
                    <a:pt x="7009" y="8316"/>
                    <a:pt x="7047" y="8112"/>
                    <a:pt x="7038" y="7908"/>
                  </a:cubicBezTo>
                  <a:cubicBezTo>
                    <a:pt x="7038" y="7656"/>
                    <a:pt x="7009" y="7413"/>
                    <a:pt x="6941" y="7180"/>
                  </a:cubicBezTo>
                  <a:lnTo>
                    <a:pt x="7368" y="7141"/>
                  </a:lnTo>
                  <a:lnTo>
                    <a:pt x="8736" y="8355"/>
                  </a:lnTo>
                  <a:cubicBezTo>
                    <a:pt x="8765" y="8374"/>
                    <a:pt x="8785" y="8393"/>
                    <a:pt x="8814" y="8413"/>
                  </a:cubicBezTo>
                  <a:cubicBezTo>
                    <a:pt x="8861" y="8439"/>
                    <a:pt x="8905" y="8452"/>
                    <a:pt x="8945" y="8452"/>
                  </a:cubicBezTo>
                  <a:cubicBezTo>
                    <a:pt x="9021" y="8452"/>
                    <a:pt x="9080" y="8405"/>
                    <a:pt x="9105" y="8316"/>
                  </a:cubicBezTo>
                  <a:cubicBezTo>
                    <a:pt x="9134" y="8122"/>
                    <a:pt x="9057" y="7918"/>
                    <a:pt x="8901" y="7782"/>
                  </a:cubicBezTo>
                  <a:lnTo>
                    <a:pt x="8105" y="7083"/>
                  </a:lnTo>
                  <a:lnTo>
                    <a:pt x="8455" y="7054"/>
                  </a:lnTo>
                  <a:lnTo>
                    <a:pt x="10299" y="8685"/>
                  </a:lnTo>
                  <a:cubicBezTo>
                    <a:pt x="10318" y="8714"/>
                    <a:pt x="10348" y="8733"/>
                    <a:pt x="10377" y="8753"/>
                  </a:cubicBezTo>
                  <a:cubicBezTo>
                    <a:pt x="10424" y="8780"/>
                    <a:pt x="10469" y="8793"/>
                    <a:pt x="10509" y="8793"/>
                  </a:cubicBezTo>
                  <a:cubicBezTo>
                    <a:pt x="10584" y="8793"/>
                    <a:pt x="10643" y="8747"/>
                    <a:pt x="10668" y="8665"/>
                  </a:cubicBezTo>
                  <a:cubicBezTo>
                    <a:pt x="10697" y="8452"/>
                    <a:pt x="10610" y="8248"/>
                    <a:pt x="10454" y="8122"/>
                  </a:cubicBezTo>
                  <a:lnTo>
                    <a:pt x="9192" y="6996"/>
                  </a:lnTo>
                  <a:lnTo>
                    <a:pt x="9998" y="6928"/>
                  </a:lnTo>
                  <a:cubicBezTo>
                    <a:pt x="10144" y="6908"/>
                    <a:pt x="10192" y="6734"/>
                    <a:pt x="10115" y="6520"/>
                  </a:cubicBezTo>
                  <a:cubicBezTo>
                    <a:pt x="10056" y="6384"/>
                    <a:pt x="9969" y="6277"/>
                    <a:pt x="9852" y="6200"/>
                  </a:cubicBezTo>
                  <a:cubicBezTo>
                    <a:pt x="9804" y="6171"/>
                    <a:pt x="9755" y="6161"/>
                    <a:pt x="9707" y="6161"/>
                  </a:cubicBezTo>
                  <a:lnTo>
                    <a:pt x="8921" y="6229"/>
                  </a:lnTo>
                  <a:lnTo>
                    <a:pt x="9251" y="5016"/>
                  </a:lnTo>
                  <a:cubicBezTo>
                    <a:pt x="9280" y="4802"/>
                    <a:pt x="9202" y="4598"/>
                    <a:pt x="9047" y="4472"/>
                  </a:cubicBezTo>
                  <a:cubicBezTo>
                    <a:pt x="9018" y="4453"/>
                    <a:pt x="8998" y="4433"/>
                    <a:pt x="8969" y="4414"/>
                  </a:cubicBezTo>
                  <a:cubicBezTo>
                    <a:pt x="8920" y="4386"/>
                    <a:pt x="8873" y="4371"/>
                    <a:pt x="8831" y="4371"/>
                  </a:cubicBezTo>
                  <a:cubicBezTo>
                    <a:pt x="8759" y="4371"/>
                    <a:pt x="8703" y="4415"/>
                    <a:pt x="8678" y="4501"/>
                  </a:cubicBezTo>
                  <a:lnTo>
                    <a:pt x="8193" y="6287"/>
                  </a:lnTo>
                  <a:lnTo>
                    <a:pt x="7843" y="6316"/>
                  </a:lnTo>
                  <a:lnTo>
                    <a:pt x="8047" y="5579"/>
                  </a:lnTo>
                  <a:cubicBezTo>
                    <a:pt x="8076" y="5375"/>
                    <a:pt x="7989" y="5171"/>
                    <a:pt x="7834" y="5035"/>
                  </a:cubicBezTo>
                  <a:cubicBezTo>
                    <a:pt x="7814" y="5016"/>
                    <a:pt x="7785" y="4996"/>
                    <a:pt x="7756" y="4977"/>
                  </a:cubicBezTo>
                  <a:cubicBezTo>
                    <a:pt x="7713" y="4953"/>
                    <a:pt x="7669" y="4942"/>
                    <a:pt x="7630" y="4942"/>
                  </a:cubicBezTo>
                  <a:cubicBezTo>
                    <a:pt x="7554" y="4942"/>
                    <a:pt x="7494" y="4985"/>
                    <a:pt x="7474" y="5074"/>
                  </a:cubicBezTo>
                  <a:lnTo>
                    <a:pt x="7115" y="6375"/>
                  </a:lnTo>
                  <a:lnTo>
                    <a:pt x="6649" y="6413"/>
                  </a:lnTo>
                  <a:cubicBezTo>
                    <a:pt x="6407" y="5938"/>
                    <a:pt x="6067" y="5511"/>
                    <a:pt x="5650" y="5171"/>
                  </a:cubicBezTo>
                  <a:lnTo>
                    <a:pt x="5650" y="4598"/>
                  </a:lnTo>
                  <a:lnTo>
                    <a:pt x="6649" y="4026"/>
                  </a:lnTo>
                  <a:cubicBezTo>
                    <a:pt x="6776" y="3958"/>
                    <a:pt x="6776" y="3744"/>
                    <a:pt x="6649" y="3540"/>
                  </a:cubicBezTo>
                  <a:cubicBezTo>
                    <a:pt x="6601" y="3453"/>
                    <a:pt x="6533" y="3375"/>
                    <a:pt x="6446" y="3317"/>
                  </a:cubicBezTo>
                  <a:cubicBezTo>
                    <a:pt x="6404" y="3293"/>
                    <a:pt x="6360" y="3281"/>
                    <a:pt x="6316" y="3281"/>
                  </a:cubicBezTo>
                  <a:cubicBezTo>
                    <a:pt x="6287" y="3281"/>
                    <a:pt x="6259" y="3286"/>
                    <a:pt x="6232" y="3298"/>
                  </a:cubicBezTo>
                  <a:lnTo>
                    <a:pt x="5650" y="3628"/>
                  </a:lnTo>
                  <a:lnTo>
                    <a:pt x="5650" y="3162"/>
                  </a:lnTo>
                  <a:lnTo>
                    <a:pt x="7009" y="2385"/>
                  </a:lnTo>
                  <a:cubicBezTo>
                    <a:pt x="7125" y="2327"/>
                    <a:pt x="7125" y="2104"/>
                    <a:pt x="7009" y="1900"/>
                  </a:cubicBezTo>
                  <a:cubicBezTo>
                    <a:pt x="6960" y="1813"/>
                    <a:pt x="6882" y="1735"/>
                    <a:pt x="6795" y="1686"/>
                  </a:cubicBezTo>
                  <a:cubicBezTo>
                    <a:pt x="6759" y="1656"/>
                    <a:pt x="6711" y="1641"/>
                    <a:pt x="6664" y="1641"/>
                  </a:cubicBezTo>
                  <a:cubicBezTo>
                    <a:pt x="6635" y="1641"/>
                    <a:pt x="6607" y="1646"/>
                    <a:pt x="6581" y="1657"/>
                  </a:cubicBezTo>
                  <a:lnTo>
                    <a:pt x="5650" y="2191"/>
                  </a:lnTo>
                  <a:lnTo>
                    <a:pt x="5650" y="1114"/>
                  </a:lnTo>
                  <a:cubicBezTo>
                    <a:pt x="5640" y="910"/>
                    <a:pt x="5533" y="716"/>
                    <a:pt x="5358" y="599"/>
                  </a:cubicBezTo>
                  <a:cubicBezTo>
                    <a:pt x="5311" y="574"/>
                    <a:pt x="5266" y="562"/>
                    <a:pt x="5225" y="562"/>
                  </a:cubicBezTo>
                  <a:cubicBezTo>
                    <a:pt x="5126" y="562"/>
                    <a:pt x="5058" y="636"/>
                    <a:pt x="5058" y="774"/>
                  </a:cubicBezTo>
                  <a:lnTo>
                    <a:pt x="5058" y="1803"/>
                  </a:lnTo>
                  <a:lnTo>
                    <a:pt x="4165" y="260"/>
                  </a:lnTo>
                  <a:cubicBezTo>
                    <a:pt x="4116" y="172"/>
                    <a:pt x="4048" y="95"/>
                    <a:pt x="3951" y="46"/>
                  </a:cubicBezTo>
                  <a:cubicBezTo>
                    <a:pt x="3915" y="16"/>
                    <a:pt x="3871" y="0"/>
                    <a:pt x="3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38;p37">
              <a:extLst>
                <a:ext uri="{FF2B5EF4-FFF2-40B4-BE49-F238E27FC236}">
                  <a16:creationId xmlns:a16="http://schemas.microsoft.com/office/drawing/2014/main" id="{27F19A5A-A4B7-56AC-E407-91937DF39856}"/>
                </a:ext>
              </a:extLst>
            </p:cNvPr>
            <p:cNvSpPr/>
            <p:nvPr/>
          </p:nvSpPr>
          <p:spPr>
            <a:xfrm>
              <a:off x="5153350" y="685100"/>
              <a:ext cx="214050" cy="149000"/>
            </a:xfrm>
            <a:custGeom>
              <a:avLst/>
              <a:gdLst/>
              <a:ahLst/>
              <a:cxnLst/>
              <a:rect l="l" t="t" r="r" b="b"/>
              <a:pathLst>
                <a:path w="8562" h="5960" extrusionOk="0">
                  <a:moveTo>
                    <a:pt x="4533" y="0"/>
                  </a:moveTo>
                  <a:cubicBezTo>
                    <a:pt x="4484" y="10"/>
                    <a:pt x="4436" y="10"/>
                    <a:pt x="4387" y="19"/>
                  </a:cubicBezTo>
                  <a:lnTo>
                    <a:pt x="4358" y="19"/>
                  </a:lnTo>
                  <a:cubicBezTo>
                    <a:pt x="4329" y="29"/>
                    <a:pt x="4300" y="39"/>
                    <a:pt x="4271" y="49"/>
                  </a:cubicBezTo>
                  <a:cubicBezTo>
                    <a:pt x="4242" y="58"/>
                    <a:pt x="4213" y="58"/>
                    <a:pt x="4193" y="68"/>
                  </a:cubicBezTo>
                  <a:lnTo>
                    <a:pt x="4164" y="78"/>
                  </a:lnTo>
                  <a:cubicBezTo>
                    <a:pt x="4096" y="107"/>
                    <a:pt x="4028" y="136"/>
                    <a:pt x="3951" y="175"/>
                  </a:cubicBezTo>
                  <a:lnTo>
                    <a:pt x="0" y="2475"/>
                  </a:lnTo>
                  <a:cubicBezTo>
                    <a:pt x="68" y="2436"/>
                    <a:pt x="146" y="2407"/>
                    <a:pt x="214" y="2378"/>
                  </a:cubicBezTo>
                  <a:cubicBezTo>
                    <a:pt x="252" y="2368"/>
                    <a:pt x="282" y="2359"/>
                    <a:pt x="320" y="2349"/>
                  </a:cubicBezTo>
                  <a:cubicBezTo>
                    <a:pt x="350" y="2339"/>
                    <a:pt x="379" y="2330"/>
                    <a:pt x="408" y="2320"/>
                  </a:cubicBezTo>
                  <a:cubicBezTo>
                    <a:pt x="466" y="2310"/>
                    <a:pt x="534" y="2300"/>
                    <a:pt x="592" y="2291"/>
                  </a:cubicBezTo>
                  <a:lnTo>
                    <a:pt x="825" y="2291"/>
                  </a:lnTo>
                  <a:cubicBezTo>
                    <a:pt x="913" y="2300"/>
                    <a:pt x="1000" y="2310"/>
                    <a:pt x="1087" y="2330"/>
                  </a:cubicBezTo>
                  <a:lnTo>
                    <a:pt x="1107" y="2330"/>
                  </a:lnTo>
                  <a:cubicBezTo>
                    <a:pt x="1204" y="2349"/>
                    <a:pt x="1291" y="2368"/>
                    <a:pt x="1369" y="2398"/>
                  </a:cubicBezTo>
                  <a:lnTo>
                    <a:pt x="1388" y="2398"/>
                  </a:lnTo>
                  <a:cubicBezTo>
                    <a:pt x="1475" y="2436"/>
                    <a:pt x="1563" y="2465"/>
                    <a:pt x="1660" y="2514"/>
                  </a:cubicBezTo>
                  <a:lnTo>
                    <a:pt x="1679" y="2524"/>
                  </a:lnTo>
                  <a:cubicBezTo>
                    <a:pt x="1776" y="2563"/>
                    <a:pt x="1864" y="2611"/>
                    <a:pt x="1961" y="2669"/>
                  </a:cubicBezTo>
                  <a:cubicBezTo>
                    <a:pt x="2097" y="2747"/>
                    <a:pt x="2223" y="2834"/>
                    <a:pt x="2349" y="2922"/>
                  </a:cubicBezTo>
                  <a:lnTo>
                    <a:pt x="2368" y="2931"/>
                  </a:lnTo>
                  <a:cubicBezTo>
                    <a:pt x="2485" y="3028"/>
                    <a:pt x="2601" y="3126"/>
                    <a:pt x="2728" y="3242"/>
                  </a:cubicBezTo>
                  <a:lnTo>
                    <a:pt x="2747" y="3261"/>
                  </a:lnTo>
                  <a:cubicBezTo>
                    <a:pt x="2873" y="3368"/>
                    <a:pt x="2990" y="3485"/>
                    <a:pt x="3116" y="3611"/>
                  </a:cubicBezTo>
                  <a:lnTo>
                    <a:pt x="3135" y="3630"/>
                  </a:lnTo>
                  <a:cubicBezTo>
                    <a:pt x="3252" y="3747"/>
                    <a:pt x="3368" y="3883"/>
                    <a:pt x="3475" y="4018"/>
                  </a:cubicBezTo>
                  <a:lnTo>
                    <a:pt x="3494" y="4038"/>
                  </a:lnTo>
                  <a:cubicBezTo>
                    <a:pt x="3601" y="4164"/>
                    <a:pt x="3698" y="4300"/>
                    <a:pt x="3795" y="4436"/>
                  </a:cubicBezTo>
                  <a:lnTo>
                    <a:pt x="3834" y="4494"/>
                  </a:lnTo>
                  <a:cubicBezTo>
                    <a:pt x="3931" y="4630"/>
                    <a:pt x="4019" y="4756"/>
                    <a:pt x="4096" y="4902"/>
                  </a:cubicBezTo>
                  <a:lnTo>
                    <a:pt x="4125" y="4950"/>
                  </a:lnTo>
                  <a:cubicBezTo>
                    <a:pt x="4222" y="5115"/>
                    <a:pt x="4310" y="5271"/>
                    <a:pt x="4387" y="5436"/>
                  </a:cubicBezTo>
                  <a:lnTo>
                    <a:pt x="4397" y="5455"/>
                  </a:lnTo>
                  <a:cubicBezTo>
                    <a:pt x="4475" y="5620"/>
                    <a:pt x="4543" y="5785"/>
                    <a:pt x="4611" y="5960"/>
                  </a:cubicBezTo>
                  <a:lnTo>
                    <a:pt x="8561" y="3659"/>
                  </a:lnTo>
                  <a:lnTo>
                    <a:pt x="8522" y="3562"/>
                  </a:lnTo>
                  <a:lnTo>
                    <a:pt x="8474" y="3446"/>
                  </a:lnTo>
                  <a:cubicBezTo>
                    <a:pt x="8454" y="3397"/>
                    <a:pt x="8445" y="3358"/>
                    <a:pt x="8425" y="3320"/>
                  </a:cubicBezTo>
                  <a:cubicBezTo>
                    <a:pt x="8406" y="3281"/>
                    <a:pt x="8386" y="3232"/>
                    <a:pt x="8367" y="3193"/>
                  </a:cubicBezTo>
                  <a:cubicBezTo>
                    <a:pt x="8367" y="3184"/>
                    <a:pt x="8357" y="3174"/>
                    <a:pt x="8348" y="3164"/>
                  </a:cubicBezTo>
                  <a:cubicBezTo>
                    <a:pt x="8348" y="3155"/>
                    <a:pt x="8348" y="3155"/>
                    <a:pt x="8348" y="3145"/>
                  </a:cubicBezTo>
                  <a:lnTo>
                    <a:pt x="8299" y="3058"/>
                  </a:lnTo>
                  <a:cubicBezTo>
                    <a:pt x="8280" y="2999"/>
                    <a:pt x="8250" y="2951"/>
                    <a:pt x="8221" y="2893"/>
                  </a:cubicBezTo>
                  <a:cubicBezTo>
                    <a:pt x="8183" y="2815"/>
                    <a:pt x="8134" y="2747"/>
                    <a:pt x="8095" y="2669"/>
                  </a:cubicBezTo>
                  <a:lnTo>
                    <a:pt x="8095" y="2660"/>
                  </a:lnTo>
                  <a:cubicBezTo>
                    <a:pt x="8085" y="2640"/>
                    <a:pt x="8076" y="2630"/>
                    <a:pt x="8066" y="2611"/>
                  </a:cubicBezTo>
                  <a:cubicBezTo>
                    <a:pt x="7998" y="2485"/>
                    <a:pt x="7920" y="2378"/>
                    <a:pt x="7843" y="2262"/>
                  </a:cubicBezTo>
                  <a:lnTo>
                    <a:pt x="7804" y="2203"/>
                  </a:lnTo>
                  <a:lnTo>
                    <a:pt x="7765" y="2145"/>
                  </a:lnTo>
                  <a:cubicBezTo>
                    <a:pt x="7736" y="2106"/>
                    <a:pt x="7707" y="2058"/>
                    <a:pt x="7678" y="2019"/>
                  </a:cubicBezTo>
                  <a:cubicBezTo>
                    <a:pt x="7629" y="1961"/>
                    <a:pt x="7590" y="1893"/>
                    <a:pt x="7542" y="1844"/>
                  </a:cubicBezTo>
                  <a:cubicBezTo>
                    <a:pt x="7513" y="1815"/>
                    <a:pt x="7493" y="1776"/>
                    <a:pt x="7464" y="1747"/>
                  </a:cubicBezTo>
                  <a:lnTo>
                    <a:pt x="7445" y="1728"/>
                  </a:lnTo>
                  <a:lnTo>
                    <a:pt x="7425" y="1699"/>
                  </a:lnTo>
                  <a:cubicBezTo>
                    <a:pt x="7377" y="1650"/>
                    <a:pt x="7338" y="1602"/>
                    <a:pt x="7299" y="1553"/>
                  </a:cubicBezTo>
                  <a:cubicBezTo>
                    <a:pt x="7260" y="1505"/>
                    <a:pt x="7212" y="1456"/>
                    <a:pt x="7183" y="1417"/>
                  </a:cubicBezTo>
                  <a:lnTo>
                    <a:pt x="7105" y="1340"/>
                  </a:lnTo>
                  <a:lnTo>
                    <a:pt x="7086" y="1320"/>
                  </a:lnTo>
                  <a:lnTo>
                    <a:pt x="7047" y="1272"/>
                  </a:lnTo>
                  <a:cubicBezTo>
                    <a:pt x="6998" y="1233"/>
                    <a:pt x="6950" y="1184"/>
                    <a:pt x="6911" y="1136"/>
                  </a:cubicBezTo>
                  <a:cubicBezTo>
                    <a:pt x="6862" y="1097"/>
                    <a:pt x="6814" y="1048"/>
                    <a:pt x="6765" y="1010"/>
                  </a:cubicBezTo>
                  <a:lnTo>
                    <a:pt x="6727" y="971"/>
                  </a:lnTo>
                  <a:lnTo>
                    <a:pt x="6697" y="951"/>
                  </a:lnTo>
                  <a:lnTo>
                    <a:pt x="6620" y="883"/>
                  </a:lnTo>
                  <a:lnTo>
                    <a:pt x="6474" y="757"/>
                  </a:lnTo>
                  <a:cubicBezTo>
                    <a:pt x="6426" y="718"/>
                    <a:pt x="6387" y="689"/>
                    <a:pt x="6338" y="650"/>
                  </a:cubicBezTo>
                  <a:lnTo>
                    <a:pt x="6319" y="641"/>
                  </a:lnTo>
                  <a:lnTo>
                    <a:pt x="6309" y="631"/>
                  </a:lnTo>
                  <a:lnTo>
                    <a:pt x="6202" y="553"/>
                  </a:lnTo>
                  <a:lnTo>
                    <a:pt x="6067" y="466"/>
                  </a:lnTo>
                  <a:lnTo>
                    <a:pt x="5950" y="388"/>
                  </a:lnTo>
                  <a:lnTo>
                    <a:pt x="5921" y="379"/>
                  </a:lnTo>
                  <a:lnTo>
                    <a:pt x="5824" y="320"/>
                  </a:lnTo>
                  <a:lnTo>
                    <a:pt x="5707" y="262"/>
                  </a:lnTo>
                  <a:lnTo>
                    <a:pt x="5639" y="233"/>
                  </a:lnTo>
                  <a:lnTo>
                    <a:pt x="5620" y="223"/>
                  </a:lnTo>
                  <a:lnTo>
                    <a:pt x="5591" y="204"/>
                  </a:lnTo>
                  <a:lnTo>
                    <a:pt x="5474" y="155"/>
                  </a:lnTo>
                  <a:cubicBezTo>
                    <a:pt x="5436" y="146"/>
                    <a:pt x="5397" y="126"/>
                    <a:pt x="5358" y="117"/>
                  </a:cubicBezTo>
                  <a:lnTo>
                    <a:pt x="5348" y="107"/>
                  </a:lnTo>
                  <a:lnTo>
                    <a:pt x="5329" y="107"/>
                  </a:lnTo>
                  <a:lnTo>
                    <a:pt x="5251" y="87"/>
                  </a:lnTo>
                  <a:lnTo>
                    <a:pt x="5135" y="49"/>
                  </a:lnTo>
                  <a:lnTo>
                    <a:pt x="5067" y="39"/>
                  </a:lnTo>
                  <a:lnTo>
                    <a:pt x="5047" y="39"/>
                  </a:lnTo>
                  <a:lnTo>
                    <a:pt x="5028" y="29"/>
                  </a:lnTo>
                  <a:cubicBezTo>
                    <a:pt x="4989" y="19"/>
                    <a:pt x="4950" y="19"/>
                    <a:pt x="4912" y="10"/>
                  </a:cubicBezTo>
                  <a:cubicBezTo>
                    <a:pt x="4873" y="10"/>
                    <a:pt x="4834" y="0"/>
                    <a:pt x="479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39;p37">
              <a:extLst>
                <a:ext uri="{FF2B5EF4-FFF2-40B4-BE49-F238E27FC236}">
                  <a16:creationId xmlns:a16="http://schemas.microsoft.com/office/drawing/2014/main" id="{91AB4F2A-C6E9-544C-CFFF-E67FE5156C01}"/>
                </a:ext>
              </a:extLst>
            </p:cNvPr>
            <p:cNvSpPr/>
            <p:nvPr/>
          </p:nvSpPr>
          <p:spPr>
            <a:xfrm>
              <a:off x="5626525" y="1207050"/>
              <a:ext cx="121350" cy="84475"/>
            </a:xfrm>
            <a:custGeom>
              <a:avLst/>
              <a:gdLst/>
              <a:ahLst/>
              <a:cxnLst/>
              <a:rect l="l" t="t" r="r" b="b"/>
              <a:pathLst>
                <a:path w="4854" h="3379" extrusionOk="0">
                  <a:moveTo>
                    <a:pt x="4854" y="0"/>
                  </a:moveTo>
                  <a:lnTo>
                    <a:pt x="893" y="2301"/>
                  </a:lnTo>
                  <a:cubicBezTo>
                    <a:pt x="855" y="2398"/>
                    <a:pt x="806" y="2485"/>
                    <a:pt x="758" y="2573"/>
                  </a:cubicBezTo>
                  <a:cubicBezTo>
                    <a:pt x="748" y="2611"/>
                    <a:pt x="728" y="2641"/>
                    <a:pt x="709" y="2670"/>
                  </a:cubicBezTo>
                  <a:cubicBezTo>
                    <a:pt x="651" y="2757"/>
                    <a:pt x="592" y="2844"/>
                    <a:pt x="525" y="2922"/>
                  </a:cubicBezTo>
                  <a:cubicBezTo>
                    <a:pt x="515" y="2941"/>
                    <a:pt x="505" y="2951"/>
                    <a:pt x="495" y="2961"/>
                  </a:cubicBezTo>
                  <a:cubicBezTo>
                    <a:pt x="437" y="3029"/>
                    <a:pt x="369" y="3097"/>
                    <a:pt x="311" y="3155"/>
                  </a:cubicBezTo>
                  <a:lnTo>
                    <a:pt x="243" y="3203"/>
                  </a:lnTo>
                  <a:cubicBezTo>
                    <a:pt x="177" y="3261"/>
                    <a:pt x="111" y="3312"/>
                    <a:pt x="38" y="3356"/>
                  </a:cubicBezTo>
                  <a:lnTo>
                    <a:pt x="38" y="3356"/>
                  </a:lnTo>
                  <a:lnTo>
                    <a:pt x="3961" y="1078"/>
                  </a:lnTo>
                  <a:cubicBezTo>
                    <a:pt x="4038" y="1029"/>
                    <a:pt x="4126" y="971"/>
                    <a:pt x="4203" y="903"/>
                  </a:cubicBezTo>
                  <a:cubicBezTo>
                    <a:pt x="4223" y="893"/>
                    <a:pt x="4242" y="874"/>
                    <a:pt x="4261" y="855"/>
                  </a:cubicBezTo>
                  <a:cubicBezTo>
                    <a:pt x="4329" y="796"/>
                    <a:pt x="4388" y="728"/>
                    <a:pt x="4446" y="660"/>
                  </a:cubicBezTo>
                  <a:cubicBezTo>
                    <a:pt x="4456" y="651"/>
                    <a:pt x="4475" y="641"/>
                    <a:pt x="4485" y="631"/>
                  </a:cubicBezTo>
                  <a:cubicBezTo>
                    <a:pt x="4543" y="563"/>
                    <a:pt x="4591" y="486"/>
                    <a:pt x="4640" y="408"/>
                  </a:cubicBezTo>
                  <a:cubicBezTo>
                    <a:pt x="4650" y="398"/>
                    <a:pt x="4659" y="389"/>
                    <a:pt x="4659" y="369"/>
                  </a:cubicBezTo>
                  <a:cubicBezTo>
                    <a:pt x="4669" y="360"/>
                    <a:pt x="4698" y="311"/>
                    <a:pt x="4718" y="282"/>
                  </a:cubicBezTo>
                  <a:cubicBezTo>
                    <a:pt x="4727" y="253"/>
                    <a:pt x="4766" y="195"/>
                    <a:pt x="4786" y="156"/>
                  </a:cubicBezTo>
                  <a:cubicBezTo>
                    <a:pt x="4805" y="117"/>
                    <a:pt x="4834" y="59"/>
                    <a:pt x="4854" y="0"/>
                  </a:cubicBezTo>
                  <a:close/>
                  <a:moveTo>
                    <a:pt x="38" y="3356"/>
                  </a:moveTo>
                  <a:lnTo>
                    <a:pt x="0" y="3378"/>
                  </a:lnTo>
                  <a:cubicBezTo>
                    <a:pt x="13" y="3371"/>
                    <a:pt x="26" y="3364"/>
                    <a:pt x="38" y="3356"/>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40;p37">
              <a:extLst>
                <a:ext uri="{FF2B5EF4-FFF2-40B4-BE49-F238E27FC236}">
                  <a16:creationId xmlns:a16="http://schemas.microsoft.com/office/drawing/2014/main" id="{92375469-F00C-EAFA-70D0-67631D46F565}"/>
                </a:ext>
              </a:extLst>
            </p:cNvPr>
            <p:cNvSpPr/>
            <p:nvPr/>
          </p:nvSpPr>
          <p:spPr>
            <a:xfrm>
              <a:off x="5296500" y="731200"/>
              <a:ext cx="211875" cy="107025"/>
            </a:xfrm>
            <a:custGeom>
              <a:avLst/>
              <a:gdLst/>
              <a:ahLst/>
              <a:cxnLst/>
              <a:rect l="l" t="t" r="r" b="b"/>
              <a:pathLst>
                <a:path w="8475" h="4281" extrusionOk="0">
                  <a:moveTo>
                    <a:pt x="5058" y="0"/>
                  </a:moveTo>
                  <a:cubicBezTo>
                    <a:pt x="4990" y="0"/>
                    <a:pt x="4922" y="0"/>
                    <a:pt x="4854" y="10"/>
                  </a:cubicBezTo>
                  <a:lnTo>
                    <a:pt x="4805" y="10"/>
                  </a:lnTo>
                  <a:lnTo>
                    <a:pt x="4708" y="29"/>
                  </a:lnTo>
                  <a:cubicBezTo>
                    <a:pt x="4679" y="29"/>
                    <a:pt x="4640" y="39"/>
                    <a:pt x="4611" y="39"/>
                  </a:cubicBezTo>
                  <a:lnTo>
                    <a:pt x="4553" y="59"/>
                  </a:lnTo>
                  <a:cubicBezTo>
                    <a:pt x="4495" y="68"/>
                    <a:pt x="4446" y="88"/>
                    <a:pt x="4398" y="97"/>
                  </a:cubicBezTo>
                  <a:cubicBezTo>
                    <a:pt x="4369" y="107"/>
                    <a:pt x="4340" y="117"/>
                    <a:pt x="4320" y="117"/>
                  </a:cubicBezTo>
                  <a:cubicBezTo>
                    <a:pt x="4291" y="126"/>
                    <a:pt x="4272" y="136"/>
                    <a:pt x="4252" y="146"/>
                  </a:cubicBezTo>
                  <a:lnTo>
                    <a:pt x="4184" y="175"/>
                  </a:lnTo>
                  <a:cubicBezTo>
                    <a:pt x="4107" y="204"/>
                    <a:pt x="4029" y="243"/>
                    <a:pt x="3961" y="291"/>
                  </a:cubicBezTo>
                  <a:lnTo>
                    <a:pt x="1" y="2582"/>
                  </a:lnTo>
                  <a:cubicBezTo>
                    <a:pt x="78" y="2543"/>
                    <a:pt x="156" y="2505"/>
                    <a:pt x="224" y="2475"/>
                  </a:cubicBezTo>
                  <a:lnTo>
                    <a:pt x="292" y="2446"/>
                  </a:lnTo>
                  <a:cubicBezTo>
                    <a:pt x="341" y="2427"/>
                    <a:pt x="389" y="2417"/>
                    <a:pt x="438" y="2398"/>
                  </a:cubicBezTo>
                  <a:cubicBezTo>
                    <a:pt x="486" y="2388"/>
                    <a:pt x="544" y="2369"/>
                    <a:pt x="593" y="2359"/>
                  </a:cubicBezTo>
                  <a:cubicBezTo>
                    <a:pt x="651" y="2349"/>
                    <a:pt x="700" y="2339"/>
                    <a:pt x="758" y="2330"/>
                  </a:cubicBezTo>
                  <a:lnTo>
                    <a:pt x="845" y="2310"/>
                  </a:lnTo>
                  <a:cubicBezTo>
                    <a:pt x="933" y="2301"/>
                    <a:pt x="1020" y="2301"/>
                    <a:pt x="1107" y="2301"/>
                  </a:cubicBezTo>
                  <a:lnTo>
                    <a:pt x="1331" y="2301"/>
                  </a:lnTo>
                  <a:lnTo>
                    <a:pt x="1466" y="2320"/>
                  </a:lnTo>
                  <a:lnTo>
                    <a:pt x="1515" y="2330"/>
                  </a:lnTo>
                  <a:cubicBezTo>
                    <a:pt x="1573" y="2339"/>
                    <a:pt x="1631" y="2349"/>
                    <a:pt x="1680" y="2369"/>
                  </a:cubicBezTo>
                  <a:cubicBezTo>
                    <a:pt x="1738" y="2378"/>
                    <a:pt x="1806" y="2398"/>
                    <a:pt x="1855" y="2417"/>
                  </a:cubicBezTo>
                  <a:lnTo>
                    <a:pt x="1903" y="2427"/>
                  </a:lnTo>
                  <a:cubicBezTo>
                    <a:pt x="1952" y="2446"/>
                    <a:pt x="2000" y="2466"/>
                    <a:pt x="2049" y="2485"/>
                  </a:cubicBezTo>
                  <a:lnTo>
                    <a:pt x="2088" y="2495"/>
                  </a:lnTo>
                  <a:cubicBezTo>
                    <a:pt x="2146" y="2524"/>
                    <a:pt x="2214" y="2543"/>
                    <a:pt x="2272" y="2572"/>
                  </a:cubicBezTo>
                  <a:lnTo>
                    <a:pt x="2311" y="2592"/>
                  </a:lnTo>
                  <a:cubicBezTo>
                    <a:pt x="2359" y="2611"/>
                    <a:pt x="2408" y="2640"/>
                    <a:pt x="2447" y="2660"/>
                  </a:cubicBezTo>
                  <a:lnTo>
                    <a:pt x="2515" y="2689"/>
                  </a:lnTo>
                  <a:cubicBezTo>
                    <a:pt x="2573" y="2718"/>
                    <a:pt x="2631" y="2757"/>
                    <a:pt x="2680" y="2786"/>
                  </a:cubicBezTo>
                  <a:cubicBezTo>
                    <a:pt x="2835" y="2873"/>
                    <a:pt x="2981" y="2970"/>
                    <a:pt x="3136" y="3077"/>
                  </a:cubicBezTo>
                  <a:lnTo>
                    <a:pt x="3175" y="3106"/>
                  </a:lnTo>
                  <a:cubicBezTo>
                    <a:pt x="3301" y="3203"/>
                    <a:pt x="3437" y="3310"/>
                    <a:pt x="3573" y="3417"/>
                  </a:cubicBezTo>
                  <a:lnTo>
                    <a:pt x="3631" y="3465"/>
                  </a:lnTo>
                  <a:cubicBezTo>
                    <a:pt x="3767" y="3572"/>
                    <a:pt x="3903" y="3689"/>
                    <a:pt x="4039" y="3815"/>
                  </a:cubicBezTo>
                  <a:lnTo>
                    <a:pt x="4107" y="3883"/>
                  </a:lnTo>
                  <a:cubicBezTo>
                    <a:pt x="4242" y="4009"/>
                    <a:pt x="4388" y="4145"/>
                    <a:pt x="4514" y="4281"/>
                  </a:cubicBezTo>
                  <a:lnTo>
                    <a:pt x="8474" y="1980"/>
                  </a:lnTo>
                  <a:lnTo>
                    <a:pt x="8445" y="1951"/>
                  </a:lnTo>
                  <a:cubicBezTo>
                    <a:pt x="8358" y="1864"/>
                    <a:pt x="8271" y="1777"/>
                    <a:pt x="8183" y="1689"/>
                  </a:cubicBezTo>
                  <a:lnTo>
                    <a:pt x="8057" y="1582"/>
                  </a:lnTo>
                  <a:lnTo>
                    <a:pt x="7989" y="1514"/>
                  </a:lnTo>
                  <a:lnTo>
                    <a:pt x="7921" y="1456"/>
                  </a:lnTo>
                  <a:cubicBezTo>
                    <a:pt x="7844" y="1379"/>
                    <a:pt x="7756" y="1301"/>
                    <a:pt x="7679" y="1233"/>
                  </a:cubicBezTo>
                  <a:lnTo>
                    <a:pt x="7591" y="1165"/>
                  </a:lnTo>
                  <a:lnTo>
                    <a:pt x="7533" y="1116"/>
                  </a:lnTo>
                  <a:lnTo>
                    <a:pt x="7446" y="1049"/>
                  </a:lnTo>
                  <a:cubicBezTo>
                    <a:pt x="7378" y="990"/>
                    <a:pt x="7300" y="932"/>
                    <a:pt x="7232" y="884"/>
                  </a:cubicBezTo>
                  <a:lnTo>
                    <a:pt x="7116" y="806"/>
                  </a:lnTo>
                  <a:lnTo>
                    <a:pt x="7077" y="777"/>
                  </a:lnTo>
                  <a:lnTo>
                    <a:pt x="7028" y="738"/>
                  </a:lnTo>
                  <a:cubicBezTo>
                    <a:pt x="6970" y="699"/>
                    <a:pt x="6902" y="660"/>
                    <a:pt x="6844" y="621"/>
                  </a:cubicBezTo>
                  <a:cubicBezTo>
                    <a:pt x="6786" y="583"/>
                    <a:pt x="6718" y="544"/>
                    <a:pt x="6669" y="515"/>
                  </a:cubicBezTo>
                  <a:lnTo>
                    <a:pt x="6630" y="486"/>
                  </a:lnTo>
                  <a:lnTo>
                    <a:pt x="6504" y="418"/>
                  </a:lnTo>
                  <a:lnTo>
                    <a:pt x="6456" y="398"/>
                  </a:lnTo>
                  <a:lnTo>
                    <a:pt x="6397" y="359"/>
                  </a:lnTo>
                  <a:lnTo>
                    <a:pt x="6349" y="340"/>
                  </a:lnTo>
                  <a:lnTo>
                    <a:pt x="6261" y="291"/>
                  </a:lnTo>
                  <a:lnTo>
                    <a:pt x="6213" y="272"/>
                  </a:lnTo>
                  <a:lnTo>
                    <a:pt x="6203" y="262"/>
                  </a:lnTo>
                  <a:cubicBezTo>
                    <a:pt x="6155" y="243"/>
                    <a:pt x="6106" y="224"/>
                    <a:pt x="6058" y="204"/>
                  </a:cubicBezTo>
                  <a:lnTo>
                    <a:pt x="6038" y="194"/>
                  </a:lnTo>
                  <a:lnTo>
                    <a:pt x="5999" y="185"/>
                  </a:lnTo>
                  <a:lnTo>
                    <a:pt x="5912" y="146"/>
                  </a:lnTo>
                  <a:cubicBezTo>
                    <a:pt x="5893" y="146"/>
                    <a:pt x="5873" y="136"/>
                    <a:pt x="5854" y="136"/>
                  </a:cubicBezTo>
                  <a:lnTo>
                    <a:pt x="5805" y="117"/>
                  </a:lnTo>
                  <a:lnTo>
                    <a:pt x="5776" y="107"/>
                  </a:lnTo>
                  <a:cubicBezTo>
                    <a:pt x="5728" y="88"/>
                    <a:pt x="5679" y="78"/>
                    <a:pt x="5630" y="68"/>
                  </a:cubicBezTo>
                  <a:lnTo>
                    <a:pt x="5504" y="39"/>
                  </a:lnTo>
                  <a:lnTo>
                    <a:pt x="5465" y="29"/>
                  </a:lnTo>
                  <a:lnTo>
                    <a:pt x="5417" y="20"/>
                  </a:lnTo>
                  <a:lnTo>
                    <a:pt x="5359" y="10"/>
                  </a:lnTo>
                  <a:lnTo>
                    <a:pt x="5281"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41;p37">
              <a:extLst>
                <a:ext uri="{FF2B5EF4-FFF2-40B4-BE49-F238E27FC236}">
                  <a16:creationId xmlns:a16="http://schemas.microsoft.com/office/drawing/2014/main" id="{EB5E0D93-D1E3-AC36-73C1-E451445FBF30}"/>
                </a:ext>
              </a:extLst>
            </p:cNvPr>
            <p:cNvSpPr/>
            <p:nvPr/>
          </p:nvSpPr>
          <p:spPr>
            <a:xfrm>
              <a:off x="5932525" y="1308725"/>
              <a:ext cx="138325" cy="97575"/>
            </a:xfrm>
            <a:custGeom>
              <a:avLst/>
              <a:gdLst/>
              <a:ahLst/>
              <a:cxnLst/>
              <a:rect l="l" t="t" r="r" b="b"/>
              <a:pathLst>
                <a:path w="5533" h="3903" extrusionOk="0">
                  <a:moveTo>
                    <a:pt x="5533" y="0"/>
                  </a:moveTo>
                  <a:lnTo>
                    <a:pt x="1572" y="2301"/>
                  </a:lnTo>
                  <a:cubicBezTo>
                    <a:pt x="1505" y="2427"/>
                    <a:pt x="1427" y="2534"/>
                    <a:pt x="1340" y="2650"/>
                  </a:cubicBezTo>
                  <a:cubicBezTo>
                    <a:pt x="1301" y="2718"/>
                    <a:pt x="1252" y="2786"/>
                    <a:pt x="1204" y="2844"/>
                  </a:cubicBezTo>
                  <a:cubicBezTo>
                    <a:pt x="1136" y="2932"/>
                    <a:pt x="1058" y="3009"/>
                    <a:pt x="990" y="3097"/>
                  </a:cubicBezTo>
                  <a:cubicBezTo>
                    <a:pt x="942" y="3145"/>
                    <a:pt x="893" y="3203"/>
                    <a:pt x="845" y="3252"/>
                  </a:cubicBezTo>
                  <a:cubicBezTo>
                    <a:pt x="757" y="3339"/>
                    <a:pt x="670" y="3417"/>
                    <a:pt x="573" y="3495"/>
                  </a:cubicBezTo>
                  <a:cubicBezTo>
                    <a:pt x="534" y="3533"/>
                    <a:pt x="485" y="3572"/>
                    <a:pt x="447" y="3611"/>
                  </a:cubicBezTo>
                  <a:cubicBezTo>
                    <a:pt x="329" y="3698"/>
                    <a:pt x="211" y="3778"/>
                    <a:pt x="88" y="3851"/>
                  </a:cubicBezTo>
                  <a:lnTo>
                    <a:pt x="88" y="3851"/>
                  </a:lnTo>
                  <a:lnTo>
                    <a:pt x="3960" y="1602"/>
                  </a:lnTo>
                  <a:cubicBezTo>
                    <a:pt x="4116" y="1515"/>
                    <a:pt x="4261" y="1417"/>
                    <a:pt x="4397" y="1311"/>
                  </a:cubicBezTo>
                  <a:cubicBezTo>
                    <a:pt x="4446" y="1272"/>
                    <a:pt x="4484" y="1233"/>
                    <a:pt x="4533" y="1194"/>
                  </a:cubicBezTo>
                  <a:cubicBezTo>
                    <a:pt x="4620" y="1117"/>
                    <a:pt x="4717" y="1039"/>
                    <a:pt x="4795" y="952"/>
                  </a:cubicBezTo>
                  <a:cubicBezTo>
                    <a:pt x="4853" y="903"/>
                    <a:pt x="4892" y="845"/>
                    <a:pt x="4941" y="796"/>
                  </a:cubicBezTo>
                  <a:cubicBezTo>
                    <a:pt x="5018" y="719"/>
                    <a:pt x="5096" y="631"/>
                    <a:pt x="5164" y="544"/>
                  </a:cubicBezTo>
                  <a:cubicBezTo>
                    <a:pt x="5212" y="486"/>
                    <a:pt x="5251" y="418"/>
                    <a:pt x="5300" y="350"/>
                  </a:cubicBezTo>
                  <a:cubicBezTo>
                    <a:pt x="5339" y="292"/>
                    <a:pt x="5387" y="233"/>
                    <a:pt x="5426" y="175"/>
                  </a:cubicBezTo>
                  <a:cubicBezTo>
                    <a:pt x="5465" y="107"/>
                    <a:pt x="5494" y="59"/>
                    <a:pt x="5533" y="0"/>
                  </a:cubicBezTo>
                  <a:close/>
                  <a:moveTo>
                    <a:pt x="88" y="3851"/>
                  </a:moveTo>
                  <a:lnTo>
                    <a:pt x="0" y="3902"/>
                  </a:lnTo>
                  <a:cubicBezTo>
                    <a:pt x="30" y="3886"/>
                    <a:pt x="59" y="3869"/>
                    <a:pt x="88" y="385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42;p37">
              <a:extLst>
                <a:ext uri="{FF2B5EF4-FFF2-40B4-BE49-F238E27FC236}">
                  <a16:creationId xmlns:a16="http://schemas.microsoft.com/office/drawing/2014/main" id="{016B9524-CD46-C0C9-7840-5173C808A98C}"/>
                </a:ext>
              </a:extLst>
            </p:cNvPr>
            <p:cNvSpPr/>
            <p:nvPr/>
          </p:nvSpPr>
          <p:spPr>
            <a:xfrm>
              <a:off x="5444050" y="601850"/>
              <a:ext cx="243900" cy="97350"/>
            </a:xfrm>
            <a:custGeom>
              <a:avLst/>
              <a:gdLst/>
              <a:ahLst/>
              <a:cxnLst/>
              <a:rect l="l" t="t" r="r" b="b"/>
              <a:pathLst>
                <a:path w="9756" h="3894" extrusionOk="0">
                  <a:moveTo>
                    <a:pt x="89" y="2629"/>
                  </a:moveTo>
                  <a:lnTo>
                    <a:pt x="89" y="2629"/>
                  </a:lnTo>
                  <a:cubicBezTo>
                    <a:pt x="59" y="2644"/>
                    <a:pt x="30" y="2661"/>
                    <a:pt x="0" y="2680"/>
                  </a:cubicBezTo>
                  <a:lnTo>
                    <a:pt x="89" y="2629"/>
                  </a:lnTo>
                  <a:close/>
                  <a:moveTo>
                    <a:pt x="5562" y="1"/>
                  </a:moveTo>
                  <a:cubicBezTo>
                    <a:pt x="5455" y="1"/>
                    <a:pt x="5348" y="1"/>
                    <a:pt x="5242" y="10"/>
                  </a:cubicBezTo>
                  <a:lnTo>
                    <a:pt x="5213" y="10"/>
                  </a:lnTo>
                  <a:cubicBezTo>
                    <a:pt x="5193" y="10"/>
                    <a:pt x="5174" y="20"/>
                    <a:pt x="5154" y="20"/>
                  </a:cubicBezTo>
                  <a:cubicBezTo>
                    <a:pt x="5067" y="30"/>
                    <a:pt x="4980" y="49"/>
                    <a:pt x="4892" y="59"/>
                  </a:cubicBezTo>
                  <a:cubicBezTo>
                    <a:pt x="4883" y="59"/>
                    <a:pt x="4863" y="59"/>
                    <a:pt x="4844" y="69"/>
                  </a:cubicBezTo>
                  <a:cubicBezTo>
                    <a:pt x="4824" y="78"/>
                    <a:pt x="4815" y="78"/>
                    <a:pt x="4805" y="78"/>
                  </a:cubicBezTo>
                  <a:cubicBezTo>
                    <a:pt x="4679" y="108"/>
                    <a:pt x="4553" y="137"/>
                    <a:pt x="4426" y="176"/>
                  </a:cubicBezTo>
                  <a:cubicBezTo>
                    <a:pt x="4368" y="195"/>
                    <a:pt x="4320" y="224"/>
                    <a:pt x="4271" y="243"/>
                  </a:cubicBezTo>
                  <a:cubicBezTo>
                    <a:pt x="4242" y="253"/>
                    <a:pt x="4213" y="263"/>
                    <a:pt x="4184" y="273"/>
                  </a:cubicBezTo>
                  <a:cubicBezTo>
                    <a:pt x="4106" y="311"/>
                    <a:pt x="4028" y="350"/>
                    <a:pt x="3951" y="399"/>
                  </a:cubicBezTo>
                  <a:lnTo>
                    <a:pt x="89" y="2629"/>
                  </a:lnTo>
                  <a:lnTo>
                    <a:pt x="89" y="2629"/>
                  </a:lnTo>
                  <a:cubicBezTo>
                    <a:pt x="137" y="2603"/>
                    <a:pt x="185" y="2581"/>
                    <a:pt x="233" y="2563"/>
                  </a:cubicBezTo>
                  <a:cubicBezTo>
                    <a:pt x="262" y="2544"/>
                    <a:pt x="291" y="2534"/>
                    <a:pt x="311" y="2524"/>
                  </a:cubicBezTo>
                  <a:cubicBezTo>
                    <a:pt x="369" y="2505"/>
                    <a:pt x="418" y="2476"/>
                    <a:pt x="476" y="2456"/>
                  </a:cubicBezTo>
                  <a:cubicBezTo>
                    <a:pt x="602" y="2418"/>
                    <a:pt x="719" y="2389"/>
                    <a:pt x="845" y="2359"/>
                  </a:cubicBezTo>
                  <a:lnTo>
                    <a:pt x="942" y="2340"/>
                  </a:lnTo>
                  <a:cubicBezTo>
                    <a:pt x="1029" y="2330"/>
                    <a:pt x="1116" y="2311"/>
                    <a:pt x="1204" y="2301"/>
                  </a:cubicBezTo>
                  <a:lnTo>
                    <a:pt x="1282" y="2291"/>
                  </a:lnTo>
                  <a:cubicBezTo>
                    <a:pt x="1388" y="2291"/>
                    <a:pt x="1495" y="2282"/>
                    <a:pt x="1612" y="2282"/>
                  </a:cubicBezTo>
                  <a:lnTo>
                    <a:pt x="1621" y="2282"/>
                  </a:lnTo>
                  <a:cubicBezTo>
                    <a:pt x="1728" y="2282"/>
                    <a:pt x="1825" y="2282"/>
                    <a:pt x="1922" y="2291"/>
                  </a:cubicBezTo>
                  <a:cubicBezTo>
                    <a:pt x="1971" y="2291"/>
                    <a:pt x="2019" y="2301"/>
                    <a:pt x="2058" y="2301"/>
                  </a:cubicBezTo>
                  <a:cubicBezTo>
                    <a:pt x="2107" y="2311"/>
                    <a:pt x="2184" y="2311"/>
                    <a:pt x="2242" y="2321"/>
                  </a:cubicBezTo>
                  <a:lnTo>
                    <a:pt x="2407" y="2350"/>
                  </a:lnTo>
                  <a:lnTo>
                    <a:pt x="2553" y="2379"/>
                  </a:lnTo>
                  <a:cubicBezTo>
                    <a:pt x="2621" y="2389"/>
                    <a:pt x="2679" y="2398"/>
                    <a:pt x="2747" y="2418"/>
                  </a:cubicBezTo>
                  <a:lnTo>
                    <a:pt x="2873" y="2447"/>
                  </a:lnTo>
                  <a:cubicBezTo>
                    <a:pt x="2961" y="2466"/>
                    <a:pt x="3048" y="2495"/>
                    <a:pt x="3145" y="2515"/>
                  </a:cubicBezTo>
                  <a:lnTo>
                    <a:pt x="3184" y="2534"/>
                  </a:lnTo>
                  <a:cubicBezTo>
                    <a:pt x="3291" y="2563"/>
                    <a:pt x="3397" y="2592"/>
                    <a:pt x="3495" y="2631"/>
                  </a:cubicBezTo>
                  <a:lnTo>
                    <a:pt x="3582" y="2670"/>
                  </a:lnTo>
                  <a:cubicBezTo>
                    <a:pt x="3660" y="2699"/>
                    <a:pt x="3737" y="2719"/>
                    <a:pt x="3815" y="2757"/>
                  </a:cubicBezTo>
                  <a:cubicBezTo>
                    <a:pt x="3854" y="2767"/>
                    <a:pt x="3883" y="2787"/>
                    <a:pt x="3922" y="2806"/>
                  </a:cubicBezTo>
                  <a:cubicBezTo>
                    <a:pt x="3990" y="2825"/>
                    <a:pt x="4058" y="2854"/>
                    <a:pt x="4125" y="2893"/>
                  </a:cubicBezTo>
                  <a:lnTo>
                    <a:pt x="4252" y="2942"/>
                  </a:lnTo>
                  <a:lnTo>
                    <a:pt x="4446" y="3039"/>
                  </a:lnTo>
                  <a:lnTo>
                    <a:pt x="4562" y="3097"/>
                  </a:lnTo>
                  <a:cubicBezTo>
                    <a:pt x="4659" y="3155"/>
                    <a:pt x="4747" y="3204"/>
                    <a:pt x="4844" y="3252"/>
                  </a:cubicBezTo>
                  <a:cubicBezTo>
                    <a:pt x="4989" y="3340"/>
                    <a:pt x="5145" y="3437"/>
                    <a:pt x="5290" y="3534"/>
                  </a:cubicBezTo>
                  <a:lnTo>
                    <a:pt x="5358" y="3573"/>
                  </a:lnTo>
                  <a:cubicBezTo>
                    <a:pt x="5504" y="3679"/>
                    <a:pt x="5649" y="3786"/>
                    <a:pt x="5795" y="3893"/>
                  </a:cubicBezTo>
                  <a:lnTo>
                    <a:pt x="9755" y="1593"/>
                  </a:lnTo>
                  <a:lnTo>
                    <a:pt x="9648" y="1525"/>
                  </a:lnTo>
                  <a:cubicBezTo>
                    <a:pt x="9561" y="1457"/>
                    <a:pt x="9483" y="1399"/>
                    <a:pt x="9396" y="1331"/>
                  </a:cubicBezTo>
                  <a:lnTo>
                    <a:pt x="9309" y="1282"/>
                  </a:lnTo>
                  <a:lnTo>
                    <a:pt x="9241" y="1233"/>
                  </a:lnTo>
                  <a:lnTo>
                    <a:pt x="9124" y="1156"/>
                  </a:lnTo>
                  <a:cubicBezTo>
                    <a:pt x="9037" y="1107"/>
                    <a:pt x="8949" y="1049"/>
                    <a:pt x="8862" y="991"/>
                  </a:cubicBezTo>
                  <a:lnTo>
                    <a:pt x="8794" y="962"/>
                  </a:lnTo>
                  <a:cubicBezTo>
                    <a:pt x="8726" y="923"/>
                    <a:pt x="8649" y="874"/>
                    <a:pt x="8581" y="836"/>
                  </a:cubicBezTo>
                  <a:lnTo>
                    <a:pt x="8513" y="806"/>
                  </a:lnTo>
                  <a:lnTo>
                    <a:pt x="8396" y="738"/>
                  </a:lnTo>
                  <a:lnTo>
                    <a:pt x="8299" y="690"/>
                  </a:lnTo>
                  <a:lnTo>
                    <a:pt x="8202" y="641"/>
                  </a:lnTo>
                  <a:lnTo>
                    <a:pt x="8076" y="593"/>
                  </a:lnTo>
                  <a:cubicBezTo>
                    <a:pt x="8057" y="583"/>
                    <a:pt x="8037" y="573"/>
                    <a:pt x="8018" y="564"/>
                  </a:cubicBezTo>
                  <a:cubicBezTo>
                    <a:pt x="7969" y="535"/>
                    <a:pt x="7921" y="525"/>
                    <a:pt x="7872" y="506"/>
                  </a:cubicBezTo>
                  <a:lnTo>
                    <a:pt x="7765" y="457"/>
                  </a:lnTo>
                  <a:lnTo>
                    <a:pt x="7726" y="438"/>
                  </a:lnTo>
                  <a:cubicBezTo>
                    <a:pt x="7668" y="408"/>
                    <a:pt x="7610" y="389"/>
                    <a:pt x="7542" y="370"/>
                  </a:cubicBezTo>
                  <a:lnTo>
                    <a:pt x="7445" y="331"/>
                  </a:lnTo>
                  <a:lnTo>
                    <a:pt x="7435" y="331"/>
                  </a:lnTo>
                  <a:cubicBezTo>
                    <a:pt x="7338" y="302"/>
                    <a:pt x="7241" y="263"/>
                    <a:pt x="7134" y="234"/>
                  </a:cubicBezTo>
                  <a:lnTo>
                    <a:pt x="7096" y="224"/>
                  </a:lnTo>
                  <a:cubicBezTo>
                    <a:pt x="7008" y="195"/>
                    <a:pt x="6921" y="176"/>
                    <a:pt x="6834" y="156"/>
                  </a:cubicBezTo>
                  <a:lnTo>
                    <a:pt x="6824" y="156"/>
                  </a:lnTo>
                  <a:lnTo>
                    <a:pt x="6698" y="127"/>
                  </a:lnTo>
                  <a:cubicBezTo>
                    <a:pt x="6649" y="117"/>
                    <a:pt x="6591" y="98"/>
                    <a:pt x="6533" y="88"/>
                  </a:cubicBezTo>
                  <a:lnTo>
                    <a:pt x="6513" y="88"/>
                  </a:lnTo>
                  <a:cubicBezTo>
                    <a:pt x="6465" y="78"/>
                    <a:pt x="6416" y="69"/>
                    <a:pt x="6358" y="59"/>
                  </a:cubicBezTo>
                  <a:cubicBezTo>
                    <a:pt x="6309" y="59"/>
                    <a:pt x="6261" y="49"/>
                    <a:pt x="6222" y="40"/>
                  </a:cubicBezTo>
                  <a:lnTo>
                    <a:pt x="6193" y="40"/>
                  </a:lnTo>
                  <a:cubicBezTo>
                    <a:pt x="6135" y="30"/>
                    <a:pt x="6076" y="30"/>
                    <a:pt x="6018" y="20"/>
                  </a:cubicBezTo>
                  <a:cubicBezTo>
                    <a:pt x="5979" y="20"/>
                    <a:pt x="5931" y="10"/>
                    <a:pt x="5892" y="10"/>
                  </a:cubicBezTo>
                  <a:lnTo>
                    <a:pt x="5882" y="10"/>
                  </a:lnTo>
                  <a:cubicBezTo>
                    <a:pt x="5776" y="10"/>
                    <a:pt x="5678" y="1"/>
                    <a:pt x="558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43;p37">
              <a:extLst>
                <a:ext uri="{FF2B5EF4-FFF2-40B4-BE49-F238E27FC236}">
                  <a16:creationId xmlns:a16="http://schemas.microsoft.com/office/drawing/2014/main" id="{C93955B8-FAED-FAED-86E8-6B767FE0BFDF}"/>
                </a:ext>
              </a:extLst>
            </p:cNvPr>
            <p:cNvSpPr/>
            <p:nvPr/>
          </p:nvSpPr>
          <p:spPr>
            <a:xfrm>
              <a:off x="6038550" y="1341725"/>
              <a:ext cx="101950" cy="59475"/>
            </a:xfrm>
            <a:custGeom>
              <a:avLst/>
              <a:gdLst/>
              <a:ahLst/>
              <a:cxnLst/>
              <a:rect l="l" t="t" r="r" b="b"/>
              <a:pathLst>
                <a:path w="4078" h="2379" extrusionOk="0">
                  <a:moveTo>
                    <a:pt x="4077" y="0"/>
                  </a:moveTo>
                  <a:lnTo>
                    <a:pt x="127" y="2301"/>
                  </a:lnTo>
                  <a:cubicBezTo>
                    <a:pt x="117" y="2308"/>
                    <a:pt x="108" y="2315"/>
                    <a:pt x="98" y="2322"/>
                  </a:cubicBezTo>
                  <a:lnTo>
                    <a:pt x="98" y="2322"/>
                  </a:lnTo>
                  <a:lnTo>
                    <a:pt x="3961" y="88"/>
                  </a:lnTo>
                  <a:cubicBezTo>
                    <a:pt x="4000" y="59"/>
                    <a:pt x="4039" y="30"/>
                    <a:pt x="4077" y="0"/>
                  </a:cubicBezTo>
                  <a:close/>
                  <a:moveTo>
                    <a:pt x="98" y="2322"/>
                  </a:moveTo>
                  <a:lnTo>
                    <a:pt x="1" y="2378"/>
                  </a:lnTo>
                  <a:cubicBezTo>
                    <a:pt x="37" y="2364"/>
                    <a:pt x="69" y="2344"/>
                    <a:pt x="98" y="232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44;p37">
              <a:extLst>
                <a:ext uri="{FF2B5EF4-FFF2-40B4-BE49-F238E27FC236}">
                  <a16:creationId xmlns:a16="http://schemas.microsoft.com/office/drawing/2014/main" id="{40CD60CF-B137-8239-ACCE-BEAE81DE2B02}"/>
                </a:ext>
              </a:extLst>
            </p:cNvPr>
            <p:cNvSpPr/>
            <p:nvPr/>
          </p:nvSpPr>
          <p:spPr>
            <a:xfrm>
              <a:off x="6352550" y="1541675"/>
              <a:ext cx="129125" cy="85200"/>
            </a:xfrm>
            <a:custGeom>
              <a:avLst/>
              <a:gdLst/>
              <a:ahLst/>
              <a:cxnLst/>
              <a:rect l="l" t="t" r="r" b="b"/>
              <a:pathLst>
                <a:path w="5165" h="3408" extrusionOk="0">
                  <a:moveTo>
                    <a:pt x="5164" y="0"/>
                  </a:moveTo>
                  <a:lnTo>
                    <a:pt x="1204" y="2291"/>
                  </a:lnTo>
                  <a:cubicBezTo>
                    <a:pt x="895" y="2746"/>
                    <a:pt x="488" y="3124"/>
                    <a:pt x="5" y="3405"/>
                  </a:cubicBezTo>
                  <a:lnTo>
                    <a:pt x="5" y="3405"/>
                  </a:lnTo>
                  <a:lnTo>
                    <a:pt x="3961" y="1107"/>
                  </a:lnTo>
                  <a:cubicBezTo>
                    <a:pt x="4436" y="825"/>
                    <a:pt x="4844" y="447"/>
                    <a:pt x="5164" y="0"/>
                  </a:cubicBezTo>
                  <a:close/>
                  <a:moveTo>
                    <a:pt x="5" y="3405"/>
                  </a:moveTo>
                  <a:lnTo>
                    <a:pt x="1" y="3407"/>
                  </a:lnTo>
                  <a:cubicBezTo>
                    <a:pt x="2" y="3406"/>
                    <a:pt x="4" y="3406"/>
                    <a:pt x="5" y="3405"/>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45;p37">
              <a:extLst>
                <a:ext uri="{FF2B5EF4-FFF2-40B4-BE49-F238E27FC236}">
                  <a16:creationId xmlns:a16="http://schemas.microsoft.com/office/drawing/2014/main" id="{7B5E38DC-4643-E451-AE50-4A13D4A45E53}"/>
                </a:ext>
              </a:extLst>
            </p:cNvPr>
            <p:cNvSpPr/>
            <p:nvPr/>
          </p:nvSpPr>
          <p:spPr>
            <a:xfrm>
              <a:off x="5664375" y="490225"/>
              <a:ext cx="513000" cy="405750"/>
            </a:xfrm>
            <a:custGeom>
              <a:avLst/>
              <a:gdLst/>
              <a:ahLst/>
              <a:cxnLst/>
              <a:rect l="l" t="t" r="r" b="b"/>
              <a:pathLst>
                <a:path w="20520" h="16230" extrusionOk="0">
                  <a:moveTo>
                    <a:pt x="193" y="2907"/>
                  </a:moveTo>
                  <a:lnTo>
                    <a:pt x="193" y="2907"/>
                  </a:lnTo>
                  <a:cubicBezTo>
                    <a:pt x="126" y="2942"/>
                    <a:pt x="61" y="2980"/>
                    <a:pt x="1" y="3020"/>
                  </a:cubicBezTo>
                  <a:lnTo>
                    <a:pt x="193" y="2907"/>
                  </a:lnTo>
                  <a:close/>
                  <a:moveTo>
                    <a:pt x="6649" y="1"/>
                  </a:moveTo>
                  <a:cubicBezTo>
                    <a:pt x="6494" y="1"/>
                    <a:pt x="6339" y="11"/>
                    <a:pt x="6184" y="20"/>
                  </a:cubicBezTo>
                  <a:lnTo>
                    <a:pt x="6174" y="20"/>
                  </a:lnTo>
                  <a:cubicBezTo>
                    <a:pt x="5989" y="40"/>
                    <a:pt x="5805" y="69"/>
                    <a:pt x="5630" y="98"/>
                  </a:cubicBezTo>
                  <a:cubicBezTo>
                    <a:pt x="5611" y="98"/>
                    <a:pt x="5591" y="98"/>
                    <a:pt x="5582" y="108"/>
                  </a:cubicBezTo>
                  <a:lnTo>
                    <a:pt x="5543" y="117"/>
                  </a:lnTo>
                  <a:cubicBezTo>
                    <a:pt x="5456" y="137"/>
                    <a:pt x="5378" y="156"/>
                    <a:pt x="5291" y="176"/>
                  </a:cubicBezTo>
                  <a:cubicBezTo>
                    <a:pt x="5261" y="185"/>
                    <a:pt x="5223" y="185"/>
                    <a:pt x="5193" y="195"/>
                  </a:cubicBezTo>
                  <a:cubicBezTo>
                    <a:pt x="5067" y="234"/>
                    <a:pt x="4961" y="263"/>
                    <a:pt x="4844" y="302"/>
                  </a:cubicBezTo>
                  <a:cubicBezTo>
                    <a:pt x="4844" y="311"/>
                    <a:pt x="4834" y="311"/>
                    <a:pt x="4825" y="311"/>
                  </a:cubicBezTo>
                  <a:cubicBezTo>
                    <a:pt x="4698" y="360"/>
                    <a:pt x="4572" y="409"/>
                    <a:pt x="4446" y="467"/>
                  </a:cubicBezTo>
                  <a:lnTo>
                    <a:pt x="4339" y="515"/>
                  </a:lnTo>
                  <a:cubicBezTo>
                    <a:pt x="4213" y="574"/>
                    <a:pt x="4077" y="641"/>
                    <a:pt x="3951" y="719"/>
                  </a:cubicBezTo>
                  <a:lnTo>
                    <a:pt x="193" y="2907"/>
                  </a:lnTo>
                  <a:lnTo>
                    <a:pt x="193" y="2907"/>
                  </a:lnTo>
                  <a:cubicBezTo>
                    <a:pt x="257" y="2874"/>
                    <a:pt x="323" y="2844"/>
                    <a:pt x="389" y="2816"/>
                  </a:cubicBezTo>
                  <a:cubicBezTo>
                    <a:pt x="418" y="2796"/>
                    <a:pt x="457" y="2787"/>
                    <a:pt x="486" y="2767"/>
                  </a:cubicBezTo>
                  <a:cubicBezTo>
                    <a:pt x="612" y="2709"/>
                    <a:pt x="738" y="2660"/>
                    <a:pt x="874" y="2612"/>
                  </a:cubicBezTo>
                  <a:lnTo>
                    <a:pt x="894" y="2602"/>
                  </a:lnTo>
                  <a:cubicBezTo>
                    <a:pt x="1010" y="2563"/>
                    <a:pt x="1127" y="2525"/>
                    <a:pt x="1243" y="2495"/>
                  </a:cubicBezTo>
                  <a:cubicBezTo>
                    <a:pt x="1272" y="2486"/>
                    <a:pt x="1311" y="2476"/>
                    <a:pt x="1340" y="2466"/>
                  </a:cubicBezTo>
                  <a:cubicBezTo>
                    <a:pt x="1427" y="2447"/>
                    <a:pt x="1505" y="2427"/>
                    <a:pt x="1592" y="2408"/>
                  </a:cubicBezTo>
                  <a:lnTo>
                    <a:pt x="1680" y="2398"/>
                  </a:lnTo>
                  <a:cubicBezTo>
                    <a:pt x="1855" y="2360"/>
                    <a:pt x="2039" y="2330"/>
                    <a:pt x="2223" y="2321"/>
                  </a:cubicBezTo>
                  <a:lnTo>
                    <a:pt x="2233" y="2321"/>
                  </a:lnTo>
                  <a:cubicBezTo>
                    <a:pt x="2388" y="2301"/>
                    <a:pt x="2544" y="2292"/>
                    <a:pt x="2699" y="2292"/>
                  </a:cubicBezTo>
                  <a:lnTo>
                    <a:pt x="2835" y="2292"/>
                  </a:lnTo>
                  <a:cubicBezTo>
                    <a:pt x="2942" y="2292"/>
                    <a:pt x="3048" y="2292"/>
                    <a:pt x="3155" y="2301"/>
                  </a:cubicBezTo>
                  <a:lnTo>
                    <a:pt x="3281" y="2311"/>
                  </a:lnTo>
                  <a:cubicBezTo>
                    <a:pt x="3408" y="2321"/>
                    <a:pt x="3543" y="2330"/>
                    <a:pt x="3679" y="2350"/>
                  </a:cubicBezTo>
                  <a:lnTo>
                    <a:pt x="3699" y="2350"/>
                  </a:lnTo>
                  <a:cubicBezTo>
                    <a:pt x="3825" y="2369"/>
                    <a:pt x="3961" y="2389"/>
                    <a:pt x="4097" y="2418"/>
                  </a:cubicBezTo>
                  <a:lnTo>
                    <a:pt x="4242" y="2447"/>
                  </a:lnTo>
                  <a:cubicBezTo>
                    <a:pt x="4320" y="2466"/>
                    <a:pt x="4407" y="2486"/>
                    <a:pt x="4485" y="2505"/>
                  </a:cubicBezTo>
                  <a:lnTo>
                    <a:pt x="4689" y="2563"/>
                  </a:lnTo>
                  <a:cubicBezTo>
                    <a:pt x="4747" y="2573"/>
                    <a:pt x="4805" y="2592"/>
                    <a:pt x="4873" y="2612"/>
                  </a:cubicBezTo>
                  <a:cubicBezTo>
                    <a:pt x="4961" y="2641"/>
                    <a:pt x="5048" y="2670"/>
                    <a:pt x="5135" y="2699"/>
                  </a:cubicBezTo>
                  <a:lnTo>
                    <a:pt x="5261" y="2738"/>
                  </a:lnTo>
                  <a:cubicBezTo>
                    <a:pt x="5388" y="2777"/>
                    <a:pt x="5514" y="2825"/>
                    <a:pt x="5650" y="2884"/>
                  </a:cubicBezTo>
                  <a:cubicBezTo>
                    <a:pt x="5766" y="2932"/>
                    <a:pt x="5892" y="2981"/>
                    <a:pt x="5999" y="3029"/>
                  </a:cubicBezTo>
                  <a:lnTo>
                    <a:pt x="6077" y="3068"/>
                  </a:lnTo>
                  <a:cubicBezTo>
                    <a:pt x="6174" y="3107"/>
                    <a:pt x="6271" y="3155"/>
                    <a:pt x="6368" y="3204"/>
                  </a:cubicBezTo>
                  <a:lnTo>
                    <a:pt x="6484" y="3262"/>
                  </a:lnTo>
                  <a:lnTo>
                    <a:pt x="6727" y="3388"/>
                  </a:lnTo>
                  <a:cubicBezTo>
                    <a:pt x="6834" y="3447"/>
                    <a:pt x="6941" y="3505"/>
                    <a:pt x="7047" y="3563"/>
                  </a:cubicBezTo>
                  <a:cubicBezTo>
                    <a:pt x="7125" y="3612"/>
                    <a:pt x="7193" y="3650"/>
                    <a:pt x="7271" y="3699"/>
                  </a:cubicBezTo>
                  <a:lnTo>
                    <a:pt x="7494" y="3835"/>
                  </a:lnTo>
                  <a:lnTo>
                    <a:pt x="7639" y="3913"/>
                  </a:lnTo>
                  <a:cubicBezTo>
                    <a:pt x="7717" y="3971"/>
                    <a:pt x="7804" y="4019"/>
                    <a:pt x="7882" y="4068"/>
                  </a:cubicBezTo>
                  <a:lnTo>
                    <a:pt x="8047" y="4184"/>
                  </a:lnTo>
                  <a:cubicBezTo>
                    <a:pt x="8125" y="4243"/>
                    <a:pt x="8212" y="4301"/>
                    <a:pt x="8299" y="4359"/>
                  </a:cubicBezTo>
                  <a:lnTo>
                    <a:pt x="8455" y="4485"/>
                  </a:lnTo>
                  <a:cubicBezTo>
                    <a:pt x="8542" y="4553"/>
                    <a:pt x="8639" y="4621"/>
                    <a:pt x="8736" y="4699"/>
                  </a:cubicBezTo>
                  <a:lnTo>
                    <a:pt x="8862" y="4796"/>
                  </a:lnTo>
                  <a:cubicBezTo>
                    <a:pt x="9008" y="4912"/>
                    <a:pt x="9144" y="5029"/>
                    <a:pt x="9290" y="5145"/>
                  </a:cubicBezTo>
                  <a:cubicBezTo>
                    <a:pt x="9309" y="5155"/>
                    <a:pt x="9319" y="5174"/>
                    <a:pt x="9338" y="5194"/>
                  </a:cubicBezTo>
                  <a:cubicBezTo>
                    <a:pt x="9464" y="5301"/>
                    <a:pt x="9590" y="5407"/>
                    <a:pt x="9717" y="5514"/>
                  </a:cubicBezTo>
                  <a:lnTo>
                    <a:pt x="9852" y="5640"/>
                  </a:lnTo>
                  <a:cubicBezTo>
                    <a:pt x="9950" y="5728"/>
                    <a:pt x="10056" y="5825"/>
                    <a:pt x="10153" y="5922"/>
                  </a:cubicBezTo>
                  <a:lnTo>
                    <a:pt x="10289" y="6048"/>
                  </a:lnTo>
                  <a:cubicBezTo>
                    <a:pt x="10406" y="6164"/>
                    <a:pt x="10532" y="6281"/>
                    <a:pt x="10648" y="6407"/>
                  </a:cubicBezTo>
                  <a:lnTo>
                    <a:pt x="10707" y="6465"/>
                  </a:lnTo>
                  <a:cubicBezTo>
                    <a:pt x="10843" y="6601"/>
                    <a:pt x="10978" y="6737"/>
                    <a:pt x="11105" y="6883"/>
                  </a:cubicBezTo>
                  <a:lnTo>
                    <a:pt x="11231" y="7019"/>
                  </a:lnTo>
                  <a:cubicBezTo>
                    <a:pt x="11318" y="7116"/>
                    <a:pt x="11415" y="7213"/>
                    <a:pt x="11503" y="7319"/>
                  </a:cubicBezTo>
                  <a:lnTo>
                    <a:pt x="11638" y="7475"/>
                  </a:lnTo>
                  <a:cubicBezTo>
                    <a:pt x="11726" y="7582"/>
                    <a:pt x="11823" y="7679"/>
                    <a:pt x="11910" y="7785"/>
                  </a:cubicBezTo>
                  <a:lnTo>
                    <a:pt x="12027" y="7931"/>
                  </a:lnTo>
                  <a:cubicBezTo>
                    <a:pt x="12153" y="8086"/>
                    <a:pt x="12289" y="8242"/>
                    <a:pt x="12415" y="8407"/>
                  </a:cubicBezTo>
                  <a:lnTo>
                    <a:pt x="12425" y="8426"/>
                  </a:lnTo>
                  <a:cubicBezTo>
                    <a:pt x="12561" y="8601"/>
                    <a:pt x="12696" y="8775"/>
                    <a:pt x="12823" y="8950"/>
                  </a:cubicBezTo>
                  <a:lnTo>
                    <a:pt x="12920" y="9076"/>
                  </a:lnTo>
                  <a:cubicBezTo>
                    <a:pt x="13114" y="9338"/>
                    <a:pt x="13298" y="9600"/>
                    <a:pt x="13483" y="9872"/>
                  </a:cubicBezTo>
                  <a:lnTo>
                    <a:pt x="13560" y="9989"/>
                  </a:lnTo>
                  <a:cubicBezTo>
                    <a:pt x="13696" y="10193"/>
                    <a:pt x="13822" y="10387"/>
                    <a:pt x="13949" y="10581"/>
                  </a:cubicBezTo>
                  <a:lnTo>
                    <a:pt x="13997" y="10658"/>
                  </a:lnTo>
                  <a:cubicBezTo>
                    <a:pt x="14104" y="10843"/>
                    <a:pt x="14220" y="11018"/>
                    <a:pt x="14327" y="11202"/>
                  </a:cubicBezTo>
                  <a:cubicBezTo>
                    <a:pt x="14356" y="11251"/>
                    <a:pt x="14376" y="11289"/>
                    <a:pt x="14405" y="11338"/>
                  </a:cubicBezTo>
                  <a:cubicBezTo>
                    <a:pt x="14560" y="11600"/>
                    <a:pt x="14706" y="11872"/>
                    <a:pt x="14851" y="12144"/>
                  </a:cubicBezTo>
                  <a:cubicBezTo>
                    <a:pt x="14880" y="12192"/>
                    <a:pt x="14909" y="12231"/>
                    <a:pt x="14929" y="12279"/>
                  </a:cubicBezTo>
                  <a:cubicBezTo>
                    <a:pt x="14997" y="12415"/>
                    <a:pt x="15065" y="12551"/>
                    <a:pt x="15133" y="12677"/>
                  </a:cubicBezTo>
                  <a:lnTo>
                    <a:pt x="15210" y="12823"/>
                  </a:lnTo>
                  <a:cubicBezTo>
                    <a:pt x="15269" y="12949"/>
                    <a:pt x="15327" y="13056"/>
                    <a:pt x="15375" y="13172"/>
                  </a:cubicBezTo>
                  <a:cubicBezTo>
                    <a:pt x="15405" y="13221"/>
                    <a:pt x="15424" y="13279"/>
                    <a:pt x="15453" y="13328"/>
                  </a:cubicBezTo>
                  <a:cubicBezTo>
                    <a:pt x="15482" y="13396"/>
                    <a:pt x="15511" y="13464"/>
                    <a:pt x="15550" y="13541"/>
                  </a:cubicBezTo>
                  <a:cubicBezTo>
                    <a:pt x="15579" y="13609"/>
                    <a:pt x="15628" y="13716"/>
                    <a:pt x="15667" y="13803"/>
                  </a:cubicBezTo>
                  <a:lnTo>
                    <a:pt x="15744" y="13978"/>
                  </a:lnTo>
                  <a:lnTo>
                    <a:pt x="15870" y="14269"/>
                  </a:lnTo>
                  <a:lnTo>
                    <a:pt x="15938" y="14463"/>
                  </a:lnTo>
                  <a:cubicBezTo>
                    <a:pt x="15977" y="14551"/>
                    <a:pt x="16016" y="14648"/>
                    <a:pt x="16055" y="14745"/>
                  </a:cubicBezTo>
                  <a:cubicBezTo>
                    <a:pt x="16084" y="14813"/>
                    <a:pt x="16113" y="14881"/>
                    <a:pt x="16132" y="14949"/>
                  </a:cubicBezTo>
                  <a:cubicBezTo>
                    <a:pt x="16162" y="15026"/>
                    <a:pt x="16200" y="15133"/>
                    <a:pt x="16230" y="15220"/>
                  </a:cubicBezTo>
                  <a:cubicBezTo>
                    <a:pt x="16268" y="15308"/>
                    <a:pt x="16288" y="15366"/>
                    <a:pt x="16307" y="15434"/>
                  </a:cubicBezTo>
                  <a:cubicBezTo>
                    <a:pt x="16336" y="15512"/>
                    <a:pt x="16365" y="15609"/>
                    <a:pt x="16395" y="15696"/>
                  </a:cubicBezTo>
                  <a:cubicBezTo>
                    <a:pt x="16424" y="15783"/>
                    <a:pt x="16443" y="15851"/>
                    <a:pt x="16472" y="15929"/>
                  </a:cubicBezTo>
                  <a:cubicBezTo>
                    <a:pt x="16501" y="16026"/>
                    <a:pt x="16540" y="16133"/>
                    <a:pt x="16569" y="16230"/>
                  </a:cubicBezTo>
                  <a:lnTo>
                    <a:pt x="20520" y="13929"/>
                  </a:lnTo>
                  <a:lnTo>
                    <a:pt x="20491" y="13823"/>
                  </a:lnTo>
                  <a:cubicBezTo>
                    <a:pt x="20471" y="13755"/>
                    <a:pt x="20452" y="13697"/>
                    <a:pt x="20432" y="13629"/>
                  </a:cubicBezTo>
                  <a:cubicBezTo>
                    <a:pt x="20403" y="13570"/>
                    <a:pt x="20374" y="13473"/>
                    <a:pt x="20355" y="13396"/>
                  </a:cubicBezTo>
                  <a:cubicBezTo>
                    <a:pt x="20355" y="13376"/>
                    <a:pt x="20345" y="13357"/>
                    <a:pt x="20335" y="13347"/>
                  </a:cubicBezTo>
                  <a:cubicBezTo>
                    <a:pt x="20316" y="13279"/>
                    <a:pt x="20287" y="13211"/>
                    <a:pt x="20267" y="13143"/>
                  </a:cubicBezTo>
                  <a:cubicBezTo>
                    <a:pt x="20238" y="13075"/>
                    <a:pt x="20219" y="12988"/>
                    <a:pt x="20190" y="12920"/>
                  </a:cubicBezTo>
                  <a:cubicBezTo>
                    <a:pt x="20180" y="12901"/>
                    <a:pt x="20180" y="12891"/>
                    <a:pt x="20170" y="12871"/>
                  </a:cubicBezTo>
                  <a:cubicBezTo>
                    <a:pt x="20141" y="12804"/>
                    <a:pt x="20112" y="12726"/>
                    <a:pt x="20093" y="12658"/>
                  </a:cubicBezTo>
                  <a:cubicBezTo>
                    <a:pt x="20064" y="12580"/>
                    <a:pt x="20034" y="12512"/>
                    <a:pt x="20005" y="12444"/>
                  </a:cubicBezTo>
                  <a:cubicBezTo>
                    <a:pt x="20005" y="12435"/>
                    <a:pt x="19996" y="12415"/>
                    <a:pt x="19996" y="12406"/>
                  </a:cubicBezTo>
                  <a:cubicBezTo>
                    <a:pt x="19966" y="12328"/>
                    <a:pt x="19928" y="12241"/>
                    <a:pt x="19899" y="12163"/>
                  </a:cubicBezTo>
                  <a:cubicBezTo>
                    <a:pt x="19869" y="12076"/>
                    <a:pt x="19850" y="12037"/>
                    <a:pt x="19821" y="11969"/>
                  </a:cubicBezTo>
                  <a:lnTo>
                    <a:pt x="19811" y="11940"/>
                  </a:lnTo>
                  <a:cubicBezTo>
                    <a:pt x="19772" y="11862"/>
                    <a:pt x="19734" y="11775"/>
                    <a:pt x="19704" y="11687"/>
                  </a:cubicBezTo>
                  <a:cubicBezTo>
                    <a:pt x="19675" y="11619"/>
                    <a:pt x="19646" y="11561"/>
                    <a:pt x="19617" y="11503"/>
                  </a:cubicBezTo>
                  <a:lnTo>
                    <a:pt x="19607" y="11483"/>
                  </a:lnTo>
                  <a:lnTo>
                    <a:pt x="19501" y="11241"/>
                  </a:lnTo>
                  <a:cubicBezTo>
                    <a:pt x="19471" y="11163"/>
                    <a:pt x="19442" y="11095"/>
                    <a:pt x="19404" y="11018"/>
                  </a:cubicBezTo>
                  <a:cubicBezTo>
                    <a:pt x="19404" y="11008"/>
                    <a:pt x="19404" y="11008"/>
                    <a:pt x="19404" y="10998"/>
                  </a:cubicBezTo>
                  <a:cubicBezTo>
                    <a:pt x="19384" y="10959"/>
                    <a:pt x="19365" y="10921"/>
                    <a:pt x="19336" y="10872"/>
                  </a:cubicBezTo>
                  <a:cubicBezTo>
                    <a:pt x="19287" y="10755"/>
                    <a:pt x="19229" y="10629"/>
                    <a:pt x="19171" y="10523"/>
                  </a:cubicBezTo>
                  <a:lnTo>
                    <a:pt x="19151" y="10484"/>
                  </a:lnTo>
                  <a:lnTo>
                    <a:pt x="19093" y="10377"/>
                  </a:lnTo>
                  <a:cubicBezTo>
                    <a:pt x="19025" y="10241"/>
                    <a:pt x="18957" y="10105"/>
                    <a:pt x="18889" y="9979"/>
                  </a:cubicBezTo>
                  <a:cubicBezTo>
                    <a:pt x="18879" y="9950"/>
                    <a:pt x="18860" y="9921"/>
                    <a:pt x="18850" y="9892"/>
                  </a:cubicBezTo>
                  <a:cubicBezTo>
                    <a:pt x="18831" y="9872"/>
                    <a:pt x="18821" y="9853"/>
                    <a:pt x="18811" y="9833"/>
                  </a:cubicBezTo>
                  <a:cubicBezTo>
                    <a:pt x="18666" y="9562"/>
                    <a:pt x="18520" y="9290"/>
                    <a:pt x="18365" y="9028"/>
                  </a:cubicBezTo>
                  <a:cubicBezTo>
                    <a:pt x="18355" y="9008"/>
                    <a:pt x="18346" y="8999"/>
                    <a:pt x="18336" y="8979"/>
                  </a:cubicBezTo>
                  <a:lnTo>
                    <a:pt x="18287" y="8892"/>
                  </a:lnTo>
                  <a:cubicBezTo>
                    <a:pt x="18181" y="8717"/>
                    <a:pt x="18064" y="8533"/>
                    <a:pt x="17948" y="8348"/>
                  </a:cubicBezTo>
                  <a:cubicBezTo>
                    <a:pt x="17938" y="8329"/>
                    <a:pt x="17918" y="8300"/>
                    <a:pt x="17909" y="8280"/>
                  </a:cubicBezTo>
                  <a:cubicBezTo>
                    <a:pt x="17783" y="8077"/>
                    <a:pt x="17656" y="7882"/>
                    <a:pt x="17520" y="7688"/>
                  </a:cubicBezTo>
                  <a:cubicBezTo>
                    <a:pt x="17511" y="7669"/>
                    <a:pt x="17491" y="7640"/>
                    <a:pt x="17482" y="7620"/>
                  </a:cubicBezTo>
                  <a:lnTo>
                    <a:pt x="17443" y="7562"/>
                  </a:lnTo>
                  <a:cubicBezTo>
                    <a:pt x="17258" y="7300"/>
                    <a:pt x="17074" y="7028"/>
                    <a:pt x="16880" y="6766"/>
                  </a:cubicBezTo>
                  <a:lnTo>
                    <a:pt x="16841" y="6718"/>
                  </a:lnTo>
                  <a:lnTo>
                    <a:pt x="16783" y="6650"/>
                  </a:lnTo>
                  <a:cubicBezTo>
                    <a:pt x="16657" y="6475"/>
                    <a:pt x="16521" y="6300"/>
                    <a:pt x="16385" y="6126"/>
                  </a:cubicBezTo>
                  <a:lnTo>
                    <a:pt x="16375" y="6106"/>
                  </a:lnTo>
                  <a:cubicBezTo>
                    <a:pt x="16249" y="5941"/>
                    <a:pt x="16123" y="5786"/>
                    <a:pt x="15987" y="5631"/>
                  </a:cubicBezTo>
                  <a:lnTo>
                    <a:pt x="15948" y="5582"/>
                  </a:lnTo>
                  <a:lnTo>
                    <a:pt x="15870" y="5485"/>
                  </a:lnTo>
                  <a:cubicBezTo>
                    <a:pt x="15783" y="5378"/>
                    <a:pt x="15696" y="5281"/>
                    <a:pt x="15599" y="5174"/>
                  </a:cubicBezTo>
                  <a:lnTo>
                    <a:pt x="15531" y="5097"/>
                  </a:lnTo>
                  <a:lnTo>
                    <a:pt x="15463" y="5019"/>
                  </a:lnTo>
                  <a:cubicBezTo>
                    <a:pt x="15375" y="4922"/>
                    <a:pt x="15288" y="4815"/>
                    <a:pt x="15191" y="4718"/>
                  </a:cubicBezTo>
                  <a:cubicBezTo>
                    <a:pt x="15162" y="4679"/>
                    <a:pt x="15133" y="4650"/>
                    <a:pt x="15104" y="4621"/>
                  </a:cubicBezTo>
                  <a:lnTo>
                    <a:pt x="15074" y="4582"/>
                  </a:lnTo>
                  <a:cubicBezTo>
                    <a:pt x="14939" y="4446"/>
                    <a:pt x="14803" y="4301"/>
                    <a:pt x="14667" y="4165"/>
                  </a:cubicBezTo>
                  <a:cubicBezTo>
                    <a:pt x="14667" y="4155"/>
                    <a:pt x="14667" y="4155"/>
                    <a:pt x="14657" y="4155"/>
                  </a:cubicBezTo>
                  <a:cubicBezTo>
                    <a:pt x="14647" y="4136"/>
                    <a:pt x="14628" y="4126"/>
                    <a:pt x="14618" y="4107"/>
                  </a:cubicBezTo>
                  <a:lnTo>
                    <a:pt x="14249" y="3748"/>
                  </a:lnTo>
                  <a:lnTo>
                    <a:pt x="14201" y="3689"/>
                  </a:lnTo>
                  <a:cubicBezTo>
                    <a:pt x="14172" y="3670"/>
                    <a:pt x="14143" y="3641"/>
                    <a:pt x="14114" y="3621"/>
                  </a:cubicBezTo>
                  <a:cubicBezTo>
                    <a:pt x="14017" y="3524"/>
                    <a:pt x="13910" y="3427"/>
                    <a:pt x="13813" y="3330"/>
                  </a:cubicBezTo>
                  <a:cubicBezTo>
                    <a:pt x="13784" y="3311"/>
                    <a:pt x="13754" y="3282"/>
                    <a:pt x="13725" y="3253"/>
                  </a:cubicBezTo>
                  <a:lnTo>
                    <a:pt x="13677" y="3214"/>
                  </a:lnTo>
                  <a:cubicBezTo>
                    <a:pt x="13560" y="3097"/>
                    <a:pt x="13424" y="2990"/>
                    <a:pt x="13298" y="2884"/>
                  </a:cubicBezTo>
                  <a:lnTo>
                    <a:pt x="13259" y="2845"/>
                  </a:lnTo>
                  <a:lnTo>
                    <a:pt x="13250" y="2845"/>
                  </a:lnTo>
                  <a:cubicBezTo>
                    <a:pt x="13114" y="2728"/>
                    <a:pt x="12968" y="2612"/>
                    <a:pt x="12823" y="2495"/>
                  </a:cubicBezTo>
                  <a:lnTo>
                    <a:pt x="12794" y="2476"/>
                  </a:lnTo>
                  <a:cubicBezTo>
                    <a:pt x="12764" y="2447"/>
                    <a:pt x="12726" y="2427"/>
                    <a:pt x="12696" y="2398"/>
                  </a:cubicBezTo>
                  <a:lnTo>
                    <a:pt x="12415" y="2185"/>
                  </a:lnTo>
                  <a:lnTo>
                    <a:pt x="12347" y="2136"/>
                  </a:lnTo>
                  <a:lnTo>
                    <a:pt x="12260" y="2068"/>
                  </a:lnTo>
                  <a:cubicBezTo>
                    <a:pt x="12172" y="2010"/>
                    <a:pt x="12095" y="1942"/>
                    <a:pt x="12017" y="1894"/>
                  </a:cubicBezTo>
                  <a:lnTo>
                    <a:pt x="11920" y="1826"/>
                  </a:lnTo>
                  <a:lnTo>
                    <a:pt x="11852" y="1777"/>
                  </a:lnTo>
                  <a:cubicBezTo>
                    <a:pt x="11774" y="1729"/>
                    <a:pt x="11697" y="1670"/>
                    <a:pt x="11609" y="1622"/>
                  </a:cubicBezTo>
                  <a:lnTo>
                    <a:pt x="11503" y="1554"/>
                  </a:lnTo>
                  <a:lnTo>
                    <a:pt x="11444" y="1515"/>
                  </a:lnTo>
                  <a:lnTo>
                    <a:pt x="11231" y="1379"/>
                  </a:lnTo>
                  <a:lnTo>
                    <a:pt x="11105" y="1302"/>
                  </a:lnTo>
                  <a:lnTo>
                    <a:pt x="11017" y="1253"/>
                  </a:lnTo>
                  <a:lnTo>
                    <a:pt x="10697" y="1078"/>
                  </a:lnTo>
                  <a:lnTo>
                    <a:pt x="10668" y="1069"/>
                  </a:lnTo>
                  <a:cubicBezTo>
                    <a:pt x="10590" y="1020"/>
                    <a:pt x="10513" y="981"/>
                    <a:pt x="10425" y="942"/>
                  </a:cubicBezTo>
                  <a:cubicBezTo>
                    <a:pt x="10396" y="923"/>
                    <a:pt x="10357" y="904"/>
                    <a:pt x="10318" y="884"/>
                  </a:cubicBezTo>
                  <a:lnTo>
                    <a:pt x="10309" y="884"/>
                  </a:lnTo>
                  <a:cubicBezTo>
                    <a:pt x="10212" y="836"/>
                    <a:pt x="10115" y="787"/>
                    <a:pt x="10018" y="748"/>
                  </a:cubicBezTo>
                  <a:lnTo>
                    <a:pt x="9950" y="709"/>
                  </a:lnTo>
                  <a:cubicBezTo>
                    <a:pt x="9823" y="661"/>
                    <a:pt x="9707" y="612"/>
                    <a:pt x="9590" y="564"/>
                  </a:cubicBezTo>
                  <a:lnTo>
                    <a:pt x="9581" y="564"/>
                  </a:lnTo>
                  <a:cubicBezTo>
                    <a:pt x="9464" y="515"/>
                    <a:pt x="9338" y="467"/>
                    <a:pt x="9222" y="418"/>
                  </a:cubicBezTo>
                  <a:lnTo>
                    <a:pt x="9212" y="418"/>
                  </a:lnTo>
                  <a:cubicBezTo>
                    <a:pt x="9163" y="409"/>
                    <a:pt x="9125" y="399"/>
                    <a:pt x="9086" y="379"/>
                  </a:cubicBezTo>
                  <a:cubicBezTo>
                    <a:pt x="9008" y="360"/>
                    <a:pt x="8930" y="331"/>
                    <a:pt x="8843" y="302"/>
                  </a:cubicBezTo>
                  <a:lnTo>
                    <a:pt x="8824" y="302"/>
                  </a:lnTo>
                  <a:lnTo>
                    <a:pt x="8630" y="253"/>
                  </a:lnTo>
                  <a:cubicBezTo>
                    <a:pt x="8571" y="234"/>
                    <a:pt x="8513" y="214"/>
                    <a:pt x="8455" y="205"/>
                  </a:cubicBezTo>
                  <a:lnTo>
                    <a:pt x="8435" y="205"/>
                  </a:lnTo>
                  <a:cubicBezTo>
                    <a:pt x="8348" y="185"/>
                    <a:pt x="8270" y="166"/>
                    <a:pt x="8193" y="146"/>
                  </a:cubicBezTo>
                  <a:lnTo>
                    <a:pt x="8057" y="117"/>
                  </a:lnTo>
                  <a:lnTo>
                    <a:pt x="8037" y="117"/>
                  </a:lnTo>
                  <a:cubicBezTo>
                    <a:pt x="7911" y="88"/>
                    <a:pt x="7775" y="69"/>
                    <a:pt x="7639" y="49"/>
                  </a:cubicBezTo>
                  <a:lnTo>
                    <a:pt x="7620" y="49"/>
                  </a:lnTo>
                  <a:cubicBezTo>
                    <a:pt x="7494" y="30"/>
                    <a:pt x="7358" y="20"/>
                    <a:pt x="7222" y="11"/>
                  </a:cubicBezTo>
                  <a:lnTo>
                    <a:pt x="7106" y="11"/>
                  </a:lnTo>
                  <a:cubicBezTo>
                    <a:pt x="6999" y="11"/>
                    <a:pt x="6892" y="1"/>
                    <a:pt x="6785"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46;p37">
              <a:extLst>
                <a:ext uri="{FF2B5EF4-FFF2-40B4-BE49-F238E27FC236}">
                  <a16:creationId xmlns:a16="http://schemas.microsoft.com/office/drawing/2014/main" id="{86D65E0C-0E59-C96C-BBD1-C7D2F4069EC8}"/>
                </a:ext>
              </a:extLst>
            </p:cNvPr>
            <p:cNvSpPr/>
            <p:nvPr/>
          </p:nvSpPr>
          <p:spPr>
            <a:xfrm>
              <a:off x="6439900" y="1416700"/>
              <a:ext cx="185675" cy="242675"/>
            </a:xfrm>
            <a:custGeom>
              <a:avLst/>
              <a:gdLst/>
              <a:ahLst/>
              <a:cxnLst/>
              <a:rect l="l" t="t" r="r" b="b"/>
              <a:pathLst>
                <a:path w="7427" h="9707" extrusionOk="0">
                  <a:moveTo>
                    <a:pt x="3961" y="1"/>
                  </a:moveTo>
                  <a:lnTo>
                    <a:pt x="1" y="2301"/>
                  </a:lnTo>
                  <a:cubicBezTo>
                    <a:pt x="98" y="2330"/>
                    <a:pt x="195" y="2359"/>
                    <a:pt x="282" y="2408"/>
                  </a:cubicBezTo>
                  <a:cubicBezTo>
                    <a:pt x="379" y="2447"/>
                    <a:pt x="467" y="2495"/>
                    <a:pt x="564" y="2553"/>
                  </a:cubicBezTo>
                  <a:cubicBezTo>
                    <a:pt x="661" y="2602"/>
                    <a:pt x="719" y="2641"/>
                    <a:pt x="797" y="2699"/>
                  </a:cubicBezTo>
                  <a:cubicBezTo>
                    <a:pt x="884" y="2748"/>
                    <a:pt x="962" y="2806"/>
                    <a:pt x="1040" y="2874"/>
                  </a:cubicBezTo>
                  <a:cubicBezTo>
                    <a:pt x="1107" y="2932"/>
                    <a:pt x="1185" y="2990"/>
                    <a:pt x="1253" y="3048"/>
                  </a:cubicBezTo>
                  <a:lnTo>
                    <a:pt x="1272" y="3068"/>
                  </a:lnTo>
                  <a:cubicBezTo>
                    <a:pt x="1340" y="3136"/>
                    <a:pt x="1408" y="3194"/>
                    <a:pt x="1476" y="3262"/>
                  </a:cubicBezTo>
                  <a:cubicBezTo>
                    <a:pt x="1486" y="3272"/>
                    <a:pt x="1496" y="3281"/>
                    <a:pt x="1515" y="3301"/>
                  </a:cubicBezTo>
                  <a:cubicBezTo>
                    <a:pt x="1573" y="3359"/>
                    <a:pt x="1641" y="3427"/>
                    <a:pt x="1700" y="3495"/>
                  </a:cubicBezTo>
                  <a:lnTo>
                    <a:pt x="1738" y="3534"/>
                  </a:lnTo>
                  <a:cubicBezTo>
                    <a:pt x="1797" y="3611"/>
                    <a:pt x="1855" y="3679"/>
                    <a:pt x="1923" y="3757"/>
                  </a:cubicBezTo>
                  <a:lnTo>
                    <a:pt x="1952" y="3786"/>
                  </a:lnTo>
                  <a:cubicBezTo>
                    <a:pt x="2010" y="3864"/>
                    <a:pt x="2068" y="3932"/>
                    <a:pt x="2127" y="4009"/>
                  </a:cubicBezTo>
                  <a:lnTo>
                    <a:pt x="2146" y="4038"/>
                  </a:lnTo>
                  <a:cubicBezTo>
                    <a:pt x="2214" y="4126"/>
                    <a:pt x="2272" y="4213"/>
                    <a:pt x="2340" y="4301"/>
                  </a:cubicBezTo>
                  <a:cubicBezTo>
                    <a:pt x="2418" y="4427"/>
                    <a:pt x="2495" y="4553"/>
                    <a:pt x="2583" y="4679"/>
                  </a:cubicBezTo>
                  <a:lnTo>
                    <a:pt x="2660" y="4815"/>
                  </a:lnTo>
                  <a:cubicBezTo>
                    <a:pt x="2680" y="4864"/>
                    <a:pt x="2709" y="4902"/>
                    <a:pt x="2728" y="4941"/>
                  </a:cubicBezTo>
                  <a:cubicBezTo>
                    <a:pt x="2767" y="5029"/>
                    <a:pt x="2816" y="5106"/>
                    <a:pt x="2845" y="5184"/>
                  </a:cubicBezTo>
                  <a:cubicBezTo>
                    <a:pt x="2855" y="5194"/>
                    <a:pt x="2855" y="5203"/>
                    <a:pt x="2855" y="5203"/>
                  </a:cubicBezTo>
                  <a:cubicBezTo>
                    <a:pt x="2903" y="5300"/>
                    <a:pt x="2952" y="5397"/>
                    <a:pt x="2990" y="5494"/>
                  </a:cubicBezTo>
                  <a:cubicBezTo>
                    <a:pt x="2990" y="5494"/>
                    <a:pt x="3000" y="5504"/>
                    <a:pt x="3000" y="5514"/>
                  </a:cubicBezTo>
                  <a:cubicBezTo>
                    <a:pt x="3039" y="5611"/>
                    <a:pt x="3078" y="5698"/>
                    <a:pt x="3126" y="5795"/>
                  </a:cubicBezTo>
                  <a:cubicBezTo>
                    <a:pt x="3126" y="5805"/>
                    <a:pt x="3126" y="5815"/>
                    <a:pt x="3136" y="5824"/>
                  </a:cubicBezTo>
                  <a:cubicBezTo>
                    <a:pt x="3165" y="5922"/>
                    <a:pt x="3204" y="6009"/>
                    <a:pt x="3233" y="6106"/>
                  </a:cubicBezTo>
                  <a:lnTo>
                    <a:pt x="3243" y="6135"/>
                  </a:lnTo>
                  <a:cubicBezTo>
                    <a:pt x="3272" y="6232"/>
                    <a:pt x="3301" y="6319"/>
                    <a:pt x="3321" y="6417"/>
                  </a:cubicBezTo>
                  <a:lnTo>
                    <a:pt x="3330" y="6446"/>
                  </a:lnTo>
                  <a:cubicBezTo>
                    <a:pt x="3350" y="6543"/>
                    <a:pt x="3379" y="6640"/>
                    <a:pt x="3398" y="6737"/>
                  </a:cubicBezTo>
                  <a:cubicBezTo>
                    <a:pt x="3427" y="6902"/>
                    <a:pt x="3447" y="7067"/>
                    <a:pt x="3456" y="7242"/>
                  </a:cubicBezTo>
                  <a:cubicBezTo>
                    <a:pt x="3456" y="7242"/>
                    <a:pt x="3456" y="7251"/>
                    <a:pt x="3456" y="7261"/>
                  </a:cubicBezTo>
                  <a:cubicBezTo>
                    <a:pt x="3476" y="7416"/>
                    <a:pt x="3476" y="7572"/>
                    <a:pt x="3466" y="7727"/>
                  </a:cubicBezTo>
                  <a:cubicBezTo>
                    <a:pt x="3466" y="7872"/>
                    <a:pt x="3447" y="8018"/>
                    <a:pt x="3418" y="8173"/>
                  </a:cubicBezTo>
                  <a:cubicBezTo>
                    <a:pt x="3398" y="8300"/>
                    <a:pt x="3369" y="8426"/>
                    <a:pt x="3330" y="8552"/>
                  </a:cubicBezTo>
                  <a:cubicBezTo>
                    <a:pt x="3330" y="8562"/>
                    <a:pt x="3321" y="8581"/>
                    <a:pt x="3311" y="8591"/>
                  </a:cubicBezTo>
                  <a:cubicBezTo>
                    <a:pt x="3272" y="8698"/>
                    <a:pt x="3233" y="8804"/>
                    <a:pt x="3185" y="8901"/>
                  </a:cubicBezTo>
                  <a:cubicBezTo>
                    <a:pt x="3175" y="8930"/>
                    <a:pt x="3156" y="8960"/>
                    <a:pt x="3136" y="8989"/>
                  </a:cubicBezTo>
                  <a:cubicBezTo>
                    <a:pt x="3097" y="9066"/>
                    <a:pt x="3049" y="9144"/>
                    <a:pt x="3000" y="9212"/>
                  </a:cubicBezTo>
                  <a:cubicBezTo>
                    <a:pt x="2990" y="9231"/>
                    <a:pt x="2971" y="9241"/>
                    <a:pt x="2961" y="9260"/>
                  </a:cubicBezTo>
                  <a:cubicBezTo>
                    <a:pt x="2903" y="9338"/>
                    <a:pt x="2835" y="9416"/>
                    <a:pt x="2758" y="9484"/>
                  </a:cubicBezTo>
                  <a:lnTo>
                    <a:pt x="2709" y="9523"/>
                  </a:lnTo>
                  <a:cubicBezTo>
                    <a:pt x="2631" y="9591"/>
                    <a:pt x="2554" y="9649"/>
                    <a:pt x="2466" y="9707"/>
                  </a:cubicBezTo>
                  <a:lnTo>
                    <a:pt x="6427" y="7407"/>
                  </a:lnTo>
                  <a:cubicBezTo>
                    <a:pt x="6514" y="7358"/>
                    <a:pt x="6592" y="7290"/>
                    <a:pt x="6669" y="7232"/>
                  </a:cubicBezTo>
                  <a:lnTo>
                    <a:pt x="6718" y="7183"/>
                  </a:lnTo>
                  <a:cubicBezTo>
                    <a:pt x="6795" y="7115"/>
                    <a:pt x="6863" y="7038"/>
                    <a:pt x="6922" y="6960"/>
                  </a:cubicBezTo>
                  <a:cubicBezTo>
                    <a:pt x="6941" y="6950"/>
                    <a:pt x="6951" y="6931"/>
                    <a:pt x="6960" y="6912"/>
                  </a:cubicBezTo>
                  <a:cubicBezTo>
                    <a:pt x="6970" y="6902"/>
                    <a:pt x="7009" y="6853"/>
                    <a:pt x="7028" y="6815"/>
                  </a:cubicBezTo>
                  <a:cubicBezTo>
                    <a:pt x="7057" y="6776"/>
                    <a:pt x="7077" y="6727"/>
                    <a:pt x="7096" y="6688"/>
                  </a:cubicBezTo>
                  <a:lnTo>
                    <a:pt x="7145" y="6611"/>
                  </a:lnTo>
                  <a:cubicBezTo>
                    <a:pt x="7145" y="6591"/>
                    <a:pt x="7155" y="6582"/>
                    <a:pt x="7164" y="6572"/>
                  </a:cubicBezTo>
                  <a:cubicBezTo>
                    <a:pt x="7193" y="6504"/>
                    <a:pt x="7222" y="6436"/>
                    <a:pt x="7252" y="6368"/>
                  </a:cubicBezTo>
                  <a:cubicBezTo>
                    <a:pt x="7261" y="6349"/>
                    <a:pt x="7271" y="6319"/>
                    <a:pt x="7271" y="6290"/>
                  </a:cubicBezTo>
                  <a:lnTo>
                    <a:pt x="7290" y="6252"/>
                  </a:lnTo>
                  <a:cubicBezTo>
                    <a:pt x="7290" y="6232"/>
                    <a:pt x="7300" y="6213"/>
                    <a:pt x="7310" y="6193"/>
                  </a:cubicBezTo>
                  <a:cubicBezTo>
                    <a:pt x="7329" y="6135"/>
                    <a:pt x="7339" y="6077"/>
                    <a:pt x="7349" y="6028"/>
                  </a:cubicBezTo>
                  <a:cubicBezTo>
                    <a:pt x="7368" y="5970"/>
                    <a:pt x="7368" y="5922"/>
                    <a:pt x="7378" y="5873"/>
                  </a:cubicBezTo>
                  <a:lnTo>
                    <a:pt x="7378" y="5863"/>
                  </a:lnTo>
                  <a:cubicBezTo>
                    <a:pt x="7387" y="5815"/>
                    <a:pt x="7397" y="5766"/>
                    <a:pt x="7407" y="5708"/>
                  </a:cubicBezTo>
                  <a:cubicBezTo>
                    <a:pt x="7407" y="5659"/>
                    <a:pt x="7417" y="5611"/>
                    <a:pt x="7426" y="5562"/>
                  </a:cubicBezTo>
                  <a:cubicBezTo>
                    <a:pt x="7426" y="5514"/>
                    <a:pt x="7426" y="5475"/>
                    <a:pt x="7426" y="5426"/>
                  </a:cubicBezTo>
                  <a:lnTo>
                    <a:pt x="7426" y="5417"/>
                  </a:lnTo>
                  <a:cubicBezTo>
                    <a:pt x="7397" y="5359"/>
                    <a:pt x="7397" y="5310"/>
                    <a:pt x="7397" y="5271"/>
                  </a:cubicBezTo>
                  <a:lnTo>
                    <a:pt x="7397" y="5135"/>
                  </a:lnTo>
                  <a:cubicBezTo>
                    <a:pt x="7397" y="5087"/>
                    <a:pt x="7397" y="5038"/>
                    <a:pt x="7387" y="4990"/>
                  </a:cubicBezTo>
                  <a:lnTo>
                    <a:pt x="7387" y="4951"/>
                  </a:lnTo>
                  <a:lnTo>
                    <a:pt x="7387" y="4931"/>
                  </a:lnTo>
                  <a:lnTo>
                    <a:pt x="7387" y="4854"/>
                  </a:lnTo>
                  <a:cubicBezTo>
                    <a:pt x="7387" y="4805"/>
                    <a:pt x="7378" y="4757"/>
                    <a:pt x="7378" y="4718"/>
                  </a:cubicBezTo>
                  <a:cubicBezTo>
                    <a:pt x="7368" y="4669"/>
                    <a:pt x="7368" y="4621"/>
                    <a:pt x="7358" y="4572"/>
                  </a:cubicBezTo>
                  <a:cubicBezTo>
                    <a:pt x="7349" y="4524"/>
                    <a:pt x="7339" y="4475"/>
                    <a:pt x="7329" y="4427"/>
                  </a:cubicBezTo>
                  <a:cubicBezTo>
                    <a:pt x="7320" y="4388"/>
                    <a:pt x="7310" y="4339"/>
                    <a:pt x="7300" y="4301"/>
                  </a:cubicBezTo>
                  <a:cubicBezTo>
                    <a:pt x="7290" y="4252"/>
                    <a:pt x="7281" y="4203"/>
                    <a:pt x="7271" y="4155"/>
                  </a:cubicBezTo>
                  <a:lnTo>
                    <a:pt x="7261" y="4136"/>
                  </a:lnTo>
                  <a:cubicBezTo>
                    <a:pt x="7261" y="4126"/>
                    <a:pt x="7261" y="4116"/>
                    <a:pt x="7261" y="4106"/>
                  </a:cubicBezTo>
                  <a:cubicBezTo>
                    <a:pt x="7252" y="4077"/>
                    <a:pt x="7252" y="4048"/>
                    <a:pt x="7242" y="4019"/>
                  </a:cubicBezTo>
                  <a:cubicBezTo>
                    <a:pt x="7232" y="3980"/>
                    <a:pt x="7213" y="3922"/>
                    <a:pt x="7193" y="3873"/>
                  </a:cubicBezTo>
                  <a:cubicBezTo>
                    <a:pt x="7193" y="3854"/>
                    <a:pt x="7193" y="3844"/>
                    <a:pt x="7184" y="3825"/>
                  </a:cubicBezTo>
                  <a:lnTo>
                    <a:pt x="7174" y="3796"/>
                  </a:lnTo>
                  <a:cubicBezTo>
                    <a:pt x="7164" y="3776"/>
                    <a:pt x="7164" y="3747"/>
                    <a:pt x="7155" y="3728"/>
                  </a:cubicBezTo>
                  <a:cubicBezTo>
                    <a:pt x="7135" y="3679"/>
                    <a:pt x="7116" y="3631"/>
                    <a:pt x="7106" y="3582"/>
                  </a:cubicBezTo>
                  <a:lnTo>
                    <a:pt x="7077" y="3514"/>
                  </a:lnTo>
                  <a:cubicBezTo>
                    <a:pt x="7077" y="3505"/>
                    <a:pt x="7067" y="3495"/>
                    <a:pt x="7067" y="3485"/>
                  </a:cubicBezTo>
                  <a:cubicBezTo>
                    <a:pt x="7067" y="3476"/>
                    <a:pt x="7057" y="3456"/>
                    <a:pt x="7048" y="3446"/>
                  </a:cubicBezTo>
                  <a:cubicBezTo>
                    <a:pt x="7028" y="3398"/>
                    <a:pt x="7009" y="3349"/>
                    <a:pt x="6990" y="3311"/>
                  </a:cubicBezTo>
                  <a:lnTo>
                    <a:pt x="6951" y="3204"/>
                  </a:lnTo>
                  <a:lnTo>
                    <a:pt x="6941" y="3184"/>
                  </a:lnTo>
                  <a:lnTo>
                    <a:pt x="6931" y="3165"/>
                  </a:lnTo>
                  <a:cubicBezTo>
                    <a:pt x="6912" y="3116"/>
                    <a:pt x="6892" y="3068"/>
                    <a:pt x="6863" y="3019"/>
                  </a:cubicBezTo>
                  <a:cubicBezTo>
                    <a:pt x="6844" y="2971"/>
                    <a:pt x="6824" y="2942"/>
                    <a:pt x="6805" y="2903"/>
                  </a:cubicBezTo>
                  <a:lnTo>
                    <a:pt x="6795" y="2883"/>
                  </a:lnTo>
                  <a:lnTo>
                    <a:pt x="6795" y="2874"/>
                  </a:lnTo>
                  <a:cubicBezTo>
                    <a:pt x="6766" y="2815"/>
                    <a:pt x="6737" y="2757"/>
                    <a:pt x="6708" y="2699"/>
                  </a:cubicBezTo>
                  <a:lnTo>
                    <a:pt x="6679" y="2641"/>
                  </a:lnTo>
                  <a:lnTo>
                    <a:pt x="6611" y="2515"/>
                  </a:lnTo>
                  <a:lnTo>
                    <a:pt x="6553" y="2427"/>
                  </a:lnTo>
                  <a:cubicBezTo>
                    <a:pt x="6553" y="2418"/>
                    <a:pt x="6533" y="2398"/>
                    <a:pt x="6524" y="2379"/>
                  </a:cubicBezTo>
                  <a:cubicBezTo>
                    <a:pt x="6456" y="2253"/>
                    <a:pt x="6368" y="2126"/>
                    <a:pt x="6281" y="2000"/>
                  </a:cubicBezTo>
                  <a:cubicBezTo>
                    <a:pt x="6232" y="1923"/>
                    <a:pt x="6164" y="1835"/>
                    <a:pt x="6106" y="1758"/>
                  </a:cubicBezTo>
                  <a:lnTo>
                    <a:pt x="6097" y="1738"/>
                  </a:lnTo>
                  <a:lnTo>
                    <a:pt x="6077" y="1709"/>
                  </a:lnTo>
                  <a:cubicBezTo>
                    <a:pt x="6038" y="1660"/>
                    <a:pt x="6009" y="1622"/>
                    <a:pt x="5970" y="1583"/>
                  </a:cubicBezTo>
                  <a:cubicBezTo>
                    <a:pt x="5941" y="1534"/>
                    <a:pt x="5922" y="1515"/>
                    <a:pt x="5902" y="1486"/>
                  </a:cubicBezTo>
                  <a:lnTo>
                    <a:pt x="5873" y="1457"/>
                  </a:lnTo>
                  <a:lnTo>
                    <a:pt x="5854" y="1427"/>
                  </a:lnTo>
                  <a:lnTo>
                    <a:pt x="5737" y="1292"/>
                  </a:lnTo>
                  <a:lnTo>
                    <a:pt x="5689" y="1233"/>
                  </a:lnTo>
                  <a:lnTo>
                    <a:pt x="5650" y="1204"/>
                  </a:lnTo>
                  <a:cubicBezTo>
                    <a:pt x="5640" y="1185"/>
                    <a:pt x="5631" y="1175"/>
                    <a:pt x="5611" y="1156"/>
                  </a:cubicBezTo>
                  <a:cubicBezTo>
                    <a:pt x="5572" y="1117"/>
                    <a:pt x="5534" y="1068"/>
                    <a:pt x="5495" y="1030"/>
                  </a:cubicBezTo>
                  <a:cubicBezTo>
                    <a:pt x="5485" y="1020"/>
                    <a:pt x="5475" y="1010"/>
                    <a:pt x="5466" y="1000"/>
                  </a:cubicBezTo>
                  <a:cubicBezTo>
                    <a:pt x="5456" y="991"/>
                    <a:pt x="5436" y="981"/>
                    <a:pt x="5427" y="962"/>
                  </a:cubicBezTo>
                  <a:lnTo>
                    <a:pt x="5369" y="903"/>
                  </a:lnTo>
                  <a:lnTo>
                    <a:pt x="5242" y="787"/>
                  </a:lnTo>
                  <a:lnTo>
                    <a:pt x="5233" y="767"/>
                  </a:lnTo>
                  <a:lnTo>
                    <a:pt x="5213" y="748"/>
                  </a:lnTo>
                  <a:lnTo>
                    <a:pt x="5116" y="670"/>
                  </a:lnTo>
                  <a:lnTo>
                    <a:pt x="5000" y="573"/>
                  </a:lnTo>
                  <a:cubicBezTo>
                    <a:pt x="4961" y="544"/>
                    <a:pt x="4922" y="505"/>
                    <a:pt x="4874" y="476"/>
                  </a:cubicBezTo>
                  <a:lnTo>
                    <a:pt x="4757" y="399"/>
                  </a:lnTo>
                  <a:cubicBezTo>
                    <a:pt x="4728" y="379"/>
                    <a:pt x="4689" y="350"/>
                    <a:pt x="4660" y="331"/>
                  </a:cubicBezTo>
                  <a:cubicBezTo>
                    <a:pt x="4621" y="311"/>
                    <a:pt x="4582" y="282"/>
                    <a:pt x="4553" y="263"/>
                  </a:cubicBezTo>
                  <a:lnTo>
                    <a:pt x="4524" y="253"/>
                  </a:lnTo>
                  <a:cubicBezTo>
                    <a:pt x="4495" y="234"/>
                    <a:pt x="4476" y="224"/>
                    <a:pt x="4446" y="204"/>
                  </a:cubicBezTo>
                  <a:cubicBezTo>
                    <a:pt x="4417" y="195"/>
                    <a:pt x="4378" y="166"/>
                    <a:pt x="4340" y="156"/>
                  </a:cubicBezTo>
                  <a:lnTo>
                    <a:pt x="4243" y="107"/>
                  </a:lnTo>
                  <a:lnTo>
                    <a:pt x="4146" y="69"/>
                  </a:lnTo>
                  <a:cubicBezTo>
                    <a:pt x="4116" y="59"/>
                    <a:pt x="4087" y="39"/>
                    <a:pt x="4048" y="30"/>
                  </a:cubicBezTo>
                  <a:cubicBezTo>
                    <a:pt x="4019" y="20"/>
                    <a:pt x="3990" y="10"/>
                    <a:pt x="3961"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47;p37">
              <a:extLst>
                <a:ext uri="{FF2B5EF4-FFF2-40B4-BE49-F238E27FC236}">
                  <a16:creationId xmlns:a16="http://schemas.microsoft.com/office/drawing/2014/main" id="{AD8A64A1-ECE1-3F19-D9FA-F20227BC354C}"/>
                </a:ext>
              </a:extLst>
            </p:cNvPr>
            <p:cNvSpPr/>
            <p:nvPr/>
          </p:nvSpPr>
          <p:spPr>
            <a:xfrm>
              <a:off x="6079325" y="838450"/>
              <a:ext cx="266450" cy="295825"/>
            </a:xfrm>
            <a:custGeom>
              <a:avLst/>
              <a:gdLst/>
              <a:ahLst/>
              <a:cxnLst/>
              <a:rect l="l" t="t" r="r" b="b"/>
              <a:pathLst>
                <a:path w="10658" h="11833" extrusionOk="0">
                  <a:moveTo>
                    <a:pt x="3951" y="0"/>
                  </a:moveTo>
                  <a:lnTo>
                    <a:pt x="0" y="2301"/>
                  </a:lnTo>
                  <a:cubicBezTo>
                    <a:pt x="107" y="2311"/>
                    <a:pt x="204" y="2320"/>
                    <a:pt x="301" y="2330"/>
                  </a:cubicBezTo>
                  <a:lnTo>
                    <a:pt x="408" y="2349"/>
                  </a:lnTo>
                  <a:lnTo>
                    <a:pt x="583" y="2369"/>
                  </a:lnTo>
                  <a:lnTo>
                    <a:pt x="709" y="2398"/>
                  </a:lnTo>
                  <a:lnTo>
                    <a:pt x="825" y="2427"/>
                  </a:lnTo>
                  <a:cubicBezTo>
                    <a:pt x="884" y="2437"/>
                    <a:pt x="932" y="2456"/>
                    <a:pt x="990" y="2466"/>
                  </a:cubicBezTo>
                  <a:lnTo>
                    <a:pt x="1049" y="2485"/>
                  </a:lnTo>
                  <a:cubicBezTo>
                    <a:pt x="1126" y="2514"/>
                    <a:pt x="1204" y="2534"/>
                    <a:pt x="1272" y="2563"/>
                  </a:cubicBezTo>
                  <a:lnTo>
                    <a:pt x="1320" y="2573"/>
                  </a:lnTo>
                  <a:lnTo>
                    <a:pt x="1495" y="2650"/>
                  </a:lnTo>
                  <a:lnTo>
                    <a:pt x="1553" y="2670"/>
                  </a:lnTo>
                  <a:cubicBezTo>
                    <a:pt x="1621" y="2699"/>
                    <a:pt x="1689" y="2728"/>
                    <a:pt x="1757" y="2767"/>
                  </a:cubicBezTo>
                  <a:lnTo>
                    <a:pt x="1786" y="2786"/>
                  </a:lnTo>
                  <a:cubicBezTo>
                    <a:pt x="1864" y="2815"/>
                    <a:pt x="1932" y="2854"/>
                    <a:pt x="2000" y="2893"/>
                  </a:cubicBezTo>
                  <a:cubicBezTo>
                    <a:pt x="2097" y="2951"/>
                    <a:pt x="2194" y="3019"/>
                    <a:pt x="2291" y="3077"/>
                  </a:cubicBezTo>
                  <a:lnTo>
                    <a:pt x="2310" y="3087"/>
                  </a:lnTo>
                  <a:cubicBezTo>
                    <a:pt x="2398" y="3155"/>
                    <a:pt x="2495" y="3223"/>
                    <a:pt x="2582" y="3291"/>
                  </a:cubicBezTo>
                  <a:lnTo>
                    <a:pt x="2611" y="3310"/>
                  </a:lnTo>
                  <a:cubicBezTo>
                    <a:pt x="2699" y="3378"/>
                    <a:pt x="2786" y="3456"/>
                    <a:pt x="2873" y="3534"/>
                  </a:cubicBezTo>
                  <a:lnTo>
                    <a:pt x="2922" y="3572"/>
                  </a:lnTo>
                  <a:cubicBezTo>
                    <a:pt x="3009" y="3650"/>
                    <a:pt x="3097" y="3728"/>
                    <a:pt x="3184" y="3815"/>
                  </a:cubicBezTo>
                  <a:lnTo>
                    <a:pt x="3233" y="3864"/>
                  </a:lnTo>
                  <a:cubicBezTo>
                    <a:pt x="3320" y="3951"/>
                    <a:pt x="3417" y="4048"/>
                    <a:pt x="3504" y="4145"/>
                  </a:cubicBezTo>
                  <a:lnTo>
                    <a:pt x="3514" y="4155"/>
                  </a:lnTo>
                  <a:cubicBezTo>
                    <a:pt x="3601" y="4252"/>
                    <a:pt x="3689" y="4349"/>
                    <a:pt x="3776" y="4456"/>
                  </a:cubicBezTo>
                  <a:cubicBezTo>
                    <a:pt x="3805" y="4475"/>
                    <a:pt x="3825" y="4504"/>
                    <a:pt x="3854" y="4543"/>
                  </a:cubicBezTo>
                  <a:cubicBezTo>
                    <a:pt x="3922" y="4621"/>
                    <a:pt x="3999" y="4718"/>
                    <a:pt x="4077" y="4805"/>
                  </a:cubicBezTo>
                  <a:cubicBezTo>
                    <a:pt x="4096" y="4844"/>
                    <a:pt x="4126" y="4863"/>
                    <a:pt x="4145" y="4902"/>
                  </a:cubicBezTo>
                  <a:cubicBezTo>
                    <a:pt x="4242" y="5028"/>
                    <a:pt x="4349" y="5155"/>
                    <a:pt x="4456" y="5300"/>
                  </a:cubicBezTo>
                  <a:cubicBezTo>
                    <a:pt x="4494" y="5349"/>
                    <a:pt x="4524" y="5397"/>
                    <a:pt x="4562" y="5455"/>
                  </a:cubicBezTo>
                  <a:cubicBezTo>
                    <a:pt x="4630" y="5543"/>
                    <a:pt x="4698" y="5630"/>
                    <a:pt x="4756" y="5727"/>
                  </a:cubicBezTo>
                  <a:cubicBezTo>
                    <a:pt x="4776" y="5756"/>
                    <a:pt x="4805" y="5795"/>
                    <a:pt x="4824" y="5824"/>
                  </a:cubicBezTo>
                  <a:cubicBezTo>
                    <a:pt x="4931" y="5989"/>
                    <a:pt x="5038" y="6164"/>
                    <a:pt x="5145" y="6329"/>
                  </a:cubicBezTo>
                  <a:lnTo>
                    <a:pt x="5203" y="6436"/>
                  </a:lnTo>
                  <a:cubicBezTo>
                    <a:pt x="5251" y="6523"/>
                    <a:pt x="5300" y="6601"/>
                    <a:pt x="5339" y="6678"/>
                  </a:cubicBezTo>
                  <a:cubicBezTo>
                    <a:pt x="5378" y="6746"/>
                    <a:pt x="5407" y="6805"/>
                    <a:pt x="5446" y="6863"/>
                  </a:cubicBezTo>
                  <a:cubicBezTo>
                    <a:pt x="5455" y="6892"/>
                    <a:pt x="5475" y="6921"/>
                    <a:pt x="5484" y="6940"/>
                  </a:cubicBezTo>
                  <a:cubicBezTo>
                    <a:pt x="5543" y="7047"/>
                    <a:pt x="5591" y="7154"/>
                    <a:pt x="5640" y="7261"/>
                  </a:cubicBezTo>
                  <a:cubicBezTo>
                    <a:pt x="5649" y="7280"/>
                    <a:pt x="5659" y="7300"/>
                    <a:pt x="5669" y="7319"/>
                  </a:cubicBezTo>
                  <a:cubicBezTo>
                    <a:pt x="5727" y="7445"/>
                    <a:pt x="5785" y="7562"/>
                    <a:pt x="5834" y="7688"/>
                  </a:cubicBezTo>
                  <a:cubicBezTo>
                    <a:pt x="5844" y="7707"/>
                    <a:pt x="5853" y="7727"/>
                    <a:pt x="5863" y="7746"/>
                  </a:cubicBezTo>
                  <a:cubicBezTo>
                    <a:pt x="5912" y="7872"/>
                    <a:pt x="5960" y="7989"/>
                    <a:pt x="6009" y="8115"/>
                  </a:cubicBezTo>
                  <a:cubicBezTo>
                    <a:pt x="6018" y="8134"/>
                    <a:pt x="6028" y="8154"/>
                    <a:pt x="6028" y="8173"/>
                  </a:cubicBezTo>
                  <a:cubicBezTo>
                    <a:pt x="6077" y="8290"/>
                    <a:pt x="6115" y="8406"/>
                    <a:pt x="6154" y="8523"/>
                  </a:cubicBezTo>
                  <a:lnTo>
                    <a:pt x="6164" y="8561"/>
                  </a:lnTo>
                  <a:cubicBezTo>
                    <a:pt x="6203" y="8678"/>
                    <a:pt x="6242" y="8804"/>
                    <a:pt x="6290" y="8921"/>
                  </a:cubicBezTo>
                  <a:cubicBezTo>
                    <a:pt x="6300" y="8950"/>
                    <a:pt x="6309" y="8989"/>
                    <a:pt x="6309" y="9018"/>
                  </a:cubicBezTo>
                  <a:cubicBezTo>
                    <a:pt x="6348" y="9124"/>
                    <a:pt x="6377" y="9241"/>
                    <a:pt x="6407" y="9348"/>
                  </a:cubicBezTo>
                  <a:cubicBezTo>
                    <a:pt x="6407" y="9367"/>
                    <a:pt x="6416" y="9377"/>
                    <a:pt x="6416" y="9396"/>
                  </a:cubicBezTo>
                  <a:cubicBezTo>
                    <a:pt x="6445" y="9513"/>
                    <a:pt x="6474" y="9639"/>
                    <a:pt x="6504" y="9755"/>
                  </a:cubicBezTo>
                  <a:cubicBezTo>
                    <a:pt x="6504" y="9794"/>
                    <a:pt x="6513" y="9823"/>
                    <a:pt x="6523" y="9852"/>
                  </a:cubicBezTo>
                  <a:cubicBezTo>
                    <a:pt x="6542" y="9959"/>
                    <a:pt x="6562" y="10056"/>
                    <a:pt x="6572" y="10153"/>
                  </a:cubicBezTo>
                  <a:lnTo>
                    <a:pt x="6591" y="10241"/>
                  </a:lnTo>
                  <a:cubicBezTo>
                    <a:pt x="6610" y="10357"/>
                    <a:pt x="6630" y="10483"/>
                    <a:pt x="6639" y="10600"/>
                  </a:cubicBezTo>
                  <a:cubicBezTo>
                    <a:pt x="6639" y="10629"/>
                    <a:pt x="6639" y="10658"/>
                    <a:pt x="6649" y="10677"/>
                  </a:cubicBezTo>
                  <a:cubicBezTo>
                    <a:pt x="6659" y="10774"/>
                    <a:pt x="6669" y="10881"/>
                    <a:pt x="6678" y="10978"/>
                  </a:cubicBezTo>
                  <a:cubicBezTo>
                    <a:pt x="6678" y="11007"/>
                    <a:pt x="6678" y="11046"/>
                    <a:pt x="6688" y="11085"/>
                  </a:cubicBezTo>
                  <a:cubicBezTo>
                    <a:pt x="6698" y="11182"/>
                    <a:pt x="6698" y="11279"/>
                    <a:pt x="6707" y="11376"/>
                  </a:cubicBezTo>
                  <a:lnTo>
                    <a:pt x="6707" y="11454"/>
                  </a:lnTo>
                  <a:lnTo>
                    <a:pt x="6707" y="11832"/>
                  </a:lnTo>
                  <a:lnTo>
                    <a:pt x="10658" y="9532"/>
                  </a:lnTo>
                  <a:lnTo>
                    <a:pt x="10658" y="9493"/>
                  </a:lnTo>
                  <a:cubicBezTo>
                    <a:pt x="10638" y="9386"/>
                    <a:pt x="10638" y="9280"/>
                    <a:pt x="10629" y="9183"/>
                  </a:cubicBezTo>
                  <a:lnTo>
                    <a:pt x="10629" y="9154"/>
                  </a:lnTo>
                  <a:lnTo>
                    <a:pt x="10629" y="9076"/>
                  </a:lnTo>
                  <a:cubicBezTo>
                    <a:pt x="10629" y="9008"/>
                    <a:pt x="10629" y="8940"/>
                    <a:pt x="10619" y="8872"/>
                  </a:cubicBezTo>
                  <a:lnTo>
                    <a:pt x="10619" y="8785"/>
                  </a:lnTo>
                  <a:cubicBezTo>
                    <a:pt x="10619" y="8756"/>
                    <a:pt x="10619" y="8707"/>
                    <a:pt x="10609" y="8678"/>
                  </a:cubicBezTo>
                  <a:lnTo>
                    <a:pt x="10609" y="8571"/>
                  </a:lnTo>
                  <a:cubicBezTo>
                    <a:pt x="10600" y="8513"/>
                    <a:pt x="10590" y="8445"/>
                    <a:pt x="10580" y="8377"/>
                  </a:cubicBezTo>
                  <a:cubicBezTo>
                    <a:pt x="10580" y="8358"/>
                    <a:pt x="10580" y="8328"/>
                    <a:pt x="10580" y="8309"/>
                  </a:cubicBezTo>
                  <a:cubicBezTo>
                    <a:pt x="10571" y="8280"/>
                    <a:pt x="10580" y="8290"/>
                    <a:pt x="10580" y="8280"/>
                  </a:cubicBezTo>
                  <a:cubicBezTo>
                    <a:pt x="10561" y="8183"/>
                    <a:pt x="10551" y="8086"/>
                    <a:pt x="10532" y="7979"/>
                  </a:cubicBezTo>
                  <a:lnTo>
                    <a:pt x="10522" y="7940"/>
                  </a:lnTo>
                  <a:cubicBezTo>
                    <a:pt x="10522" y="7911"/>
                    <a:pt x="10512" y="7882"/>
                    <a:pt x="10512" y="7853"/>
                  </a:cubicBezTo>
                  <a:cubicBezTo>
                    <a:pt x="10503" y="7795"/>
                    <a:pt x="10493" y="7746"/>
                    <a:pt x="10483" y="7688"/>
                  </a:cubicBezTo>
                  <a:cubicBezTo>
                    <a:pt x="10473" y="7639"/>
                    <a:pt x="10464" y="7601"/>
                    <a:pt x="10454" y="7552"/>
                  </a:cubicBezTo>
                  <a:cubicBezTo>
                    <a:pt x="10444" y="7513"/>
                    <a:pt x="10444" y="7494"/>
                    <a:pt x="10435" y="7455"/>
                  </a:cubicBezTo>
                  <a:cubicBezTo>
                    <a:pt x="10435" y="7426"/>
                    <a:pt x="10425" y="7416"/>
                    <a:pt x="10425" y="7397"/>
                  </a:cubicBezTo>
                  <a:cubicBezTo>
                    <a:pt x="10406" y="7300"/>
                    <a:pt x="10376" y="7203"/>
                    <a:pt x="10357" y="7106"/>
                  </a:cubicBezTo>
                  <a:lnTo>
                    <a:pt x="10357" y="7096"/>
                  </a:lnTo>
                  <a:cubicBezTo>
                    <a:pt x="10357" y="7086"/>
                    <a:pt x="10347" y="7057"/>
                    <a:pt x="10347" y="7038"/>
                  </a:cubicBezTo>
                  <a:cubicBezTo>
                    <a:pt x="10328" y="6970"/>
                    <a:pt x="10308" y="6892"/>
                    <a:pt x="10289" y="6824"/>
                  </a:cubicBezTo>
                  <a:cubicBezTo>
                    <a:pt x="10279" y="6785"/>
                    <a:pt x="10260" y="6746"/>
                    <a:pt x="10250" y="6717"/>
                  </a:cubicBezTo>
                  <a:cubicBezTo>
                    <a:pt x="10241" y="6678"/>
                    <a:pt x="10241" y="6649"/>
                    <a:pt x="10231" y="6620"/>
                  </a:cubicBezTo>
                  <a:cubicBezTo>
                    <a:pt x="10221" y="6591"/>
                    <a:pt x="10211" y="6562"/>
                    <a:pt x="10202" y="6543"/>
                  </a:cubicBezTo>
                  <a:cubicBezTo>
                    <a:pt x="10173" y="6445"/>
                    <a:pt x="10143" y="6358"/>
                    <a:pt x="10114" y="6271"/>
                  </a:cubicBezTo>
                  <a:lnTo>
                    <a:pt x="10114" y="6251"/>
                  </a:lnTo>
                  <a:cubicBezTo>
                    <a:pt x="10114" y="6251"/>
                    <a:pt x="10105" y="6232"/>
                    <a:pt x="10105" y="6213"/>
                  </a:cubicBezTo>
                  <a:cubicBezTo>
                    <a:pt x="10085" y="6145"/>
                    <a:pt x="10056" y="6077"/>
                    <a:pt x="10037" y="6009"/>
                  </a:cubicBezTo>
                  <a:lnTo>
                    <a:pt x="9978" y="5863"/>
                  </a:lnTo>
                  <a:lnTo>
                    <a:pt x="9959" y="5805"/>
                  </a:lnTo>
                  <a:cubicBezTo>
                    <a:pt x="9959" y="5795"/>
                    <a:pt x="9949" y="5776"/>
                    <a:pt x="9940" y="5766"/>
                  </a:cubicBezTo>
                  <a:cubicBezTo>
                    <a:pt x="9911" y="5688"/>
                    <a:pt x="9881" y="5601"/>
                    <a:pt x="9843" y="5523"/>
                  </a:cubicBezTo>
                  <a:cubicBezTo>
                    <a:pt x="9833" y="5494"/>
                    <a:pt x="9823" y="5465"/>
                    <a:pt x="9813" y="5446"/>
                  </a:cubicBezTo>
                  <a:cubicBezTo>
                    <a:pt x="9794" y="5417"/>
                    <a:pt x="9794" y="5397"/>
                    <a:pt x="9784" y="5378"/>
                  </a:cubicBezTo>
                  <a:cubicBezTo>
                    <a:pt x="9775" y="5358"/>
                    <a:pt x="9755" y="5320"/>
                    <a:pt x="9746" y="5290"/>
                  </a:cubicBezTo>
                  <a:cubicBezTo>
                    <a:pt x="9707" y="5213"/>
                    <a:pt x="9678" y="5135"/>
                    <a:pt x="9639" y="5057"/>
                  </a:cubicBezTo>
                  <a:cubicBezTo>
                    <a:pt x="9629" y="5038"/>
                    <a:pt x="9629" y="5028"/>
                    <a:pt x="9619" y="5019"/>
                  </a:cubicBezTo>
                  <a:lnTo>
                    <a:pt x="9590" y="4960"/>
                  </a:lnTo>
                  <a:cubicBezTo>
                    <a:pt x="9561" y="4902"/>
                    <a:pt x="9542" y="4854"/>
                    <a:pt x="9513" y="4805"/>
                  </a:cubicBezTo>
                  <a:cubicBezTo>
                    <a:pt x="9493" y="4757"/>
                    <a:pt x="9464" y="4698"/>
                    <a:pt x="9435" y="4640"/>
                  </a:cubicBezTo>
                  <a:lnTo>
                    <a:pt x="9386" y="4562"/>
                  </a:lnTo>
                  <a:cubicBezTo>
                    <a:pt x="9386" y="4543"/>
                    <a:pt x="9377" y="4533"/>
                    <a:pt x="9367" y="4524"/>
                  </a:cubicBezTo>
                  <a:cubicBezTo>
                    <a:pt x="9348" y="4475"/>
                    <a:pt x="9318" y="4427"/>
                    <a:pt x="9289" y="4378"/>
                  </a:cubicBezTo>
                  <a:cubicBezTo>
                    <a:pt x="9241" y="4300"/>
                    <a:pt x="9202" y="4213"/>
                    <a:pt x="9153" y="4135"/>
                  </a:cubicBezTo>
                  <a:cubicBezTo>
                    <a:pt x="9144" y="4126"/>
                    <a:pt x="9134" y="4106"/>
                    <a:pt x="9134" y="4097"/>
                  </a:cubicBezTo>
                  <a:cubicBezTo>
                    <a:pt x="9115" y="4067"/>
                    <a:pt x="9105" y="4048"/>
                    <a:pt x="9085" y="4029"/>
                  </a:cubicBezTo>
                  <a:cubicBezTo>
                    <a:pt x="8988" y="3854"/>
                    <a:pt x="8882" y="3689"/>
                    <a:pt x="8775" y="3524"/>
                  </a:cubicBezTo>
                  <a:cubicBezTo>
                    <a:pt x="8755" y="3504"/>
                    <a:pt x="8746" y="3475"/>
                    <a:pt x="8726" y="3456"/>
                  </a:cubicBezTo>
                  <a:cubicBezTo>
                    <a:pt x="8717" y="3437"/>
                    <a:pt x="8717" y="3437"/>
                    <a:pt x="8707" y="3427"/>
                  </a:cubicBezTo>
                  <a:cubicBezTo>
                    <a:pt x="8639" y="3330"/>
                    <a:pt x="8571" y="3242"/>
                    <a:pt x="8513" y="3145"/>
                  </a:cubicBezTo>
                  <a:cubicBezTo>
                    <a:pt x="8484" y="3106"/>
                    <a:pt x="8455" y="3068"/>
                    <a:pt x="8425" y="3029"/>
                  </a:cubicBezTo>
                  <a:lnTo>
                    <a:pt x="8396" y="2990"/>
                  </a:lnTo>
                  <a:cubicBezTo>
                    <a:pt x="8299" y="2864"/>
                    <a:pt x="8212" y="2738"/>
                    <a:pt x="8115" y="2621"/>
                  </a:cubicBezTo>
                  <a:lnTo>
                    <a:pt x="8095" y="2592"/>
                  </a:lnTo>
                  <a:cubicBezTo>
                    <a:pt x="8066" y="2563"/>
                    <a:pt x="8047" y="2534"/>
                    <a:pt x="8018" y="2495"/>
                  </a:cubicBezTo>
                  <a:cubicBezTo>
                    <a:pt x="7969" y="2437"/>
                    <a:pt x="7911" y="2369"/>
                    <a:pt x="7862" y="2301"/>
                  </a:cubicBezTo>
                  <a:cubicBezTo>
                    <a:pt x="7843" y="2281"/>
                    <a:pt x="7824" y="2252"/>
                    <a:pt x="7795" y="2233"/>
                  </a:cubicBezTo>
                  <a:lnTo>
                    <a:pt x="7727" y="2146"/>
                  </a:lnTo>
                  <a:lnTo>
                    <a:pt x="7649" y="2049"/>
                  </a:lnTo>
                  <a:cubicBezTo>
                    <a:pt x="7581" y="1981"/>
                    <a:pt x="7523" y="1913"/>
                    <a:pt x="7465" y="1854"/>
                  </a:cubicBezTo>
                  <a:lnTo>
                    <a:pt x="7455" y="1835"/>
                  </a:lnTo>
                  <a:cubicBezTo>
                    <a:pt x="7387" y="1767"/>
                    <a:pt x="7329" y="1699"/>
                    <a:pt x="7261" y="1641"/>
                  </a:cubicBezTo>
                  <a:lnTo>
                    <a:pt x="7183" y="1563"/>
                  </a:lnTo>
                  <a:lnTo>
                    <a:pt x="7135" y="1505"/>
                  </a:lnTo>
                  <a:lnTo>
                    <a:pt x="7086" y="1456"/>
                  </a:lnTo>
                  <a:cubicBezTo>
                    <a:pt x="7028" y="1408"/>
                    <a:pt x="6960" y="1350"/>
                    <a:pt x="6911" y="1301"/>
                  </a:cubicBezTo>
                  <a:lnTo>
                    <a:pt x="6872" y="1262"/>
                  </a:lnTo>
                  <a:cubicBezTo>
                    <a:pt x="6853" y="1253"/>
                    <a:pt x="6843" y="1243"/>
                    <a:pt x="6824" y="1233"/>
                  </a:cubicBezTo>
                  <a:lnTo>
                    <a:pt x="6737" y="1156"/>
                  </a:lnTo>
                  <a:cubicBezTo>
                    <a:pt x="6688" y="1107"/>
                    <a:pt x="6630" y="1058"/>
                    <a:pt x="6581" y="1020"/>
                  </a:cubicBezTo>
                  <a:lnTo>
                    <a:pt x="6562" y="1010"/>
                  </a:lnTo>
                  <a:lnTo>
                    <a:pt x="6542" y="991"/>
                  </a:lnTo>
                  <a:lnTo>
                    <a:pt x="6426" y="903"/>
                  </a:lnTo>
                  <a:lnTo>
                    <a:pt x="6271" y="796"/>
                  </a:lnTo>
                  <a:lnTo>
                    <a:pt x="6261" y="787"/>
                  </a:lnTo>
                  <a:lnTo>
                    <a:pt x="6242" y="777"/>
                  </a:lnTo>
                  <a:lnTo>
                    <a:pt x="6125" y="699"/>
                  </a:lnTo>
                  <a:lnTo>
                    <a:pt x="5989" y="612"/>
                  </a:lnTo>
                  <a:lnTo>
                    <a:pt x="5950" y="593"/>
                  </a:lnTo>
                  <a:cubicBezTo>
                    <a:pt x="5912" y="573"/>
                    <a:pt x="5873" y="554"/>
                    <a:pt x="5844" y="534"/>
                  </a:cubicBezTo>
                  <a:lnTo>
                    <a:pt x="5737" y="476"/>
                  </a:lnTo>
                  <a:lnTo>
                    <a:pt x="5708" y="457"/>
                  </a:lnTo>
                  <a:lnTo>
                    <a:pt x="5688" y="457"/>
                  </a:lnTo>
                  <a:lnTo>
                    <a:pt x="5543" y="379"/>
                  </a:lnTo>
                  <a:lnTo>
                    <a:pt x="5504" y="369"/>
                  </a:lnTo>
                  <a:lnTo>
                    <a:pt x="5446" y="340"/>
                  </a:lnTo>
                  <a:lnTo>
                    <a:pt x="5378" y="311"/>
                  </a:lnTo>
                  <a:cubicBezTo>
                    <a:pt x="5339" y="301"/>
                    <a:pt x="5310" y="282"/>
                    <a:pt x="5271" y="272"/>
                  </a:cubicBezTo>
                  <a:lnTo>
                    <a:pt x="5222" y="253"/>
                  </a:lnTo>
                  <a:lnTo>
                    <a:pt x="5203" y="253"/>
                  </a:lnTo>
                  <a:cubicBezTo>
                    <a:pt x="5145" y="224"/>
                    <a:pt x="5086" y="204"/>
                    <a:pt x="5019" y="185"/>
                  </a:cubicBezTo>
                  <a:lnTo>
                    <a:pt x="5009" y="185"/>
                  </a:lnTo>
                  <a:lnTo>
                    <a:pt x="4941" y="165"/>
                  </a:lnTo>
                  <a:lnTo>
                    <a:pt x="4805" y="136"/>
                  </a:lnTo>
                  <a:lnTo>
                    <a:pt x="4776" y="127"/>
                  </a:lnTo>
                  <a:lnTo>
                    <a:pt x="4659" y="98"/>
                  </a:lnTo>
                  <a:lnTo>
                    <a:pt x="4572" y="78"/>
                  </a:lnTo>
                  <a:cubicBezTo>
                    <a:pt x="4553" y="78"/>
                    <a:pt x="4543" y="78"/>
                    <a:pt x="4533" y="68"/>
                  </a:cubicBezTo>
                  <a:lnTo>
                    <a:pt x="4359" y="49"/>
                  </a:lnTo>
                  <a:lnTo>
                    <a:pt x="4281" y="30"/>
                  </a:lnTo>
                  <a:lnTo>
                    <a:pt x="4252" y="30"/>
                  </a:lnTo>
                  <a:cubicBezTo>
                    <a:pt x="4155" y="20"/>
                    <a:pt x="4058" y="10"/>
                    <a:pt x="395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48;p37">
              <a:extLst>
                <a:ext uri="{FF2B5EF4-FFF2-40B4-BE49-F238E27FC236}">
                  <a16:creationId xmlns:a16="http://schemas.microsoft.com/office/drawing/2014/main" id="{19502E80-3F6E-0E93-7E30-478A8F8B6873}"/>
                </a:ext>
              </a:extLst>
            </p:cNvPr>
            <p:cNvSpPr/>
            <p:nvPr/>
          </p:nvSpPr>
          <p:spPr>
            <a:xfrm>
              <a:off x="5121850" y="546825"/>
              <a:ext cx="1410900" cy="1117925"/>
            </a:xfrm>
            <a:custGeom>
              <a:avLst/>
              <a:gdLst/>
              <a:ahLst/>
              <a:cxnLst/>
              <a:rect l="l" t="t" r="r" b="b"/>
              <a:pathLst>
                <a:path w="56436" h="44717" extrusionOk="0">
                  <a:moveTo>
                    <a:pt x="24475" y="0"/>
                  </a:moveTo>
                  <a:cubicBezTo>
                    <a:pt x="21364" y="0"/>
                    <a:pt x="19029" y="2292"/>
                    <a:pt x="18683" y="6104"/>
                  </a:cubicBezTo>
                  <a:cubicBezTo>
                    <a:pt x="18382" y="5871"/>
                    <a:pt x="18062" y="5657"/>
                    <a:pt x="17732" y="5463"/>
                  </a:cubicBezTo>
                  <a:cubicBezTo>
                    <a:pt x="16637" y="4831"/>
                    <a:pt x="15506" y="4488"/>
                    <a:pt x="14513" y="4488"/>
                  </a:cubicBezTo>
                  <a:cubicBezTo>
                    <a:pt x="13754" y="4488"/>
                    <a:pt x="13076" y="4689"/>
                    <a:pt x="12558" y="5114"/>
                  </a:cubicBezTo>
                  <a:cubicBezTo>
                    <a:pt x="11161" y="6269"/>
                    <a:pt x="10753" y="8851"/>
                    <a:pt x="11510" y="11656"/>
                  </a:cubicBezTo>
                  <a:cubicBezTo>
                    <a:pt x="10957" y="11073"/>
                    <a:pt x="10336" y="10569"/>
                    <a:pt x="9656" y="10161"/>
                  </a:cubicBezTo>
                  <a:cubicBezTo>
                    <a:pt x="9122" y="9841"/>
                    <a:pt x="8579" y="9656"/>
                    <a:pt x="8084" y="9656"/>
                  </a:cubicBezTo>
                  <a:cubicBezTo>
                    <a:pt x="7016" y="9656"/>
                    <a:pt x="6191" y="10345"/>
                    <a:pt x="5871" y="11491"/>
                  </a:cubicBezTo>
                  <a:cubicBezTo>
                    <a:pt x="5356" y="10103"/>
                    <a:pt x="4269" y="8822"/>
                    <a:pt x="3201" y="8200"/>
                  </a:cubicBezTo>
                  <a:cubicBezTo>
                    <a:pt x="2862" y="7987"/>
                    <a:pt x="2473" y="7851"/>
                    <a:pt x="2066" y="7812"/>
                  </a:cubicBezTo>
                  <a:cubicBezTo>
                    <a:pt x="2033" y="7810"/>
                    <a:pt x="2001" y="7809"/>
                    <a:pt x="1970" y="7809"/>
                  </a:cubicBezTo>
                  <a:cubicBezTo>
                    <a:pt x="691" y="7809"/>
                    <a:pt x="1" y="9323"/>
                    <a:pt x="484" y="11151"/>
                  </a:cubicBezTo>
                  <a:cubicBezTo>
                    <a:pt x="901" y="12733"/>
                    <a:pt x="2114" y="14335"/>
                    <a:pt x="3328" y="15034"/>
                  </a:cubicBezTo>
                  <a:cubicBezTo>
                    <a:pt x="3551" y="15169"/>
                    <a:pt x="3793" y="15267"/>
                    <a:pt x="4046" y="15334"/>
                  </a:cubicBezTo>
                  <a:cubicBezTo>
                    <a:pt x="4075" y="18130"/>
                    <a:pt x="5482" y="21576"/>
                    <a:pt x="7734" y="23847"/>
                  </a:cubicBezTo>
                  <a:cubicBezTo>
                    <a:pt x="8346" y="24468"/>
                    <a:pt x="9035" y="25012"/>
                    <a:pt x="9792" y="25458"/>
                  </a:cubicBezTo>
                  <a:cubicBezTo>
                    <a:pt x="10774" y="26019"/>
                    <a:pt x="11759" y="26318"/>
                    <a:pt x="12637" y="26318"/>
                  </a:cubicBezTo>
                  <a:cubicBezTo>
                    <a:pt x="13278" y="26318"/>
                    <a:pt x="13861" y="26159"/>
                    <a:pt x="14344" y="25827"/>
                  </a:cubicBezTo>
                  <a:cubicBezTo>
                    <a:pt x="15121" y="27341"/>
                    <a:pt x="16373" y="28933"/>
                    <a:pt x="17586" y="29632"/>
                  </a:cubicBezTo>
                  <a:cubicBezTo>
                    <a:pt x="17741" y="29719"/>
                    <a:pt x="17897" y="29797"/>
                    <a:pt x="18062" y="29865"/>
                  </a:cubicBezTo>
                  <a:cubicBezTo>
                    <a:pt x="18427" y="30002"/>
                    <a:pt x="18781" y="30068"/>
                    <a:pt x="19112" y="30068"/>
                  </a:cubicBezTo>
                  <a:cubicBezTo>
                    <a:pt x="20005" y="30068"/>
                    <a:pt x="20734" y="29587"/>
                    <a:pt x="21080" y="28710"/>
                  </a:cubicBezTo>
                  <a:cubicBezTo>
                    <a:pt x="22575" y="30913"/>
                    <a:pt x="24478" y="32738"/>
                    <a:pt x="26370" y="33825"/>
                  </a:cubicBezTo>
                  <a:cubicBezTo>
                    <a:pt x="26962" y="34174"/>
                    <a:pt x="27584" y="34446"/>
                    <a:pt x="28234" y="34660"/>
                  </a:cubicBezTo>
                  <a:cubicBezTo>
                    <a:pt x="28890" y="34866"/>
                    <a:pt x="29526" y="34967"/>
                    <a:pt x="30127" y="34967"/>
                  </a:cubicBezTo>
                  <a:cubicBezTo>
                    <a:pt x="31783" y="34967"/>
                    <a:pt x="33173" y="34201"/>
                    <a:pt x="33999" y="32777"/>
                  </a:cubicBezTo>
                  <a:cubicBezTo>
                    <a:pt x="34310" y="33281"/>
                    <a:pt x="34737" y="33699"/>
                    <a:pt x="35232" y="33990"/>
                  </a:cubicBezTo>
                  <a:cubicBezTo>
                    <a:pt x="35567" y="34188"/>
                    <a:pt x="35905" y="34295"/>
                    <a:pt x="36202" y="34295"/>
                  </a:cubicBezTo>
                  <a:cubicBezTo>
                    <a:pt x="36430" y="34295"/>
                    <a:pt x="36635" y="34232"/>
                    <a:pt x="36795" y="34097"/>
                  </a:cubicBezTo>
                  <a:cubicBezTo>
                    <a:pt x="38115" y="37678"/>
                    <a:pt x="40716" y="40998"/>
                    <a:pt x="43589" y="42697"/>
                  </a:cubicBezTo>
                  <a:cubicBezTo>
                    <a:pt x="44802" y="43397"/>
                    <a:pt x="46008" y="43742"/>
                    <a:pt x="47094" y="43742"/>
                  </a:cubicBezTo>
                  <a:cubicBezTo>
                    <a:pt x="48476" y="43742"/>
                    <a:pt x="49666" y="43183"/>
                    <a:pt x="50432" y="42085"/>
                  </a:cubicBezTo>
                  <a:cubicBezTo>
                    <a:pt x="51063" y="43085"/>
                    <a:pt x="51762" y="43784"/>
                    <a:pt x="52490" y="44201"/>
                  </a:cubicBezTo>
                  <a:cubicBezTo>
                    <a:pt x="53024" y="44521"/>
                    <a:pt x="53626" y="44696"/>
                    <a:pt x="54247" y="44716"/>
                  </a:cubicBezTo>
                  <a:cubicBezTo>
                    <a:pt x="54265" y="44716"/>
                    <a:pt x="54284" y="44716"/>
                    <a:pt x="54302" y="44716"/>
                  </a:cubicBezTo>
                  <a:cubicBezTo>
                    <a:pt x="55610" y="44716"/>
                    <a:pt x="56435" y="43360"/>
                    <a:pt x="56081" y="41512"/>
                  </a:cubicBezTo>
                  <a:cubicBezTo>
                    <a:pt x="55780" y="39891"/>
                    <a:pt x="54528" y="38057"/>
                    <a:pt x="53257" y="37319"/>
                  </a:cubicBezTo>
                  <a:cubicBezTo>
                    <a:pt x="53072" y="37222"/>
                    <a:pt x="52888" y="37135"/>
                    <a:pt x="52694" y="37077"/>
                  </a:cubicBezTo>
                  <a:cubicBezTo>
                    <a:pt x="54169" y="35475"/>
                    <a:pt x="53917" y="31690"/>
                    <a:pt x="52111" y="28506"/>
                  </a:cubicBezTo>
                  <a:cubicBezTo>
                    <a:pt x="51063" y="26652"/>
                    <a:pt x="49539" y="25118"/>
                    <a:pt x="48025" y="24255"/>
                  </a:cubicBezTo>
                  <a:cubicBezTo>
                    <a:pt x="47148" y="23744"/>
                    <a:pt x="46263" y="23456"/>
                    <a:pt x="45475" y="23456"/>
                  </a:cubicBezTo>
                  <a:cubicBezTo>
                    <a:pt x="45304" y="23456"/>
                    <a:pt x="45138" y="23470"/>
                    <a:pt x="44977" y="23497"/>
                  </a:cubicBezTo>
                  <a:cubicBezTo>
                    <a:pt x="45006" y="21391"/>
                    <a:pt x="44259" y="19023"/>
                    <a:pt x="42716" y="16955"/>
                  </a:cubicBezTo>
                  <a:cubicBezTo>
                    <a:pt x="41842" y="15791"/>
                    <a:pt x="41075" y="15024"/>
                    <a:pt x="40270" y="14558"/>
                  </a:cubicBezTo>
                  <a:cubicBezTo>
                    <a:pt x="39658" y="14209"/>
                    <a:pt x="38969" y="14005"/>
                    <a:pt x="38270" y="13956"/>
                  </a:cubicBezTo>
                  <a:cubicBezTo>
                    <a:pt x="36717" y="8783"/>
                    <a:pt x="32757" y="3600"/>
                    <a:pt x="28739" y="1280"/>
                  </a:cubicBezTo>
                  <a:cubicBezTo>
                    <a:pt x="28292" y="1018"/>
                    <a:pt x="27817" y="785"/>
                    <a:pt x="27331" y="591"/>
                  </a:cubicBezTo>
                  <a:cubicBezTo>
                    <a:pt x="26334" y="191"/>
                    <a:pt x="25372" y="0"/>
                    <a:pt x="24475"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49;p37">
              <a:extLst>
                <a:ext uri="{FF2B5EF4-FFF2-40B4-BE49-F238E27FC236}">
                  <a16:creationId xmlns:a16="http://schemas.microsoft.com/office/drawing/2014/main" id="{E9C9A053-10AA-72A3-27AE-3CB6DF51B5CE}"/>
                </a:ext>
              </a:extLst>
            </p:cNvPr>
            <p:cNvSpPr/>
            <p:nvPr/>
          </p:nvSpPr>
          <p:spPr>
            <a:xfrm>
              <a:off x="6247475" y="1076500"/>
              <a:ext cx="314750" cy="397250"/>
            </a:xfrm>
            <a:custGeom>
              <a:avLst/>
              <a:gdLst/>
              <a:ahLst/>
              <a:cxnLst/>
              <a:rect l="l" t="t" r="r" b="b"/>
              <a:pathLst>
                <a:path w="12590" h="15890" extrusionOk="0">
                  <a:moveTo>
                    <a:pt x="4194" y="0"/>
                  </a:moveTo>
                  <a:cubicBezTo>
                    <a:pt x="4116" y="10"/>
                    <a:pt x="4039" y="20"/>
                    <a:pt x="3961" y="29"/>
                  </a:cubicBezTo>
                  <a:lnTo>
                    <a:pt x="1" y="2330"/>
                  </a:lnTo>
                  <a:cubicBezTo>
                    <a:pt x="108" y="2310"/>
                    <a:pt x="205" y="2301"/>
                    <a:pt x="311" y="2301"/>
                  </a:cubicBezTo>
                  <a:lnTo>
                    <a:pt x="729" y="2301"/>
                  </a:lnTo>
                  <a:cubicBezTo>
                    <a:pt x="836" y="2301"/>
                    <a:pt x="942" y="2320"/>
                    <a:pt x="1049" y="2340"/>
                  </a:cubicBezTo>
                  <a:lnTo>
                    <a:pt x="1127" y="2349"/>
                  </a:lnTo>
                  <a:cubicBezTo>
                    <a:pt x="1234" y="2369"/>
                    <a:pt x="1350" y="2388"/>
                    <a:pt x="1457" y="2417"/>
                  </a:cubicBezTo>
                  <a:lnTo>
                    <a:pt x="1476" y="2417"/>
                  </a:lnTo>
                  <a:cubicBezTo>
                    <a:pt x="1593" y="2446"/>
                    <a:pt x="1699" y="2475"/>
                    <a:pt x="1816" y="2514"/>
                  </a:cubicBezTo>
                  <a:lnTo>
                    <a:pt x="1874" y="2534"/>
                  </a:lnTo>
                  <a:cubicBezTo>
                    <a:pt x="1991" y="2573"/>
                    <a:pt x="2107" y="2621"/>
                    <a:pt x="2214" y="2670"/>
                  </a:cubicBezTo>
                  <a:lnTo>
                    <a:pt x="2282" y="2699"/>
                  </a:lnTo>
                  <a:cubicBezTo>
                    <a:pt x="2408" y="2747"/>
                    <a:pt x="2524" y="2796"/>
                    <a:pt x="2641" y="2854"/>
                  </a:cubicBezTo>
                  <a:lnTo>
                    <a:pt x="2680" y="2873"/>
                  </a:lnTo>
                  <a:cubicBezTo>
                    <a:pt x="2796" y="2941"/>
                    <a:pt x="2922" y="3009"/>
                    <a:pt x="3049" y="3077"/>
                  </a:cubicBezTo>
                  <a:cubicBezTo>
                    <a:pt x="3243" y="3184"/>
                    <a:pt x="3427" y="3310"/>
                    <a:pt x="3621" y="3436"/>
                  </a:cubicBezTo>
                  <a:cubicBezTo>
                    <a:pt x="3806" y="3563"/>
                    <a:pt x="3980" y="3698"/>
                    <a:pt x="4165" y="3844"/>
                  </a:cubicBezTo>
                  <a:lnTo>
                    <a:pt x="4194" y="3873"/>
                  </a:lnTo>
                  <a:cubicBezTo>
                    <a:pt x="4369" y="4009"/>
                    <a:pt x="4543" y="4155"/>
                    <a:pt x="4718" y="4310"/>
                  </a:cubicBezTo>
                  <a:lnTo>
                    <a:pt x="4757" y="4339"/>
                  </a:lnTo>
                  <a:cubicBezTo>
                    <a:pt x="4922" y="4494"/>
                    <a:pt x="5087" y="4659"/>
                    <a:pt x="5242" y="4824"/>
                  </a:cubicBezTo>
                  <a:lnTo>
                    <a:pt x="5291" y="4863"/>
                  </a:lnTo>
                  <a:cubicBezTo>
                    <a:pt x="5446" y="5028"/>
                    <a:pt x="5601" y="5203"/>
                    <a:pt x="5747" y="5378"/>
                  </a:cubicBezTo>
                  <a:lnTo>
                    <a:pt x="5796" y="5426"/>
                  </a:lnTo>
                  <a:cubicBezTo>
                    <a:pt x="5951" y="5611"/>
                    <a:pt x="6096" y="5795"/>
                    <a:pt x="6232" y="5979"/>
                  </a:cubicBezTo>
                  <a:lnTo>
                    <a:pt x="6281" y="6028"/>
                  </a:lnTo>
                  <a:cubicBezTo>
                    <a:pt x="6407" y="6212"/>
                    <a:pt x="6533" y="6397"/>
                    <a:pt x="6659" y="6581"/>
                  </a:cubicBezTo>
                  <a:cubicBezTo>
                    <a:pt x="6737" y="6698"/>
                    <a:pt x="6815" y="6824"/>
                    <a:pt x="6892" y="6940"/>
                  </a:cubicBezTo>
                  <a:cubicBezTo>
                    <a:pt x="6970" y="7067"/>
                    <a:pt x="7057" y="7202"/>
                    <a:pt x="7135" y="7338"/>
                  </a:cubicBezTo>
                  <a:cubicBezTo>
                    <a:pt x="7251" y="7532"/>
                    <a:pt x="7358" y="7727"/>
                    <a:pt x="7455" y="7930"/>
                  </a:cubicBezTo>
                  <a:lnTo>
                    <a:pt x="7465" y="7940"/>
                  </a:lnTo>
                  <a:cubicBezTo>
                    <a:pt x="7552" y="8134"/>
                    <a:pt x="7640" y="8328"/>
                    <a:pt x="7727" y="8523"/>
                  </a:cubicBezTo>
                  <a:lnTo>
                    <a:pt x="7746" y="8571"/>
                  </a:lnTo>
                  <a:cubicBezTo>
                    <a:pt x="7834" y="8765"/>
                    <a:pt x="7911" y="8950"/>
                    <a:pt x="7979" y="9144"/>
                  </a:cubicBezTo>
                  <a:lnTo>
                    <a:pt x="7989" y="9183"/>
                  </a:lnTo>
                  <a:cubicBezTo>
                    <a:pt x="8067" y="9377"/>
                    <a:pt x="8135" y="9581"/>
                    <a:pt x="8193" y="9775"/>
                  </a:cubicBezTo>
                  <a:cubicBezTo>
                    <a:pt x="8193" y="9784"/>
                    <a:pt x="8193" y="9784"/>
                    <a:pt x="8193" y="9794"/>
                  </a:cubicBezTo>
                  <a:cubicBezTo>
                    <a:pt x="8261" y="9998"/>
                    <a:pt x="8319" y="10192"/>
                    <a:pt x="8368" y="10386"/>
                  </a:cubicBezTo>
                  <a:lnTo>
                    <a:pt x="8368" y="10406"/>
                  </a:lnTo>
                  <a:cubicBezTo>
                    <a:pt x="8416" y="10609"/>
                    <a:pt x="8455" y="10804"/>
                    <a:pt x="8494" y="10998"/>
                  </a:cubicBezTo>
                  <a:lnTo>
                    <a:pt x="8494" y="11027"/>
                  </a:lnTo>
                  <a:cubicBezTo>
                    <a:pt x="8533" y="11221"/>
                    <a:pt x="8562" y="11405"/>
                    <a:pt x="8581" y="11590"/>
                  </a:cubicBezTo>
                  <a:lnTo>
                    <a:pt x="8581" y="11629"/>
                  </a:lnTo>
                  <a:cubicBezTo>
                    <a:pt x="8610" y="11813"/>
                    <a:pt x="8630" y="11997"/>
                    <a:pt x="8639" y="12182"/>
                  </a:cubicBezTo>
                  <a:lnTo>
                    <a:pt x="8639" y="12221"/>
                  </a:lnTo>
                  <a:cubicBezTo>
                    <a:pt x="8649" y="12395"/>
                    <a:pt x="8659" y="12570"/>
                    <a:pt x="8659" y="12745"/>
                  </a:cubicBezTo>
                  <a:lnTo>
                    <a:pt x="8659" y="12793"/>
                  </a:lnTo>
                  <a:cubicBezTo>
                    <a:pt x="8659" y="12958"/>
                    <a:pt x="8659" y="13123"/>
                    <a:pt x="8639" y="13279"/>
                  </a:cubicBezTo>
                  <a:lnTo>
                    <a:pt x="8639" y="13337"/>
                  </a:lnTo>
                  <a:cubicBezTo>
                    <a:pt x="8630" y="13492"/>
                    <a:pt x="8610" y="13647"/>
                    <a:pt x="8591" y="13793"/>
                  </a:cubicBezTo>
                  <a:lnTo>
                    <a:pt x="8581" y="13871"/>
                  </a:lnTo>
                  <a:cubicBezTo>
                    <a:pt x="8552" y="14016"/>
                    <a:pt x="8523" y="14152"/>
                    <a:pt x="8494" y="14288"/>
                  </a:cubicBezTo>
                  <a:cubicBezTo>
                    <a:pt x="8494" y="14317"/>
                    <a:pt x="8484" y="14346"/>
                    <a:pt x="8474" y="14375"/>
                  </a:cubicBezTo>
                  <a:cubicBezTo>
                    <a:pt x="8445" y="14492"/>
                    <a:pt x="8407" y="14618"/>
                    <a:pt x="8368" y="14725"/>
                  </a:cubicBezTo>
                  <a:cubicBezTo>
                    <a:pt x="8358" y="14754"/>
                    <a:pt x="8348" y="14773"/>
                    <a:pt x="8348" y="14793"/>
                  </a:cubicBezTo>
                  <a:cubicBezTo>
                    <a:pt x="8300" y="14919"/>
                    <a:pt x="8242" y="15045"/>
                    <a:pt x="8183" y="15162"/>
                  </a:cubicBezTo>
                  <a:cubicBezTo>
                    <a:pt x="8164" y="15220"/>
                    <a:pt x="8125" y="15268"/>
                    <a:pt x="8096" y="15317"/>
                  </a:cubicBezTo>
                  <a:cubicBezTo>
                    <a:pt x="8057" y="15395"/>
                    <a:pt x="8018" y="15472"/>
                    <a:pt x="7970" y="15540"/>
                  </a:cubicBezTo>
                  <a:cubicBezTo>
                    <a:pt x="7960" y="15560"/>
                    <a:pt x="7941" y="15579"/>
                    <a:pt x="7931" y="15598"/>
                  </a:cubicBezTo>
                  <a:cubicBezTo>
                    <a:pt x="7863" y="15696"/>
                    <a:pt x="7785" y="15802"/>
                    <a:pt x="7698" y="15890"/>
                  </a:cubicBezTo>
                  <a:lnTo>
                    <a:pt x="11658" y="13589"/>
                  </a:lnTo>
                  <a:cubicBezTo>
                    <a:pt x="11726" y="13502"/>
                    <a:pt x="11794" y="13405"/>
                    <a:pt x="11862" y="13298"/>
                  </a:cubicBezTo>
                  <a:lnTo>
                    <a:pt x="11901" y="13240"/>
                  </a:lnTo>
                  <a:cubicBezTo>
                    <a:pt x="11910" y="13230"/>
                    <a:pt x="11920" y="13211"/>
                    <a:pt x="11930" y="13201"/>
                  </a:cubicBezTo>
                  <a:cubicBezTo>
                    <a:pt x="11969" y="13143"/>
                    <a:pt x="11998" y="13075"/>
                    <a:pt x="12027" y="13017"/>
                  </a:cubicBezTo>
                  <a:cubicBezTo>
                    <a:pt x="12056" y="12968"/>
                    <a:pt x="12085" y="12920"/>
                    <a:pt x="12114" y="12861"/>
                  </a:cubicBezTo>
                  <a:lnTo>
                    <a:pt x="12124" y="12842"/>
                  </a:lnTo>
                  <a:cubicBezTo>
                    <a:pt x="12173" y="12735"/>
                    <a:pt x="12221" y="12628"/>
                    <a:pt x="12260" y="12522"/>
                  </a:cubicBezTo>
                  <a:cubicBezTo>
                    <a:pt x="12260" y="12512"/>
                    <a:pt x="12270" y="12502"/>
                    <a:pt x="12270" y="12492"/>
                  </a:cubicBezTo>
                  <a:cubicBezTo>
                    <a:pt x="12279" y="12473"/>
                    <a:pt x="12279" y="12454"/>
                    <a:pt x="12289" y="12434"/>
                  </a:cubicBezTo>
                  <a:cubicBezTo>
                    <a:pt x="12318" y="12366"/>
                    <a:pt x="12338" y="12298"/>
                    <a:pt x="12357" y="12221"/>
                  </a:cubicBezTo>
                  <a:cubicBezTo>
                    <a:pt x="12376" y="12172"/>
                    <a:pt x="12386" y="12124"/>
                    <a:pt x="12396" y="12075"/>
                  </a:cubicBezTo>
                  <a:lnTo>
                    <a:pt x="12425" y="11997"/>
                  </a:lnTo>
                  <a:cubicBezTo>
                    <a:pt x="12425" y="11978"/>
                    <a:pt x="12435" y="11959"/>
                    <a:pt x="12435" y="11929"/>
                  </a:cubicBezTo>
                  <a:cubicBezTo>
                    <a:pt x="12454" y="11842"/>
                    <a:pt x="12473" y="11745"/>
                    <a:pt x="12493" y="11648"/>
                  </a:cubicBezTo>
                  <a:lnTo>
                    <a:pt x="12503" y="11570"/>
                  </a:lnTo>
                  <a:cubicBezTo>
                    <a:pt x="12503" y="11541"/>
                    <a:pt x="12512" y="11522"/>
                    <a:pt x="12512" y="11493"/>
                  </a:cubicBezTo>
                  <a:cubicBezTo>
                    <a:pt x="12522" y="11473"/>
                    <a:pt x="12532" y="11415"/>
                    <a:pt x="12532" y="11376"/>
                  </a:cubicBezTo>
                  <a:cubicBezTo>
                    <a:pt x="12541" y="11279"/>
                    <a:pt x="12561" y="11192"/>
                    <a:pt x="12561" y="11095"/>
                  </a:cubicBezTo>
                  <a:lnTo>
                    <a:pt x="12561" y="11046"/>
                  </a:lnTo>
                  <a:lnTo>
                    <a:pt x="12561" y="10988"/>
                  </a:lnTo>
                  <a:cubicBezTo>
                    <a:pt x="12571" y="10930"/>
                    <a:pt x="12571" y="10871"/>
                    <a:pt x="12571" y="10813"/>
                  </a:cubicBezTo>
                  <a:cubicBezTo>
                    <a:pt x="12571" y="10716"/>
                    <a:pt x="12571" y="10619"/>
                    <a:pt x="12580" y="10522"/>
                  </a:cubicBezTo>
                  <a:lnTo>
                    <a:pt x="12580" y="10493"/>
                  </a:lnTo>
                  <a:lnTo>
                    <a:pt x="12590" y="10435"/>
                  </a:lnTo>
                  <a:lnTo>
                    <a:pt x="12590" y="10231"/>
                  </a:lnTo>
                  <a:cubicBezTo>
                    <a:pt x="12590" y="10134"/>
                    <a:pt x="12580" y="10037"/>
                    <a:pt x="12571" y="9940"/>
                  </a:cubicBezTo>
                  <a:cubicBezTo>
                    <a:pt x="12571" y="9930"/>
                    <a:pt x="12571" y="9920"/>
                    <a:pt x="12571" y="9911"/>
                  </a:cubicBezTo>
                  <a:lnTo>
                    <a:pt x="12571" y="9872"/>
                  </a:lnTo>
                  <a:cubicBezTo>
                    <a:pt x="12571" y="9794"/>
                    <a:pt x="12561" y="9716"/>
                    <a:pt x="12551" y="9639"/>
                  </a:cubicBezTo>
                  <a:cubicBezTo>
                    <a:pt x="12541" y="9542"/>
                    <a:pt x="12532" y="9445"/>
                    <a:pt x="12522" y="9348"/>
                  </a:cubicBezTo>
                  <a:lnTo>
                    <a:pt x="12522" y="9318"/>
                  </a:lnTo>
                  <a:lnTo>
                    <a:pt x="12522" y="9289"/>
                  </a:lnTo>
                  <a:cubicBezTo>
                    <a:pt x="12512" y="9202"/>
                    <a:pt x="12503" y="9124"/>
                    <a:pt x="12483" y="9047"/>
                  </a:cubicBezTo>
                  <a:cubicBezTo>
                    <a:pt x="12473" y="8940"/>
                    <a:pt x="12454" y="8833"/>
                    <a:pt x="12435" y="8736"/>
                  </a:cubicBezTo>
                  <a:lnTo>
                    <a:pt x="12435" y="8717"/>
                  </a:lnTo>
                  <a:cubicBezTo>
                    <a:pt x="12435" y="8707"/>
                    <a:pt x="12435" y="8697"/>
                    <a:pt x="12435" y="8688"/>
                  </a:cubicBezTo>
                  <a:cubicBezTo>
                    <a:pt x="12415" y="8600"/>
                    <a:pt x="12396" y="8513"/>
                    <a:pt x="12376" y="8425"/>
                  </a:cubicBezTo>
                  <a:cubicBezTo>
                    <a:pt x="12357" y="8338"/>
                    <a:pt x="12328" y="8212"/>
                    <a:pt x="12308" y="8115"/>
                  </a:cubicBezTo>
                  <a:cubicBezTo>
                    <a:pt x="12308" y="8105"/>
                    <a:pt x="12308" y="8105"/>
                    <a:pt x="12308" y="8105"/>
                  </a:cubicBezTo>
                  <a:cubicBezTo>
                    <a:pt x="12308" y="8095"/>
                    <a:pt x="12308" y="8086"/>
                    <a:pt x="12308" y="8086"/>
                  </a:cubicBezTo>
                  <a:cubicBezTo>
                    <a:pt x="12279" y="7989"/>
                    <a:pt x="12260" y="7892"/>
                    <a:pt x="12231" y="7804"/>
                  </a:cubicBezTo>
                  <a:cubicBezTo>
                    <a:pt x="12211" y="7707"/>
                    <a:pt x="12173" y="7600"/>
                    <a:pt x="12143" y="7494"/>
                  </a:cubicBezTo>
                  <a:lnTo>
                    <a:pt x="12143" y="7484"/>
                  </a:lnTo>
                  <a:lnTo>
                    <a:pt x="12143" y="7465"/>
                  </a:lnTo>
                  <a:cubicBezTo>
                    <a:pt x="12114" y="7377"/>
                    <a:pt x="12085" y="7290"/>
                    <a:pt x="12056" y="7202"/>
                  </a:cubicBezTo>
                  <a:cubicBezTo>
                    <a:pt x="12027" y="7105"/>
                    <a:pt x="11998" y="7008"/>
                    <a:pt x="11959" y="6921"/>
                  </a:cubicBezTo>
                  <a:lnTo>
                    <a:pt x="11940" y="6872"/>
                  </a:lnTo>
                  <a:cubicBezTo>
                    <a:pt x="11940" y="6863"/>
                    <a:pt x="11930" y="6843"/>
                    <a:pt x="11930" y="6834"/>
                  </a:cubicBezTo>
                  <a:cubicBezTo>
                    <a:pt x="11910" y="6775"/>
                    <a:pt x="11881" y="6707"/>
                    <a:pt x="11862" y="6649"/>
                  </a:cubicBezTo>
                  <a:cubicBezTo>
                    <a:pt x="11823" y="6562"/>
                    <a:pt x="11794" y="6475"/>
                    <a:pt x="11755" y="6387"/>
                  </a:cubicBezTo>
                  <a:lnTo>
                    <a:pt x="11707" y="6271"/>
                  </a:lnTo>
                  <a:cubicBezTo>
                    <a:pt x="11697" y="6251"/>
                    <a:pt x="11687" y="6232"/>
                    <a:pt x="11678" y="6212"/>
                  </a:cubicBezTo>
                  <a:cubicBezTo>
                    <a:pt x="11668" y="6203"/>
                    <a:pt x="11658" y="6164"/>
                    <a:pt x="11648" y="6135"/>
                  </a:cubicBezTo>
                  <a:cubicBezTo>
                    <a:pt x="11610" y="6047"/>
                    <a:pt x="11571" y="5960"/>
                    <a:pt x="11522" y="5873"/>
                  </a:cubicBezTo>
                  <a:cubicBezTo>
                    <a:pt x="11483" y="5795"/>
                    <a:pt x="11445" y="5717"/>
                    <a:pt x="11406" y="5630"/>
                  </a:cubicBezTo>
                  <a:lnTo>
                    <a:pt x="11406" y="5620"/>
                  </a:lnTo>
                  <a:cubicBezTo>
                    <a:pt x="11406" y="5620"/>
                    <a:pt x="11406" y="5620"/>
                    <a:pt x="11406" y="5611"/>
                  </a:cubicBezTo>
                  <a:cubicBezTo>
                    <a:pt x="11348" y="5504"/>
                    <a:pt x="11299" y="5407"/>
                    <a:pt x="11241" y="5300"/>
                  </a:cubicBezTo>
                  <a:cubicBezTo>
                    <a:pt x="11183" y="5193"/>
                    <a:pt x="11144" y="5116"/>
                    <a:pt x="11095" y="5028"/>
                  </a:cubicBezTo>
                  <a:lnTo>
                    <a:pt x="11008" y="4883"/>
                  </a:lnTo>
                  <a:cubicBezTo>
                    <a:pt x="10959" y="4795"/>
                    <a:pt x="10901" y="4718"/>
                    <a:pt x="10853" y="4630"/>
                  </a:cubicBezTo>
                  <a:cubicBezTo>
                    <a:pt x="10775" y="4514"/>
                    <a:pt x="10697" y="4388"/>
                    <a:pt x="10620" y="4271"/>
                  </a:cubicBezTo>
                  <a:cubicBezTo>
                    <a:pt x="10600" y="4242"/>
                    <a:pt x="10590" y="4213"/>
                    <a:pt x="10571" y="4194"/>
                  </a:cubicBezTo>
                  <a:cubicBezTo>
                    <a:pt x="10474" y="4048"/>
                    <a:pt x="10377" y="3912"/>
                    <a:pt x="10270" y="3776"/>
                  </a:cubicBezTo>
                  <a:lnTo>
                    <a:pt x="10231" y="3728"/>
                  </a:lnTo>
                  <a:lnTo>
                    <a:pt x="10192" y="3669"/>
                  </a:lnTo>
                  <a:cubicBezTo>
                    <a:pt x="10144" y="3601"/>
                    <a:pt x="10095" y="3533"/>
                    <a:pt x="10047" y="3475"/>
                  </a:cubicBezTo>
                  <a:cubicBezTo>
                    <a:pt x="9979" y="3388"/>
                    <a:pt x="9901" y="3301"/>
                    <a:pt x="9833" y="3213"/>
                  </a:cubicBezTo>
                  <a:cubicBezTo>
                    <a:pt x="9804" y="3184"/>
                    <a:pt x="9785" y="3155"/>
                    <a:pt x="9756" y="3126"/>
                  </a:cubicBezTo>
                  <a:cubicBezTo>
                    <a:pt x="9727" y="3087"/>
                    <a:pt x="9727" y="3087"/>
                    <a:pt x="9707" y="3068"/>
                  </a:cubicBezTo>
                  <a:lnTo>
                    <a:pt x="9620" y="2961"/>
                  </a:lnTo>
                  <a:cubicBezTo>
                    <a:pt x="9542" y="2873"/>
                    <a:pt x="9465" y="2796"/>
                    <a:pt x="9397" y="2718"/>
                  </a:cubicBezTo>
                  <a:cubicBezTo>
                    <a:pt x="9348" y="2670"/>
                    <a:pt x="9299" y="2611"/>
                    <a:pt x="9241" y="2563"/>
                  </a:cubicBezTo>
                  <a:cubicBezTo>
                    <a:pt x="9232" y="2543"/>
                    <a:pt x="9212" y="2534"/>
                    <a:pt x="9202" y="2514"/>
                  </a:cubicBezTo>
                  <a:cubicBezTo>
                    <a:pt x="9193" y="2505"/>
                    <a:pt x="9173" y="2485"/>
                    <a:pt x="9154" y="2475"/>
                  </a:cubicBezTo>
                  <a:cubicBezTo>
                    <a:pt x="9076" y="2388"/>
                    <a:pt x="8989" y="2301"/>
                    <a:pt x="8911" y="2233"/>
                  </a:cubicBezTo>
                  <a:cubicBezTo>
                    <a:pt x="8843" y="2165"/>
                    <a:pt x="8775" y="2107"/>
                    <a:pt x="8707" y="2048"/>
                  </a:cubicBezTo>
                  <a:lnTo>
                    <a:pt x="8669" y="2010"/>
                  </a:lnTo>
                  <a:lnTo>
                    <a:pt x="8649" y="1980"/>
                  </a:lnTo>
                  <a:cubicBezTo>
                    <a:pt x="8552" y="1903"/>
                    <a:pt x="8465" y="1825"/>
                    <a:pt x="8377" y="1748"/>
                  </a:cubicBezTo>
                  <a:lnTo>
                    <a:pt x="8154" y="1573"/>
                  </a:lnTo>
                  <a:cubicBezTo>
                    <a:pt x="8144" y="1563"/>
                    <a:pt x="8135" y="1553"/>
                    <a:pt x="8125" y="1544"/>
                  </a:cubicBezTo>
                  <a:lnTo>
                    <a:pt x="8106" y="1524"/>
                  </a:lnTo>
                  <a:cubicBezTo>
                    <a:pt x="8018" y="1456"/>
                    <a:pt x="7921" y="1388"/>
                    <a:pt x="7834" y="1320"/>
                  </a:cubicBezTo>
                  <a:cubicBezTo>
                    <a:pt x="7746" y="1262"/>
                    <a:pt x="7659" y="1204"/>
                    <a:pt x="7572" y="1136"/>
                  </a:cubicBezTo>
                  <a:cubicBezTo>
                    <a:pt x="7484" y="1078"/>
                    <a:pt x="7407" y="1020"/>
                    <a:pt x="7319" y="971"/>
                  </a:cubicBezTo>
                  <a:cubicBezTo>
                    <a:pt x="7232" y="913"/>
                    <a:pt x="7145" y="864"/>
                    <a:pt x="7067" y="816"/>
                  </a:cubicBezTo>
                  <a:lnTo>
                    <a:pt x="7009" y="777"/>
                  </a:lnTo>
                  <a:lnTo>
                    <a:pt x="6815" y="680"/>
                  </a:lnTo>
                  <a:cubicBezTo>
                    <a:pt x="6756" y="641"/>
                    <a:pt x="6698" y="612"/>
                    <a:pt x="6630" y="583"/>
                  </a:cubicBezTo>
                  <a:lnTo>
                    <a:pt x="6591" y="563"/>
                  </a:lnTo>
                  <a:lnTo>
                    <a:pt x="6582" y="554"/>
                  </a:lnTo>
                  <a:cubicBezTo>
                    <a:pt x="6494" y="515"/>
                    <a:pt x="6417" y="476"/>
                    <a:pt x="6339" y="437"/>
                  </a:cubicBezTo>
                  <a:cubicBezTo>
                    <a:pt x="6300" y="427"/>
                    <a:pt x="6271" y="408"/>
                    <a:pt x="6242" y="398"/>
                  </a:cubicBezTo>
                  <a:lnTo>
                    <a:pt x="6174" y="369"/>
                  </a:lnTo>
                  <a:lnTo>
                    <a:pt x="6096" y="340"/>
                  </a:lnTo>
                  <a:cubicBezTo>
                    <a:pt x="6019" y="311"/>
                    <a:pt x="5941" y="282"/>
                    <a:pt x="5863" y="253"/>
                  </a:cubicBezTo>
                  <a:lnTo>
                    <a:pt x="5825" y="233"/>
                  </a:lnTo>
                  <a:lnTo>
                    <a:pt x="5766" y="224"/>
                  </a:lnTo>
                  <a:lnTo>
                    <a:pt x="5640" y="175"/>
                  </a:lnTo>
                  <a:cubicBezTo>
                    <a:pt x="5563" y="156"/>
                    <a:pt x="5495" y="136"/>
                    <a:pt x="5427" y="117"/>
                  </a:cubicBezTo>
                  <a:lnTo>
                    <a:pt x="5417" y="117"/>
                  </a:lnTo>
                  <a:cubicBezTo>
                    <a:pt x="5330" y="97"/>
                    <a:pt x="5262" y="78"/>
                    <a:pt x="5184" y="68"/>
                  </a:cubicBezTo>
                  <a:cubicBezTo>
                    <a:pt x="5145" y="59"/>
                    <a:pt x="5116" y="59"/>
                    <a:pt x="5077" y="49"/>
                  </a:cubicBezTo>
                  <a:lnTo>
                    <a:pt x="5009" y="39"/>
                  </a:lnTo>
                  <a:lnTo>
                    <a:pt x="4941" y="29"/>
                  </a:lnTo>
                  <a:cubicBezTo>
                    <a:pt x="4864" y="20"/>
                    <a:pt x="4786" y="10"/>
                    <a:pt x="4699"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555;p37">
            <a:extLst>
              <a:ext uri="{FF2B5EF4-FFF2-40B4-BE49-F238E27FC236}">
                <a16:creationId xmlns:a16="http://schemas.microsoft.com/office/drawing/2014/main" id="{B94F74AE-279A-9772-B62C-C07192B128F8}"/>
              </a:ext>
            </a:extLst>
          </p:cNvPr>
          <p:cNvGrpSpPr/>
          <p:nvPr/>
        </p:nvGrpSpPr>
        <p:grpSpPr>
          <a:xfrm>
            <a:off x="62713" y="4341039"/>
            <a:ext cx="695655" cy="651807"/>
            <a:chOff x="2991025" y="3977000"/>
            <a:chExt cx="1097075" cy="1027925"/>
          </a:xfrm>
        </p:grpSpPr>
        <p:sp>
          <p:nvSpPr>
            <p:cNvPr id="27" name="Google Shape;556;p37">
              <a:extLst>
                <a:ext uri="{FF2B5EF4-FFF2-40B4-BE49-F238E27FC236}">
                  <a16:creationId xmlns:a16="http://schemas.microsoft.com/office/drawing/2014/main" id="{C9E9723D-AF16-81C1-94E7-541045634817}"/>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57;p37">
              <a:extLst>
                <a:ext uri="{FF2B5EF4-FFF2-40B4-BE49-F238E27FC236}">
                  <a16:creationId xmlns:a16="http://schemas.microsoft.com/office/drawing/2014/main" id="{DB4E5AD0-113F-4FB0-93BA-74FC274621CA}"/>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8;p37">
              <a:extLst>
                <a:ext uri="{FF2B5EF4-FFF2-40B4-BE49-F238E27FC236}">
                  <a16:creationId xmlns:a16="http://schemas.microsoft.com/office/drawing/2014/main" id="{39371C2C-CDC7-F7A2-DAF7-954E5472A8C3}"/>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9;p37">
              <a:extLst>
                <a:ext uri="{FF2B5EF4-FFF2-40B4-BE49-F238E27FC236}">
                  <a16:creationId xmlns:a16="http://schemas.microsoft.com/office/drawing/2014/main" id="{826213A6-6AF7-6FAA-F4BD-A6C38725B09B}"/>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565;p37">
            <a:extLst>
              <a:ext uri="{FF2B5EF4-FFF2-40B4-BE49-F238E27FC236}">
                <a16:creationId xmlns:a16="http://schemas.microsoft.com/office/drawing/2014/main" id="{D8ED6153-9613-773A-B26D-551BF59446ED}"/>
              </a:ext>
            </a:extLst>
          </p:cNvPr>
          <p:cNvGrpSpPr/>
          <p:nvPr/>
        </p:nvGrpSpPr>
        <p:grpSpPr>
          <a:xfrm>
            <a:off x="8437764" y="4503047"/>
            <a:ext cx="695655" cy="651807"/>
            <a:chOff x="2991025" y="3977000"/>
            <a:chExt cx="1097075" cy="1027925"/>
          </a:xfrm>
        </p:grpSpPr>
        <p:sp>
          <p:nvSpPr>
            <p:cNvPr id="32" name="Google Shape;566;p37">
              <a:extLst>
                <a:ext uri="{FF2B5EF4-FFF2-40B4-BE49-F238E27FC236}">
                  <a16:creationId xmlns:a16="http://schemas.microsoft.com/office/drawing/2014/main" id="{2DB72860-E2A6-5324-BF0F-DA045C1C6FAF}"/>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67;p37">
              <a:extLst>
                <a:ext uri="{FF2B5EF4-FFF2-40B4-BE49-F238E27FC236}">
                  <a16:creationId xmlns:a16="http://schemas.microsoft.com/office/drawing/2014/main" id="{495FDD55-D703-53D1-BF1C-773A50D4FEB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68;p37">
              <a:extLst>
                <a:ext uri="{FF2B5EF4-FFF2-40B4-BE49-F238E27FC236}">
                  <a16:creationId xmlns:a16="http://schemas.microsoft.com/office/drawing/2014/main" id="{B7E2B0A8-3237-F483-433E-1F70066E8BBE}"/>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69;p37">
              <a:extLst>
                <a:ext uri="{FF2B5EF4-FFF2-40B4-BE49-F238E27FC236}">
                  <a16:creationId xmlns:a16="http://schemas.microsoft.com/office/drawing/2014/main" id="{19C9C390-9AA6-6DF5-0644-82635E3B9774}"/>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937;p38">
            <a:extLst>
              <a:ext uri="{FF2B5EF4-FFF2-40B4-BE49-F238E27FC236}">
                <a16:creationId xmlns:a16="http://schemas.microsoft.com/office/drawing/2014/main" id="{184C0DC2-CAF9-2866-2398-9C960258804C}"/>
              </a:ext>
            </a:extLst>
          </p:cNvPr>
          <p:cNvGrpSpPr/>
          <p:nvPr/>
        </p:nvGrpSpPr>
        <p:grpSpPr>
          <a:xfrm rot="1188154">
            <a:off x="4334" y="49132"/>
            <a:ext cx="972156" cy="795991"/>
            <a:chOff x="507339" y="729338"/>
            <a:chExt cx="2329961" cy="1631926"/>
          </a:xfrm>
        </p:grpSpPr>
        <p:grpSp>
          <p:nvGrpSpPr>
            <p:cNvPr id="37" name="Google Shape;938;p38">
              <a:extLst>
                <a:ext uri="{FF2B5EF4-FFF2-40B4-BE49-F238E27FC236}">
                  <a16:creationId xmlns:a16="http://schemas.microsoft.com/office/drawing/2014/main" id="{C46596CF-AA67-B1E3-7076-BC81FFF157B1}"/>
                </a:ext>
              </a:extLst>
            </p:cNvPr>
            <p:cNvGrpSpPr/>
            <p:nvPr/>
          </p:nvGrpSpPr>
          <p:grpSpPr>
            <a:xfrm>
              <a:off x="507339" y="729337"/>
              <a:ext cx="1727275" cy="1631926"/>
              <a:chOff x="1338900" y="238025"/>
              <a:chExt cx="1838700" cy="1737200"/>
            </a:xfrm>
          </p:grpSpPr>
          <p:sp>
            <p:nvSpPr>
              <p:cNvPr id="41" name="Google Shape;939;p38">
                <a:extLst>
                  <a:ext uri="{FF2B5EF4-FFF2-40B4-BE49-F238E27FC236}">
                    <a16:creationId xmlns:a16="http://schemas.microsoft.com/office/drawing/2014/main" id="{F640B724-B355-B6FC-84CC-7C2B74337156}"/>
                  </a:ext>
                </a:extLst>
              </p:cNvPr>
              <p:cNvSpPr/>
              <p:nvPr/>
            </p:nvSpPr>
            <p:spPr>
              <a:xfrm>
                <a:off x="1338900" y="238025"/>
                <a:ext cx="1838700" cy="1737200"/>
              </a:xfrm>
              <a:custGeom>
                <a:avLst/>
                <a:gdLst/>
                <a:ahLst/>
                <a:cxnLst/>
                <a:rect l="l" t="t" r="r" b="b"/>
                <a:pathLst>
                  <a:path w="73548" h="69488" extrusionOk="0">
                    <a:moveTo>
                      <a:pt x="37025" y="1"/>
                    </a:moveTo>
                    <a:cubicBezTo>
                      <a:pt x="36994" y="1"/>
                      <a:pt x="36963" y="2"/>
                      <a:pt x="36931" y="4"/>
                    </a:cubicBezTo>
                    <a:cubicBezTo>
                      <a:pt x="35278" y="130"/>
                      <a:pt x="34190" y="3143"/>
                      <a:pt x="33562" y="4314"/>
                    </a:cubicBezTo>
                    <a:cubicBezTo>
                      <a:pt x="32558" y="6218"/>
                      <a:pt x="31658" y="8269"/>
                      <a:pt x="31219" y="10382"/>
                    </a:cubicBezTo>
                    <a:cubicBezTo>
                      <a:pt x="30236" y="9148"/>
                      <a:pt x="28813" y="8122"/>
                      <a:pt x="27557" y="7202"/>
                    </a:cubicBezTo>
                    <a:cubicBezTo>
                      <a:pt x="26919" y="6751"/>
                      <a:pt x="25944" y="5846"/>
                      <a:pt x="25040" y="5846"/>
                    </a:cubicBezTo>
                    <a:cubicBezTo>
                      <a:pt x="24936" y="5846"/>
                      <a:pt x="24834" y="5858"/>
                      <a:pt x="24733" y="5884"/>
                    </a:cubicBezTo>
                    <a:cubicBezTo>
                      <a:pt x="23561" y="6197"/>
                      <a:pt x="23603" y="8290"/>
                      <a:pt x="23456" y="9189"/>
                    </a:cubicBezTo>
                    <a:cubicBezTo>
                      <a:pt x="23247" y="10612"/>
                      <a:pt x="23163" y="12056"/>
                      <a:pt x="23205" y="13500"/>
                    </a:cubicBezTo>
                    <a:cubicBezTo>
                      <a:pt x="21029" y="11805"/>
                      <a:pt x="18204" y="10633"/>
                      <a:pt x="15610" y="9796"/>
                    </a:cubicBezTo>
                    <a:cubicBezTo>
                      <a:pt x="15074" y="9622"/>
                      <a:pt x="14409" y="9376"/>
                      <a:pt x="13802" y="9376"/>
                    </a:cubicBezTo>
                    <a:cubicBezTo>
                      <a:pt x="13318" y="9376"/>
                      <a:pt x="12871" y="9532"/>
                      <a:pt x="12555" y="10005"/>
                    </a:cubicBezTo>
                    <a:cubicBezTo>
                      <a:pt x="11593" y="11449"/>
                      <a:pt x="12576" y="14881"/>
                      <a:pt x="12890" y="16387"/>
                    </a:cubicBezTo>
                    <a:cubicBezTo>
                      <a:pt x="13329" y="18438"/>
                      <a:pt x="13936" y="20572"/>
                      <a:pt x="15003" y="22392"/>
                    </a:cubicBezTo>
                    <a:cubicBezTo>
                      <a:pt x="14719" y="22383"/>
                      <a:pt x="14432" y="22379"/>
                      <a:pt x="14145" y="22379"/>
                    </a:cubicBezTo>
                    <a:cubicBezTo>
                      <a:pt x="13122" y="22379"/>
                      <a:pt x="12087" y="22432"/>
                      <a:pt x="11090" y="22497"/>
                    </a:cubicBezTo>
                    <a:cubicBezTo>
                      <a:pt x="10170" y="22539"/>
                      <a:pt x="8245" y="22518"/>
                      <a:pt x="7659" y="23418"/>
                    </a:cubicBezTo>
                    <a:cubicBezTo>
                      <a:pt x="7052" y="24296"/>
                      <a:pt x="8203" y="25866"/>
                      <a:pt x="8621" y="26703"/>
                    </a:cubicBezTo>
                    <a:cubicBezTo>
                      <a:pt x="9249" y="27958"/>
                      <a:pt x="9898" y="29297"/>
                      <a:pt x="10735" y="30427"/>
                    </a:cubicBezTo>
                    <a:cubicBezTo>
                      <a:pt x="8370" y="30636"/>
                      <a:pt x="5880" y="31515"/>
                      <a:pt x="3683" y="32289"/>
                    </a:cubicBezTo>
                    <a:cubicBezTo>
                      <a:pt x="2616" y="32687"/>
                      <a:pt x="1" y="33210"/>
                      <a:pt x="43" y="34800"/>
                    </a:cubicBezTo>
                    <a:cubicBezTo>
                      <a:pt x="106" y="36411"/>
                      <a:pt x="3035" y="37604"/>
                      <a:pt x="4144" y="38252"/>
                    </a:cubicBezTo>
                    <a:cubicBezTo>
                      <a:pt x="5985" y="39299"/>
                      <a:pt x="7952" y="40261"/>
                      <a:pt x="10023" y="40763"/>
                    </a:cubicBezTo>
                    <a:cubicBezTo>
                      <a:pt x="8768" y="41684"/>
                      <a:pt x="7722" y="43044"/>
                      <a:pt x="6780" y="44237"/>
                    </a:cubicBezTo>
                    <a:cubicBezTo>
                      <a:pt x="6257" y="44906"/>
                      <a:pt x="5169" y="45994"/>
                      <a:pt x="5378" y="46957"/>
                    </a:cubicBezTo>
                    <a:cubicBezTo>
                      <a:pt x="5650" y="48128"/>
                      <a:pt x="7701" y="48170"/>
                      <a:pt x="8580" y="48317"/>
                    </a:cubicBezTo>
                    <a:cubicBezTo>
                      <a:pt x="9936" y="48592"/>
                      <a:pt x="11324" y="48722"/>
                      <a:pt x="12703" y="48722"/>
                    </a:cubicBezTo>
                    <a:cubicBezTo>
                      <a:pt x="12898" y="48722"/>
                      <a:pt x="13093" y="48719"/>
                      <a:pt x="13287" y="48714"/>
                    </a:cubicBezTo>
                    <a:lnTo>
                      <a:pt x="13287" y="48714"/>
                    </a:lnTo>
                    <a:cubicBezTo>
                      <a:pt x="11718" y="51455"/>
                      <a:pt x="10672" y="54636"/>
                      <a:pt x="9898" y="57669"/>
                    </a:cubicBezTo>
                    <a:cubicBezTo>
                      <a:pt x="9521" y="59071"/>
                      <a:pt x="9186" y="60641"/>
                      <a:pt x="11007" y="60975"/>
                    </a:cubicBezTo>
                    <a:cubicBezTo>
                      <a:pt x="11217" y="61016"/>
                      <a:pt x="11437" y="61035"/>
                      <a:pt x="11666" y="61035"/>
                    </a:cubicBezTo>
                    <a:cubicBezTo>
                      <a:pt x="13670" y="61035"/>
                      <a:pt x="16296" y="59595"/>
                      <a:pt x="17912" y="58862"/>
                    </a:cubicBezTo>
                    <a:cubicBezTo>
                      <a:pt x="20025" y="57962"/>
                      <a:pt x="22013" y="56833"/>
                      <a:pt x="23875" y="55493"/>
                    </a:cubicBezTo>
                    <a:lnTo>
                      <a:pt x="23875" y="55493"/>
                    </a:lnTo>
                    <a:cubicBezTo>
                      <a:pt x="23394" y="57272"/>
                      <a:pt x="23080" y="59092"/>
                      <a:pt x="22912" y="60934"/>
                    </a:cubicBezTo>
                    <a:cubicBezTo>
                      <a:pt x="22808" y="62063"/>
                      <a:pt x="22557" y="63905"/>
                      <a:pt x="23917" y="64491"/>
                    </a:cubicBezTo>
                    <a:cubicBezTo>
                      <a:pt x="24101" y="64567"/>
                      <a:pt x="24295" y="64601"/>
                      <a:pt x="24496" y="64601"/>
                    </a:cubicBezTo>
                    <a:cubicBezTo>
                      <a:pt x="25659" y="64601"/>
                      <a:pt x="27026" y="63457"/>
                      <a:pt x="27829" y="62921"/>
                    </a:cubicBezTo>
                    <a:cubicBezTo>
                      <a:pt x="29315" y="61938"/>
                      <a:pt x="30926" y="60787"/>
                      <a:pt x="32098" y="59364"/>
                    </a:cubicBezTo>
                    <a:cubicBezTo>
                      <a:pt x="32433" y="61310"/>
                      <a:pt x="32997" y="63172"/>
                      <a:pt x="33772" y="64972"/>
                    </a:cubicBezTo>
                    <a:cubicBezTo>
                      <a:pt x="34274" y="66164"/>
                      <a:pt x="35111" y="69219"/>
                      <a:pt x="36680" y="69470"/>
                    </a:cubicBezTo>
                    <a:cubicBezTo>
                      <a:pt x="36752" y="69482"/>
                      <a:pt x="36823" y="69488"/>
                      <a:pt x="36893" y="69488"/>
                    </a:cubicBezTo>
                    <a:cubicBezTo>
                      <a:pt x="38310" y="69488"/>
                      <a:pt x="39131" y="67143"/>
                      <a:pt x="39609" y="66185"/>
                    </a:cubicBezTo>
                    <a:cubicBezTo>
                      <a:pt x="40676" y="64093"/>
                      <a:pt x="41869" y="61750"/>
                      <a:pt x="42371" y="59406"/>
                    </a:cubicBezTo>
                    <a:cubicBezTo>
                      <a:pt x="43396" y="60410"/>
                      <a:pt x="44631" y="61206"/>
                      <a:pt x="45782" y="62001"/>
                    </a:cubicBezTo>
                    <a:cubicBezTo>
                      <a:pt x="46437" y="62444"/>
                      <a:pt x="47513" y="63471"/>
                      <a:pt x="48437" y="63471"/>
                    </a:cubicBezTo>
                    <a:cubicBezTo>
                      <a:pt x="48604" y="63471"/>
                      <a:pt x="48766" y="63438"/>
                      <a:pt x="48920" y="63361"/>
                    </a:cubicBezTo>
                    <a:cubicBezTo>
                      <a:pt x="49904" y="62879"/>
                      <a:pt x="50113" y="60975"/>
                      <a:pt x="50280" y="60076"/>
                    </a:cubicBezTo>
                    <a:cubicBezTo>
                      <a:pt x="50510" y="58799"/>
                      <a:pt x="50741" y="57502"/>
                      <a:pt x="50866" y="56184"/>
                    </a:cubicBezTo>
                    <a:cubicBezTo>
                      <a:pt x="52519" y="57502"/>
                      <a:pt x="54591" y="58360"/>
                      <a:pt x="56557" y="59050"/>
                    </a:cubicBezTo>
                    <a:cubicBezTo>
                      <a:pt x="57700" y="59448"/>
                      <a:pt x="60009" y="60409"/>
                      <a:pt x="61679" y="60409"/>
                    </a:cubicBezTo>
                    <a:cubicBezTo>
                      <a:pt x="62120" y="60409"/>
                      <a:pt x="62516" y="60342"/>
                      <a:pt x="62834" y="60180"/>
                    </a:cubicBezTo>
                    <a:cubicBezTo>
                      <a:pt x="63985" y="59615"/>
                      <a:pt x="63630" y="58172"/>
                      <a:pt x="63420" y="57167"/>
                    </a:cubicBezTo>
                    <a:cubicBezTo>
                      <a:pt x="62897" y="54468"/>
                      <a:pt x="62081" y="51455"/>
                      <a:pt x="60617" y="49049"/>
                    </a:cubicBezTo>
                    <a:lnTo>
                      <a:pt x="60617" y="49049"/>
                    </a:lnTo>
                    <a:cubicBezTo>
                      <a:pt x="60709" y="49050"/>
                      <a:pt x="60801" y="49051"/>
                      <a:pt x="60893" y="49051"/>
                    </a:cubicBezTo>
                    <a:cubicBezTo>
                      <a:pt x="62263" y="49051"/>
                      <a:pt x="63616" y="48906"/>
                      <a:pt x="64969" y="48651"/>
                    </a:cubicBezTo>
                    <a:cubicBezTo>
                      <a:pt x="65847" y="48484"/>
                      <a:pt x="67898" y="48463"/>
                      <a:pt x="68149" y="47291"/>
                    </a:cubicBezTo>
                    <a:cubicBezTo>
                      <a:pt x="68379" y="46329"/>
                      <a:pt x="67291" y="45241"/>
                      <a:pt x="66768" y="44571"/>
                    </a:cubicBezTo>
                    <a:cubicBezTo>
                      <a:pt x="65827" y="43379"/>
                      <a:pt x="64759" y="42019"/>
                      <a:pt x="63525" y="41098"/>
                    </a:cubicBezTo>
                    <a:cubicBezTo>
                      <a:pt x="65596" y="40575"/>
                      <a:pt x="67563" y="39633"/>
                      <a:pt x="69405" y="38587"/>
                    </a:cubicBezTo>
                    <a:cubicBezTo>
                      <a:pt x="70513" y="37939"/>
                      <a:pt x="73443" y="36725"/>
                      <a:pt x="73485" y="35135"/>
                    </a:cubicBezTo>
                    <a:cubicBezTo>
                      <a:pt x="73547" y="33565"/>
                      <a:pt x="70932" y="33001"/>
                      <a:pt x="69886" y="32624"/>
                    </a:cubicBezTo>
                    <a:cubicBezTo>
                      <a:pt x="67668" y="31829"/>
                      <a:pt x="65178" y="30950"/>
                      <a:pt x="62814" y="30741"/>
                    </a:cubicBezTo>
                    <a:cubicBezTo>
                      <a:pt x="63671" y="29611"/>
                      <a:pt x="64320" y="28272"/>
                      <a:pt x="64948" y="27037"/>
                    </a:cubicBezTo>
                    <a:cubicBezTo>
                      <a:pt x="65366" y="26179"/>
                      <a:pt x="66538" y="24673"/>
                      <a:pt x="65910" y="23731"/>
                    </a:cubicBezTo>
                    <a:cubicBezTo>
                      <a:pt x="65283" y="22790"/>
                      <a:pt x="63399" y="22853"/>
                      <a:pt x="62479" y="22811"/>
                    </a:cubicBezTo>
                    <a:cubicBezTo>
                      <a:pt x="61474" y="22762"/>
                      <a:pt x="60457" y="22713"/>
                      <a:pt x="59436" y="22713"/>
                    </a:cubicBezTo>
                    <a:cubicBezTo>
                      <a:pt x="59139" y="22713"/>
                      <a:pt x="58842" y="22718"/>
                      <a:pt x="58545" y="22727"/>
                    </a:cubicBezTo>
                    <a:cubicBezTo>
                      <a:pt x="59633" y="20886"/>
                      <a:pt x="60240" y="18752"/>
                      <a:pt x="60658" y="16701"/>
                    </a:cubicBezTo>
                    <a:cubicBezTo>
                      <a:pt x="60972" y="15195"/>
                      <a:pt x="61977" y="11763"/>
                      <a:pt x="61014" y="10319"/>
                    </a:cubicBezTo>
                    <a:cubicBezTo>
                      <a:pt x="60697" y="9853"/>
                      <a:pt x="60246" y="9698"/>
                      <a:pt x="59757" y="9698"/>
                    </a:cubicBezTo>
                    <a:cubicBezTo>
                      <a:pt x="59150" y="9698"/>
                      <a:pt x="58483" y="9936"/>
                      <a:pt x="57938" y="10110"/>
                    </a:cubicBezTo>
                    <a:cubicBezTo>
                      <a:pt x="55344" y="10947"/>
                      <a:pt x="52519" y="12119"/>
                      <a:pt x="50322" y="13855"/>
                    </a:cubicBezTo>
                    <a:cubicBezTo>
                      <a:pt x="50259" y="13709"/>
                      <a:pt x="50176" y="13563"/>
                      <a:pt x="50071" y="13437"/>
                    </a:cubicBezTo>
                    <a:cubicBezTo>
                      <a:pt x="50029" y="12558"/>
                      <a:pt x="49946" y="11679"/>
                      <a:pt x="49883" y="10822"/>
                    </a:cubicBezTo>
                    <a:cubicBezTo>
                      <a:pt x="49799" y="9880"/>
                      <a:pt x="49757" y="7934"/>
                      <a:pt x="48816" y="7348"/>
                    </a:cubicBezTo>
                    <a:cubicBezTo>
                      <a:pt x="48635" y="7234"/>
                      <a:pt x="48433" y="7186"/>
                      <a:pt x="48221" y="7186"/>
                    </a:cubicBezTo>
                    <a:cubicBezTo>
                      <a:pt x="47303" y="7186"/>
                      <a:pt x="46168" y="8083"/>
                      <a:pt x="45489" y="8457"/>
                    </a:cubicBezTo>
                    <a:cubicBezTo>
                      <a:pt x="44254" y="9127"/>
                      <a:pt x="42894" y="9838"/>
                      <a:pt x="41785" y="10759"/>
                    </a:cubicBezTo>
                    <a:cubicBezTo>
                      <a:pt x="41471" y="8332"/>
                      <a:pt x="40488" y="5842"/>
                      <a:pt x="39609" y="3624"/>
                    </a:cubicBezTo>
                    <a:cubicBezTo>
                      <a:pt x="39199" y="2557"/>
                      <a:pt x="38587" y="1"/>
                      <a:pt x="37025" y="1"/>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40;p38">
                <a:extLst>
                  <a:ext uri="{FF2B5EF4-FFF2-40B4-BE49-F238E27FC236}">
                    <a16:creationId xmlns:a16="http://schemas.microsoft.com/office/drawing/2014/main" id="{1E0EF2A5-5567-BDE6-136F-EAD12456712C}"/>
                  </a:ext>
                </a:extLst>
              </p:cNvPr>
              <p:cNvSpPr/>
              <p:nvPr/>
            </p:nvSpPr>
            <p:spPr>
              <a:xfrm>
                <a:off x="1702975" y="571075"/>
                <a:ext cx="1109500" cy="1071275"/>
              </a:xfrm>
              <a:custGeom>
                <a:avLst/>
                <a:gdLst/>
                <a:ahLst/>
                <a:cxnLst/>
                <a:rect l="l" t="t" r="r" b="b"/>
                <a:pathLst>
                  <a:path w="44380" h="42851" extrusionOk="0">
                    <a:moveTo>
                      <a:pt x="22167" y="0"/>
                    </a:moveTo>
                    <a:cubicBezTo>
                      <a:pt x="11010" y="0"/>
                      <a:pt x="1598" y="8652"/>
                      <a:pt x="817" y="19951"/>
                    </a:cubicBezTo>
                    <a:cubicBezTo>
                      <a:pt x="1" y="31751"/>
                      <a:pt x="8914" y="41983"/>
                      <a:pt x="20715" y="42799"/>
                    </a:cubicBezTo>
                    <a:cubicBezTo>
                      <a:pt x="21218" y="42834"/>
                      <a:pt x="21717" y="42851"/>
                      <a:pt x="22213" y="42851"/>
                    </a:cubicBezTo>
                    <a:cubicBezTo>
                      <a:pt x="33370" y="42851"/>
                      <a:pt x="42782" y="34199"/>
                      <a:pt x="43564" y="22901"/>
                    </a:cubicBezTo>
                    <a:cubicBezTo>
                      <a:pt x="44380" y="11100"/>
                      <a:pt x="35487" y="868"/>
                      <a:pt x="23665" y="52"/>
                    </a:cubicBezTo>
                    <a:cubicBezTo>
                      <a:pt x="23163" y="17"/>
                      <a:pt x="22663" y="0"/>
                      <a:pt x="22167"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41;p38">
                <a:extLst>
                  <a:ext uri="{FF2B5EF4-FFF2-40B4-BE49-F238E27FC236}">
                    <a16:creationId xmlns:a16="http://schemas.microsoft.com/office/drawing/2014/main" id="{8C6EA4F1-E827-FAF1-8C57-B052816AD671}"/>
                  </a:ext>
                </a:extLst>
              </p:cNvPr>
              <p:cNvSpPr/>
              <p:nvPr/>
            </p:nvSpPr>
            <p:spPr>
              <a:xfrm>
                <a:off x="2533825" y="732800"/>
                <a:ext cx="106025" cy="153200"/>
              </a:xfrm>
              <a:custGeom>
                <a:avLst/>
                <a:gdLst/>
                <a:ahLst/>
                <a:cxnLst/>
                <a:rect l="l" t="t" r="r" b="b"/>
                <a:pathLst>
                  <a:path w="4241" h="6128" extrusionOk="0">
                    <a:moveTo>
                      <a:pt x="214" y="0"/>
                    </a:moveTo>
                    <a:cubicBezTo>
                      <a:pt x="78" y="0"/>
                      <a:pt x="0" y="148"/>
                      <a:pt x="56" y="279"/>
                    </a:cubicBezTo>
                    <a:cubicBezTo>
                      <a:pt x="642" y="1241"/>
                      <a:pt x="1667" y="1890"/>
                      <a:pt x="2295" y="2852"/>
                    </a:cubicBezTo>
                    <a:cubicBezTo>
                      <a:pt x="2923" y="3815"/>
                      <a:pt x="3237" y="4945"/>
                      <a:pt x="3739" y="5991"/>
                    </a:cubicBezTo>
                    <a:cubicBezTo>
                      <a:pt x="3779" y="6087"/>
                      <a:pt x="3855" y="6128"/>
                      <a:pt x="3936" y="6128"/>
                    </a:cubicBezTo>
                    <a:cubicBezTo>
                      <a:pt x="4066" y="6128"/>
                      <a:pt x="4207" y="6021"/>
                      <a:pt x="4220" y="5865"/>
                    </a:cubicBezTo>
                    <a:cubicBezTo>
                      <a:pt x="4241" y="4568"/>
                      <a:pt x="3613" y="3334"/>
                      <a:pt x="2902" y="2308"/>
                    </a:cubicBezTo>
                    <a:cubicBezTo>
                      <a:pt x="2295" y="1409"/>
                      <a:pt x="1374" y="237"/>
                      <a:pt x="265" y="7"/>
                    </a:cubicBezTo>
                    <a:cubicBezTo>
                      <a:pt x="248" y="2"/>
                      <a:pt x="231" y="0"/>
                      <a:pt x="21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42;p38">
                <a:extLst>
                  <a:ext uri="{FF2B5EF4-FFF2-40B4-BE49-F238E27FC236}">
                    <a16:creationId xmlns:a16="http://schemas.microsoft.com/office/drawing/2014/main" id="{B29DB332-94B6-17C9-34EB-011C329BA7D4}"/>
                  </a:ext>
                </a:extLst>
              </p:cNvPr>
              <p:cNvSpPr/>
              <p:nvPr/>
            </p:nvSpPr>
            <p:spPr>
              <a:xfrm>
                <a:off x="2514050" y="808375"/>
                <a:ext cx="51000" cy="97525"/>
              </a:xfrm>
              <a:custGeom>
                <a:avLst/>
                <a:gdLst/>
                <a:ahLst/>
                <a:cxnLst/>
                <a:rect l="l" t="t" r="r" b="b"/>
                <a:pathLst>
                  <a:path w="2040" h="3901" extrusionOk="0">
                    <a:moveTo>
                      <a:pt x="161" y="1"/>
                    </a:moveTo>
                    <a:cubicBezTo>
                      <a:pt x="75" y="1"/>
                      <a:pt x="1" y="103"/>
                      <a:pt x="52" y="206"/>
                    </a:cubicBezTo>
                    <a:cubicBezTo>
                      <a:pt x="303" y="750"/>
                      <a:pt x="638" y="1252"/>
                      <a:pt x="784" y="1859"/>
                    </a:cubicBezTo>
                    <a:cubicBezTo>
                      <a:pt x="931" y="2445"/>
                      <a:pt x="1015" y="3052"/>
                      <a:pt x="1056" y="3658"/>
                    </a:cubicBezTo>
                    <a:cubicBezTo>
                      <a:pt x="1070" y="3792"/>
                      <a:pt x="1203" y="3901"/>
                      <a:pt x="1325" y="3901"/>
                    </a:cubicBezTo>
                    <a:cubicBezTo>
                      <a:pt x="1394" y="3901"/>
                      <a:pt x="1458" y="3867"/>
                      <a:pt x="1496" y="3784"/>
                    </a:cubicBezTo>
                    <a:cubicBezTo>
                      <a:pt x="2040" y="2528"/>
                      <a:pt x="1517" y="645"/>
                      <a:pt x="219" y="18"/>
                    </a:cubicBezTo>
                    <a:cubicBezTo>
                      <a:pt x="200" y="6"/>
                      <a:pt x="180" y="1"/>
                      <a:pt x="16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43;p38">
                <a:extLst>
                  <a:ext uri="{FF2B5EF4-FFF2-40B4-BE49-F238E27FC236}">
                    <a16:creationId xmlns:a16="http://schemas.microsoft.com/office/drawing/2014/main" id="{FB0F30FA-B805-43C9-9073-DC2364857709}"/>
                  </a:ext>
                </a:extLst>
              </p:cNvPr>
              <p:cNvSpPr/>
              <p:nvPr/>
            </p:nvSpPr>
            <p:spPr>
              <a:xfrm>
                <a:off x="1869325" y="1374575"/>
                <a:ext cx="132950" cy="126450"/>
              </a:xfrm>
              <a:custGeom>
                <a:avLst/>
                <a:gdLst/>
                <a:ahLst/>
                <a:cxnLst/>
                <a:rect l="l" t="t" r="r" b="b"/>
                <a:pathLst>
                  <a:path w="5318" h="5058" extrusionOk="0">
                    <a:moveTo>
                      <a:pt x="582" y="1"/>
                    </a:moveTo>
                    <a:cubicBezTo>
                      <a:pt x="544" y="1"/>
                      <a:pt x="518" y="20"/>
                      <a:pt x="503" y="51"/>
                    </a:cubicBezTo>
                    <a:cubicBezTo>
                      <a:pt x="0" y="846"/>
                      <a:pt x="1109" y="2311"/>
                      <a:pt x="1591" y="2917"/>
                    </a:cubicBezTo>
                    <a:cubicBezTo>
                      <a:pt x="2386" y="3901"/>
                      <a:pt x="3474" y="4801"/>
                      <a:pt x="4750" y="5052"/>
                    </a:cubicBezTo>
                    <a:cubicBezTo>
                      <a:pt x="4773" y="5055"/>
                      <a:pt x="4795" y="5057"/>
                      <a:pt x="4816" y="5057"/>
                    </a:cubicBezTo>
                    <a:cubicBezTo>
                      <a:pt x="5150" y="5057"/>
                      <a:pt x="5317" y="4619"/>
                      <a:pt x="5022" y="4403"/>
                    </a:cubicBezTo>
                    <a:cubicBezTo>
                      <a:pt x="4039" y="3733"/>
                      <a:pt x="3055" y="3168"/>
                      <a:pt x="2281" y="2248"/>
                    </a:cubicBezTo>
                    <a:cubicBezTo>
                      <a:pt x="1905" y="1788"/>
                      <a:pt x="1570" y="1306"/>
                      <a:pt x="1277" y="783"/>
                    </a:cubicBezTo>
                    <a:cubicBezTo>
                      <a:pt x="1047" y="427"/>
                      <a:pt x="1005" y="155"/>
                      <a:pt x="628" y="9"/>
                    </a:cubicBezTo>
                    <a:cubicBezTo>
                      <a:pt x="611" y="3"/>
                      <a:pt x="596" y="1"/>
                      <a:pt x="5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44;p38">
                <a:extLst>
                  <a:ext uri="{FF2B5EF4-FFF2-40B4-BE49-F238E27FC236}">
                    <a16:creationId xmlns:a16="http://schemas.microsoft.com/office/drawing/2014/main" id="{9D9DBE2E-C779-59E5-0D34-FC43C20385F7}"/>
                  </a:ext>
                </a:extLst>
              </p:cNvPr>
              <p:cNvSpPr/>
              <p:nvPr/>
            </p:nvSpPr>
            <p:spPr>
              <a:xfrm>
                <a:off x="1911175" y="1340150"/>
                <a:ext cx="107250" cy="104975"/>
              </a:xfrm>
              <a:custGeom>
                <a:avLst/>
                <a:gdLst/>
                <a:ahLst/>
                <a:cxnLst/>
                <a:rect l="l" t="t" r="r" b="b"/>
                <a:pathLst>
                  <a:path w="4290" h="4199" extrusionOk="0">
                    <a:moveTo>
                      <a:pt x="1330" y="846"/>
                    </a:moveTo>
                    <a:cubicBezTo>
                      <a:pt x="1563" y="846"/>
                      <a:pt x="2023" y="1186"/>
                      <a:pt x="2135" y="1260"/>
                    </a:cubicBezTo>
                    <a:cubicBezTo>
                      <a:pt x="2448" y="1449"/>
                      <a:pt x="2741" y="1721"/>
                      <a:pt x="2951" y="2014"/>
                    </a:cubicBezTo>
                    <a:cubicBezTo>
                      <a:pt x="3139" y="2265"/>
                      <a:pt x="3578" y="2955"/>
                      <a:pt x="3348" y="3269"/>
                    </a:cubicBezTo>
                    <a:cubicBezTo>
                      <a:pt x="3296" y="3353"/>
                      <a:pt x="3270" y="3384"/>
                      <a:pt x="3233" y="3384"/>
                    </a:cubicBezTo>
                    <a:cubicBezTo>
                      <a:pt x="3196" y="3384"/>
                      <a:pt x="3149" y="3353"/>
                      <a:pt x="3055" y="3311"/>
                    </a:cubicBezTo>
                    <a:cubicBezTo>
                      <a:pt x="2888" y="3248"/>
                      <a:pt x="2720" y="3185"/>
                      <a:pt x="2553" y="3102"/>
                    </a:cubicBezTo>
                    <a:cubicBezTo>
                      <a:pt x="2427" y="3039"/>
                      <a:pt x="2323" y="2955"/>
                      <a:pt x="2197" y="2872"/>
                    </a:cubicBezTo>
                    <a:cubicBezTo>
                      <a:pt x="2281" y="2746"/>
                      <a:pt x="2260" y="2579"/>
                      <a:pt x="2135" y="2495"/>
                    </a:cubicBezTo>
                    <a:cubicBezTo>
                      <a:pt x="1883" y="2328"/>
                      <a:pt x="1653" y="2097"/>
                      <a:pt x="1465" y="1846"/>
                    </a:cubicBezTo>
                    <a:cubicBezTo>
                      <a:pt x="1402" y="1742"/>
                      <a:pt x="1047" y="988"/>
                      <a:pt x="1256" y="863"/>
                    </a:cubicBezTo>
                    <a:cubicBezTo>
                      <a:pt x="1276" y="851"/>
                      <a:pt x="1302" y="846"/>
                      <a:pt x="1330" y="846"/>
                    </a:cubicBezTo>
                    <a:close/>
                    <a:moveTo>
                      <a:pt x="1282" y="1"/>
                    </a:moveTo>
                    <a:cubicBezTo>
                      <a:pt x="1052" y="1"/>
                      <a:pt x="841" y="76"/>
                      <a:pt x="670" y="256"/>
                    </a:cubicBezTo>
                    <a:cubicBezTo>
                      <a:pt x="0" y="926"/>
                      <a:pt x="419" y="2097"/>
                      <a:pt x="1109" y="2704"/>
                    </a:cubicBezTo>
                    <a:cubicBezTo>
                      <a:pt x="1423" y="3416"/>
                      <a:pt x="2323" y="3939"/>
                      <a:pt x="3013" y="4148"/>
                    </a:cubicBezTo>
                    <a:cubicBezTo>
                      <a:pt x="3129" y="4182"/>
                      <a:pt x="3237" y="4199"/>
                      <a:pt x="3338" y="4199"/>
                    </a:cubicBezTo>
                    <a:cubicBezTo>
                      <a:pt x="3730" y="4199"/>
                      <a:pt x="4006" y="3945"/>
                      <a:pt x="4122" y="3478"/>
                    </a:cubicBezTo>
                    <a:cubicBezTo>
                      <a:pt x="4290" y="2809"/>
                      <a:pt x="4018" y="2097"/>
                      <a:pt x="3641" y="1553"/>
                    </a:cubicBezTo>
                    <a:cubicBezTo>
                      <a:pt x="3278" y="1058"/>
                      <a:pt x="2144" y="1"/>
                      <a:pt x="12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45;p38">
                <a:extLst>
                  <a:ext uri="{FF2B5EF4-FFF2-40B4-BE49-F238E27FC236}">
                    <a16:creationId xmlns:a16="http://schemas.microsoft.com/office/drawing/2014/main" id="{9BF1ED36-E9D1-434C-59D0-9B31C3FFB8B4}"/>
                  </a:ext>
                </a:extLst>
              </p:cNvPr>
              <p:cNvSpPr/>
              <p:nvPr/>
            </p:nvSpPr>
            <p:spPr>
              <a:xfrm>
                <a:off x="1923725" y="777925"/>
                <a:ext cx="107250" cy="124025"/>
              </a:xfrm>
              <a:custGeom>
                <a:avLst/>
                <a:gdLst/>
                <a:ahLst/>
                <a:cxnLst/>
                <a:rect l="l" t="t" r="r" b="b"/>
                <a:pathLst>
                  <a:path w="4290" h="4961" extrusionOk="0">
                    <a:moveTo>
                      <a:pt x="2229" y="701"/>
                    </a:moveTo>
                    <a:cubicBezTo>
                      <a:pt x="2610" y="701"/>
                      <a:pt x="2899" y="959"/>
                      <a:pt x="2658" y="1612"/>
                    </a:cubicBezTo>
                    <a:cubicBezTo>
                      <a:pt x="2428" y="2240"/>
                      <a:pt x="1842" y="2847"/>
                      <a:pt x="1486" y="3391"/>
                    </a:cubicBezTo>
                    <a:cubicBezTo>
                      <a:pt x="1373" y="3575"/>
                      <a:pt x="1105" y="4000"/>
                      <a:pt x="938" y="4000"/>
                    </a:cubicBezTo>
                    <a:cubicBezTo>
                      <a:pt x="859" y="4000"/>
                      <a:pt x="802" y="3905"/>
                      <a:pt x="796" y="3642"/>
                    </a:cubicBezTo>
                    <a:cubicBezTo>
                      <a:pt x="796" y="3328"/>
                      <a:pt x="837" y="3035"/>
                      <a:pt x="921" y="2721"/>
                    </a:cubicBezTo>
                    <a:cubicBezTo>
                      <a:pt x="1089" y="2073"/>
                      <a:pt x="1507" y="1570"/>
                      <a:pt x="1716" y="943"/>
                    </a:cubicBezTo>
                    <a:cubicBezTo>
                      <a:pt x="1737" y="922"/>
                      <a:pt x="1716" y="880"/>
                      <a:pt x="1674" y="859"/>
                    </a:cubicBezTo>
                    <a:cubicBezTo>
                      <a:pt x="1849" y="758"/>
                      <a:pt x="2049" y="701"/>
                      <a:pt x="2229" y="701"/>
                    </a:cubicBezTo>
                    <a:close/>
                    <a:moveTo>
                      <a:pt x="2198" y="1"/>
                    </a:moveTo>
                    <a:cubicBezTo>
                      <a:pt x="1362" y="1"/>
                      <a:pt x="646" y="823"/>
                      <a:pt x="419" y="1633"/>
                    </a:cubicBezTo>
                    <a:cubicBezTo>
                      <a:pt x="377" y="1717"/>
                      <a:pt x="398" y="1822"/>
                      <a:pt x="482" y="1905"/>
                    </a:cubicBezTo>
                    <a:cubicBezTo>
                      <a:pt x="126" y="2575"/>
                      <a:pt x="1" y="3349"/>
                      <a:pt x="105" y="4102"/>
                    </a:cubicBezTo>
                    <a:cubicBezTo>
                      <a:pt x="187" y="4511"/>
                      <a:pt x="449" y="4961"/>
                      <a:pt x="930" y="4961"/>
                    </a:cubicBezTo>
                    <a:cubicBezTo>
                      <a:pt x="941" y="4961"/>
                      <a:pt x="952" y="4961"/>
                      <a:pt x="963" y="4960"/>
                    </a:cubicBezTo>
                    <a:cubicBezTo>
                      <a:pt x="1612" y="4939"/>
                      <a:pt x="1967" y="3935"/>
                      <a:pt x="2281" y="3495"/>
                    </a:cubicBezTo>
                    <a:cubicBezTo>
                      <a:pt x="2804" y="2658"/>
                      <a:pt x="4290" y="1047"/>
                      <a:pt x="2951" y="231"/>
                    </a:cubicBezTo>
                    <a:cubicBezTo>
                      <a:pt x="2696" y="71"/>
                      <a:pt x="2442" y="1"/>
                      <a:pt x="219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46;p38">
                <a:extLst>
                  <a:ext uri="{FF2B5EF4-FFF2-40B4-BE49-F238E27FC236}">
                    <a16:creationId xmlns:a16="http://schemas.microsoft.com/office/drawing/2014/main" id="{E8037880-6576-5070-7849-ED3769DE2010}"/>
                  </a:ext>
                </a:extLst>
              </p:cNvPr>
              <p:cNvSpPr/>
              <p:nvPr/>
            </p:nvSpPr>
            <p:spPr>
              <a:xfrm>
                <a:off x="1896525" y="890350"/>
                <a:ext cx="62075" cy="49550"/>
              </a:xfrm>
              <a:custGeom>
                <a:avLst/>
                <a:gdLst/>
                <a:ahLst/>
                <a:cxnLst/>
                <a:rect l="l" t="t" r="r" b="b"/>
                <a:pathLst>
                  <a:path w="2483" h="1982" extrusionOk="0">
                    <a:moveTo>
                      <a:pt x="288" y="1"/>
                    </a:moveTo>
                    <a:cubicBezTo>
                      <a:pt x="274" y="1"/>
                      <a:pt x="260" y="8"/>
                      <a:pt x="252" y="24"/>
                    </a:cubicBezTo>
                    <a:cubicBezTo>
                      <a:pt x="0" y="630"/>
                      <a:pt x="42" y="1446"/>
                      <a:pt x="670" y="1802"/>
                    </a:cubicBezTo>
                    <a:cubicBezTo>
                      <a:pt x="888" y="1922"/>
                      <a:pt x="1134" y="1982"/>
                      <a:pt x="1373" y="1982"/>
                    </a:cubicBezTo>
                    <a:cubicBezTo>
                      <a:pt x="1847" y="1982"/>
                      <a:pt x="2296" y="1745"/>
                      <a:pt x="2449" y="1258"/>
                    </a:cubicBezTo>
                    <a:cubicBezTo>
                      <a:pt x="2482" y="1090"/>
                      <a:pt x="2367" y="962"/>
                      <a:pt x="2223" y="962"/>
                    </a:cubicBezTo>
                    <a:cubicBezTo>
                      <a:pt x="2187" y="962"/>
                      <a:pt x="2151" y="970"/>
                      <a:pt x="2114" y="986"/>
                    </a:cubicBezTo>
                    <a:cubicBezTo>
                      <a:pt x="1854" y="1132"/>
                      <a:pt x="1532" y="1278"/>
                      <a:pt x="1225" y="1278"/>
                    </a:cubicBezTo>
                    <a:cubicBezTo>
                      <a:pt x="1136" y="1278"/>
                      <a:pt x="1048" y="1266"/>
                      <a:pt x="963" y="1237"/>
                    </a:cubicBezTo>
                    <a:cubicBezTo>
                      <a:pt x="461" y="1091"/>
                      <a:pt x="168" y="547"/>
                      <a:pt x="335" y="45"/>
                    </a:cubicBezTo>
                    <a:cubicBezTo>
                      <a:pt x="335" y="19"/>
                      <a:pt x="311" y="1"/>
                      <a:pt x="28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47;p38">
                <a:extLst>
                  <a:ext uri="{FF2B5EF4-FFF2-40B4-BE49-F238E27FC236}">
                    <a16:creationId xmlns:a16="http://schemas.microsoft.com/office/drawing/2014/main" id="{39A1EAF3-FAD1-E6FC-EC13-2A4A8ED18554}"/>
                  </a:ext>
                </a:extLst>
              </p:cNvPr>
              <p:cNvSpPr/>
              <p:nvPr/>
            </p:nvSpPr>
            <p:spPr>
              <a:xfrm>
                <a:off x="1974725" y="735150"/>
                <a:ext cx="100200" cy="81775"/>
              </a:xfrm>
              <a:custGeom>
                <a:avLst/>
                <a:gdLst/>
                <a:ahLst/>
                <a:cxnLst/>
                <a:rect l="l" t="t" r="r" b="b"/>
                <a:pathLst>
                  <a:path w="4008" h="3271" extrusionOk="0">
                    <a:moveTo>
                      <a:pt x="1531" y="1"/>
                    </a:moveTo>
                    <a:cubicBezTo>
                      <a:pt x="1381" y="1"/>
                      <a:pt x="1230" y="20"/>
                      <a:pt x="1078" y="59"/>
                    </a:cubicBezTo>
                    <a:cubicBezTo>
                      <a:pt x="534" y="185"/>
                      <a:pt x="388" y="436"/>
                      <a:pt x="32" y="833"/>
                    </a:cubicBezTo>
                    <a:cubicBezTo>
                      <a:pt x="1" y="880"/>
                      <a:pt x="40" y="939"/>
                      <a:pt x="79" y="939"/>
                    </a:cubicBezTo>
                    <a:cubicBezTo>
                      <a:pt x="92" y="939"/>
                      <a:pt x="105" y="933"/>
                      <a:pt x="116" y="917"/>
                    </a:cubicBezTo>
                    <a:cubicBezTo>
                      <a:pt x="307" y="733"/>
                      <a:pt x="577" y="659"/>
                      <a:pt x="864" y="659"/>
                    </a:cubicBezTo>
                    <a:cubicBezTo>
                      <a:pt x="1361" y="659"/>
                      <a:pt x="1909" y="882"/>
                      <a:pt x="2187" y="1147"/>
                    </a:cubicBezTo>
                    <a:cubicBezTo>
                      <a:pt x="2689" y="1628"/>
                      <a:pt x="2815" y="2424"/>
                      <a:pt x="2982" y="3051"/>
                    </a:cubicBezTo>
                    <a:cubicBezTo>
                      <a:pt x="3024" y="3198"/>
                      <a:pt x="3150" y="3271"/>
                      <a:pt x="3275" y="3271"/>
                    </a:cubicBezTo>
                    <a:cubicBezTo>
                      <a:pt x="3401" y="3271"/>
                      <a:pt x="3526" y="3198"/>
                      <a:pt x="3568" y="3051"/>
                    </a:cubicBezTo>
                    <a:cubicBezTo>
                      <a:pt x="4007" y="2005"/>
                      <a:pt x="3422" y="792"/>
                      <a:pt x="2459" y="248"/>
                    </a:cubicBezTo>
                    <a:cubicBezTo>
                      <a:pt x="2172" y="90"/>
                      <a:pt x="1856" y="1"/>
                      <a:pt x="153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48;p38">
                <a:extLst>
                  <a:ext uri="{FF2B5EF4-FFF2-40B4-BE49-F238E27FC236}">
                    <a16:creationId xmlns:a16="http://schemas.microsoft.com/office/drawing/2014/main" id="{D15D6521-BCB6-1D88-D539-94C0411EFD23}"/>
                  </a:ext>
                </a:extLst>
              </p:cNvPr>
              <p:cNvSpPr/>
              <p:nvPr/>
            </p:nvSpPr>
            <p:spPr>
              <a:xfrm>
                <a:off x="2539400" y="1206825"/>
                <a:ext cx="126400" cy="161450"/>
              </a:xfrm>
              <a:custGeom>
                <a:avLst/>
                <a:gdLst/>
                <a:ahLst/>
                <a:cxnLst/>
                <a:rect l="l" t="t" r="r" b="b"/>
                <a:pathLst>
                  <a:path w="5056" h="6458" extrusionOk="0">
                    <a:moveTo>
                      <a:pt x="3630" y="1070"/>
                    </a:moveTo>
                    <a:cubicBezTo>
                      <a:pt x="4158" y="1070"/>
                      <a:pt x="3985" y="1929"/>
                      <a:pt x="3934" y="2283"/>
                    </a:cubicBezTo>
                    <a:cubicBezTo>
                      <a:pt x="3809" y="3183"/>
                      <a:pt x="3411" y="4438"/>
                      <a:pt x="2658" y="5024"/>
                    </a:cubicBezTo>
                    <a:cubicBezTo>
                      <a:pt x="2551" y="5198"/>
                      <a:pt x="2432" y="5288"/>
                      <a:pt x="2298" y="5288"/>
                    </a:cubicBezTo>
                    <a:cubicBezTo>
                      <a:pt x="2143" y="5288"/>
                      <a:pt x="1970" y="5167"/>
                      <a:pt x="1779" y="4920"/>
                    </a:cubicBezTo>
                    <a:cubicBezTo>
                      <a:pt x="1842" y="4689"/>
                      <a:pt x="1926" y="4480"/>
                      <a:pt x="2009" y="4250"/>
                    </a:cubicBezTo>
                    <a:cubicBezTo>
                      <a:pt x="2030" y="4187"/>
                      <a:pt x="2051" y="4104"/>
                      <a:pt x="2072" y="4041"/>
                    </a:cubicBezTo>
                    <a:cubicBezTo>
                      <a:pt x="2302" y="3622"/>
                      <a:pt x="2490" y="3183"/>
                      <a:pt x="2574" y="2723"/>
                    </a:cubicBezTo>
                    <a:cubicBezTo>
                      <a:pt x="2679" y="2346"/>
                      <a:pt x="2783" y="1404"/>
                      <a:pt x="3118" y="1237"/>
                    </a:cubicBezTo>
                    <a:cubicBezTo>
                      <a:pt x="3337" y="1120"/>
                      <a:pt x="3503" y="1070"/>
                      <a:pt x="3630" y="1070"/>
                    </a:cubicBezTo>
                    <a:close/>
                    <a:moveTo>
                      <a:pt x="3824" y="0"/>
                    </a:moveTo>
                    <a:cubicBezTo>
                      <a:pt x="3754" y="0"/>
                      <a:pt x="3679" y="8"/>
                      <a:pt x="3599" y="23"/>
                    </a:cubicBezTo>
                    <a:cubicBezTo>
                      <a:pt x="2616" y="233"/>
                      <a:pt x="2218" y="1279"/>
                      <a:pt x="1967" y="2388"/>
                    </a:cubicBezTo>
                    <a:cubicBezTo>
                      <a:pt x="1946" y="2409"/>
                      <a:pt x="1905" y="2451"/>
                      <a:pt x="1884" y="2472"/>
                    </a:cubicBezTo>
                    <a:cubicBezTo>
                      <a:pt x="1444" y="3267"/>
                      <a:pt x="1" y="6196"/>
                      <a:pt x="1800" y="6447"/>
                    </a:cubicBezTo>
                    <a:cubicBezTo>
                      <a:pt x="1851" y="6454"/>
                      <a:pt x="1902" y="6457"/>
                      <a:pt x="1952" y="6457"/>
                    </a:cubicBezTo>
                    <a:cubicBezTo>
                      <a:pt x="3283" y="6457"/>
                      <a:pt x="4342" y="4127"/>
                      <a:pt x="4604" y="3099"/>
                    </a:cubicBezTo>
                    <a:cubicBezTo>
                      <a:pt x="4802" y="2327"/>
                      <a:pt x="5056" y="0"/>
                      <a:pt x="382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49;p38">
                <a:extLst>
                  <a:ext uri="{FF2B5EF4-FFF2-40B4-BE49-F238E27FC236}">
                    <a16:creationId xmlns:a16="http://schemas.microsoft.com/office/drawing/2014/main" id="{9FD96A5D-9FC9-0805-B210-FB3C579C67E3}"/>
                  </a:ext>
                </a:extLst>
              </p:cNvPr>
              <p:cNvSpPr/>
              <p:nvPr/>
            </p:nvSpPr>
            <p:spPr>
              <a:xfrm>
                <a:off x="2587000" y="1161350"/>
                <a:ext cx="106750" cy="73175"/>
              </a:xfrm>
              <a:custGeom>
                <a:avLst/>
                <a:gdLst/>
                <a:ahLst/>
                <a:cxnLst/>
                <a:rect l="l" t="t" r="r" b="b"/>
                <a:pathLst>
                  <a:path w="4270" h="2927" extrusionOk="0">
                    <a:moveTo>
                      <a:pt x="1889" y="1"/>
                    </a:moveTo>
                    <a:cubicBezTo>
                      <a:pt x="1423" y="1"/>
                      <a:pt x="972" y="166"/>
                      <a:pt x="607" y="462"/>
                    </a:cubicBezTo>
                    <a:cubicBezTo>
                      <a:pt x="377" y="650"/>
                      <a:pt x="210" y="901"/>
                      <a:pt x="105" y="1173"/>
                    </a:cubicBezTo>
                    <a:cubicBezTo>
                      <a:pt x="1" y="1466"/>
                      <a:pt x="84" y="1675"/>
                      <a:pt x="84" y="1947"/>
                    </a:cubicBezTo>
                    <a:cubicBezTo>
                      <a:pt x="84" y="1984"/>
                      <a:pt x="113" y="2006"/>
                      <a:pt x="140" y="2006"/>
                    </a:cubicBezTo>
                    <a:cubicBezTo>
                      <a:pt x="160" y="2006"/>
                      <a:pt x="180" y="1994"/>
                      <a:pt x="189" y="1968"/>
                    </a:cubicBezTo>
                    <a:cubicBezTo>
                      <a:pt x="292" y="1313"/>
                      <a:pt x="1134" y="857"/>
                      <a:pt x="1802" y="857"/>
                    </a:cubicBezTo>
                    <a:cubicBezTo>
                      <a:pt x="1945" y="857"/>
                      <a:pt x="2080" y="878"/>
                      <a:pt x="2198" y="922"/>
                    </a:cubicBezTo>
                    <a:cubicBezTo>
                      <a:pt x="2867" y="1194"/>
                      <a:pt x="3202" y="2052"/>
                      <a:pt x="3286" y="2721"/>
                    </a:cubicBezTo>
                    <a:cubicBezTo>
                      <a:pt x="3305" y="2866"/>
                      <a:pt x="3409" y="2926"/>
                      <a:pt x="3524" y="2926"/>
                    </a:cubicBezTo>
                    <a:cubicBezTo>
                      <a:pt x="3658" y="2926"/>
                      <a:pt x="3806" y="2845"/>
                      <a:pt x="3851" y="2721"/>
                    </a:cubicBezTo>
                    <a:cubicBezTo>
                      <a:pt x="4269" y="1550"/>
                      <a:pt x="3411" y="231"/>
                      <a:pt x="2177" y="22"/>
                    </a:cubicBezTo>
                    <a:cubicBezTo>
                      <a:pt x="2080" y="8"/>
                      <a:pt x="1984" y="1"/>
                      <a:pt x="188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50;p38">
                <a:extLst>
                  <a:ext uri="{FF2B5EF4-FFF2-40B4-BE49-F238E27FC236}">
                    <a16:creationId xmlns:a16="http://schemas.microsoft.com/office/drawing/2014/main" id="{98122727-C2FC-F220-2518-5B64E031B25B}"/>
                  </a:ext>
                </a:extLst>
              </p:cNvPr>
              <p:cNvSpPr/>
              <p:nvPr/>
            </p:nvSpPr>
            <p:spPr>
              <a:xfrm>
                <a:off x="2504350" y="1357200"/>
                <a:ext cx="80775" cy="74150"/>
              </a:xfrm>
              <a:custGeom>
                <a:avLst/>
                <a:gdLst/>
                <a:ahLst/>
                <a:cxnLst/>
                <a:rect l="l" t="t" r="r" b="b"/>
                <a:pathLst>
                  <a:path w="3231" h="2966" extrusionOk="0">
                    <a:moveTo>
                      <a:pt x="508" y="1"/>
                    </a:moveTo>
                    <a:cubicBezTo>
                      <a:pt x="463" y="1"/>
                      <a:pt x="416" y="24"/>
                      <a:pt x="398" y="76"/>
                    </a:cubicBezTo>
                    <a:cubicBezTo>
                      <a:pt x="210" y="537"/>
                      <a:pt x="1" y="976"/>
                      <a:pt x="126" y="1478"/>
                    </a:cubicBezTo>
                    <a:cubicBezTo>
                      <a:pt x="210" y="1959"/>
                      <a:pt x="482" y="2378"/>
                      <a:pt x="879" y="2671"/>
                    </a:cubicBezTo>
                    <a:cubicBezTo>
                      <a:pt x="1160" y="2861"/>
                      <a:pt x="1529" y="2966"/>
                      <a:pt x="1891" y="2966"/>
                    </a:cubicBezTo>
                    <a:cubicBezTo>
                      <a:pt x="2448" y="2966"/>
                      <a:pt x="2991" y="2718"/>
                      <a:pt x="3181" y="2148"/>
                    </a:cubicBezTo>
                    <a:cubicBezTo>
                      <a:pt x="3230" y="1917"/>
                      <a:pt x="3060" y="1726"/>
                      <a:pt x="2862" y="1726"/>
                    </a:cubicBezTo>
                    <a:cubicBezTo>
                      <a:pt x="2809" y="1726"/>
                      <a:pt x="2753" y="1740"/>
                      <a:pt x="2700" y="1771"/>
                    </a:cubicBezTo>
                    <a:cubicBezTo>
                      <a:pt x="2394" y="1958"/>
                      <a:pt x="2087" y="2110"/>
                      <a:pt x="1776" y="2110"/>
                    </a:cubicBezTo>
                    <a:cubicBezTo>
                      <a:pt x="1598" y="2110"/>
                      <a:pt x="1418" y="2060"/>
                      <a:pt x="1235" y="1939"/>
                    </a:cubicBezTo>
                    <a:cubicBezTo>
                      <a:pt x="712" y="1604"/>
                      <a:pt x="440" y="704"/>
                      <a:pt x="607" y="118"/>
                    </a:cubicBezTo>
                    <a:cubicBezTo>
                      <a:pt x="632" y="45"/>
                      <a:pt x="571" y="1"/>
                      <a:pt x="50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51;p38">
                <a:extLst>
                  <a:ext uri="{FF2B5EF4-FFF2-40B4-BE49-F238E27FC236}">
                    <a16:creationId xmlns:a16="http://schemas.microsoft.com/office/drawing/2014/main" id="{FC82D4F0-CC99-090B-A751-AA9E2AAF3ECA}"/>
                  </a:ext>
                </a:extLst>
              </p:cNvPr>
              <p:cNvSpPr/>
              <p:nvPr/>
            </p:nvSpPr>
            <p:spPr>
              <a:xfrm>
                <a:off x="2662650" y="1275925"/>
                <a:ext cx="58800" cy="97025"/>
              </a:xfrm>
              <a:custGeom>
                <a:avLst/>
                <a:gdLst/>
                <a:ahLst/>
                <a:cxnLst/>
                <a:rect l="l" t="t" r="r" b="b"/>
                <a:pathLst>
                  <a:path w="2352" h="3881" extrusionOk="0">
                    <a:moveTo>
                      <a:pt x="1841" y="1"/>
                    </a:moveTo>
                    <a:cubicBezTo>
                      <a:pt x="1733" y="1"/>
                      <a:pt x="1633" y="62"/>
                      <a:pt x="1599" y="210"/>
                    </a:cubicBezTo>
                    <a:cubicBezTo>
                      <a:pt x="1494" y="858"/>
                      <a:pt x="1306" y="1486"/>
                      <a:pt x="1055" y="2114"/>
                    </a:cubicBezTo>
                    <a:cubicBezTo>
                      <a:pt x="762" y="2637"/>
                      <a:pt x="427" y="3160"/>
                      <a:pt x="71" y="3662"/>
                    </a:cubicBezTo>
                    <a:cubicBezTo>
                      <a:pt x="0" y="3786"/>
                      <a:pt x="110" y="3881"/>
                      <a:pt x="222" y="3881"/>
                    </a:cubicBezTo>
                    <a:cubicBezTo>
                      <a:pt x="242" y="3881"/>
                      <a:pt x="262" y="3878"/>
                      <a:pt x="281" y="3871"/>
                    </a:cubicBezTo>
                    <a:cubicBezTo>
                      <a:pt x="1536" y="3306"/>
                      <a:pt x="2352" y="1612"/>
                      <a:pt x="2185" y="293"/>
                    </a:cubicBezTo>
                    <a:cubicBezTo>
                      <a:pt x="2160" y="122"/>
                      <a:pt x="1993" y="1"/>
                      <a:pt x="184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52;p38">
                <a:extLst>
                  <a:ext uri="{FF2B5EF4-FFF2-40B4-BE49-F238E27FC236}">
                    <a16:creationId xmlns:a16="http://schemas.microsoft.com/office/drawing/2014/main" id="{D3F073A7-50B1-B337-1146-F68E907ABFA9}"/>
                  </a:ext>
                </a:extLst>
              </p:cNvPr>
              <p:cNvSpPr/>
              <p:nvPr/>
            </p:nvSpPr>
            <p:spPr>
              <a:xfrm>
                <a:off x="2713800" y="1111650"/>
                <a:ext cx="29625" cy="100525"/>
              </a:xfrm>
              <a:custGeom>
                <a:avLst/>
                <a:gdLst/>
                <a:ahLst/>
                <a:cxnLst/>
                <a:rect l="l" t="t" r="r" b="b"/>
                <a:pathLst>
                  <a:path w="1185" h="4021" extrusionOk="0">
                    <a:moveTo>
                      <a:pt x="483" y="0"/>
                    </a:moveTo>
                    <a:cubicBezTo>
                      <a:pt x="320" y="0"/>
                      <a:pt x="139" y="140"/>
                      <a:pt x="139" y="315"/>
                    </a:cubicBezTo>
                    <a:cubicBezTo>
                      <a:pt x="139" y="901"/>
                      <a:pt x="222" y="1487"/>
                      <a:pt x="201" y="2073"/>
                    </a:cubicBezTo>
                    <a:cubicBezTo>
                      <a:pt x="180" y="2680"/>
                      <a:pt x="76" y="3245"/>
                      <a:pt x="13" y="3810"/>
                    </a:cubicBezTo>
                    <a:cubicBezTo>
                      <a:pt x="0" y="3950"/>
                      <a:pt x="113" y="4021"/>
                      <a:pt x="226" y="4021"/>
                    </a:cubicBezTo>
                    <a:cubicBezTo>
                      <a:pt x="298" y="4021"/>
                      <a:pt x="370" y="3992"/>
                      <a:pt x="411" y="3935"/>
                    </a:cubicBezTo>
                    <a:cubicBezTo>
                      <a:pt x="1080" y="2784"/>
                      <a:pt x="1185" y="1403"/>
                      <a:pt x="704" y="148"/>
                    </a:cubicBezTo>
                    <a:cubicBezTo>
                      <a:pt x="659" y="43"/>
                      <a:pt x="574" y="0"/>
                      <a:pt x="48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53;p38">
                <a:extLst>
                  <a:ext uri="{FF2B5EF4-FFF2-40B4-BE49-F238E27FC236}">
                    <a16:creationId xmlns:a16="http://schemas.microsoft.com/office/drawing/2014/main" id="{74C9CA36-00E8-7C9B-AACF-81A572BFFF14}"/>
                  </a:ext>
                </a:extLst>
              </p:cNvPr>
              <p:cNvSpPr/>
              <p:nvPr/>
            </p:nvSpPr>
            <p:spPr>
              <a:xfrm>
                <a:off x="2064950" y="1081625"/>
                <a:ext cx="42575" cy="91800"/>
              </a:xfrm>
              <a:custGeom>
                <a:avLst/>
                <a:gdLst/>
                <a:ahLst/>
                <a:cxnLst/>
                <a:rect l="l" t="t" r="r" b="b"/>
                <a:pathLst>
                  <a:path w="1703" h="3672" extrusionOk="0">
                    <a:moveTo>
                      <a:pt x="903" y="0"/>
                    </a:moveTo>
                    <a:cubicBezTo>
                      <a:pt x="882" y="0"/>
                      <a:pt x="859" y="9"/>
                      <a:pt x="838" y="31"/>
                    </a:cubicBezTo>
                    <a:cubicBezTo>
                      <a:pt x="315" y="596"/>
                      <a:pt x="1" y="1182"/>
                      <a:pt x="105" y="1977"/>
                    </a:cubicBezTo>
                    <a:cubicBezTo>
                      <a:pt x="210" y="2772"/>
                      <a:pt x="566" y="3358"/>
                      <a:pt x="1298" y="3651"/>
                    </a:cubicBezTo>
                    <a:cubicBezTo>
                      <a:pt x="1330" y="3665"/>
                      <a:pt x="1361" y="3671"/>
                      <a:pt x="1390" y="3671"/>
                    </a:cubicBezTo>
                    <a:cubicBezTo>
                      <a:pt x="1574" y="3671"/>
                      <a:pt x="1702" y="3415"/>
                      <a:pt x="1612" y="3253"/>
                    </a:cubicBezTo>
                    <a:cubicBezTo>
                      <a:pt x="1047" y="2353"/>
                      <a:pt x="524" y="1223"/>
                      <a:pt x="984" y="156"/>
                    </a:cubicBezTo>
                    <a:cubicBezTo>
                      <a:pt x="1015" y="78"/>
                      <a:pt x="965" y="0"/>
                      <a:pt x="90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54;p38">
                <a:extLst>
                  <a:ext uri="{FF2B5EF4-FFF2-40B4-BE49-F238E27FC236}">
                    <a16:creationId xmlns:a16="http://schemas.microsoft.com/office/drawing/2014/main" id="{AE682BE5-23EC-3480-E649-87D09E5295A3}"/>
                  </a:ext>
                </a:extLst>
              </p:cNvPr>
              <p:cNvSpPr/>
              <p:nvPr/>
            </p:nvSpPr>
            <p:spPr>
              <a:xfrm>
                <a:off x="1988600" y="1110875"/>
                <a:ext cx="74550" cy="94775"/>
              </a:xfrm>
              <a:custGeom>
                <a:avLst/>
                <a:gdLst/>
                <a:ahLst/>
                <a:cxnLst/>
                <a:rect l="l" t="t" r="r" b="b"/>
                <a:pathLst>
                  <a:path w="2982" h="3791" extrusionOk="0">
                    <a:moveTo>
                      <a:pt x="881" y="1"/>
                    </a:moveTo>
                    <a:cubicBezTo>
                      <a:pt x="850" y="1"/>
                      <a:pt x="817" y="17"/>
                      <a:pt x="795" y="53"/>
                    </a:cubicBezTo>
                    <a:cubicBezTo>
                      <a:pt x="0" y="1476"/>
                      <a:pt x="711" y="3380"/>
                      <a:pt x="2364" y="3778"/>
                    </a:cubicBezTo>
                    <a:cubicBezTo>
                      <a:pt x="2396" y="3786"/>
                      <a:pt x="2427" y="3791"/>
                      <a:pt x="2456" y="3791"/>
                    </a:cubicBezTo>
                    <a:cubicBezTo>
                      <a:pt x="2782" y="3791"/>
                      <a:pt x="2982" y="3300"/>
                      <a:pt x="2636" y="3108"/>
                    </a:cubicBezTo>
                    <a:cubicBezTo>
                      <a:pt x="1590" y="2564"/>
                      <a:pt x="816" y="1351"/>
                      <a:pt x="983" y="137"/>
                    </a:cubicBezTo>
                    <a:cubicBezTo>
                      <a:pt x="997" y="56"/>
                      <a:pt x="940" y="1"/>
                      <a:pt x="88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55;p38">
                <a:extLst>
                  <a:ext uri="{FF2B5EF4-FFF2-40B4-BE49-F238E27FC236}">
                    <a16:creationId xmlns:a16="http://schemas.microsoft.com/office/drawing/2014/main" id="{49F2468E-7045-1CD7-8F77-A9436B3DD654}"/>
                  </a:ext>
                </a:extLst>
              </p:cNvPr>
              <p:cNvSpPr/>
              <p:nvPr/>
            </p:nvSpPr>
            <p:spPr>
              <a:xfrm>
                <a:off x="2341675" y="1031475"/>
                <a:ext cx="45525" cy="91075"/>
              </a:xfrm>
              <a:custGeom>
                <a:avLst/>
                <a:gdLst/>
                <a:ahLst/>
                <a:cxnLst/>
                <a:rect l="l" t="t" r="r" b="b"/>
                <a:pathLst>
                  <a:path w="1821" h="3643" extrusionOk="0">
                    <a:moveTo>
                      <a:pt x="1160" y="0"/>
                    </a:moveTo>
                    <a:cubicBezTo>
                      <a:pt x="1060" y="0"/>
                      <a:pt x="965" y="58"/>
                      <a:pt x="942" y="175"/>
                    </a:cubicBezTo>
                    <a:cubicBezTo>
                      <a:pt x="712" y="823"/>
                      <a:pt x="1026" y="3020"/>
                      <a:pt x="210" y="3208"/>
                    </a:cubicBezTo>
                    <a:cubicBezTo>
                      <a:pt x="0" y="3271"/>
                      <a:pt x="42" y="3522"/>
                      <a:pt x="210" y="3585"/>
                    </a:cubicBezTo>
                    <a:cubicBezTo>
                      <a:pt x="305" y="3624"/>
                      <a:pt x="394" y="3642"/>
                      <a:pt x="478" y="3642"/>
                    </a:cubicBezTo>
                    <a:cubicBezTo>
                      <a:pt x="930" y="3642"/>
                      <a:pt x="1219" y="3130"/>
                      <a:pt x="1360" y="2706"/>
                    </a:cubicBezTo>
                    <a:cubicBezTo>
                      <a:pt x="1633" y="1911"/>
                      <a:pt x="1821" y="886"/>
                      <a:pt x="1381" y="112"/>
                    </a:cubicBezTo>
                    <a:cubicBezTo>
                      <a:pt x="1326" y="37"/>
                      <a:pt x="1241" y="0"/>
                      <a:pt x="1160"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56;p38">
                <a:extLst>
                  <a:ext uri="{FF2B5EF4-FFF2-40B4-BE49-F238E27FC236}">
                    <a16:creationId xmlns:a16="http://schemas.microsoft.com/office/drawing/2014/main" id="{B9C49ECE-7001-A339-5FFC-3CD072D6E9BC}"/>
                  </a:ext>
                </a:extLst>
              </p:cNvPr>
              <p:cNvSpPr/>
              <p:nvPr/>
            </p:nvSpPr>
            <p:spPr>
              <a:xfrm>
                <a:off x="2383525" y="1036800"/>
                <a:ext cx="68025" cy="112925"/>
              </a:xfrm>
              <a:custGeom>
                <a:avLst/>
                <a:gdLst/>
                <a:ahLst/>
                <a:cxnLst/>
                <a:rect l="l" t="t" r="r" b="b"/>
                <a:pathLst>
                  <a:path w="2721" h="4517" extrusionOk="0">
                    <a:moveTo>
                      <a:pt x="2252" y="1"/>
                    </a:moveTo>
                    <a:cubicBezTo>
                      <a:pt x="2082" y="1"/>
                      <a:pt x="1905" y="95"/>
                      <a:pt x="1863" y="275"/>
                    </a:cubicBezTo>
                    <a:cubicBezTo>
                      <a:pt x="1528" y="1740"/>
                      <a:pt x="1507" y="3498"/>
                      <a:pt x="63" y="4335"/>
                    </a:cubicBezTo>
                    <a:cubicBezTo>
                      <a:pt x="0" y="4355"/>
                      <a:pt x="21" y="4439"/>
                      <a:pt x="84" y="4460"/>
                    </a:cubicBezTo>
                    <a:cubicBezTo>
                      <a:pt x="201" y="4499"/>
                      <a:pt x="316" y="4517"/>
                      <a:pt x="429" y="4517"/>
                    </a:cubicBezTo>
                    <a:cubicBezTo>
                      <a:pt x="1044" y="4517"/>
                      <a:pt x="1586" y="3989"/>
                      <a:pt x="1904" y="3477"/>
                    </a:cubicBezTo>
                    <a:cubicBezTo>
                      <a:pt x="2490" y="2514"/>
                      <a:pt x="2720" y="1384"/>
                      <a:pt x="2595" y="275"/>
                    </a:cubicBezTo>
                    <a:cubicBezTo>
                      <a:pt x="2574" y="90"/>
                      <a:pt x="2416" y="1"/>
                      <a:pt x="225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57;p38">
                <a:extLst>
                  <a:ext uri="{FF2B5EF4-FFF2-40B4-BE49-F238E27FC236}">
                    <a16:creationId xmlns:a16="http://schemas.microsoft.com/office/drawing/2014/main" id="{4A29C073-F52F-8EA6-4CCC-A48BBFF2CCB4}"/>
                  </a:ext>
                </a:extLst>
              </p:cNvPr>
              <p:cNvSpPr/>
              <p:nvPr/>
            </p:nvSpPr>
            <p:spPr>
              <a:xfrm>
                <a:off x="2236600" y="1387575"/>
                <a:ext cx="74575" cy="33300"/>
              </a:xfrm>
              <a:custGeom>
                <a:avLst/>
                <a:gdLst/>
                <a:ahLst/>
                <a:cxnLst/>
                <a:rect l="l" t="t" r="r" b="b"/>
                <a:pathLst>
                  <a:path w="2983" h="1332" extrusionOk="0">
                    <a:moveTo>
                      <a:pt x="2619" y="1"/>
                    </a:moveTo>
                    <a:cubicBezTo>
                      <a:pt x="2590" y="1"/>
                      <a:pt x="2560" y="4"/>
                      <a:pt x="2530" y="12"/>
                    </a:cubicBezTo>
                    <a:cubicBezTo>
                      <a:pt x="1965" y="159"/>
                      <a:pt x="1546" y="493"/>
                      <a:pt x="939" y="514"/>
                    </a:cubicBezTo>
                    <a:cubicBezTo>
                      <a:pt x="884" y="514"/>
                      <a:pt x="708" y="498"/>
                      <a:pt x="528" y="498"/>
                    </a:cubicBezTo>
                    <a:cubicBezTo>
                      <a:pt x="303" y="498"/>
                      <a:pt x="72" y="524"/>
                      <a:pt x="61" y="640"/>
                    </a:cubicBezTo>
                    <a:cubicBezTo>
                      <a:pt x="1" y="1137"/>
                      <a:pt x="887" y="1332"/>
                      <a:pt x="1298" y="1332"/>
                    </a:cubicBezTo>
                    <a:cubicBezTo>
                      <a:pt x="1319" y="1332"/>
                      <a:pt x="1339" y="1331"/>
                      <a:pt x="1358" y="1330"/>
                    </a:cubicBezTo>
                    <a:cubicBezTo>
                      <a:pt x="2006" y="1309"/>
                      <a:pt x="2718" y="1058"/>
                      <a:pt x="2927" y="410"/>
                    </a:cubicBezTo>
                    <a:cubicBezTo>
                      <a:pt x="2982" y="189"/>
                      <a:pt x="2828" y="1"/>
                      <a:pt x="261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58;p38">
                <a:extLst>
                  <a:ext uri="{FF2B5EF4-FFF2-40B4-BE49-F238E27FC236}">
                    <a16:creationId xmlns:a16="http://schemas.microsoft.com/office/drawing/2014/main" id="{56FD7531-74E4-5BB3-CF5F-1CB2CE16249D}"/>
                  </a:ext>
                </a:extLst>
              </p:cNvPr>
              <p:cNvSpPr/>
              <p:nvPr/>
            </p:nvSpPr>
            <p:spPr>
              <a:xfrm>
                <a:off x="2209500" y="1452225"/>
                <a:ext cx="120325" cy="34050"/>
              </a:xfrm>
              <a:custGeom>
                <a:avLst/>
                <a:gdLst/>
                <a:ahLst/>
                <a:cxnLst/>
                <a:rect l="l" t="t" r="r" b="b"/>
                <a:pathLst>
                  <a:path w="4813" h="1362" extrusionOk="0">
                    <a:moveTo>
                      <a:pt x="4329" y="1"/>
                    </a:moveTo>
                    <a:cubicBezTo>
                      <a:pt x="4292" y="1"/>
                      <a:pt x="4256" y="7"/>
                      <a:pt x="4220" y="21"/>
                    </a:cubicBezTo>
                    <a:cubicBezTo>
                      <a:pt x="3118" y="493"/>
                      <a:pt x="2074" y="980"/>
                      <a:pt x="893" y="980"/>
                    </a:cubicBezTo>
                    <a:cubicBezTo>
                      <a:pt x="662" y="980"/>
                      <a:pt x="425" y="961"/>
                      <a:pt x="182" y="920"/>
                    </a:cubicBezTo>
                    <a:cubicBezTo>
                      <a:pt x="176" y="919"/>
                      <a:pt x="170" y="919"/>
                      <a:pt x="165" y="919"/>
                    </a:cubicBezTo>
                    <a:cubicBezTo>
                      <a:pt x="51" y="919"/>
                      <a:pt x="1" y="1111"/>
                      <a:pt x="140" y="1151"/>
                    </a:cubicBezTo>
                    <a:cubicBezTo>
                      <a:pt x="709" y="1277"/>
                      <a:pt x="1302" y="1362"/>
                      <a:pt x="1888" y="1362"/>
                    </a:cubicBezTo>
                    <a:cubicBezTo>
                      <a:pt x="2852" y="1362"/>
                      <a:pt x="3795" y="1132"/>
                      <a:pt x="4576" y="481"/>
                    </a:cubicBezTo>
                    <a:cubicBezTo>
                      <a:pt x="4813" y="281"/>
                      <a:pt x="4574" y="1"/>
                      <a:pt x="432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959;p38">
              <a:extLst>
                <a:ext uri="{FF2B5EF4-FFF2-40B4-BE49-F238E27FC236}">
                  <a16:creationId xmlns:a16="http://schemas.microsoft.com/office/drawing/2014/main" id="{3D0FF598-12D9-E3D4-7A95-D5396D82FBF8}"/>
                </a:ext>
              </a:extLst>
            </p:cNvPr>
            <p:cNvGrpSpPr/>
            <p:nvPr/>
          </p:nvGrpSpPr>
          <p:grpSpPr>
            <a:xfrm>
              <a:off x="2531050" y="1721800"/>
              <a:ext cx="306250" cy="304225"/>
              <a:chOff x="3437575" y="2857925"/>
              <a:chExt cx="306250" cy="304225"/>
            </a:xfrm>
          </p:grpSpPr>
          <p:sp>
            <p:nvSpPr>
              <p:cNvPr id="39" name="Google Shape;960;p38">
                <a:extLst>
                  <a:ext uri="{FF2B5EF4-FFF2-40B4-BE49-F238E27FC236}">
                    <a16:creationId xmlns:a16="http://schemas.microsoft.com/office/drawing/2014/main" id="{A904FDD1-D02C-2927-EC97-72DBCE720413}"/>
                  </a:ext>
                </a:extLst>
              </p:cNvPr>
              <p:cNvSpPr/>
              <p:nvPr/>
            </p:nvSpPr>
            <p:spPr>
              <a:xfrm>
                <a:off x="3437575" y="2857925"/>
                <a:ext cx="306250" cy="304225"/>
              </a:xfrm>
              <a:custGeom>
                <a:avLst/>
                <a:gdLst/>
                <a:ahLst/>
                <a:cxnLst/>
                <a:rect l="l" t="t" r="r" b="b"/>
                <a:pathLst>
                  <a:path w="12250" h="12169" extrusionOk="0">
                    <a:moveTo>
                      <a:pt x="5378" y="0"/>
                    </a:moveTo>
                    <a:cubicBezTo>
                      <a:pt x="5282" y="0"/>
                      <a:pt x="5186" y="52"/>
                      <a:pt x="5152" y="155"/>
                    </a:cubicBezTo>
                    <a:lnTo>
                      <a:pt x="4064" y="3875"/>
                    </a:lnTo>
                    <a:cubicBezTo>
                      <a:pt x="4036" y="3961"/>
                      <a:pt x="3978" y="4018"/>
                      <a:pt x="3921" y="4047"/>
                    </a:cubicBezTo>
                    <a:lnTo>
                      <a:pt x="229" y="5249"/>
                    </a:lnTo>
                    <a:cubicBezTo>
                      <a:pt x="29" y="5306"/>
                      <a:pt x="0" y="5564"/>
                      <a:pt x="172" y="5678"/>
                    </a:cubicBezTo>
                    <a:lnTo>
                      <a:pt x="3377" y="7853"/>
                    </a:lnTo>
                    <a:cubicBezTo>
                      <a:pt x="3435" y="7911"/>
                      <a:pt x="3463" y="7968"/>
                      <a:pt x="3463" y="8054"/>
                    </a:cubicBezTo>
                    <a:lnTo>
                      <a:pt x="3463" y="11946"/>
                    </a:lnTo>
                    <a:cubicBezTo>
                      <a:pt x="3483" y="12085"/>
                      <a:pt x="3586" y="12169"/>
                      <a:pt x="3704" y="12169"/>
                    </a:cubicBezTo>
                    <a:cubicBezTo>
                      <a:pt x="3756" y="12169"/>
                      <a:pt x="3811" y="12153"/>
                      <a:pt x="3864" y="12118"/>
                    </a:cubicBezTo>
                    <a:lnTo>
                      <a:pt x="6926" y="9771"/>
                    </a:lnTo>
                    <a:cubicBezTo>
                      <a:pt x="6968" y="9729"/>
                      <a:pt x="7025" y="9702"/>
                      <a:pt x="7087" y="9702"/>
                    </a:cubicBezTo>
                    <a:cubicBezTo>
                      <a:pt x="7109" y="9702"/>
                      <a:pt x="7132" y="9706"/>
                      <a:pt x="7155" y="9714"/>
                    </a:cubicBezTo>
                    <a:lnTo>
                      <a:pt x="10847" y="10887"/>
                    </a:lnTo>
                    <a:cubicBezTo>
                      <a:pt x="10875" y="10901"/>
                      <a:pt x="10904" y="10907"/>
                      <a:pt x="10931" y="10907"/>
                    </a:cubicBezTo>
                    <a:cubicBezTo>
                      <a:pt x="11069" y="10907"/>
                      <a:pt x="11181" y="10744"/>
                      <a:pt x="11133" y="10601"/>
                    </a:cubicBezTo>
                    <a:lnTo>
                      <a:pt x="9845" y="6937"/>
                    </a:lnTo>
                    <a:cubicBezTo>
                      <a:pt x="9817" y="6880"/>
                      <a:pt x="9817" y="6794"/>
                      <a:pt x="9874" y="6709"/>
                    </a:cubicBezTo>
                    <a:lnTo>
                      <a:pt x="12135" y="3560"/>
                    </a:lnTo>
                    <a:cubicBezTo>
                      <a:pt x="12249" y="3417"/>
                      <a:pt x="12135" y="3188"/>
                      <a:pt x="11934" y="3188"/>
                    </a:cubicBezTo>
                    <a:lnTo>
                      <a:pt x="8042" y="3303"/>
                    </a:lnTo>
                    <a:cubicBezTo>
                      <a:pt x="7985" y="3303"/>
                      <a:pt x="7899" y="3274"/>
                      <a:pt x="7842" y="3217"/>
                    </a:cubicBezTo>
                    <a:lnTo>
                      <a:pt x="5552" y="69"/>
                    </a:lnTo>
                    <a:cubicBezTo>
                      <a:pt x="5507" y="23"/>
                      <a:pt x="5442" y="0"/>
                      <a:pt x="5378" y="0"/>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1;p38">
                <a:extLst>
                  <a:ext uri="{FF2B5EF4-FFF2-40B4-BE49-F238E27FC236}">
                    <a16:creationId xmlns:a16="http://schemas.microsoft.com/office/drawing/2014/main" id="{F17E59B1-BAD7-B26D-5633-9B81DC29CE36}"/>
                  </a:ext>
                </a:extLst>
              </p:cNvPr>
              <p:cNvSpPr/>
              <p:nvPr/>
            </p:nvSpPr>
            <p:spPr>
              <a:xfrm>
                <a:off x="3518425" y="2951875"/>
                <a:ext cx="144550" cy="143750"/>
              </a:xfrm>
              <a:custGeom>
                <a:avLst/>
                <a:gdLst/>
                <a:ahLst/>
                <a:cxnLst/>
                <a:rect l="l" t="t" r="r" b="b"/>
                <a:pathLst>
                  <a:path w="5782" h="5750" extrusionOk="0">
                    <a:moveTo>
                      <a:pt x="2538" y="0"/>
                    </a:moveTo>
                    <a:cubicBezTo>
                      <a:pt x="2490" y="0"/>
                      <a:pt x="2451" y="25"/>
                      <a:pt x="2433" y="60"/>
                    </a:cubicBezTo>
                    <a:lnTo>
                      <a:pt x="1918" y="1834"/>
                    </a:lnTo>
                    <a:cubicBezTo>
                      <a:pt x="1889" y="1863"/>
                      <a:pt x="1860" y="1892"/>
                      <a:pt x="1832" y="1892"/>
                    </a:cubicBezTo>
                    <a:lnTo>
                      <a:pt x="86" y="2464"/>
                    </a:lnTo>
                    <a:cubicBezTo>
                      <a:pt x="0" y="2493"/>
                      <a:pt x="0" y="2607"/>
                      <a:pt x="57" y="2664"/>
                    </a:cubicBezTo>
                    <a:lnTo>
                      <a:pt x="1574" y="3723"/>
                    </a:lnTo>
                    <a:cubicBezTo>
                      <a:pt x="1603" y="3723"/>
                      <a:pt x="1631" y="3752"/>
                      <a:pt x="1631" y="3809"/>
                    </a:cubicBezTo>
                    <a:lnTo>
                      <a:pt x="1631" y="5641"/>
                    </a:lnTo>
                    <a:cubicBezTo>
                      <a:pt x="1631" y="5703"/>
                      <a:pt x="1691" y="5750"/>
                      <a:pt x="1746" y="5750"/>
                    </a:cubicBezTo>
                    <a:cubicBezTo>
                      <a:pt x="1767" y="5750"/>
                      <a:pt x="1787" y="5743"/>
                      <a:pt x="1803" y="5727"/>
                    </a:cubicBezTo>
                    <a:lnTo>
                      <a:pt x="3263" y="4610"/>
                    </a:lnTo>
                    <a:cubicBezTo>
                      <a:pt x="3291" y="4582"/>
                      <a:pt x="3349" y="4582"/>
                      <a:pt x="3377" y="4582"/>
                    </a:cubicBezTo>
                    <a:lnTo>
                      <a:pt x="5123" y="5154"/>
                    </a:lnTo>
                    <a:cubicBezTo>
                      <a:pt x="5135" y="5158"/>
                      <a:pt x="5146" y="5160"/>
                      <a:pt x="5157" y="5160"/>
                    </a:cubicBezTo>
                    <a:cubicBezTo>
                      <a:pt x="5230" y="5160"/>
                      <a:pt x="5291" y="5085"/>
                      <a:pt x="5266" y="5011"/>
                    </a:cubicBezTo>
                    <a:lnTo>
                      <a:pt x="4636" y="3265"/>
                    </a:lnTo>
                    <a:cubicBezTo>
                      <a:pt x="4636" y="3237"/>
                      <a:pt x="4636" y="3208"/>
                      <a:pt x="4636" y="3179"/>
                    </a:cubicBezTo>
                    <a:lnTo>
                      <a:pt x="5724" y="1691"/>
                    </a:lnTo>
                    <a:cubicBezTo>
                      <a:pt x="5781" y="1605"/>
                      <a:pt x="5724" y="1491"/>
                      <a:pt x="5610" y="1491"/>
                    </a:cubicBezTo>
                    <a:lnTo>
                      <a:pt x="3778" y="1548"/>
                    </a:lnTo>
                    <a:cubicBezTo>
                      <a:pt x="3749" y="1548"/>
                      <a:pt x="3721" y="1548"/>
                      <a:pt x="3692" y="1520"/>
                    </a:cubicBezTo>
                    <a:lnTo>
                      <a:pt x="2633" y="31"/>
                    </a:lnTo>
                    <a:cubicBezTo>
                      <a:pt x="2600" y="9"/>
                      <a:pt x="2568" y="0"/>
                      <a:pt x="2538"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0730">
                                            <p:txEl>
                                              <p:pRg st="1" end="1"/>
                                            </p:txEl>
                                          </p:spTgt>
                                        </p:tgtEl>
                                        <p:attrNameLst>
                                          <p:attrName>style.visibility</p:attrName>
                                        </p:attrNameLst>
                                      </p:cBhvr>
                                      <p:to>
                                        <p:strVal val="visible"/>
                                      </p:to>
                                    </p:set>
                                    <p:anim calcmode="lin" valueType="num">
                                      <p:cBhvr additive="base">
                                        <p:cTn id="7" dur="500" fill="hold"/>
                                        <p:tgtEl>
                                          <p:spTgt spid="30730">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30">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730">
                                            <p:txEl>
                                              <p:pRg st="2" end="2"/>
                                            </p:txEl>
                                          </p:spTgt>
                                        </p:tgtEl>
                                        <p:attrNameLst>
                                          <p:attrName>style.visibility</p:attrName>
                                        </p:attrNameLst>
                                      </p:cBhvr>
                                      <p:to>
                                        <p:strVal val="visible"/>
                                      </p:to>
                                    </p:set>
                                    <p:anim calcmode="lin" valueType="num">
                                      <p:cBhvr additive="base">
                                        <p:cTn id="11" dur="500" fill="hold"/>
                                        <p:tgtEl>
                                          <p:spTgt spid="30730">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073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86"/>
        <p:cNvGrpSpPr/>
        <p:nvPr/>
      </p:nvGrpSpPr>
      <p:grpSpPr>
        <a:xfrm>
          <a:off x="0" y="0"/>
          <a:ext cx="0" cy="0"/>
          <a:chOff x="0" y="0"/>
          <a:chExt cx="0" cy="0"/>
        </a:xfrm>
      </p:grpSpPr>
      <p:sp>
        <p:nvSpPr>
          <p:cNvPr id="890" name="Google Shape;890;p41"/>
          <p:cNvSpPr txBox="1">
            <a:spLocks noGrp="1"/>
          </p:cNvSpPr>
          <p:nvPr>
            <p:ph type="title" idx="6"/>
          </p:nvPr>
        </p:nvSpPr>
        <p:spPr>
          <a:xfrm>
            <a:off x="805806" y="370881"/>
            <a:ext cx="7704000" cy="5727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sz="2400" dirty="0">
                <a:latin typeface="Times New Roman" panose="02020603050405020304" pitchFamily="18" charset="0"/>
                <a:cs typeface="Times New Roman" panose="02020603050405020304" pitchFamily="18" charset="0"/>
              </a:rPr>
              <a:t>HOẠT ĐỘNG NHÓM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THÍ NGHIỆM TỪ PHỔ CỦA NAM CHÂM </a:t>
            </a:r>
            <a:endParaRPr sz="2400" dirty="0">
              <a:latin typeface="Times New Roman" panose="02020603050405020304" pitchFamily="18" charset="0"/>
              <a:cs typeface="Times New Roman" panose="02020603050405020304" pitchFamily="18" charset="0"/>
            </a:endParaRPr>
          </a:p>
        </p:txBody>
      </p:sp>
      <p:pic>
        <p:nvPicPr>
          <p:cNvPr id="15" name="Picture 14">
            <a:extLst>
              <a:ext uri="{FF2B5EF4-FFF2-40B4-BE49-F238E27FC236}">
                <a16:creationId xmlns:a16="http://schemas.microsoft.com/office/drawing/2014/main" id="{EB263D79-8187-A462-AC47-B016513E4AA5}"/>
              </a:ext>
            </a:extLst>
          </p:cNvPr>
          <p:cNvPicPr>
            <a:picLocks noChangeAspect="1"/>
          </p:cNvPicPr>
          <p:nvPr/>
        </p:nvPicPr>
        <p:blipFill>
          <a:blip r:embed="rId5"/>
          <a:stretch>
            <a:fillRect/>
          </a:stretch>
        </p:blipFill>
        <p:spPr>
          <a:xfrm>
            <a:off x="1981024" y="1189375"/>
            <a:ext cx="5401338" cy="3890280"/>
          </a:xfrm>
          <a:prstGeom prst="ellipse">
            <a:avLst/>
          </a:prstGeom>
          <a:ln>
            <a:noFill/>
          </a:ln>
          <a:effectLst>
            <a:reflection blurRad="6350" stA="50000" endA="300" endPos="55000" dir="5400000" sy="-100000" algn="bl" rotWithShape="0"/>
            <a:softEdge rad="112500"/>
          </a:effectLst>
        </p:spPr>
      </p:pic>
      <p:grpSp>
        <p:nvGrpSpPr>
          <p:cNvPr id="110" name="Google Shape;1346;p45">
            <a:extLst>
              <a:ext uri="{FF2B5EF4-FFF2-40B4-BE49-F238E27FC236}">
                <a16:creationId xmlns:a16="http://schemas.microsoft.com/office/drawing/2014/main" id="{0AC1B135-21DF-AFE5-1F4F-1421DF9ED95A}"/>
              </a:ext>
            </a:extLst>
          </p:cNvPr>
          <p:cNvGrpSpPr/>
          <p:nvPr/>
        </p:nvGrpSpPr>
        <p:grpSpPr>
          <a:xfrm>
            <a:off x="319885" y="2375639"/>
            <a:ext cx="695655" cy="651807"/>
            <a:chOff x="2991025" y="3977000"/>
            <a:chExt cx="1097075" cy="1027925"/>
          </a:xfrm>
        </p:grpSpPr>
        <p:sp>
          <p:nvSpPr>
            <p:cNvPr id="111" name="Google Shape;1347;p45">
              <a:extLst>
                <a:ext uri="{FF2B5EF4-FFF2-40B4-BE49-F238E27FC236}">
                  <a16:creationId xmlns:a16="http://schemas.microsoft.com/office/drawing/2014/main" id="{0F730602-0188-C7BC-1821-0E5EBEFB0945}"/>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48;p45">
              <a:extLst>
                <a:ext uri="{FF2B5EF4-FFF2-40B4-BE49-F238E27FC236}">
                  <a16:creationId xmlns:a16="http://schemas.microsoft.com/office/drawing/2014/main" id="{8ADD451E-A80D-8208-48F8-6C8482B278E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349;p45">
              <a:extLst>
                <a:ext uri="{FF2B5EF4-FFF2-40B4-BE49-F238E27FC236}">
                  <a16:creationId xmlns:a16="http://schemas.microsoft.com/office/drawing/2014/main" id="{797CC273-367E-1536-69B1-960636F55543}"/>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50;p45">
              <a:extLst>
                <a:ext uri="{FF2B5EF4-FFF2-40B4-BE49-F238E27FC236}">
                  <a16:creationId xmlns:a16="http://schemas.microsoft.com/office/drawing/2014/main" id="{431612BE-5E03-53E8-0F00-9F13460786E8}"/>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361;p45">
            <a:extLst>
              <a:ext uri="{FF2B5EF4-FFF2-40B4-BE49-F238E27FC236}">
                <a16:creationId xmlns:a16="http://schemas.microsoft.com/office/drawing/2014/main" id="{26DEE975-BC33-F2AC-120F-672A6BD2E513}"/>
              </a:ext>
            </a:extLst>
          </p:cNvPr>
          <p:cNvGrpSpPr/>
          <p:nvPr/>
        </p:nvGrpSpPr>
        <p:grpSpPr>
          <a:xfrm>
            <a:off x="8720133" y="2275475"/>
            <a:ext cx="437075" cy="409525"/>
            <a:chOff x="2991025" y="3977000"/>
            <a:chExt cx="1097075" cy="1027925"/>
          </a:xfrm>
        </p:grpSpPr>
        <p:sp>
          <p:nvSpPr>
            <p:cNvPr id="116" name="Google Shape;1362;p45">
              <a:extLst>
                <a:ext uri="{FF2B5EF4-FFF2-40B4-BE49-F238E27FC236}">
                  <a16:creationId xmlns:a16="http://schemas.microsoft.com/office/drawing/2014/main" id="{B95ABAF3-F2F9-2461-D874-878C0D57BB31}"/>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63;p45">
              <a:extLst>
                <a:ext uri="{FF2B5EF4-FFF2-40B4-BE49-F238E27FC236}">
                  <a16:creationId xmlns:a16="http://schemas.microsoft.com/office/drawing/2014/main" id="{E37AF602-4365-788E-3D52-B21B11820BD7}"/>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364;p45">
              <a:extLst>
                <a:ext uri="{FF2B5EF4-FFF2-40B4-BE49-F238E27FC236}">
                  <a16:creationId xmlns:a16="http://schemas.microsoft.com/office/drawing/2014/main" id="{B18DE0CD-D962-F2A6-04EA-4D2D0280E2E1}"/>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365;p45">
              <a:extLst>
                <a:ext uri="{FF2B5EF4-FFF2-40B4-BE49-F238E27FC236}">
                  <a16:creationId xmlns:a16="http://schemas.microsoft.com/office/drawing/2014/main" id="{9BA60BC4-F60A-2BEF-59CB-C3CFE07389A7}"/>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366;p45">
            <a:extLst>
              <a:ext uri="{FF2B5EF4-FFF2-40B4-BE49-F238E27FC236}">
                <a16:creationId xmlns:a16="http://schemas.microsoft.com/office/drawing/2014/main" id="{DF0B010A-7462-3649-85E3-D660CEAF1CFE}"/>
              </a:ext>
            </a:extLst>
          </p:cNvPr>
          <p:cNvGrpSpPr/>
          <p:nvPr/>
        </p:nvGrpSpPr>
        <p:grpSpPr>
          <a:xfrm>
            <a:off x="8234219" y="3953758"/>
            <a:ext cx="695655" cy="651807"/>
            <a:chOff x="2991025" y="3977000"/>
            <a:chExt cx="1097075" cy="1027925"/>
          </a:xfrm>
        </p:grpSpPr>
        <p:sp>
          <p:nvSpPr>
            <p:cNvPr id="121" name="Google Shape;1367;p45">
              <a:extLst>
                <a:ext uri="{FF2B5EF4-FFF2-40B4-BE49-F238E27FC236}">
                  <a16:creationId xmlns:a16="http://schemas.microsoft.com/office/drawing/2014/main" id="{BAC68DDC-8D85-3093-8512-B9664A5FF928}"/>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368;p45">
              <a:extLst>
                <a:ext uri="{FF2B5EF4-FFF2-40B4-BE49-F238E27FC236}">
                  <a16:creationId xmlns:a16="http://schemas.microsoft.com/office/drawing/2014/main" id="{0EA20153-BB03-A5EB-DC01-9484D0839656}"/>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369;p45">
              <a:extLst>
                <a:ext uri="{FF2B5EF4-FFF2-40B4-BE49-F238E27FC236}">
                  <a16:creationId xmlns:a16="http://schemas.microsoft.com/office/drawing/2014/main" id="{ABD9E877-2842-6E3C-77FE-F50B0E0BD63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370;p45">
              <a:extLst>
                <a:ext uri="{FF2B5EF4-FFF2-40B4-BE49-F238E27FC236}">
                  <a16:creationId xmlns:a16="http://schemas.microsoft.com/office/drawing/2014/main" id="{3E5331CF-24D0-52F1-2292-1ABF27890037}"/>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371;p45">
            <a:extLst>
              <a:ext uri="{FF2B5EF4-FFF2-40B4-BE49-F238E27FC236}">
                <a16:creationId xmlns:a16="http://schemas.microsoft.com/office/drawing/2014/main" id="{77980D52-ED3C-495F-809D-C893F1C93BC9}"/>
              </a:ext>
            </a:extLst>
          </p:cNvPr>
          <p:cNvGrpSpPr/>
          <p:nvPr/>
        </p:nvGrpSpPr>
        <p:grpSpPr>
          <a:xfrm>
            <a:off x="6770238" y="-79676"/>
            <a:ext cx="437075" cy="409525"/>
            <a:chOff x="2991025" y="3977000"/>
            <a:chExt cx="1097075" cy="1027925"/>
          </a:xfrm>
        </p:grpSpPr>
        <p:sp>
          <p:nvSpPr>
            <p:cNvPr id="126" name="Google Shape;1372;p45">
              <a:extLst>
                <a:ext uri="{FF2B5EF4-FFF2-40B4-BE49-F238E27FC236}">
                  <a16:creationId xmlns:a16="http://schemas.microsoft.com/office/drawing/2014/main" id="{D8D53D2A-742F-9CF7-1F43-A56C3E13FBF7}"/>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73;p45">
              <a:extLst>
                <a:ext uri="{FF2B5EF4-FFF2-40B4-BE49-F238E27FC236}">
                  <a16:creationId xmlns:a16="http://schemas.microsoft.com/office/drawing/2014/main" id="{63BCEFAA-E1F2-91B7-095A-5A825DCC6E3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74;p45">
              <a:extLst>
                <a:ext uri="{FF2B5EF4-FFF2-40B4-BE49-F238E27FC236}">
                  <a16:creationId xmlns:a16="http://schemas.microsoft.com/office/drawing/2014/main" id="{CA37F9AA-EB38-8839-A34F-89CC9FA51299}"/>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75;p45">
              <a:extLst>
                <a:ext uri="{FF2B5EF4-FFF2-40B4-BE49-F238E27FC236}">
                  <a16:creationId xmlns:a16="http://schemas.microsoft.com/office/drawing/2014/main" id="{FEDE1EEC-D1F2-5DA8-0424-63366C336A2D}"/>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76;p45">
            <a:extLst>
              <a:ext uri="{FF2B5EF4-FFF2-40B4-BE49-F238E27FC236}">
                <a16:creationId xmlns:a16="http://schemas.microsoft.com/office/drawing/2014/main" id="{7BB1E13D-263F-DA4C-24EA-A3B84FAA1E36}"/>
              </a:ext>
            </a:extLst>
          </p:cNvPr>
          <p:cNvGrpSpPr/>
          <p:nvPr/>
        </p:nvGrpSpPr>
        <p:grpSpPr>
          <a:xfrm>
            <a:off x="751184" y="4439886"/>
            <a:ext cx="437075" cy="409525"/>
            <a:chOff x="2991025" y="3977000"/>
            <a:chExt cx="1097075" cy="1027925"/>
          </a:xfrm>
        </p:grpSpPr>
        <p:sp>
          <p:nvSpPr>
            <p:cNvPr id="131" name="Google Shape;1377;p45">
              <a:extLst>
                <a:ext uri="{FF2B5EF4-FFF2-40B4-BE49-F238E27FC236}">
                  <a16:creationId xmlns:a16="http://schemas.microsoft.com/office/drawing/2014/main" id="{B5285BF9-369C-92CB-7E66-AEAFA23F5F84}"/>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78;p45">
              <a:extLst>
                <a:ext uri="{FF2B5EF4-FFF2-40B4-BE49-F238E27FC236}">
                  <a16:creationId xmlns:a16="http://schemas.microsoft.com/office/drawing/2014/main" id="{F920FF8A-8AAD-A853-2714-70A5BFB88C2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79;p45">
              <a:extLst>
                <a:ext uri="{FF2B5EF4-FFF2-40B4-BE49-F238E27FC236}">
                  <a16:creationId xmlns:a16="http://schemas.microsoft.com/office/drawing/2014/main" id="{A7F1C941-EAD2-BE0C-1133-061CA6D8FD33}"/>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80;p45">
              <a:extLst>
                <a:ext uri="{FF2B5EF4-FFF2-40B4-BE49-F238E27FC236}">
                  <a16:creationId xmlns:a16="http://schemas.microsoft.com/office/drawing/2014/main" id="{E0B0F285-3FA0-26AD-14B8-6CC706C871F5}"/>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81;p45">
            <a:extLst>
              <a:ext uri="{FF2B5EF4-FFF2-40B4-BE49-F238E27FC236}">
                <a16:creationId xmlns:a16="http://schemas.microsoft.com/office/drawing/2014/main" id="{7742C8F2-2D3E-B0A0-AEB3-49E42D990199}"/>
              </a:ext>
            </a:extLst>
          </p:cNvPr>
          <p:cNvGrpSpPr/>
          <p:nvPr/>
        </p:nvGrpSpPr>
        <p:grpSpPr>
          <a:xfrm>
            <a:off x="52270" y="60735"/>
            <a:ext cx="437075" cy="409525"/>
            <a:chOff x="2991025" y="3977000"/>
            <a:chExt cx="1097075" cy="1027925"/>
          </a:xfrm>
        </p:grpSpPr>
        <p:sp>
          <p:nvSpPr>
            <p:cNvPr id="136" name="Google Shape;1382;p45">
              <a:extLst>
                <a:ext uri="{FF2B5EF4-FFF2-40B4-BE49-F238E27FC236}">
                  <a16:creationId xmlns:a16="http://schemas.microsoft.com/office/drawing/2014/main" id="{28462107-2FB8-DACD-6098-03B8AB9E1E0F}"/>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83;p45">
              <a:extLst>
                <a:ext uri="{FF2B5EF4-FFF2-40B4-BE49-F238E27FC236}">
                  <a16:creationId xmlns:a16="http://schemas.microsoft.com/office/drawing/2014/main" id="{8DF33B3C-D25E-E894-65F1-E3D11872E94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4;p45">
              <a:extLst>
                <a:ext uri="{FF2B5EF4-FFF2-40B4-BE49-F238E27FC236}">
                  <a16:creationId xmlns:a16="http://schemas.microsoft.com/office/drawing/2014/main" id="{E4D6A80C-D9E7-3928-6BA8-76C79C72CD3A}"/>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85;p45">
              <a:extLst>
                <a:ext uri="{FF2B5EF4-FFF2-40B4-BE49-F238E27FC236}">
                  <a16:creationId xmlns:a16="http://schemas.microsoft.com/office/drawing/2014/main" id="{15F83337-44D5-39D9-F6C3-4577CE976485}"/>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386;p45">
            <a:extLst>
              <a:ext uri="{FF2B5EF4-FFF2-40B4-BE49-F238E27FC236}">
                <a16:creationId xmlns:a16="http://schemas.microsoft.com/office/drawing/2014/main" id="{888BBE83-C49E-EBAD-2772-AA18E4202E26}"/>
              </a:ext>
            </a:extLst>
          </p:cNvPr>
          <p:cNvGrpSpPr/>
          <p:nvPr/>
        </p:nvGrpSpPr>
        <p:grpSpPr>
          <a:xfrm rot="20947590">
            <a:off x="7815689" y="209748"/>
            <a:ext cx="1114322" cy="975275"/>
            <a:chOff x="5704900" y="2237375"/>
            <a:chExt cx="795700" cy="975275"/>
          </a:xfrm>
        </p:grpSpPr>
        <p:sp>
          <p:nvSpPr>
            <p:cNvPr id="141" name="Google Shape;1387;p45">
              <a:extLst>
                <a:ext uri="{FF2B5EF4-FFF2-40B4-BE49-F238E27FC236}">
                  <a16:creationId xmlns:a16="http://schemas.microsoft.com/office/drawing/2014/main" id="{79AAC13E-CF99-3F4D-E78C-DE5C561A64BD}"/>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388;p45">
              <a:extLst>
                <a:ext uri="{FF2B5EF4-FFF2-40B4-BE49-F238E27FC236}">
                  <a16:creationId xmlns:a16="http://schemas.microsoft.com/office/drawing/2014/main" id="{B2349740-A234-11D7-C88A-B6B98783E7C9}"/>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389;p45">
              <a:extLst>
                <a:ext uri="{FF2B5EF4-FFF2-40B4-BE49-F238E27FC236}">
                  <a16:creationId xmlns:a16="http://schemas.microsoft.com/office/drawing/2014/main" id="{E82F95D7-8506-96EA-3A72-7EB05C120258}"/>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390;p45">
              <a:extLst>
                <a:ext uri="{FF2B5EF4-FFF2-40B4-BE49-F238E27FC236}">
                  <a16:creationId xmlns:a16="http://schemas.microsoft.com/office/drawing/2014/main" id="{27EDE2B3-75FD-700C-6955-E1F866F25591}"/>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391;p45">
              <a:extLst>
                <a:ext uri="{FF2B5EF4-FFF2-40B4-BE49-F238E27FC236}">
                  <a16:creationId xmlns:a16="http://schemas.microsoft.com/office/drawing/2014/main" id="{1A723BF2-1E6A-BA40-48FD-C5E689C01C49}"/>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392;p45">
              <a:extLst>
                <a:ext uri="{FF2B5EF4-FFF2-40B4-BE49-F238E27FC236}">
                  <a16:creationId xmlns:a16="http://schemas.microsoft.com/office/drawing/2014/main" id="{0F13D9EA-446A-D6B9-4AAC-F8F4FC2DB173}"/>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393;p45">
              <a:extLst>
                <a:ext uri="{FF2B5EF4-FFF2-40B4-BE49-F238E27FC236}">
                  <a16:creationId xmlns:a16="http://schemas.microsoft.com/office/drawing/2014/main" id="{2285C3FA-26DB-7764-7059-5B69B53325D2}"/>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394;p45">
              <a:extLst>
                <a:ext uri="{FF2B5EF4-FFF2-40B4-BE49-F238E27FC236}">
                  <a16:creationId xmlns:a16="http://schemas.microsoft.com/office/drawing/2014/main" id="{A6D6C8F6-B298-C959-B23B-E91054421106}"/>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395;p45">
              <a:extLst>
                <a:ext uri="{FF2B5EF4-FFF2-40B4-BE49-F238E27FC236}">
                  <a16:creationId xmlns:a16="http://schemas.microsoft.com/office/drawing/2014/main" id="{44B91BF5-9572-F1B0-2520-430CB5E5C440}"/>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396;p45">
              <a:extLst>
                <a:ext uri="{FF2B5EF4-FFF2-40B4-BE49-F238E27FC236}">
                  <a16:creationId xmlns:a16="http://schemas.microsoft.com/office/drawing/2014/main" id="{52D11C8C-0631-37D2-2B06-F60E050C4672}"/>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397;p45">
              <a:extLst>
                <a:ext uri="{FF2B5EF4-FFF2-40B4-BE49-F238E27FC236}">
                  <a16:creationId xmlns:a16="http://schemas.microsoft.com/office/drawing/2014/main" id="{66DA9EDD-3620-6F53-7562-3FB12B01FB62}"/>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398;p45">
              <a:extLst>
                <a:ext uri="{FF2B5EF4-FFF2-40B4-BE49-F238E27FC236}">
                  <a16:creationId xmlns:a16="http://schemas.microsoft.com/office/drawing/2014/main" id="{65951252-BD30-857B-CBC9-F6E5B0EC78BA}"/>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399;p45">
              <a:extLst>
                <a:ext uri="{FF2B5EF4-FFF2-40B4-BE49-F238E27FC236}">
                  <a16:creationId xmlns:a16="http://schemas.microsoft.com/office/drawing/2014/main" id="{B16BFEB6-70E6-EDD7-88BB-3ACB3C2B6861}"/>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400;p45">
              <a:extLst>
                <a:ext uri="{FF2B5EF4-FFF2-40B4-BE49-F238E27FC236}">
                  <a16:creationId xmlns:a16="http://schemas.microsoft.com/office/drawing/2014/main" id="{75CCF211-5999-E042-3AE3-779FA5059B8B}"/>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401;p45">
              <a:extLst>
                <a:ext uri="{FF2B5EF4-FFF2-40B4-BE49-F238E27FC236}">
                  <a16:creationId xmlns:a16="http://schemas.microsoft.com/office/drawing/2014/main" id="{487E404B-E719-91D9-D477-C3AB52BC8370}"/>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Đồng hồ đếm ngược 3 phút - 3 Minutes">
            <a:hlinkClick r:id="" action="ppaction://media"/>
            <a:extLst>
              <a:ext uri="{FF2B5EF4-FFF2-40B4-BE49-F238E27FC236}">
                <a16:creationId xmlns:a16="http://schemas.microsoft.com/office/drawing/2014/main" id="{C85EF0F8-6C71-1CBA-AE50-12770CFC00F5}"/>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968851" y="456830"/>
            <a:ext cx="855306" cy="48111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1263"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D26B4-B456-351B-2505-E88AABD0D8B3}"/>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2B9C1811-8F27-288D-EB90-6616ECE68EFE}"/>
              </a:ext>
            </a:extLst>
          </p:cNvPr>
          <p:cNvSpPr>
            <a:spLocks noGrp="1"/>
          </p:cNvSpPr>
          <p:nvPr>
            <p:ph type="subTitle" idx="1"/>
          </p:nvPr>
        </p:nvSpPr>
        <p:spPr/>
        <p:txBody>
          <a:bodyPr/>
          <a:lstStyle/>
          <a:p>
            <a:endParaRPr lang="en-US"/>
          </a:p>
        </p:txBody>
      </p:sp>
      <p:pic>
        <p:nvPicPr>
          <p:cNvPr id="4" name="Thí nghiệm Từ phổ - dạng đường sức từ của nam châm thẳng">
            <a:hlinkClick r:id="" action="ppaction://media"/>
            <a:extLst>
              <a:ext uri="{FF2B5EF4-FFF2-40B4-BE49-F238E27FC236}">
                <a16:creationId xmlns:a16="http://schemas.microsoft.com/office/drawing/2014/main" id="{2242B41B-7EDD-053A-6174-3A7DFFF357D2}"/>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l="11511" r="11163"/>
          <a:stretch/>
        </p:blipFill>
        <p:spPr>
          <a:xfrm>
            <a:off x="0" y="0"/>
            <a:ext cx="9144000" cy="5143500"/>
          </a:xfrm>
          <a:prstGeom prst="rect">
            <a:avLst/>
          </a:prstGeom>
        </p:spPr>
      </p:pic>
    </p:spTree>
    <p:extLst>
      <p:ext uri="{BB962C8B-B14F-4D97-AF65-F5344CB8AC3E}">
        <p14:creationId xmlns:p14="http://schemas.microsoft.com/office/powerpoint/2010/main" val="55196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626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448151" y="354056"/>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461737" y="436637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351;p45">
            <a:extLst>
              <a:ext uri="{FF2B5EF4-FFF2-40B4-BE49-F238E27FC236}">
                <a16:creationId xmlns:a16="http://schemas.microsoft.com/office/drawing/2014/main" id="{6A8E6468-18F5-B917-7345-B94A8BED1095}"/>
              </a:ext>
            </a:extLst>
          </p:cNvPr>
          <p:cNvGrpSpPr/>
          <p:nvPr/>
        </p:nvGrpSpPr>
        <p:grpSpPr>
          <a:xfrm>
            <a:off x="8359310" y="3290534"/>
            <a:ext cx="437075" cy="409525"/>
            <a:chOff x="2991025" y="3977000"/>
            <a:chExt cx="1097075" cy="1027925"/>
          </a:xfrm>
        </p:grpSpPr>
        <p:sp>
          <p:nvSpPr>
            <p:cNvPr id="13" name="Google Shape;1352;p45">
              <a:extLst>
                <a:ext uri="{FF2B5EF4-FFF2-40B4-BE49-F238E27FC236}">
                  <a16:creationId xmlns:a16="http://schemas.microsoft.com/office/drawing/2014/main" id="{456BFCE4-D1C5-FA8A-77F4-A4659444B7E7}"/>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53;p45">
              <a:extLst>
                <a:ext uri="{FF2B5EF4-FFF2-40B4-BE49-F238E27FC236}">
                  <a16:creationId xmlns:a16="http://schemas.microsoft.com/office/drawing/2014/main" id="{BE7523D6-9CEB-E4EF-223B-B632E316A62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54;p45">
              <a:extLst>
                <a:ext uri="{FF2B5EF4-FFF2-40B4-BE49-F238E27FC236}">
                  <a16:creationId xmlns:a16="http://schemas.microsoft.com/office/drawing/2014/main" id="{959085A1-7A06-5659-EC94-6764ADDA84C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55;p45">
              <a:extLst>
                <a:ext uri="{FF2B5EF4-FFF2-40B4-BE49-F238E27FC236}">
                  <a16:creationId xmlns:a16="http://schemas.microsoft.com/office/drawing/2014/main" id="{D75DC10A-DDAE-CFF4-A471-8B6A770789B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366;p45">
            <a:extLst>
              <a:ext uri="{FF2B5EF4-FFF2-40B4-BE49-F238E27FC236}">
                <a16:creationId xmlns:a16="http://schemas.microsoft.com/office/drawing/2014/main" id="{162E57CC-6EB1-325C-8D68-FCD527C4583A}"/>
              </a:ext>
            </a:extLst>
          </p:cNvPr>
          <p:cNvGrpSpPr/>
          <p:nvPr/>
        </p:nvGrpSpPr>
        <p:grpSpPr>
          <a:xfrm>
            <a:off x="8190161" y="4043882"/>
            <a:ext cx="695655" cy="651807"/>
            <a:chOff x="2991025" y="3977000"/>
            <a:chExt cx="1097075" cy="1027925"/>
          </a:xfrm>
        </p:grpSpPr>
        <p:sp>
          <p:nvSpPr>
            <p:cNvPr id="18" name="Google Shape;1367;p45">
              <a:extLst>
                <a:ext uri="{FF2B5EF4-FFF2-40B4-BE49-F238E27FC236}">
                  <a16:creationId xmlns:a16="http://schemas.microsoft.com/office/drawing/2014/main" id="{410A3B47-F321-134B-4B88-26314320FC1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8;p45">
              <a:extLst>
                <a:ext uri="{FF2B5EF4-FFF2-40B4-BE49-F238E27FC236}">
                  <a16:creationId xmlns:a16="http://schemas.microsoft.com/office/drawing/2014/main" id="{1616C30C-7CD7-FBDF-3E3D-A5E03960AF13}"/>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69;p45">
              <a:extLst>
                <a:ext uri="{FF2B5EF4-FFF2-40B4-BE49-F238E27FC236}">
                  <a16:creationId xmlns:a16="http://schemas.microsoft.com/office/drawing/2014/main" id="{D16184D3-BD64-DFDC-AE52-DFA55C1D2BF7}"/>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70;p45">
              <a:extLst>
                <a:ext uri="{FF2B5EF4-FFF2-40B4-BE49-F238E27FC236}">
                  <a16:creationId xmlns:a16="http://schemas.microsoft.com/office/drawing/2014/main" id="{34D7AD7E-7AC6-6B44-9B79-8E33CBA294E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1386;p45">
            <a:extLst>
              <a:ext uri="{FF2B5EF4-FFF2-40B4-BE49-F238E27FC236}">
                <a16:creationId xmlns:a16="http://schemas.microsoft.com/office/drawing/2014/main" id="{52DE0172-2691-FC32-2D30-45F9BDF30A51}"/>
              </a:ext>
            </a:extLst>
          </p:cNvPr>
          <p:cNvGrpSpPr/>
          <p:nvPr/>
        </p:nvGrpSpPr>
        <p:grpSpPr>
          <a:xfrm>
            <a:off x="8116048" y="80015"/>
            <a:ext cx="795700" cy="975275"/>
            <a:chOff x="5704900" y="2237375"/>
            <a:chExt cx="795700" cy="975275"/>
          </a:xfrm>
        </p:grpSpPr>
        <p:sp>
          <p:nvSpPr>
            <p:cNvPr id="23" name="Google Shape;1387;p45">
              <a:extLst>
                <a:ext uri="{FF2B5EF4-FFF2-40B4-BE49-F238E27FC236}">
                  <a16:creationId xmlns:a16="http://schemas.microsoft.com/office/drawing/2014/main" id="{FC6385B5-895D-E4EA-16F0-CAAB7A1BFB4F}"/>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88;p45">
              <a:extLst>
                <a:ext uri="{FF2B5EF4-FFF2-40B4-BE49-F238E27FC236}">
                  <a16:creationId xmlns:a16="http://schemas.microsoft.com/office/drawing/2014/main" id="{E6FF0F85-7D3E-4CD0-DA06-145E7191AA3E}"/>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89;p45">
              <a:extLst>
                <a:ext uri="{FF2B5EF4-FFF2-40B4-BE49-F238E27FC236}">
                  <a16:creationId xmlns:a16="http://schemas.microsoft.com/office/drawing/2014/main" id="{D5693B7A-C034-9C18-39A2-72CBBA87929D}"/>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90;p45">
              <a:extLst>
                <a:ext uri="{FF2B5EF4-FFF2-40B4-BE49-F238E27FC236}">
                  <a16:creationId xmlns:a16="http://schemas.microsoft.com/office/drawing/2014/main" id="{B7CB9AB2-00BD-1C56-379A-84B199270563}"/>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91;p45">
              <a:extLst>
                <a:ext uri="{FF2B5EF4-FFF2-40B4-BE49-F238E27FC236}">
                  <a16:creationId xmlns:a16="http://schemas.microsoft.com/office/drawing/2014/main" id="{15A94BB4-50FF-6FB2-BE37-729DB26AB3E6}"/>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92;p45">
              <a:extLst>
                <a:ext uri="{FF2B5EF4-FFF2-40B4-BE49-F238E27FC236}">
                  <a16:creationId xmlns:a16="http://schemas.microsoft.com/office/drawing/2014/main" id="{BB08757E-4E55-4940-0BFC-D2EE2DA41450}"/>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93;p45">
              <a:extLst>
                <a:ext uri="{FF2B5EF4-FFF2-40B4-BE49-F238E27FC236}">
                  <a16:creationId xmlns:a16="http://schemas.microsoft.com/office/drawing/2014/main" id="{FF338272-986C-C02A-B3AC-B038808613C7}"/>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94;p45">
              <a:extLst>
                <a:ext uri="{FF2B5EF4-FFF2-40B4-BE49-F238E27FC236}">
                  <a16:creationId xmlns:a16="http://schemas.microsoft.com/office/drawing/2014/main" id="{5BA17D28-E194-585F-988F-2A1BFED9CFEE}"/>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95;p45">
              <a:extLst>
                <a:ext uri="{FF2B5EF4-FFF2-40B4-BE49-F238E27FC236}">
                  <a16:creationId xmlns:a16="http://schemas.microsoft.com/office/drawing/2014/main" id="{095B7F75-F67A-9D5E-D843-D07A5C532BDA}"/>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96;p45">
              <a:extLst>
                <a:ext uri="{FF2B5EF4-FFF2-40B4-BE49-F238E27FC236}">
                  <a16:creationId xmlns:a16="http://schemas.microsoft.com/office/drawing/2014/main" id="{2F5403F4-664D-FC9C-0A0F-684A0D298B7C}"/>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97;p45">
              <a:extLst>
                <a:ext uri="{FF2B5EF4-FFF2-40B4-BE49-F238E27FC236}">
                  <a16:creationId xmlns:a16="http://schemas.microsoft.com/office/drawing/2014/main" id="{4EA94D11-D8D5-A043-E8AB-9D43D248D4AE}"/>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98;p45">
              <a:extLst>
                <a:ext uri="{FF2B5EF4-FFF2-40B4-BE49-F238E27FC236}">
                  <a16:creationId xmlns:a16="http://schemas.microsoft.com/office/drawing/2014/main" id="{A0608FAD-29A6-3A7C-CA82-6B772A5DFFDB}"/>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99;p45">
              <a:extLst>
                <a:ext uri="{FF2B5EF4-FFF2-40B4-BE49-F238E27FC236}">
                  <a16:creationId xmlns:a16="http://schemas.microsoft.com/office/drawing/2014/main" id="{DB7CB327-3D90-8683-668D-4C0CEE637A3B}"/>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00;p45">
              <a:extLst>
                <a:ext uri="{FF2B5EF4-FFF2-40B4-BE49-F238E27FC236}">
                  <a16:creationId xmlns:a16="http://schemas.microsoft.com/office/drawing/2014/main" id="{571036D3-F4DC-E182-35BC-BCF6DA410B84}"/>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01;p45">
              <a:extLst>
                <a:ext uri="{FF2B5EF4-FFF2-40B4-BE49-F238E27FC236}">
                  <a16:creationId xmlns:a16="http://schemas.microsoft.com/office/drawing/2014/main" id="{9B55377B-B790-8695-B422-97DCF0013393}"/>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Picture 5">
            <a:extLst>
              <a:ext uri="{FF2B5EF4-FFF2-40B4-BE49-F238E27FC236}">
                <a16:creationId xmlns:a16="http://schemas.microsoft.com/office/drawing/2014/main" id="{DBDE889A-B35E-C81E-7FF2-ECD362BEFB98}"/>
              </a:ext>
            </a:extLst>
          </p:cNvPr>
          <p:cNvPicPr>
            <a:picLocks noChangeAspect="1"/>
          </p:cNvPicPr>
          <p:nvPr/>
        </p:nvPicPr>
        <p:blipFill>
          <a:blip r:embed="rId3"/>
          <a:stretch>
            <a:fillRect/>
          </a:stretch>
        </p:blipFill>
        <p:spPr>
          <a:xfrm>
            <a:off x="951480" y="357399"/>
            <a:ext cx="7267247" cy="416601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8201877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86"/>
        <p:cNvGrpSpPr/>
        <p:nvPr/>
      </p:nvGrpSpPr>
      <p:grpSpPr>
        <a:xfrm>
          <a:off x="0" y="0"/>
          <a:ext cx="0" cy="0"/>
          <a:chOff x="0" y="0"/>
          <a:chExt cx="0" cy="0"/>
        </a:xfrm>
      </p:grpSpPr>
      <p:sp>
        <p:nvSpPr>
          <p:cNvPr id="890" name="Google Shape;890;p41"/>
          <p:cNvSpPr txBox="1">
            <a:spLocks noGrp="1"/>
          </p:cNvSpPr>
          <p:nvPr>
            <p:ph type="title" idx="6"/>
          </p:nvPr>
        </p:nvSpPr>
        <p:spPr>
          <a:xfrm>
            <a:off x="734501" y="276934"/>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PHIẾU HỌC TẬP</a:t>
            </a:r>
            <a:endParaRPr dirty="0"/>
          </a:p>
        </p:txBody>
      </p:sp>
      <p:grpSp>
        <p:nvGrpSpPr>
          <p:cNvPr id="3" name="Google Shape;937;p38">
            <a:extLst>
              <a:ext uri="{FF2B5EF4-FFF2-40B4-BE49-F238E27FC236}">
                <a16:creationId xmlns:a16="http://schemas.microsoft.com/office/drawing/2014/main" id="{DCCA3979-7006-365B-FBB3-D7D537C733C0}"/>
              </a:ext>
            </a:extLst>
          </p:cNvPr>
          <p:cNvGrpSpPr/>
          <p:nvPr/>
        </p:nvGrpSpPr>
        <p:grpSpPr>
          <a:xfrm rot="1188154">
            <a:off x="-19453" y="47030"/>
            <a:ext cx="972156" cy="795991"/>
            <a:chOff x="507339" y="729338"/>
            <a:chExt cx="2329961" cy="1631926"/>
          </a:xfrm>
        </p:grpSpPr>
        <p:grpSp>
          <p:nvGrpSpPr>
            <p:cNvPr id="4" name="Google Shape;938;p38">
              <a:extLst>
                <a:ext uri="{FF2B5EF4-FFF2-40B4-BE49-F238E27FC236}">
                  <a16:creationId xmlns:a16="http://schemas.microsoft.com/office/drawing/2014/main" id="{D7AF6D90-03A5-D17B-D6B9-8A7B11C574E6}"/>
                </a:ext>
              </a:extLst>
            </p:cNvPr>
            <p:cNvGrpSpPr/>
            <p:nvPr/>
          </p:nvGrpSpPr>
          <p:grpSpPr>
            <a:xfrm>
              <a:off x="507339" y="729337"/>
              <a:ext cx="1727275" cy="1631926"/>
              <a:chOff x="1338900" y="238025"/>
              <a:chExt cx="1838700" cy="1737200"/>
            </a:xfrm>
          </p:grpSpPr>
          <p:sp>
            <p:nvSpPr>
              <p:cNvPr id="8" name="Google Shape;939;p38">
                <a:extLst>
                  <a:ext uri="{FF2B5EF4-FFF2-40B4-BE49-F238E27FC236}">
                    <a16:creationId xmlns:a16="http://schemas.microsoft.com/office/drawing/2014/main" id="{E62AF3CE-4ADC-8E2F-F40D-C0B0D9762D92}"/>
                  </a:ext>
                </a:extLst>
              </p:cNvPr>
              <p:cNvSpPr/>
              <p:nvPr/>
            </p:nvSpPr>
            <p:spPr>
              <a:xfrm>
                <a:off x="1338900" y="238025"/>
                <a:ext cx="1838700" cy="1737200"/>
              </a:xfrm>
              <a:custGeom>
                <a:avLst/>
                <a:gdLst/>
                <a:ahLst/>
                <a:cxnLst/>
                <a:rect l="l" t="t" r="r" b="b"/>
                <a:pathLst>
                  <a:path w="73548" h="69488" extrusionOk="0">
                    <a:moveTo>
                      <a:pt x="37025" y="1"/>
                    </a:moveTo>
                    <a:cubicBezTo>
                      <a:pt x="36994" y="1"/>
                      <a:pt x="36963" y="2"/>
                      <a:pt x="36931" y="4"/>
                    </a:cubicBezTo>
                    <a:cubicBezTo>
                      <a:pt x="35278" y="130"/>
                      <a:pt x="34190" y="3143"/>
                      <a:pt x="33562" y="4314"/>
                    </a:cubicBezTo>
                    <a:cubicBezTo>
                      <a:pt x="32558" y="6218"/>
                      <a:pt x="31658" y="8269"/>
                      <a:pt x="31219" y="10382"/>
                    </a:cubicBezTo>
                    <a:cubicBezTo>
                      <a:pt x="30236" y="9148"/>
                      <a:pt x="28813" y="8122"/>
                      <a:pt x="27557" y="7202"/>
                    </a:cubicBezTo>
                    <a:cubicBezTo>
                      <a:pt x="26919" y="6751"/>
                      <a:pt x="25944" y="5846"/>
                      <a:pt x="25040" y="5846"/>
                    </a:cubicBezTo>
                    <a:cubicBezTo>
                      <a:pt x="24936" y="5846"/>
                      <a:pt x="24834" y="5858"/>
                      <a:pt x="24733" y="5884"/>
                    </a:cubicBezTo>
                    <a:cubicBezTo>
                      <a:pt x="23561" y="6197"/>
                      <a:pt x="23603" y="8290"/>
                      <a:pt x="23456" y="9189"/>
                    </a:cubicBezTo>
                    <a:cubicBezTo>
                      <a:pt x="23247" y="10612"/>
                      <a:pt x="23163" y="12056"/>
                      <a:pt x="23205" y="13500"/>
                    </a:cubicBezTo>
                    <a:cubicBezTo>
                      <a:pt x="21029" y="11805"/>
                      <a:pt x="18204" y="10633"/>
                      <a:pt x="15610" y="9796"/>
                    </a:cubicBezTo>
                    <a:cubicBezTo>
                      <a:pt x="15074" y="9622"/>
                      <a:pt x="14409" y="9376"/>
                      <a:pt x="13802" y="9376"/>
                    </a:cubicBezTo>
                    <a:cubicBezTo>
                      <a:pt x="13318" y="9376"/>
                      <a:pt x="12871" y="9532"/>
                      <a:pt x="12555" y="10005"/>
                    </a:cubicBezTo>
                    <a:cubicBezTo>
                      <a:pt x="11593" y="11449"/>
                      <a:pt x="12576" y="14881"/>
                      <a:pt x="12890" y="16387"/>
                    </a:cubicBezTo>
                    <a:cubicBezTo>
                      <a:pt x="13329" y="18438"/>
                      <a:pt x="13936" y="20572"/>
                      <a:pt x="15003" y="22392"/>
                    </a:cubicBezTo>
                    <a:cubicBezTo>
                      <a:pt x="14719" y="22383"/>
                      <a:pt x="14432" y="22379"/>
                      <a:pt x="14145" y="22379"/>
                    </a:cubicBezTo>
                    <a:cubicBezTo>
                      <a:pt x="13122" y="22379"/>
                      <a:pt x="12087" y="22432"/>
                      <a:pt x="11090" y="22497"/>
                    </a:cubicBezTo>
                    <a:cubicBezTo>
                      <a:pt x="10170" y="22539"/>
                      <a:pt x="8245" y="22518"/>
                      <a:pt x="7659" y="23418"/>
                    </a:cubicBezTo>
                    <a:cubicBezTo>
                      <a:pt x="7052" y="24296"/>
                      <a:pt x="8203" y="25866"/>
                      <a:pt x="8621" y="26703"/>
                    </a:cubicBezTo>
                    <a:cubicBezTo>
                      <a:pt x="9249" y="27958"/>
                      <a:pt x="9898" y="29297"/>
                      <a:pt x="10735" y="30427"/>
                    </a:cubicBezTo>
                    <a:cubicBezTo>
                      <a:pt x="8370" y="30636"/>
                      <a:pt x="5880" y="31515"/>
                      <a:pt x="3683" y="32289"/>
                    </a:cubicBezTo>
                    <a:cubicBezTo>
                      <a:pt x="2616" y="32687"/>
                      <a:pt x="1" y="33210"/>
                      <a:pt x="43" y="34800"/>
                    </a:cubicBezTo>
                    <a:cubicBezTo>
                      <a:pt x="106" y="36411"/>
                      <a:pt x="3035" y="37604"/>
                      <a:pt x="4144" y="38252"/>
                    </a:cubicBezTo>
                    <a:cubicBezTo>
                      <a:pt x="5985" y="39299"/>
                      <a:pt x="7952" y="40261"/>
                      <a:pt x="10023" y="40763"/>
                    </a:cubicBezTo>
                    <a:cubicBezTo>
                      <a:pt x="8768" y="41684"/>
                      <a:pt x="7722" y="43044"/>
                      <a:pt x="6780" y="44237"/>
                    </a:cubicBezTo>
                    <a:cubicBezTo>
                      <a:pt x="6257" y="44906"/>
                      <a:pt x="5169" y="45994"/>
                      <a:pt x="5378" y="46957"/>
                    </a:cubicBezTo>
                    <a:cubicBezTo>
                      <a:pt x="5650" y="48128"/>
                      <a:pt x="7701" y="48170"/>
                      <a:pt x="8580" y="48317"/>
                    </a:cubicBezTo>
                    <a:cubicBezTo>
                      <a:pt x="9936" y="48592"/>
                      <a:pt x="11324" y="48722"/>
                      <a:pt x="12703" y="48722"/>
                    </a:cubicBezTo>
                    <a:cubicBezTo>
                      <a:pt x="12898" y="48722"/>
                      <a:pt x="13093" y="48719"/>
                      <a:pt x="13287" y="48714"/>
                    </a:cubicBezTo>
                    <a:lnTo>
                      <a:pt x="13287" y="48714"/>
                    </a:lnTo>
                    <a:cubicBezTo>
                      <a:pt x="11718" y="51455"/>
                      <a:pt x="10672" y="54636"/>
                      <a:pt x="9898" y="57669"/>
                    </a:cubicBezTo>
                    <a:cubicBezTo>
                      <a:pt x="9521" y="59071"/>
                      <a:pt x="9186" y="60641"/>
                      <a:pt x="11007" y="60975"/>
                    </a:cubicBezTo>
                    <a:cubicBezTo>
                      <a:pt x="11217" y="61016"/>
                      <a:pt x="11437" y="61035"/>
                      <a:pt x="11666" y="61035"/>
                    </a:cubicBezTo>
                    <a:cubicBezTo>
                      <a:pt x="13670" y="61035"/>
                      <a:pt x="16296" y="59595"/>
                      <a:pt x="17912" y="58862"/>
                    </a:cubicBezTo>
                    <a:cubicBezTo>
                      <a:pt x="20025" y="57962"/>
                      <a:pt x="22013" y="56833"/>
                      <a:pt x="23875" y="55493"/>
                    </a:cubicBezTo>
                    <a:lnTo>
                      <a:pt x="23875" y="55493"/>
                    </a:lnTo>
                    <a:cubicBezTo>
                      <a:pt x="23394" y="57272"/>
                      <a:pt x="23080" y="59092"/>
                      <a:pt x="22912" y="60934"/>
                    </a:cubicBezTo>
                    <a:cubicBezTo>
                      <a:pt x="22808" y="62063"/>
                      <a:pt x="22557" y="63905"/>
                      <a:pt x="23917" y="64491"/>
                    </a:cubicBezTo>
                    <a:cubicBezTo>
                      <a:pt x="24101" y="64567"/>
                      <a:pt x="24295" y="64601"/>
                      <a:pt x="24496" y="64601"/>
                    </a:cubicBezTo>
                    <a:cubicBezTo>
                      <a:pt x="25659" y="64601"/>
                      <a:pt x="27026" y="63457"/>
                      <a:pt x="27829" y="62921"/>
                    </a:cubicBezTo>
                    <a:cubicBezTo>
                      <a:pt x="29315" y="61938"/>
                      <a:pt x="30926" y="60787"/>
                      <a:pt x="32098" y="59364"/>
                    </a:cubicBezTo>
                    <a:cubicBezTo>
                      <a:pt x="32433" y="61310"/>
                      <a:pt x="32997" y="63172"/>
                      <a:pt x="33772" y="64972"/>
                    </a:cubicBezTo>
                    <a:cubicBezTo>
                      <a:pt x="34274" y="66164"/>
                      <a:pt x="35111" y="69219"/>
                      <a:pt x="36680" y="69470"/>
                    </a:cubicBezTo>
                    <a:cubicBezTo>
                      <a:pt x="36752" y="69482"/>
                      <a:pt x="36823" y="69488"/>
                      <a:pt x="36893" y="69488"/>
                    </a:cubicBezTo>
                    <a:cubicBezTo>
                      <a:pt x="38310" y="69488"/>
                      <a:pt x="39131" y="67143"/>
                      <a:pt x="39609" y="66185"/>
                    </a:cubicBezTo>
                    <a:cubicBezTo>
                      <a:pt x="40676" y="64093"/>
                      <a:pt x="41869" y="61750"/>
                      <a:pt x="42371" y="59406"/>
                    </a:cubicBezTo>
                    <a:cubicBezTo>
                      <a:pt x="43396" y="60410"/>
                      <a:pt x="44631" y="61206"/>
                      <a:pt x="45782" y="62001"/>
                    </a:cubicBezTo>
                    <a:cubicBezTo>
                      <a:pt x="46437" y="62444"/>
                      <a:pt x="47513" y="63471"/>
                      <a:pt x="48437" y="63471"/>
                    </a:cubicBezTo>
                    <a:cubicBezTo>
                      <a:pt x="48604" y="63471"/>
                      <a:pt x="48766" y="63438"/>
                      <a:pt x="48920" y="63361"/>
                    </a:cubicBezTo>
                    <a:cubicBezTo>
                      <a:pt x="49904" y="62879"/>
                      <a:pt x="50113" y="60975"/>
                      <a:pt x="50280" y="60076"/>
                    </a:cubicBezTo>
                    <a:cubicBezTo>
                      <a:pt x="50510" y="58799"/>
                      <a:pt x="50741" y="57502"/>
                      <a:pt x="50866" y="56184"/>
                    </a:cubicBezTo>
                    <a:cubicBezTo>
                      <a:pt x="52519" y="57502"/>
                      <a:pt x="54591" y="58360"/>
                      <a:pt x="56557" y="59050"/>
                    </a:cubicBezTo>
                    <a:cubicBezTo>
                      <a:pt x="57700" y="59448"/>
                      <a:pt x="60009" y="60409"/>
                      <a:pt x="61679" y="60409"/>
                    </a:cubicBezTo>
                    <a:cubicBezTo>
                      <a:pt x="62120" y="60409"/>
                      <a:pt x="62516" y="60342"/>
                      <a:pt x="62834" y="60180"/>
                    </a:cubicBezTo>
                    <a:cubicBezTo>
                      <a:pt x="63985" y="59615"/>
                      <a:pt x="63630" y="58172"/>
                      <a:pt x="63420" y="57167"/>
                    </a:cubicBezTo>
                    <a:cubicBezTo>
                      <a:pt x="62897" y="54468"/>
                      <a:pt x="62081" y="51455"/>
                      <a:pt x="60617" y="49049"/>
                    </a:cubicBezTo>
                    <a:lnTo>
                      <a:pt x="60617" y="49049"/>
                    </a:lnTo>
                    <a:cubicBezTo>
                      <a:pt x="60709" y="49050"/>
                      <a:pt x="60801" y="49051"/>
                      <a:pt x="60893" y="49051"/>
                    </a:cubicBezTo>
                    <a:cubicBezTo>
                      <a:pt x="62263" y="49051"/>
                      <a:pt x="63616" y="48906"/>
                      <a:pt x="64969" y="48651"/>
                    </a:cubicBezTo>
                    <a:cubicBezTo>
                      <a:pt x="65847" y="48484"/>
                      <a:pt x="67898" y="48463"/>
                      <a:pt x="68149" y="47291"/>
                    </a:cubicBezTo>
                    <a:cubicBezTo>
                      <a:pt x="68379" y="46329"/>
                      <a:pt x="67291" y="45241"/>
                      <a:pt x="66768" y="44571"/>
                    </a:cubicBezTo>
                    <a:cubicBezTo>
                      <a:pt x="65827" y="43379"/>
                      <a:pt x="64759" y="42019"/>
                      <a:pt x="63525" y="41098"/>
                    </a:cubicBezTo>
                    <a:cubicBezTo>
                      <a:pt x="65596" y="40575"/>
                      <a:pt x="67563" y="39633"/>
                      <a:pt x="69405" y="38587"/>
                    </a:cubicBezTo>
                    <a:cubicBezTo>
                      <a:pt x="70513" y="37939"/>
                      <a:pt x="73443" y="36725"/>
                      <a:pt x="73485" y="35135"/>
                    </a:cubicBezTo>
                    <a:cubicBezTo>
                      <a:pt x="73547" y="33565"/>
                      <a:pt x="70932" y="33001"/>
                      <a:pt x="69886" y="32624"/>
                    </a:cubicBezTo>
                    <a:cubicBezTo>
                      <a:pt x="67668" y="31829"/>
                      <a:pt x="65178" y="30950"/>
                      <a:pt x="62814" y="30741"/>
                    </a:cubicBezTo>
                    <a:cubicBezTo>
                      <a:pt x="63671" y="29611"/>
                      <a:pt x="64320" y="28272"/>
                      <a:pt x="64948" y="27037"/>
                    </a:cubicBezTo>
                    <a:cubicBezTo>
                      <a:pt x="65366" y="26179"/>
                      <a:pt x="66538" y="24673"/>
                      <a:pt x="65910" y="23731"/>
                    </a:cubicBezTo>
                    <a:cubicBezTo>
                      <a:pt x="65283" y="22790"/>
                      <a:pt x="63399" y="22853"/>
                      <a:pt x="62479" y="22811"/>
                    </a:cubicBezTo>
                    <a:cubicBezTo>
                      <a:pt x="61474" y="22762"/>
                      <a:pt x="60457" y="22713"/>
                      <a:pt x="59436" y="22713"/>
                    </a:cubicBezTo>
                    <a:cubicBezTo>
                      <a:pt x="59139" y="22713"/>
                      <a:pt x="58842" y="22718"/>
                      <a:pt x="58545" y="22727"/>
                    </a:cubicBezTo>
                    <a:cubicBezTo>
                      <a:pt x="59633" y="20886"/>
                      <a:pt x="60240" y="18752"/>
                      <a:pt x="60658" y="16701"/>
                    </a:cubicBezTo>
                    <a:cubicBezTo>
                      <a:pt x="60972" y="15195"/>
                      <a:pt x="61977" y="11763"/>
                      <a:pt x="61014" y="10319"/>
                    </a:cubicBezTo>
                    <a:cubicBezTo>
                      <a:pt x="60697" y="9853"/>
                      <a:pt x="60246" y="9698"/>
                      <a:pt x="59757" y="9698"/>
                    </a:cubicBezTo>
                    <a:cubicBezTo>
                      <a:pt x="59150" y="9698"/>
                      <a:pt x="58483" y="9936"/>
                      <a:pt x="57938" y="10110"/>
                    </a:cubicBezTo>
                    <a:cubicBezTo>
                      <a:pt x="55344" y="10947"/>
                      <a:pt x="52519" y="12119"/>
                      <a:pt x="50322" y="13855"/>
                    </a:cubicBezTo>
                    <a:cubicBezTo>
                      <a:pt x="50259" y="13709"/>
                      <a:pt x="50176" y="13563"/>
                      <a:pt x="50071" y="13437"/>
                    </a:cubicBezTo>
                    <a:cubicBezTo>
                      <a:pt x="50029" y="12558"/>
                      <a:pt x="49946" y="11679"/>
                      <a:pt x="49883" y="10822"/>
                    </a:cubicBezTo>
                    <a:cubicBezTo>
                      <a:pt x="49799" y="9880"/>
                      <a:pt x="49757" y="7934"/>
                      <a:pt x="48816" y="7348"/>
                    </a:cubicBezTo>
                    <a:cubicBezTo>
                      <a:pt x="48635" y="7234"/>
                      <a:pt x="48433" y="7186"/>
                      <a:pt x="48221" y="7186"/>
                    </a:cubicBezTo>
                    <a:cubicBezTo>
                      <a:pt x="47303" y="7186"/>
                      <a:pt x="46168" y="8083"/>
                      <a:pt x="45489" y="8457"/>
                    </a:cubicBezTo>
                    <a:cubicBezTo>
                      <a:pt x="44254" y="9127"/>
                      <a:pt x="42894" y="9838"/>
                      <a:pt x="41785" y="10759"/>
                    </a:cubicBezTo>
                    <a:cubicBezTo>
                      <a:pt x="41471" y="8332"/>
                      <a:pt x="40488" y="5842"/>
                      <a:pt x="39609" y="3624"/>
                    </a:cubicBezTo>
                    <a:cubicBezTo>
                      <a:pt x="39199" y="2557"/>
                      <a:pt x="38587" y="1"/>
                      <a:pt x="37025" y="1"/>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40;p38">
                <a:extLst>
                  <a:ext uri="{FF2B5EF4-FFF2-40B4-BE49-F238E27FC236}">
                    <a16:creationId xmlns:a16="http://schemas.microsoft.com/office/drawing/2014/main" id="{607250E8-FC86-C1FE-F733-008E239AFCEF}"/>
                  </a:ext>
                </a:extLst>
              </p:cNvPr>
              <p:cNvSpPr/>
              <p:nvPr/>
            </p:nvSpPr>
            <p:spPr>
              <a:xfrm>
                <a:off x="1702975" y="571075"/>
                <a:ext cx="1109500" cy="1071275"/>
              </a:xfrm>
              <a:custGeom>
                <a:avLst/>
                <a:gdLst/>
                <a:ahLst/>
                <a:cxnLst/>
                <a:rect l="l" t="t" r="r" b="b"/>
                <a:pathLst>
                  <a:path w="44380" h="42851" extrusionOk="0">
                    <a:moveTo>
                      <a:pt x="22167" y="0"/>
                    </a:moveTo>
                    <a:cubicBezTo>
                      <a:pt x="11010" y="0"/>
                      <a:pt x="1598" y="8652"/>
                      <a:pt x="817" y="19951"/>
                    </a:cubicBezTo>
                    <a:cubicBezTo>
                      <a:pt x="1" y="31751"/>
                      <a:pt x="8914" y="41983"/>
                      <a:pt x="20715" y="42799"/>
                    </a:cubicBezTo>
                    <a:cubicBezTo>
                      <a:pt x="21218" y="42834"/>
                      <a:pt x="21717" y="42851"/>
                      <a:pt x="22213" y="42851"/>
                    </a:cubicBezTo>
                    <a:cubicBezTo>
                      <a:pt x="33370" y="42851"/>
                      <a:pt x="42782" y="34199"/>
                      <a:pt x="43564" y="22901"/>
                    </a:cubicBezTo>
                    <a:cubicBezTo>
                      <a:pt x="44380" y="11100"/>
                      <a:pt x="35487" y="868"/>
                      <a:pt x="23665" y="52"/>
                    </a:cubicBezTo>
                    <a:cubicBezTo>
                      <a:pt x="23163" y="17"/>
                      <a:pt x="22663" y="0"/>
                      <a:pt x="22167"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41;p38">
                <a:extLst>
                  <a:ext uri="{FF2B5EF4-FFF2-40B4-BE49-F238E27FC236}">
                    <a16:creationId xmlns:a16="http://schemas.microsoft.com/office/drawing/2014/main" id="{F6898CEC-0EA4-205D-2F0E-9BB11A5A41C3}"/>
                  </a:ext>
                </a:extLst>
              </p:cNvPr>
              <p:cNvSpPr/>
              <p:nvPr/>
            </p:nvSpPr>
            <p:spPr>
              <a:xfrm>
                <a:off x="2533825" y="732800"/>
                <a:ext cx="106025" cy="153200"/>
              </a:xfrm>
              <a:custGeom>
                <a:avLst/>
                <a:gdLst/>
                <a:ahLst/>
                <a:cxnLst/>
                <a:rect l="l" t="t" r="r" b="b"/>
                <a:pathLst>
                  <a:path w="4241" h="6128" extrusionOk="0">
                    <a:moveTo>
                      <a:pt x="214" y="0"/>
                    </a:moveTo>
                    <a:cubicBezTo>
                      <a:pt x="78" y="0"/>
                      <a:pt x="0" y="148"/>
                      <a:pt x="56" y="279"/>
                    </a:cubicBezTo>
                    <a:cubicBezTo>
                      <a:pt x="642" y="1241"/>
                      <a:pt x="1667" y="1890"/>
                      <a:pt x="2295" y="2852"/>
                    </a:cubicBezTo>
                    <a:cubicBezTo>
                      <a:pt x="2923" y="3815"/>
                      <a:pt x="3237" y="4945"/>
                      <a:pt x="3739" y="5991"/>
                    </a:cubicBezTo>
                    <a:cubicBezTo>
                      <a:pt x="3779" y="6087"/>
                      <a:pt x="3855" y="6128"/>
                      <a:pt x="3936" y="6128"/>
                    </a:cubicBezTo>
                    <a:cubicBezTo>
                      <a:pt x="4066" y="6128"/>
                      <a:pt x="4207" y="6021"/>
                      <a:pt x="4220" y="5865"/>
                    </a:cubicBezTo>
                    <a:cubicBezTo>
                      <a:pt x="4241" y="4568"/>
                      <a:pt x="3613" y="3334"/>
                      <a:pt x="2902" y="2308"/>
                    </a:cubicBezTo>
                    <a:cubicBezTo>
                      <a:pt x="2295" y="1409"/>
                      <a:pt x="1374" y="237"/>
                      <a:pt x="265" y="7"/>
                    </a:cubicBezTo>
                    <a:cubicBezTo>
                      <a:pt x="248" y="2"/>
                      <a:pt x="231" y="0"/>
                      <a:pt x="21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2;p38">
                <a:extLst>
                  <a:ext uri="{FF2B5EF4-FFF2-40B4-BE49-F238E27FC236}">
                    <a16:creationId xmlns:a16="http://schemas.microsoft.com/office/drawing/2014/main" id="{79EDC915-B334-E3F4-E9B7-5B69BA190895}"/>
                  </a:ext>
                </a:extLst>
              </p:cNvPr>
              <p:cNvSpPr/>
              <p:nvPr/>
            </p:nvSpPr>
            <p:spPr>
              <a:xfrm>
                <a:off x="2514050" y="808375"/>
                <a:ext cx="51000" cy="97525"/>
              </a:xfrm>
              <a:custGeom>
                <a:avLst/>
                <a:gdLst/>
                <a:ahLst/>
                <a:cxnLst/>
                <a:rect l="l" t="t" r="r" b="b"/>
                <a:pathLst>
                  <a:path w="2040" h="3901" extrusionOk="0">
                    <a:moveTo>
                      <a:pt x="161" y="1"/>
                    </a:moveTo>
                    <a:cubicBezTo>
                      <a:pt x="75" y="1"/>
                      <a:pt x="1" y="103"/>
                      <a:pt x="52" y="206"/>
                    </a:cubicBezTo>
                    <a:cubicBezTo>
                      <a:pt x="303" y="750"/>
                      <a:pt x="638" y="1252"/>
                      <a:pt x="784" y="1859"/>
                    </a:cubicBezTo>
                    <a:cubicBezTo>
                      <a:pt x="931" y="2445"/>
                      <a:pt x="1015" y="3052"/>
                      <a:pt x="1056" y="3658"/>
                    </a:cubicBezTo>
                    <a:cubicBezTo>
                      <a:pt x="1070" y="3792"/>
                      <a:pt x="1203" y="3901"/>
                      <a:pt x="1325" y="3901"/>
                    </a:cubicBezTo>
                    <a:cubicBezTo>
                      <a:pt x="1394" y="3901"/>
                      <a:pt x="1458" y="3867"/>
                      <a:pt x="1496" y="3784"/>
                    </a:cubicBezTo>
                    <a:cubicBezTo>
                      <a:pt x="2040" y="2528"/>
                      <a:pt x="1517" y="645"/>
                      <a:pt x="219" y="18"/>
                    </a:cubicBezTo>
                    <a:cubicBezTo>
                      <a:pt x="200" y="6"/>
                      <a:pt x="180" y="1"/>
                      <a:pt x="16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43;p38">
                <a:extLst>
                  <a:ext uri="{FF2B5EF4-FFF2-40B4-BE49-F238E27FC236}">
                    <a16:creationId xmlns:a16="http://schemas.microsoft.com/office/drawing/2014/main" id="{4B155590-D4D9-A9F6-CE8F-05C3C71E5C62}"/>
                  </a:ext>
                </a:extLst>
              </p:cNvPr>
              <p:cNvSpPr/>
              <p:nvPr/>
            </p:nvSpPr>
            <p:spPr>
              <a:xfrm>
                <a:off x="1869325" y="1374575"/>
                <a:ext cx="132950" cy="126450"/>
              </a:xfrm>
              <a:custGeom>
                <a:avLst/>
                <a:gdLst/>
                <a:ahLst/>
                <a:cxnLst/>
                <a:rect l="l" t="t" r="r" b="b"/>
                <a:pathLst>
                  <a:path w="5318" h="5058" extrusionOk="0">
                    <a:moveTo>
                      <a:pt x="582" y="1"/>
                    </a:moveTo>
                    <a:cubicBezTo>
                      <a:pt x="544" y="1"/>
                      <a:pt x="518" y="20"/>
                      <a:pt x="503" y="51"/>
                    </a:cubicBezTo>
                    <a:cubicBezTo>
                      <a:pt x="0" y="846"/>
                      <a:pt x="1109" y="2311"/>
                      <a:pt x="1591" y="2917"/>
                    </a:cubicBezTo>
                    <a:cubicBezTo>
                      <a:pt x="2386" y="3901"/>
                      <a:pt x="3474" y="4801"/>
                      <a:pt x="4750" y="5052"/>
                    </a:cubicBezTo>
                    <a:cubicBezTo>
                      <a:pt x="4773" y="5055"/>
                      <a:pt x="4795" y="5057"/>
                      <a:pt x="4816" y="5057"/>
                    </a:cubicBezTo>
                    <a:cubicBezTo>
                      <a:pt x="5150" y="5057"/>
                      <a:pt x="5317" y="4619"/>
                      <a:pt x="5022" y="4403"/>
                    </a:cubicBezTo>
                    <a:cubicBezTo>
                      <a:pt x="4039" y="3733"/>
                      <a:pt x="3055" y="3168"/>
                      <a:pt x="2281" y="2248"/>
                    </a:cubicBezTo>
                    <a:cubicBezTo>
                      <a:pt x="1905" y="1788"/>
                      <a:pt x="1570" y="1306"/>
                      <a:pt x="1277" y="783"/>
                    </a:cubicBezTo>
                    <a:cubicBezTo>
                      <a:pt x="1047" y="427"/>
                      <a:pt x="1005" y="155"/>
                      <a:pt x="628" y="9"/>
                    </a:cubicBezTo>
                    <a:cubicBezTo>
                      <a:pt x="611" y="3"/>
                      <a:pt x="596" y="1"/>
                      <a:pt x="5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44;p38">
                <a:extLst>
                  <a:ext uri="{FF2B5EF4-FFF2-40B4-BE49-F238E27FC236}">
                    <a16:creationId xmlns:a16="http://schemas.microsoft.com/office/drawing/2014/main" id="{1945F3D6-AEC0-06C6-A913-89C7106DBD3B}"/>
                  </a:ext>
                </a:extLst>
              </p:cNvPr>
              <p:cNvSpPr/>
              <p:nvPr/>
            </p:nvSpPr>
            <p:spPr>
              <a:xfrm>
                <a:off x="1911175" y="1340150"/>
                <a:ext cx="107250" cy="104975"/>
              </a:xfrm>
              <a:custGeom>
                <a:avLst/>
                <a:gdLst/>
                <a:ahLst/>
                <a:cxnLst/>
                <a:rect l="l" t="t" r="r" b="b"/>
                <a:pathLst>
                  <a:path w="4290" h="4199" extrusionOk="0">
                    <a:moveTo>
                      <a:pt x="1330" y="846"/>
                    </a:moveTo>
                    <a:cubicBezTo>
                      <a:pt x="1563" y="846"/>
                      <a:pt x="2023" y="1186"/>
                      <a:pt x="2135" y="1260"/>
                    </a:cubicBezTo>
                    <a:cubicBezTo>
                      <a:pt x="2448" y="1449"/>
                      <a:pt x="2741" y="1721"/>
                      <a:pt x="2951" y="2014"/>
                    </a:cubicBezTo>
                    <a:cubicBezTo>
                      <a:pt x="3139" y="2265"/>
                      <a:pt x="3578" y="2955"/>
                      <a:pt x="3348" y="3269"/>
                    </a:cubicBezTo>
                    <a:cubicBezTo>
                      <a:pt x="3296" y="3353"/>
                      <a:pt x="3270" y="3384"/>
                      <a:pt x="3233" y="3384"/>
                    </a:cubicBezTo>
                    <a:cubicBezTo>
                      <a:pt x="3196" y="3384"/>
                      <a:pt x="3149" y="3353"/>
                      <a:pt x="3055" y="3311"/>
                    </a:cubicBezTo>
                    <a:cubicBezTo>
                      <a:pt x="2888" y="3248"/>
                      <a:pt x="2720" y="3185"/>
                      <a:pt x="2553" y="3102"/>
                    </a:cubicBezTo>
                    <a:cubicBezTo>
                      <a:pt x="2427" y="3039"/>
                      <a:pt x="2323" y="2955"/>
                      <a:pt x="2197" y="2872"/>
                    </a:cubicBezTo>
                    <a:cubicBezTo>
                      <a:pt x="2281" y="2746"/>
                      <a:pt x="2260" y="2579"/>
                      <a:pt x="2135" y="2495"/>
                    </a:cubicBezTo>
                    <a:cubicBezTo>
                      <a:pt x="1883" y="2328"/>
                      <a:pt x="1653" y="2097"/>
                      <a:pt x="1465" y="1846"/>
                    </a:cubicBezTo>
                    <a:cubicBezTo>
                      <a:pt x="1402" y="1742"/>
                      <a:pt x="1047" y="988"/>
                      <a:pt x="1256" y="863"/>
                    </a:cubicBezTo>
                    <a:cubicBezTo>
                      <a:pt x="1276" y="851"/>
                      <a:pt x="1302" y="846"/>
                      <a:pt x="1330" y="846"/>
                    </a:cubicBezTo>
                    <a:close/>
                    <a:moveTo>
                      <a:pt x="1282" y="1"/>
                    </a:moveTo>
                    <a:cubicBezTo>
                      <a:pt x="1052" y="1"/>
                      <a:pt x="841" y="76"/>
                      <a:pt x="670" y="256"/>
                    </a:cubicBezTo>
                    <a:cubicBezTo>
                      <a:pt x="0" y="926"/>
                      <a:pt x="419" y="2097"/>
                      <a:pt x="1109" y="2704"/>
                    </a:cubicBezTo>
                    <a:cubicBezTo>
                      <a:pt x="1423" y="3416"/>
                      <a:pt x="2323" y="3939"/>
                      <a:pt x="3013" y="4148"/>
                    </a:cubicBezTo>
                    <a:cubicBezTo>
                      <a:pt x="3129" y="4182"/>
                      <a:pt x="3237" y="4199"/>
                      <a:pt x="3338" y="4199"/>
                    </a:cubicBezTo>
                    <a:cubicBezTo>
                      <a:pt x="3730" y="4199"/>
                      <a:pt x="4006" y="3945"/>
                      <a:pt x="4122" y="3478"/>
                    </a:cubicBezTo>
                    <a:cubicBezTo>
                      <a:pt x="4290" y="2809"/>
                      <a:pt x="4018" y="2097"/>
                      <a:pt x="3641" y="1553"/>
                    </a:cubicBezTo>
                    <a:cubicBezTo>
                      <a:pt x="3278" y="1058"/>
                      <a:pt x="2144" y="1"/>
                      <a:pt x="12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45;p38">
                <a:extLst>
                  <a:ext uri="{FF2B5EF4-FFF2-40B4-BE49-F238E27FC236}">
                    <a16:creationId xmlns:a16="http://schemas.microsoft.com/office/drawing/2014/main" id="{76C6A9F4-4C6E-D601-6447-C928E60B5388}"/>
                  </a:ext>
                </a:extLst>
              </p:cNvPr>
              <p:cNvSpPr/>
              <p:nvPr/>
            </p:nvSpPr>
            <p:spPr>
              <a:xfrm>
                <a:off x="1923725" y="777925"/>
                <a:ext cx="107250" cy="124025"/>
              </a:xfrm>
              <a:custGeom>
                <a:avLst/>
                <a:gdLst/>
                <a:ahLst/>
                <a:cxnLst/>
                <a:rect l="l" t="t" r="r" b="b"/>
                <a:pathLst>
                  <a:path w="4290" h="4961" extrusionOk="0">
                    <a:moveTo>
                      <a:pt x="2229" y="701"/>
                    </a:moveTo>
                    <a:cubicBezTo>
                      <a:pt x="2610" y="701"/>
                      <a:pt x="2899" y="959"/>
                      <a:pt x="2658" y="1612"/>
                    </a:cubicBezTo>
                    <a:cubicBezTo>
                      <a:pt x="2428" y="2240"/>
                      <a:pt x="1842" y="2847"/>
                      <a:pt x="1486" y="3391"/>
                    </a:cubicBezTo>
                    <a:cubicBezTo>
                      <a:pt x="1373" y="3575"/>
                      <a:pt x="1105" y="4000"/>
                      <a:pt x="938" y="4000"/>
                    </a:cubicBezTo>
                    <a:cubicBezTo>
                      <a:pt x="859" y="4000"/>
                      <a:pt x="802" y="3905"/>
                      <a:pt x="796" y="3642"/>
                    </a:cubicBezTo>
                    <a:cubicBezTo>
                      <a:pt x="796" y="3328"/>
                      <a:pt x="837" y="3035"/>
                      <a:pt x="921" y="2721"/>
                    </a:cubicBezTo>
                    <a:cubicBezTo>
                      <a:pt x="1089" y="2073"/>
                      <a:pt x="1507" y="1570"/>
                      <a:pt x="1716" y="943"/>
                    </a:cubicBezTo>
                    <a:cubicBezTo>
                      <a:pt x="1737" y="922"/>
                      <a:pt x="1716" y="880"/>
                      <a:pt x="1674" y="859"/>
                    </a:cubicBezTo>
                    <a:cubicBezTo>
                      <a:pt x="1849" y="758"/>
                      <a:pt x="2049" y="701"/>
                      <a:pt x="2229" y="701"/>
                    </a:cubicBezTo>
                    <a:close/>
                    <a:moveTo>
                      <a:pt x="2198" y="1"/>
                    </a:moveTo>
                    <a:cubicBezTo>
                      <a:pt x="1362" y="1"/>
                      <a:pt x="646" y="823"/>
                      <a:pt x="419" y="1633"/>
                    </a:cubicBezTo>
                    <a:cubicBezTo>
                      <a:pt x="377" y="1717"/>
                      <a:pt x="398" y="1822"/>
                      <a:pt x="482" y="1905"/>
                    </a:cubicBezTo>
                    <a:cubicBezTo>
                      <a:pt x="126" y="2575"/>
                      <a:pt x="1" y="3349"/>
                      <a:pt x="105" y="4102"/>
                    </a:cubicBezTo>
                    <a:cubicBezTo>
                      <a:pt x="187" y="4511"/>
                      <a:pt x="449" y="4961"/>
                      <a:pt x="930" y="4961"/>
                    </a:cubicBezTo>
                    <a:cubicBezTo>
                      <a:pt x="941" y="4961"/>
                      <a:pt x="952" y="4961"/>
                      <a:pt x="963" y="4960"/>
                    </a:cubicBezTo>
                    <a:cubicBezTo>
                      <a:pt x="1612" y="4939"/>
                      <a:pt x="1967" y="3935"/>
                      <a:pt x="2281" y="3495"/>
                    </a:cubicBezTo>
                    <a:cubicBezTo>
                      <a:pt x="2804" y="2658"/>
                      <a:pt x="4290" y="1047"/>
                      <a:pt x="2951" y="231"/>
                    </a:cubicBezTo>
                    <a:cubicBezTo>
                      <a:pt x="2696" y="71"/>
                      <a:pt x="2442" y="1"/>
                      <a:pt x="219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46;p38">
                <a:extLst>
                  <a:ext uri="{FF2B5EF4-FFF2-40B4-BE49-F238E27FC236}">
                    <a16:creationId xmlns:a16="http://schemas.microsoft.com/office/drawing/2014/main" id="{4F59E200-AD8B-133E-2425-A45836DC09F4}"/>
                  </a:ext>
                </a:extLst>
              </p:cNvPr>
              <p:cNvSpPr/>
              <p:nvPr/>
            </p:nvSpPr>
            <p:spPr>
              <a:xfrm>
                <a:off x="1896525" y="890350"/>
                <a:ext cx="62075" cy="49550"/>
              </a:xfrm>
              <a:custGeom>
                <a:avLst/>
                <a:gdLst/>
                <a:ahLst/>
                <a:cxnLst/>
                <a:rect l="l" t="t" r="r" b="b"/>
                <a:pathLst>
                  <a:path w="2483" h="1982" extrusionOk="0">
                    <a:moveTo>
                      <a:pt x="288" y="1"/>
                    </a:moveTo>
                    <a:cubicBezTo>
                      <a:pt x="274" y="1"/>
                      <a:pt x="260" y="8"/>
                      <a:pt x="252" y="24"/>
                    </a:cubicBezTo>
                    <a:cubicBezTo>
                      <a:pt x="0" y="630"/>
                      <a:pt x="42" y="1446"/>
                      <a:pt x="670" y="1802"/>
                    </a:cubicBezTo>
                    <a:cubicBezTo>
                      <a:pt x="888" y="1922"/>
                      <a:pt x="1134" y="1982"/>
                      <a:pt x="1373" y="1982"/>
                    </a:cubicBezTo>
                    <a:cubicBezTo>
                      <a:pt x="1847" y="1982"/>
                      <a:pt x="2296" y="1745"/>
                      <a:pt x="2449" y="1258"/>
                    </a:cubicBezTo>
                    <a:cubicBezTo>
                      <a:pt x="2482" y="1090"/>
                      <a:pt x="2367" y="962"/>
                      <a:pt x="2223" y="962"/>
                    </a:cubicBezTo>
                    <a:cubicBezTo>
                      <a:pt x="2187" y="962"/>
                      <a:pt x="2151" y="970"/>
                      <a:pt x="2114" y="986"/>
                    </a:cubicBezTo>
                    <a:cubicBezTo>
                      <a:pt x="1854" y="1132"/>
                      <a:pt x="1532" y="1278"/>
                      <a:pt x="1225" y="1278"/>
                    </a:cubicBezTo>
                    <a:cubicBezTo>
                      <a:pt x="1136" y="1278"/>
                      <a:pt x="1048" y="1266"/>
                      <a:pt x="963" y="1237"/>
                    </a:cubicBezTo>
                    <a:cubicBezTo>
                      <a:pt x="461" y="1091"/>
                      <a:pt x="168" y="547"/>
                      <a:pt x="335" y="45"/>
                    </a:cubicBezTo>
                    <a:cubicBezTo>
                      <a:pt x="335" y="19"/>
                      <a:pt x="311" y="1"/>
                      <a:pt x="28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47;p38">
                <a:extLst>
                  <a:ext uri="{FF2B5EF4-FFF2-40B4-BE49-F238E27FC236}">
                    <a16:creationId xmlns:a16="http://schemas.microsoft.com/office/drawing/2014/main" id="{A35B7740-6218-F7CB-A1A8-07A2EDF3A861}"/>
                  </a:ext>
                </a:extLst>
              </p:cNvPr>
              <p:cNvSpPr/>
              <p:nvPr/>
            </p:nvSpPr>
            <p:spPr>
              <a:xfrm>
                <a:off x="1974725" y="735150"/>
                <a:ext cx="100200" cy="81775"/>
              </a:xfrm>
              <a:custGeom>
                <a:avLst/>
                <a:gdLst/>
                <a:ahLst/>
                <a:cxnLst/>
                <a:rect l="l" t="t" r="r" b="b"/>
                <a:pathLst>
                  <a:path w="4008" h="3271" extrusionOk="0">
                    <a:moveTo>
                      <a:pt x="1531" y="1"/>
                    </a:moveTo>
                    <a:cubicBezTo>
                      <a:pt x="1381" y="1"/>
                      <a:pt x="1230" y="20"/>
                      <a:pt x="1078" y="59"/>
                    </a:cubicBezTo>
                    <a:cubicBezTo>
                      <a:pt x="534" y="185"/>
                      <a:pt x="388" y="436"/>
                      <a:pt x="32" y="833"/>
                    </a:cubicBezTo>
                    <a:cubicBezTo>
                      <a:pt x="1" y="880"/>
                      <a:pt x="40" y="939"/>
                      <a:pt x="79" y="939"/>
                    </a:cubicBezTo>
                    <a:cubicBezTo>
                      <a:pt x="92" y="939"/>
                      <a:pt x="105" y="933"/>
                      <a:pt x="116" y="917"/>
                    </a:cubicBezTo>
                    <a:cubicBezTo>
                      <a:pt x="307" y="733"/>
                      <a:pt x="577" y="659"/>
                      <a:pt x="864" y="659"/>
                    </a:cubicBezTo>
                    <a:cubicBezTo>
                      <a:pt x="1361" y="659"/>
                      <a:pt x="1909" y="882"/>
                      <a:pt x="2187" y="1147"/>
                    </a:cubicBezTo>
                    <a:cubicBezTo>
                      <a:pt x="2689" y="1628"/>
                      <a:pt x="2815" y="2424"/>
                      <a:pt x="2982" y="3051"/>
                    </a:cubicBezTo>
                    <a:cubicBezTo>
                      <a:pt x="3024" y="3198"/>
                      <a:pt x="3150" y="3271"/>
                      <a:pt x="3275" y="3271"/>
                    </a:cubicBezTo>
                    <a:cubicBezTo>
                      <a:pt x="3401" y="3271"/>
                      <a:pt x="3526" y="3198"/>
                      <a:pt x="3568" y="3051"/>
                    </a:cubicBezTo>
                    <a:cubicBezTo>
                      <a:pt x="4007" y="2005"/>
                      <a:pt x="3422" y="792"/>
                      <a:pt x="2459" y="248"/>
                    </a:cubicBezTo>
                    <a:cubicBezTo>
                      <a:pt x="2172" y="90"/>
                      <a:pt x="1856" y="1"/>
                      <a:pt x="153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8;p38">
                <a:extLst>
                  <a:ext uri="{FF2B5EF4-FFF2-40B4-BE49-F238E27FC236}">
                    <a16:creationId xmlns:a16="http://schemas.microsoft.com/office/drawing/2014/main" id="{D1E15B94-B26D-7CFC-0F80-344CBD3CB70A}"/>
                  </a:ext>
                </a:extLst>
              </p:cNvPr>
              <p:cNvSpPr/>
              <p:nvPr/>
            </p:nvSpPr>
            <p:spPr>
              <a:xfrm>
                <a:off x="2539400" y="1206825"/>
                <a:ext cx="126400" cy="161450"/>
              </a:xfrm>
              <a:custGeom>
                <a:avLst/>
                <a:gdLst/>
                <a:ahLst/>
                <a:cxnLst/>
                <a:rect l="l" t="t" r="r" b="b"/>
                <a:pathLst>
                  <a:path w="5056" h="6458" extrusionOk="0">
                    <a:moveTo>
                      <a:pt x="3630" y="1070"/>
                    </a:moveTo>
                    <a:cubicBezTo>
                      <a:pt x="4158" y="1070"/>
                      <a:pt x="3985" y="1929"/>
                      <a:pt x="3934" y="2283"/>
                    </a:cubicBezTo>
                    <a:cubicBezTo>
                      <a:pt x="3809" y="3183"/>
                      <a:pt x="3411" y="4438"/>
                      <a:pt x="2658" y="5024"/>
                    </a:cubicBezTo>
                    <a:cubicBezTo>
                      <a:pt x="2551" y="5198"/>
                      <a:pt x="2432" y="5288"/>
                      <a:pt x="2298" y="5288"/>
                    </a:cubicBezTo>
                    <a:cubicBezTo>
                      <a:pt x="2143" y="5288"/>
                      <a:pt x="1970" y="5167"/>
                      <a:pt x="1779" y="4920"/>
                    </a:cubicBezTo>
                    <a:cubicBezTo>
                      <a:pt x="1842" y="4689"/>
                      <a:pt x="1926" y="4480"/>
                      <a:pt x="2009" y="4250"/>
                    </a:cubicBezTo>
                    <a:cubicBezTo>
                      <a:pt x="2030" y="4187"/>
                      <a:pt x="2051" y="4104"/>
                      <a:pt x="2072" y="4041"/>
                    </a:cubicBezTo>
                    <a:cubicBezTo>
                      <a:pt x="2302" y="3622"/>
                      <a:pt x="2490" y="3183"/>
                      <a:pt x="2574" y="2723"/>
                    </a:cubicBezTo>
                    <a:cubicBezTo>
                      <a:pt x="2679" y="2346"/>
                      <a:pt x="2783" y="1404"/>
                      <a:pt x="3118" y="1237"/>
                    </a:cubicBezTo>
                    <a:cubicBezTo>
                      <a:pt x="3337" y="1120"/>
                      <a:pt x="3503" y="1070"/>
                      <a:pt x="3630" y="1070"/>
                    </a:cubicBezTo>
                    <a:close/>
                    <a:moveTo>
                      <a:pt x="3824" y="0"/>
                    </a:moveTo>
                    <a:cubicBezTo>
                      <a:pt x="3754" y="0"/>
                      <a:pt x="3679" y="8"/>
                      <a:pt x="3599" y="23"/>
                    </a:cubicBezTo>
                    <a:cubicBezTo>
                      <a:pt x="2616" y="233"/>
                      <a:pt x="2218" y="1279"/>
                      <a:pt x="1967" y="2388"/>
                    </a:cubicBezTo>
                    <a:cubicBezTo>
                      <a:pt x="1946" y="2409"/>
                      <a:pt x="1905" y="2451"/>
                      <a:pt x="1884" y="2472"/>
                    </a:cubicBezTo>
                    <a:cubicBezTo>
                      <a:pt x="1444" y="3267"/>
                      <a:pt x="1" y="6196"/>
                      <a:pt x="1800" y="6447"/>
                    </a:cubicBezTo>
                    <a:cubicBezTo>
                      <a:pt x="1851" y="6454"/>
                      <a:pt x="1902" y="6457"/>
                      <a:pt x="1952" y="6457"/>
                    </a:cubicBezTo>
                    <a:cubicBezTo>
                      <a:pt x="3283" y="6457"/>
                      <a:pt x="4342" y="4127"/>
                      <a:pt x="4604" y="3099"/>
                    </a:cubicBezTo>
                    <a:cubicBezTo>
                      <a:pt x="4802" y="2327"/>
                      <a:pt x="5056" y="0"/>
                      <a:pt x="382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9;p38">
                <a:extLst>
                  <a:ext uri="{FF2B5EF4-FFF2-40B4-BE49-F238E27FC236}">
                    <a16:creationId xmlns:a16="http://schemas.microsoft.com/office/drawing/2014/main" id="{5E9AF3F6-DCCC-80B8-4392-90E5E8F9C640}"/>
                  </a:ext>
                </a:extLst>
              </p:cNvPr>
              <p:cNvSpPr/>
              <p:nvPr/>
            </p:nvSpPr>
            <p:spPr>
              <a:xfrm>
                <a:off x="2587000" y="1161350"/>
                <a:ext cx="106750" cy="73175"/>
              </a:xfrm>
              <a:custGeom>
                <a:avLst/>
                <a:gdLst/>
                <a:ahLst/>
                <a:cxnLst/>
                <a:rect l="l" t="t" r="r" b="b"/>
                <a:pathLst>
                  <a:path w="4270" h="2927" extrusionOk="0">
                    <a:moveTo>
                      <a:pt x="1889" y="1"/>
                    </a:moveTo>
                    <a:cubicBezTo>
                      <a:pt x="1423" y="1"/>
                      <a:pt x="972" y="166"/>
                      <a:pt x="607" y="462"/>
                    </a:cubicBezTo>
                    <a:cubicBezTo>
                      <a:pt x="377" y="650"/>
                      <a:pt x="210" y="901"/>
                      <a:pt x="105" y="1173"/>
                    </a:cubicBezTo>
                    <a:cubicBezTo>
                      <a:pt x="1" y="1466"/>
                      <a:pt x="84" y="1675"/>
                      <a:pt x="84" y="1947"/>
                    </a:cubicBezTo>
                    <a:cubicBezTo>
                      <a:pt x="84" y="1984"/>
                      <a:pt x="113" y="2006"/>
                      <a:pt x="140" y="2006"/>
                    </a:cubicBezTo>
                    <a:cubicBezTo>
                      <a:pt x="160" y="2006"/>
                      <a:pt x="180" y="1994"/>
                      <a:pt x="189" y="1968"/>
                    </a:cubicBezTo>
                    <a:cubicBezTo>
                      <a:pt x="292" y="1313"/>
                      <a:pt x="1134" y="857"/>
                      <a:pt x="1802" y="857"/>
                    </a:cubicBezTo>
                    <a:cubicBezTo>
                      <a:pt x="1945" y="857"/>
                      <a:pt x="2080" y="878"/>
                      <a:pt x="2198" y="922"/>
                    </a:cubicBezTo>
                    <a:cubicBezTo>
                      <a:pt x="2867" y="1194"/>
                      <a:pt x="3202" y="2052"/>
                      <a:pt x="3286" y="2721"/>
                    </a:cubicBezTo>
                    <a:cubicBezTo>
                      <a:pt x="3305" y="2866"/>
                      <a:pt x="3409" y="2926"/>
                      <a:pt x="3524" y="2926"/>
                    </a:cubicBezTo>
                    <a:cubicBezTo>
                      <a:pt x="3658" y="2926"/>
                      <a:pt x="3806" y="2845"/>
                      <a:pt x="3851" y="2721"/>
                    </a:cubicBezTo>
                    <a:cubicBezTo>
                      <a:pt x="4269" y="1550"/>
                      <a:pt x="3411" y="231"/>
                      <a:pt x="2177" y="22"/>
                    </a:cubicBezTo>
                    <a:cubicBezTo>
                      <a:pt x="2080" y="8"/>
                      <a:pt x="1984" y="1"/>
                      <a:pt x="188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50;p38">
                <a:extLst>
                  <a:ext uri="{FF2B5EF4-FFF2-40B4-BE49-F238E27FC236}">
                    <a16:creationId xmlns:a16="http://schemas.microsoft.com/office/drawing/2014/main" id="{244E11EB-9747-8802-5C78-09853A64F5EB}"/>
                  </a:ext>
                </a:extLst>
              </p:cNvPr>
              <p:cNvSpPr/>
              <p:nvPr/>
            </p:nvSpPr>
            <p:spPr>
              <a:xfrm>
                <a:off x="2504350" y="1357200"/>
                <a:ext cx="80775" cy="74150"/>
              </a:xfrm>
              <a:custGeom>
                <a:avLst/>
                <a:gdLst/>
                <a:ahLst/>
                <a:cxnLst/>
                <a:rect l="l" t="t" r="r" b="b"/>
                <a:pathLst>
                  <a:path w="3231" h="2966" extrusionOk="0">
                    <a:moveTo>
                      <a:pt x="508" y="1"/>
                    </a:moveTo>
                    <a:cubicBezTo>
                      <a:pt x="463" y="1"/>
                      <a:pt x="416" y="24"/>
                      <a:pt x="398" y="76"/>
                    </a:cubicBezTo>
                    <a:cubicBezTo>
                      <a:pt x="210" y="537"/>
                      <a:pt x="1" y="976"/>
                      <a:pt x="126" y="1478"/>
                    </a:cubicBezTo>
                    <a:cubicBezTo>
                      <a:pt x="210" y="1959"/>
                      <a:pt x="482" y="2378"/>
                      <a:pt x="879" y="2671"/>
                    </a:cubicBezTo>
                    <a:cubicBezTo>
                      <a:pt x="1160" y="2861"/>
                      <a:pt x="1529" y="2966"/>
                      <a:pt x="1891" y="2966"/>
                    </a:cubicBezTo>
                    <a:cubicBezTo>
                      <a:pt x="2448" y="2966"/>
                      <a:pt x="2991" y="2718"/>
                      <a:pt x="3181" y="2148"/>
                    </a:cubicBezTo>
                    <a:cubicBezTo>
                      <a:pt x="3230" y="1917"/>
                      <a:pt x="3060" y="1726"/>
                      <a:pt x="2862" y="1726"/>
                    </a:cubicBezTo>
                    <a:cubicBezTo>
                      <a:pt x="2809" y="1726"/>
                      <a:pt x="2753" y="1740"/>
                      <a:pt x="2700" y="1771"/>
                    </a:cubicBezTo>
                    <a:cubicBezTo>
                      <a:pt x="2394" y="1958"/>
                      <a:pt x="2087" y="2110"/>
                      <a:pt x="1776" y="2110"/>
                    </a:cubicBezTo>
                    <a:cubicBezTo>
                      <a:pt x="1598" y="2110"/>
                      <a:pt x="1418" y="2060"/>
                      <a:pt x="1235" y="1939"/>
                    </a:cubicBezTo>
                    <a:cubicBezTo>
                      <a:pt x="712" y="1604"/>
                      <a:pt x="440" y="704"/>
                      <a:pt x="607" y="118"/>
                    </a:cubicBezTo>
                    <a:cubicBezTo>
                      <a:pt x="632" y="45"/>
                      <a:pt x="571" y="1"/>
                      <a:pt x="50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51;p38">
                <a:extLst>
                  <a:ext uri="{FF2B5EF4-FFF2-40B4-BE49-F238E27FC236}">
                    <a16:creationId xmlns:a16="http://schemas.microsoft.com/office/drawing/2014/main" id="{6EEF981C-848C-249B-C64D-3301FC3C627B}"/>
                  </a:ext>
                </a:extLst>
              </p:cNvPr>
              <p:cNvSpPr/>
              <p:nvPr/>
            </p:nvSpPr>
            <p:spPr>
              <a:xfrm>
                <a:off x="2662650" y="1275925"/>
                <a:ext cx="58800" cy="97025"/>
              </a:xfrm>
              <a:custGeom>
                <a:avLst/>
                <a:gdLst/>
                <a:ahLst/>
                <a:cxnLst/>
                <a:rect l="l" t="t" r="r" b="b"/>
                <a:pathLst>
                  <a:path w="2352" h="3881" extrusionOk="0">
                    <a:moveTo>
                      <a:pt x="1841" y="1"/>
                    </a:moveTo>
                    <a:cubicBezTo>
                      <a:pt x="1733" y="1"/>
                      <a:pt x="1633" y="62"/>
                      <a:pt x="1599" y="210"/>
                    </a:cubicBezTo>
                    <a:cubicBezTo>
                      <a:pt x="1494" y="858"/>
                      <a:pt x="1306" y="1486"/>
                      <a:pt x="1055" y="2114"/>
                    </a:cubicBezTo>
                    <a:cubicBezTo>
                      <a:pt x="762" y="2637"/>
                      <a:pt x="427" y="3160"/>
                      <a:pt x="71" y="3662"/>
                    </a:cubicBezTo>
                    <a:cubicBezTo>
                      <a:pt x="0" y="3786"/>
                      <a:pt x="110" y="3881"/>
                      <a:pt x="222" y="3881"/>
                    </a:cubicBezTo>
                    <a:cubicBezTo>
                      <a:pt x="242" y="3881"/>
                      <a:pt x="262" y="3878"/>
                      <a:pt x="281" y="3871"/>
                    </a:cubicBezTo>
                    <a:cubicBezTo>
                      <a:pt x="1536" y="3306"/>
                      <a:pt x="2352" y="1612"/>
                      <a:pt x="2185" y="293"/>
                    </a:cubicBezTo>
                    <a:cubicBezTo>
                      <a:pt x="2160" y="122"/>
                      <a:pt x="1993" y="1"/>
                      <a:pt x="184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52;p38">
                <a:extLst>
                  <a:ext uri="{FF2B5EF4-FFF2-40B4-BE49-F238E27FC236}">
                    <a16:creationId xmlns:a16="http://schemas.microsoft.com/office/drawing/2014/main" id="{327E7C70-34DE-752E-1264-298DE5DC09C6}"/>
                  </a:ext>
                </a:extLst>
              </p:cNvPr>
              <p:cNvSpPr/>
              <p:nvPr/>
            </p:nvSpPr>
            <p:spPr>
              <a:xfrm>
                <a:off x="2713800" y="1111650"/>
                <a:ext cx="29625" cy="100525"/>
              </a:xfrm>
              <a:custGeom>
                <a:avLst/>
                <a:gdLst/>
                <a:ahLst/>
                <a:cxnLst/>
                <a:rect l="l" t="t" r="r" b="b"/>
                <a:pathLst>
                  <a:path w="1185" h="4021" extrusionOk="0">
                    <a:moveTo>
                      <a:pt x="483" y="0"/>
                    </a:moveTo>
                    <a:cubicBezTo>
                      <a:pt x="320" y="0"/>
                      <a:pt x="139" y="140"/>
                      <a:pt x="139" y="315"/>
                    </a:cubicBezTo>
                    <a:cubicBezTo>
                      <a:pt x="139" y="901"/>
                      <a:pt x="222" y="1487"/>
                      <a:pt x="201" y="2073"/>
                    </a:cubicBezTo>
                    <a:cubicBezTo>
                      <a:pt x="180" y="2680"/>
                      <a:pt x="76" y="3245"/>
                      <a:pt x="13" y="3810"/>
                    </a:cubicBezTo>
                    <a:cubicBezTo>
                      <a:pt x="0" y="3950"/>
                      <a:pt x="113" y="4021"/>
                      <a:pt x="226" y="4021"/>
                    </a:cubicBezTo>
                    <a:cubicBezTo>
                      <a:pt x="298" y="4021"/>
                      <a:pt x="370" y="3992"/>
                      <a:pt x="411" y="3935"/>
                    </a:cubicBezTo>
                    <a:cubicBezTo>
                      <a:pt x="1080" y="2784"/>
                      <a:pt x="1185" y="1403"/>
                      <a:pt x="704" y="148"/>
                    </a:cubicBezTo>
                    <a:cubicBezTo>
                      <a:pt x="659" y="43"/>
                      <a:pt x="574" y="0"/>
                      <a:pt x="48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3;p38">
                <a:extLst>
                  <a:ext uri="{FF2B5EF4-FFF2-40B4-BE49-F238E27FC236}">
                    <a16:creationId xmlns:a16="http://schemas.microsoft.com/office/drawing/2014/main" id="{9114A7D2-35C4-1679-1054-9718010EFABC}"/>
                  </a:ext>
                </a:extLst>
              </p:cNvPr>
              <p:cNvSpPr/>
              <p:nvPr/>
            </p:nvSpPr>
            <p:spPr>
              <a:xfrm>
                <a:off x="2064950" y="1081625"/>
                <a:ext cx="42575" cy="91800"/>
              </a:xfrm>
              <a:custGeom>
                <a:avLst/>
                <a:gdLst/>
                <a:ahLst/>
                <a:cxnLst/>
                <a:rect l="l" t="t" r="r" b="b"/>
                <a:pathLst>
                  <a:path w="1703" h="3672" extrusionOk="0">
                    <a:moveTo>
                      <a:pt x="903" y="0"/>
                    </a:moveTo>
                    <a:cubicBezTo>
                      <a:pt x="882" y="0"/>
                      <a:pt x="859" y="9"/>
                      <a:pt x="838" y="31"/>
                    </a:cubicBezTo>
                    <a:cubicBezTo>
                      <a:pt x="315" y="596"/>
                      <a:pt x="1" y="1182"/>
                      <a:pt x="105" y="1977"/>
                    </a:cubicBezTo>
                    <a:cubicBezTo>
                      <a:pt x="210" y="2772"/>
                      <a:pt x="566" y="3358"/>
                      <a:pt x="1298" y="3651"/>
                    </a:cubicBezTo>
                    <a:cubicBezTo>
                      <a:pt x="1330" y="3665"/>
                      <a:pt x="1361" y="3671"/>
                      <a:pt x="1390" y="3671"/>
                    </a:cubicBezTo>
                    <a:cubicBezTo>
                      <a:pt x="1574" y="3671"/>
                      <a:pt x="1702" y="3415"/>
                      <a:pt x="1612" y="3253"/>
                    </a:cubicBezTo>
                    <a:cubicBezTo>
                      <a:pt x="1047" y="2353"/>
                      <a:pt x="524" y="1223"/>
                      <a:pt x="984" y="156"/>
                    </a:cubicBezTo>
                    <a:cubicBezTo>
                      <a:pt x="1015" y="78"/>
                      <a:pt x="965" y="0"/>
                      <a:pt x="90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4;p38">
                <a:extLst>
                  <a:ext uri="{FF2B5EF4-FFF2-40B4-BE49-F238E27FC236}">
                    <a16:creationId xmlns:a16="http://schemas.microsoft.com/office/drawing/2014/main" id="{2CE55BE6-D9BA-A65C-0F0B-CE6947CF5BFE}"/>
                  </a:ext>
                </a:extLst>
              </p:cNvPr>
              <p:cNvSpPr/>
              <p:nvPr/>
            </p:nvSpPr>
            <p:spPr>
              <a:xfrm>
                <a:off x="1988600" y="1110875"/>
                <a:ext cx="74550" cy="94775"/>
              </a:xfrm>
              <a:custGeom>
                <a:avLst/>
                <a:gdLst/>
                <a:ahLst/>
                <a:cxnLst/>
                <a:rect l="l" t="t" r="r" b="b"/>
                <a:pathLst>
                  <a:path w="2982" h="3791" extrusionOk="0">
                    <a:moveTo>
                      <a:pt x="881" y="1"/>
                    </a:moveTo>
                    <a:cubicBezTo>
                      <a:pt x="850" y="1"/>
                      <a:pt x="817" y="17"/>
                      <a:pt x="795" y="53"/>
                    </a:cubicBezTo>
                    <a:cubicBezTo>
                      <a:pt x="0" y="1476"/>
                      <a:pt x="711" y="3380"/>
                      <a:pt x="2364" y="3778"/>
                    </a:cubicBezTo>
                    <a:cubicBezTo>
                      <a:pt x="2396" y="3786"/>
                      <a:pt x="2427" y="3791"/>
                      <a:pt x="2456" y="3791"/>
                    </a:cubicBezTo>
                    <a:cubicBezTo>
                      <a:pt x="2782" y="3791"/>
                      <a:pt x="2982" y="3300"/>
                      <a:pt x="2636" y="3108"/>
                    </a:cubicBezTo>
                    <a:cubicBezTo>
                      <a:pt x="1590" y="2564"/>
                      <a:pt x="816" y="1351"/>
                      <a:pt x="983" y="137"/>
                    </a:cubicBezTo>
                    <a:cubicBezTo>
                      <a:pt x="997" y="56"/>
                      <a:pt x="940" y="1"/>
                      <a:pt x="88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5;p38">
                <a:extLst>
                  <a:ext uri="{FF2B5EF4-FFF2-40B4-BE49-F238E27FC236}">
                    <a16:creationId xmlns:a16="http://schemas.microsoft.com/office/drawing/2014/main" id="{AE5E65B6-0E7B-BFCF-0E57-C028DDD3DEFF}"/>
                  </a:ext>
                </a:extLst>
              </p:cNvPr>
              <p:cNvSpPr/>
              <p:nvPr/>
            </p:nvSpPr>
            <p:spPr>
              <a:xfrm>
                <a:off x="2341675" y="1031475"/>
                <a:ext cx="45525" cy="91075"/>
              </a:xfrm>
              <a:custGeom>
                <a:avLst/>
                <a:gdLst/>
                <a:ahLst/>
                <a:cxnLst/>
                <a:rect l="l" t="t" r="r" b="b"/>
                <a:pathLst>
                  <a:path w="1821" h="3643" extrusionOk="0">
                    <a:moveTo>
                      <a:pt x="1160" y="0"/>
                    </a:moveTo>
                    <a:cubicBezTo>
                      <a:pt x="1060" y="0"/>
                      <a:pt x="965" y="58"/>
                      <a:pt x="942" y="175"/>
                    </a:cubicBezTo>
                    <a:cubicBezTo>
                      <a:pt x="712" y="823"/>
                      <a:pt x="1026" y="3020"/>
                      <a:pt x="210" y="3208"/>
                    </a:cubicBezTo>
                    <a:cubicBezTo>
                      <a:pt x="0" y="3271"/>
                      <a:pt x="42" y="3522"/>
                      <a:pt x="210" y="3585"/>
                    </a:cubicBezTo>
                    <a:cubicBezTo>
                      <a:pt x="305" y="3624"/>
                      <a:pt x="394" y="3642"/>
                      <a:pt x="478" y="3642"/>
                    </a:cubicBezTo>
                    <a:cubicBezTo>
                      <a:pt x="930" y="3642"/>
                      <a:pt x="1219" y="3130"/>
                      <a:pt x="1360" y="2706"/>
                    </a:cubicBezTo>
                    <a:cubicBezTo>
                      <a:pt x="1633" y="1911"/>
                      <a:pt x="1821" y="886"/>
                      <a:pt x="1381" y="112"/>
                    </a:cubicBezTo>
                    <a:cubicBezTo>
                      <a:pt x="1326" y="37"/>
                      <a:pt x="1241" y="0"/>
                      <a:pt x="1160"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6;p38">
                <a:extLst>
                  <a:ext uri="{FF2B5EF4-FFF2-40B4-BE49-F238E27FC236}">
                    <a16:creationId xmlns:a16="http://schemas.microsoft.com/office/drawing/2014/main" id="{1D190BB9-909A-FFB6-B645-3AF7C8A8D11E}"/>
                  </a:ext>
                </a:extLst>
              </p:cNvPr>
              <p:cNvSpPr/>
              <p:nvPr/>
            </p:nvSpPr>
            <p:spPr>
              <a:xfrm>
                <a:off x="2383525" y="1036800"/>
                <a:ext cx="68025" cy="112925"/>
              </a:xfrm>
              <a:custGeom>
                <a:avLst/>
                <a:gdLst/>
                <a:ahLst/>
                <a:cxnLst/>
                <a:rect l="l" t="t" r="r" b="b"/>
                <a:pathLst>
                  <a:path w="2721" h="4517" extrusionOk="0">
                    <a:moveTo>
                      <a:pt x="2252" y="1"/>
                    </a:moveTo>
                    <a:cubicBezTo>
                      <a:pt x="2082" y="1"/>
                      <a:pt x="1905" y="95"/>
                      <a:pt x="1863" y="275"/>
                    </a:cubicBezTo>
                    <a:cubicBezTo>
                      <a:pt x="1528" y="1740"/>
                      <a:pt x="1507" y="3498"/>
                      <a:pt x="63" y="4335"/>
                    </a:cubicBezTo>
                    <a:cubicBezTo>
                      <a:pt x="0" y="4355"/>
                      <a:pt x="21" y="4439"/>
                      <a:pt x="84" y="4460"/>
                    </a:cubicBezTo>
                    <a:cubicBezTo>
                      <a:pt x="201" y="4499"/>
                      <a:pt x="316" y="4517"/>
                      <a:pt x="429" y="4517"/>
                    </a:cubicBezTo>
                    <a:cubicBezTo>
                      <a:pt x="1044" y="4517"/>
                      <a:pt x="1586" y="3989"/>
                      <a:pt x="1904" y="3477"/>
                    </a:cubicBezTo>
                    <a:cubicBezTo>
                      <a:pt x="2490" y="2514"/>
                      <a:pt x="2720" y="1384"/>
                      <a:pt x="2595" y="275"/>
                    </a:cubicBezTo>
                    <a:cubicBezTo>
                      <a:pt x="2574" y="90"/>
                      <a:pt x="2416" y="1"/>
                      <a:pt x="225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7;p38">
                <a:extLst>
                  <a:ext uri="{FF2B5EF4-FFF2-40B4-BE49-F238E27FC236}">
                    <a16:creationId xmlns:a16="http://schemas.microsoft.com/office/drawing/2014/main" id="{C6961E92-D175-73D5-FFE7-A90F838B35CD}"/>
                  </a:ext>
                </a:extLst>
              </p:cNvPr>
              <p:cNvSpPr/>
              <p:nvPr/>
            </p:nvSpPr>
            <p:spPr>
              <a:xfrm>
                <a:off x="2236600" y="1387575"/>
                <a:ext cx="74575" cy="33300"/>
              </a:xfrm>
              <a:custGeom>
                <a:avLst/>
                <a:gdLst/>
                <a:ahLst/>
                <a:cxnLst/>
                <a:rect l="l" t="t" r="r" b="b"/>
                <a:pathLst>
                  <a:path w="2983" h="1332" extrusionOk="0">
                    <a:moveTo>
                      <a:pt x="2619" y="1"/>
                    </a:moveTo>
                    <a:cubicBezTo>
                      <a:pt x="2590" y="1"/>
                      <a:pt x="2560" y="4"/>
                      <a:pt x="2530" y="12"/>
                    </a:cubicBezTo>
                    <a:cubicBezTo>
                      <a:pt x="1965" y="159"/>
                      <a:pt x="1546" y="493"/>
                      <a:pt x="939" y="514"/>
                    </a:cubicBezTo>
                    <a:cubicBezTo>
                      <a:pt x="884" y="514"/>
                      <a:pt x="708" y="498"/>
                      <a:pt x="528" y="498"/>
                    </a:cubicBezTo>
                    <a:cubicBezTo>
                      <a:pt x="303" y="498"/>
                      <a:pt x="72" y="524"/>
                      <a:pt x="61" y="640"/>
                    </a:cubicBezTo>
                    <a:cubicBezTo>
                      <a:pt x="1" y="1137"/>
                      <a:pt x="887" y="1332"/>
                      <a:pt x="1298" y="1332"/>
                    </a:cubicBezTo>
                    <a:cubicBezTo>
                      <a:pt x="1319" y="1332"/>
                      <a:pt x="1339" y="1331"/>
                      <a:pt x="1358" y="1330"/>
                    </a:cubicBezTo>
                    <a:cubicBezTo>
                      <a:pt x="2006" y="1309"/>
                      <a:pt x="2718" y="1058"/>
                      <a:pt x="2927" y="410"/>
                    </a:cubicBezTo>
                    <a:cubicBezTo>
                      <a:pt x="2982" y="189"/>
                      <a:pt x="2828" y="1"/>
                      <a:pt x="261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8;p38">
                <a:extLst>
                  <a:ext uri="{FF2B5EF4-FFF2-40B4-BE49-F238E27FC236}">
                    <a16:creationId xmlns:a16="http://schemas.microsoft.com/office/drawing/2014/main" id="{005CB903-A1A1-3B7D-DA62-76F4D88395CB}"/>
                  </a:ext>
                </a:extLst>
              </p:cNvPr>
              <p:cNvSpPr/>
              <p:nvPr/>
            </p:nvSpPr>
            <p:spPr>
              <a:xfrm>
                <a:off x="2209500" y="1452225"/>
                <a:ext cx="120325" cy="34050"/>
              </a:xfrm>
              <a:custGeom>
                <a:avLst/>
                <a:gdLst/>
                <a:ahLst/>
                <a:cxnLst/>
                <a:rect l="l" t="t" r="r" b="b"/>
                <a:pathLst>
                  <a:path w="4813" h="1362" extrusionOk="0">
                    <a:moveTo>
                      <a:pt x="4329" y="1"/>
                    </a:moveTo>
                    <a:cubicBezTo>
                      <a:pt x="4292" y="1"/>
                      <a:pt x="4256" y="7"/>
                      <a:pt x="4220" y="21"/>
                    </a:cubicBezTo>
                    <a:cubicBezTo>
                      <a:pt x="3118" y="493"/>
                      <a:pt x="2074" y="980"/>
                      <a:pt x="893" y="980"/>
                    </a:cubicBezTo>
                    <a:cubicBezTo>
                      <a:pt x="662" y="980"/>
                      <a:pt x="425" y="961"/>
                      <a:pt x="182" y="920"/>
                    </a:cubicBezTo>
                    <a:cubicBezTo>
                      <a:pt x="176" y="919"/>
                      <a:pt x="170" y="919"/>
                      <a:pt x="165" y="919"/>
                    </a:cubicBezTo>
                    <a:cubicBezTo>
                      <a:pt x="51" y="919"/>
                      <a:pt x="1" y="1111"/>
                      <a:pt x="140" y="1151"/>
                    </a:cubicBezTo>
                    <a:cubicBezTo>
                      <a:pt x="709" y="1277"/>
                      <a:pt x="1302" y="1362"/>
                      <a:pt x="1888" y="1362"/>
                    </a:cubicBezTo>
                    <a:cubicBezTo>
                      <a:pt x="2852" y="1362"/>
                      <a:pt x="3795" y="1132"/>
                      <a:pt x="4576" y="481"/>
                    </a:cubicBezTo>
                    <a:cubicBezTo>
                      <a:pt x="4813" y="281"/>
                      <a:pt x="4574" y="1"/>
                      <a:pt x="432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959;p38">
              <a:extLst>
                <a:ext uri="{FF2B5EF4-FFF2-40B4-BE49-F238E27FC236}">
                  <a16:creationId xmlns:a16="http://schemas.microsoft.com/office/drawing/2014/main" id="{06676705-1FE7-498C-40D8-8A86458EBA0D}"/>
                </a:ext>
              </a:extLst>
            </p:cNvPr>
            <p:cNvGrpSpPr/>
            <p:nvPr/>
          </p:nvGrpSpPr>
          <p:grpSpPr>
            <a:xfrm>
              <a:off x="2531050" y="1721800"/>
              <a:ext cx="306250" cy="304225"/>
              <a:chOff x="3437575" y="2857925"/>
              <a:chExt cx="306250" cy="304225"/>
            </a:xfrm>
          </p:grpSpPr>
          <p:sp>
            <p:nvSpPr>
              <p:cNvPr id="6" name="Google Shape;960;p38">
                <a:extLst>
                  <a:ext uri="{FF2B5EF4-FFF2-40B4-BE49-F238E27FC236}">
                    <a16:creationId xmlns:a16="http://schemas.microsoft.com/office/drawing/2014/main" id="{0318B99F-1C82-70EC-35D6-42A68B428653}"/>
                  </a:ext>
                </a:extLst>
              </p:cNvPr>
              <p:cNvSpPr/>
              <p:nvPr/>
            </p:nvSpPr>
            <p:spPr>
              <a:xfrm>
                <a:off x="3437575" y="2857925"/>
                <a:ext cx="306250" cy="304225"/>
              </a:xfrm>
              <a:custGeom>
                <a:avLst/>
                <a:gdLst/>
                <a:ahLst/>
                <a:cxnLst/>
                <a:rect l="l" t="t" r="r" b="b"/>
                <a:pathLst>
                  <a:path w="12250" h="12169" extrusionOk="0">
                    <a:moveTo>
                      <a:pt x="5378" y="0"/>
                    </a:moveTo>
                    <a:cubicBezTo>
                      <a:pt x="5282" y="0"/>
                      <a:pt x="5186" y="52"/>
                      <a:pt x="5152" y="155"/>
                    </a:cubicBezTo>
                    <a:lnTo>
                      <a:pt x="4064" y="3875"/>
                    </a:lnTo>
                    <a:cubicBezTo>
                      <a:pt x="4036" y="3961"/>
                      <a:pt x="3978" y="4018"/>
                      <a:pt x="3921" y="4047"/>
                    </a:cubicBezTo>
                    <a:lnTo>
                      <a:pt x="229" y="5249"/>
                    </a:lnTo>
                    <a:cubicBezTo>
                      <a:pt x="29" y="5306"/>
                      <a:pt x="0" y="5564"/>
                      <a:pt x="172" y="5678"/>
                    </a:cubicBezTo>
                    <a:lnTo>
                      <a:pt x="3377" y="7853"/>
                    </a:lnTo>
                    <a:cubicBezTo>
                      <a:pt x="3435" y="7911"/>
                      <a:pt x="3463" y="7968"/>
                      <a:pt x="3463" y="8054"/>
                    </a:cubicBezTo>
                    <a:lnTo>
                      <a:pt x="3463" y="11946"/>
                    </a:lnTo>
                    <a:cubicBezTo>
                      <a:pt x="3483" y="12085"/>
                      <a:pt x="3586" y="12169"/>
                      <a:pt x="3704" y="12169"/>
                    </a:cubicBezTo>
                    <a:cubicBezTo>
                      <a:pt x="3756" y="12169"/>
                      <a:pt x="3811" y="12153"/>
                      <a:pt x="3864" y="12118"/>
                    </a:cubicBezTo>
                    <a:lnTo>
                      <a:pt x="6926" y="9771"/>
                    </a:lnTo>
                    <a:cubicBezTo>
                      <a:pt x="6968" y="9729"/>
                      <a:pt x="7025" y="9702"/>
                      <a:pt x="7087" y="9702"/>
                    </a:cubicBezTo>
                    <a:cubicBezTo>
                      <a:pt x="7109" y="9702"/>
                      <a:pt x="7132" y="9706"/>
                      <a:pt x="7155" y="9714"/>
                    </a:cubicBezTo>
                    <a:lnTo>
                      <a:pt x="10847" y="10887"/>
                    </a:lnTo>
                    <a:cubicBezTo>
                      <a:pt x="10875" y="10901"/>
                      <a:pt x="10904" y="10907"/>
                      <a:pt x="10931" y="10907"/>
                    </a:cubicBezTo>
                    <a:cubicBezTo>
                      <a:pt x="11069" y="10907"/>
                      <a:pt x="11181" y="10744"/>
                      <a:pt x="11133" y="10601"/>
                    </a:cubicBezTo>
                    <a:lnTo>
                      <a:pt x="9845" y="6937"/>
                    </a:lnTo>
                    <a:cubicBezTo>
                      <a:pt x="9817" y="6880"/>
                      <a:pt x="9817" y="6794"/>
                      <a:pt x="9874" y="6709"/>
                    </a:cubicBezTo>
                    <a:lnTo>
                      <a:pt x="12135" y="3560"/>
                    </a:lnTo>
                    <a:cubicBezTo>
                      <a:pt x="12249" y="3417"/>
                      <a:pt x="12135" y="3188"/>
                      <a:pt x="11934" y="3188"/>
                    </a:cubicBezTo>
                    <a:lnTo>
                      <a:pt x="8042" y="3303"/>
                    </a:lnTo>
                    <a:cubicBezTo>
                      <a:pt x="7985" y="3303"/>
                      <a:pt x="7899" y="3274"/>
                      <a:pt x="7842" y="3217"/>
                    </a:cubicBezTo>
                    <a:lnTo>
                      <a:pt x="5552" y="69"/>
                    </a:lnTo>
                    <a:cubicBezTo>
                      <a:pt x="5507" y="23"/>
                      <a:pt x="5442" y="0"/>
                      <a:pt x="5378" y="0"/>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61;p38">
                <a:extLst>
                  <a:ext uri="{FF2B5EF4-FFF2-40B4-BE49-F238E27FC236}">
                    <a16:creationId xmlns:a16="http://schemas.microsoft.com/office/drawing/2014/main" id="{D369E7DA-9167-5116-42FD-64B61256966C}"/>
                  </a:ext>
                </a:extLst>
              </p:cNvPr>
              <p:cNvSpPr/>
              <p:nvPr/>
            </p:nvSpPr>
            <p:spPr>
              <a:xfrm>
                <a:off x="3518425" y="2951875"/>
                <a:ext cx="144550" cy="143750"/>
              </a:xfrm>
              <a:custGeom>
                <a:avLst/>
                <a:gdLst/>
                <a:ahLst/>
                <a:cxnLst/>
                <a:rect l="l" t="t" r="r" b="b"/>
                <a:pathLst>
                  <a:path w="5782" h="5750" extrusionOk="0">
                    <a:moveTo>
                      <a:pt x="2538" y="0"/>
                    </a:moveTo>
                    <a:cubicBezTo>
                      <a:pt x="2490" y="0"/>
                      <a:pt x="2451" y="25"/>
                      <a:pt x="2433" y="60"/>
                    </a:cubicBezTo>
                    <a:lnTo>
                      <a:pt x="1918" y="1834"/>
                    </a:lnTo>
                    <a:cubicBezTo>
                      <a:pt x="1889" y="1863"/>
                      <a:pt x="1860" y="1892"/>
                      <a:pt x="1832" y="1892"/>
                    </a:cubicBezTo>
                    <a:lnTo>
                      <a:pt x="86" y="2464"/>
                    </a:lnTo>
                    <a:cubicBezTo>
                      <a:pt x="0" y="2493"/>
                      <a:pt x="0" y="2607"/>
                      <a:pt x="57" y="2664"/>
                    </a:cubicBezTo>
                    <a:lnTo>
                      <a:pt x="1574" y="3723"/>
                    </a:lnTo>
                    <a:cubicBezTo>
                      <a:pt x="1603" y="3723"/>
                      <a:pt x="1631" y="3752"/>
                      <a:pt x="1631" y="3809"/>
                    </a:cubicBezTo>
                    <a:lnTo>
                      <a:pt x="1631" y="5641"/>
                    </a:lnTo>
                    <a:cubicBezTo>
                      <a:pt x="1631" y="5703"/>
                      <a:pt x="1691" y="5750"/>
                      <a:pt x="1746" y="5750"/>
                    </a:cubicBezTo>
                    <a:cubicBezTo>
                      <a:pt x="1767" y="5750"/>
                      <a:pt x="1787" y="5743"/>
                      <a:pt x="1803" y="5727"/>
                    </a:cubicBezTo>
                    <a:lnTo>
                      <a:pt x="3263" y="4610"/>
                    </a:lnTo>
                    <a:cubicBezTo>
                      <a:pt x="3291" y="4582"/>
                      <a:pt x="3349" y="4582"/>
                      <a:pt x="3377" y="4582"/>
                    </a:cubicBezTo>
                    <a:lnTo>
                      <a:pt x="5123" y="5154"/>
                    </a:lnTo>
                    <a:cubicBezTo>
                      <a:pt x="5135" y="5158"/>
                      <a:pt x="5146" y="5160"/>
                      <a:pt x="5157" y="5160"/>
                    </a:cubicBezTo>
                    <a:cubicBezTo>
                      <a:pt x="5230" y="5160"/>
                      <a:pt x="5291" y="5085"/>
                      <a:pt x="5266" y="5011"/>
                    </a:cubicBezTo>
                    <a:lnTo>
                      <a:pt x="4636" y="3265"/>
                    </a:lnTo>
                    <a:cubicBezTo>
                      <a:pt x="4636" y="3237"/>
                      <a:pt x="4636" y="3208"/>
                      <a:pt x="4636" y="3179"/>
                    </a:cubicBezTo>
                    <a:lnTo>
                      <a:pt x="5724" y="1691"/>
                    </a:lnTo>
                    <a:cubicBezTo>
                      <a:pt x="5781" y="1605"/>
                      <a:pt x="5724" y="1491"/>
                      <a:pt x="5610" y="1491"/>
                    </a:cubicBezTo>
                    <a:lnTo>
                      <a:pt x="3778" y="1548"/>
                    </a:lnTo>
                    <a:cubicBezTo>
                      <a:pt x="3749" y="1548"/>
                      <a:pt x="3721" y="1548"/>
                      <a:pt x="3692" y="1520"/>
                    </a:cubicBezTo>
                    <a:lnTo>
                      <a:pt x="2633" y="31"/>
                    </a:lnTo>
                    <a:cubicBezTo>
                      <a:pt x="2600" y="9"/>
                      <a:pt x="2568" y="0"/>
                      <a:pt x="2538"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2" name="Table 27">
            <a:extLst>
              <a:ext uri="{FF2B5EF4-FFF2-40B4-BE49-F238E27FC236}">
                <a16:creationId xmlns:a16="http://schemas.microsoft.com/office/drawing/2014/main" id="{241B4F17-8B26-F984-04F2-322021409D69}"/>
              </a:ext>
            </a:extLst>
          </p:cNvPr>
          <p:cNvGraphicFramePr>
            <a:graphicFrameLocks noGrp="1"/>
          </p:cNvGraphicFramePr>
          <p:nvPr>
            <p:extLst>
              <p:ext uri="{D42A27DB-BD31-4B8C-83A1-F6EECF244321}">
                <p14:modId xmlns:p14="http://schemas.microsoft.com/office/powerpoint/2010/main" val="3489109614"/>
              </p:ext>
            </p:extLst>
          </p:nvPr>
        </p:nvGraphicFramePr>
        <p:xfrm>
          <a:off x="447230" y="967927"/>
          <a:ext cx="8232722" cy="3758452"/>
        </p:xfrm>
        <a:graphic>
          <a:graphicData uri="http://schemas.openxmlformats.org/drawingml/2006/table">
            <a:tbl>
              <a:tblPr firstRow="1" bandRow="1">
                <a:tableStyleId>{21E4AEA4-8DFA-4A89-87EB-49C32662AFE0}</a:tableStyleId>
              </a:tblPr>
              <a:tblGrid>
                <a:gridCol w="771896">
                  <a:extLst>
                    <a:ext uri="{9D8B030D-6E8A-4147-A177-3AD203B41FA5}">
                      <a16:colId xmlns:a16="http://schemas.microsoft.com/office/drawing/2014/main" val="3442360780"/>
                    </a:ext>
                  </a:extLst>
                </a:gridCol>
                <a:gridCol w="3822657">
                  <a:extLst>
                    <a:ext uri="{9D8B030D-6E8A-4147-A177-3AD203B41FA5}">
                      <a16:colId xmlns:a16="http://schemas.microsoft.com/office/drawing/2014/main" val="3596914614"/>
                    </a:ext>
                  </a:extLst>
                </a:gridCol>
                <a:gridCol w="3638169">
                  <a:extLst>
                    <a:ext uri="{9D8B030D-6E8A-4147-A177-3AD203B41FA5}">
                      <a16:colId xmlns:a16="http://schemas.microsoft.com/office/drawing/2014/main" val="2221977223"/>
                    </a:ext>
                  </a:extLst>
                </a:gridCol>
              </a:tblGrid>
              <a:tr h="590278">
                <a:tc>
                  <a:txBody>
                    <a:bodyPr/>
                    <a:lstStyle/>
                    <a:p>
                      <a:pPr algn="ctr"/>
                      <a:r>
                        <a:rPr lang="en-US" sz="2400" dirty="0" err="1">
                          <a:solidFill>
                            <a:schemeClr val="accent6"/>
                          </a:solidFill>
                          <a:latin typeface="Times New Roman" panose="02020603050405020304" pitchFamily="18" charset="0"/>
                          <a:cs typeface="Times New Roman" panose="02020603050405020304" pitchFamily="18" charset="0"/>
                        </a:rPr>
                        <a:t>Câu</a:t>
                      </a:r>
                      <a:endParaRPr lang="en-US" sz="2400" dirty="0">
                        <a:solidFill>
                          <a:schemeClr val="accent6"/>
                        </a:solidFill>
                        <a:latin typeface="Times New Roman" panose="02020603050405020304" pitchFamily="18" charset="0"/>
                        <a:cs typeface="Times New Roman" panose="02020603050405020304" pitchFamily="18" charset="0"/>
                      </a:endParaRPr>
                    </a:p>
                  </a:txBody>
                  <a:tcPr>
                    <a:solidFill>
                      <a:srgbClr val="00B0F0"/>
                    </a:solidFill>
                  </a:tcPr>
                </a:tc>
                <a:tc>
                  <a:txBody>
                    <a:bodyPr/>
                    <a:lstStyle/>
                    <a:p>
                      <a:pPr algn="ctr"/>
                      <a:r>
                        <a:rPr lang="en-US" sz="2400" dirty="0" err="1">
                          <a:solidFill>
                            <a:schemeClr val="accent6"/>
                          </a:solidFill>
                          <a:latin typeface="Times New Roman" panose="02020603050405020304" pitchFamily="18" charset="0"/>
                          <a:cs typeface="Times New Roman" panose="02020603050405020304" pitchFamily="18" charset="0"/>
                        </a:rPr>
                        <a:t>Nội</a:t>
                      </a:r>
                      <a:r>
                        <a:rPr lang="en-US" sz="2400" dirty="0">
                          <a:solidFill>
                            <a:schemeClr val="accent6"/>
                          </a:solidFill>
                          <a:latin typeface="Times New Roman" panose="02020603050405020304" pitchFamily="18" charset="0"/>
                          <a:cs typeface="Times New Roman" panose="02020603050405020304" pitchFamily="18" charset="0"/>
                        </a:rPr>
                        <a:t> dung</a:t>
                      </a:r>
                    </a:p>
                  </a:txBody>
                  <a:tcPr>
                    <a:solidFill>
                      <a:srgbClr val="00B0F0"/>
                    </a:solidFill>
                  </a:tcPr>
                </a:tc>
                <a:tc>
                  <a:txBody>
                    <a:bodyPr/>
                    <a:lstStyle/>
                    <a:p>
                      <a:pPr algn="ctr"/>
                      <a:r>
                        <a:rPr lang="en-US" sz="2400" dirty="0" err="1">
                          <a:solidFill>
                            <a:schemeClr val="accent6"/>
                          </a:solidFill>
                          <a:latin typeface="Times New Roman" panose="02020603050405020304" pitchFamily="18" charset="0"/>
                          <a:cs typeface="Times New Roman" panose="02020603050405020304" pitchFamily="18" charset="0"/>
                        </a:rPr>
                        <a:t>Trả</a:t>
                      </a:r>
                      <a:r>
                        <a:rPr lang="en-US" sz="2400" dirty="0">
                          <a:solidFill>
                            <a:schemeClr val="accent6"/>
                          </a:solidFill>
                          <a:latin typeface="Times New Roman" panose="02020603050405020304" pitchFamily="18" charset="0"/>
                          <a:cs typeface="Times New Roman" panose="02020603050405020304" pitchFamily="18" charset="0"/>
                        </a:rPr>
                        <a:t> </a:t>
                      </a:r>
                      <a:r>
                        <a:rPr lang="en-US" sz="2400" dirty="0" err="1">
                          <a:solidFill>
                            <a:schemeClr val="accent6"/>
                          </a:solidFill>
                          <a:latin typeface="Times New Roman" panose="02020603050405020304" pitchFamily="18" charset="0"/>
                          <a:cs typeface="Times New Roman" panose="02020603050405020304" pitchFamily="18" charset="0"/>
                        </a:rPr>
                        <a:t>lời</a:t>
                      </a:r>
                      <a:endParaRPr lang="en-US" sz="2400" dirty="0">
                        <a:solidFill>
                          <a:schemeClr val="accent6"/>
                        </a:solidFill>
                        <a:latin typeface="Times New Roman" panose="02020603050405020304" pitchFamily="18" charset="0"/>
                        <a:cs typeface="Times New Roman" panose="02020603050405020304" pitchFamily="18" charset="0"/>
                      </a:endParaRPr>
                    </a:p>
                  </a:txBody>
                  <a:tcPr>
                    <a:solidFill>
                      <a:srgbClr val="00B0F0"/>
                    </a:solidFill>
                  </a:tcPr>
                </a:tc>
                <a:extLst>
                  <a:ext uri="{0D108BD9-81ED-4DB2-BD59-A6C34878D82A}">
                    <a16:rowId xmlns:a16="http://schemas.microsoft.com/office/drawing/2014/main" val="2730790747"/>
                  </a:ext>
                </a:extLst>
              </a:tr>
              <a:tr h="1291873">
                <a:tc>
                  <a:txBody>
                    <a:bodyPr/>
                    <a:lstStyle/>
                    <a:p>
                      <a:pPr algn="ctr"/>
                      <a:endParaRPr lang="en-US" sz="2400" dirty="0">
                        <a:solidFill>
                          <a:srgbClr val="FFC000"/>
                        </a:solidFill>
                      </a:endParaRPr>
                    </a:p>
                    <a:p>
                      <a:pPr algn="ctr"/>
                      <a:r>
                        <a:rPr lang="en-US" sz="2400" dirty="0">
                          <a:solidFill>
                            <a:srgbClr val="FFC000"/>
                          </a:solidFill>
                        </a:rPr>
                        <a:t>1</a:t>
                      </a:r>
                      <a:endParaRPr lang="en-US" sz="2400" dirty="0">
                        <a:solidFill>
                          <a:srgbClr val="FFC000"/>
                        </a:solidFill>
                        <a:latin typeface="Times New Roman" panose="02020603050405020304" pitchFamily="18" charset="0"/>
                        <a:cs typeface="Times New Roman" panose="02020603050405020304" pitchFamily="18" charset="0"/>
                      </a:endParaRPr>
                    </a:p>
                  </a:txBody>
                  <a:tcPr/>
                </a:tc>
                <a:tc>
                  <a:txBody>
                    <a:bodyPr/>
                    <a:lstStyle/>
                    <a:p>
                      <a:pPr algn="just"/>
                      <a:r>
                        <a:rPr lang="en-US" sz="2400" dirty="0" err="1">
                          <a:solidFill>
                            <a:srgbClr val="002060"/>
                          </a:solidFill>
                          <a:latin typeface="Times New Roman" panose="02020603050405020304" pitchFamily="18" charset="0"/>
                          <a:cs typeface="Times New Roman" panose="02020603050405020304" pitchFamily="18" charset="0"/>
                        </a:rPr>
                        <a:t>Các</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mạt</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sắt</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xung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quanh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nam</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châm</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được</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sắp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xếp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thành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những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đường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như</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thế</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nào</a:t>
                      </a:r>
                      <a:r>
                        <a:rPr lang="en-US" sz="2400" dirty="0">
                          <a:solidFill>
                            <a:srgbClr val="002060"/>
                          </a:solidFill>
                          <a:latin typeface="Times New Roman" panose="02020603050405020304" pitchFamily="18" charset="0"/>
                          <a:cs typeface="Times New Roman" panose="02020603050405020304" pitchFamily="18" charset="0"/>
                        </a:rPr>
                        <a:t>?</a:t>
                      </a:r>
                    </a:p>
                  </a:txBody>
                  <a:tcPr/>
                </a:tc>
                <a:tc>
                  <a:txBody>
                    <a:bodyPr/>
                    <a:lstStyle/>
                    <a:p>
                      <a:pPr algn="just"/>
                      <a:endParaRPr lang="en-US" sz="2000" dirty="0">
                        <a:solidFill>
                          <a:schemeClr val="accent3"/>
                        </a:solidFill>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896390257"/>
                  </a:ext>
                </a:extLst>
              </a:tr>
              <a:tr h="1876301">
                <a:tc>
                  <a:txBody>
                    <a:bodyPr/>
                    <a:lstStyle/>
                    <a:p>
                      <a:pPr algn="ctr"/>
                      <a:endParaRPr lang="en-US" sz="2400" dirty="0">
                        <a:solidFill>
                          <a:srgbClr val="FFC000"/>
                        </a:solidFill>
                      </a:endParaRPr>
                    </a:p>
                    <a:p>
                      <a:pPr algn="ctr"/>
                      <a:r>
                        <a:rPr lang="en-US" sz="2400" dirty="0">
                          <a:solidFill>
                            <a:srgbClr val="FFC000"/>
                          </a:solidFill>
                        </a:rPr>
                        <a:t>2</a:t>
                      </a:r>
                      <a:endParaRPr lang="en-US" sz="2400" dirty="0">
                        <a:solidFill>
                          <a:srgbClr val="FFC000"/>
                        </a:solidFill>
                        <a:latin typeface="Times New Roman" panose="02020603050405020304" pitchFamily="18" charset="0"/>
                        <a:cs typeface="Times New Roman" panose="02020603050405020304" pitchFamily="18" charset="0"/>
                      </a:endParaRPr>
                    </a:p>
                  </a:txBody>
                  <a:tcPr/>
                </a:tc>
                <a:tc>
                  <a:txBody>
                    <a:bodyPr/>
                    <a:lstStyle/>
                    <a:p>
                      <a:pPr algn="just"/>
                      <a:r>
                        <a:rPr lang="en-US" sz="2400" dirty="0">
                          <a:solidFill>
                            <a:srgbClr val="002060"/>
                          </a:solidFill>
                          <a:latin typeface="Times New Roman" panose="02020603050405020304" pitchFamily="18" charset="0"/>
                          <a:cs typeface="Times New Roman" panose="02020603050405020304" pitchFamily="18" charset="0"/>
                        </a:rPr>
                        <a:t>Ở </a:t>
                      </a:r>
                      <a:r>
                        <a:rPr lang="en-US" sz="2400" dirty="0" err="1">
                          <a:solidFill>
                            <a:srgbClr val="002060"/>
                          </a:solidFill>
                          <a:latin typeface="Times New Roman" panose="02020603050405020304" pitchFamily="18" charset="0"/>
                          <a:cs typeface="Times New Roman" panose="02020603050405020304" pitchFamily="18" charset="0"/>
                        </a:rPr>
                        <a:t>vùng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nào</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các</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đường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mạt</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sắt</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sắp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xếp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dày</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vùng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nào</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sắp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xếp</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thưa</a:t>
                      </a:r>
                      <a:r>
                        <a:rPr lang="en-US" sz="2400" dirty="0">
                          <a:solidFill>
                            <a:srgbClr val="002060"/>
                          </a:solidFill>
                          <a:latin typeface="Times New Roman" panose="02020603050405020304" pitchFamily="18" charset="0"/>
                          <a:cs typeface="Times New Roman" panose="02020603050405020304" pitchFamily="18" charset="0"/>
                        </a:rPr>
                        <a:t>?</a:t>
                      </a:r>
                    </a:p>
                  </a:txBody>
                  <a:tcPr/>
                </a:tc>
                <a:tc>
                  <a:txBody>
                    <a:bodyPr/>
                    <a:lstStyle/>
                    <a:p>
                      <a:pPr algn="just"/>
                      <a:endParaRPr lang="vi-VN" sz="2000" b="0" i="0" u="none" strike="noStrike" cap="none" dirty="0">
                        <a:solidFill>
                          <a:schemeClr val="accent3"/>
                        </a:solidFill>
                        <a:effectLst/>
                        <a:latin typeface="+mj-lt"/>
                        <a:ea typeface="Arial"/>
                        <a:cs typeface="Arial"/>
                        <a:sym typeface="Arial"/>
                      </a:endParaRPr>
                    </a:p>
                  </a:txBody>
                  <a:tcPr/>
                </a:tc>
                <a:extLst>
                  <a:ext uri="{0D108BD9-81ED-4DB2-BD59-A6C34878D82A}">
                    <a16:rowId xmlns:a16="http://schemas.microsoft.com/office/drawing/2014/main" val="544020800"/>
                  </a:ext>
                </a:extLst>
              </a:tr>
            </a:tbl>
          </a:graphicData>
        </a:graphic>
      </p:graphicFrame>
      <p:sp>
        <p:nvSpPr>
          <p:cNvPr id="28" name="TextBox 27">
            <a:extLst>
              <a:ext uri="{FF2B5EF4-FFF2-40B4-BE49-F238E27FC236}">
                <a16:creationId xmlns:a16="http://schemas.microsoft.com/office/drawing/2014/main" id="{5C07FA29-FB12-D7A2-6BDD-4891C66DFEA3}"/>
              </a:ext>
            </a:extLst>
          </p:cNvPr>
          <p:cNvSpPr txBox="1"/>
          <p:nvPr/>
        </p:nvSpPr>
        <p:spPr>
          <a:xfrm>
            <a:off x="5083728" y="1636994"/>
            <a:ext cx="3480757" cy="800219"/>
          </a:xfrm>
          <a:prstGeom prst="rect">
            <a:avLst/>
          </a:prstGeom>
          <a:noFill/>
        </p:spPr>
        <p:txBody>
          <a:bodyPr wrap="square" rtlCol="0">
            <a:spAutoFit/>
          </a:bodyPr>
          <a:lstStyle/>
          <a:p>
            <a:r>
              <a:rPr lang="en-US" sz="2300" dirty="0" err="1">
                <a:solidFill>
                  <a:srgbClr val="293C4D"/>
                </a:solidFill>
                <a:latin typeface="Times New Roman" panose="02020603050405020304" pitchFamily="18" charset="0"/>
                <a:cs typeface="Times New Roman" panose="02020603050405020304" pitchFamily="18" charset="0"/>
              </a:rPr>
              <a:t>Đường</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cong</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nối</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từ</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cực</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này</a:t>
            </a:r>
            <a:r>
              <a:rPr lang="en-US" sz="2300" dirty="0">
                <a:solidFill>
                  <a:srgbClr val="293C4D"/>
                </a:solidFill>
                <a:latin typeface="Times New Roman" panose="02020603050405020304" pitchFamily="18" charset="0"/>
                <a:cs typeface="Times New Roman" panose="02020603050405020304" pitchFamily="18" charset="0"/>
              </a:rPr>
              <a:t> sang </a:t>
            </a:r>
            <a:r>
              <a:rPr lang="en-US" sz="2300" dirty="0" err="1">
                <a:solidFill>
                  <a:srgbClr val="293C4D"/>
                </a:solidFill>
                <a:latin typeface="Times New Roman" panose="02020603050405020304" pitchFamily="18" charset="0"/>
                <a:cs typeface="Times New Roman" panose="02020603050405020304" pitchFamily="18" charset="0"/>
              </a:rPr>
              <a:t>cực</a:t>
            </a:r>
            <a:r>
              <a:rPr lang="en-US" sz="2300" dirty="0">
                <a:solidFill>
                  <a:srgbClr val="293C4D"/>
                </a:solidFill>
                <a:latin typeface="Times New Roman" panose="02020603050405020304" pitchFamily="18" charset="0"/>
                <a:cs typeface="Times New Roman" panose="02020603050405020304" pitchFamily="18" charset="0"/>
              </a:rPr>
              <a:t> kia </a:t>
            </a:r>
            <a:r>
              <a:rPr lang="en-US" sz="2300" dirty="0" err="1">
                <a:solidFill>
                  <a:srgbClr val="293C4D"/>
                </a:solidFill>
                <a:latin typeface="Times New Roman" panose="02020603050405020304" pitchFamily="18" charset="0"/>
                <a:cs typeface="Times New Roman" panose="02020603050405020304" pitchFamily="18" charset="0"/>
              </a:rPr>
              <a:t>của</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nam</a:t>
            </a:r>
            <a:r>
              <a:rPr lang="en-US" sz="2300" dirty="0">
                <a:solidFill>
                  <a:srgbClr val="293C4D"/>
                </a:solidFill>
                <a:latin typeface="Times New Roman" panose="02020603050405020304" pitchFamily="18" charset="0"/>
                <a:cs typeface="Times New Roman" panose="02020603050405020304" pitchFamily="18" charset="0"/>
              </a:rPr>
              <a:t> </a:t>
            </a:r>
            <a:r>
              <a:rPr lang="en-US" sz="2300" dirty="0" err="1">
                <a:solidFill>
                  <a:srgbClr val="293C4D"/>
                </a:solidFill>
                <a:latin typeface="Times New Roman" panose="02020603050405020304" pitchFamily="18" charset="0"/>
                <a:cs typeface="Times New Roman" panose="02020603050405020304" pitchFamily="18" charset="0"/>
              </a:rPr>
              <a:t>châm</a:t>
            </a:r>
            <a:endParaRPr lang="en-US" sz="2300" dirty="0">
              <a:solidFill>
                <a:srgbClr val="293C4D"/>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a16="http://schemas.microsoft.com/office/drawing/2014/main" id="{2C0A70C3-7022-E165-43F4-4967D90A11E8}"/>
              </a:ext>
            </a:extLst>
          </p:cNvPr>
          <p:cNvSpPr txBox="1"/>
          <p:nvPr/>
        </p:nvSpPr>
        <p:spPr>
          <a:xfrm>
            <a:off x="5083728" y="2847153"/>
            <a:ext cx="3538491" cy="1862048"/>
          </a:xfrm>
          <a:prstGeom prst="rect">
            <a:avLst/>
          </a:prstGeom>
          <a:noFill/>
        </p:spPr>
        <p:txBody>
          <a:bodyPr wrap="square" rtlCol="0">
            <a:spAutoFit/>
          </a:bodyPr>
          <a:lstStyle/>
          <a:p>
            <a:pPr algn="just"/>
            <a:r>
              <a:rPr lang="vi-VN" sz="2300" dirty="0">
                <a:solidFill>
                  <a:srgbClr val="293C4D"/>
                </a:solidFill>
                <a:latin typeface="Times New Roman" panose="02020603050405020304" pitchFamily="18" charset="0"/>
                <a:cs typeface="Times New Roman" panose="02020603050405020304" pitchFamily="18" charset="0"/>
              </a:rPr>
              <a:t>Ở vùng gần 2 cực của nam châm các đường mạt sắt sắp xếp dày</a:t>
            </a:r>
            <a:r>
              <a:rPr lang="en-US" sz="2300" dirty="0">
                <a:solidFill>
                  <a:srgbClr val="293C4D"/>
                </a:solidFill>
                <a:latin typeface="Times New Roman" panose="02020603050405020304" pitchFamily="18" charset="0"/>
                <a:cs typeface="Times New Roman" panose="02020603050405020304" pitchFamily="18" charset="0"/>
              </a:rPr>
              <a:t>; </a:t>
            </a:r>
            <a:r>
              <a:rPr lang="vi-VN" sz="2300" dirty="0">
                <a:solidFill>
                  <a:srgbClr val="293C4D"/>
                </a:solidFill>
                <a:latin typeface="Times New Roman" panose="02020603050405020304" pitchFamily="18" charset="0"/>
                <a:cs typeface="Times New Roman" panose="02020603050405020304" pitchFamily="18" charset="0"/>
              </a:rPr>
              <a:t>xa </a:t>
            </a:r>
            <a:r>
              <a:rPr lang="en-US" sz="2300" dirty="0">
                <a:solidFill>
                  <a:srgbClr val="293C4D"/>
                </a:solidFill>
                <a:latin typeface="Times New Roman" panose="02020603050405020304" pitchFamily="18" charset="0"/>
                <a:cs typeface="Times New Roman" panose="02020603050405020304" pitchFamily="18" charset="0"/>
              </a:rPr>
              <a:t>2 </a:t>
            </a:r>
            <a:r>
              <a:rPr lang="en-US" sz="2300" dirty="0" err="1">
                <a:solidFill>
                  <a:srgbClr val="293C4D"/>
                </a:solidFill>
                <a:latin typeface="Times New Roman" panose="02020603050405020304" pitchFamily="18" charset="0"/>
                <a:cs typeface="Times New Roman" panose="02020603050405020304" pitchFamily="18" charset="0"/>
              </a:rPr>
              <a:t>cực</a:t>
            </a:r>
            <a:r>
              <a:rPr lang="en-US" sz="2300" dirty="0">
                <a:solidFill>
                  <a:srgbClr val="293C4D"/>
                </a:solidFill>
                <a:latin typeface="Times New Roman" panose="02020603050405020304" pitchFamily="18" charset="0"/>
                <a:cs typeface="Times New Roman" panose="02020603050405020304" pitchFamily="18" charset="0"/>
              </a:rPr>
              <a:t> </a:t>
            </a:r>
            <a:r>
              <a:rPr lang="vi-VN" sz="2300" dirty="0">
                <a:solidFill>
                  <a:srgbClr val="293C4D"/>
                </a:solidFill>
                <a:latin typeface="Times New Roman" panose="02020603050405020304" pitchFamily="18" charset="0"/>
                <a:cs typeface="Times New Roman" panose="02020603050405020304" pitchFamily="18" charset="0"/>
              </a:rPr>
              <a:t>đường mạt sắt sắp xếp thưa.</a:t>
            </a:r>
          </a:p>
          <a:p>
            <a:endParaRPr lang="en-US" sz="2300" dirty="0">
              <a:solidFill>
                <a:srgbClr val="293C4D"/>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0485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90"/>
                                        </p:tgtEl>
                                        <p:attrNameLst>
                                          <p:attrName>style.visibility</p:attrName>
                                        </p:attrNameLst>
                                      </p:cBhvr>
                                      <p:to>
                                        <p:strVal val="visible"/>
                                      </p:to>
                                    </p:set>
                                    <p:animEffect transition="in" filter="circle(in)">
                                      <p:cBhvr>
                                        <p:cTn id="7" dur="2000"/>
                                        <p:tgtEl>
                                          <p:spTgt spid="89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ircle(in)">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1000"/>
                                        <p:tgtEl>
                                          <p:spTgt spid="28"/>
                                        </p:tgtEl>
                                      </p:cBhvr>
                                    </p:animEffect>
                                    <p:anim calcmode="lin" valueType="num">
                                      <p:cBhvr>
                                        <p:cTn id="18" dur="1000" fill="hold"/>
                                        <p:tgtEl>
                                          <p:spTgt spid="28"/>
                                        </p:tgtEl>
                                        <p:attrNameLst>
                                          <p:attrName>ppt_x</p:attrName>
                                        </p:attrNameLst>
                                      </p:cBhvr>
                                      <p:tavLst>
                                        <p:tav tm="0">
                                          <p:val>
                                            <p:strVal val="#ppt_x"/>
                                          </p:val>
                                        </p:tav>
                                        <p:tav tm="100000">
                                          <p:val>
                                            <p:strVal val="#ppt_x"/>
                                          </p:val>
                                        </p:tav>
                                      </p:tavLst>
                                    </p:anim>
                                    <p:anim calcmode="lin" valueType="num">
                                      <p:cBhvr>
                                        <p:cTn id="19"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wipe(down)">
                                      <p:cBhvr>
                                        <p:cTn id="2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 grpId="0"/>
      <p:bldP spid="28" grpId="0"/>
      <p:bldP spid="3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466" name="Google Shape;466;p36"/>
          <p:cNvGrpSpPr/>
          <p:nvPr/>
        </p:nvGrpSpPr>
        <p:grpSpPr>
          <a:xfrm>
            <a:off x="6313787" y="1629000"/>
            <a:ext cx="4151238" cy="4373116"/>
            <a:chOff x="6313787" y="1629000"/>
            <a:chExt cx="4151238" cy="4373116"/>
          </a:xfrm>
        </p:grpSpPr>
        <p:sp>
          <p:nvSpPr>
            <p:cNvPr id="467" name="Google Shape;467;p36"/>
            <p:cNvSpPr/>
            <p:nvPr/>
          </p:nvSpPr>
          <p:spPr>
            <a:xfrm>
              <a:off x="6313787" y="162900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468" name="Google Shape;468;p36"/>
            <p:cNvSpPr/>
            <p:nvPr/>
          </p:nvSpPr>
          <p:spPr>
            <a:xfrm>
              <a:off x="6319202" y="4018003"/>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grpSp>
      <p:sp>
        <p:nvSpPr>
          <p:cNvPr id="469" name="Google Shape;469;p36"/>
          <p:cNvSpPr/>
          <p:nvPr/>
        </p:nvSpPr>
        <p:spPr>
          <a:xfrm>
            <a:off x="5169659" y="2882988"/>
            <a:ext cx="717900" cy="5277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6"/>
          <p:cNvSpPr/>
          <p:nvPr/>
        </p:nvSpPr>
        <p:spPr>
          <a:xfrm>
            <a:off x="3531898" y="1209750"/>
            <a:ext cx="717900" cy="5277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6"/>
          <p:cNvSpPr/>
          <p:nvPr/>
        </p:nvSpPr>
        <p:spPr>
          <a:xfrm>
            <a:off x="6087604" y="1209750"/>
            <a:ext cx="717900" cy="5277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6"/>
          <p:cNvSpPr/>
          <p:nvPr/>
        </p:nvSpPr>
        <p:spPr>
          <a:xfrm>
            <a:off x="2428404" y="2869214"/>
            <a:ext cx="717900" cy="5277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6"/>
          <p:cNvSpPr/>
          <p:nvPr/>
        </p:nvSpPr>
        <p:spPr>
          <a:xfrm>
            <a:off x="719998" y="1209757"/>
            <a:ext cx="717900" cy="5277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6"/>
          <p:cNvSpPr txBox="1">
            <a:spLocks noGrp="1"/>
          </p:cNvSpPr>
          <p:nvPr>
            <p:ph type="title"/>
          </p:nvPr>
        </p:nvSpPr>
        <p:spPr>
          <a:xfrm>
            <a:off x="287195" y="176569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TỪ TRƯỜNG</a:t>
            </a:r>
            <a:endParaRPr dirty="0"/>
          </a:p>
        </p:txBody>
      </p:sp>
      <p:sp>
        <p:nvSpPr>
          <p:cNvPr id="475" name="Google Shape;475;p36"/>
          <p:cNvSpPr txBox="1">
            <a:spLocks noGrp="1"/>
          </p:cNvSpPr>
          <p:nvPr>
            <p:ph type="title" idx="2"/>
          </p:nvPr>
        </p:nvSpPr>
        <p:spPr>
          <a:xfrm>
            <a:off x="763800" y="1268838"/>
            <a:ext cx="6303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477" name="Google Shape;477;p36"/>
          <p:cNvSpPr txBox="1">
            <a:spLocks noGrp="1"/>
          </p:cNvSpPr>
          <p:nvPr>
            <p:ph type="title" idx="3"/>
          </p:nvPr>
        </p:nvSpPr>
        <p:spPr>
          <a:xfrm>
            <a:off x="3290707" y="1778849"/>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TỪ PHỔ</a:t>
            </a:r>
            <a:endParaRPr dirty="0"/>
          </a:p>
        </p:txBody>
      </p:sp>
      <p:sp>
        <p:nvSpPr>
          <p:cNvPr id="478" name="Google Shape;478;p36"/>
          <p:cNvSpPr txBox="1">
            <a:spLocks noGrp="1"/>
          </p:cNvSpPr>
          <p:nvPr>
            <p:ph type="title" idx="4"/>
          </p:nvPr>
        </p:nvSpPr>
        <p:spPr>
          <a:xfrm>
            <a:off x="3575702" y="1268838"/>
            <a:ext cx="6303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480" name="Google Shape;480;p36"/>
          <p:cNvSpPr txBox="1">
            <a:spLocks noGrp="1"/>
          </p:cNvSpPr>
          <p:nvPr>
            <p:ph type="title" idx="6"/>
          </p:nvPr>
        </p:nvSpPr>
        <p:spPr>
          <a:xfrm>
            <a:off x="5591588" y="1792733"/>
            <a:ext cx="271378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ĐƯỜNG SỨC TỪ</a:t>
            </a:r>
            <a:endParaRPr dirty="0"/>
          </a:p>
        </p:txBody>
      </p:sp>
      <p:sp>
        <p:nvSpPr>
          <p:cNvPr id="481" name="Google Shape;481;p36"/>
          <p:cNvSpPr txBox="1">
            <a:spLocks noGrp="1"/>
          </p:cNvSpPr>
          <p:nvPr>
            <p:ph type="title" idx="7"/>
          </p:nvPr>
        </p:nvSpPr>
        <p:spPr>
          <a:xfrm>
            <a:off x="6131401" y="1268838"/>
            <a:ext cx="6303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03</a:t>
            </a:r>
            <a:endParaRPr dirty="0"/>
          </a:p>
        </p:txBody>
      </p:sp>
      <p:sp>
        <p:nvSpPr>
          <p:cNvPr id="483" name="Google Shape;483;p36"/>
          <p:cNvSpPr txBox="1">
            <a:spLocks noGrp="1"/>
          </p:cNvSpPr>
          <p:nvPr>
            <p:ph type="title" idx="9"/>
          </p:nvPr>
        </p:nvSpPr>
        <p:spPr>
          <a:xfrm>
            <a:off x="1192328" y="3414318"/>
            <a:ext cx="3414302"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TỪ TRƯỜNG TRÁI ĐẤT</a:t>
            </a:r>
            <a:endParaRPr dirty="0"/>
          </a:p>
        </p:txBody>
      </p:sp>
      <p:sp>
        <p:nvSpPr>
          <p:cNvPr id="484" name="Google Shape;484;p36"/>
          <p:cNvSpPr txBox="1">
            <a:spLocks noGrp="1"/>
          </p:cNvSpPr>
          <p:nvPr>
            <p:ph type="title" idx="13"/>
          </p:nvPr>
        </p:nvSpPr>
        <p:spPr>
          <a:xfrm>
            <a:off x="2448814" y="2937016"/>
            <a:ext cx="6303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04</a:t>
            </a:r>
            <a:endParaRPr dirty="0"/>
          </a:p>
        </p:txBody>
      </p:sp>
      <p:sp>
        <p:nvSpPr>
          <p:cNvPr id="486" name="Google Shape;486;p36"/>
          <p:cNvSpPr txBox="1">
            <a:spLocks noGrp="1"/>
          </p:cNvSpPr>
          <p:nvPr>
            <p:ph type="title" idx="15"/>
          </p:nvPr>
        </p:nvSpPr>
        <p:spPr>
          <a:xfrm>
            <a:off x="4936248" y="3438248"/>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LA BÀN</a:t>
            </a:r>
            <a:endParaRPr dirty="0"/>
          </a:p>
        </p:txBody>
      </p:sp>
      <p:sp>
        <p:nvSpPr>
          <p:cNvPr id="487" name="Google Shape;487;p36"/>
          <p:cNvSpPr txBox="1">
            <a:spLocks noGrp="1"/>
          </p:cNvSpPr>
          <p:nvPr>
            <p:ph type="title" idx="16"/>
          </p:nvPr>
        </p:nvSpPr>
        <p:spPr>
          <a:xfrm>
            <a:off x="5225446" y="2951934"/>
            <a:ext cx="6303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05</a:t>
            </a:r>
            <a:endParaRPr dirty="0"/>
          </a:p>
        </p:txBody>
      </p:sp>
      <p:sp>
        <p:nvSpPr>
          <p:cNvPr id="489" name="Google Shape;489;p36"/>
          <p:cNvSpPr txBox="1">
            <a:spLocks noGrp="1"/>
          </p:cNvSpPr>
          <p:nvPr>
            <p:ph type="title" idx="18"/>
          </p:nvPr>
        </p:nvSpPr>
        <p:spPr>
          <a:xfrm>
            <a:off x="1000798" y="411164"/>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NỘI DUNG BÀI HỌC</a:t>
            </a:r>
            <a:endParaRPr dirty="0"/>
          </a:p>
        </p:txBody>
      </p:sp>
      <p:grpSp>
        <p:nvGrpSpPr>
          <p:cNvPr id="490" name="Google Shape;490;p36"/>
          <p:cNvGrpSpPr/>
          <p:nvPr/>
        </p:nvGrpSpPr>
        <p:grpSpPr>
          <a:xfrm>
            <a:off x="7831685" y="2628082"/>
            <a:ext cx="969695" cy="1612978"/>
            <a:chOff x="6639285" y="2995525"/>
            <a:chExt cx="969695" cy="1612978"/>
          </a:xfrm>
        </p:grpSpPr>
        <p:sp>
          <p:nvSpPr>
            <p:cNvPr id="491" name="Google Shape;491;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36"/>
          <p:cNvGrpSpPr/>
          <p:nvPr/>
        </p:nvGrpSpPr>
        <p:grpSpPr>
          <a:xfrm>
            <a:off x="7201467" y="3179229"/>
            <a:ext cx="630205" cy="1048275"/>
            <a:chOff x="6639285" y="2995525"/>
            <a:chExt cx="969695" cy="1612978"/>
          </a:xfrm>
        </p:grpSpPr>
        <p:sp>
          <p:nvSpPr>
            <p:cNvPr id="498" name="Google Shape;498;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36"/>
          <p:cNvGrpSpPr/>
          <p:nvPr/>
        </p:nvGrpSpPr>
        <p:grpSpPr>
          <a:xfrm>
            <a:off x="5871269" y="223386"/>
            <a:ext cx="695655" cy="651807"/>
            <a:chOff x="2991025" y="3977000"/>
            <a:chExt cx="1097075" cy="1027925"/>
          </a:xfrm>
        </p:grpSpPr>
        <p:sp>
          <p:nvSpPr>
            <p:cNvPr id="505" name="Google Shape;50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36"/>
          <p:cNvGrpSpPr/>
          <p:nvPr/>
        </p:nvGrpSpPr>
        <p:grpSpPr>
          <a:xfrm>
            <a:off x="7362905" y="479109"/>
            <a:ext cx="437075" cy="409525"/>
            <a:chOff x="2991025" y="3977000"/>
            <a:chExt cx="1097075" cy="1027925"/>
          </a:xfrm>
        </p:grpSpPr>
        <p:sp>
          <p:nvSpPr>
            <p:cNvPr id="510" name="Google Shape;51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6"/>
          <p:cNvGrpSpPr/>
          <p:nvPr/>
        </p:nvGrpSpPr>
        <p:grpSpPr>
          <a:xfrm>
            <a:off x="7874069" y="787961"/>
            <a:ext cx="695655" cy="651807"/>
            <a:chOff x="2991025" y="3977000"/>
            <a:chExt cx="1097075" cy="1027925"/>
          </a:xfrm>
        </p:grpSpPr>
        <p:sp>
          <p:nvSpPr>
            <p:cNvPr id="515" name="Google Shape;51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36"/>
          <p:cNvGrpSpPr/>
          <p:nvPr/>
        </p:nvGrpSpPr>
        <p:grpSpPr>
          <a:xfrm>
            <a:off x="7025804" y="2515910"/>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50340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89"/>
                                        </p:tgtEl>
                                        <p:attrNameLst>
                                          <p:attrName>style.visibility</p:attrName>
                                        </p:attrNameLst>
                                      </p:cBhvr>
                                      <p:to>
                                        <p:strVal val="visible"/>
                                      </p:to>
                                    </p:set>
                                    <p:animEffect transition="in" filter="fade">
                                      <p:cBhvr>
                                        <p:cTn id="7" dur="1000"/>
                                        <p:tgtEl>
                                          <p:spTgt spid="489"/>
                                        </p:tgtEl>
                                      </p:cBhvr>
                                    </p:animEffect>
                                    <p:anim calcmode="lin" valueType="num">
                                      <p:cBhvr>
                                        <p:cTn id="8" dur="1000" fill="hold"/>
                                        <p:tgtEl>
                                          <p:spTgt spid="489"/>
                                        </p:tgtEl>
                                        <p:attrNameLst>
                                          <p:attrName>ppt_x</p:attrName>
                                        </p:attrNameLst>
                                      </p:cBhvr>
                                      <p:tavLst>
                                        <p:tav tm="0">
                                          <p:val>
                                            <p:strVal val="#ppt_x"/>
                                          </p:val>
                                        </p:tav>
                                        <p:tav tm="100000">
                                          <p:val>
                                            <p:strVal val="#ppt_x"/>
                                          </p:val>
                                        </p:tav>
                                      </p:tavLst>
                                    </p:anim>
                                    <p:anim calcmode="lin" valueType="num">
                                      <p:cBhvr>
                                        <p:cTn id="9" dur="1000" fill="hold"/>
                                        <p:tgtEl>
                                          <p:spTgt spid="48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473"/>
                                        </p:tgtEl>
                                        <p:attrNameLst>
                                          <p:attrName>style.visibility</p:attrName>
                                        </p:attrNameLst>
                                      </p:cBhvr>
                                      <p:to>
                                        <p:strVal val="visible"/>
                                      </p:to>
                                    </p:set>
                                    <p:animEffect transition="in" filter="wheel(1)">
                                      <p:cBhvr>
                                        <p:cTn id="14" dur="2000"/>
                                        <p:tgtEl>
                                          <p:spTgt spid="473"/>
                                        </p:tgtEl>
                                      </p:cBhvr>
                                    </p:animEffect>
                                  </p:childTnLst>
                                </p:cTn>
                              </p:par>
                              <p:par>
                                <p:cTn id="15" presetID="21" presetClass="entr" presetSubtype="1" fill="hold" grpId="0" nodeType="withEffect">
                                  <p:stCondLst>
                                    <p:cond delay="0"/>
                                  </p:stCondLst>
                                  <p:childTnLst>
                                    <p:set>
                                      <p:cBhvr>
                                        <p:cTn id="16" dur="1" fill="hold">
                                          <p:stCondLst>
                                            <p:cond delay="0"/>
                                          </p:stCondLst>
                                        </p:cTn>
                                        <p:tgtEl>
                                          <p:spTgt spid="474"/>
                                        </p:tgtEl>
                                        <p:attrNameLst>
                                          <p:attrName>style.visibility</p:attrName>
                                        </p:attrNameLst>
                                      </p:cBhvr>
                                      <p:to>
                                        <p:strVal val="visible"/>
                                      </p:to>
                                    </p:set>
                                    <p:animEffect transition="in" filter="wheel(1)">
                                      <p:cBhvr>
                                        <p:cTn id="17" dur="2000"/>
                                        <p:tgtEl>
                                          <p:spTgt spid="474"/>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475"/>
                                        </p:tgtEl>
                                        <p:attrNameLst>
                                          <p:attrName>style.visibility</p:attrName>
                                        </p:attrNameLst>
                                      </p:cBhvr>
                                      <p:to>
                                        <p:strVal val="visible"/>
                                      </p:to>
                                    </p:set>
                                    <p:animEffect transition="in" filter="wheel(1)">
                                      <p:cBhvr>
                                        <p:cTn id="20" dur="2000"/>
                                        <p:tgtEl>
                                          <p:spTgt spid="475"/>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470"/>
                                        </p:tgtEl>
                                        <p:attrNameLst>
                                          <p:attrName>style.visibility</p:attrName>
                                        </p:attrNameLst>
                                      </p:cBhvr>
                                      <p:to>
                                        <p:strVal val="visible"/>
                                      </p:to>
                                    </p:set>
                                    <p:animEffect transition="in" filter="circle(in)">
                                      <p:cBhvr>
                                        <p:cTn id="25" dur="2000"/>
                                        <p:tgtEl>
                                          <p:spTgt spid="470"/>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478"/>
                                        </p:tgtEl>
                                        <p:attrNameLst>
                                          <p:attrName>style.visibility</p:attrName>
                                        </p:attrNameLst>
                                      </p:cBhvr>
                                      <p:to>
                                        <p:strVal val="visible"/>
                                      </p:to>
                                    </p:set>
                                    <p:animEffect transition="in" filter="circle(in)">
                                      <p:cBhvr>
                                        <p:cTn id="28" dur="2000"/>
                                        <p:tgtEl>
                                          <p:spTgt spid="478"/>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477"/>
                                        </p:tgtEl>
                                        <p:attrNameLst>
                                          <p:attrName>style.visibility</p:attrName>
                                        </p:attrNameLst>
                                      </p:cBhvr>
                                      <p:to>
                                        <p:strVal val="visible"/>
                                      </p:to>
                                    </p:set>
                                    <p:animEffect transition="in" filter="circle(in)">
                                      <p:cBhvr>
                                        <p:cTn id="31" dur="2000"/>
                                        <p:tgtEl>
                                          <p:spTgt spid="47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481"/>
                                        </p:tgtEl>
                                        <p:attrNameLst>
                                          <p:attrName>style.visibility</p:attrName>
                                        </p:attrNameLst>
                                      </p:cBhvr>
                                      <p:to>
                                        <p:strVal val="visible"/>
                                      </p:to>
                                    </p:set>
                                    <p:animEffect transition="in" filter="barn(inVertical)">
                                      <p:cBhvr>
                                        <p:cTn id="36" dur="500"/>
                                        <p:tgtEl>
                                          <p:spTgt spid="481"/>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471"/>
                                        </p:tgtEl>
                                        <p:attrNameLst>
                                          <p:attrName>style.visibility</p:attrName>
                                        </p:attrNameLst>
                                      </p:cBhvr>
                                      <p:to>
                                        <p:strVal val="visible"/>
                                      </p:to>
                                    </p:set>
                                    <p:animEffect transition="in" filter="barn(inVertical)">
                                      <p:cBhvr>
                                        <p:cTn id="39" dur="500"/>
                                        <p:tgtEl>
                                          <p:spTgt spid="471"/>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480"/>
                                        </p:tgtEl>
                                        <p:attrNameLst>
                                          <p:attrName>style.visibility</p:attrName>
                                        </p:attrNameLst>
                                      </p:cBhvr>
                                      <p:to>
                                        <p:strVal val="visible"/>
                                      </p:to>
                                    </p:set>
                                    <p:animEffect transition="in" filter="barn(inVertical)">
                                      <p:cBhvr>
                                        <p:cTn id="42" dur="500"/>
                                        <p:tgtEl>
                                          <p:spTgt spid="480"/>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484"/>
                                        </p:tgtEl>
                                        <p:attrNameLst>
                                          <p:attrName>style.visibility</p:attrName>
                                        </p:attrNameLst>
                                      </p:cBhvr>
                                      <p:to>
                                        <p:strVal val="visible"/>
                                      </p:to>
                                    </p:set>
                                    <p:anim calcmode="lin" valueType="num">
                                      <p:cBhvr>
                                        <p:cTn id="47" dur="500" fill="hold"/>
                                        <p:tgtEl>
                                          <p:spTgt spid="484"/>
                                        </p:tgtEl>
                                        <p:attrNameLst>
                                          <p:attrName>ppt_w</p:attrName>
                                        </p:attrNameLst>
                                      </p:cBhvr>
                                      <p:tavLst>
                                        <p:tav tm="0">
                                          <p:val>
                                            <p:fltVal val="0"/>
                                          </p:val>
                                        </p:tav>
                                        <p:tav tm="100000">
                                          <p:val>
                                            <p:strVal val="#ppt_w"/>
                                          </p:val>
                                        </p:tav>
                                      </p:tavLst>
                                    </p:anim>
                                    <p:anim calcmode="lin" valueType="num">
                                      <p:cBhvr>
                                        <p:cTn id="48" dur="500" fill="hold"/>
                                        <p:tgtEl>
                                          <p:spTgt spid="484"/>
                                        </p:tgtEl>
                                        <p:attrNameLst>
                                          <p:attrName>ppt_h</p:attrName>
                                        </p:attrNameLst>
                                      </p:cBhvr>
                                      <p:tavLst>
                                        <p:tav tm="0">
                                          <p:val>
                                            <p:fltVal val="0"/>
                                          </p:val>
                                        </p:tav>
                                        <p:tav tm="100000">
                                          <p:val>
                                            <p:strVal val="#ppt_h"/>
                                          </p:val>
                                        </p:tav>
                                      </p:tavLst>
                                    </p:anim>
                                    <p:animEffect transition="in" filter="fade">
                                      <p:cBhvr>
                                        <p:cTn id="49" dur="500"/>
                                        <p:tgtEl>
                                          <p:spTgt spid="48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72"/>
                                        </p:tgtEl>
                                        <p:attrNameLst>
                                          <p:attrName>style.visibility</p:attrName>
                                        </p:attrNameLst>
                                      </p:cBhvr>
                                      <p:to>
                                        <p:strVal val="visible"/>
                                      </p:to>
                                    </p:set>
                                    <p:anim calcmode="lin" valueType="num">
                                      <p:cBhvr>
                                        <p:cTn id="52" dur="500" fill="hold"/>
                                        <p:tgtEl>
                                          <p:spTgt spid="472"/>
                                        </p:tgtEl>
                                        <p:attrNameLst>
                                          <p:attrName>ppt_w</p:attrName>
                                        </p:attrNameLst>
                                      </p:cBhvr>
                                      <p:tavLst>
                                        <p:tav tm="0">
                                          <p:val>
                                            <p:fltVal val="0"/>
                                          </p:val>
                                        </p:tav>
                                        <p:tav tm="100000">
                                          <p:val>
                                            <p:strVal val="#ppt_w"/>
                                          </p:val>
                                        </p:tav>
                                      </p:tavLst>
                                    </p:anim>
                                    <p:anim calcmode="lin" valueType="num">
                                      <p:cBhvr>
                                        <p:cTn id="53" dur="500" fill="hold"/>
                                        <p:tgtEl>
                                          <p:spTgt spid="472"/>
                                        </p:tgtEl>
                                        <p:attrNameLst>
                                          <p:attrName>ppt_h</p:attrName>
                                        </p:attrNameLst>
                                      </p:cBhvr>
                                      <p:tavLst>
                                        <p:tav tm="0">
                                          <p:val>
                                            <p:fltVal val="0"/>
                                          </p:val>
                                        </p:tav>
                                        <p:tav tm="100000">
                                          <p:val>
                                            <p:strVal val="#ppt_h"/>
                                          </p:val>
                                        </p:tav>
                                      </p:tavLst>
                                    </p:anim>
                                    <p:animEffect transition="in" filter="fade">
                                      <p:cBhvr>
                                        <p:cTn id="54" dur="500"/>
                                        <p:tgtEl>
                                          <p:spTgt spid="47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83"/>
                                        </p:tgtEl>
                                        <p:attrNameLst>
                                          <p:attrName>style.visibility</p:attrName>
                                        </p:attrNameLst>
                                      </p:cBhvr>
                                      <p:to>
                                        <p:strVal val="visible"/>
                                      </p:to>
                                    </p:set>
                                    <p:anim calcmode="lin" valueType="num">
                                      <p:cBhvr>
                                        <p:cTn id="57" dur="500" fill="hold"/>
                                        <p:tgtEl>
                                          <p:spTgt spid="483"/>
                                        </p:tgtEl>
                                        <p:attrNameLst>
                                          <p:attrName>ppt_w</p:attrName>
                                        </p:attrNameLst>
                                      </p:cBhvr>
                                      <p:tavLst>
                                        <p:tav tm="0">
                                          <p:val>
                                            <p:fltVal val="0"/>
                                          </p:val>
                                        </p:tav>
                                        <p:tav tm="100000">
                                          <p:val>
                                            <p:strVal val="#ppt_w"/>
                                          </p:val>
                                        </p:tav>
                                      </p:tavLst>
                                    </p:anim>
                                    <p:anim calcmode="lin" valueType="num">
                                      <p:cBhvr>
                                        <p:cTn id="58" dur="500" fill="hold"/>
                                        <p:tgtEl>
                                          <p:spTgt spid="483"/>
                                        </p:tgtEl>
                                        <p:attrNameLst>
                                          <p:attrName>ppt_h</p:attrName>
                                        </p:attrNameLst>
                                      </p:cBhvr>
                                      <p:tavLst>
                                        <p:tav tm="0">
                                          <p:val>
                                            <p:fltVal val="0"/>
                                          </p:val>
                                        </p:tav>
                                        <p:tav tm="100000">
                                          <p:val>
                                            <p:strVal val="#ppt_h"/>
                                          </p:val>
                                        </p:tav>
                                      </p:tavLst>
                                    </p:anim>
                                    <p:animEffect transition="in" filter="fade">
                                      <p:cBhvr>
                                        <p:cTn id="59" dur="500"/>
                                        <p:tgtEl>
                                          <p:spTgt spid="483"/>
                                        </p:tgtEl>
                                      </p:cBhvr>
                                    </p:animEffect>
                                  </p:childTnLst>
                                </p:cTn>
                              </p:par>
                            </p:childTnLst>
                          </p:cTn>
                        </p:par>
                      </p:childTnLst>
                    </p:cTn>
                  </p:par>
                  <p:par>
                    <p:cTn id="60" fill="hold">
                      <p:stCondLst>
                        <p:cond delay="indefinite"/>
                      </p:stCondLst>
                      <p:childTnLst>
                        <p:par>
                          <p:cTn id="61" fill="hold">
                            <p:stCondLst>
                              <p:cond delay="0"/>
                            </p:stCondLst>
                            <p:childTnLst>
                              <p:par>
                                <p:cTn id="62" presetID="14" presetClass="entr" presetSubtype="10" fill="hold" grpId="0" nodeType="clickEffect">
                                  <p:stCondLst>
                                    <p:cond delay="0"/>
                                  </p:stCondLst>
                                  <p:childTnLst>
                                    <p:set>
                                      <p:cBhvr>
                                        <p:cTn id="63" dur="1" fill="hold">
                                          <p:stCondLst>
                                            <p:cond delay="0"/>
                                          </p:stCondLst>
                                        </p:cTn>
                                        <p:tgtEl>
                                          <p:spTgt spid="487"/>
                                        </p:tgtEl>
                                        <p:attrNameLst>
                                          <p:attrName>style.visibility</p:attrName>
                                        </p:attrNameLst>
                                      </p:cBhvr>
                                      <p:to>
                                        <p:strVal val="visible"/>
                                      </p:to>
                                    </p:set>
                                    <p:animEffect transition="in" filter="randombar(horizontal)">
                                      <p:cBhvr>
                                        <p:cTn id="64" dur="500"/>
                                        <p:tgtEl>
                                          <p:spTgt spid="487"/>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469"/>
                                        </p:tgtEl>
                                        <p:attrNameLst>
                                          <p:attrName>style.visibility</p:attrName>
                                        </p:attrNameLst>
                                      </p:cBhvr>
                                      <p:to>
                                        <p:strVal val="visible"/>
                                      </p:to>
                                    </p:set>
                                    <p:animEffect transition="in" filter="randombar(horizontal)">
                                      <p:cBhvr>
                                        <p:cTn id="67" dur="500"/>
                                        <p:tgtEl>
                                          <p:spTgt spid="469"/>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486"/>
                                        </p:tgtEl>
                                        <p:attrNameLst>
                                          <p:attrName>style.visibility</p:attrName>
                                        </p:attrNameLst>
                                      </p:cBhvr>
                                      <p:to>
                                        <p:strVal val="visible"/>
                                      </p:to>
                                    </p:set>
                                    <p:animEffect transition="in" filter="randombar(horizontal)">
                                      <p:cBhvr>
                                        <p:cTn id="70" dur="500"/>
                                        <p:tgtEl>
                                          <p:spTgt spid="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9" grpId="0" animBg="1"/>
      <p:bldP spid="470" grpId="0" animBg="1"/>
      <p:bldP spid="471" grpId="0" animBg="1"/>
      <p:bldP spid="472" grpId="0" animBg="1"/>
      <p:bldP spid="473" grpId="0" animBg="1"/>
      <p:bldP spid="474" grpId="0"/>
      <p:bldP spid="475" grpId="0"/>
      <p:bldP spid="477" grpId="0"/>
      <p:bldP spid="478" grpId="0"/>
      <p:bldP spid="480" grpId="0"/>
      <p:bldP spid="481" grpId="0"/>
      <p:bldP spid="483" grpId="0"/>
      <p:bldP spid="484" grpId="0"/>
      <p:bldP spid="486" grpId="0"/>
      <p:bldP spid="487" grpId="0"/>
      <p:bldP spid="48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E71E8-728D-457F-96D5-FED0897843CD}"/>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8D2559E9-8E4B-47D4-9C84-83055ADB908A}"/>
              </a:ext>
            </a:extLst>
          </p:cNvPr>
          <p:cNvSpPr>
            <a:spLocks noGrp="1"/>
          </p:cNvSpPr>
          <p:nvPr>
            <p:ph type="subTitle" idx="1"/>
          </p:nvPr>
        </p:nvSpPr>
        <p:spPr/>
        <p:txBody>
          <a:bodyPr/>
          <a:lstStyle/>
          <a:p>
            <a:endParaRPr lang="en-US"/>
          </a:p>
        </p:txBody>
      </p:sp>
      <p:sp>
        <p:nvSpPr>
          <p:cNvPr id="4" name="Title 3">
            <a:extLst>
              <a:ext uri="{FF2B5EF4-FFF2-40B4-BE49-F238E27FC236}">
                <a16:creationId xmlns:a16="http://schemas.microsoft.com/office/drawing/2014/main" id="{E1A2276F-8739-4135-A83B-1FEA4C32A81C}"/>
              </a:ext>
            </a:extLst>
          </p:cNvPr>
          <p:cNvSpPr>
            <a:spLocks noGrp="1"/>
          </p:cNvSpPr>
          <p:nvPr>
            <p:ph type="title" idx="2"/>
          </p:nvPr>
        </p:nvSpPr>
        <p:spPr/>
        <p:txBody>
          <a:bodyPr/>
          <a:lstStyle/>
          <a:p>
            <a:endParaRPr lang="en-US"/>
          </a:p>
        </p:txBody>
      </p:sp>
      <p:sp>
        <p:nvSpPr>
          <p:cNvPr id="5" name="Subtitle 4">
            <a:extLst>
              <a:ext uri="{FF2B5EF4-FFF2-40B4-BE49-F238E27FC236}">
                <a16:creationId xmlns:a16="http://schemas.microsoft.com/office/drawing/2014/main" id="{0A35B8F0-1493-4AA0-A659-7DEB24F61B55}"/>
              </a:ext>
            </a:extLst>
          </p:cNvPr>
          <p:cNvSpPr>
            <a:spLocks noGrp="1"/>
          </p:cNvSpPr>
          <p:nvPr>
            <p:ph type="subTitle" idx="3"/>
          </p:nvPr>
        </p:nvSpPr>
        <p:spPr/>
        <p:txBody>
          <a:bodyPr/>
          <a:lstStyle/>
          <a:p>
            <a:endParaRPr lang="en-US"/>
          </a:p>
        </p:txBody>
      </p:sp>
      <p:sp>
        <p:nvSpPr>
          <p:cNvPr id="6" name="Title 5">
            <a:extLst>
              <a:ext uri="{FF2B5EF4-FFF2-40B4-BE49-F238E27FC236}">
                <a16:creationId xmlns:a16="http://schemas.microsoft.com/office/drawing/2014/main" id="{2B68D00C-A731-425E-87AA-960427A51BD1}"/>
              </a:ext>
            </a:extLst>
          </p:cNvPr>
          <p:cNvSpPr>
            <a:spLocks noGrp="1"/>
          </p:cNvSpPr>
          <p:nvPr>
            <p:ph type="title" idx="4"/>
          </p:nvPr>
        </p:nvSpPr>
        <p:spPr/>
        <p:txBody>
          <a:bodyPr/>
          <a:lstStyle/>
          <a:p>
            <a:endParaRPr lang="en-US"/>
          </a:p>
        </p:txBody>
      </p:sp>
      <p:sp>
        <p:nvSpPr>
          <p:cNvPr id="7" name="Subtitle 6">
            <a:extLst>
              <a:ext uri="{FF2B5EF4-FFF2-40B4-BE49-F238E27FC236}">
                <a16:creationId xmlns:a16="http://schemas.microsoft.com/office/drawing/2014/main" id="{8F44985E-F15F-486F-AEBD-BD8A34CA70F8}"/>
              </a:ext>
            </a:extLst>
          </p:cNvPr>
          <p:cNvSpPr>
            <a:spLocks noGrp="1"/>
          </p:cNvSpPr>
          <p:nvPr>
            <p:ph type="subTitle" idx="5"/>
          </p:nvPr>
        </p:nvSpPr>
        <p:spPr/>
        <p:txBody>
          <a:bodyPr/>
          <a:lstStyle/>
          <a:p>
            <a:endParaRPr lang="en-US"/>
          </a:p>
        </p:txBody>
      </p:sp>
      <p:sp>
        <p:nvSpPr>
          <p:cNvPr id="8" name="Title 7">
            <a:extLst>
              <a:ext uri="{FF2B5EF4-FFF2-40B4-BE49-F238E27FC236}">
                <a16:creationId xmlns:a16="http://schemas.microsoft.com/office/drawing/2014/main" id="{6EE754C2-8628-4C48-BAA6-BCEFC25EC729}"/>
              </a:ext>
            </a:extLst>
          </p:cNvPr>
          <p:cNvSpPr>
            <a:spLocks noGrp="1"/>
          </p:cNvSpPr>
          <p:nvPr>
            <p:ph type="title" idx="6"/>
          </p:nvPr>
        </p:nvSpPr>
        <p:spPr/>
        <p:txBody>
          <a:bodyPr/>
          <a:lstStyle/>
          <a:p>
            <a:endParaRPr lang="en-US"/>
          </a:p>
        </p:txBody>
      </p:sp>
      <p:pic>
        <p:nvPicPr>
          <p:cNvPr id="9" name="Picture 8">
            <a:extLst>
              <a:ext uri="{FF2B5EF4-FFF2-40B4-BE49-F238E27FC236}">
                <a16:creationId xmlns:a16="http://schemas.microsoft.com/office/drawing/2014/main" id="{2B056912-719C-475F-885D-9D4FD34E800D}"/>
              </a:ext>
            </a:extLst>
          </p:cNvPr>
          <p:cNvPicPr>
            <a:picLocks noChangeAspect="1"/>
          </p:cNvPicPr>
          <p:nvPr/>
        </p:nvPicPr>
        <p:blipFill>
          <a:blip r:embed="rId2"/>
          <a:stretch>
            <a:fillRect/>
          </a:stretch>
        </p:blipFill>
        <p:spPr>
          <a:xfrm>
            <a:off x="352338" y="-359006"/>
            <a:ext cx="7642369" cy="5502506"/>
          </a:xfrm>
          <a:prstGeom prst="rect">
            <a:avLst/>
          </a:prstGeom>
        </p:spPr>
      </p:pic>
    </p:spTree>
    <p:extLst>
      <p:ext uri="{BB962C8B-B14F-4D97-AF65-F5344CB8AC3E}">
        <p14:creationId xmlns:p14="http://schemas.microsoft.com/office/powerpoint/2010/main" val="14861864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oogle Shape;937;p38"/>
          <p:cNvGrpSpPr/>
          <p:nvPr/>
        </p:nvGrpSpPr>
        <p:grpSpPr>
          <a:xfrm rot="1188154">
            <a:off x="-19454" y="84617"/>
            <a:ext cx="972156" cy="795991"/>
            <a:chOff x="507339" y="729338"/>
            <a:chExt cx="2329961" cy="1631926"/>
          </a:xfrm>
        </p:grpSpPr>
        <p:grpSp>
          <p:nvGrpSpPr>
            <p:cNvPr id="12" name="Google Shape;938;p38"/>
            <p:cNvGrpSpPr/>
            <p:nvPr/>
          </p:nvGrpSpPr>
          <p:grpSpPr>
            <a:xfrm>
              <a:off x="507339" y="729337"/>
              <a:ext cx="1727275" cy="1631926"/>
              <a:chOff x="1338900" y="238025"/>
              <a:chExt cx="1838700" cy="1737200"/>
            </a:xfrm>
          </p:grpSpPr>
          <p:sp>
            <p:nvSpPr>
              <p:cNvPr id="16" name="Google Shape;939;p38"/>
              <p:cNvSpPr/>
              <p:nvPr/>
            </p:nvSpPr>
            <p:spPr>
              <a:xfrm>
                <a:off x="1338900" y="238025"/>
                <a:ext cx="1838700" cy="1737200"/>
              </a:xfrm>
              <a:custGeom>
                <a:avLst/>
                <a:gdLst/>
                <a:ahLst/>
                <a:cxnLst/>
                <a:rect l="l" t="t" r="r" b="b"/>
                <a:pathLst>
                  <a:path w="73548" h="69488" extrusionOk="0">
                    <a:moveTo>
                      <a:pt x="37025" y="1"/>
                    </a:moveTo>
                    <a:cubicBezTo>
                      <a:pt x="36994" y="1"/>
                      <a:pt x="36963" y="2"/>
                      <a:pt x="36931" y="4"/>
                    </a:cubicBezTo>
                    <a:cubicBezTo>
                      <a:pt x="35278" y="130"/>
                      <a:pt x="34190" y="3143"/>
                      <a:pt x="33562" y="4314"/>
                    </a:cubicBezTo>
                    <a:cubicBezTo>
                      <a:pt x="32558" y="6218"/>
                      <a:pt x="31658" y="8269"/>
                      <a:pt x="31219" y="10382"/>
                    </a:cubicBezTo>
                    <a:cubicBezTo>
                      <a:pt x="30236" y="9148"/>
                      <a:pt x="28813" y="8122"/>
                      <a:pt x="27557" y="7202"/>
                    </a:cubicBezTo>
                    <a:cubicBezTo>
                      <a:pt x="26919" y="6751"/>
                      <a:pt x="25944" y="5846"/>
                      <a:pt x="25040" y="5846"/>
                    </a:cubicBezTo>
                    <a:cubicBezTo>
                      <a:pt x="24936" y="5846"/>
                      <a:pt x="24834" y="5858"/>
                      <a:pt x="24733" y="5884"/>
                    </a:cubicBezTo>
                    <a:cubicBezTo>
                      <a:pt x="23561" y="6197"/>
                      <a:pt x="23603" y="8290"/>
                      <a:pt x="23456" y="9189"/>
                    </a:cubicBezTo>
                    <a:cubicBezTo>
                      <a:pt x="23247" y="10612"/>
                      <a:pt x="23163" y="12056"/>
                      <a:pt x="23205" y="13500"/>
                    </a:cubicBezTo>
                    <a:cubicBezTo>
                      <a:pt x="21029" y="11805"/>
                      <a:pt x="18204" y="10633"/>
                      <a:pt x="15610" y="9796"/>
                    </a:cubicBezTo>
                    <a:cubicBezTo>
                      <a:pt x="15074" y="9622"/>
                      <a:pt x="14409" y="9376"/>
                      <a:pt x="13802" y="9376"/>
                    </a:cubicBezTo>
                    <a:cubicBezTo>
                      <a:pt x="13318" y="9376"/>
                      <a:pt x="12871" y="9532"/>
                      <a:pt x="12555" y="10005"/>
                    </a:cubicBezTo>
                    <a:cubicBezTo>
                      <a:pt x="11593" y="11449"/>
                      <a:pt x="12576" y="14881"/>
                      <a:pt x="12890" y="16387"/>
                    </a:cubicBezTo>
                    <a:cubicBezTo>
                      <a:pt x="13329" y="18438"/>
                      <a:pt x="13936" y="20572"/>
                      <a:pt x="15003" y="22392"/>
                    </a:cubicBezTo>
                    <a:cubicBezTo>
                      <a:pt x="14719" y="22383"/>
                      <a:pt x="14432" y="22379"/>
                      <a:pt x="14145" y="22379"/>
                    </a:cubicBezTo>
                    <a:cubicBezTo>
                      <a:pt x="13122" y="22379"/>
                      <a:pt x="12087" y="22432"/>
                      <a:pt x="11090" y="22497"/>
                    </a:cubicBezTo>
                    <a:cubicBezTo>
                      <a:pt x="10170" y="22539"/>
                      <a:pt x="8245" y="22518"/>
                      <a:pt x="7659" y="23418"/>
                    </a:cubicBezTo>
                    <a:cubicBezTo>
                      <a:pt x="7052" y="24296"/>
                      <a:pt x="8203" y="25866"/>
                      <a:pt x="8621" y="26703"/>
                    </a:cubicBezTo>
                    <a:cubicBezTo>
                      <a:pt x="9249" y="27958"/>
                      <a:pt x="9898" y="29297"/>
                      <a:pt x="10735" y="30427"/>
                    </a:cubicBezTo>
                    <a:cubicBezTo>
                      <a:pt x="8370" y="30636"/>
                      <a:pt x="5880" y="31515"/>
                      <a:pt x="3683" y="32289"/>
                    </a:cubicBezTo>
                    <a:cubicBezTo>
                      <a:pt x="2616" y="32687"/>
                      <a:pt x="1" y="33210"/>
                      <a:pt x="43" y="34800"/>
                    </a:cubicBezTo>
                    <a:cubicBezTo>
                      <a:pt x="106" y="36411"/>
                      <a:pt x="3035" y="37604"/>
                      <a:pt x="4144" y="38252"/>
                    </a:cubicBezTo>
                    <a:cubicBezTo>
                      <a:pt x="5985" y="39299"/>
                      <a:pt x="7952" y="40261"/>
                      <a:pt x="10023" y="40763"/>
                    </a:cubicBezTo>
                    <a:cubicBezTo>
                      <a:pt x="8768" y="41684"/>
                      <a:pt x="7722" y="43044"/>
                      <a:pt x="6780" y="44237"/>
                    </a:cubicBezTo>
                    <a:cubicBezTo>
                      <a:pt x="6257" y="44906"/>
                      <a:pt x="5169" y="45994"/>
                      <a:pt x="5378" y="46957"/>
                    </a:cubicBezTo>
                    <a:cubicBezTo>
                      <a:pt x="5650" y="48128"/>
                      <a:pt x="7701" y="48170"/>
                      <a:pt x="8580" y="48317"/>
                    </a:cubicBezTo>
                    <a:cubicBezTo>
                      <a:pt x="9936" y="48592"/>
                      <a:pt x="11324" y="48722"/>
                      <a:pt x="12703" y="48722"/>
                    </a:cubicBezTo>
                    <a:cubicBezTo>
                      <a:pt x="12898" y="48722"/>
                      <a:pt x="13093" y="48719"/>
                      <a:pt x="13287" y="48714"/>
                    </a:cubicBezTo>
                    <a:lnTo>
                      <a:pt x="13287" y="48714"/>
                    </a:lnTo>
                    <a:cubicBezTo>
                      <a:pt x="11718" y="51455"/>
                      <a:pt x="10672" y="54636"/>
                      <a:pt x="9898" y="57669"/>
                    </a:cubicBezTo>
                    <a:cubicBezTo>
                      <a:pt x="9521" y="59071"/>
                      <a:pt x="9186" y="60641"/>
                      <a:pt x="11007" y="60975"/>
                    </a:cubicBezTo>
                    <a:cubicBezTo>
                      <a:pt x="11217" y="61016"/>
                      <a:pt x="11437" y="61035"/>
                      <a:pt x="11666" y="61035"/>
                    </a:cubicBezTo>
                    <a:cubicBezTo>
                      <a:pt x="13670" y="61035"/>
                      <a:pt x="16296" y="59595"/>
                      <a:pt x="17912" y="58862"/>
                    </a:cubicBezTo>
                    <a:cubicBezTo>
                      <a:pt x="20025" y="57962"/>
                      <a:pt x="22013" y="56833"/>
                      <a:pt x="23875" y="55493"/>
                    </a:cubicBezTo>
                    <a:lnTo>
                      <a:pt x="23875" y="55493"/>
                    </a:lnTo>
                    <a:cubicBezTo>
                      <a:pt x="23394" y="57272"/>
                      <a:pt x="23080" y="59092"/>
                      <a:pt x="22912" y="60934"/>
                    </a:cubicBezTo>
                    <a:cubicBezTo>
                      <a:pt x="22808" y="62063"/>
                      <a:pt x="22557" y="63905"/>
                      <a:pt x="23917" y="64491"/>
                    </a:cubicBezTo>
                    <a:cubicBezTo>
                      <a:pt x="24101" y="64567"/>
                      <a:pt x="24295" y="64601"/>
                      <a:pt x="24496" y="64601"/>
                    </a:cubicBezTo>
                    <a:cubicBezTo>
                      <a:pt x="25659" y="64601"/>
                      <a:pt x="27026" y="63457"/>
                      <a:pt x="27829" y="62921"/>
                    </a:cubicBezTo>
                    <a:cubicBezTo>
                      <a:pt x="29315" y="61938"/>
                      <a:pt x="30926" y="60787"/>
                      <a:pt x="32098" y="59364"/>
                    </a:cubicBezTo>
                    <a:cubicBezTo>
                      <a:pt x="32433" y="61310"/>
                      <a:pt x="32997" y="63172"/>
                      <a:pt x="33772" y="64972"/>
                    </a:cubicBezTo>
                    <a:cubicBezTo>
                      <a:pt x="34274" y="66164"/>
                      <a:pt x="35111" y="69219"/>
                      <a:pt x="36680" y="69470"/>
                    </a:cubicBezTo>
                    <a:cubicBezTo>
                      <a:pt x="36752" y="69482"/>
                      <a:pt x="36823" y="69488"/>
                      <a:pt x="36893" y="69488"/>
                    </a:cubicBezTo>
                    <a:cubicBezTo>
                      <a:pt x="38310" y="69488"/>
                      <a:pt x="39131" y="67143"/>
                      <a:pt x="39609" y="66185"/>
                    </a:cubicBezTo>
                    <a:cubicBezTo>
                      <a:pt x="40676" y="64093"/>
                      <a:pt x="41869" y="61750"/>
                      <a:pt x="42371" y="59406"/>
                    </a:cubicBezTo>
                    <a:cubicBezTo>
                      <a:pt x="43396" y="60410"/>
                      <a:pt x="44631" y="61206"/>
                      <a:pt x="45782" y="62001"/>
                    </a:cubicBezTo>
                    <a:cubicBezTo>
                      <a:pt x="46437" y="62444"/>
                      <a:pt x="47513" y="63471"/>
                      <a:pt x="48437" y="63471"/>
                    </a:cubicBezTo>
                    <a:cubicBezTo>
                      <a:pt x="48604" y="63471"/>
                      <a:pt x="48766" y="63438"/>
                      <a:pt x="48920" y="63361"/>
                    </a:cubicBezTo>
                    <a:cubicBezTo>
                      <a:pt x="49904" y="62879"/>
                      <a:pt x="50113" y="60975"/>
                      <a:pt x="50280" y="60076"/>
                    </a:cubicBezTo>
                    <a:cubicBezTo>
                      <a:pt x="50510" y="58799"/>
                      <a:pt x="50741" y="57502"/>
                      <a:pt x="50866" y="56184"/>
                    </a:cubicBezTo>
                    <a:cubicBezTo>
                      <a:pt x="52519" y="57502"/>
                      <a:pt x="54591" y="58360"/>
                      <a:pt x="56557" y="59050"/>
                    </a:cubicBezTo>
                    <a:cubicBezTo>
                      <a:pt x="57700" y="59448"/>
                      <a:pt x="60009" y="60409"/>
                      <a:pt x="61679" y="60409"/>
                    </a:cubicBezTo>
                    <a:cubicBezTo>
                      <a:pt x="62120" y="60409"/>
                      <a:pt x="62516" y="60342"/>
                      <a:pt x="62834" y="60180"/>
                    </a:cubicBezTo>
                    <a:cubicBezTo>
                      <a:pt x="63985" y="59615"/>
                      <a:pt x="63630" y="58172"/>
                      <a:pt x="63420" y="57167"/>
                    </a:cubicBezTo>
                    <a:cubicBezTo>
                      <a:pt x="62897" y="54468"/>
                      <a:pt x="62081" y="51455"/>
                      <a:pt x="60617" y="49049"/>
                    </a:cubicBezTo>
                    <a:lnTo>
                      <a:pt x="60617" y="49049"/>
                    </a:lnTo>
                    <a:cubicBezTo>
                      <a:pt x="60709" y="49050"/>
                      <a:pt x="60801" y="49051"/>
                      <a:pt x="60893" y="49051"/>
                    </a:cubicBezTo>
                    <a:cubicBezTo>
                      <a:pt x="62263" y="49051"/>
                      <a:pt x="63616" y="48906"/>
                      <a:pt x="64969" y="48651"/>
                    </a:cubicBezTo>
                    <a:cubicBezTo>
                      <a:pt x="65847" y="48484"/>
                      <a:pt x="67898" y="48463"/>
                      <a:pt x="68149" y="47291"/>
                    </a:cubicBezTo>
                    <a:cubicBezTo>
                      <a:pt x="68379" y="46329"/>
                      <a:pt x="67291" y="45241"/>
                      <a:pt x="66768" y="44571"/>
                    </a:cubicBezTo>
                    <a:cubicBezTo>
                      <a:pt x="65827" y="43379"/>
                      <a:pt x="64759" y="42019"/>
                      <a:pt x="63525" y="41098"/>
                    </a:cubicBezTo>
                    <a:cubicBezTo>
                      <a:pt x="65596" y="40575"/>
                      <a:pt x="67563" y="39633"/>
                      <a:pt x="69405" y="38587"/>
                    </a:cubicBezTo>
                    <a:cubicBezTo>
                      <a:pt x="70513" y="37939"/>
                      <a:pt x="73443" y="36725"/>
                      <a:pt x="73485" y="35135"/>
                    </a:cubicBezTo>
                    <a:cubicBezTo>
                      <a:pt x="73547" y="33565"/>
                      <a:pt x="70932" y="33001"/>
                      <a:pt x="69886" y="32624"/>
                    </a:cubicBezTo>
                    <a:cubicBezTo>
                      <a:pt x="67668" y="31829"/>
                      <a:pt x="65178" y="30950"/>
                      <a:pt x="62814" y="30741"/>
                    </a:cubicBezTo>
                    <a:cubicBezTo>
                      <a:pt x="63671" y="29611"/>
                      <a:pt x="64320" y="28272"/>
                      <a:pt x="64948" y="27037"/>
                    </a:cubicBezTo>
                    <a:cubicBezTo>
                      <a:pt x="65366" y="26179"/>
                      <a:pt x="66538" y="24673"/>
                      <a:pt x="65910" y="23731"/>
                    </a:cubicBezTo>
                    <a:cubicBezTo>
                      <a:pt x="65283" y="22790"/>
                      <a:pt x="63399" y="22853"/>
                      <a:pt x="62479" y="22811"/>
                    </a:cubicBezTo>
                    <a:cubicBezTo>
                      <a:pt x="61474" y="22762"/>
                      <a:pt x="60457" y="22713"/>
                      <a:pt x="59436" y="22713"/>
                    </a:cubicBezTo>
                    <a:cubicBezTo>
                      <a:pt x="59139" y="22713"/>
                      <a:pt x="58842" y="22718"/>
                      <a:pt x="58545" y="22727"/>
                    </a:cubicBezTo>
                    <a:cubicBezTo>
                      <a:pt x="59633" y="20886"/>
                      <a:pt x="60240" y="18752"/>
                      <a:pt x="60658" y="16701"/>
                    </a:cubicBezTo>
                    <a:cubicBezTo>
                      <a:pt x="60972" y="15195"/>
                      <a:pt x="61977" y="11763"/>
                      <a:pt x="61014" y="10319"/>
                    </a:cubicBezTo>
                    <a:cubicBezTo>
                      <a:pt x="60697" y="9853"/>
                      <a:pt x="60246" y="9698"/>
                      <a:pt x="59757" y="9698"/>
                    </a:cubicBezTo>
                    <a:cubicBezTo>
                      <a:pt x="59150" y="9698"/>
                      <a:pt x="58483" y="9936"/>
                      <a:pt x="57938" y="10110"/>
                    </a:cubicBezTo>
                    <a:cubicBezTo>
                      <a:pt x="55344" y="10947"/>
                      <a:pt x="52519" y="12119"/>
                      <a:pt x="50322" y="13855"/>
                    </a:cubicBezTo>
                    <a:cubicBezTo>
                      <a:pt x="50259" y="13709"/>
                      <a:pt x="50176" y="13563"/>
                      <a:pt x="50071" y="13437"/>
                    </a:cubicBezTo>
                    <a:cubicBezTo>
                      <a:pt x="50029" y="12558"/>
                      <a:pt x="49946" y="11679"/>
                      <a:pt x="49883" y="10822"/>
                    </a:cubicBezTo>
                    <a:cubicBezTo>
                      <a:pt x="49799" y="9880"/>
                      <a:pt x="49757" y="7934"/>
                      <a:pt x="48816" y="7348"/>
                    </a:cubicBezTo>
                    <a:cubicBezTo>
                      <a:pt x="48635" y="7234"/>
                      <a:pt x="48433" y="7186"/>
                      <a:pt x="48221" y="7186"/>
                    </a:cubicBezTo>
                    <a:cubicBezTo>
                      <a:pt x="47303" y="7186"/>
                      <a:pt x="46168" y="8083"/>
                      <a:pt x="45489" y="8457"/>
                    </a:cubicBezTo>
                    <a:cubicBezTo>
                      <a:pt x="44254" y="9127"/>
                      <a:pt x="42894" y="9838"/>
                      <a:pt x="41785" y="10759"/>
                    </a:cubicBezTo>
                    <a:cubicBezTo>
                      <a:pt x="41471" y="8332"/>
                      <a:pt x="40488" y="5842"/>
                      <a:pt x="39609" y="3624"/>
                    </a:cubicBezTo>
                    <a:cubicBezTo>
                      <a:pt x="39199" y="2557"/>
                      <a:pt x="38587" y="1"/>
                      <a:pt x="37025" y="1"/>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40;p38"/>
              <p:cNvSpPr/>
              <p:nvPr/>
            </p:nvSpPr>
            <p:spPr>
              <a:xfrm>
                <a:off x="1702975" y="571075"/>
                <a:ext cx="1109500" cy="1071275"/>
              </a:xfrm>
              <a:custGeom>
                <a:avLst/>
                <a:gdLst/>
                <a:ahLst/>
                <a:cxnLst/>
                <a:rect l="l" t="t" r="r" b="b"/>
                <a:pathLst>
                  <a:path w="44380" h="42851" extrusionOk="0">
                    <a:moveTo>
                      <a:pt x="22167" y="0"/>
                    </a:moveTo>
                    <a:cubicBezTo>
                      <a:pt x="11010" y="0"/>
                      <a:pt x="1598" y="8652"/>
                      <a:pt x="817" y="19951"/>
                    </a:cubicBezTo>
                    <a:cubicBezTo>
                      <a:pt x="1" y="31751"/>
                      <a:pt x="8914" y="41983"/>
                      <a:pt x="20715" y="42799"/>
                    </a:cubicBezTo>
                    <a:cubicBezTo>
                      <a:pt x="21218" y="42834"/>
                      <a:pt x="21717" y="42851"/>
                      <a:pt x="22213" y="42851"/>
                    </a:cubicBezTo>
                    <a:cubicBezTo>
                      <a:pt x="33370" y="42851"/>
                      <a:pt x="42782" y="34199"/>
                      <a:pt x="43564" y="22901"/>
                    </a:cubicBezTo>
                    <a:cubicBezTo>
                      <a:pt x="44380" y="11100"/>
                      <a:pt x="35487" y="868"/>
                      <a:pt x="23665" y="52"/>
                    </a:cubicBezTo>
                    <a:cubicBezTo>
                      <a:pt x="23163" y="17"/>
                      <a:pt x="22663" y="0"/>
                      <a:pt x="22167"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41;p38"/>
              <p:cNvSpPr/>
              <p:nvPr/>
            </p:nvSpPr>
            <p:spPr>
              <a:xfrm>
                <a:off x="2533825" y="732800"/>
                <a:ext cx="106025" cy="153200"/>
              </a:xfrm>
              <a:custGeom>
                <a:avLst/>
                <a:gdLst/>
                <a:ahLst/>
                <a:cxnLst/>
                <a:rect l="l" t="t" r="r" b="b"/>
                <a:pathLst>
                  <a:path w="4241" h="6128" extrusionOk="0">
                    <a:moveTo>
                      <a:pt x="214" y="0"/>
                    </a:moveTo>
                    <a:cubicBezTo>
                      <a:pt x="78" y="0"/>
                      <a:pt x="0" y="148"/>
                      <a:pt x="56" y="279"/>
                    </a:cubicBezTo>
                    <a:cubicBezTo>
                      <a:pt x="642" y="1241"/>
                      <a:pt x="1667" y="1890"/>
                      <a:pt x="2295" y="2852"/>
                    </a:cubicBezTo>
                    <a:cubicBezTo>
                      <a:pt x="2923" y="3815"/>
                      <a:pt x="3237" y="4945"/>
                      <a:pt x="3739" y="5991"/>
                    </a:cubicBezTo>
                    <a:cubicBezTo>
                      <a:pt x="3779" y="6087"/>
                      <a:pt x="3855" y="6128"/>
                      <a:pt x="3936" y="6128"/>
                    </a:cubicBezTo>
                    <a:cubicBezTo>
                      <a:pt x="4066" y="6128"/>
                      <a:pt x="4207" y="6021"/>
                      <a:pt x="4220" y="5865"/>
                    </a:cubicBezTo>
                    <a:cubicBezTo>
                      <a:pt x="4241" y="4568"/>
                      <a:pt x="3613" y="3334"/>
                      <a:pt x="2902" y="2308"/>
                    </a:cubicBezTo>
                    <a:cubicBezTo>
                      <a:pt x="2295" y="1409"/>
                      <a:pt x="1374" y="237"/>
                      <a:pt x="265" y="7"/>
                    </a:cubicBezTo>
                    <a:cubicBezTo>
                      <a:pt x="248" y="2"/>
                      <a:pt x="231" y="0"/>
                      <a:pt x="21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42;p38"/>
              <p:cNvSpPr/>
              <p:nvPr/>
            </p:nvSpPr>
            <p:spPr>
              <a:xfrm>
                <a:off x="2514050" y="808375"/>
                <a:ext cx="51000" cy="97525"/>
              </a:xfrm>
              <a:custGeom>
                <a:avLst/>
                <a:gdLst/>
                <a:ahLst/>
                <a:cxnLst/>
                <a:rect l="l" t="t" r="r" b="b"/>
                <a:pathLst>
                  <a:path w="2040" h="3901" extrusionOk="0">
                    <a:moveTo>
                      <a:pt x="161" y="1"/>
                    </a:moveTo>
                    <a:cubicBezTo>
                      <a:pt x="75" y="1"/>
                      <a:pt x="1" y="103"/>
                      <a:pt x="52" y="206"/>
                    </a:cubicBezTo>
                    <a:cubicBezTo>
                      <a:pt x="303" y="750"/>
                      <a:pt x="638" y="1252"/>
                      <a:pt x="784" y="1859"/>
                    </a:cubicBezTo>
                    <a:cubicBezTo>
                      <a:pt x="931" y="2445"/>
                      <a:pt x="1015" y="3052"/>
                      <a:pt x="1056" y="3658"/>
                    </a:cubicBezTo>
                    <a:cubicBezTo>
                      <a:pt x="1070" y="3792"/>
                      <a:pt x="1203" y="3901"/>
                      <a:pt x="1325" y="3901"/>
                    </a:cubicBezTo>
                    <a:cubicBezTo>
                      <a:pt x="1394" y="3901"/>
                      <a:pt x="1458" y="3867"/>
                      <a:pt x="1496" y="3784"/>
                    </a:cubicBezTo>
                    <a:cubicBezTo>
                      <a:pt x="2040" y="2528"/>
                      <a:pt x="1517" y="645"/>
                      <a:pt x="219" y="18"/>
                    </a:cubicBezTo>
                    <a:cubicBezTo>
                      <a:pt x="200" y="6"/>
                      <a:pt x="180" y="1"/>
                      <a:pt x="16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43;p38"/>
              <p:cNvSpPr/>
              <p:nvPr/>
            </p:nvSpPr>
            <p:spPr>
              <a:xfrm>
                <a:off x="1869325" y="1374575"/>
                <a:ext cx="132950" cy="126450"/>
              </a:xfrm>
              <a:custGeom>
                <a:avLst/>
                <a:gdLst/>
                <a:ahLst/>
                <a:cxnLst/>
                <a:rect l="l" t="t" r="r" b="b"/>
                <a:pathLst>
                  <a:path w="5318" h="5058" extrusionOk="0">
                    <a:moveTo>
                      <a:pt x="582" y="1"/>
                    </a:moveTo>
                    <a:cubicBezTo>
                      <a:pt x="544" y="1"/>
                      <a:pt x="518" y="20"/>
                      <a:pt x="503" y="51"/>
                    </a:cubicBezTo>
                    <a:cubicBezTo>
                      <a:pt x="0" y="846"/>
                      <a:pt x="1109" y="2311"/>
                      <a:pt x="1591" y="2917"/>
                    </a:cubicBezTo>
                    <a:cubicBezTo>
                      <a:pt x="2386" y="3901"/>
                      <a:pt x="3474" y="4801"/>
                      <a:pt x="4750" y="5052"/>
                    </a:cubicBezTo>
                    <a:cubicBezTo>
                      <a:pt x="4773" y="5055"/>
                      <a:pt x="4795" y="5057"/>
                      <a:pt x="4816" y="5057"/>
                    </a:cubicBezTo>
                    <a:cubicBezTo>
                      <a:pt x="5150" y="5057"/>
                      <a:pt x="5317" y="4619"/>
                      <a:pt x="5022" y="4403"/>
                    </a:cubicBezTo>
                    <a:cubicBezTo>
                      <a:pt x="4039" y="3733"/>
                      <a:pt x="3055" y="3168"/>
                      <a:pt x="2281" y="2248"/>
                    </a:cubicBezTo>
                    <a:cubicBezTo>
                      <a:pt x="1905" y="1788"/>
                      <a:pt x="1570" y="1306"/>
                      <a:pt x="1277" y="783"/>
                    </a:cubicBezTo>
                    <a:cubicBezTo>
                      <a:pt x="1047" y="427"/>
                      <a:pt x="1005" y="155"/>
                      <a:pt x="628" y="9"/>
                    </a:cubicBezTo>
                    <a:cubicBezTo>
                      <a:pt x="611" y="3"/>
                      <a:pt x="596" y="1"/>
                      <a:pt x="5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44;p38"/>
              <p:cNvSpPr/>
              <p:nvPr/>
            </p:nvSpPr>
            <p:spPr>
              <a:xfrm>
                <a:off x="1911175" y="1340150"/>
                <a:ext cx="107250" cy="104975"/>
              </a:xfrm>
              <a:custGeom>
                <a:avLst/>
                <a:gdLst/>
                <a:ahLst/>
                <a:cxnLst/>
                <a:rect l="l" t="t" r="r" b="b"/>
                <a:pathLst>
                  <a:path w="4290" h="4199" extrusionOk="0">
                    <a:moveTo>
                      <a:pt x="1330" y="846"/>
                    </a:moveTo>
                    <a:cubicBezTo>
                      <a:pt x="1563" y="846"/>
                      <a:pt x="2023" y="1186"/>
                      <a:pt x="2135" y="1260"/>
                    </a:cubicBezTo>
                    <a:cubicBezTo>
                      <a:pt x="2448" y="1449"/>
                      <a:pt x="2741" y="1721"/>
                      <a:pt x="2951" y="2014"/>
                    </a:cubicBezTo>
                    <a:cubicBezTo>
                      <a:pt x="3139" y="2265"/>
                      <a:pt x="3578" y="2955"/>
                      <a:pt x="3348" y="3269"/>
                    </a:cubicBezTo>
                    <a:cubicBezTo>
                      <a:pt x="3296" y="3353"/>
                      <a:pt x="3270" y="3384"/>
                      <a:pt x="3233" y="3384"/>
                    </a:cubicBezTo>
                    <a:cubicBezTo>
                      <a:pt x="3196" y="3384"/>
                      <a:pt x="3149" y="3353"/>
                      <a:pt x="3055" y="3311"/>
                    </a:cubicBezTo>
                    <a:cubicBezTo>
                      <a:pt x="2888" y="3248"/>
                      <a:pt x="2720" y="3185"/>
                      <a:pt x="2553" y="3102"/>
                    </a:cubicBezTo>
                    <a:cubicBezTo>
                      <a:pt x="2427" y="3039"/>
                      <a:pt x="2323" y="2955"/>
                      <a:pt x="2197" y="2872"/>
                    </a:cubicBezTo>
                    <a:cubicBezTo>
                      <a:pt x="2281" y="2746"/>
                      <a:pt x="2260" y="2579"/>
                      <a:pt x="2135" y="2495"/>
                    </a:cubicBezTo>
                    <a:cubicBezTo>
                      <a:pt x="1883" y="2328"/>
                      <a:pt x="1653" y="2097"/>
                      <a:pt x="1465" y="1846"/>
                    </a:cubicBezTo>
                    <a:cubicBezTo>
                      <a:pt x="1402" y="1742"/>
                      <a:pt x="1047" y="988"/>
                      <a:pt x="1256" y="863"/>
                    </a:cubicBezTo>
                    <a:cubicBezTo>
                      <a:pt x="1276" y="851"/>
                      <a:pt x="1302" y="846"/>
                      <a:pt x="1330" y="846"/>
                    </a:cubicBezTo>
                    <a:close/>
                    <a:moveTo>
                      <a:pt x="1282" y="1"/>
                    </a:moveTo>
                    <a:cubicBezTo>
                      <a:pt x="1052" y="1"/>
                      <a:pt x="841" y="76"/>
                      <a:pt x="670" y="256"/>
                    </a:cubicBezTo>
                    <a:cubicBezTo>
                      <a:pt x="0" y="926"/>
                      <a:pt x="419" y="2097"/>
                      <a:pt x="1109" y="2704"/>
                    </a:cubicBezTo>
                    <a:cubicBezTo>
                      <a:pt x="1423" y="3416"/>
                      <a:pt x="2323" y="3939"/>
                      <a:pt x="3013" y="4148"/>
                    </a:cubicBezTo>
                    <a:cubicBezTo>
                      <a:pt x="3129" y="4182"/>
                      <a:pt x="3237" y="4199"/>
                      <a:pt x="3338" y="4199"/>
                    </a:cubicBezTo>
                    <a:cubicBezTo>
                      <a:pt x="3730" y="4199"/>
                      <a:pt x="4006" y="3945"/>
                      <a:pt x="4122" y="3478"/>
                    </a:cubicBezTo>
                    <a:cubicBezTo>
                      <a:pt x="4290" y="2809"/>
                      <a:pt x="4018" y="2097"/>
                      <a:pt x="3641" y="1553"/>
                    </a:cubicBezTo>
                    <a:cubicBezTo>
                      <a:pt x="3278" y="1058"/>
                      <a:pt x="2144" y="1"/>
                      <a:pt x="128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45;p38"/>
              <p:cNvSpPr/>
              <p:nvPr/>
            </p:nvSpPr>
            <p:spPr>
              <a:xfrm>
                <a:off x="1923725" y="777925"/>
                <a:ext cx="107250" cy="124025"/>
              </a:xfrm>
              <a:custGeom>
                <a:avLst/>
                <a:gdLst/>
                <a:ahLst/>
                <a:cxnLst/>
                <a:rect l="l" t="t" r="r" b="b"/>
                <a:pathLst>
                  <a:path w="4290" h="4961" extrusionOk="0">
                    <a:moveTo>
                      <a:pt x="2229" y="701"/>
                    </a:moveTo>
                    <a:cubicBezTo>
                      <a:pt x="2610" y="701"/>
                      <a:pt x="2899" y="959"/>
                      <a:pt x="2658" y="1612"/>
                    </a:cubicBezTo>
                    <a:cubicBezTo>
                      <a:pt x="2428" y="2240"/>
                      <a:pt x="1842" y="2847"/>
                      <a:pt x="1486" y="3391"/>
                    </a:cubicBezTo>
                    <a:cubicBezTo>
                      <a:pt x="1373" y="3575"/>
                      <a:pt x="1105" y="4000"/>
                      <a:pt x="938" y="4000"/>
                    </a:cubicBezTo>
                    <a:cubicBezTo>
                      <a:pt x="859" y="4000"/>
                      <a:pt x="802" y="3905"/>
                      <a:pt x="796" y="3642"/>
                    </a:cubicBezTo>
                    <a:cubicBezTo>
                      <a:pt x="796" y="3328"/>
                      <a:pt x="837" y="3035"/>
                      <a:pt x="921" y="2721"/>
                    </a:cubicBezTo>
                    <a:cubicBezTo>
                      <a:pt x="1089" y="2073"/>
                      <a:pt x="1507" y="1570"/>
                      <a:pt x="1716" y="943"/>
                    </a:cubicBezTo>
                    <a:cubicBezTo>
                      <a:pt x="1737" y="922"/>
                      <a:pt x="1716" y="880"/>
                      <a:pt x="1674" y="859"/>
                    </a:cubicBezTo>
                    <a:cubicBezTo>
                      <a:pt x="1849" y="758"/>
                      <a:pt x="2049" y="701"/>
                      <a:pt x="2229" y="701"/>
                    </a:cubicBezTo>
                    <a:close/>
                    <a:moveTo>
                      <a:pt x="2198" y="1"/>
                    </a:moveTo>
                    <a:cubicBezTo>
                      <a:pt x="1362" y="1"/>
                      <a:pt x="646" y="823"/>
                      <a:pt x="419" y="1633"/>
                    </a:cubicBezTo>
                    <a:cubicBezTo>
                      <a:pt x="377" y="1717"/>
                      <a:pt x="398" y="1822"/>
                      <a:pt x="482" y="1905"/>
                    </a:cubicBezTo>
                    <a:cubicBezTo>
                      <a:pt x="126" y="2575"/>
                      <a:pt x="1" y="3349"/>
                      <a:pt x="105" y="4102"/>
                    </a:cubicBezTo>
                    <a:cubicBezTo>
                      <a:pt x="187" y="4511"/>
                      <a:pt x="449" y="4961"/>
                      <a:pt x="930" y="4961"/>
                    </a:cubicBezTo>
                    <a:cubicBezTo>
                      <a:pt x="941" y="4961"/>
                      <a:pt x="952" y="4961"/>
                      <a:pt x="963" y="4960"/>
                    </a:cubicBezTo>
                    <a:cubicBezTo>
                      <a:pt x="1612" y="4939"/>
                      <a:pt x="1967" y="3935"/>
                      <a:pt x="2281" y="3495"/>
                    </a:cubicBezTo>
                    <a:cubicBezTo>
                      <a:pt x="2804" y="2658"/>
                      <a:pt x="4290" y="1047"/>
                      <a:pt x="2951" y="231"/>
                    </a:cubicBezTo>
                    <a:cubicBezTo>
                      <a:pt x="2696" y="71"/>
                      <a:pt x="2442" y="1"/>
                      <a:pt x="219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46;p38"/>
              <p:cNvSpPr/>
              <p:nvPr/>
            </p:nvSpPr>
            <p:spPr>
              <a:xfrm>
                <a:off x="1896525" y="890350"/>
                <a:ext cx="62075" cy="49550"/>
              </a:xfrm>
              <a:custGeom>
                <a:avLst/>
                <a:gdLst/>
                <a:ahLst/>
                <a:cxnLst/>
                <a:rect l="l" t="t" r="r" b="b"/>
                <a:pathLst>
                  <a:path w="2483" h="1982" extrusionOk="0">
                    <a:moveTo>
                      <a:pt x="288" y="1"/>
                    </a:moveTo>
                    <a:cubicBezTo>
                      <a:pt x="274" y="1"/>
                      <a:pt x="260" y="8"/>
                      <a:pt x="252" y="24"/>
                    </a:cubicBezTo>
                    <a:cubicBezTo>
                      <a:pt x="0" y="630"/>
                      <a:pt x="42" y="1446"/>
                      <a:pt x="670" y="1802"/>
                    </a:cubicBezTo>
                    <a:cubicBezTo>
                      <a:pt x="888" y="1922"/>
                      <a:pt x="1134" y="1982"/>
                      <a:pt x="1373" y="1982"/>
                    </a:cubicBezTo>
                    <a:cubicBezTo>
                      <a:pt x="1847" y="1982"/>
                      <a:pt x="2296" y="1745"/>
                      <a:pt x="2449" y="1258"/>
                    </a:cubicBezTo>
                    <a:cubicBezTo>
                      <a:pt x="2482" y="1090"/>
                      <a:pt x="2367" y="962"/>
                      <a:pt x="2223" y="962"/>
                    </a:cubicBezTo>
                    <a:cubicBezTo>
                      <a:pt x="2187" y="962"/>
                      <a:pt x="2151" y="970"/>
                      <a:pt x="2114" y="986"/>
                    </a:cubicBezTo>
                    <a:cubicBezTo>
                      <a:pt x="1854" y="1132"/>
                      <a:pt x="1532" y="1278"/>
                      <a:pt x="1225" y="1278"/>
                    </a:cubicBezTo>
                    <a:cubicBezTo>
                      <a:pt x="1136" y="1278"/>
                      <a:pt x="1048" y="1266"/>
                      <a:pt x="963" y="1237"/>
                    </a:cubicBezTo>
                    <a:cubicBezTo>
                      <a:pt x="461" y="1091"/>
                      <a:pt x="168" y="547"/>
                      <a:pt x="335" y="45"/>
                    </a:cubicBezTo>
                    <a:cubicBezTo>
                      <a:pt x="335" y="19"/>
                      <a:pt x="311" y="1"/>
                      <a:pt x="28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47;p38"/>
              <p:cNvSpPr/>
              <p:nvPr/>
            </p:nvSpPr>
            <p:spPr>
              <a:xfrm>
                <a:off x="1974725" y="735150"/>
                <a:ext cx="100200" cy="81775"/>
              </a:xfrm>
              <a:custGeom>
                <a:avLst/>
                <a:gdLst/>
                <a:ahLst/>
                <a:cxnLst/>
                <a:rect l="l" t="t" r="r" b="b"/>
                <a:pathLst>
                  <a:path w="4008" h="3271" extrusionOk="0">
                    <a:moveTo>
                      <a:pt x="1531" y="1"/>
                    </a:moveTo>
                    <a:cubicBezTo>
                      <a:pt x="1381" y="1"/>
                      <a:pt x="1230" y="20"/>
                      <a:pt x="1078" y="59"/>
                    </a:cubicBezTo>
                    <a:cubicBezTo>
                      <a:pt x="534" y="185"/>
                      <a:pt x="388" y="436"/>
                      <a:pt x="32" y="833"/>
                    </a:cubicBezTo>
                    <a:cubicBezTo>
                      <a:pt x="1" y="880"/>
                      <a:pt x="40" y="939"/>
                      <a:pt x="79" y="939"/>
                    </a:cubicBezTo>
                    <a:cubicBezTo>
                      <a:pt x="92" y="939"/>
                      <a:pt x="105" y="933"/>
                      <a:pt x="116" y="917"/>
                    </a:cubicBezTo>
                    <a:cubicBezTo>
                      <a:pt x="307" y="733"/>
                      <a:pt x="577" y="659"/>
                      <a:pt x="864" y="659"/>
                    </a:cubicBezTo>
                    <a:cubicBezTo>
                      <a:pt x="1361" y="659"/>
                      <a:pt x="1909" y="882"/>
                      <a:pt x="2187" y="1147"/>
                    </a:cubicBezTo>
                    <a:cubicBezTo>
                      <a:pt x="2689" y="1628"/>
                      <a:pt x="2815" y="2424"/>
                      <a:pt x="2982" y="3051"/>
                    </a:cubicBezTo>
                    <a:cubicBezTo>
                      <a:pt x="3024" y="3198"/>
                      <a:pt x="3150" y="3271"/>
                      <a:pt x="3275" y="3271"/>
                    </a:cubicBezTo>
                    <a:cubicBezTo>
                      <a:pt x="3401" y="3271"/>
                      <a:pt x="3526" y="3198"/>
                      <a:pt x="3568" y="3051"/>
                    </a:cubicBezTo>
                    <a:cubicBezTo>
                      <a:pt x="4007" y="2005"/>
                      <a:pt x="3422" y="792"/>
                      <a:pt x="2459" y="248"/>
                    </a:cubicBezTo>
                    <a:cubicBezTo>
                      <a:pt x="2172" y="90"/>
                      <a:pt x="1856" y="1"/>
                      <a:pt x="153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48;p38"/>
              <p:cNvSpPr/>
              <p:nvPr/>
            </p:nvSpPr>
            <p:spPr>
              <a:xfrm>
                <a:off x="2539400" y="1206825"/>
                <a:ext cx="126400" cy="161450"/>
              </a:xfrm>
              <a:custGeom>
                <a:avLst/>
                <a:gdLst/>
                <a:ahLst/>
                <a:cxnLst/>
                <a:rect l="l" t="t" r="r" b="b"/>
                <a:pathLst>
                  <a:path w="5056" h="6458" extrusionOk="0">
                    <a:moveTo>
                      <a:pt x="3630" y="1070"/>
                    </a:moveTo>
                    <a:cubicBezTo>
                      <a:pt x="4158" y="1070"/>
                      <a:pt x="3985" y="1929"/>
                      <a:pt x="3934" y="2283"/>
                    </a:cubicBezTo>
                    <a:cubicBezTo>
                      <a:pt x="3809" y="3183"/>
                      <a:pt x="3411" y="4438"/>
                      <a:pt x="2658" y="5024"/>
                    </a:cubicBezTo>
                    <a:cubicBezTo>
                      <a:pt x="2551" y="5198"/>
                      <a:pt x="2432" y="5288"/>
                      <a:pt x="2298" y="5288"/>
                    </a:cubicBezTo>
                    <a:cubicBezTo>
                      <a:pt x="2143" y="5288"/>
                      <a:pt x="1970" y="5167"/>
                      <a:pt x="1779" y="4920"/>
                    </a:cubicBezTo>
                    <a:cubicBezTo>
                      <a:pt x="1842" y="4689"/>
                      <a:pt x="1926" y="4480"/>
                      <a:pt x="2009" y="4250"/>
                    </a:cubicBezTo>
                    <a:cubicBezTo>
                      <a:pt x="2030" y="4187"/>
                      <a:pt x="2051" y="4104"/>
                      <a:pt x="2072" y="4041"/>
                    </a:cubicBezTo>
                    <a:cubicBezTo>
                      <a:pt x="2302" y="3622"/>
                      <a:pt x="2490" y="3183"/>
                      <a:pt x="2574" y="2723"/>
                    </a:cubicBezTo>
                    <a:cubicBezTo>
                      <a:pt x="2679" y="2346"/>
                      <a:pt x="2783" y="1404"/>
                      <a:pt x="3118" y="1237"/>
                    </a:cubicBezTo>
                    <a:cubicBezTo>
                      <a:pt x="3337" y="1120"/>
                      <a:pt x="3503" y="1070"/>
                      <a:pt x="3630" y="1070"/>
                    </a:cubicBezTo>
                    <a:close/>
                    <a:moveTo>
                      <a:pt x="3824" y="0"/>
                    </a:moveTo>
                    <a:cubicBezTo>
                      <a:pt x="3754" y="0"/>
                      <a:pt x="3679" y="8"/>
                      <a:pt x="3599" y="23"/>
                    </a:cubicBezTo>
                    <a:cubicBezTo>
                      <a:pt x="2616" y="233"/>
                      <a:pt x="2218" y="1279"/>
                      <a:pt x="1967" y="2388"/>
                    </a:cubicBezTo>
                    <a:cubicBezTo>
                      <a:pt x="1946" y="2409"/>
                      <a:pt x="1905" y="2451"/>
                      <a:pt x="1884" y="2472"/>
                    </a:cubicBezTo>
                    <a:cubicBezTo>
                      <a:pt x="1444" y="3267"/>
                      <a:pt x="1" y="6196"/>
                      <a:pt x="1800" y="6447"/>
                    </a:cubicBezTo>
                    <a:cubicBezTo>
                      <a:pt x="1851" y="6454"/>
                      <a:pt x="1902" y="6457"/>
                      <a:pt x="1952" y="6457"/>
                    </a:cubicBezTo>
                    <a:cubicBezTo>
                      <a:pt x="3283" y="6457"/>
                      <a:pt x="4342" y="4127"/>
                      <a:pt x="4604" y="3099"/>
                    </a:cubicBezTo>
                    <a:cubicBezTo>
                      <a:pt x="4802" y="2327"/>
                      <a:pt x="5056" y="0"/>
                      <a:pt x="3824"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49;p38"/>
              <p:cNvSpPr/>
              <p:nvPr/>
            </p:nvSpPr>
            <p:spPr>
              <a:xfrm>
                <a:off x="2587000" y="1161350"/>
                <a:ext cx="106750" cy="73175"/>
              </a:xfrm>
              <a:custGeom>
                <a:avLst/>
                <a:gdLst/>
                <a:ahLst/>
                <a:cxnLst/>
                <a:rect l="l" t="t" r="r" b="b"/>
                <a:pathLst>
                  <a:path w="4270" h="2927" extrusionOk="0">
                    <a:moveTo>
                      <a:pt x="1889" y="1"/>
                    </a:moveTo>
                    <a:cubicBezTo>
                      <a:pt x="1423" y="1"/>
                      <a:pt x="972" y="166"/>
                      <a:pt x="607" y="462"/>
                    </a:cubicBezTo>
                    <a:cubicBezTo>
                      <a:pt x="377" y="650"/>
                      <a:pt x="210" y="901"/>
                      <a:pt x="105" y="1173"/>
                    </a:cubicBezTo>
                    <a:cubicBezTo>
                      <a:pt x="1" y="1466"/>
                      <a:pt x="84" y="1675"/>
                      <a:pt x="84" y="1947"/>
                    </a:cubicBezTo>
                    <a:cubicBezTo>
                      <a:pt x="84" y="1984"/>
                      <a:pt x="113" y="2006"/>
                      <a:pt x="140" y="2006"/>
                    </a:cubicBezTo>
                    <a:cubicBezTo>
                      <a:pt x="160" y="2006"/>
                      <a:pt x="180" y="1994"/>
                      <a:pt x="189" y="1968"/>
                    </a:cubicBezTo>
                    <a:cubicBezTo>
                      <a:pt x="292" y="1313"/>
                      <a:pt x="1134" y="857"/>
                      <a:pt x="1802" y="857"/>
                    </a:cubicBezTo>
                    <a:cubicBezTo>
                      <a:pt x="1945" y="857"/>
                      <a:pt x="2080" y="878"/>
                      <a:pt x="2198" y="922"/>
                    </a:cubicBezTo>
                    <a:cubicBezTo>
                      <a:pt x="2867" y="1194"/>
                      <a:pt x="3202" y="2052"/>
                      <a:pt x="3286" y="2721"/>
                    </a:cubicBezTo>
                    <a:cubicBezTo>
                      <a:pt x="3305" y="2866"/>
                      <a:pt x="3409" y="2926"/>
                      <a:pt x="3524" y="2926"/>
                    </a:cubicBezTo>
                    <a:cubicBezTo>
                      <a:pt x="3658" y="2926"/>
                      <a:pt x="3806" y="2845"/>
                      <a:pt x="3851" y="2721"/>
                    </a:cubicBezTo>
                    <a:cubicBezTo>
                      <a:pt x="4269" y="1550"/>
                      <a:pt x="3411" y="231"/>
                      <a:pt x="2177" y="22"/>
                    </a:cubicBezTo>
                    <a:cubicBezTo>
                      <a:pt x="2080" y="8"/>
                      <a:pt x="1984" y="1"/>
                      <a:pt x="188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0;p38"/>
              <p:cNvSpPr/>
              <p:nvPr/>
            </p:nvSpPr>
            <p:spPr>
              <a:xfrm>
                <a:off x="2504350" y="1357200"/>
                <a:ext cx="80775" cy="74150"/>
              </a:xfrm>
              <a:custGeom>
                <a:avLst/>
                <a:gdLst/>
                <a:ahLst/>
                <a:cxnLst/>
                <a:rect l="l" t="t" r="r" b="b"/>
                <a:pathLst>
                  <a:path w="3231" h="2966" extrusionOk="0">
                    <a:moveTo>
                      <a:pt x="508" y="1"/>
                    </a:moveTo>
                    <a:cubicBezTo>
                      <a:pt x="463" y="1"/>
                      <a:pt x="416" y="24"/>
                      <a:pt x="398" y="76"/>
                    </a:cubicBezTo>
                    <a:cubicBezTo>
                      <a:pt x="210" y="537"/>
                      <a:pt x="1" y="976"/>
                      <a:pt x="126" y="1478"/>
                    </a:cubicBezTo>
                    <a:cubicBezTo>
                      <a:pt x="210" y="1959"/>
                      <a:pt x="482" y="2378"/>
                      <a:pt x="879" y="2671"/>
                    </a:cubicBezTo>
                    <a:cubicBezTo>
                      <a:pt x="1160" y="2861"/>
                      <a:pt x="1529" y="2966"/>
                      <a:pt x="1891" y="2966"/>
                    </a:cubicBezTo>
                    <a:cubicBezTo>
                      <a:pt x="2448" y="2966"/>
                      <a:pt x="2991" y="2718"/>
                      <a:pt x="3181" y="2148"/>
                    </a:cubicBezTo>
                    <a:cubicBezTo>
                      <a:pt x="3230" y="1917"/>
                      <a:pt x="3060" y="1726"/>
                      <a:pt x="2862" y="1726"/>
                    </a:cubicBezTo>
                    <a:cubicBezTo>
                      <a:pt x="2809" y="1726"/>
                      <a:pt x="2753" y="1740"/>
                      <a:pt x="2700" y="1771"/>
                    </a:cubicBezTo>
                    <a:cubicBezTo>
                      <a:pt x="2394" y="1958"/>
                      <a:pt x="2087" y="2110"/>
                      <a:pt x="1776" y="2110"/>
                    </a:cubicBezTo>
                    <a:cubicBezTo>
                      <a:pt x="1598" y="2110"/>
                      <a:pt x="1418" y="2060"/>
                      <a:pt x="1235" y="1939"/>
                    </a:cubicBezTo>
                    <a:cubicBezTo>
                      <a:pt x="712" y="1604"/>
                      <a:pt x="440" y="704"/>
                      <a:pt x="607" y="118"/>
                    </a:cubicBezTo>
                    <a:cubicBezTo>
                      <a:pt x="632" y="45"/>
                      <a:pt x="571" y="1"/>
                      <a:pt x="508"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1;p38"/>
              <p:cNvSpPr/>
              <p:nvPr/>
            </p:nvSpPr>
            <p:spPr>
              <a:xfrm>
                <a:off x="2662650" y="1275925"/>
                <a:ext cx="58800" cy="97025"/>
              </a:xfrm>
              <a:custGeom>
                <a:avLst/>
                <a:gdLst/>
                <a:ahLst/>
                <a:cxnLst/>
                <a:rect l="l" t="t" r="r" b="b"/>
                <a:pathLst>
                  <a:path w="2352" h="3881" extrusionOk="0">
                    <a:moveTo>
                      <a:pt x="1841" y="1"/>
                    </a:moveTo>
                    <a:cubicBezTo>
                      <a:pt x="1733" y="1"/>
                      <a:pt x="1633" y="62"/>
                      <a:pt x="1599" y="210"/>
                    </a:cubicBezTo>
                    <a:cubicBezTo>
                      <a:pt x="1494" y="858"/>
                      <a:pt x="1306" y="1486"/>
                      <a:pt x="1055" y="2114"/>
                    </a:cubicBezTo>
                    <a:cubicBezTo>
                      <a:pt x="762" y="2637"/>
                      <a:pt x="427" y="3160"/>
                      <a:pt x="71" y="3662"/>
                    </a:cubicBezTo>
                    <a:cubicBezTo>
                      <a:pt x="0" y="3786"/>
                      <a:pt x="110" y="3881"/>
                      <a:pt x="222" y="3881"/>
                    </a:cubicBezTo>
                    <a:cubicBezTo>
                      <a:pt x="242" y="3881"/>
                      <a:pt x="262" y="3878"/>
                      <a:pt x="281" y="3871"/>
                    </a:cubicBezTo>
                    <a:cubicBezTo>
                      <a:pt x="1536" y="3306"/>
                      <a:pt x="2352" y="1612"/>
                      <a:pt x="2185" y="293"/>
                    </a:cubicBezTo>
                    <a:cubicBezTo>
                      <a:pt x="2160" y="122"/>
                      <a:pt x="1993" y="1"/>
                      <a:pt x="184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2;p38"/>
              <p:cNvSpPr/>
              <p:nvPr/>
            </p:nvSpPr>
            <p:spPr>
              <a:xfrm>
                <a:off x="2713800" y="1111650"/>
                <a:ext cx="29625" cy="100525"/>
              </a:xfrm>
              <a:custGeom>
                <a:avLst/>
                <a:gdLst/>
                <a:ahLst/>
                <a:cxnLst/>
                <a:rect l="l" t="t" r="r" b="b"/>
                <a:pathLst>
                  <a:path w="1185" h="4021" extrusionOk="0">
                    <a:moveTo>
                      <a:pt x="483" y="0"/>
                    </a:moveTo>
                    <a:cubicBezTo>
                      <a:pt x="320" y="0"/>
                      <a:pt x="139" y="140"/>
                      <a:pt x="139" y="315"/>
                    </a:cubicBezTo>
                    <a:cubicBezTo>
                      <a:pt x="139" y="901"/>
                      <a:pt x="222" y="1487"/>
                      <a:pt x="201" y="2073"/>
                    </a:cubicBezTo>
                    <a:cubicBezTo>
                      <a:pt x="180" y="2680"/>
                      <a:pt x="76" y="3245"/>
                      <a:pt x="13" y="3810"/>
                    </a:cubicBezTo>
                    <a:cubicBezTo>
                      <a:pt x="0" y="3950"/>
                      <a:pt x="113" y="4021"/>
                      <a:pt x="226" y="4021"/>
                    </a:cubicBezTo>
                    <a:cubicBezTo>
                      <a:pt x="298" y="4021"/>
                      <a:pt x="370" y="3992"/>
                      <a:pt x="411" y="3935"/>
                    </a:cubicBezTo>
                    <a:cubicBezTo>
                      <a:pt x="1080" y="2784"/>
                      <a:pt x="1185" y="1403"/>
                      <a:pt x="704" y="148"/>
                    </a:cubicBezTo>
                    <a:cubicBezTo>
                      <a:pt x="659" y="43"/>
                      <a:pt x="574" y="0"/>
                      <a:pt x="48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3;p38"/>
              <p:cNvSpPr/>
              <p:nvPr/>
            </p:nvSpPr>
            <p:spPr>
              <a:xfrm>
                <a:off x="2064950" y="1081625"/>
                <a:ext cx="42575" cy="91800"/>
              </a:xfrm>
              <a:custGeom>
                <a:avLst/>
                <a:gdLst/>
                <a:ahLst/>
                <a:cxnLst/>
                <a:rect l="l" t="t" r="r" b="b"/>
                <a:pathLst>
                  <a:path w="1703" h="3672" extrusionOk="0">
                    <a:moveTo>
                      <a:pt x="903" y="0"/>
                    </a:moveTo>
                    <a:cubicBezTo>
                      <a:pt x="882" y="0"/>
                      <a:pt x="859" y="9"/>
                      <a:pt x="838" y="31"/>
                    </a:cubicBezTo>
                    <a:cubicBezTo>
                      <a:pt x="315" y="596"/>
                      <a:pt x="1" y="1182"/>
                      <a:pt x="105" y="1977"/>
                    </a:cubicBezTo>
                    <a:cubicBezTo>
                      <a:pt x="210" y="2772"/>
                      <a:pt x="566" y="3358"/>
                      <a:pt x="1298" y="3651"/>
                    </a:cubicBezTo>
                    <a:cubicBezTo>
                      <a:pt x="1330" y="3665"/>
                      <a:pt x="1361" y="3671"/>
                      <a:pt x="1390" y="3671"/>
                    </a:cubicBezTo>
                    <a:cubicBezTo>
                      <a:pt x="1574" y="3671"/>
                      <a:pt x="1702" y="3415"/>
                      <a:pt x="1612" y="3253"/>
                    </a:cubicBezTo>
                    <a:cubicBezTo>
                      <a:pt x="1047" y="2353"/>
                      <a:pt x="524" y="1223"/>
                      <a:pt x="984" y="156"/>
                    </a:cubicBezTo>
                    <a:cubicBezTo>
                      <a:pt x="1015" y="78"/>
                      <a:pt x="965" y="0"/>
                      <a:pt x="903"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4;p38"/>
              <p:cNvSpPr/>
              <p:nvPr/>
            </p:nvSpPr>
            <p:spPr>
              <a:xfrm>
                <a:off x="1988600" y="1110875"/>
                <a:ext cx="74550" cy="94775"/>
              </a:xfrm>
              <a:custGeom>
                <a:avLst/>
                <a:gdLst/>
                <a:ahLst/>
                <a:cxnLst/>
                <a:rect l="l" t="t" r="r" b="b"/>
                <a:pathLst>
                  <a:path w="2982" h="3791" extrusionOk="0">
                    <a:moveTo>
                      <a:pt x="881" y="1"/>
                    </a:moveTo>
                    <a:cubicBezTo>
                      <a:pt x="850" y="1"/>
                      <a:pt x="817" y="17"/>
                      <a:pt x="795" y="53"/>
                    </a:cubicBezTo>
                    <a:cubicBezTo>
                      <a:pt x="0" y="1476"/>
                      <a:pt x="711" y="3380"/>
                      <a:pt x="2364" y="3778"/>
                    </a:cubicBezTo>
                    <a:cubicBezTo>
                      <a:pt x="2396" y="3786"/>
                      <a:pt x="2427" y="3791"/>
                      <a:pt x="2456" y="3791"/>
                    </a:cubicBezTo>
                    <a:cubicBezTo>
                      <a:pt x="2782" y="3791"/>
                      <a:pt x="2982" y="3300"/>
                      <a:pt x="2636" y="3108"/>
                    </a:cubicBezTo>
                    <a:cubicBezTo>
                      <a:pt x="1590" y="2564"/>
                      <a:pt x="816" y="1351"/>
                      <a:pt x="983" y="137"/>
                    </a:cubicBezTo>
                    <a:cubicBezTo>
                      <a:pt x="997" y="56"/>
                      <a:pt x="940" y="1"/>
                      <a:pt x="881"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5;p38"/>
              <p:cNvSpPr/>
              <p:nvPr/>
            </p:nvSpPr>
            <p:spPr>
              <a:xfrm>
                <a:off x="2341675" y="1031475"/>
                <a:ext cx="45525" cy="91075"/>
              </a:xfrm>
              <a:custGeom>
                <a:avLst/>
                <a:gdLst/>
                <a:ahLst/>
                <a:cxnLst/>
                <a:rect l="l" t="t" r="r" b="b"/>
                <a:pathLst>
                  <a:path w="1821" h="3643" extrusionOk="0">
                    <a:moveTo>
                      <a:pt x="1160" y="0"/>
                    </a:moveTo>
                    <a:cubicBezTo>
                      <a:pt x="1060" y="0"/>
                      <a:pt x="965" y="58"/>
                      <a:pt x="942" y="175"/>
                    </a:cubicBezTo>
                    <a:cubicBezTo>
                      <a:pt x="712" y="823"/>
                      <a:pt x="1026" y="3020"/>
                      <a:pt x="210" y="3208"/>
                    </a:cubicBezTo>
                    <a:cubicBezTo>
                      <a:pt x="0" y="3271"/>
                      <a:pt x="42" y="3522"/>
                      <a:pt x="210" y="3585"/>
                    </a:cubicBezTo>
                    <a:cubicBezTo>
                      <a:pt x="305" y="3624"/>
                      <a:pt x="394" y="3642"/>
                      <a:pt x="478" y="3642"/>
                    </a:cubicBezTo>
                    <a:cubicBezTo>
                      <a:pt x="930" y="3642"/>
                      <a:pt x="1219" y="3130"/>
                      <a:pt x="1360" y="2706"/>
                    </a:cubicBezTo>
                    <a:cubicBezTo>
                      <a:pt x="1633" y="1911"/>
                      <a:pt x="1821" y="886"/>
                      <a:pt x="1381" y="112"/>
                    </a:cubicBezTo>
                    <a:cubicBezTo>
                      <a:pt x="1326" y="37"/>
                      <a:pt x="1241" y="0"/>
                      <a:pt x="1160" y="0"/>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56;p38"/>
              <p:cNvSpPr/>
              <p:nvPr/>
            </p:nvSpPr>
            <p:spPr>
              <a:xfrm>
                <a:off x="2383525" y="1036800"/>
                <a:ext cx="68025" cy="112925"/>
              </a:xfrm>
              <a:custGeom>
                <a:avLst/>
                <a:gdLst/>
                <a:ahLst/>
                <a:cxnLst/>
                <a:rect l="l" t="t" r="r" b="b"/>
                <a:pathLst>
                  <a:path w="2721" h="4517" extrusionOk="0">
                    <a:moveTo>
                      <a:pt x="2252" y="1"/>
                    </a:moveTo>
                    <a:cubicBezTo>
                      <a:pt x="2082" y="1"/>
                      <a:pt x="1905" y="95"/>
                      <a:pt x="1863" y="275"/>
                    </a:cubicBezTo>
                    <a:cubicBezTo>
                      <a:pt x="1528" y="1740"/>
                      <a:pt x="1507" y="3498"/>
                      <a:pt x="63" y="4335"/>
                    </a:cubicBezTo>
                    <a:cubicBezTo>
                      <a:pt x="0" y="4355"/>
                      <a:pt x="21" y="4439"/>
                      <a:pt x="84" y="4460"/>
                    </a:cubicBezTo>
                    <a:cubicBezTo>
                      <a:pt x="201" y="4499"/>
                      <a:pt x="316" y="4517"/>
                      <a:pt x="429" y="4517"/>
                    </a:cubicBezTo>
                    <a:cubicBezTo>
                      <a:pt x="1044" y="4517"/>
                      <a:pt x="1586" y="3989"/>
                      <a:pt x="1904" y="3477"/>
                    </a:cubicBezTo>
                    <a:cubicBezTo>
                      <a:pt x="2490" y="2514"/>
                      <a:pt x="2720" y="1384"/>
                      <a:pt x="2595" y="275"/>
                    </a:cubicBezTo>
                    <a:cubicBezTo>
                      <a:pt x="2574" y="90"/>
                      <a:pt x="2416" y="1"/>
                      <a:pt x="2252"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57;p38"/>
              <p:cNvSpPr/>
              <p:nvPr/>
            </p:nvSpPr>
            <p:spPr>
              <a:xfrm>
                <a:off x="2236600" y="1387575"/>
                <a:ext cx="74575" cy="33300"/>
              </a:xfrm>
              <a:custGeom>
                <a:avLst/>
                <a:gdLst/>
                <a:ahLst/>
                <a:cxnLst/>
                <a:rect l="l" t="t" r="r" b="b"/>
                <a:pathLst>
                  <a:path w="2983" h="1332" extrusionOk="0">
                    <a:moveTo>
                      <a:pt x="2619" y="1"/>
                    </a:moveTo>
                    <a:cubicBezTo>
                      <a:pt x="2590" y="1"/>
                      <a:pt x="2560" y="4"/>
                      <a:pt x="2530" y="12"/>
                    </a:cubicBezTo>
                    <a:cubicBezTo>
                      <a:pt x="1965" y="159"/>
                      <a:pt x="1546" y="493"/>
                      <a:pt x="939" y="514"/>
                    </a:cubicBezTo>
                    <a:cubicBezTo>
                      <a:pt x="884" y="514"/>
                      <a:pt x="708" y="498"/>
                      <a:pt x="528" y="498"/>
                    </a:cubicBezTo>
                    <a:cubicBezTo>
                      <a:pt x="303" y="498"/>
                      <a:pt x="72" y="524"/>
                      <a:pt x="61" y="640"/>
                    </a:cubicBezTo>
                    <a:cubicBezTo>
                      <a:pt x="1" y="1137"/>
                      <a:pt x="887" y="1332"/>
                      <a:pt x="1298" y="1332"/>
                    </a:cubicBezTo>
                    <a:cubicBezTo>
                      <a:pt x="1319" y="1332"/>
                      <a:pt x="1339" y="1331"/>
                      <a:pt x="1358" y="1330"/>
                    </a:cubicBezTo>
                    <a:cubicBezTo>
                      <a:pt x="2006" y="1309"/>
                      <a:pt x="2718" y="1058"/>
                      <a:pt x="2927" y="410"/>
                    </a:cubicBezTo>
                    <a:cubicBezTo>
                      <a:pt x="2982" y="189"/>
                      <a:pt x="2828" y="1"/>
                      <a:pt x="261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58;p38"/>
              <p:cNvSpPr/>
              <p:nvPr/>
            </p:nvSpPr>
            <p:spPr>
              <a:xfrm>
                <a:off x="2209500" y="1452225"/>
                <a:ext cx="120325" cy="34050"/>
              </a:xfrm>
              <a:custGeom>
                <a:avLst/>
                <a:gdLst/>
                <a:ahLst/>
                <a:cxnLst/>
                <a:rect l="l" t="t" r="r" b="b"/>
                <a:pathLst>
                  <a:path w="4813" h="1362" extrusionOk="0">
                    <a:moveTo>
                      <a:pt x="4329" y="1"/>
                    </a:moveTo>
                    <a:cubicBezTo>
                      <a:pt x="4292" y="1"/>
                      <a:pt x="4256" y="7"/>
                      <a:pt x="4220" y="21"/>
                    </a:cubicBezTo>
                    <a:cubicBezTo>
                      <a:pt x="3118" y="493"/>
                      <a:pt x="2074" y="980"/>
                      <a:pt x="893" y="980"/>
                    </a:cubicBezTo>
                    <a:cubicBezTo>
                      <a:pt x="662" y="980"/>
                      <a:pt x="425" y="961"/>
                      <a:pt x="182" y="920"/>
                    </a:cubicBezTo>
                    <a:cubicBezTo>
                      <a:pt x="176" y="919"/>
                      <a:pt x="170" y="919"/>
                      <a:pt x="165" y="919"/>
                    </a:cubicBezTo>
                    <a:cubicBezTo>
                      <a:pt x="51" y="919"/>
                      <a:pt x="1" y="1111"/>
                      <a:pt x="140" y="1151"/>
                    </a:cubicBezTo>
                    <a:cubicBezTo>
                      <a:pt x="709" y="1277"/>
                      <a:pt x="1302" y="1362"/>
                      <a:pt x="1888" y="1362"/>
                    </a:cubicBezTo>
                    <a:cubicBezTo>
                      <a:pt x="2852" y="1362"/>
                      <a:pt x="3795" y="1132"/>
                      <a:pt x="4576" y="481"/>
                    </a:cubicBezTo>
                    <a:cubicBezTo>
                      <a:pt x="4813" y="281"/>
                      <a:pt x="4574" y="1"/>
                      <a:pt x="4329" y="1"/>
                    </a:cubicBezTo>
                    <a:close/>
                  </a:path>
                </a:pathLst>
              </a:custGeom>
              <a:solidFill>
                <a:srgbClr val="FCBB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959;p38"/>
            <p:cNvGrpSpPr/>
            <p:nvPr/>
          </p:nvGrpSpPr>
          <p:grpSpPr>
            <a:xfrm>
              <a:off x="2531050" y="1721800"/>
              <a:ext cx="306250" cy="304225"/>
              <a:chOff x="3437575" y="2857925"/>
              <a:chExt cx="306250" cy="304225"/>
            </a:xfrm>
          </p:grpSpPr>
          <p:sp>
            <p:nvSpPr>
              <p:cNvPr id="14" name="Google Shape;960;p38"/>
              <p:cNvSpPr/>
              <p:nvPr/>
            </p:nvSpPr>
            <p:spPr>
              <a:xfrm>
                <a:off x="3437575" y="2857925"/>
                <a:ext cx="306250" cy="304225"/>
              </a:xfrm>
              <a:custGeom>
                <a:avLst/>
                <a:gdLst/>
                <a:ahLst/>
                <a:cxnLst/>
                <a:rect l="l" t="t" r="r" b="b"/>
                <a:pathLst>
                  <a:path w="12250" h="12169" extrusionOk="0">
                    <a:moveTo>
                      <a:pt x="5378" y="0"/>
                    </a:moveTo>
                    <a:cubicBezTo>
                      <a:pt x="5282" y="0"/>
                      <a:pt x="5186" y="52"/>
                      <a:pt x="5152" y="155"/>
                    </a:cubicBezTo>
                    <a:lnTo>
                      <a:pt x="4064" y="3875"/>
                    </a:lnTo>
                    <a:cubicBezTo>
                      <a:pt x="4036" y="3961"/>
                      <a:pt x="3978" y="4018"/>
                      <a:pt x="3921" y="4047"/>
                    </a:cubicBezTo>
                    <a:lnTo>
                      <a:pt x="229" y="5249"/>
                    </a:lnTo>
                    <a:cubicBezTo>
                      <a:pt x="29" y="5306"/>
                      <a:pt x="0" y="5564"/>
                      <a:pt x="172" y="5678"/>
                    </a:cubicBezTo>
                    <a:lnTo>
                      <a:pt x="3377" y="7853"/>
                    </a:lnTo>
                    <a:cubicBezTo>
                      <a:pt x="3435" y="7911"/>
                      <a:pt x="3463" y="7968"/>
                      <a:pt x="3463" y="8054"/>
                    </a:cubicBezTo>
                    <a:lnTo>
                      <a:pt x="3463" y="11946"/>
                    </a:lnTo>
                    <a:cubicBezTo>
                      <a:pt x="3483" y="12085"/>
                      <a:pt x="3586" y="12169"/>
                      <a:pt x="3704" y="12169"/>
                    </a:cubicBezTo>
                    <a:cubicBezTo>
                      <a:pt x="3756" y="12169"/>
                      <a:pt x="3811" y="12153"/>
                      <a:pt x="3864" y="12118"/>
                    </a:cubicBezTo>
                    <a:lnTo>
                      <a:pt x="6926" y="9771"/>
                    </a:lnTo>
                    <a:cubicBezTo>
                      <a:pt x="6968" y="9729"/>
                      <a:pt x="7025" y="9702"/>
                      <a:pt x="7087" y="9702"/>
                    </a:cubicBezTo>
                    <a:cubicBezTo>
                      <a:pt x="7109" y="9702"/>
                      <a:pt x="7132" y="9706"/>
                      <a:pt x="7155" y="9714"/>
                    </a:cubicBezTo>
                    <a:lnTo>
                      <a:pt x="10847" y="10887"/>
                    </a:lnTo>
                    <a:cubicBezTo>
                      <a:pt x="10875" y="10901"/>
                      <a:pt x="10904" y="10907"/>
                      <a:pt x="10931" y="10907"/>
                    </a:cubicBezTo>
                    <a:cubicBezTo>
                      <a:pt x="11069" y="10907"/>
                      <a:pt x="11181" y="10744"/>
                      <a:pt x="11133" y="10601"/>
                    </a:cubicBezTo>
                    <a:lnTo>
                      <a:pt x="9845" y="6937"/>
                    </a:lnTo>
                    <a:cubicBezTo>
                      <a:pt x="9817" y="6880"/>
                      <a:pt x="9817" y="6794"/>
                      <a:pt x="9874" y="6709"/>
                    </a:cubicBezTo>
                    <a:lnTo>
                      <a:pt x="12135" y="3560"/>
                    </a:lnTo>
                    <a:cubicBezTo>
                      <a:pt x="12249" y="3417"/>
                      <a:pt x="12135" y="3188"/>
                      <a:pt x="11934" y="3188"/>
                    </a:cubicBezTo>
                    <a:lnTo>
                      <a:pt x="8042" y="3303"/>
                    </a:lnTo>
                    <a:cubicBezTo>
                      <a:pt x="7985" y="3303"/>
                      <a:pt x="7899" y="3274"/>
                      <a:pt x="7842" y="3217"/>
                    </a:cubicBezTo>
                    <a:lnTo>
                      <a:pt x="5552" y="69"/>
                    </a:lnTo>
                    <a:cubicBezTo>
                      <a:pt x="5507" y="23"/>
                      <a:pt x="5442" y="0"/>
                      <a:pt x="5378" y="0"/>
                    </a:cubicBezTo>
                    <a:close/>
                  </a:path>
                </a:pathLst>
              </a:custGeom>
              <a:solidFill>
                <a:srgbClr val="F4B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1;p38"/>
              <p:cNvSpPr/>
              <p:nvPr/>
            </p:nvSpPr>
            <p:spPr>
              <a:xfrm>
                <a:off x="3518425" y="2951875"/>
                <a:ext cx="144550" cy="143750"/>
              </a:xfrm>
              <a:custGeom>
                <a:avLst/>
                <a:gdLst/>
                <a:ahLst/>
                <a:cxnLst/>
                <a:rect l="l" t="t" r="r" b="b"/>
                <a:pathLst>
                  <a:path w="5782" h="5750" extrusionOk="0">
                    <a:moveTo>
                      <a:pt x="2538" y="0"/>
                    </a:moveTo>
                    <a:cubicBezTo>
                      <a:pt x="2490" y="0"/>
                      <a:pt x="2451" y="25"/>
                      <a:pt x="2433" y="60"/>
                    </a:cubicBezTo>
                    <a:lnTo>
                      <a:pt x="1918" y="1834"/>
                    </a:lnTo>
                    <a:cubicBezTo>
                      <a:pt x="1889" y="1863"/>
                      <a:pt x="1860" y="1892"/>
                      <a:pt x="1832" y="1892"/>
                    </a:cubicBezTo>
                    <a:lnTo>
                      <a:pt x="86" y="2464"/>
                    </a:lnTo>
                    <a:cubicBezTo>
                      <a:pt x="0" y="2493"/>
                      <a:pt x="0" y="2607"/>
                      <a:pt x="57" y="2664"/>
                    </a:cubicBezTo>
                    <a:lnTo>
                      <a:pt x="1574" y="3723"/>
                    </a:lnTo>
                    <a:cubicBezTo>
                      <a:pt x="1603" y="3723"/>
                      <a:pt x="1631" y="3752"/>
                      <a:pt x="1631" y="3809"/>
                    </a:cubicBezTo>
                    <a:lnTo>
                      <a:pt x="1631" y="5641"/>
                    </a:lnTo>
                    <a:cubicBezTo>
                      <a:pt x="1631" y="5703"/>
                      <a:pt x="1691" y="5750"/>
                      <a:pt x="1746" y="5750"/>
                    </a:cubicBezTo>
                    <a:cubicBezTo>
                      <a:pt x="1767" y="5750"/>
                      <a:pt x="1787" y="5743"/>
                      <a:pt x="1803" y="5727"/>
                    </a:cubicBezTo>
                    <a:lnTo>
                      <a:pt x="3263" y="4610"/>
                    </a:lnTo>
                    <a:cubicBezTo>
                      <a:pt x="3291" y="4582"/>
                      <a:pt x="3349" y="4582"/>
                      <a:pt x="3377" y="4582"/>
                    </a:cubicBezTo>
                    <a:lnTo>
                      <a:pt x="5123" y="5154"/>
                    </a:lnTo>
                    <a:cubicBezTo>
                      <a:pt x="5135" y="5158"/>
                      <a:pt x="5146" y="5160"/>
                      <a:pt x="5157" y="5160"/>
                    </a:cubicBezTo>
                    <a:cubicBezTo>
                      <a:pt x="5230" y="5160"/>
                      <a:pt x="5291" y="5085"/>
                      <a:pt x="5266" y="5011"/>
                    </a:cubicBezTo>
                    <a:lnTo>
                      <a:pt x="4636" y="3265"/>
                    </a:lnTo>
                    <a:cubicBezTo>
                      <a:pt x="4636" y="3237"/>
                      <a:pt x="4636" y="3208"/>
                      <a:pt x="4636" y="3179"/>
                    </a:cubicBezTo>
                    <a:lnTo>
                      <a:pt x="5724" y="1691"/>
                    </a:lnTo>
                    <a:cubicBezTo>
                      <a:pt x="5781" y="1605"/>
                      <a:pt x="5724" y="1491"/>
                      <a:pt x="5610" y="1491"/>
                    </a:cubicBezTo>
                    <a:lnTo>
                      <a:pt x="3778" y="1548"/>
                    </a:lnTo>
                    <a:cubicBezTo>
                      <a:pt x="3749" y="1548"/>
                      <a:pt x="3721" y="1548"/>
                      <a:pt x="3692" y="1520"/>
                    </a:cubicBezTo>
                    <a:lnTo>
                      <a:pt x="2633" y="31"/>
                    </a:lnTo>
                    <a:cubicBezTo>
                      <a:pt x="2600" y="9"/>
                      <a:pt x="2568" y="0"/>
                      <a:pt x="2538" y="0"/>
                    </a:cubicBezTo>
                    <a:close/>
                  </a:path>
                </a:pathLst>
              </a:custGeom>
              <a:solidFill>
                <a:srgbClr val="E24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AutoShape 2">
            <a:extLst>
              <a:ext uri="{FF2B5EF4-FFF2-40B4-BE49-F238E27FC236}">
                <a16:creationId xmlns:a16="http://schemas.microsoft.com/office/drawing/2014/main" id="{480FE014-86D5-2DA3-2E3E-CD426F4727CD}"/>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 name="Picture 3">
            <a:extLst>
              <a:ext uri="{FF2B5EF4-FFF2-40B4-BE49-F238E27FC236}">
                <a16:creationId xmlns:a16="http://schemas.microsoft.com/office/drawing/2014/main" id="{CF0F847E-1850-D5A0-4112-C3A940ACF0E4}"/>
              </a:ext>
            </a:extLst>
          </p:cNvPr>
          <p:cNvPicPr>
            <a:picLocks noChangeAspect="1"/>
          </p:cNvPicPr>
          <p:nvPr/>
        </p:nvPicPr>
        <p:blipFill>
          <a:blip r:embed="rId2"/>
          <a:stretch>
            <a:fillRect/>
          </a:stretch>
        </p:blipFill>
        <p:spPr>
          <a:xfrm>
            <a:off x="1672037" y="582521"/>
            <a:ext cx="5986130" cy="376562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5283440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24662" y="38165"/>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11076" y="467368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351;p45">
            <a:extLst>
              <a:ext uri="{FF2B5EF4-FFF2-40B4-BE49-F238E27FC236}">
                <a16:creationId xmlns:a16="http://schemas.microsoft.com/office/drawing/2014/main" id="{6A8E6468-18F5-B917-7345-B94A8BED1095}"/>
              </a:ext>
            </a:extLst>
          </p:cNvPr>
          <p:cNvGrpSpPr/>
          <p:nvPr/>
        </p:nvGrpSpPr>
        <p:grpSpPr>
          <a:xfrm>
            <a:off x="8692483" y="3656584"/>
            <a:ext cx="437075" cy="409525"/>
            <a:chOff x="2991025" y="3977000"/>
            <a:chExt cx="1097075" cy="1027925"/>
          </a:xfrm>
        </p:grpSpPr>
        <p:sp>
          <p:nvSpPr>
            <p:cNvPr id="13" name="Google Shape;1352;p45">
              <a:extLst>
                <a:ext uri="{FF2B5EF4-FFF2-40B4-BE49-F238E27FC236}">
                  <a16:creationId xmlns:a16="http://schemas.microsoft.com/office/drawing/2014/main" id="{456BFCE4-D1C5-FA8A-77F4-A4659444B7E7}"/>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53;p45">
              <a:extLst>
                <a:ext uri="{FF2B5EF4-FFF2-40B4-BE49-F238E27FC236}">
                  <a16:creationId xmlns:a16="http://schemas.microsoft.com/office/drawing/2014/main" id="{BE7523D6-9CEB-E4EF-223B-B632E316A62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54;p45">
              <a:extLst>
                <a:ext uri="{FF2B5EF4-FFF2-40B4-BE49-F238E27FC236}">
                  <a16:creationId xmlns:a16="http://schemas.microsoft.com/office/drawing/2014/main" id="{959085A1-7A06-5659-EC94-6764ADDA84C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55;p45">
              <a:extLst>
                <a:ext uri="{FF2B5EF4-FFF2-40B4-BE49-F238E27FC236}">
                  <a16:creationId xmlns:a16="http://schemas.microsoft.com/office/drawing/2014/main" id="{D75DC10A-DDAE-CFF4-A471-8B6A770789B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366;p45">
            <a:extLst>
              <a:ext uri="{FF2B5EF4-FFF2-40B4-BE49-F238E27FC236}">
                <a16:creationId xmlns:a16="http://schemas.microsoft.com/office/drawing/2014/main" id="{162E57CC-6EB1-325C-8D68-FCD527C4583A}"/>
              </a:ext>
            </a:extLst>
          </p:cNvPr>
          <p:cNvGrpSpPr/>
          <p:nvPr/>
        </p:nvGrpSpPr>
        <p:grpSpPr>
          <a:xfrm>
            <a:off x="8159306" y="4412798"/>
            <a:ext cx="695655" cy="651807"/>
            <a:chOff x="2991025" y="3977000"/>
            <a:chExt cx="1097075" cy="1027925"/>
          </a:xfrm>
        </p:grpSpPr>
        <p:sp>
          <p:nvSpPr>
            <p:cNvPr id="18" name="Google Shape;1367;p45">
              <a:extLst>
                <a:ext uri="{FF2B5EF4-FFF2-40B4-BE49-F238E27FC236}">
                  <a16:creationId xmlns:a16="http://schemas.microsoft.com/office/drawing/2014/main" id="{410A3B47-F321-134B-4B88-26314320FC1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8;p45">
              <a:extLst>
                <a:ext uri="{FF2B5EF4-FFF2-40B4-BE49-F238E27FC236}">
                  <a16:creationId xmlns:a16="http://schemas.microsoft.com/office/drawing/2014/main" id="{1616C30C-7CD7-FBDF-3E3D-A5E03960AF13}"/>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69;p45">
              <a:extLst>
                <a:ext uri="{FF2B5EF4-FFF2-40B4-BE49-F238E27FC236}">
                  <a16:creationId xmlns:a16="http://schemas.microsoft.com/office/drawing/2014/main" id="{D16184D3-BD64-DFDC-AE52-DFA55C1D2BF7}"/>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70;p45">
              <a:extLst>
                <a:ext uri="{FF2B5EF4-FFF2-40B4-BE49-F238E27FC236}">
                  <a16:creationId xmlns:a16="http://schemas.microsoft.com/office/drawing/2014/main" id="{34D7AD7E-7AC6-6B44-9B79-8E33CBA294E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1386;p45">
            <a:extLst>
              <a:ext uri="{FF2B5EF4-FFF2-40B4-BE49-F238E27FC236}">
                <a16:creationId xmlns:a16="http://schemas.microsoft.com/office/drawing/2014/main" id="{52DE0172-2691-FC32-2D30-45F9BDF30A51}"/>
              </a:ext>
            </a:extLst>
          </p:cNvPr>
          <p:cNvGrpSpPr/>
          <p:nvPr/>
        </p:nvGrpSpPr>
        <p:grpSpPr>
          <a:xfrm>
            <a:off x="8510862" y="-42757"/>
            <a:ext cx="795700" cy="975275"/>
            <a:chOff x="5704900" y="2237375"/>
            <a:chExt cx="795700" cy="975275"/>
          </a:xfrm>
        </p:grpSpPr>
        <p:sp>
          <p:nvSpPr>
            <p:cNvPr id="23" name="Google Shape;1387;p45">
              <a:extLst>
                <a:ext uri="{FF2B5EF4-FFF2-40B4-BE49-F238E27FC236}">
                  <a16:creationId xmlns:a16="http://schemas.microsoft.com/office/drawing/2014/main" id="{FC6385B5-895D-E4EA-16F0-CAAB7A1BFB4F}"/>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88;p45">
              <a:extLst>
                <a:ext uri="{FF2B5EF4-FFF2-40B4-BE49-F238E27FC236}">
                  <a16:creationId xmlns:a16="http://schemas.microsoft.com/office/drawing/2014/main" id="{E6FF0F85-7D3E-4CD0-DA06-145E7191AA3E}"/>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89;p45">
              <a:extLst>
                <a:ext uri="{FF2B5EF4-FFF2-40B4-BE49-F238E27FC236}">
                  <a16:creationId xmlns:a16="http://schemas.microsoft.com/office/drawing/2014/main" id="{D5693B7A-C034-9C18-39A2-72CBBA87929D}"/>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90;p45">
              <a:extLst>
                <a:ext uri="{FF2B5EF4-FFF2-40B4-BE49-F238E27FC236}">
                  <a16:creationId xmlns:a16="http://schemas.microsoft.com/office/drawing/2014/main" id="{B7CB9AB2-00BD-1C56-379A-84B199270563}"/>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91;p45">
              <a:extLst>
                <a:ext uri="{FF2B5EF4-FFF2-40B4-BE49-F238E27FC236}">
                  <a16:creationId xmlns:a16="http://schemas.microsoft.com/office/drawing/2014/main" id="{15A94BB4-50FF-6FB2-BE37-729DB26AB3E6}"/>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92;p45">
              <a:extLst>
                <a:ext uri="{FF2B5EF4-FFF2-40B4-BE49-F238E27FC236}">
                  <a16:creationId xmlns:a16="http://schemas.microsoft.com/office/drawing/2014/main" id="{BB08757E-4E55-4940-0BFC-D2EE2DA41450}"/>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93;p45">
              <a:extLst>
                <a:ext uri="{FF2B5EF4-FFF2-40B4-BE49-F238E27FC236}">
                  <a16:creationId xmlns:a16="http://schemas.microsoft.com/office/drawing/2014/main" id="{FF338272-986C-C02A-B3AC-B038808613C7}"/>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94;p45">
              <a:extLst>
                <a:ext uri="{FF2B5EF4-FFF2-40B4-BE49-F238E27FC236}">
                  <a16:creationId xmlns:a16="http://schemas.microsoft.com/office/drawing/2014/main" id="{5BA17D28-E194-585F-988F-2A1BFED9CFEE}"/>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95;p45">
              <a:extLst>
                <a:ext uri="{FF2B5EF4-FFF2-40B4-BE49-F238E27FC236}">
                  <a16:creationId xmlns:a16="http://schemas.microsoft.com/office/drawing/2014/main" id="{095B7F75-F67A-9D5E-D843-D07A5C532BDA}"/>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96;p45">
              <a:extLst>
                <a:ext uri="{FF2B5EF4-FFF2-40B4-BE49-F238E27FC236}">
                  <a16:creationId xmlns:a16="http://schemas.microsoft.com/office/drawing/2014/main" id="{2F5403F4-664D-FC9C-0A0F-684A0D298B7C}"/>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97;p45">
              <a:extLst>
                <a:ext uri="{FF2B5EF4-FFF2-40B4-BE49-F238E27FC236}">
                  <a16:creationId xmlns:a16="http://schemas.microsoft.com/office/drawing/2014/main" id="{4EA94D11-D8D5-A043-E8AB-9D43D248D4AE}"/>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98;p45">
              <a:extLst>
                <a:ext uri="{FF2B5EF4-FFF2-40B4-BE49-F238E27FC236}">
                  <a16:creationId xmlns:a16="http://schemas.microsoft.com/office/drawing/2014/main" id="{A0608FAD-29A6-3A7C-CA82-6B772A5DFFDB}"/>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99;p45">
              <a:extLst>
                <a:ext uri="{FF2B5EF4-FFF2-40B4-BE49-F238E27FC236}">
                  <a16:creationId xmlns:a16="http://schemas.microsoft.com/office/drawing/2014/main" id="{DB7CB327-3D90-8683-668D-4C0CEE637A3B}"/>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00;p45">
              <a:extLst>
                <a:ext uri="{FF2B5EF4-FFF2-40B4-BE49-F238E27FC236}">
                  <a16:creationId xmlns:a16="http://schemas.microsoft.com/office/drawing/2014/main" id="{571036D3-F4DC-E182-35BC-BCF6DA410B84}"/>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01;p45">
              <a:extLst>
                <a:ext uri="{FF2B5EF4-FFF2-40B4-BE49-F238E27FC236}">
                  <a16:creationId xmlns:a16="http://schemas.microsoft.com/office/drawing/2014/main" id="{9B55377B-B790-8695-B422-97DCF0013393}"/>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AutoShape 2" descr="Từ phổ là gì? Đường sức từ và Cách xác định chiều của đường sức từ - Vật lý  9 bài 23">
            <a:extLst>
              <a:ext uri="{FF2B5EF4-FFF2-40B4-BE49-F238E27FC236}">
                <a16:creationId xmlns:a16="http://schemas.microsoft.com/office/drawing/2014/main" id="{D22D2D7D-6494-CD45-2E60-A61314169D1F}"/>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 name="Picture 3">
            <a:extLst>
              <a:ext uri="{FF2B5EF4-FFF2-40B4-BE49-F238E27FC236}">
                <a16:creationId xmlns:a16="http://schemas.microsoft.com/office/drawing/2014/main" id="{397F0508-3698-D3D5-40D9-8EC7737EC2AB}"/>
              </a:ext>
            </a:extLst>
          </p:cNvPr>
          <p:cNvPicPr>
            <a:picLocks noChangeAspect="1"/>
          </p:cNvPicPr>
          <p:nvPr/>
        </p:nvPicPr>
        <p:blipFill>
          <a:blip r:embed="rId3"/>
          <a:stretch>
            <a:fillRect/>
          </a:stretch>
        </p:blipFill>
        <p:spPr>
          <a:xfrm>
            <a:off x="5304187" y="529008"/>
            <a:ext cx="2941872" cy="28643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0" name="文本框 2">
            <a:extLst>
              <a:ext uri="{FF2B5EF4-FFF2-40B4-BE49-F238E27FC236}">
                <a16:creationId xmlns:a16="http://schemas.microsoft.com/office/drawing/2014/main" id="{C359123D-1AFA-20C1-8208-51DA5222D9CA}"/>
              </a:ext>
            </a:extLst>
          </p:cNvPr>
          <p:cNvSpPr txBox="1"/>
          <p:nvPr/>
        </p:nvSpPr>
        <p:spPr>
          <a:xfrm>
            <a:off x="2793526" y="3949470"/>
            <a:ext cx="7058049" cy="579967"/>
          </a:xfrm>
          <a:prstGeom prst="rect">
            <a:avLst/>
          </a:prstGeom>
          <a:noFill/>
        </p:spPr>
        <p:txBody>
          <a:bodyPr wrap="square" rtlCol="0">
            <a:spAutoFit/>
          </a:bodyPr>
          <a:lstStyle/>
          <a:p>
            <a:pPr algn="just">
              <a:lnSpc>
                <a:spcPct val="150000"/>
              </a:lnSpc>
            </a:pP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TỪ PHỔ CỦA NAM CHÂM</a:t>
            </a:r>
            <a:endParaRPr lang="zh-CN" altLang="en-US"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endParaRPr>
          </a:p>
        </p:txBody>
      </p:sp>
      <p:pic>
        <p:nvPicPr>
          <p:cNvPr id="41" name="Picture 40">
            <a:extLst>
              <a:ext uri="{FF2B5EF4-FFF2-40B4-BE49-F238E27FC236}">
                <a16:creationId xmlns:a16="http://schemas.microsoft.com/office/drawing/2014/main" id="{1276633C-72DF-37BA-AFF3-866389655CDC}"/>
              </a:ext>
            </a:extLst>
          </p:cNvPr>
          <p:cNvPicPr>
            <a:picLocks noChangeAspect="1"/>
          </p:cNvPicPr>
          <p:nvPr/>
        </p:nvPicPr>
        <p:blipFill>
          <a:blip r:embed="rId4"/>
          <a:stretch>
            <a:fillRect/>
          </a:stretch>
        </p:blipFill>
        <p:spPr>
          <a:xfrm>
            <a:off x="784986" y="529008"/>
            <a:ext cx="3826459" cy="28643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48649985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80">
                                          <p:stCondLst>
                                            <p:cond delay="0"/>
                                          </p:stCondLst>
                                        </p:cTn>
                                        <p:tgtEl>
                                          <p:spTgt spid="40"/>
                                        </p:tgtEl>
                                      </p:cBhvr>
                                    </p:animEffect>
                                    <p:anim calcmode="lin" valueType="num">
                                      <p:cBhvr>
                                        <p:cTn id="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3" dur="26">
                                          <p:stCondLst>
                                            <p:cond delay="650"/>
                                          </p:stCondLst>
                                        </p:cTn>
                                        <p:tgtEl>
                                          <p:spTgt spid="40"/>
                                        </p:tgtEl>
                                      </p:cBhvr>
                                      <p:to x="100000" y="60000"/>
                                    </p:animScale>
                                    <p:animScale>
                                      <p:cBhvr>
                                        <p:cTn id="14" dur="166" decel="50000">
                                          <p:stCondLst>
                                            <p:cond delay="676"/>
                                          </p:stCondLst>
                                        </p:cTn>
                                        <p:tgtEl>
                                          <p:spTgt spid="40"/>
                                        </p:tgtEl>
                                      </p:cBhvr>
                                      <p:to x="100000" y="100000"/>
                                    </p:animScale>
                                    <p:animScale>
                                      <p:cBhvr>
                                        <p:cTn id="15" dur="26">
                                          <p:stCondLst>
                                            <p:cond delay="1312"/>
                                          </p:stCondLst>
                                        </p:cTn>
                                        <p:tgtEl>
                                          <p:spTgt spid="40"/>
                                        </p:tgtEl>
                                      </p:cBhvr>
                                      <p:to x="100000" y="80000"/>
                                    </p:animScale>
                                    <p:animScale>
                                      <p:cBhvr>
                                        <p:cTn id="16" dur="166" decel="50000">
                                          <p:stCondLst>
                                            <p:cond delay="1338"/>
                                          </p:stCondLst>
                                        </p:cTn>
                                        <p:tgtEl>
                                          <p:spTgt spid="40"/>
                                        </p:tgtEl>
                                      </p:cBhvr>
                                      <p:to x="100000" y="100000"/>
                                    </p:animScale>
                                    <p:animScale>
                                      <p:cBhvr>
                                        <p:cTn id="17" dur="26">
                                          <p:stCondLst>
                                            <p:cond delay="1642"/>
                                          </p:stCondLst>
                                        </p:cTn>
                                        <p:tgtEl>
                                          <p:spTgt spid="40"/>
                                        </p:tgtEl>
                                      </p:cBhvr>
                                      <p:to x="100000" y="90000"/>
                                    </p:animScale>
                                    <p:animScale>
                                      <p:cBhvr>
                                        <p:cTn id="18" dur="166" decel="50000">
                                          <p:stCondLst>
                                            <p:cond delay="1668"/>
                                          </p:stCondLst>
                                        </p:cTn>
                                        <p:tgtEl>
                                          <p:spTgt spid="40"/>
                                        </p:tgtEl>
                                      </p:cBhvr>
                                      <p:to x="100000" y="100000"/>
                                    </p:animScale>
                                    <p:animScale>
                                      <p:cBhvr>
                                        <p:cTn id="19" dur="26">
                                          <p:stCondLst>
                                            <p:cond delay="1808"/>
                                          </p:stCondLst>
                                        </p:cTn>
                                        <p:tgtEl>
                                          <p:spTgt spid="40"/>
                                        </p:tgtEl>
                                      </p:cBhvr>
                                      <p:to x="100000" y="95000"/>
                                    </p:animScale>
                                    <p:animScale>
                                      <p:cBhvr>
                                        <p:cTn id="20" dur="166" decel="50000">
                                          <p:stCondLst>
                                            <p:cond delay="1834"/>
                                          </p:stCondLst>
                                        </p:cTn>
                                        <p:tgtEl>
                                          <p:spTgt spid="4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p45"/>
          <p:cNvSpPr/>
          <p:nvPr/>
        </p:nvSpPr>
        <p:spPr>
          <a:xfrm>
            <a:off x="2416375" y="3065363"/>
            <a:ext cx="4311300" cy="7446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5"/>
          <p:cNvSpPr txBox="1">
            <a:spLocks noGrp="1"/>
          </p:cNvSpPr>
          <p:nvPr>
            <p:ph type="title"/>
          </p:nvPr>
        </p:nvSpPr>
        <p:spPr>
          <a:xfrm>
            <a:off x="2533825" y="3171713"/>
            <a:ext cx="40767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—SOMEONE FAMOUS</a:t>
            </a:r>
            <a:endParaRPr dirty="0"/>
          </a:p>
        </p:txBody>
      </p:sp>
      <p:sp>
        <p:nvSpPr>
          <p:cNvPr id="1345" name="Google Shape;1345;p45"/>
          <p:cNvSpPr txBox="1">
            <a:spLocks noGrp="1"/>
          </p:cNvSpPr>
          <p:nvPr>
            <p:ph type="subTitle" idx="1"/>
          </p:nvPr>
        </p:nvSpPr>
        <p:spPr>
          <a:xfrm>
            <a:off x="1458150" y="1333538"/>
            <a:ext cx="6227700" cy="153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“This is a quote, words full of wisdom that someone important said and can make the reader get inspired.”</a:t>
            </a:r>
            <a:endParaRPr dirty="0"/>
          </a:p>
        </p:txBody>
      </p:sp>
      <p:grpSp>
        <p:nvGrpSpPr>
          <p:cNvPr id="1346" name="Google Shape;1346;p45"/>
          <p:cNvGrpSpPr/>
          <p:nvPr/>
        </p:nvGrpSpPr>
        <p:grpSpPr>
          <a:xfrm>
            <a:off x="3352457" y="100272"/>
            <a:ext cx="695655" cy="651807"/>
            <a:chOff x="2991025" y="3977000"/>
            <a:chExt cx="1097075" cy="1027925"/>
          </a:xfrm>
        </p:grpSpPr>
        <p:sp>
          <p:nvSpPr>
            <p:cNvPr id="1347" name="Google Shape;134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45"/>
          <p:cNvGrpSpPr/>
          <p:nvPr/>
        </p:nvGrpSpPr>
        <p:grpSpPr>
          <a:xfrm>
            <a:off x="7752299" y="2821479"/>
            <a:ext cx="437075" cy="409525"/>
            <a:chOff x="2991025" y="3977000"/>
            <a:chExt cx="1097075" cy="1027925"/>
          </a:xfrm>
        </p:grpSpPr>
        <p:sp>
          <p:nvSpPr>
            <p:cNvPr id="1352" name="Google Shape;135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45"/>
          <p:cNvGrpSpPr/>
          <p:nvPr/>
        </p:nvGrpSpPr>
        <p:grpSpPr>
          <a:xfrm>
            <a:off x="944644" y="2942848"/>
            <a:ext cx="695655" cy="651807"/>
            <a:chOff x="2991025" y="3977000"/>
            <a:chExt cx="1097075" cy="1027925"/>
          </a:xfrm>
        </p:grpSpPr>
        <p:sp>
          <p:nvSpPr>
            <p:cNvPr id="1357" name="Google Shape;135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45"/>
          <p:cNvGrpSpPr/>
          <p:nvPr/>
        </p:nvGrpSpPr>
        <p:grpSpPr>
          <a:xfrm>
            <a:off x="2096739" y="4137203"/>
            <a:ext cx="437075" cy="409525"/>
            <a:chOff x="2991025" y="3977000"/>
            <a:chExt cx="1097075" cy="1027925"/>
          </a:xfrm>
        </p:grpSpPr>
        <p:sp>
          <p:nvSpPr>
            <p:cNvPr id="1362" name="Google Shape;136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45"/>
          <p:cNvGrpSpPr/>
          <p:nvPr/>
        </p:nvGrpSpPr>
        <p:grpSpPr>
          <a:xfrm>
            <a:off x="7582969" y="3519886"/>
            <a:ext cx="695655" cy="651807"/>
            <a:chOff x="2991025" y="3977000"/>
            <a:chExt cx="1097075" cy="1027925"/>
          </a:xfrm>
        </p:grpSpPr>
        <p:sp>
          <p:nvSpPr>
            <p:cNvPr id="1367" name="Google Shape;136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45"/>
          <p:cNvGrpSpPr/>
          <p:nvPr/>
        </p:nvGrpSpPr>
        <p:grpSpPr>
          <a:xfrm>
            <a:off x="4675623" y="444189"/>
            <a:ext cx="437075" cy="409525"/>
            <a:chOff x="2991025" y="3977000"/>
            <a:chExt cx="1097075" cy="1027925"/>
          </a:xfrm>
        </p:grpSpPr>
        <p:sp>
          <p:nvSpPr>
            <p:cNvPr id="1372" name="Google Shape;137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5"/>
          <p:cNvGrpSpPr/>
          <p:nvPr/>
        </p:nvGrpSpPr>
        <p:grpSpPr>
          <a:xfrm>
            <a:off x="3165499" y="4328586"/>
            <a:ext cx="437075" cy="409525"/>
            <a:chOff x="2991025" y="3977000"/>
            <a:chExt cx="1097075" cy="1027925"/>
          </a:xfrm>
        </p:grpSpPr>
        <p:sp>
          <p:nvSpPr>
            <p:cNvPr id="1377" name="Google Shape;137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5"/>
          <p:cNvGrpSpPr/>
          <p:nvPr/>
        </p:nvGrpSpPr>
        <p:grpSpPr>
          <a:xfrm>
            <a:off x="882514" y="752090"/>
            <a:ext cx="437075" cy="409525"/>
            <a:chOff x="2991025" y="3977000"/>
            <a:chExt cx="1097075" cy="1027925"/>
          </a:xfrm>
        </p:grpSpPr>
        <p:sp>
          <p:nvSpPr>
            <p:cNvPr id="1382" name="Google Shape;138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5"/>
          <p:cNvGrpSpPr/>
          <p:nvPr/>
        </p:nvGrpSpPr>
        <p:grpSpPr>
          <a:xfrm>
            <a:off x="8901957" y="-219544"/>
            <a:ext cx="795700" cy="975275"/>
            <a:chOff x="5704900" y="2237375"/>
            <a:chExt cx="795700" cy="975275"/>
          </a:xfrm>
        </p:grpSpPr>
        <p:sp>
          <p:nvSpPr>
            <p:cNvPr id="1387" name="Google Shape;1387;p45"/>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5"/>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5"/>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5"/>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5"/>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5"/>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5"/>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5"/>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5"/>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5"/>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5"/>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a:extLst>
              <a:ext uri="{FF2B5EF4-FFF2-40B4-BE49-F238E27FC236}">
                <a16:creationId xmlns:a16="http://schemas.microsoft.com/office/drawing/2014/main" id="{5927D9E0-5BEC-360B-62DF-7A7666E3022A}"/>
              </a:ext>
            </a:extLst>
          </p:cNvPr>
          <p:cNvPicPr>
            <a:picLocks noChangeAspect="1"/>
          </p:cNvPicPr>
          <p:nvPr/>
        </p:nvPicPr>
        <p:blipFill>
          <a:blip r:embed="rId3"/>
          <a:stretch>
            <a:fillRect/>
          </a:stretch>
        </p:blipFill>
        <p:spPr>
          <a:xfrm>
            <a:off x="27582" y="-54044"/>
            <a:ext cx="9144000" cy="514099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25"/>
        <p:cNvGrpSpPr/>
        <p:nvPr/>
      </p:nvGrpSpPr>
      <p:grpSpPr>
        <a:xfrm>
          <a:off x="0" y="0"/>
          <a:ext cx="0" cy="0"/>
          <a:chOff x="0" y="0"/>
          <a:chExt cx="0" cy="0"/>
        </a:xfrm>
      </p:grpSpPr>
      <p:graphicFrame>
        <p:nvGraphicFramePr>
          <p:cNvPr id="37" name="Table 36">
            <a:extLst>
              <a:ext uri="{FF2B5EF4-FFF2-40B4-BE49-F238E27FC236}">
                <a16:creationId xmlns:a16="http://schemas.microsoft.com/office/drawing/2014/main" id="{CC55D817-6520-4B27-05EA-EF33CAD18474}"/>
              </a:ext>
            </a:extLst>
          </p:cNvPr>
          <p:cNvGraphicFramePr>
            <a:graphicFrameLocks noGrp="1"/>
          </p:cNvGraphicFramePr>
          <p:nvPr>
            <p:extLst>
              <p:ext uri="{D42A27DB-BD31-4B8C-83A1-F6EECF244321}">
                <p14:modId xmlns:p14="http://schemas.microsoft.com/office/powerpoint/2010/main" val="66969261"/>
              </p:ext>
            </p:extLst>
          </p:nvPr>
        </p:nvGraphicFramePr>
        <p:xfrm>
          <a:off x="500962" y="1474845"/>
          <a:ext cx="8182112" cy="3249218"/>
        </p:xfrm>
        <a:graphic>
          <a:graphicData uri="http://schemas.openxmlformats.org/drawingml/2006/table">
            <a:tbl>
              <a:tblPr firstRow="1" firstCol="1" bandRow="1">
                <a:effectLst/>
              </a:tblPr>
              <a:tblGrid>
                <a:gridCol w="997352">
                  <a:extLst>
                    <a:ext uri="{9D8B030D-6E8A-4147-A177-3AD203B41FA5}">
                      <a16:colId xmlns:a16="http://schemas.microsoft.com/office/drawing/2014/main" val="3140378730"/>
                    </a:ext>
                  </a:extLst>
                </a:gridCol>
                <a:gridCol w="7184760">
                  <a:extLst>
                    <a:ext uri="{9D8B030D-6E8A-4147-A177-3AD203B41FA5}">
                      <a16:colId xmlns:a16="http://schemas.microsoft.com/office/drawing/2014/main" val="3598614940"/>
                    </a:ext>
                  </a:extLst>
                </a:gridCol>
              </a:tblGrid>
              <a:tr h="465152">
                <a:tc>
                  <a:txBody>
                    <a:bodyPr/>
                    <a:lstStyle/>
                    <a:p>
                      <a:pPr algn="ctr">
                        <a:lnSpc>
                          <a:spcPct val="120000"/>
                        </a:lnSpc>
                        <a:spcBef>
                          <a:spcPts val="0"/>
                        </a:spcBef>
                        <a:spcAft>
                          <a:spcPts val="0"/>
                        </a:spcAft>
                      </a:pP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cầu</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20000"/>
                        </a:lnSpc>
                        <a:spcBef>
                          <a:spcPts val="0"/>
                        </a:spcBef>
                        <a:spcAft>
                          <a:spcPts val="0"/>
                        </a:spcAft>
                      </a:pP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dung</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72275078"/>
                  </a:ext>
                </a:extLst>
              </a:tr>
              <a:tr h="450602">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1</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Dùng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bút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tô</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dọc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mạt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sắt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tấm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nhựa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ĐƯỜNG SỨC TỪ</a:t>
                      </a:r>
                      <a:endPar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41148977"/>
                  </a:ext>
                </a:extLst>
              </a:tr>
              <a:tr h="440872">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2</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Đăt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1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1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di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chuyển</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636364159"/>
                  </a:ext>
                </a:extLst>
              </a:tr>
              <a:tr h="454196">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3</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Nhận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xét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di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chuyển</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00172548"/>
                  </a:ext>
                </a:extLst>
              </a:tr>
              <a:tr h="454196">
                <a:tc>
                  <a:txBody>
                    <a:bodyPr/>
                    <a:lstStyle/>
                    <a:p>
                      <a:pPr algn="ctr">
                        <a:lnSpc>
                          <a:spcPct val="120000"/>
                        </a:lnSpc>
                        <a:spcBef>
                          <a:spcPts val="0"/>
                        </a:spcBef>
                        <a:spcAft>
                          <a:spcPts val="0"/>
                        </a:spcAft>
                      </a:pP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4</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Đánh</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dấu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mũi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tại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vị</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đặt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chiều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cực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cực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Bắc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601302312"/>
                  </a:ext>
                </a:extLst>
              </a:tr>
              <a:tr h="454196">
                <a:tc>
                  <a:txBody>
                    <a:bodyPr/>
                    <a:lstStyle/>
                    <a:p>
                      <a:pPr algn="ctr">
                        <a:lnSpc>
                          <a:spcPct val="120000"/>
                        </a:lnSpc>
                        <a:spcBef>
                          <a:spcPts val="0"/>
                        </a:spcBef>
                        <a:spcAft>
                          <a:spcPts val="0"/>
                        </a:spcAft>
                      </a:pP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5</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Vẽ</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nam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châm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thẳng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chiều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giấy</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A3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dán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bảng</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72062731"/>
                  </a:ext>
                </a:extLst>
              </a:tr>
            </a:tbl>
          </a:graphicData>
        </a:graphic>
      </p:graphicFrame>
      <p:sp>
        <p:nvSpPr>
          <p:cNvPr id="39" name="Rectangle: Rounded Corners 38">
            <a:extLst>
              <a:ext uri="{FF2B5EF4-FFF2-40B4-BE49-F238E27FC236}">
                <a16:creationId xmlns:a16="http://schemas.microsoft.com/office/drawing/2014/main" id="{7EE6505D-A4CC-E11B-619B-7E4299559136}"/>
              </a:ext>
            </a:extLst>
          </p:cNvPr>
          <p:cNvSpPr/>
          <p:nvPr/>
        </p:nvSpPr>
        <p:spPr>
          <a:xfrm>
            <a:off x="1651100" y="700866"/>
            <a:ext cx="6622506" cy="5917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15000"/>
              </a:lnSpc>
            </a:pP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nhóm</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vòng</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phút</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de-DE" sz="2000" dirty="0">
                <a:solidFill>
                  <a:schemeClr val="accent6"/>
                </a:solidFill>
                <a:latin typeface="Times New Roman" panose="02020603050405020304" pitchFamily="18" charset="0"/>
                <a:cs typeface="Times New Roman" panose="02020603050405020304" pitchFamily="18" charset="0"/>
              </a:rPr>
              <a:t>theo các yêu cầu sau</a:t>
            </a:r>
            <a:endPar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41" name="Picture 2" descr="Káº¿t quáº£ hÃ¬nh áº£nh cho icon Äá»ng há»">
            <a:extLst>
              <a:ext uri="{FF2B5EF4-FFF2-40B4-BE49-F238E27FC236}">
                <a16:creationId xmlns:a16="http://schemas.microsoft.com/office/drawing/2014/main" id="{7D7EC001-C1B2-6CF1-31BA-19FA220558E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892" y="419437"/>
            <a:ext cx="592021" cy="592931"/>
          </a:xfrm>
          <a:prstGeom prst="rect">
            <a:avLst/>
          </a:prstGeom>
          <a:noFill/>
          <a:extLst>
            <a:ext uri="{909E8E84-426E-40DD-AFC4-6F175D3DCCD1}">
              <a14:hiddenFill xmlns:a14="http://schemas.microsoft.com/office/drawing/2010/main">
                <a:solidFill>
                  <a:srgbClr val="FFFFFF"/>
                </a:solidFill>
              </a14:hiddenFill>
            </a:ext>
          </a:extLst>
        </p:spPr>
      </p:pic>
      <p:grpSp>
        <p:nvGrpSpPr>
          <p:cNvPr id="42" name="Google Shape;555;p37">
            <a:extLst>
              <a:ext uri="{FF2B5EF4-FFF2-40B4-BE49-F238E27FC236}">
                <a16:creationId xmlns:a16="http://schemas.microsoft.com/office/drawing/2014/main" id="{137B239B-F6EF-B3F1-1BC7-3604A577F5A1}"/>
              </a:ext>
            </a:extLst>
          </p:cNvPr>
          <p:cNvGrpSpPr/>
          <p:nvPr/>
        </p:nvGrpSpPr>
        <p:grpSpPr>
          <a:xfrm>
            <a:off x="8471348" y="-26318"/>
            <a:ext cx="695655" cy="651807"/>
            <a:chOff x="2991025" y="3977000"/>
            <a:chExt cx="1097075" cy="1027925"/>
          </a:xfrm>
        </p:grpSpPr>
        <p:sp>
          <p:nvSpPr>
            <p:cNvPr id="43" name="Google Shape;556;p37">
              <a:extLst>
                <a:ext uri="{FF2B5EF4-FFF2-40B4-BE49-F238E27FC236}">
                  <a16:creationId xmlns:a16="http://schemas.microsoft.com/office/drawing/2014/main" id="{F6A646B0-80C7-9C51-2E20-F861603C5AB0}"/>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57;p37">
              <a:extLst>
                <a:ext uri="{FF2B5EF4-FFF2-40B4-BE49-F238E27FC236}">
                  <a16:creationId xmlns:a16="http://schemas.microsoft.com/office/drawing/2014/main" id="{9ECC206C-6B23-628E-EA85-9619C35AFA9D}"/>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58;p37">
              <a:extLst>
                <a:ext uri="{FF2B5EF4-FFF2-40B4-BE49-F238E27FC236}">
                  <a16:creationId xmlns:a16="http://schemas.microsoft.com/office/drawing/2014/main" id="{F2824F4E-8B42-7B68-97EA-98A7A2A0159A}"/>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59;p37">
              <a:extLst>
                <a:ext uri="{FF2B5EF4-FFF2-40B4-BE49-F238E27FC236}">
                  <a16:creationId xmlns:a16="http://schemas.microsoft.com/office/drawing/2014/main" id="{8E09A946-2302-447C-8E2D-F854D1B9A22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560;p37">
            <a:extLst>
              <a:ext uri="{FF2B5EF4-FFF2-40B4-BE49-F238E27FC236}">
                <a16:creationId xmlns:a16="http://schemas.microsoft.com/office/drawing/2014/main" id="{405BA9D8-43BA-F07A-7B3A-03AA64CDDF41}"/>
              </a:ext>
            </a:extLst>
          </p:cNvPr>
          <p:cNvGrpSpPr/>
          <p:nvPr/>
        </p:nvGrpSpPr>
        <p:grpSpPr>
          <a:xfrm>
            <a:off x="-37095" y="-37949"/>
            <a:ext cx="437075" cy="409525"/>
            <a:chOff x="2991025" y="3977000"/>
            <a:chExt cx="1097075" cy="1027925"/>
          </a:xfrm>
        </p:grpSpPr>
        <p:sp>
          <p:nvSpPr>
            <p:cNvPr id="48" name="Google Shape;561;p37">
              <a:extLst>
                <a:ext uri="{FF2B5EF4-FFF2-40B4-BE49-F238E27FC236}">
                  <a16:creationId xmlns:a16="http://schemas.microsoft.com/office/drawing/2014/main" id="{11608828-6D85-9904-1AE0-6C770F9DADED}"/>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2;p37">
              <a:extLst>
                <a:ext uri="{FF2B5EF4-FFF2-40B4-BE49-F238E27FC236}">
                  <a16:creationId xmlns:a16="http://schemas.microsoft.com/office/drawing/2014/main" id="{F6765013-4D32-D2A7-4DE1-D7ED8DDD7EFB}"/>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3;p37">
              <a:extLst>
                <a:ext uri="{FF2B5EF4-FFF2-40B4-BE49-F238E27FC236}">
                  <a16:creationId xmlns:a16="http://schemas.microsoft.com/office/drawing/2014/main" id="{5B50933B-3B0F-ECCB-BA43-CFF46F3D8BD6}"/>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4;p37">
              <a:extLst>
                <a:ext uri="{FF2B5EF4-FFF2-40B4-BE49-F238E27FC236}">
                  <a16:creationId xmlns:a16="http://schemas.microsoft.com/office/drawing/2014/main" id="{DA0D0BF3-E0AC-C67A-037F-AE1848E69C36}"/>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70;p37">
            <a:extLst>
              <a:ext uri="{FF2B5EF4-FFF2-40B4-BE49-F238E27FC236}">
                <a16:creationId xmlns:a16="http://schemas.microsoft.com/office/drawing/2014/main" id="{42FFDEF9-7700-3541-1124-D90FB3A15748}"/>
              </a:ext>
            </a:extLst>
          </p:cNvPr>
          <p:cNvGrpSpPr/>
          <p:nvPr/>
        </p:nvGrpSpPr>
        <p:grpSpPr>
          <a:xfrm>
            <a:off x="8879644" y="4938737"/>
            <a:ext cx="437075" cy="409525"/>
            <a:chOff x="2991025" y="3977000"/>
            <a:chExt cx="1097075" cy="1027925"/>
          </a:xfrm>
        </p:grpSpPr>
        <p:sp>
          <p:nvSpPr>
            <p:cNvPr id="53" name="Google Shape;571;p37">
              <a:extLst>
                <a:ext uri="{FF2B5EF4-FFF2-40B4-BE49-F238E27FC236}">
                  <a16:creationId xmlns:a16="http://schemas.microsoft.com/office/drawing/2014/main" id="{458E0A03-0F21-B7E0-A54E-D5AB4FAA865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72;p37">
              <a:extLst>
                <a:ext uri="{FF2B5EF4-FFF2-40B4-BE49-F238E27FC236}">
                  <a16:creationId xmlns:a16="http://schemas.microsoft.com/office/drawing/2014/main" id="{CEA094CE-B611-B8FE-FE8E-E8B30BE7C1F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73;p37">
              <a:extLst>
                <a:ext uri="{FF2B5EF4-FFF2-40B4-BE49-F238E27FC236}">
                  <a16:creationId xmlns:a16="http://schemas.microsoft.com/office/drawing/2014/main" id="{9749EAAD-12F6-7E77-BCAE-02F70F1EF624}"/>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74;p37">
              <a:extLst>
                <a:ext uri="{FF2B5EF4-FFF2-40B4-BE49-F238E27FC236}">
                  <a16:creationId xmlns:a16="http://schemas.microsoft.com/office/drawing/2014/main" id="{6F19643B-8757-3A28-1863-61D76B6E25B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570;p37">
            <a:extLst>
              <a:ext uri="{FF2B5EF4-FFF2-40B4-BE49-F238E27FC236}">
                <a16:creationId xmlns:a16="http://schemas.microsoft.com/office/drawing/2014/main" id="{54D01972-BB12-019D-BADD-FEC5FDEC563A}"/>
              </a:ext>
            </a:extLst>
          </p:cNvPr>
          <p:cNvGrpSpPr/>
          <p:nvPr/>
        </p:nvGrpSpPr>
        <p:grpSpPr>
          <a:xfrm>
            <a:off x="-218538" y="4876726"/>
            <a:ext cx="437075" cy="409525"/>
            <a:chOff x="2991025" y="3977000"/>
            <a:chExt cx="1097075" cy="1027925"/>
          </a:xfrm>
        </p:grpSpPr>
        <p:sp>
          <p:nvSpPr>
            <p:cNvPr id="24" name="Google Shape;571;p37">
              <a:extLst>
                <a:ext uri="{FF2B5EF4-FFF2-40B4-BE49-F238E27FC236}">
                  <a16:creationId xmlns:a16="http://schemas.microsoft.com/office/drawing/2014/main" id="{E781FAE5-C214-7803-1B0B-F93A978CCD1D}"/>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72;p37">
              <a:extLst>
                <a:ext uri="{FF2B5EF4-FFF2-40B4-BE49-F238E27FC236}">
                  <a16:creationId xmlns:a16="http://schemas.microsoft.com/office/drawing/2014/main" id="{5BF96899-F3EC-DD30-E44B-ECFA8F70B32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73;p37">
              <a:extLst>
                <a:ext uri="{FF2B5EF4-FFF2-40B4-BE49-F238E27FC236}">
                  <a16:creationId xmlns:a16="http://schemas.microsoft.com/office/drawing/2014/main" id="{BFF021FF-99F4-B39A-38BE-EC8671C624EF}"/>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74;p37">
              <a:extLst>
                <a:ext uri="{FF2B5EF4-FFF2-40B4-BE49-F238E27FC236}">
                  <a16:creationId xmlns:a16="http://schemas.microsoft.com/office/drawing/2014/main" id="{FE7AA0D7-B156-9A02-23BE-B02AA035F00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10" presetClass="entr" presetSubtype="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25"/>
        <p:cNvGrpSpPr/>
        <p:nvPr/>
      </p:nvGrpSpPr>
      <p:grpSpPr>
        <a:xfrm>
          <a:off x="0" y="0"/>
          <a:ext cx="0" cy="0"/>
          <a:chOff x="0" y="0"/>
          <a:chExt cx="0" cy="0"/>
        </a:xfrm>
      </p:grpSpPr>
      <p:graphicFrame>
        <p:nvGraphicFramePr>
          <p:cNvPr id="37" name="Table 36">
            <a:extLst>
              <a:ext uri="{FF2B5EF4-FFF2-40B4-BE49-F238E27FC236}">
                <a16:creationId xmlns:a16="http://schemas.microsoft.com/office/drawing/2014/main" id="{CC55D817-6520-4B27-05EA-EF33CAD18474}"/>
              </a:ext>
            </a:extLst>
          </p:cNvPr>
          <p:cNvGraphicFramePr>
            <a:graphicFrameLocks noGrp="1"/>
          </p:cNvGraphicFramePr>
          <p:nvPr>
            <p:extLst>
              <p:ext uri="{D42A27DB-BD31-4B8C-83A1-F6EECF244321}">
                <p14:modId xmlns:p14="http://schemas.microsoft.com/office/powerpoint/2010/main" val="3314051523"/>
              </p:ext>
            </p:extLst>
          </p:nvPr>
        </p:nvGraphicFramePr>
        <p:xfrm>
          <a:off x="500962" y="1474845"/>
          <a:ext cx="8182112" cy="3249218"/>
        </p:xfrm>
        <a:graphic>
          <a:graphicData uri="http://schemas.openxmlformats.org/drawingml/2006/table">
            <a:tbl>
              <a:tblPr firstRow="1" firstCol="1" bandRow="1">
                <a:effectLst/>
              </a:tblPr>
              <a:tblGrid>
                <a:gridCol w="997352">
                  <a:extLst>
                    <a:ext uri="{9D8B030D-6E8A-4147-A177-3AD203B41FA5}">
                      <a16:colId xmlns:a16="http://schemas.microsoft.com/office/drawing/2014/main" val="3140378730"/>
                    </a:ext>
                  </a:extLst>
                </a:gridCol>
                <a:gridCol w="7184760">
                  <a:extLst>
                    <a:ext uri="{9D8B030D-6E8A-4147-A177-3AD203B41FA5}">
                      <a16:colId xmlns:a16="http://schemas.microsoft.com/office/drawing/2014/main" val="3598614940"/>
                    </a:ext>
                  </a:extLst>
                </a:gridCol>
              </a:tblGrid>
              <a:tr h="465152">
                <a:tc>
                  <a:txBody>
                    <a:bodyPr/>
                    <a:lstStyle/>
                    <a:p>
                      <a:pPr algn="ctr">
                        <a:lnSpc>
                          <a:spcPct val="120000"/>
                        </a:lnSpc>
                        <a:spcBef>
                          <a:spcPts val="0"/>
                        </a:spcBef>
                        <a:spcAft>
                          <a:spcPts val="0"/>
                        </a:spcAft>
                      </a:pP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cầu</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20000"/>
                        </a:lnSpc>
                        <a:spcBef>
                          <a:spcPts val="0"/>
                        </a:spcBef>
                        <a:spcAft>
                          <a:spcPts val="0"/>
                        </a:spcAft>
                      </a:pPr>
                      <a:r>
                        <a:rPr lang="en-US" sz="1800" b="1"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Nội</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dung</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72275078"/>
                  </a:ext>
                </a:extLst>
              </a:tr>
              <a:tr h="450602">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1</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Dùng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bút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tô</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dọc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mạt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sắt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tấm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nhựa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a:t>
                      </a:r>
                      <a:r>
                        <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ĐƯỜNG SỨC TỪ</a:t>
                      </a:r>
                      <a:endParaRPr lang="en-US" sz="1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41148977"/>
                  </a:ext>
                </a:extLst>
              </a:tr>
              <a:tr h="440872">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2</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Đặt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1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1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di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chuyển</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636364159"/>
                  </a:ext>
                </a:extLst>
              </a:tr>
              <a:tr h="454196">
                <a:tc>
                  <a:txBody>
                    <a:bodyPr/>
                    <a:lstStyle/>
                    <a:p>
                      <a:pPr algn="ctr">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3</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vi-VN"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Nhận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xét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định</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khi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di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chuyển</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00172548"/>
                  </a:ext>
                </a:extLst>
              </a:tr>
              <a:tr h="454196">
                <a:tc>
                  <a:txBody>
                    <a:bodyPr/>
                    <a:lstStyle/>
                    <a:p>
                      <a:pPr algn="ctr">
                        <a:lnSpc>
                          <a:spcPct val="120000"/>
                        </a:lnSpc>
                        <a:spcBef>
                          <a:spcPts val="0"/>
                        </a:spcBef>
                        <a:spcAft>
                          <a:spcPts val="0"/>
                        </a:spcAft>
                      </a:pP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4</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Đánh</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dấu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mũi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tại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vị</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trí</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đặt</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theo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chiều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cực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cực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Bắc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KNC</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601302312"/>
                  </a:ext>
                </a:extLst>
              </a:tr>
              <a:tr h="454196">
                <a:tc>
                  <a:txBody>
                    <a:bodyPr/>
                    <a:lstStyle/>
                    <a:p>
                      <a:pPr algn="ctr">
                        <a:lnSpc>
                          <a:spcPct val="120000"/>
                        </a:lnSpc>
                        <a:spcBef>
                          <a:spcPts val="0"/>
                        </a:spcBef>
                        <a:spcAft>
                          <a:spcPts val="0"/>
                        </a:spcAft>
                      </a:pP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5</a:t>
                      </a: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20000"/>
                        </a:lnSpc>
                        <a:spcBef>
                          <a:spcPts val="0"/>
                        </a:spcBef>
                        <a:spcAft>
                          <a:spcPts val="0"/>
                        </a:spcAft>
                      </a:pP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Vẽ</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nam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châm</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thẳng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chiều</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vào</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giấy</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A3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dán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lên</a:t>
                      </a:r>
                      <a:r>
                        <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bảng</a:t>
                      </a:r>
                      <a:endParaRPr lang="en-US" sz="1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72062731"/>
                  </a:ext>
                </a:extLst>
              </a:tr>
            </a:tbl>
          </a:graphicData>
        </a:graphic>
      </p:graphicFrame>
      <p:sp>
        <p:nvSpPr>
          <p:cNvPr id="39" name="Rectangle: Rounded Corners 38">
            <a:extLst>
              <a:ext uri="{FF2B5EF4-FFF2-40B4-BE49-F238E27FC236}">
                <a16:creationId xmlns:a16="http://schemas.microsoft.com/office/drawing/2014/main" id="{7EE6505D-A4CC-E11B-619B-7E4299559136}"/>
              </a:ext>
            </a:extLst>
          </p:cNvPr>
          <p:cNvSpPr/>
          <p:nvPr/>
        </p:nvSpPr>
        <p:spPr>
          <a:xfrm>
            <a:off x="1651100" y="700866"/>
            <a:ext cx="6622506" cy="5917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15000"/>
              </a:lnSpc>
            </a:pP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nhóm</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thảo</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luận</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vòng</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000" kern="1200" dirty="0" err="1">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phút</a:t>
            </a:r>
            <a:r>
              <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rPr>
              <a:t> </a:t>
            </a:r>
            <a:r>
              <a:rPr lang="de-DE" sz="2000" dirty="0">
                <a:solidFill>
                  <a:schemeClr val="accent6"/>
                </a:solidFill>
                <a:latin typeface="Times New Roman" panose="02020603050405020304" pitchFamily="18" charset="0"/>
                <a:cs typeface="Times New Roman" panose="02020603050405020304" pitchFamily="18" charset="0"/>
              </a:rPr>
              <a:t>theo các yêu cầu sau</a:t>
            </a:r>
            <a:endParaRPr lang="en-US" sz="2000" kern="1200" dirty="0">
              <a:solidFill>
                <a:schemeClr val="accent6"/>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41" name="Picture 2" descr="Káº¿t quáº£ hÃ¬nh áº£nh cho icon Äá»ng há»">
            <a:extLst>
              <a:ext uri="{FF2B5EF4-FFF2-40B4-BE49-F238E27FC236}">
                <a16:creationId xmlns:a16="http://schemas.microsoft.com/office/drawing/2014/main" id="{7D7EC001-C1B2-6CF1-31BA-19FA220558E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892" y="419437"/>
            <a:ext cx="592021" cy="592931"/>
          </a:xfrm>
          <a:prstGeom prst="rect">
            <a:avLst/>
          </a:prstGeom>
          <a:noFill/>
          <a:extLst>
            <a:ext uri="{909E8E84-426E-40DD-AFC4-6F175D3DCCD1}">
              <a14:hiddenFill xmlns:a14="http://schemas.microsoft.com/office/drawing/2010/main">
                <a:solidFill>
                  <a:srgbClr val="FFFFFF"/>
                </a:solidFill>
              </a14:hiddenFill>
            </a:ext>
          </a:extLst>
        </p:spPr>
      </p:pic>
      <p:grpSp>
        <p:nvGrpSpPr>
          <p:cNvPr id="42" name="Google Shape;555;p37">
            <a:extLst>
              <a:ext uri="{FF2B5EF4-FFF2-40B4-BE49-F238E27FC236}">
                <a16:creationId xmlns:a16="http://schemas.microsoft.com/office/drawing/2014/main" id="{137B239B-F6EF-B3F1-1BC7-3604A577F5A1}"/>
              </a:ext>
            </a:extLst>
          </p:cNvPr>
          <p:cNvGrpSpPr/>
          <p:nvPr/>
        </p:nvGrpSpPr>
        <p:grpSpPr>
          <a:xfrm>
            <a:off x="8471348" y="-26318"/>
            <a:ext cx="695655" cy="651807"/>
            <a:chOff x="2991025" y="3977000"/>
            <a:chExt cx="1097075" cy="1027925"/>
          </a:xfrm>
        </p:grpSpPr>
        <p:sp>
          <p:nvSpPr>
            <p:cNvPr id="43" name="Google Shape;556;p37">
              <a:extLst>
                <a:ext uri="{FF2B5EF4-FFF2-40B4-BE49-F238E27FC236}">
                  <a16:creationId xmlns:a16="http://schemas.microsoft.com/office/drawing/2014/main" id="{F6A646B0-80C7-9C51-2E20-F861603C5AB0}"/>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57;p37">
              <a:extLst>
                <a:ext uri="{FF2B5EF4-FFF2-40B4-BE49-F238E27FC236}">
                  <a16:creationId xmlns:a16="http://schemas.microsoft.com/office/drawing/2014/main" id="{9ECC206C-6B23-628E-EA85-9619C35AFA9D}"/>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58;p37">
              <a:extLst>
                <a:ext uri="{FF2B5EF4-FFF2-40B4-BE49-F238E27FC236}">
                  <a16:creationId xmlns:a16="http://schemas.microsoft.com/office/drawing/2014/main" id="{F2824F4E-8B42-7B68-97EA-98A7A2A0159A}"/>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59;p37">
              <a:extLst>
                <a:ext uri="{FF2B5EF4-FFF2-40B4-BE49-F238E27FC236}">
                  <a16:creationId xmlns:a16="http://schemas.microsoft.com/office/drawing/2014/main" id="{8E09A946-2302-447C-8E2D-F854D1B9A22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560;p37">
            <a:extLst>
              <a:ext uri="{FF2B5EF4-FFF2-40B4-BE49-F238E27FC236}">
                <a16:creationId xmlns:a16="http://schemas.microsoft.com/office/drawing/2014/main" id="{405BA9D8-43BA-F07A-7B3A-03AA64CDDF41}"/>
              </a:ext>
            </a:extLst>
          </p:cNvPr>
          <p:cNvGrpSpPr/>
          <p:nvPr/>
        </p:nvGrpSpPr>
        <p:grpSpPr>
          <a:xfrm>
            <a:off x="-37095" y="-37949"/>
            <a:ext cx="437075" cy="409525"/>
            <a:chOff x="2991025" y="3977000"/>
            <a:chExt cx="1097075" cy="1027925"/>
          </a:xfrm>
        </p:grpSpPr>
        <p:sp>
          <p:nvSpPr>
            <p:cNvPr id="48" name="Google Shape;561;p37">
              <a:extLst>
                <a:ext uri="{FF2B5EF4-FFF2-40B4-BE49-F238E27FC236}">
                  <a16:creationId xmlns:a16="http://schemas.microsoft.com/office/drawing/2014/main" id="{11608828-6D85-9904-1AE0-6C770F9DADED}"/>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2;p37">
              <a:extLst>
                <a:ext uri="{FF2B5EF4-FFF2-40B4-BE49-F238E27FC236}">
                  <a16:creationId xmlns:a16="http://schemas.microsoft.com/office/drawing/2014/main" id="{F6765013-4D32-D2A7-4DE1-D7ED8DDD7EFB}"/>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3;p37">
              <a:extLst>
                <a:ext uri="{FF2B5EF4-FFF2-40B4-BE49-F238E27FC236}">
                  <a16:creationId xmlns:a16="http://schemas.microsoft.com/office/drawing/2014/main" id="{5B50933B-3B0F-ECCB-BA43-CFF46F3D8BD6}"/>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4;p37">
              <a:extLst>
                <a:ext uri="{FF2B5EF4-FFF2-40B4-BE49-F238E27FC236}">
                  <a16:creationId xmlns:a16="http://schemas.microsoft.com/office/drawing/2014/main" id="{DA0D0BF3-E0AC-C67A-037F-AE1848E69C36}"/>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70;p37">
            <a:extLst>
              <a:ext uri="{FF2B5EF4-FFF2-40B4-BE49-F238E27FC236}">
                <a16:creationId xmlns:a16="http://schemas.microsoft.com/office/drawing/2014/main" id="{42FFDEF9-7700-3541-1124-D90FB3A15748}"/>
              </a:ext>
            </a:extLst>
          </p:cNvPr>
          <p:cNvGrpSpPr/>
          <p:nvPr/>
        </p:nvGrpSpPr>
        <p:grpSpPr>
          <a:xfrm>
            <a:off x="8879644" y="4938737"/>
            <a:ext cx="437075" cy="409525"/>
            <a:chOff x="2991025" y="3977000"/>
            <a:chExt cx="1097075" cy="1027925"/>
          </a:xfrm>
        </p:grpSpPr>
        <p:sp>
          <p:nvSpPr>
            <p:cNvPr id="53" name="Google Shape;571;p37">
              <a:extLst>
                <a:ext uri="{FF2B5EF4-FFF2-40B4-BE49-F238E27FC236}">
                  <a16:creationId xmlns:a16="http://schemas.microsoft.com/office/drawing/2014/main" id="{458E0A03-0F21-B7E0-A54E-D5AB4FAA865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72;p37">
              <a:extLst>
                <a:ext uri="{FF2B5EF4-FFF2-40B4-BE49-F238E27FC236}">
                  <a16:creationId xmlns:a16="http://schemas.microsoft.com/office/drawing/2014/main" id="{CEA094CE-B611-B8FE-FE8E-E8B30BE7C1F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73;p37">
              <a:extLst>
                <a:ext uri="{FF2B5EF4-FFF2-40B4-BE49-F238E27FC236}">
                  <a16:creationId xmlns:a16="http://schemas.microsoft.com/office/drawing/2014/main" id="{9749EAAD-12F6-7E77-BCAE-02F70F1EF624}"/>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74;p37">
              <a:extLst>
                <a:ext uri="{FF2B5EF4-FFF2-40B4-BE49-F238E27FC236}">
                  <a16:creationId xmlns:a16="http://schemas.microsoft.com/office/drawing/2014/main" id="{6F19643B-8757-3A28-1863-61D76B6E25B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570;p37">
            <a:extLst>
              <a:ext uri="{FF2B5EF4-FFF2-40B4-BE49-F238E27FC236}">
                <a16:creationId xmlns:a16="http://schemas.microsoft.com/office/drawing/2014/main" id="{54D01972-BB12-019D-BADD-FEC5FDEC563A}"/>
              </a:ext>
            </a:extLst>
          </p:cNvPr>
          <p:cNvGrpSpPr/>
          <p:nvPr/>
        </p:nvGrpSpPr>
        <p:grpSpPr>
          <a:xfrm>
            <a:off x="-218538" y="4876726"/>
            <a:ext cx="437075" cy="409525"/>
            <a:chOff x="2991025" y="3977000"/>
            <a:chExt cx="1097075" cy="1027925"/>
          </a:xfrm>
        </p:grpSpPr>
        <p:sp>
          <p:nvSpPr>
            <p:cNvPr id="24" name="Google Shape;571;p37">
              <a:extLst>
                <a:ext uri="{FF2B5EF4-FFF2-40B4-BE49-F238E27FC236}">
                  <a16:creationId xmlns:a16="http://schemas.microsoft.com/office/drawing/2014/main" id="{E781FAE5-C214-7803-1B0B-F93A978CCD1D}"/>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72;p37">
              <a:extLst>
                <a:ext uri="{FF2B5EF4-FFF2-40B4-BE49-F238E27FC236}">
                  <a16:creationId xmlns:a16="http://schemas.microsoft.com/office/drawing/2014/main" id="{5BF96899-F3EC-DD30-E44B-ECFA8F70B32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73;p37">
              <a:extLst>
                <a:ext uri="{FF2B5EF4-FFF2-40B4-BE49-F238E27FC236}">
                  <a16:creationId xmlns:a16="http://schemas.microsoft.com/office/drawing/2014/main" id="{BFF021FF-99F4-B39A-38BE-EC8671C624EF}"/>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74;p37">
              <a:extLst>
                <a:ext uri="{FF2B5EF4-FFF2-40B4-BE49-F238E27FC236}">
                  <a16:creationId xmlns:a16="http://schemas.microsoft.com/office/drawing/2014/main" id="{FE7AA0D7-B156-9A02-23BE-B02AA035F00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1682613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10" presetClass="entr" presetSubtype="0"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25"/>
        <p:cNvGrpSpPr/>
        <p:nvPr/>
      </p:nvGrpSpPr>
      <p:grpSpPr>
        <a:xfrm>
          <a:off x="0" y="0"/>
          <a:ext cx="0" cy="0"/>
          <a:chOff x="0" y="0"/>
          <a:chExt cx="0" cy="0"/>
        </a:xfrm>
      </p:grpSpPr>
      <p:grpSp>
        <p:nvGrpSpPr>
          <p:cNvPr id="42" name="Google Shape;555;p37">
            <a:extLst>
              <a:ext uri="{FF2B5EF4-FFF2-40B4-BE49-F238E27FC236}">
                <a16:creationId xmlns:a16="http://schemas.microsoft.com/office/drawing/2014/main" id="{137B239B-F6EF-B3F1-1BC7-3604A577F5A1}"/>
              </a:ext>
            </a:extLst>
          </p:cNvPr>
          <p:cNvGrpSpPr/>
          <p:nvPr/>
        </p:nvGrpSpPr>
        <p:grpSpPr>
          <a:xfrm>
            <a:off x="8471348" y="-26318"/>
            <a:ext cx="695655" cy="651807"/>
            <a:chOff x="2991025" y="3977000"/>
            <a:chExt cx="1097075" cy="1027925"/>
          </a:xfrm>
        </p:grpSpPr>
        <p:sp>
          <p:nvSpPr>
            <p:cNvPr id="43" name="Google Shape;556;p37">
              <a:extLst>
                <a:ext uri="{FF2B5EF4-FFF2-40B4-BE49-F238E27FC236}">
                  <a16:creationId xmlns:a16="http://schemas.microsoft.com/office/drawing/2014/main" id="{F6A646B0-80C7-9C51-2E20-F861603C5AB0}"/>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57;p37">
              <a:extLst>
                <a:ext uri="{FF2B5EF4-FFF2-40B4-BE49-F238E27FC236}">
                  <a16:creationId xmlns:a16="http://schemas.microsoft.com/office/drawing/2014/main" id="{9ECC206C-6B23-628E-EA85-9619C35AFA9D}"/>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58;p37">
              <a:extLst>
                <a:ext uri="{FF2B5EF4-FFF2-40B4-BE49-F238E27FC236}">
                  <a16:creationId xmlns:a16="http://schemas.microsoft.com/office/drawing/2014/main" id="{F2824F4E-8B42-7B68-97EA-98A7A2A0159A}"/>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59;p37">
              <a:extLst>
                <a:ext uri="{FF2B5EF4-FFF2-40B4-BE49-F238E27FC236}">
                  <a16:creationId xmlns:a16="http://schemas.microsoft.com/office/drawing/2014/main" id="{8E09A946-2302-447C-8E2D-F854D1B9A22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560;p37">
            <a:extLst>
              <a:ext uri="{FF2B5EF4-FFF2-40B4-BE49-F238E27FC236}">
                <a16:creationId xmlns:a16="http://schemas.microsoft.com/office/drawing/2014/main" id="{405BA9D8-43BA-F07A-7B3A-03AA64CDDF41}"/>
              </a:ext>
            </a:extLst>
          </p:cNvPr>
          <p:cNvGrpSpPr/>
          <p:nvPr/>
        </p:nvGrpSpPr>
        <p:grpSpPr>
          <a:xfrm>
            <a:off x="0" y="161319"/>
            <a:ext cx="437075" cy="409525"/>
            <a:chOff x="2991025" y="3977000"/>
            <a:chExt cx="1097075" cy="1027925"/>
          </a:xfrm>
        </p:grpSpPr>
        <p:sp>
          <p:nvSpPr>
            <p:cNvPr id="48" name="Google Shape;561;p37">
              <a:extLst>
                <a:ext uri="{FF2B5EF4-FFF2-40B4-BE49-F238E27FC236}">
                  <a16:creationId xmlns:a16="http://schemas.microsoft.com/office/drawing/2014/main" id="{11608828-6D85-9904-1AE0-6C770F9DADED}"/>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62;p37">
              <a:extLst>
                <a:ext uri="{FF2B5EF4-FFF2-40B4-BE49-F238E27FC236}">
                  <a16:creationId xmlns:a16="http://schemas.microsoft.com/office/drawing/2014/main" id="{F6765013-4D32-D2A7-4DE1-D7ED8DDD7EFB}"/>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63;p37">
              <a:extLst>
                <a:ext uri="{FF2B5EF4-FFF2-40B4-BE49-F238E27FC236}">
                  <a16:creationId xmlns:a16="http://schemas.microsoft.com/office/drawing/2014/main" id="{5B50933B-3B0F-ECCB-BA43-CFF46F3D8BD6}"/>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64;p37">
              <a:extLst>
                <a:ext uri="{FF2B5EF4-FFF2-40B4-BE49-F238E27FC236}">
                  <a16:creationId xmlns:a16="http://schemas.microsoft.com/office/drawing/2014/main" id="{DA0D0BF3-E0AC-C67A-037F-AE1848E69C36}"/>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70;p37">
            <a:extLst>
              <a:ext uri="{FF2B5EF4-FFF2-40B4-BE49-F238E27FC236}">
                <a16:creationId xmlns:a16="http://schemas.microsoft.com/office/drawing/2014/main" id="{42FFDEF9-7700-3541-1124-D90FB3A15748}"/>
              </a:ext>
            </a:extLst>
          </p:cNvPr>
          <p:cNvGrpSpPr/>
          <p:nvPr/>
        </p:nvGrpSpPr>
        <p:grpSpPr>
          <a:xfrm>
            <a:off x="8879644" y="4938737"/>
            <a:ext cx="437075" cy="409525"/>
            <a:chOff x="2991025" y="3977000"/>
            <a:chExt cx="1097075" cy="1027925"/>
          </a:xfrm>
        </p:grpSpPr>
        <p:sp>
          <p:nvSpPr>
            <p:cNvPr id="53" name="Google Shape;571;p37">
              <a:extLst>
                <a:ext uri="{FF2B5EF4-FFF2-40B4-BE49-F238E27FC236}">
                  <a16:creationId xmlns:a16="http://schemas.microsoft.com/office/drawing/2014/main" id="{458E0A03-0F21-B7E0-A54E-D5AB4FAA865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72;p37">
              <a:extLst>
                <a:ext uri="{FF2B5EF4-FFF2-40B4-BE49-F238E27FC236}">
                  <a16:creationId xmlns:a16="http://schemas.microsoft.com/office/drawing/2014/main" id="{CEA094CE-B611-B8FE-FE8E-E8B30BE7C1FF}"/>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73;p37">
              <a:extLst>
                <a:ext uri="{FF2B5EF4-FFF2-40B4-BE49-F238E27FC236}">
                  <a16:creationId xmlns:a16="http://schemas.microsoft.com/office/drawing/2014/main" id="{9749EAAD-12F6-7E77-BCAE-02F70F1EF624}"/>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74;p37">
              <a:extLst>
                <a:ext uri="{FF2B5EF4-FFF2-40B4-BE49-F238E27FC236}">
                  <a16:creationId xmlns:a16="http://schemas.microsoft.com/office/drawing/2014/main" id="{6F19643B-8757-3A28-1863-61D76B6E25B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 name="Picture 4">
            <a:extLst>
              <a:ext uri="{FF2B5EF4-FFF2-40B4-BE49-F238E27FC236}">
                <a16:creationId xmlns:a16="http://schemas.microsoft.com/office/drawing/2014/main" id="{1D874CA5-F96E-B9A7-D353-8A65C0895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4311" y="574379"/>
            <a:ext cx="3648299" cy="2594122"/>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4" name="Text Box 16">
            <a:extLst>
              <a:ext uri="{FF2B5EF4-FFF2-40B4-BE49-F238E27FC236}">
                <a16:creationId xmlns:a16="http://schemas.microsoft.com/office/drawing/2014/main" id="{8AF3A2D5-43C1-370B-A02E-59C4AE4AADB0}"/>
              </a:ext>
            </a:extLst>
          </p:cNvPr>
          <p:cNvSpPr txBox="1">
            <a:spLocks noChangeArrowheads="1"/>
          </p:cNvSpPr>
          <p:nvPr/>
        </p:nvSpPr>
        <p:spPr bwMode="auto">
          <a:xfrm>
            <a:off x="667252" y="3363526"/>
            <a:ext cx="8015822"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just" eaLnBrk="1" hangingPunct="1">
              <a:spcBef>
                <a:spcPct val="50000"/>
              </a:spcBef>
            </a:pPr>
            <a:r>
              <a:rPr lang="en-US" altLang="en-US" sz="2800" dirty="0">
                <a:solidFill>
                  <a:srgbClr val="FFFF00"/>
                </a:solidFill>
              </a:rPr>
              <a:t>	</a:t>
            </a:r>
            <a:r>
              <a:rPr lang="en-US" altLang="en-US" sz="2800" dirty="0" err="1">
                <a:solidFill>
                  <a:srgbClr val="FFFF00"/>
                </a:solidFill>
                <a:latin typeface="Times New Roman" panose="02020603050405020304" pitchFamily="18" charset="0"/>
                <a:cs typeface="Times New Roman" panose="02020603050405020304" pitchFamily="18" charset="0"/>
              </a:rPr>
              <a:t>Trong</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từ</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trường</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của</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thanh</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nam</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châm</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mạt</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sắt</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được</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sắp</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xếp</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thành</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những</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b="1" dirty="0">
                <a:solidFill>
                  <a:srgbClr val="FFFF00"/>
                </a:solidFill>
                <a:latin typeface="Times New Roman" panose="02020603050405020304" pitchFamily="18" charset="0"/>
                <a:cs typeface="Times New Roman" panose="02020603050405020304" pitchFamily="18" charset="0"/>
              </a:rPr>
              <a:t>ĐƯỜNG CONG</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nối</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từ</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cực</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này</a:t>
            </a:r>
            <a:r>
              <a:rPr lang="en-US" altLang="en-US" sz="2800" dirty="0">
                <a:solidFill>
                  <a:srgbClr val="FFFF00"/>
                </a:solidFill>
                <a:latin typeface="Times New Roman" panose="02020603050405020304" pitchFamily="18" charset="0"/>
                <a:cs typeface="Times New Roman" panose="02020603050405020304" pitchFamily="18" charset="0"/>
              </a:rPr>
              <a:t> sang </a:t>
            </a:r>
            <a:r>
              <a:rPr lang="en-US" altLang="en-US" sz="2800" dirty="0" err="1">
                <a:solidFill>
                  <a:srgbClr val="FFFF00"/>
                </a:solidFill>
                <a:latin typeface="Times New Roman" panose="02020603050405020304" pitchFamily="18" charset="0"/>
                <a:cs typeface="Times New Roman" panose="02020603050405020304" pitchFamily="18" charset="0"/>
              </a:rPr>
              <a:t>cực</a:t>
            </a:r>
            <a:r>
              <a:rPr lang="en-US" altLang="en-US" sz="2800" dirty="0">
                <a:solidFill>
                  <a:srgbClr val="FFFF00"/>
                </a:solidFill>
                <a:latin typeface="Times New Roman" panose="02020603050405020304" pitchFamily="18" charset="0"/>
                <a:cs typeface="Times New Roman" panose="02020603050405020304" pitchFamily="18" charset="0"/>
              </a:rPr>
              <a:t> kia </a:t>
            </a:r>
            <a:r>
              <a:rPr lang="en-US" altLang="en-US" sz="2800" dirty="0" err="1">
                <a:solidFill>
                  <a:srgbClr val="FFFF00"/>
                </a:solidFill>
                <a:latin typeface="Times New Roman" panose="02020603050405020304" pitchFamily="18" charset="0"/>
                <a:cs typeface="Times New Roman" panose="02020603050405020304" pitchFamily="18" charset="0"/>
              </a:rPr>
              <a:t>của</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nam</a:t>
            </a: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rgbClr val="FFFF00"/>
                </a:solidFill>
                <a:latin typeface="Times New Roman" panose="02020603050405020304" pitchFamily="18" charset="0"/>
                <a:cs typeface="Times New Roman" panose="02020603050405020304" pitchFamily="18" charset="0"/>
              </a:rPr>
              <a:t>châm</a:t>
            </a:r>
            <a:r>
              <a:rPr lang="en-US" altLang="en-US" sz="2800" dirty="0">
                <a:solidFill>
                  <a:srgbClr val="FFFF00"/>
                </a:solidFill>
                <a:latin typeface="Times New Roman" panose="02020603050405020304" pitchFamily="18" charset="0"/>
                <a:cs typeface="Times New Roman" panose="02020603050405020304" pitchFamily="18" charset="0"/>
              </a:rPr>
              <a:t>.</a:t>
            </a:r>
          </a:p>
        </p:txBody>
      </p:sp>
      <p:pic>
        <p:nvPicPr>
          <p:cNvPr id="25" name="Picture 16" descr="Từ phổ là gì? Đường sức từ và Cách xác định chiều của đường sức từ - Vật lý  9 bài 23">
            <a:extLst>
              <a:ext uri="{FF2B5EF4-FFF2-40B4-BE49-F238E27FC236}">
                <a16:creationId xmlns:a16="http://schemas.microsoft.com/office/drawing/2014/main" id="{01255BB4-EEC1-4FCF-E154-0DA403CEC8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340" y="567853"/>
            <a:ext cx="3648299" cy="2584843"/>
          </a:xfrm>
          <a:prstGeom prst="rect">
            <a:avLst/>
          </a:prstGeom>
          <a:solidFill>
            <a:srgbClr val="FFFFFF">
              <a:shade val="85000"/>
            </a:srgbClr>
          </a:solid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84811320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4">
                                            <p:txEl>
                                              <p:pRg st="0" end="0"/>
                                            </p:txEl>
                                          </p:spTgt>
                                        </p:tgtEl>
                                        <p:attrNameLst>
                                          <p:attrName>style.visibility</p:attrName>
                                        </p:attrNameLst>
                                      </p:cBhvr>
                                      <p:to>
                                        <p:strVal val="visible"/>
                                      </p:to>
                                    </p:set>
                                    <p:animEffect transition="in" filter="circle(in)">
                                      <p:cBhvr>
                                        <p:cTn id="17" dur="125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1506" name="Arc 9">
            <a:extLst>
              <a:ext uri="{FF2B5EF4-FFF2-40B4-BE49-F238E27FC236}">
                <a16:creationId xmlns:a16="http://schemas.microsoft.com/office/drawing/2014/main" id="{6FBC5DD5-4AE8-ED91-1AE8-B363158FBFF9}"/>
              </a:ext>
            </a:extLst>
          </p:cNvPr>
          <p:cNvSpPr>
            <a:spLocks/>
          </p:cNvSpPr>
          <p:nvPr/>
        </p:nvSpPr>
        <p:spPr bwMode="auto">
          <a:xfrm flipV="1">
            <a:off x="1746398" y="1312992"/>
            <a:ext cx="5259204" cy="81259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7" name="Arc 10">
            <a:extLst>
              <a:ext uri="{FF2B5EF4-FFF2-40B4-BE49-F238E27FC236}">
                <a16:creationId xmlns:a16="http://schemas.microsoft.com/office/drawing/2014/main" id="{6098C349-7A00-5969-51FB-216E875FFBAE}"/>
              </a:ext>
            </a:extLst>
          </p:cNvPr>
          <p:cNvSpPr>
            <a:spLocks/>
          </p:cNvSpPr>
          <p:nvPr/>
        </p:nvSpPr>
        <p:spPr bwMode="auto">
          <a:xfrm flipV="1">
            <a:off x="1534416" y="711396"/>
            <a:ext cx="5801390" cy="1525983"/>
          </a:xfrm>
          <a:custGeom>
            <a:avLst/>
            <a:gdLst>
              <a:gd name="T0" fmla="*/ 7258036 w 43200"/>
              <a:gd name="T1" fmla="*/ 0 h 35106"/>
              <a:gd name="T2" fmla="*/ 728333 w 43200"/>
              <a:gd name="T3" fmla="*/ 79897 h 35106"/>
              <a:gd name="T4" fmla="*/ 4076700 w 43200"/>
              <a:gd name="T5" fmla="*/ 910619 h 35106"/>
              <a:gd name="T6" fmla="*/ 0 60000 65536"/>
              <a:gd name="T7" fmla="*/ 0 60000 65536"/>
              <a:gd name="T8" fmla="*/ 0 60000 65536"/>
            </a:gdLst>
            <a:ahLst/>
            <a:cxnLst>
              <a:cxn ang="T6">
                <a:pos x="T0" y="T1"/>
              </a:cxn>
              <a:cxn ang="T7">
                <a:pos x="T2" y="T3"/>
              </a:cxn>
              <a:cxn ang="T8">
                <a:pos x="T4" y="T5"/>
              </a:cxn>
            </a:cxnLst>
            <a:rect l="0" t="0" r="r" b="b"/>
            <a:pathLst>
              <a:path w="43200" h="35106" fill="none"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path>
              <a:path w="43200" h="35106" stroke="0"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lnTo>
                  <a:pt x="21600" y="13506"/>
                </a:lnTo>
                <a:lnTo>
                  <a:pt x="38456" y="-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8" name="Arc 11">
            <a:extLst>
              <a:ext uri="{FF2B5EF4-FFF2-40B4-BE49-F238E27FC236}">
                <a16:creationId xmlns:a16="http://schemas.microsoft.com/office/drawing/2014/main" id="{74833336-A984-4C20-C495-36BD51EC0F51}"/>
              </a:ext>
            </a:extLst>
          </p:cNvPr>
          <p:cNvSpPr>
            <a:spLocks/>
          </p:cNvSpPr>
          <p:nvPr/>
        </p:nvSpPr>
        <p:spPr bwMode="auto">
          <a:xfrm rot="10800000" flipV="1">
            <a:off x="1771650" y="2514601"/>
            <a:ext cx="5259204" cy="81202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09" name="Arc 12">
            <a:extLst>
              <a:ext uri="{FF2B5EF4-FFF2-40B4-BE49-F238E27FC236}">
                <a16:creationId xmlns:a16="http://schemas.microsoft.com/office/drawing/2014/main" id="{BBFBC57F-8E3A-9E8C-A790-29320672ECCA}"/>
              </a:ext>
            </a:extLst>
          </p:cNvPr>
          <p:cNvSpPr>
            <a:spLocks/>
          </p:cNvSpPr>
          <p:nvPr/>
        </p:nvSpPr>
        <p:spPr bwMode="auto">
          <a:xfrm rot="10800000" flipV="1">
            <a:off x="1468861" y="2378496"/>
            <a:ext cx="5801390" cy="1471387"/>
          </a:xfrm>
          <a:custGeom>
            <a:avLst/>
            <a:gdLst>
              <a:gd name="T0" fmla="*/ 7307485 w 43200"/>
              <a:gd name="T1" fmla="*/ 42090 h 35397"/>
              <a:gd name="T2" fmla="*/ 940095 w 43200"/>
              <a:gd name="T3" fmla="*/ 0 h 35397"/>
              <a:gd name="T4" fmla="*/ 4076700 w 43200"/>
              <a:gd name="T5" fmla="*/ 930636 h 35397"/>
              <a:gd name="T6" fmla="*/ 0 60000 65536"/>
              <a:gd name="T7" fmla="*/ 0 60000 65536"/>
              <a:gd name="T8" fmla="*/ 0 60000 65536"/>
            </a:gdLst>
            <a:ahLst/>
            <a:cxnLst>
              <a:cxn ang="T6">
                <a:pos x="T0" y="T1"/>
              </a:cxn>
              <a:cxn ang="T7">
                <a:pos x="T2" y="T3"/>
              </a:cxn>
              <a:cxn ang="T8">
                <a:pos x="T4" y="T5"/>
              </a:cxn>
            </a:cxnLst>
            <a:rect l="0" t="0" r="r" b="b"/>
            <a:pathLst>
              <a:path w="43200" h="35397" fill="none"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path>
              <a:path w="43200" h="35397" stroke="0"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lnTo>
                  <a:pt x="21600" y="13797"/>
                </a:lnTo>
                <a:lnTo>
                  <a:pt x="38718" y="623"/>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nvGrpSpPr>
          <p:cNvPr id="21510" name="Group 13">
            <a:extLst>
              <a:ext uri="{FF2B5EF4-FFF2-40B4-BE49-F238E27FC236}">
                <a16:creationId xmlns:a16="http://schemas.microsoft.com/office/drawing/2014/main" id="{17DAF47C-5A14-537F-B2E9-621A691E8B2B}"/>
              </a:ext>
            </a:extLst>
          </p:cNvPr>
          <p:cNvGrpSpPr>
            <a:grpSpLocks/>
          </p:cNvGrpSpPr>
          <p:nvPr/>
        </p:nvGrpSpPr>
        <p:grpSpPr bwMode="auto">
          <a:xfrm flipH="1">
            <a:off x="991421" y="1864356"/>
            <a:ext cx="1136060" cy="1077322"/>
            <a:chOff x="8076" y="10381"/>
            <a:chExt cx="2747" cy="1620"/>
          </a:xfrm>
        </p:grpSpPr>
        <p:sp>
          <p:nvSpPr>
            <p:cNvPr id="21522" name="Arc 14">
              <a:extLst>
                <a:ext uri="{FF2B5EF4-FFF2-40B4-BE49-F238E27FC236}">
                  <a16:creationId xmlns:a16="http://schemas.microsoft.com/office/drawing/2014/main" id="{B28CEB95-C088-06F7-DD51-6F20049E5DB2}"/>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3" name="Arc 15">
              <a:extLst>
                <a:ext uri="{FF2B5EF4-FFF2-40B4-BE49-F238E27FC236}">
                  <a16:creationId xmlns:a16="http://schemas.microsoft.com/office/drawing/2014/main" id="{C16C329D-602C-3695-3E6A-86E726CE527D}"/>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nvGrpSpPr>
          <p:cNvPr id="21511" name="Group 16">
            <a:extLst>
              <a:ext uri="{FF2B5EF4-FFF2-40B4-BE49-F238E27FC236}">
                <a16:creationId xmlns:a16="http://schemas.microsoft.com/office/drawing/2014/main" id="{60F02D07-C167-8869-7587-784E39CCB624}"/>
              </a:ext>
            </a:extLst>
          </p:cNvPr>
          <p:cNvGrpSpPr>
            <a:grpSpLocks/>
          </p:cNvGrpSpPr>
          <p:nvPr/>
        </p:nvGrpSpPr>
        <p:grpSpPr bwMode="auto">
          <a:xfrm rot="10800000" flipH="1">
            <a:off x="6579431" y="1710625"/>
            <a:ext cx="1030153" cy="977380"/>
            <a:chOff x="8076" y="10381"/>
            <a:chExt cx="2747" cy="1620"/>
          </a:xfrm>
        </p:grpSpPr>
        <p:sp>
          <p:nvSpPr>
            <p:cNvPr id="21520" name="Arc 17">
              <a:extLst>
                <a:ext uri="{FF2B5EF4-FFF2-40B4-BE49-F238E27FC236}">
                  <a16:creationId xmlns:a16="http://schemas.microsoft.com/office/drawing/2014/main" id="{9FF9E675-EB14-D7F1-4536-EAD1795CA6BB}"/>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1" name="Arc 18">
              <a:extLst>
                <a:ext uri="{FF2B5EF4-FFF2-40B4-BE49-F238E27FC236}">
                  <a16:creationId xmlns:a16="http://schemas.microsoft.com/office/drawing/2014/main" id="{B1518FA5-1840-39C7-BB62-5CB67935024B}"/>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sp>
        <p:nvSpPr>
          <p:cNvPr id="21512" name="Line 19">
            <a:extLst>
              <a:ext uri="{FF2B5EF4-FFF2-40B4-BE49-F238E27FC236}">
                <a16:creationId xmlns:a16="http://schemas.microsoft.com/office/drawing/2014/main" id="{CE8D2BD2-806D-3B9B-84CD-010A010B5A05}"/>
              </a:ext>
            </a:extLst>
          </p:cNvPr>
          <p:cNvSpPr>
            <a:spLocks noChangeShapeType="1"/>
          </p:cNvSpPr>
          <p:nvPr/>
        </p:nvSpPr>
        <p:spPr bwMode="auto">
          <a:xfrm>
            <a:off x="105560" y="2316178"/>
            <a:ext cx="1917729"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sp>
        <p:nvSpPr>
          <p:cNvPr id="21513" name="Line 20">
            <a:extLst>
              <a:ext uri="{FF2B5EF4-FFF2-40B4-BE49-F238E27FC236}">
                <a16:creationId xmlns:a16="http://schemas.microsoft.com/office/drawing/2014/main" id="{CD504F5E-6310-DB5A-6BBA-89E274FA4357}"/>
              </a:ext>
            </a:extLst>
          </p:cNvPr>
          <p:cNvSpPr>
            <a:spLocks noChangeShapeType="1"/>
          </p:cNvSpPr>
          <p:nvPr/>
        </p:nvSpPr>
        <p:spPr bwMode="auto">
          <a:xfrm>
            <a:off x="6664790" y="2284267"/>
            <a:ext cx="2225821"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grpSp>
        <p:nvGrpSpPr>
          <p:cNvPr id="21514" name="Group 22">
            <a:extLst>
              <a:ext uri="{FF2B5EF4-FFF2-40B4-BE49-F238E27FC236}">
                <a16:creationId xmlns:a16="http://schemas.microsoft.com/office/drawing/2014/main" id="{2FFBC693-25A2-ABDD-C3B9-B9D0B2CAE8CF}"/>
              </a:ext>
            </a:extLst>
          </p:cNvPr>
          <p:cNvGrpSpPr>
            <a:grpSpLocks/>
          </p:cNvGrpSpPr>
          <p:nvPr/>
        </p:nvGrpSpPr>
        <p:grpSpPr bwMode="auto">
          <a:xfrm>
            <a:off x="2056210" y="2057400"/>
            <a:ext cx="4608581" cy="572125"/>
            <a:chOff x="2245" y="1842"/>
            <a:chExt cx="1315" cy="499"/>
          </a:xfrm>
        </p:grpSpPr>
        <p:sp>
          <p:nvSpPr>
            <p:cNvPr id="21518" name="Rectangle 23">
              <a:extLst>
                <a:ext uri="{FF2B5EF4-FFF2-40B4-BE49-F238E27FC236}">
                  <a16:creationId xmlns:a16="http://schemas.microsoft.com/office/drawing/2014/main" id="{32B2D0EC-7824-B032-6F61-57E1AAF2B9B1}"/>
                </a:ext>
              </a:extLst>
            </p:cNvPr>
            <p:cNvSpPr>
              <a:spLocks noChangeArrowheads="1"/>
            </p:cNvSpPr>
            <p:nvPr/>
          </p:nvSpPr>
          <p:spPr bwMode="auto">
            <a:xfrm>
              <a:off x="2245" y="1842"/>
              <a:ext cx="658" cy="499"/>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sz="1800"/>
            </a:p>
          </p:txBody>
        </p:sp>
        <p:sp>
          <p:nvSpPr>
            <p:cNvPr id="21519" name="Rectangle 24">
              <a:extLst>
                <a:ext uri="{FF2B5EF4-FFF2-40B4-BE49-F238E27FC236}">
                  <a16:creationId xmlns:a16="http://schemas.microsoft.com/office/drawing/2014/main" id="{E2BA282A-CE29-E91D-4F16-C300EC85D805}"/>
                </a:ext>
              </a:extLst>
            </p:cNvPr>
            <p:cNvSpPr>
              <a:spLocks noChangeArrowheads="1"/>
            </p:cNvSpPr>
            <p:nvPr/>
          </p:nvSpPr>
          <p:spPr bwMode="auto">
            <a:xfrm>
              <a:off x="2903" y="1842"/>
              <a:ext cx="657" cy="499"/>
            </a:xfrm>
            <a:prstGeom prst="rect">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eaLnBrk="1" hangingPunct="1"/>
              <a:endParaRPr lang="en-US" altLang="en-US" sz="1350">
                <a:solidFill>
                  <a:srgbClr val="FF0000"/>
                </a:solidFill>
                <a:cs typeface="Arial" panose="020B0604020202020204" pitchFamily="34" charset="0"/>
              </a:endParaRPr>
            </a:p>
          </p:txBody>
        </p:sp>
      </p:grpSp>
      <p:sp>
        <p:nvSpPr>
          <p:cNvPr id="154649" name="Text Box 25">
            <a:extLst>
              <a:ext uri="{FF2B5EF4-FFF2-40B4-BE49-F238E27FC236}">
                <a16:creationId xmlns:a16="http://schemas.microsoft.com/office/drawing/2014/main" id="{49AD7034-5D62-1AFE-6248-EC31337186B0}"/>
              </a:ext>
            </a:extLst>
          </p:cNvPr>
          <p:cNvSpPr txBox="1">
            <a:spLocks noChangeArrowheads="1"/>
          </p:cNvSpPr>
          <p:nvPr/>
        </p:nvSpPr>
        <p:spPr bwMode="auto">
          <a:xfrm rot="10800000">
            <a:off x="6169225" y="2154518"/>
            <a:ext cx="5433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S</a:t>
            </a:r>
          </a:p>
        </p:txBody>
      </p:sp>
      <p:sp>
        <p:nvSpPr>
          <p:cNvPr id="154650" name="Text Box 26">
            <a:extLst>
              <a:ext uri="{FF2B5EF4-FFF2-40B4-BE49-F238E27FC236}">
                <a16:creationId xmlns:a16="http://schemas.microsoft.com/office/drawing/2014/main" id="{C49AD97D-7855-292A-E8DB-B8B5E1DA7312}"/>
              </a:ext>
            </a:extLst>
          </p:cNvPr>
          <p:cNvSpPr txBox="1">
            <a:spLocks noChangeArrowheads="1"/>
          </p:cNvSpPr>
          <p:nvPr/>
        </p:nvSpPr>
        <p:spPr bwMode="auto">
          <a:xfrm rot="10800000">
            <a:off x="2068408" y="2131545"/>
            <a:ext cx="4879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N</a:t>
            </a:r>
          </a:p>
        </p:txBody>
      </p:sp>
      <p:grpSp>
        <p:nvGrpSpPr>
          <p:cNvPr id="39" name="Google Shape;1121;p43">
            <a:extLst>
              <a:ext uri="{FF2B5EF4-FFF2-40B4-BE49-F238E27FC236}">
                <a16:creationId xmlns:a16="http://schemas.microsoft.com/office/drawing/2014/main" id="{84E9C136-9100-5E63-C043-D69472097787}"/>
              </a:ext>
            </a:extLst>
          </p:cNvPr>
          <p:cNvGrpSpPr/>
          <p:nvPr/>
        </p:nvGrpSpPr>
        <p:grpSpPr>
          <a:xfrm>
            <a:off x="46103" y="50314"/>
            <a:ext cx="971550" cy="978387"/>
            <a:chOff x="993400" y="3810750"/>
            <a:chExt cx="331300" cy="331300"/>
          </a:xfrm>
        </p:grpSpPr>
        <p:sp>
          <p:nvSpPr>
            <p:cNvPr id="40" name="Google Shape;1122;p43">
              <a:extLst>
                <a:ext uri="{FF2B5EF4-FFF2-40B4-BE49-F238E27FC236}">
                  <a16:creationId xmlns:a16="http://schemas.microsoft.com/office/drawing/2014/main" id="{B7BF3E8F-78CC-6D0E-3CB4-8CA5207E3D16}"/>
                </a:ext>
              </a:extLst>
            </p:cNvPr>
            <p:cNvSpPr/>
            <p:nvPr/>
          </p:nvSpPr>
          <p:spPr>
            <a:xfrm>
              <a:off x="1152425" y="3810750"/>
              <a:ext cx="16400" cy="77975"/>
            </a:xfrm>
            <a:custGeom>
              <a:avLst/>
              <a:gdLst/>
              <a:ahLst/>
              <a:cxnLst/>
              <a:rect l="l" t="t" r="r" b="b"/>
              <a:pathLst>
                <a:path w="656" h="3119" extrusionOk="0">
                  <a:moveTo>
                    <a:pt x="281" y="0"/>
                  </a:moveTo>
                  <a:lnTo>
                    <a:pt x="0" y="3118"/>
                  </a:lnTo>
                  <a:lnTo>
                    <a:pt x="655" y="3118"/>
                  </a:lnTo>
                  <a:lnTo>
                    <a:pt x="65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23;p43">
              <a:extLst>
                <a:ext uri="{FF2B5EF4-FFF2-40B4-BE49-F238E27FC236}">
                  <a16:creationId xmlns:a16="http://schemas.microsoft.com/office/drawing/2014/main" id="{327380C7-F953-10C1-0276-86C5A32AC02C}"/>
                </a:ext>
              </a:extLst>
            </p:cNvPr>
            <p:cNvSpPr/>
            <p:nvPr/>
          </p:nvSpPr>
          <p:spPr>
            <a:xfrm>
              <a:off x="1150075" y="3810750"/>
              <a:ext cx="9375" cy="77975"/>
            </a:xfrm>
            <a:custGeom>
              <a:avLst/>
              <a:gdLst/>
              <a:ahLst/>
              <a:cxnLst/>
              <a:rect l="l" t="t" r="r" b="b"/>
              <a:pathLst>
                <a:path w="375" h="3119" extrusionOk="0">
                  <a:moveTo>
                    <a:pt x="1" y="0"/>
                  </a:moveTo>
                  <a:lnTo>
                    <a:pt x="1" y="3118"/>
                  </a:lnTo>
                  <a:lnTo>
                    <a:pt x="375" y="3118"/>
                  </a:lnTo>
                  <a:lnTo>
                    <a:pt x="37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24;p43">
              <a:extLst>
                <a:ext uri="{FF2B5EF4-FFF2-40B4-BE49-F238E27FC236}">
                  <a16:creationId xmlns:a16="http://schemas.microsoft.com/office/drawing/2014/main" id="{EA893495-56FC-274E-C3B2-F29929FB4F45}"/>
                </a:ext>
              </a:extLst>
            </p:cNvPr>
            <p:cNvSpPr/>
            <p:nvPr/>
          </p:nvSpPr>
          <p:spPr>
            <a:xfrm>
              <a:off x="1078375" y="3825550"/>
              <a:ext cx="55350" cy="76425"/>
            </a:xfrm>
            <a:custGeom>
              <a:avLst/>
              <a:gdLst/>
              <a:ahLst/>
              <a:cxnLst/>
              <a:rect l="l" t="t" r="r" b="b"/>
              <a:pathLst>
                <a:path w="2214" h="3057" extrusionOk="0">
                  <a:moveTo>
                    <a:pt x="655" y="1"/>
                  </a:moveTo>
                  <a:lnTo>
                    <a:pt x="0" y="375"/>
                  </a:lnTo>
                  <a:lnTo>
                    <a:pt x="1559" y="3056"/>
                  </a:lnTo>
                  <a:lnTo>
                    <a:pt x="2214" y="2682"/>
                  </a:lnTo>
                  <a:lnTo>
                    <a:pt x="655"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25;p43">
              <a:extLst>
                <a:ext uri="{FF2B5EF4-FFF2-40B4-BE49-F238E27FC236}">
                  <a16:creationId xmlns:a16="http://schemas.microsoft.com/office/drawing/2014/main" id="{5A22D8F7-CF45-D5C5-CA5B-9B960583D436}"/>
                </a:ext>
              </a:extLst>
            </p:cNvPr>
            <p:cNvSpPr/>
            <p:nvPr/>
          </p:nvSpPr>
          <p:spPr>
            <a:xfrm>
              <a:off x="1028475" y="3874675"/>
              <a:ext cx="77200" cy="56125"/>
            </a:xfrm>
            <a:custGeom>
              <a:avLst/>
              <a:gdLst/>
              <a:ahLst/>
              <a:cxnLst/>
              <a:rect l="l" t="t" r="r" b="b"/>
              <a:pathLst>
                <a:path w="3088" h="2245" extrusionOk="0">
                  <a:moveTo>
                    <a:pt x="375" y="0"/>
                  </a:moveTo>
                  <a:lnTo>
                    <a:pt x="1" y="686"/>
                  </a:lnTo>
                  <a:lnTo>
                    <a:pt x="2682" y="2245"/>
                  </a:lnTo>
                  <a:lnTo>
                    <a:pt x="3088" y="1559"/>
                  </a:lnTo>
                  <a:lnTo>
                    <a:pt x="37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26;p43">
              <a:extLst>
                <a:ext uri="{FF2B5EF4-FFF2-40B4-BE49-F238E27FC236}">
                  <a16:creationId xmlns:a16="http://schemas.microsoft.com/office/drawing/2014/main" id="{B49B89AE-68E7-84AB-80C3-C2008B778571}"/>
                </a:ext>
              </a:extLst>
            </p:cNvPr>
            <p:cNvSpPr/>
            <p:nvPr/>
          </p:nvSpPr>
          <p:spPr>
            <a:xfrm>
              <a:off x="1013675" y="3946375"/>
              <a:ext cx="77200" cy="19500"/>
            </a:xfrm>
            <a:custGeom>
              <a:avLst/>
              <a:gdLst/>
              <a:ahLst/>
              <a:cxnLst/>
              <a:rect l="l" t="t" r="r" b="b"/>
              <a:pathLst>
                <a:path w="3088" h="780" extrusionOk="0">
                  <a:moveTo>
                    <a:pt x="1" y="0"/>
                  </a:moveTo>
                  <a:lnTo>
                    <a:pt x="1" y="780"/>
                  </a:lnTo>
                  <a:lnTo>
                    <a:pt x="3087" y="780"/>
                  </a:lnTo>
                  <a:lnTo>
                    <a:pt x="3087"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27;p43">
              <a:extLst>
                <a:ext uri="{FF2B5EF4-FFF2-40B4-BE49-F238E27FC236}">
                  <a16:creationId xmlns:a16="http://schemas.microsoft.com/office/drawing/2014/main" id="{364A3454-0DA7-4ACC-A309-FD81DAB154FC}"/>
                </a:ext>
              </a:extLst>
            </p:cNvPr>
            <p:cNvSpPr/>
            <p:nvPr/>
          </p:nvSpPr>
          <p:spPr>
            <a:xfrm>
              <a:off x="1227250" y="3946375"/>
              <a:ext cx="77975" cy="19500"/>
            </a:xfrm>
            <a:custGeom>
              <a:avLst/>
              <a:gdLst/>
              <a:ahLst/>
              <a:cxnLst/>
              <a:rect l="l" t="t" r="r" b="b"/>
              <a:pathLst>
                <a:path w="3119" h="780" extrusionOk="0">
                  <a:moveTo>
                    <a:pt x="0" y="0"/>
                  </a:moveTo>
                  <a:lnTo>
                    <a:pt x="0" y="780"/>
                  </a:lnTo>
                  <a:lnTo>
                    <a:pt x="3118" y="780"/>
                  </a:lnTo>
                  <a:lnTo>
                    <a:pt x="3118"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28;p43">
              <a:extLst>
                <a:ext uri="{FF2B5EF4-FFF2-40B4-BE49-F238E27FC236}">
                  <a16:creationId xmlns:a16="http://schemas.microsoft.com/office/drawing/2014/main" id="{935682E7-299E-6BC3-7754-6B50CBC02A23}"/>
                </a:ext>
              </a:extLst>
            </p:cNvPr>
            <p:cNvSpPr/>
            <p:nvPr/>
          </p:nvSpPr>
          <p:spPr>
            <a:xfrm>
              <a:off x="1213225" y="3874675"/>
              <a:ext cx="77175" cy="56125"/>
            </a:xfrm>
            <a:custGeom>
              <a:avLst/>
              <a:gdLst/>
              <a:ahLst/>
              <a:cxnLst/>
              <a:rect l="l" t="t" r="r" b="b"/>
              <a:pathLst>
                <a:path w="3087" h="2245" extrusionOk="0">
                  <a:moveTo>
                    <a:pt x="2682" y="0"/>
                  </a:moveTo>
                  <a:lnTo>
                    <a:pt x="0" y="1559"/>
                  </a:lnTo>
                  <a:lnTo>
                    <a:pt x="405" y="2245"/>
                  </a:lnTo>
                  <a:lnTo>
                    <a:pt x="3087" y="686"/>
                  </a:lnTo>
                  <a:lnTo>
                    <a:pt x="2682"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29;p43">
              <a:extLst>
                <a:ext uri="{FF2B5EF4-FFF2-40B4-BE49-F238E27FC236}">
                  <a16:creationId xmlns:a16="http://schemas.microsoft.com/office/drawing/2014/main" id="{205A15C5-A6C6-E204-E78F-F250611B4FDB}"/>
                </a:ext>
              </a:extLst>
            </p:cNvPr>
            <p:cNvSpPr/>
            <p:nvPr/>
          </p:nvSpPr>
          <p:spPr>
            <a:xfrm>
              <a:off x="1185150" y="3825550"/>
              <a:ext cx="55375" cy="76425"/>
            </a:xfrm>
            <a:custGeom>
              <a:avLst/>
              <a:gdLst/>
              <a:ahLst/>
              <a:cxnLst/>
              <a:rect l="l" t="t" r="r" b="b"/>
              <a:pathLst>
                <a:path w="2215" h="3057" extrusionOk="0">
                  <a:moveTo>
                    <a:pt x="1560" y="1"/>
                  </a:moveTo>
                  <a:lnTo>
                    <a:pt x="1" y="2682"/>
                  </a:lnTo>
                  <a:lnTo>
                    <a:pt x="655" y="3056"/>
                  </a:lnTo>
                  <a:lnTo>
                    <a:pt x="2214" y="375"/>
                  </a:lnTo>
                  <a:lnTo>
                    <a:pt x="1560"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30;p43">
              <a:extLst>
                <a:ext uri="{FF2B5EF4-FFF2-40B4-BE49-F238E27FC236}">
                  <a16:creationId xmlns:a16="http://schemas.microsoft.com/office/drawing/2014/main" id="{ADFD3CC7-A286-6402-ECC4-19D126B1E96B}"/>
                </a:ext>
              </a:extLst>
            </p:cNvPr>
            <p:cNvSpPr/>
            <p:nvPr/>
          </p:nvSpPr>
          <p:spPr>
            <a:xfrm>
              <a:off x="1153200" y="3878550"/>
              <a:ext cx="77200" cy="155925"/>
            </a:xfrm>
            <a:custGeom>
              <a:avLst/>
              <a:gdLst/>
              <a:ahLst/>
              <a:cxnLst/>
              <a:rect l="l" t="t" r="r" b="b"/>
              <a:pathLst>
                <a:path w="3088" h="6237" extrusionOk="0">
                  <a:moveTo>
                    <a:pt x="250" y="1"/>
                  </a:moveTo>
                  <a:lnTo>
                    <a:pt x="0" y="3119"/>
                  </a:lnTo>
                  <a:lnTo>
                    <a:pt x="250" y="6237"/>
                  </a:lnTo>
                  <a:cubicBezTo>
                    <a:pt x="1840" y="6112"/>
                    <a:pt x="3087" y="4740"/>
                    <a:pt x="3087" y="3119"/>
                  </a:cubicBezTo>
                  <a:cubicBezTo>
                    <a:pt x="3087" y="1529"/>
                    <a:pt x="1840" y="157"/>
                    <a:pt x="250" y="32"/>
                  </a:cubicBezTo>
                  <a:lnTo>
                    <a:pt x="250"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31;p43">
              <a:extLst>
                <a:ext uri="{FF2B5EF4-FFF2-40B4-BE49-F238E27FC236}">
                  <a16:creationId xmlns:a16="http://schemas.microsoft.com/office/drawing/2014/main" id="{C35E9B59-1029-6FED-7E63-ED5B6F7B13F7}"/>
                </a:ext>
              </a:extLst>
            </p:cNvPr>
            <p:cNvSpPr/>
            <p:nvPr/>
          </p:nvSpPr>
          <p:spPr>
            <a:xfrm>
              <a:off x="1081500" y="3878550"/>
              <a:ext cx="77950" cy="155150"/>
            </a:xfrm>
            <a:custGeom>
              <a:avLst/>
              <a:gdLst/>
              <a:ahLst/>
              <a:cxnLst/>
              <a:rect l="l" t="t" r="r" b="b"/>
              <a:pathLst>
                <a:path w="3118" h="6206" extrusionOk="0">
                  <a:moveTo>
                    <a:pt x="3118" y="1"/>
                  </a:moveTo>
                  <a:cubicBezTo>
                    <a:pt x="1408" y="1"/>
                    <a:pt x="9" y="1395"/>
                    <a:pt x="0" y="3103"/>
                  </a:cubicBezTo>
                  <a:cubicBezTo>
                    <a:pt x="0" y="3098"/>
                    <a:pt x="0" y="3093"/>
                    <a:pt x="0" y="3088"/>
                  </a:cubicBezTo>
                  <a:lnTo>
                    <a:pt x="0" y="3119"/>
                  </a:lnTo>
                  <a:cubicBezTo>
                    <a:pt x="0" y="3114"/>
                    <a:pt x="0" y="3108"/>
                    <a:pt x="0" y="3103"/>
                  </a:cubicBezTo>
                  <a:lnTo>
                    <a:pt x="0" y="3103"/>
                  </a:lnTo>
                  <a:cubicBezTo>
                    <a:pt x="9" y="4811"/>
                    <a:pt x="1408" y="6205"/>
                    <a:pt x="3118" y="6205"/>
                  </a:cubicBezTo>
                  <a:lnTo>
                    <a:pt x="3118"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32;p43">
              <a:extLst>
                <a:ext uri="{FF2B5EF4-FFF2-40B4-BE49-F238E27FC236}">
                  <a16:creationId xmlns:a16="http://schemas.microsoft.com/office/drawing/2014/main" id="{30146E86-21DF-2646-EE47-DD2B2B884083}"/>
                </a:ext>
              </a:extLst>
            </p:cNvPr>
            <p:cNvSpPr/>
            <p:nvPr/>
          </p:nvSpPr>
          <p:spPr>
            <a:xfrm>
              <a:off x="1153200" y="3997825"/>
              <a:ext cx="171500" cy="75625"/>
            </a:xfrm>
            <a:custGeom>
              <a:avLst/>
              <a:gdLst/>
              <a:ahLst/>
              <a:cxnLst/>
              <a:rect l="l" t="t" r="r" b="b"/>
              <a:pathLst>
                <a:path w="6860" h="3025" extrusionOk="0">
                  <a:moveTo>
                    <a:pt x="1902" y="0"/>
                  </a:moveTo>
                  <a:cubicBezTo>
                    <a:pt x="1061" y="0"/>
                    <a:pt x="1061" y="405"/>
                    <a:pt x="250" y="405"/>
                  </a:cubicBezTo>
                  <a:lnTo>
                    <a:pt x="0" y="3024"/>
                  </a:lnTo>
                  <a:lnTo>
                    <a:pt x="6860" y="2245"/>
                  </a:lnTo>
                  <a:lnTo>
                    <a:pt x="6860" y="405"/>
                  </a:lnTo>
                  <a:cubicBezTo>
                    <a:pt x="6049" y="405"/>
                    <a:pt x="6049" y="0"/>
                    <a:pt x="5207" y="0"/>
                  </a:cubicBezTo>
                  <a:cubicBezTo>
                    <a:pt x="4397" y="0"/>
                    <a:pt x="4397" y="405"/>
                    <a:pt x="3555" y="405"/>
                  </a:cubicBezTo>
                  <a:cubicBezTo>
                    <a:pt x="2744" y="405"/>
                    <a:pt x="2744" y="0"/>
                    <a:pt x="1902"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33;p43">
              <a:extLst>
                <a:ext uri="{FF2B5EF4-FFF2-40B4-BE49-F238E27FC236}">
                  <a16:creationId xmlns:a16="http://schemas.microsoft.com/office/drawing/2014/main" id="{99D4A22C-D1DD-172A-1844-1658747139B8}"/>
                </a:ext>
              </a:extLst>
            </p:cNvPr>
            <p:cNvSpPr/>
            <p:nvPr/>
          </p:nvSpPr>
          <p:spPr>
            <a:xfrm>
              <a:off x="993400" y="3997825"/>
              <a:ext cx="166050" cy="75625"/>
            </a:xfrm>
            <a:custGeom>
              <a:avLst/>
              <a:gdLst/>
              <a:ahLst/>
              <a:cxnLst/>
              <a:rect l="l" t="t" r="r" b="b"/>
              <a:pathLst>
                <a:path w="6642" h="3025" extrusionOk="0">
                  <a:moveTo>
                    <a:pt x="1653" y="0"/>
                  </a:moveTo>
                  <a:cubicBezTo>
                    <a:pt x="843" y="0"/>
                    <a:pt x="843" y="405"/>
                    <a:pt x="1" y="405"/>
                  </a:cubicBezTo>
                  <a:lnTo>
                    <a:pt x="1" y="2245"/>
                  </a:lnTo>
                  <a:lnTo>
                    <a:pt x="6642" y="3024"/>
                  </a:lnTo>
                  <a:lnTo>
                    <a:pt x="6642" y="405"/>
                  </a:lnTo>
                  <a:cubicBezTo>
                    <a:pt x="5800" y="405"/>
                    <a:pt x="5800" y="0"/>
                    <a:pt x="4989" y="0"/>
                  </a:cubicBezTo>
                  <a:cubicBezTo>
                    <a:pt x="4148" y="0"/>
                    <a:pt x="4148" y="405"/>
                    <a:pt x="3337" y="405"/>
                  </a:cubicBezTo>
                  <a:cubicBezTo>
                    <a:pt x="2495" y="405"/>
                    <a:pt x="2495" y="0"/>
                    <a:pt x="1653"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34;p43">
              <a:extLst>
                <a:ext uri="{FF2B5EF4-FFF2-40B4-BE49-F238E27FC236}">
                  <a16:creationId xmlns:a16="http://schemas.microsoft.com/office/drawing/2014/main" id="{2D77FE40-8D34-DC52-F719-F9939E958FC8}"/>
                </a:ext>
              </a:extLst>
            </p:cNvPr>
            <p:cNvSpPr/>
            <p:nvPr/>
          </p:nvSpPr>
          <p:spPr>
            <a:xfrm>
              <a:off x="1153200" y="4043800"/>
              <a:ext cx="171500" cy="76425"/>
            </a:xfrm>
            <a:custGeom>
              <a:avLst/>
              <a:gdLst/>
              <a:ahLst/>
              <a:cxnLst/>
              <a:rect l="l" t="t" r="r" b="b"/>
              <a:pathLst>
                <a:path w="6860" h="3057" extrusionOk="0">
                  <a:moveTo>
                    <a:pt x="1902" y="1"/>
                  </a:moveTo>
                  <a:cubicBezTo>
                    <a:pt x="1061" y="1"/>
                    <a:pt x="1061" y="406"/>
                    <a:pt x="250" y="406"/>
                  </a:cubicBezTo>
                  <a:lnTo>
                    <a:pt x="0" y="3056"/>
                  </a:lnTo>
                  <a:lnTo>
                    <a:pt x="6860" y="2277"/>
                  </a:lnTo>
                  <a:lnTo>
                    <a:pt x="6860" y="406"/>
                  </a:lnTo>
                  <a:cubicBezTo>
                    <a:pt x="6049" y="406"/>
                    <a:pt x="6049" y="1"/>
                    <a:pt x="5207" y="1"/>
                  </a:cubicBezTo>
                  <a:cubicBezTo>
                    <a:pt x="4397" y="1"/>
                    <a:pt x="4397" y="406"/>
                    <a:pt x="3555" y="406"/>
                  </a:cubicBezTo>
                  <a:cubicBezTo>
                    <a:pt x="2744" y="406"/>
                    <a:pt x="2744" y="1"/>
                    <a:pt x="1902"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35;p43">
              <a:extLst>
                <a:ext uri="{FF2B5EF4-FFF2-40B4-BE49-F238E27FC236}">
                  <a16:creationId xmlns:a16="http://schemas.microsoft.com/office/drawing/2014/main" id="{CC82C3C4-A7CF-2792-0D68-21B77B5F1092}"/>
                </a:ext>
              </a:extLst>
            </p:cNvPr>
            <p:cNvSpPr/>
            <p:nvPr/>
          </p:nvSpPr>
          <p:spPr>
            <a:xfrm>
              <a:off x="993400" y="4043800"/>
              <a:ext cx="166050" cy="75625"/>
            </a:xfrm>
            <a:custGeom>
              <a:avLst/>
              <a:gdLst/>
              <a:ahLst/>
              <a:cxnLst/>
              <a:rect l="l" t="t" r="r" b="b"/>
              <a:pathLst>
                <a:path w="6642" h="3025" extrusionOk="0">
                  <a:moveTo>
                    <a:pt x="1653" y="1"/>
                  </a:moveTo>
                  <a:cubicBezTo>
                    <a:pt x="843" y="1"/>
                    <a:pt x="843" y="406"/>
                    <a:pt x="1" y="406"/>
                  </a:cubicBezTo>
                  <a:lnTo>
                    <a:pt x="1" y="2245"/>
                  </a:lnTo>
                  <a:lnTo>
                    <a:pt x="6642" y="3025"/>
                  </a:lnTo>
                  <a:lnTo>
                    <a:pt x="6642" y="406"/>
                  </a:lnTo>
                  <a:cubicBezTo>
                    <a:pt x="5800" y="406"/>
                    <a:pt x="5800" y="1"/>
                    <a:pt x="4989" y="1"/>
                  </a:cubicBezTo>
                  <a:cubicBezTo>
                    <a:pt x="4148" y="1"/>
                    <a:pt x="4148" y="406"/>
                    <a:pt x="3337" y="406"/>
                  </a:cubicBezTo>
                  <a:cubicBezTo>
                    <a:pt x="2495" y="406"/>
                    <a:pt x="2495" y="1"/>
                    <a:pt x="1653"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36;p43">
              <a:extLst>
                <a:ext uri="{FF2B5EF4-FFF2-40B4-BE49-F238E27FC236}">
                  <a16:creationId xmlns:a16="http://schemas.microsoft.com/office/drawing/2014/main" id="{9105B0F7-D182-BCB9-64BB-7AB71A19DC11}"/>
                </a:ext>
              </a:extLst>
            </p:cNvPr>
            <p:cNvSpPr/>
            <p:nvPr/>
          </p:nvSpPr>
          <p:spPr>
            <a:xfrm>
              <a:off x="1153200" y="4090575"/>
              <a:ext cx="171500" cy="51475"/>
            </a:xfrm>
            <a:custGeom>
              <a:avLst/>
              <a:gdLst/>
              <a:ahLst/>
              <a:cxnLst/>
              <a:rect l="l" t="t" r="r" b="b"/>
              <a:pathLst>
                <a:path w="6860" h="2059" extrusionOk="0">
                  <a:moveTo>
                    <a:pt x="1902" y="0"/>
                  </a:moveTo>
                  <a:cubicBezTo>
                    <a:pt x="1061" y="0"/>
                    <a:pt x="1061" y="406"/>
                    <a:pt x="250" y="406"/>
                  </a:cubicBezTo>
                  <a:lnTo>
                    <a:pt x="0" y="1185"/>
                  </a:lnTo>
                  <a:lnTo>
                    <a:pt x="250" y="2058"/>
                  </a:lnTo>
                  <a:lnTo>
                    <a:pt x="6860" y="2058"/>
                  </a:lnTo>
                  <a:lnTo>
                    <a:pt x="6860" y="406"/>
                  </a:lnTo>
                  <a:cubicBezTo>
                    <a:pt x="6049" y="406"/>
                    <a:pt x="6049" y="0"/>
                    <a:pt x="5207" y="0"/>
                  </a:cubicBezTo>
                  <a:cubicBezTo>
                    <a:pt x="4397" y="0"/>
                    <a:pt x="4397" y="406"/>
                    <a:pt x="3555" y="406"/>
                  </a:cubicBezTo>
                  <a:cubicBezTo>
                    <a:pt x="2744" y="406"/>
                    <a:pt x="2744" y="0"/>
                    <a:pt x="1902"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37;p43">
              <a:extLst>
                <a:ext uri="{FF2B5EF4-FFF2-40B4-BE49-F238E27FC236}">
                  <a16:creationId xmlns:a16="http://schemas.microsoft.com/office/drawing/2014/main" id="{A81CAAB4-2DC3-C759-D66A-32366155A441}"/>
                </a:ext>
              </a:extLst>
            </p:cNvPr>
            <p:cNvSpPr/>
            <p:nvPr/>
          </p:nvSpPr>
          <p:spPr>
            <a:xfrm>
              <a:off x="993400" y="4089800"/>
              <a:ext cx="166050" cy="52250"/>
            </a:xfrm>
            <a:custGeom>
              <a:avLst/>
              <a:gdLst/>
              <a:ahLst/>
              <a:cxnLst/>
              <a:rect l="l" t="t" r="r" b="b"/>
              <a:pathLst>
                <a:path w="6642" h="2090" extrusionOk="0">
                  <a:moveTo>
                    <a:pt x="1653" y="0"/>
                  </a:moveTo>
                  <a:cubicBezTo>
                    <a:pt x="843" y="0"/>
                    <a:pt x="843" y="437"/>
                    <a:pt x="1" y="437"/>
                  </a:cubicBezTo>
                  <a:lnTo>
                    <a:pt x="1" y="2089"/>
                  </a:lnTo>
                  <a:lnTo>
                    <a:pt x="6642" y="2089"/>
                  </a:lnTo>
                  <a:lnTo>
                    <a:pt x="6642" y="437"/>
                  </a:lnTo>
                  <a:cubicBezTo>
                    <a:pt x="5800" y="437"/>
                    <a:pt x="5800" y="0"/>
                    <a:pt x="4989" y="0"/>
                  </a:cubicBezTo>
                  <a:cubicBezTo>
                    <a:pt x="4148" y="0"/>
                    <a:pt x="4148" y="437"/>
                    <a:pt x="3337" y="437"/>
                  </a:cubicBezTo>
                  <a:cubicBezTo>
                    <a:pt x="2495" y="437"/>
                    <a:pt x="2495" y="0"/>
                    <a:pt x="1653"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42CAFA1D-8863-FF45-4E8A-FCF2209B64B2}"/>
              </a:ext>
            </a:extLst>
          </p:cNvPr>
          <p:cNvGrpSpPr/>
          <p:nvPr/>
        </p:nvGrpSpPr>
        <p:grpSpPr>
          <a:xfrm rot="21353039">
            <a:off x="2923027" y="483282"/>
            <a:ext cx="943323" cy="624136"/>
            <a:chOff x="3009623" y="1027735"/>
            <a:chExt cx="943323" cy="624136"/>
          </a:xfrm>
        </p:grpSpPr>
        <p:grpSp>
          <p:nvGrpSpPr>
            <p:cNvPr id="203" name="Group 96">
              <a:extLst>
                <a:ext uri="{FF2B5EF4-FFF2-40B4-BE49-F238E27FC236}">
                  <a16:creationId xmlns:a16="http://schemas.microsoft.com/office/drawing/2014/main" id="{E1E0A43A-203D-9055-23F6-FE18B864F126}"/>
                </a:ext>
              </a:extLst>
            </p:cNvPr>
            <p:cNvGrpSpPr>
              <a:grpSpLocks/>
            </p:cNvGrpSpPr>
            <p:nvPr/>
          </p:nvGrpSpPr>
          <p:grpSpPr bwMode="auto">
            <a:xfrm rot="2432114">
              <a:off x="3102015" y="1027735"/>
              <a:ext cx="850931" cy="624136"/>
              <a:chOff x="2627" y="372"/>
              <a:chExt cx="277" cy="207"/>
            </a:xfrm>
          </p:grpSpPr>
          <p:sp>
            <p:nvSpPr>
              <p:cNvPr id="204" name="AutoShape 97">
                <a:extLst>
                  <a:ext uri="{FF2B5EF4-FFF2-40B4-BE49-F238E27FC236}">
                    <a16:creationId xmlns:a16="http://schemas.microsoft.com/office/drawing/2014/main" id="{C69F568F-17F1-E70A-3786-F9A578F797B6}"/>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05" name="AutoShape 98">
                <a:extLst>
                  <a:ext uri="{FF2B5EF4-FFF2-40B4-BE49-F238E27FC236}">
                    <a16:creationId xmlns:a16="http://schemas.microsoft.com/office/drawing/2014/main" id="{24974ECA-EA1A-5110-4300-1DDA660E0E1A}"/>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06" name="Text Box 26">
              <a:extLst>
                <a:ext uri="{FF2B5EF4-FFF2-40B4-BE49-F238E27FC236}">
                  <a16:creationId xmlns:a16="http://schemas.microsoft.com/office/drawing/2014/main" id="{E20BDD4C-9B54-FFA1-3A03-04A3F5522207}"/>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07" name="Text Box 26">
              <a:extLst>
                <a:ext uri="{FF2B5EF4-FFF2-40B4-BE49-F238E27FC236}">
                  <a16:creationId xmlns:a16="http://schemas.microsoft.com/office/drawing/2014/main" id="{32CFFF1E-FA8E-765C-3835-A338091FCF19}"/>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17" name="Group 216">
            <a:extLst>
              <a:ext uri="{FF2B5EF4-FFF2-40B4-BE49-F238E27FC236}">
                <a16:creationId xmlns:a16="http://schemas.microsoft.com/office/drawing/2014/main" id="{08F2AFD8-BED4-518D-B80C-CD1C1B7305DF}"/>
              </a:ext>
            </a:extLst>
          </p:cNvPr>
          <p:cNvGrpSpPr/>
          <p:nvPr/>
        </p:nvGrpSpPr>
        <p:grpSpPr>
          <a:xfrm>
            <a:off x="2965617" y="1036777"/>
            <a:ext cx="943323" cy="624136"/>
            <a:chOff x="3009623" y="1027735"/>
            <a:chExt cx="943323" cy="624136"/>
          </a:xfrm>
        </p:grpSpPr>
        <p:grpSp>
          <p:nvGrpSpPr>
            <p:cNvPr id="218" name="Group 96">
              <a:extLst>
                <a:ext uri="{FF2B5EF4-FFF2-40B4-BE49-F238E27FC236}">
                  <a16:creationId xmlns:a16="http://schemas.microsoft.com/office/drawing/2014/main" id="{40831E2F-6F15-9C6F-0060-04AE110C49D5}"/>
                </a:ext>
              </a:extLst>
            </p:cNvPr>
            <p:cNvGrpSpPr>
              <a:grpSpLocks/>
            </p:cNvGrpSpPr>
            <p:nvPr/>
          </p:nvGrpSpPr>
          <p:grpSpPr bwMode="auto">
            <a:xfrm rot="2432114">
              <a:off x="3102015" y="1027735"/>
              <a:ext cx="850931" cy="624136"/>
              <a:chOff x="2627" y="372"/>
              <a:chExt cx="277" cy="207"/>
            </a:xfrm>
          </p:grpSpPr>
          <p:sp>
            <p:nvSpPr>
              <p:cNvPr id="222" name="AutoShape 97">
                <a:extLst>
                  <a:ext uri="{FF2B5EF4-FFF2-40B4-BE49-F238E27FC236}">
                    <a16:creationId xmlns:a16="http://schemas.microsoft.com/office/drawing/2014/main" id="{E1263A95-4F04-E6A7-4CF7-21A3D86F3DC8}"/>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23" name="AutoShape 98">
                <a:extLst>
                  <a:ext uri="{FF2B5EF4-FFF2-40B4-BE49-F238E27FC236}">
                    <a16:creationId xmlns:a16="http://schemas.microsoft.com/office/drawing/2014/main" id="{DB7AA2D2-8872-1C73-C8D7-DD177D0E6B81}"/>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19" name="Text Box 26">
              <a:extLst>
                <a:ext uri="{FF2B5EF4-FFF2-40B4-BE49-F238E27FC236}">
                  <a16:creationId xmlns:a16="http://schemas.microsoft.com/office/drawing/2014/main" id="{222E40F8-0EF7-78F4-6DBC-EA2161C05DE2}"/>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20" name="Text Box 26">
              <a:extLst>
                <a:ext uri="{FF2B5EF4-FFF2-40B4-BE49-F238E27FC236}">
                  <a16:creationId xmlns:a16="http://schemas.microsoft.com/office/drawing/2014/main" id="{4A64D44D-6A70-F9D5-350E-8868DE62520B}"/>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24" name="Group 223">
            <a:extLst>
              <a:ext uri="{FF2B5EF4-FFF2-40B4-BE49-F238E27FC236}">
                <a16:creationId xmlns:a16="http://schemas.microsoft.com/office/drawing/2014/main" id="{ADB43382-095D-C769-7E06-C11D24EE6525}"/>
              </a:ext>
            </a:extLst>
          </p:cNvPr>
          <p:cNvGrpSpPr/>
          <p:nvPr/>
        </p:nvGrpSpPr>
        <p:grpSpPr>
          <a:xfrm rot="430668">
            <a:off x="2821726" y="2943871"/>
            <a:ext cx="943323" cy="624136"/>
            <a:chOff x="3009623" y="1027735"/>
            <a:chExt cx="943323" cy="624136"/>
          </a:xfrm>
        </p:grpSpPr>
        <p:grpSp>
          <p:nvGrpSpPr>
            <p:cNvPr id="225" name="Group 96">
              <a:extLst>
                <a:ext uri="{FF2B5EF4-FFF2-40B4-BE49-F238E27FC236}">
                  <a16:creationId xmlns:a16="http://schemas.microsoft.com/office/drawing/2014/main" id="{EA31FA88-CB4B-BEBF-C65E-F2B91197FBB2}"/>
                </a:ext>
              </a:extLst>
            </p:cNvPr>
            <p:cNvGrpSpPr>
              <a:grpSpLocks/>
            </p:cNvGrpSpPr>
            <p:nvPr/>
          </p:nvGrpSpPr>
          <p:grpSpPr bwMode="auto">
            <a:xfrm rot="2432114">
              <a:off x="3102015" y="1027735"/>
              <a:ext cx="850931" cy="624136"/>
              <a:chOff x="2627" y="372"/>
              <a:chExt cx="277" cy="207"/>
            </a:xfrm>
          </p:grpSpPr>
          <p:sp>
            <p:nvSpPr>
              <p:cNvPr id="228" name="AutoShape 97">
                <a:extLst>
                  <a:ext uri="{FF2B5EF4-FFF2-40B4-BE49-F238E27FC236}">
                    <a16:creationId xmlns:a16="http://schemas.microsoft.com/office/drawing/2014/main" id="{4B1912AC-ED00-2A6D-9459-A620CE5812C6}"/>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29" name="AutoShape 98">
                <a:extLst>
                  <a:ext uri="{FF2B5EF4-FFF2-40B4-BE49-F238E27FC236}">
                    <a16:creationId xmlns:a16="http://schemas.microsoft.com/office/drawing/2014/main" id="{E5408702-D51E-B2E1-13DA-D89F8AB45304}"/>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26" name="Text Box 26">
              <a:extLst>
                <a:ext uri="{FF2B5EF4-FFF2-40B4-BE49-F238E27FC236}">
                  <a16:creationId xmlns:a16="http://schemas.microsoft.com/office/drawing/2014/main" id="{DD1AFD56-7C84-7684-9072-0356D6FBC149}"/>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27" name="Text Box 26">
              <a:extLst>
                <a:ext uri="{FF2B5EF4-FFF2-40B4-BE49-F238E27FC236}">
                  <a16:creationId xmlns:a16="http://schemas.microsoft.com/office/drawing/2014/main" id="{46881B77-E2D5-06B3-C8E8-F8918D0D7F09}"/>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30" name="Group 229">
            <a:extLst>
              <a:ext uri="{FF2B5EF4-FFF2-40B4-BE49-F238E27FC236}">
                <a16:creationId xmlns:a16="http://schemas.microsoft.com/office/drawing/2014/main" id="{805A0A2C-C729-6F0A-BCDB-12DB89D6F53D}"/>
              </a:ext>
            </a:extLst>
          </p:cNvPr>
          <p:cNvGrpSpPr/>
          <p:nvPr/>
        </p:nvGrpSpPr>
        <p:grpSpPr>
          <a:xfrm rot="430668">
            <a:off x="2779136" y="3461632"/>
            <a:ext cx="943323" cy="624136"/>
            <a:chOff x="3009623" y="1027735"/>
            <a:chExt cx="943323" cy="624136"/>
          </a:xfrm>
        </p:grpSpPr>
        <p:grpSp>
          <p:nvGrpSpPr>
            <p:cNvPr id="231" name="Group 96">
              <a:extLst>
                <a:ext uri="{FF2B5EF4-FFF2-40B4-BE49-F238E27FC236}">
                  <a16:creationId xmlns:a16="http://schemas.microsoft.com/office/drawing/2014/main" id="{3D9ECD63-3F30-CCF5-E56F-4A634BE63997}"/>
                </a:ext>
              </a:extLst>
            </p:cNvPr>
            <p:cNvGrpSpPr>
              <a:grpSpLocks/>
            </p:cNvGrpSpPr>
            <p:nvPr/>
          </p:nvGrpSpPr>
          <p:grpSpPr bwMode="auto">
            <a:xfrm rot="2432114">
              <a:off x="3102015" y="1027735"/>
              <a:ext cx="850931" cy="624136"/>
              <a:chOff x="2627" y="372"/>
              <a:chExt cx="277" cy="207"/>
            </a:xfrm>
          </p:grpSpPr>
          <p:sp>
            <p:nvSpPr>
              <p:cNvPr id="234" name="AutoShape 97">
                <a:extLst>
                  <a:ext uri="{FF2B5EF4-FFF2-40B4-BE49-F238E27FC236}">
                    <a16:creationId xmlns:a16="http://schemas.microsoft.com/office/drawing/2014/main" id="{CC0C7874-8B28-F1B9-594B-206E9D7EE21E}"/>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35" name="AutoShape 98">
                <a:extLst>
                  <a:ext uri="{FF2B5EF4-FFF2-40B4-BE49-F238E27FC236}">
                    <a16:creationId xmlns:a16="http://schemas.microsoft.com/office/drawing/2014/main" id="{05803000-FA6D-CE54-9721-8FB9072638D0}"/>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32" name="Text Box 26">
              <a:extLst>
                <a:ext uri="{FF2B5EF4-FFF2-40B4-BE49-F238E27FC236}">
                  <a16:creationId xmlns:a16="http://schemas.microsoft.com/office/drawing/2014/main" id="{72D9C756-AE27-7768-1E8A-D621C1233529}"/>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33" name="Text Box 26">
              <a:extLst>
                <a:ext uri="{FF2B5EF4-FFF2-40B4-BE49-F238E27FC236}">
                  <a16:creationId xmlns:a16="http://schemas.microsoft.com/office/drawing/2014/main" id="{E6D4BF5E-B4E8-D417-B416-336BEF00B39E}"/>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36" name="Group 235">
            <a:extLst>
              <a:ext uri="{FF2B5EF4-FFF2-40B4-BE49-F238E27FC236}">
                <a16:creationId xmlns:a16="http://schemas.microsoft.com/office/drawing/2014/main" id="{96616FEF-9755-DA7A-451C-07C16772B4D0}"/>
              </a:ext>
            </a:extLst>
          </p:cNvPr>
          <p:cNvGrpSpPr/>
          <p:nvPr/>
        </p:nvGrpSpPr>
        <p:grpSpPr>
          <a:xfrm rot="11025283">
            <a:off x="832502" y="2047142"/>
            <a:ext cx="674441" cy="537411"/>
            <a:chOff x="3009623" y="1027735"/>
            <a:chExt cx="943323" cy="624136"/>
          </a:xfrm>
        </p:grpSpPr>
        <p:grpSp>
          <p:nvGrpSpPr>
            <p:cNvPr id="237" name="Group 96">
              <a:extLst>
                <a:ext uri="{FF2B5EF4-FFF2-40B4-BE49-F238E27FC236}">
                  <a16:creationId xmlns:a16="http://schemas.microsoft.com/office/drawing/2014/main" id="{7D1D648B-A092-115F-7A58-1E06F33BA2EA}"/>
                </a:ext>
              </a:extLst>
            </p:cNvPr>
            <p:cNvGrpSpPr>
              <a:grpSpLocks/>
            </p:cNvGrpSpPr>
            <p:nvPr/>
          </p:nvGrpSpPr>
          <p:grpSpPr bwMode="auto">
            <a:xfrm rot="2432114">
              <a:off x="3102015" y="1027735"/>
              <a:ext cx="850931" cy="624136"/>
              <a:chOff x="2627" y="372"/>
              <a:chExt cx="277" cy="207"/>
            </a:xfrm>
          </p:grpSpPr>
          <p:sp>
            <p:nvSpPr>
              <p:cNvPr id="240" name="AutoShape 97">
                <a:extLst>
                  <a:ext uri="{FF2B5EF4-FFF2-40B4-BE49-F238E27FC236}">
                    <a16:creationId xmlns:a16="http://schemas.microsoft.com/office/drawing/2014/main" id="{D43081BC-0130-C8B1-6B60-2DFB48BE1AAF}"/>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41" name="AutoShape 98">
                <a:extLst>
                  <a:ext uri="{FF2B5EF4-FFF2-40B4-BE49-F238E27FC236}">
                    <a16:creationId xmlns:a16="http://schemas.microsoft.com/office/drawing/2014/main" id="{23060D8E-8A6E-B77E-6933-100661D9ED4A}"/>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38" name="Text Box 26">
              <a:extLst>
                <a:ext uri="{FF2B5EF4-FFF2-40B4-BE49-F238E27FC236}">
                  <a16:creationId xmlns:a16="http://schemas.microsoft.com/office/drawing/2014/main" id="{698E97F4-3022-2E5A-84BE-0DB58D5C4D86}"/>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39" name="Text Box 26">
              <a:extLst>
                <a:ext uri="{FF2B5EF4-FFF2-40B4-BE49-F238E27FC236}">
                  <a16:creationId xmlns:a16="http://schemas.microsoft.com/office/drawing/2014/main" id="{1D4CC47C-E7A4-EEE7-E159-8851BCAE565F}"/>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42" name="Group 241">
            <a:extLst>
              <a:ext uri="{FF2B5EF4-FFF2-40B4-BE49-F238E27FC236}">
                <a16:creationId xmlns:a16="http://schemas.microsoft.com/office/drawing/2014/main" id="{DCBF965E-2FEB-FE70-6B8B-77F52C6C5DA0}"/>
              </a:ext>
            </a:extLst>
          </p:cNvPr>
          <p:cNvGrpSpPr/>
          <p:nvPr/>
        </p:nvGrpSpPr>
        <p:grpSpPr>
          <a:xfrm rot="10950191">
            <a:off x="7215587" y="1961511"/>
            <a:ext cx="943323" cy="624136"/>
            <a:chOff x="3009623" y="1027735"/>
            <a:chExt cx="943323" cy="624136"/>
          </a:xfrm>
        </p:grpSpPr>
        <p:grpSp>
          <p:nvGrpSpPr>
            <p:cNvPr id="243" name="Group 96">
              <a:extLst>
                <a:ext uri="{FF2B5EF4-FFF2-40B4-BE49-F238E27FC236}">
                  <a16:creationId xmlns:a16="http://schemas.microsoft.com/office/drawing/2014/main" id="{75CC9C36-4C4E-EE70-8E49-D4A773FF6AAC}"/>
                </a:ext>
              </a:extLst>
            </p:cNvPr>
            <p:cNvGrpSpPr>
              <a:grpSpLocks/>
            </p:cNvGrpSpPr>
            <p:nvPr/>
          </p:nvGrpSpPr>
          <p:grpSpPr bwMode="auto">
            <a:xfrm rot="2432114">
              <a:off x="3102015" y="1027735"/>
              <a:ext cx="850931" cy="624136"/>
              <a:chOff x="2627" y="372"/>
              <a:chExt cx="277" cy="207"/>
            </a:xfrm>
          </p:grpSpPr>
          <p:sp>
            <p:nvSpPr>
              <p:cNvPr id="246" name="AutoShape 97">
                <a:extLst>
                  <a:ext uri="{FF2B5EF4-FFF2-40B4-BE49-F238E27FC236}">
                    <a16:creationId xmlns:a16="http://schemas.microsoft.com/office/drawing/2014/main" id="{1B493E4D-5C88-C2CD-0581-D226AF89290F}"/>
                  </a:ext>
                </a:extLst>
              </p:cNvPr>
              <p:cNvSpPr>
                <a:spLocks noChangeArrowheads="1"/>
              </p:cNvSpPr>
              <p:nvPr/>
            </p:nvSpPr>
            <p:spPr bwMode="auto">
              <a:xfrm rot="-8003910">
                <a:off x="2658" y="450"/>
                <a:ext cx="98" cy="160"/>
              </a:xfrm>
              <a:prstGeom prst="triangle">
                <a:avLst>
                  <a:gd name="adj" fmla="val 50000"/>
                </a:avLst>
              </a:prstGeom>
              <a:solidFill>
                <a:srgbClr val="00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sp>
            <p:nvSpPr>
              <p:cNvPr id="247" name="AutoShape 98">
                <a:extLst>
                  <a:ext uri="{FF2B5EF4-FFF2-40B4-BE49-F238E27FC236}">
                    <a16:creationId xmlns:a16="http://schemas.microsoft.com/office/drawing/2014/main" id="{D10EF1B9-8F64-6962-2BA2-1215764E8781}"/>
                  </a:ext>
                </a:extLst>
              </p:cNvPr>
              <p:cNvSpPr>
                <a:spLocks noChangeArrowheads="1"/>
              </p:cNvSpPr>
              <p:nvPr/>
            </p:nvSpPr>
            <p:spPr bwMode="auto">
              <a:xfrm rot="2796090">
                <a:off x="2775" y="341"/>
                <a:ext cx="98" cy="160"/>
              </a:xfrm>
              <a:prstGeom prst="triangle">
                <a:avLst>
                  <a:gd name="adj" fmla="val 50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a:p>
            </p:txBody>
          </p:sp>
        </p:grpSp>
        <p:sp>
          <p:nvSpPr>
            <p:cNvPr id="244" name="Text Box 26">
              <a:extLst>
                <a:ext uri="{FF2B5EF4-FFF2-40B4-BE49-F238E27FC236}">
                  <a16:creationId xmlns:a16="http://schemas.microsoft.com/office/drawing/2014/main" id="{FA475F9B-909B-F077-9B3E-CE4854A89341}"/>
                </a:ext>
              </a:extLst>
            </p:cNvPr>
            <p:cNvSpPr txBox="1">
              <a:spLocks noChangeArrowheads="1"/>
            </p:cNvSpPr>
            <p:nvPr/>
          </p:nvSpPr>
          <p:spPr bwMode="auto">
            <a:xfrm rot="10800000">
              <a:off x="3337394" y="1157408"/>
              <a:ext cx="4913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N</a:t>
              </a:r>
            </a:p>
          </p:txBody>
        </p:sp>
        <p:sp>
          <p:nvSpPr>
            <p:cNvPr id="245" name="Text Box 26">
              <a:extLst>
                <a:ext uri="{FF2B5EF4-FFF2-40B4-BE49-F238E27FC236}">
                  <a16:creationId xmlns:a16="http://schemas.microsoft.com/office/drawing/2014/main" id="{6F456480-FF33-EE5D-4EE5-F5E7387726CA}"/>
                </a:ext>
              </a:extLst>
            </p:cNvPr>
            <p:cNvSpPr txBox="1">
              <a:spLocks noChangeArrowheads="1"/>
            </p:cNvSpPr>
            <p:nvPr/>
          </p:nvSpPr>
          <p:spPr bwMode="auto">
            <a:xfrm rot="10800000">
              <a:off x="3009623" y="1163245"/>
              <a:ext cx="5174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1600" b="1" dirty="0">
                  <a:solidFill>
                    <a:schemeClr val="accent6"/>
                  </a:solidFill>
                  <a:latin typeface="Times New Roman" panose="02020603050405020304" pitchFamily="18" charset="0"/>
                  <a:cs typeface="Times New Roman" panose="02020603050405020304" pitchFamily="18" charset="0"/>
                </a:rPr>
                <a:t>S</a:t>
              </a:r>
            </a:p>
          </p:txBody>
        </p:sp>
      </p:grpSp>
      <p:grpSp>
        <p:nvGrpSpPr>
          <p:cNvPr id="248" name="Google Shape;3015;p69">
            <a:extLst>
              <a:ext uri="{FF2B5EF4-FFF2-40B4-BE49-F238E27FC236}">
                <a16:creationId xmlns:a16="http://schemas.microsoft.com/office/drawing/2014/main" id="{43EFBB07-C106-728F-08E6-211DE63739D4}"/>
              </a:ext>
            </a:extLst>
          </p:cNvPr>
          <p:cNvGrpSpPr/>
          <p:nvPr/>
        </p:nvGrpSpPr>
        <p:grpSpPr>
          <a:xfrm>
            <a:off x="7777700" y="4008381"/>
            <a:ext cx="1283328" cy="1069210"/>
            <a:chOff x="5511400" y="3810750"/>
            <a:chExt cx="344300" cy="331300"/>
          </a:xfrm>
        </p:grpSpPr>
        <p:sp>
          <p:nvSpPr>
            <p:cNvPr id="249" name="Google Shape;3016;p69">
              <a:extLst>
                <a:ext uri="{FF2B5EF4-FFF2-40B4-BE49-F238E27FC236}">
                  <a16:creationId xmlns:a16="http://schemas.microsoft.com/office/drawing/2014/main" id="{1CE18541-4441-B46B-EC26-7C7307F1EFA3}"/>
                </a:ext>
              </a:extLst>
            </p:cNvPr>
            <p:cNvSpPr/>
            <p:nvPr/>
          </p:nvSpPr>
          <p:spPr>
            <a:xfrm>
              <a:off x="5575850" y="3976775"/>
              <a:ext cx="16400" cy="39000"/>
            </a:xfrm>
            <a:custGeom>
              <a:avLst/>
              <a:gdLst/>
              <a:ahLst/>
              <a:cxnLst/>
              <a:rect l="l" t="t" r="r" b="b"/>
              <a:pathLst>
                <a:path w="656" h="1560" extrusionOk="0">
                  <a:moveTo>
                    <a:pt x="1" y="0"/>
                  </a:moveTo>
                  <a:lnTo>
                    <a:pt x="281" y="1559"/>
                  </a:lnTo>
                  <a:lnTo>
                    <a:pt x="655" y="1559"/>
                  </a:lnTo>
                  <a:lnTo>
                    <a:pt x="655"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017;p69">
              <a:extLst>
                <a:ext uri="{FF2B5EF4-FFF2-40B4-BE49-F238E27FC236}">
                  <a16:creationId xmlns:a16="http://schemas.microsoft.com/office/drawing/2014/main" id="{CADF8841-8B78-A627-8505-2077FEBFD1C9}"/>
                </a:ext>
              </a:extLst>
            </p:cNvPr>
            <p:cNvSpPr/>
            <p:nvPr/>
          </p:nvSpPr>
          <p:spPr>
            <a:xfrm>
              <a:off x="5572725" y="3977550"/>
              <a:ext cx="9400" cy="38225"/>
            </a:xfrm>
            <a:custGeom>
              <a:avLst/>
              <a:gdLst/>
              <a:ahLst/>
              <a:cxnLst/>
              <a:rect l="l" t="t" r="r" b="b"/>
              <a:pathLst>
                <a:path w="376" h="1529" extrusionOk="0">
                  <a:moveTo>
                    <a:pt x="1" y="1"/>
                  </a:moveTo>
                  <a:lnTo>
                    <a:pt x="1" y="1528"/>
                  </a:lnTo>
                  <a:lnTo>
                    <a:pt x="375" y="1528"/>
                  </a:lnTo>
                  <a:lnTo>
                    <a:pt x="375"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018;p69">
              <a:extLst>
                <a:ext uri="{FF2B5EF4-FFF2-40B4-BE49-F238E27FC236}">
                  <a16:creationId xmlns:a16="http://schemas.microsoft.com/office/drawing/2014/main" id="{68CBC23A-CDC0-C4FA-590D-71999503718A}"/>
                </a:ext>
              </a:extLst>
            </p:cNvPr>
            <p:cNvSpPr/>
            <p:nvPr/>
          </p:nvSpPr>
          <p:spPr>
            <a:xfrm>
              <a:off x="5682650" y="3997825"/>
              <a:ext cx="173050" cy="78750"/>
            </a:xfrm>
            <a:custGeom>
              <a:avLst/>
              <a:gdLst/>
              <a:ahLst/>
              <a:cxnLst/>
              <a:rect l="l" t="t" r="r" b="b"/>
              <a:pathLst>
                <a:path w="6922" h="3150" extrusionOk="0">
                  <a:moveTo>
                    <a:pt x="4926" y="0"/>
                  </a:moveTo>
                  <a:cubicBezTo>
                    <a:pt x="4147" y="0"/>
                    <a:pt x="3430" y="499"/>
                    <a:pt x="3180" y="1247"/>
                  </a:cubicBezTo>
                  <a:lnTo>
                    <a:pt x="250" y="1247"/>
                  </a:lnTo>
                  <a:lnTo>
                    <a:pt x="0" y="3149"/>
                  </a:lnTo>
                  <a:lnTo>
                    <a:pt x="6922" y="2900"/>
                  </a:lnTo>
                  <a:lnTo>
                    <a:pt x="6922"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019;p69">
              <a:extLst>
                <a:ext uri="{FF2B5EF4-FFF2-40B4-BE49-F238E27FC236}">
                  <a16:creationId xmlns:a16="http://schemas.microsoft.com/office/drawing/2014/main" id="{707F9545-4889-031A-FCB5-A5F4E4E8A523}"/>
                </a:ext>
              </a:extLst>
            </p:cNvPr>
            <p:cNvSpPr/>
            <p:nvPr/>
          </p:nvSpPr>
          <p:spPr>
            <a:xfrm>
              <a:off x="5786300" y="3884750"/>
              <a:ext cx="69400" cy="67925"/>
            </a:xfrm>
            <a:custGeom>
              <a:avLst/>
              <a:gdLst/>
              <a:ahLst/>
              <a:cxnLst/>
              <a:rect l="l" t="t" r="r" b="b"/>
              <a:pathLst>
                <a:path w="2776" h="2717" extrusionOk="0">
                  <a:moveTo>
                    <a:pt x="311" y="1"/>
                  </a:moveTo>
                  <a:cubicBezTo>
                    <a:pt x="291" y="1"/>
                    <a:pt x="271" y="1"/>
                    <a:pt x="250" y="2"/>
                  </a:cubicBezTo>
                  <a:lnTo>
                    <a:pt x="1" y="1374"/>
                  </a:lnTo>
                  <a:lnTo>
                    <a:pt x="250" y="2715"/>
                  </a:lnTo>
                  <a:lnTo>
                    <a:pt x="1809" y="2715"/>
                  </a:lnTo>
                  <a:cubicBezTo>
                    <a:pt x="1827" y="2716"/>
                    <a:pt x="1845" y="2717"/>
                    <a:pt x="1863" y="2717"/>
                  </a:cubicBezTo>
                  <a:cubicBezTo>
                    <a:pt x="2339" y="2717"/>
                    <a:pt x="2745" y="2323"/>
                    <a:pt x="2745" y="1842"/>
                  </a:cubicBezTo>
                  <a:cubicBezTo>
                    <a:pt x="2776" y="1312"/>
                    <a:pt x="2370" y="906"/>
                    <a:pt x="1840" y="906"/>
                  </a:cubicBezTo>
                  <a:lnTo>
                    <a:pt x="1373" y="906"/>
                  </a:lnTo>
                  <a:cubicBezTo>
                    <a:pt x="1283" y="396"/>
                    <a:pt x="845" y="1"/>
                    <a:pt x="31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020;p69">
              <a:extLst>
                <a:ext uri="{FF2B5EF4-FFF2-40B4-BE49-F238E27FC236}">
                  <a16:creationId xmlns:a16="http://schemas.microsoft.com/office/drawing/2014/main" id="{ED7DB31F-EA88-C84F-3F1A-80E73AD1DEBE}"/>
                </a:ext>
              </a:extLst>
            </p:cNvPr>
            <p:cNvSpPr/>
            <p:nvPr/>
          </p:nvSpPr>
          <p:spPr>
            <a:xfrm>
              <a:off x="5683425" y="3810750"/>
              <a:ext cx="54575" cy="97450"/>
            </a:xfrm>
            <a:custGeom>
              <a:avLst/>
              <a:gdLst/>
              <a:ahLst/>
              <a:cxnLst/>
              <a:rect l="l" t="t" r="r" b="b"/>
              <a:pathLst>
                <a:path w="2183" h="3898" extrusionOk="0">
                  <a:moveTo>
                    <a:pt x="250" y="0"/>
                  </a:moveTo>
                  <a:lnTo>
                    <a:pt x="0" y="1933"/>
                  </a:lnTo>
                  <a:lnTo>
                    <a:pt x="250" y="3898"/>
                  </a:lnTo>
                  <a:cubicBezTo>
                    <a:pt x="1310" y="3898"/>
                    <a:pt x="2183" y="3025"/>
                    <a:pt x="2183" y="1933"/>
                  </a:cubicBezTo>
                  <a:cubicBezTo>
                    <a:pt x="2183" y="873"/>
                    <a:pt x="1310" y="0"/>
                    <a:pt x="25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021;p69">
              <a:extLst>
                <a:ext uri="{FF2B5EF4-FFF2-40B4-BE49-F238E27FC236}">
                  <a16:creationId xmlns:a16="http://schemas.microsoft.com/office/drawing/2014/main" id="{3EE8942D-9241-4A80-AEDF-2A7E8A01D479}"/>
                </a:ext>
              </a:extLst>
            </p:cNvPr>
            <p:cNvSpPr/>
            <p:nvPr/>
          </p:nvSpPr>
          <p:spPr>
            <a:xfrm>
              <a:off x="5575850" y="3873100"/>
              <a:ext cx="77725" cy="116950"/>
            </a:xfrm>
            <a:custGeom>
              <a:avLst/>
              <a:gdLst/>
              <a:ahLst/>
              <a:cxnLst/>
              <a:rect l="l" t="t" r="r" b="b"/>
              <a:pathLst>
                <a:path w="3109" h="4678" extrusionOk="0">
                  <a:moveTo>
                    <a:pt x="250" y="1"/>
                  </a:moveTo>
                  <a:lnTo>
                    <a:pt x="1" y="2339"/>
                  </a:lnTo>
                  <a:lnTo>
                    <a:pt x="250" y="4677"/>
                  </a:lnTo>
                  <a:lnTo>
                    <a:pt x="1217" y="4677"/>
                  </a:lnTo>
                  <a:cubicBezTo>
                    <a:pt x="1228" y="4678"/>
                    <a:pt x="1240" y="4678"/>
                    <a:pt x="1251" y="4678"/>
                  </a:cubicBezTo>
                  <a:cubicBezTo>
                    <a:pt x="2597" y="4678"/>
                    <a:pt x="3109" y="2863"/>
                    <a:pt x="1934" y="2152"/>
                  </a:cubicBezTo>
                  <a:lnTo>
                    <a:pt x="1934" y="1684"/>
                  </a:lnTo>
                  <a:cubicBezTo>
                    <a:pt x="1934" y="749"/>
                    <a:pt x="1185" y="1"/>
                    <a:pt x="250"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022;p69">
              <a:extLst>
                <a:ext uri="{FF2B5EF4-FFF2-40B4-BE49-F238E27FC236}">
                  <a16:creationId xmlns:a16="http://schemas.microsoft.com/office/drawing/2014/main" id="{FC05CFE2-5DD6-ED3D-1EF5-390CAEF3C283}"/>
                </a:ext>
              </a:extLst>
            </p:cNvPr>
            <p:cNvSpPr/>
            <p:nvPr/>
          </p:nvSpPr>
          <p:spPr>
            <a:xfrm>
              <a:off x="5511400" y="3872325"/>
              <a:ext cx="71500" cy="116950"/>
            </a:xfrm>
            <a:custGeom>
              <a:avLst/>
              <a:gdLst/>
              <a:ahLst/>
              <a:cxnLst/>
              <a:rect l="l" t="t" r="r" b="b"/>
              <a:pathLst>
                <a:path w="2860" h="4678" extrusionOk="0">
                  <a:moveTo>
                    <a:pt x="2859" y="0"/>
                  </a:moveTo>
                  <a:cubicBezTo>
                    <a:pt x="1924" y="0"/>
                    <a:pt x="1176" y="780"/>
                    <a:pt x="1176" y="1684"/>
                  </a:cubicBezTo>
                  <a:lnTo>
                    <a:pt x="1176" y="2183"/>
                  </a:lnTo>
                  <a:cubicBezTo>
                    <a:pt x="1" y="2894"/>
                    <a:pt x="512" y="4678"/>
                    <a:pt x="1858" y="4678"/>
                  </a:cubicBezTo>
                  <a:cubicBezTo>
                    <a:pt x="1869" y="4678"/>
                    <a:pt x="1881" y="4677"/>
                    <a:pt x="1893" y="4677"/>
                  </a:cubicBezTo>
                  <a:lnTo>
                    <a:pt x="2859" y="4677"/>
                  </a:lnTo>
                  <a:lnTo>
                    <a:pt x="2859"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023;p69">
              <a:extLst>
                <a:ext uri="{FF2B5EF4-FFF2-40B4-BE49-F238E27FC236}">
                  <a16:creationId xmlns:a16="http://schemas.microsoft.com/office/drawing/2014/main" id="{A57F4120-0A8A-B546-2BB3-02E70519A9FB}"/>
                </a:ext>
              </a:extLst>
            </p:cNvPr>
            <p:cNvSpPr/>
            <p:nvPr/>
          </p:nvSpPr>
          <p:spPr>
            <a:xfrm>
              <a:off x="5641325" y="3810750"/>
              <a:ext cx="48350" cy="97450"/>
            </a:xfrm>
            <a:custGeom>
              <a:avLst/>
              <a:gdLst/>
              <a:ahLst/>
              <a:cxnLst/>
              <a:rect l="l" t="t" r="r" b="b"/>
              <a:pathLst>
                <a:path w="1934" h="3898" extrusionOk="0">
                  <a:moveTo>
                    <a:pt x="1934" y="0"/>
                  </a:moveTo>
                  <a:cubicBezTo>
                    <a:pt x="874" y="0"/>
                    <a:pt x="1" y="873"/>
                    <a:pt x="1" y="1933"/>
                  </a:cubicBezTo>
                  <a:cubicBezTo>
                    <a:pt x="1" y="3025"/>
                    <a:pt x="874" y="3898"/>
                    <a:pt x="1934" y="3898"/>
                  </a:cubicBezTo>
                  <a:lnTo>
                    <a:pt x="1934"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024;p69">
              <a:extLst>
                <a:ext uri="{FF2B5EF4-FFF2-40B4-BE49-F238E27FC236}">
                  <a16:creationId xmlns:a16="http://schemas.microsoft.com/office/drawing/2014/main" id="{D6C8370A-94E5-D9D2-AC6A-F8EA448ED3EB}"/>
                </a:ext>
              </a:extLst>
            </p:cNvPr>
            <p:cNvSpPr/>
            <p:nvPr/>
          </p:nvSpPr>
          <p:spPr>
            <a:xfrm>
              <a:off x="5729400" y="3884800"/>
              <a:ext cx="62400" cy="68600"/>
            </a:xfrm>
            <a:custGeom>
              <a:avLst/>
              <a:gdLst/>
              <a:ahLst/>
              <a:cxnLst/>
              <a:rect l="l" t="t" r="r" b="b"/>
              <a:pathLst>
                <a:path w="2496" h="2744" extrusionOk="0">
                  <a:moveTo>
                    <a:pt x="2495" y="0"/>
                  </a:moveTo>
                  <a:cubicBezTo>
                    <a:pt x="1965" y="0"/>
                    <a:pt x="1497" y="374"/>
                    <a:pt x="1373" y="904"/>
                  </a:cubicBezTo>
                  <a:lnTo>
                    <a:pt x="967" y="904"/>
                  </a:lnTo>
                  <a:cubicBezTo>
                    <a:pt x="468" y="904"/>
                    <a:pt x="63" y="1279"/>
                    <a:pt x="32" y="1777"/>
                  </a:cubicBezTo>
                  <a:cubicBezTo>
                    <a:pt x="1" y="2308"/>
                    <a:pt x="437" y="2744"/>
                    <a:pt x="936" y="2744"/>
                  </a:cubicBezTo>
                  <a:lnTo>
                    <a:pt x="2495" y="2744"/>
                  </a:lnTo>
                  <a:lnTo>
                    <a:pt x="249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025;p69">
              <a:extLst>
                <a:ext uri="{FF2B5EF4-FFF2-40B4-BE49-F238E27FC236}">
                  <a16:creationId xmlns:a16="http://schemas.microsoft.com/office/drawing/2014/main" id="{5DE92F43-78EB-99B0-2F75-00FF908B0051}"/>
                </a:ext>
              </a:extLst>
            </p:cNvPr>
            <p:cNvSpPr/>
            <p:nvPr/>
          </p:nvSpPr>
          <p:spPr>
            <a:xfrm>
              <a:off x="5683425" y="4029000"/>
              <a:ext cx="172275" cy="113050"/>
            </a:xfrm>
            <a:custGeom>
              <a:avLst/>
              <a:gdLst/>
              <a:ahLst/>
              <a:cxnLst/>
              <a:rect l="l" t="t" r="r" b="b"/>
              <a:pathLst>
                <a:path w="6891" h="4522" extrusionOk="0">
                  <a:moveTo>
                    <a:pt x="250" y="0"/>
                  </a:moveTo>
                  <a:lnTo>
                    <a:pt x="0" y="2245"/>
                  </a:lnTo>
                  <a:lnTo>
                    <a:pt x="250" y="4521"/>
                  </a:lnTo>
                  <a:lnTo>
                    <a:pt x="6891" y="4521"/>
                  </a:lnTo>
                  <a:lnTo>
                    <a:pt x="6891" y="1653"/>
                  </a:lnTo>
                  <a:lnTo>
                    <a:pt x="1403" y="1653"/>
                  </a:lnTo>
                  <a:cubicBezTo>
                    <a:pt x="1185" y="998"/>
                    <a:pt x="780" y="437"/>
                    <a:pt x="25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026;p69">
              <a:extLst>
                <a:ext uri="{FF2B5EF4-FFF2-40B4-BE49-F238E27FC236}">
                  <a16:creationId xmlns:a16="http://schemas.microsoft.com/office/drawing/2014/main" id="{8AA47AA9-B96A-DA67-E9F2-D9FE23DA9526}"/>
                </a:ext>
              </a:extLst>
            </p:cNvPr>
            <p:cNvSpPr/>
            <p:nvPr/>
          </p:nvSpPr>
          <p:spPr>
            <a:xfrm>
              <a:off x="5524400" y="4007950"/>
              <a:ext cx="166050" cy="134100"/>
            </a:xfrm>
            <a:custGeom>
              <a:avLst/>
              <a:gdLst/>
              <a:ahLst/>
              <a:cxnLst/>
              <a:rect l="l" t="t" r="r" b="b"/>
              <a:pathLst>
                <a:path w="6642" h="5364" extrusionOk="0">
                  <a:moveTo>
                    <a:pt x="1" y="0"/>
                  </a:moveTo>
                  <a:lnTo>
                    <a:pt x="1" y="2869"/>
                  </a:lnTo>
                  <a:lnTo>
                    <a:pt x="5800" y="5363"/>
                  </a:lnTo>
                  <a:lnTo>
                    <a:pt x="6642" y="5363"/>
                  </a:lnTo>
                  <a:lnTo>
                    <a:pt x="6642" y="842"/>
                  </a:lnTo>
                  <a:cubicBezTo>
                    <a:pt x="5987" y="312"/>
                    <a:pt x="5177" y="0"/>
                    <a:pt x="4335"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027;p69">
              <a:extLst>
                <a:ext uri="{FF2B5EF4-FFF2-40B4-BE49-F238E27FC236}">
                  <a16:creationId xmlns:a16="http://schemas.microsoft.com/office/drawing/2014/main" id="{0FA76D05-3F36-ED54-5228-D0073EEA157B}"/>
                </a:ext>
              </a:extLst>
            </p:cNvPr>
            <p:cNvSpPr/>
            <p:nvPr/>
          </p:nvSpPr>
          <p:spPr>
            <a:xfrm>
              <a:off x="5523625" y="4079650"/>
              <a:ext cx="145800" cy="62400"/>
            </a:xfrm>
            <a:custGeom>
              <a:avLst/>
              <a:gdLst/>
              <a:ahLst/>
              <a:cxnLst/>
              <a:rect l="l" t="t" r="r" b="b"/>
              <a:pathLst>
                <a:path w="5832" h="2496" extrusionOk="0">
                  <a:moveTo>
                    <a:pt x="1" y="1"/>
                  </a:moveTo>
                  <a:lnTo>
                    <a:pt x="1" y="2495"/>
                  </a:lnTo>
                  <a:lnTo>
                    <a:pt x="5831" y="2495"/>
                  </a:lnTo>
                  <a:cubicBezTo>
                    <a:pt x="5831" y="1123"/>
                    <a:pt x="4709" y="1"/>
                    <a:pt x="3368"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roup 7">
            <a:extLst>
              <a:ext uri="{FF2B5EF4-FFF2-40B4-BE49-F238E27FC236}">
                <a16:creationId xmlns:a16="http://schemas.microsoft.com/office/drawing/2014/main" id="{8D8C19D2-281B-B1AD-AF4F-B1B76139C63E}"/>
              </a:ext>
            </a:extLst>
          </p:cNvPr>
          <p:cNvGrpSpPr/>
          <p:nvPr/>
        </p:nvGrpSpPr>
        <p:grpSpPr>
          <a:xfrm>
            <a:off x="4377263" y="694817"/>
            <a:ext cx="530178" cy="623755"/>
            <a:chOff x="4377263" y="694817"/>
            <a:chExt cx="530178" cy="623755"/>
          </a:xfrm>
        </p:grpSpPr>
        <p:cxnSp>
          <p:nvCxnSpPr>
            <p:cNvPr id="91" name="Straight Arrow Connector 90">
              <a:extLst>
                <a:ext uri="{FF2B5EF4-FFF2-40B4-BE49-F238E27FC236}">
                  <a16:creationId xmlns:a16="http://schemas.microsoft.com/office/drawing/2014/main" id="{494C055F-AB72-CE20-E1CB-E1B3C5988A8B}"/>
                </a:ext>
              </a:extLst>
            </p:cNvPr>
            <p:cNvCxnSpPr>
              <a:cxnSpLocks/>
            </p:cNvCxnSpPr>
            <p:nvPr/>
          </p:nvCxnSpPr>
          <p:spPr>
            <a:xfrm>
              <a:off x="4422004" y="694817"/>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9BAECAA9-96CF-011C-D71B-3A310ECED6F9}"/>
                </a:ext>
              </a:extLst>
            </p:cNvPr>
            <p:cNvCxnSpPr>
              <a:cxnSpLocks/>
            </p:cNvCxnSpPr>
            <p:nvPr/>
          </p:nvCxnSpPr>
          <p:spPr>
            <a:xfrm>
              <a:off x="4377263" y="129548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9810004C-7C8C-E3EE-9FF7-7177A3144FE9}"/>
              </a:ext>
            </a:extLst>
          </p:cNvPr>
          <p:cNvGrpSpPr/>
          <p:nvPr/>
        </p:nvGrpSpPr>
        <p:grpSpPr>
          <a:xfrm>
            <a:off x="4378349" y="3307218"/>
            <a:ext cx="486065" cy="556048"/>
            <a:chOff x="4378349" y="3307218"/>
            <a:chExt cx="486065" cy="556048"/>
          </a:xfrm>
        </p:grpSpPr>
        <p:cxnSp>
          <p:nvCxnSpPr>
            <p:cNvPr id="95" name="Straight Arrow Connector 94">
              <a:extLst>
                <a:ext uri="{FF2B5EF4-FFF2-40B4-BE49-F238E27FC236}">
                  <a16:creationId xmlns:a16="http://schemas.microsoft.com/office/drawing/2014/main" id="{750B9DD0-D10A-2F6C-52CD-0F108AE691C1}"/>
                </a:ext>
              </a:extLst>
            </p:cNvPr>
            <p:cNvCxnSpPr>
              <a:cxnSpLocks/>
            </p:cNvCxnSpPr>
            <p:nvPr/>
          </p:nvCxnSpPr>
          <p:spPr>
            <a:xfrm>
              <a:off x="4378349" y="330721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DEBEC3F-A88A-2CBE-96C5-C8231A61A53E}"/>
                </a:ext>
              </a:extLst>
            </p:cNvPr>
            <p:cNvCxnSpPr>
              <a:cxnSpLocks/>
            </p:cNvCxnSpPr>
            <p:nvPr/>
          </p:nvCxnSpPr>
          <p:spPr>
            <a:xfrm>
              <a:off x="4378977" y="3840182"/>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cxnSp>
        <p:nvCxnSpPr>
          <p:cNvPr id="97" name="Straight Arrow Connector 96">
            <a:extLst>
              <a:ext uri="{FF2B5EF4-FFF2-40B4-BE49-F238E27FC236}">
                <a16:creationId xmlns:a16="http://schemas.microsoft.com/office/drawing/2014/main" id="{84722E21-4920-0619-5C02-0E7624C825E3}"/>
              </a:ext>
            </a:extLst>
          </p:cNvPr>
          <p:cNvCxnSpPr>
            <a:cxnSpLocks/>
          </p:cNvCxnSpPr>
          <p:nvPr/>
        </p:nvCxnSpPr>
        <p:spPr>
          <a:xfrm flipH="1">
            <a:off x="8182729" y="2279649"/>
            <a:ext cx="539213" cy="13563"/>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8FDC79F7-C43E-966D-F7AD-DDED122BC018}"/>
              </a:ext>
            </a:extLst>
          </p:cNvPr>
          <p:cNvCxnSpPr>
            <a:cxnSpLocks/>
          </p:cNvCxnSpPr>
          <p:nvPr/>
        </p:nvCxnSpPr>
        <p:spPr>
          <a:xfrm flipH="1" flipV="1">
            <a:off x="238995" y="2307234"/>
            <a:ext cx="465519" cy="894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fade">
                                      <p:cBhvr>
                                        <p:cTn id="7" dur="1000"/>
                                        <p:tgtEl>
                                          <p:spTgt spid="217"/>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224"/>
                                        </p:tgtEl>
                                        <p:attrNameLst>
                                          <p:attrName>style.visibility</p:attrName>
                                        </p:attrNameLst>
                                      </p:cBhvr>
                                      <p:to>
                                        <p:strVal val="visible"/>
                                      </p:to>
                                    </p:set>
                                    <p:animEffect transition="in" filter="fade">
                                      <p:cBhvr>
                                        <p:cTn id="13" dur="1000"/>
                                        <p:tgtEl>
                                          <p:spTgt spid="224"/>
                                        </p:tgtEl>
                                      </p:cBhvr>
                                    </p:animEffect>
                                  </p:childTnLst>
                                </p:cTn>
                              </p:par>
                              <p:par>
                                <p:cTn id="14" presetID="10" presetClass="entr" presetSubtype="0" fill="hold" nodeType="withEffect">
                                  <p:stCondLst>
                                    <p:cond delay="0"/>
                                  </p:stCondLst>
                                  <p:childTnLst>
                                    <p:set>
                                      <p:cBhvr>
                                        <p:cTn id="15" dur="1" fill="hold">
                                          <p:stCondLst>
                                            <p:cond delay="0"/>
                                          </p:stCondLst>
                                        </p:cTn>
                                        <p:tgtEl>
                                          <p:spTgt spid="230"/>
                                        </p:tgtEl>
                                        <p:attrNameLst>
                                          <p:attrName>style.visibility</p:attrName>
                                        </p:attrNameLst>
                                      </p:cBhvr>
                                      <p:to>
                                        <p:strVal val="visible"/>
                                      </p:to>
                                    </p:set>
                                    <p:animEffect transition="in" filter="fade">
                                      <p:cBhvr>
                                        <p:cTn id="16" dur="1000"/>
                                        <p:tgtEl>
                                          <p:spTgt spid="230"/>
                                        </p:tgtEl>
                                      </p:cBhvr>
                                    </p:animEffect>
                                  </p:childTnLst>
                                </p:cTn>
                              </p:par>
                              <p:par>
                                <p:cTn id="17" presetID="10" presetClass="entr" presetSubtype="0" fill="hold" nodeType="withEffect">
                                  <p:stCondLst>
                                    <p:cond delay="0"/>
                                  </p:stCondLst>
                                  <p:childTnLst>
                                    <p:set>
                                      <p:cBhvr>
                                        <p:cTn id="18" dur="1" fill="hold">
                                          <p:stCondLst>
                                            <p:cond delay="0"/>
                                          </p:stCondLst>
                                        </p:cTn>
                                        <p:tgtEl>
                                          <p:spTgt spid="242"/>
                                        </p:tgtEl>
                                        <p:attrNameLst>
                                          <p:attrName>style.visibility</p:attrName>
                                        </p:attrNameLst>
                                      </p:cBhvr>
                                      <p:to>
                                        <p:strVal val="visible"/>
                                      </p:to>
                                    </p:set>
                                    <p:animEffect transition="in" filter="fade">
                                      <p:cBhvr>
                                        <p:cTn id="19" dur="1000"/>
                                        <p:tgtEl>
                                          <p:spTgt spid="242"/>
                                        </p:tgtEl>
                                      </p:cBhvr>
                                    </p:animEffect>
                                  </p:childTnLst>
                                </p:cTn>
                              </p:par>
                              <p:par>
                                <p:cTn id="20" presetID="10" presetClass="entr" presetSubtype="0" fill="hold" nodeType="withEffect">
                                  <p:stCondLst>
                                    <p:cond delay="0"/>
                                  </p:stCondLst>
                                  <p:childTnLst>
                                    <p:set>
                                      <p:cBhvr>
                                        <p:cTn id="21" dur="1" fill="hold">
                                          <p:stCondLst>
                                            <p:cond delay="0"/>
                                          </p:stCondLst>
                                        </p:cTn>
                                        <p:tgtEl>
                                          <p:spTgt spid="236"/>
                                        </p:tgtEl>
                                        <p:attrNameLst>
                                          <p:attrName>style.visibility</p:attrName>
                                        </p:attrNameLst>
                                      </p:cBhvr>
                                      <p:to>
                                        <p:strVal val="visible"/>
                                      </p:to>
                                    </p:set>
                                    <p:animEffect transition="in" filter="fade">
                                      <p:cBhvr>
                                        <p:cTn id="22" dur="1000"/>
                                        <p:tgtEl>
                                          <p:spTgt spid="23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75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75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37" fill="hold" nodeType="clickEffect">
                                  <p:stCondLst>
                                    <p:cond delay="0"/>
                                  </p:stCondLst>
                                  <p:childTnLst>
                                    <p:set>
                                      <p:cBhvr>
                                        <p:cTn id="36" dur="1" fill="hold">
                                          <p:stCondLst>
                                            <p:cond delay="0"/>
                                          </p:stCondLst>
                                        </p:cTn>
                                        <p:tgtEl>
                                          <p:spTgt spid="99"/>
                                        </p:tgtEl>
                                        <p:attrNameLst>
                                          <p:attrName>style.visibility</p:attrName>
                                        </p:attrNameLst>
                                      </p:cBhvr>
                                      <p:to>
                                        <p:strVal val="visible"/>
                                      </p:to>
                                    </p:set>
                                    <p:animEffect transition="in" filter="barn(outVertical)">
                                      <p:cBhvr>
                                        <p:cTn id="37" dur="500"/>
                                        <p:tgtEl>
                                          <p:spTgt spid="9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37" fill="hold" nodeType="click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barn(outVertical)">
                                      <p:cBhvr>
                                        <p:cTn id="42"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1506" name="Arc 9">
            <a:extLst>
              <a:ext uri="{FF2B5EF4-FFF2-40B4-BE49-F238E27FC236}">
                <a16:creationId xmlns:a16="http://schemas.microsoft.com/office/drawing/2014/main" id="{6FBC5DD5-4AE8-ED91-1AE8-B363158FBFF9}"/>
              </a:ext>
            </a:extLst>
          </p:cNvPr>
          <p:cNvSpPr>
            <a:spLocks/>
          </p:cNvSpPr>
          <p:nvPr/>
        </p:nvSpPr>
        <p:spPr bwMode="auto">
          <a:xfrm flipV="1">
            <a:off x="1746398" y="1312992"/>
            <a:ext cx="5259204" cy="81259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7" name="Arc 10">
            <a:extLst>
              <a:ext uri="{FF2B5EF4-FFF2-40B4-BE49-F238E27FC236}">
                <a16:creationId xmlns:a16="http://schemas.microsoft.com/office/drawing/2014/main" id="{6098C349-7A00-5969-51FB-216E875FFBAE}"/>
              </a:ext>
            </a:extLst>
          </p:cNvPr>
          <p:cNvSpPr>
            <a:spLocks/>
          </p:cNvSpPr>
          <p:nvPr/>
        </p:nvSpPr>
        <p:spPr bwMode="auto">
          <a:xfrm flipV="1">
            <a:off x="1534416" y="711396"/>
            <a:ext cx="5801390" cy="1525983"/>
          </a:xfrm>
          <a:custGeom>
            <a:avLst/>
            <a:gdLst>
              <a:gd name="T0" fmla="*/ 7258036 w 43200"/>
              <a:gd name="T1" fmla="*/ 0 h 35106"/>
              <a:gd name="T2" fmla="*/ 728333 w 43200"/>
              <a:gd name="T3" fmla="*/ 79897 h 35106"/>
              <a:gd name="T4" fmla="*/ 4076700 w 43200"/>
              <a:gd name="T5" fmla="*/ 910619 h 35106"/>
              <a:gd name="T6" fmla="*/ 0 60000 65536"/>
              <a:gd name="T7" fmla="*/ 0 60000 65536"/>
              <a:gd name="T8" fmla="*/ 0 60000 65536"/>
            </a:gdLst>
            <a:ahLst/>
            <a:cxnLst>
              <a:cxn ang="T6">
                <a:pos x="T0" y="T1"/>
              </a:cxn>
              <a:cxn ang="T7">
                <a:pos x="T2" y="T3"/>
              </a:cxn>
              <a:cxn ang="T8">
                <a:pos x="T4" y="T5"/>
              </a:cxn>
            </a:cxnLst>
            <a:rect l="0" t="0" r="r" b="b"/>
            <a:pathLst>
              <a:path w="43200" h="35106" fill="none"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path>
              <a:path w="43200" h="35106" stroke="0"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lnTo>
                  <a:pt x="21600" y="13506"/>
                </a:lnTo>
                <a:lnTo>
                  <a:pt x="38456" y="-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8" name="Arc 11">
            <a:extLst>
              <a:ext uri="{FF2B5EF4-FFF2-40B4-BE49-F238E27FC236}">
                <a16:creationId xmlns:a16="http://schemas.microsoft.com/office/drawing/2014/main" id="{74833336-A984-4C20-C495-36BD51EC0F51}"/>
              </a:ext>
            </a:extLst>
          </p:cNvPr>
          <p:cNvSpPr>
            <a:spLocks/>
          </p:cNvSpPr>
          <p:nvPr/>
        </p:nvSpPr>
        <p:spPr bwMode="auto">
          <a:xfrm rot="10800000" flipV="1">
            <a:off x="1771650" y="2514601"/>
            <a:ext cx="5259204" cy="81202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09" name="Arc 12">
            <a:extLst>
              <a:ext uri="{FF2B5EF4-FFF2-40B4-BE49-F238E27FC236}">
                <a16:creationId xmlns:a16="http://schemas.microsoft.com/office/drawing/2014/main" id="{BBFBC57F-8E3A-9E8C-A790-29320672ECCA}"/>
              </a:ext>
            </a:extLst>
          </p:cNvPr>
          <p:cNvSpPr>
            <a:spLocks/>
          </p:cNvSpPr>
          <p:nvPr/>
        </p:nvSpPr>
        <p:spPr bwMode="auto">
          <a:xfrm rot="10800000" flipV="1">
            <a:off x="1468861" y="2378496"/>
            <a:ext cx="5801390" cy="1471387"/>
          </a:xfrm>
          <a:custGeom>
            <a:avLst/>
            <a:gdLst>
              <a:gd name="T0" fmla="*/ 7307485 w 43200"/>
              <a:gd name="T1" fmla="*/ 42090 h 35397"/>
              <a:gd name="T2" fmla="*/ 940095 w 43200"/>
              <a:gd name="T3" fmla="*/ 0 h 35397"/>
              <a:gd name="T4" fmla="*/ 4076700 w 43200"/>
              <a:gd name="T5" fmla="*/ 930636 h 35397"/>
              <a:gd name="T6" fmla="*/ 0 60000 65536"/>
              <a:gd name="T7" fmla="*/ 0 60000 65536"/>
              <a:gd name="T8" fmla="*/ 0 60000 65536"/>
            </a:gdLst>
            <a:ahLst/>
            <a:cxnLst>
              <a:cxn ang="T6">
                <a:pos x="T0" y="T1"/>
              </a:cxn>
              <a:cxn ang="T7">
                <a:pos x="T2" y="T3"/>
              </a:cxn>
              <a:cxn ang="T8">
                <a:pos x="T4" y="T5"/>
              </a:cxn>
            </a:cxnLst>
            <a:rect l="0" t="0" r="r" b="b"/>
            <a:pathLst>
              <a:path w="43200" h="35397" fill="none"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path>
              <a:path w="43200" h="35397" stroke="0"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lnTo>
                  <a:pt x="21600" y="13797"/>
                </a:lnTo>
                <a:lnTo>
                  <a:pt x="38718" y="623"/>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nvGrpSpPr>
          <p:cNvPr id="21510" name="Group 13">
            <a:extLst>
              <a:ext uri="{FF2B5EF4-FFF2-40B4-BE49-F238E27FC236}">
                <a16:creationId xmlns:a16="http://schemas.microsoft.com/office/drawing/2014/main" id="{17DAF47C-5A14-537F-B2E9-621A691E8B2B}"/>
              </a:ext>
            </a:extLst>
          </p:cNvPr>
          <p:cNvGrpSpPr>
            <a:grpSpLocks/>
          </p:cNvGrpSpPr>
          <p:nvPr/>
        </p:nvGrpSpPr>
        <p:grpSpPr bwMode="auto">
          <a:xfrm flipH="1">
            <a:off x="991421" y="1864356"/>
            <a:ext cx="1136060" cy="1077322"/>
            <a:chOff x="8076" y="10381"/>
            <a:chExt cx="2747" cy="1620"/>
          </a:xfrm>
        </p:grpSpPr>
        <p:sp>
          <p:nvSpPr>
            <p:cNvPr id="21522" name="Arc 14">
              <a:extLst>
                <a:ext uri="{FF2B5EF4-FFF2-40B4-BE49-F238E27FC236}">
                  <a16:creationId xmlns:a16="http://schemas.microsoft.com/office/drawing/2014/main" id="{B28CEB95-C088-06F7-DD51-6F20049E5DB2}"/>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3" name="Arc 15">
              <a:extLst>
                <a:ext uri="{FF2B5EF4-FFF2-40B4-BE49-F238E27FC236}">
                  <a16:creationId xmlns:a16="http://schemas.microsoft.com/office/drawing/2014/main" id="{C16C329D-602C-3695-3E6A-86E726CE527D}"/>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nvGrpSpPr>
          <p:cNvPr id="21511" name="Group 16">
            <a:extLst>
              <a:ext uri="{FF2B5EF4-FFF2-40B4-BE49-F238E27FC236}">
                <a16:creationId xmlns:a16="http://schemas.microsoft.com/office/drawing/2014/main" id="{60F02D07-C167-8869-7587-784E39CCB624}"/>
              </a:ext>
            </a:extLst>
          </p:cNvPr>
          <p:cNvGrpSpPr>
            <a:grpSpLocks/>
          </p:cNvGrpSpPr>
          <p:nvPr/>
        </p:nvGrpSpPr>
        <p:grpSpPr bwMode="auto">
          <a:xfrm rot="10800000" flipH="1">
            <a:off x="6579431" y="1710625"/>
            <a:ext cx="1030153" cy="977380"/>
            <a:chOff x="8076" y="10381"/>
            <a:chExt cx="2747" cy="1620"/>
          </a:xfrm>
        </p:grpSpPr>
        <p:sp>
          <p:nvSpPr>
            <p:cNvPr id="21520" name="Arc 17">
              <a:extLst>
                <a:ext uri="{FF2B5EF4-FFF2-40B4-BE49-F238E27FC236}">
                  <a16:creationId xmlns:a16="http://schemas.microsoft.com/office/drawing/2014/main" id="{9FF9E675-EB14-D7F1-4536-EAD1795CA6BB}"/>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1" name="Arc 18">
              <a:extLst>
                <a:ext uri="{FF2B5EF4-FFF2-40B4-BE49-F238E27FC236}">
                  <a16:creationId xmlns:a16="http://schemas.microsoft.com/office/drawing/2014/main" id="{B1518FA5-1840-39C7-BB62-5CB67935024B}"/>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sp>
        <p:nvSpPr>
          <p:cNvPr id="21512" name="Line 19">
            <a:extLst>
              <a:ext uri="{FF2B5EF4-FFF2-40B4-BE49-F238E27FC236}">
                <a16:creationId xmlns:a16="http://schemas.microsoft.com/office/drawing/2014/main" id="{CE8D2BD2-806D-3B9B-84CD-010A010B5A05}"/>
              </a:ext>
            </a:extLst>
          </p:cNvPr>
          <p:cNvSpPr>
            <a:spLocks noChangeShapeType="1"/>
          </p:cNvSpPr>
          <p:nvPr/>
        </p:nvSpPr>
        <p:spPr bwMode="auto">
          <a:xfrm>
            <a:off x="505558" y="2316178"/>
            <a:ext cx="1517731"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sp>
        <p:nvSpPr>
          <p:cNvPr id="21513" name="Line 20">
            <a:extLst>
              <a:ext uri="{FF2B5EF4-FFF2-40B4-BE49-F238E27FC236}">
                <a16:creationId xmlns:a16="http://schemas.microsoft.com/office/drawing/2014/main" id="{CD504F5E-6310-DB5A-6BBA-89E274FA4357}"/>
              </a:ext>
            </a:extLst>
          </p:cNvPr>
          <p:cNvSpPr>
            <a:spLocks noChangeShapeType="1"/>
          </p:cNvSpPr>
          <p:nvPr/>
        </p:nvSpPr>
        <p:spPr bwMode="auto">
          <a:xfrm>
            <a:off x="6664791" y="2284267"/>
            <a:ext cx="1620254"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grpSp>
        <p:nvGrpSpPr>
          <p:cNvPr id="21514" name="Group 22">
            <a:extLst>
              <a:ext uri="{FF2B5EF4-FFF2-40B4-BE49-F238E27FC236}">
                <a16:creationId xmlns:a16="http://schemas.microsoft.com/office/drawing/2014/main" id="{2FFBC693-25A2-ABDD-C3B9-B9D0B2CAE8CF}"/>
              </a:ext>
            </a:extLst>
          </p:cNvPr>
          <p:cNvGrpSpPr>
            <a:grpSpLocks/>
          </p:cNvGrpSpPr>
          <p:nvPr/>
        </p:nvGrpSpPr>
        <p:grpSpPr bwMode="auto">
          <a:xfrm>
            <a:off x="2056210" y="2057400"/>
            <a:ext cx="4608581" cy="572125"/>
            <a:chOff x="2245" y="1842"/>
            <a:chExt cx="1315" cy="499"/>
          </a:xfrm>
        </p:grpSpPr>
        <p:sp>
          <p:nvSpPr>
            <p:cNvPr id="21518" name="Rectangle 23">
              <a:extLst>
                <a:ext uri="{FF2B5EF4-FFF2-40B4-BE49-F238E27FC236}">
                  <a16:creationId xmlns:a16="http://schemas.microsoft.com/office/drawing/2014/main" id="{32B2D0EC-7824-B032-6F61-57E1AAF2B9B1}"/>
                </a:ext>
              </a:extLst>
            </p:cNvPr>
            <p:cNvSpPr>
              <a:spLocks noChangeArrowheads="1"/>
            </p:cNvSpPr>
            <p:nvPr/>
          </p:nvSpPr>
          <p:spPr bwMode="auto">
            <a:xfrm>
              <a:off x="2245" y="1842"/>
              <a:ext cx="658" cy="499"/>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sz="1800"/>
            </a:p>
          </p:txBody>
        </p:sp>
        <p:sp>
          <p:nvSpPr>
            <p:cNvPr id="21519" name="Rectangle 24">
              <a:extLst>
                <a:ext uri="{FF2B5EF4-FFF2-40B4-BE49-F238E27FC236}">
                  <a16:creationId xmlns:a16="http://schemas.microsoft.com/office/drawing/2014/main" id="{E2BA282A-CE29-E91D-4F16-C300EC85D805}"/>
                </a:ext>
              </a:extLst>
            </p:cNvPr>
            <p:cNvSpPr>
              <a:spLocks noChangeArrowheads="1"/>
            </p:cNvSpPr>
            <p:nvPr/>
          </p:nvSpPr>
          <p:spPr bwMode="auto">
            <a:xfrm>
              <a:off x="2903" y="1842"/>
              <a:ext cx="657" cy="499"/>
            </a:xfrm>
            <a:prstGeom prst="rect">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eaLnBrk="1" hangingPunct="1"/>
              <a:endParaRPr lang="en-US" altLang="en-US" sz="1350">
                <a:solidFill>
                  <a:srgbClr val="FF0000"/>
                </a:solidFill>
                <a:cs typeface="Arial" panose="020B0604020202020204" pitchFamily="34" charset="0"/>
              </a:endParaRPr>
            </a:p>
          </p:txBody>
        </p:sp>
      </p:grpSp>
      <p:sp>
        <p:nvSpPr>
          <p:cNvPr id="154649" name="Text Box 25">
            <a:extLst>
              <a:ext uri="{FF2B5EF4-FFF2-40B4-BE49-F238E27FC236}">
                <a16:creationId xmlns:a16="http://schemas.microsoft.com/office/drawing/2014/main" id="{49AD7034-5D62-1AFE-6248-EC31337186B0}"/>
              </a:ext>
            </a:extLst>
          </p:cNvPr>
          <p:cNvSpPr txBox="1">
            <a:spLocks noChangeArrowheads="1"/>
          </p:cNvSpPr>
          <p:nvPr/>
        </p:nvSpPr>
        <p:spPr bwMode="auto">
          <a:xfrm rot="10800000">
            <a:off x="6169225" y="2154518"/>
            <a:ext cx="5433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S</a:t>
            </a:r>
          </a:p>
        </p:txBody>
      </p:sp>
      <p:sp>
        <p:nvSpPr>
          <p:cNvPr id="154650" name="Text Box 26">
            <a:extLst>
              <a:ext uri="{FF2B5EF4-FFF2-40B4-BE49-F238E27FC236}">
                <a16:creationId xmlns:a16="http://schemas.microsoft.com/office/drawing/2014/main" id="{C49AD97D-7855-292A-E8DB-B8B5E1DA7312}"/>
              </a:ext>
            </a:extLst>
          </p:cNvPr>
          <p:cNvSpPr txBox="1">
            <a:spLocks noChangeArrowheads="1"/>
          </p:cNvSpPr>
          <p:nvPr/>
        </p:nvSpPr>
        <p:spPr bwMode="auto">
          <a:xfrm rot="10800000">
            <a:off x="2068408" y="2131545"/>
            <a:ext cx="4879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N</a:t>
            </a:r>
          </a:p>
        </p:txBody>
      </p:sp>
      <p:grpSp>
        <p:nvGrpSpPr>
          <p:cNvPr id="56" name="Google Shape;3085;p69">
            <a:extLst>
              <a:ext uri="{FF2B5EF4-FFF2-40B4-BE49-F238E27FC236}">
                <a16:creationId xmlns:a16="http://schemas.microsoft.com/office/drawing/2014/main" id="{3AB96458-EA41-F667-6351-DF5E73C62F71}"/>
              </a:ext>
            </a:extLst>
          </p:cNvPr>
          <p:cNvGrpSpPr/>
          <p:nvPr/>
        </p:nvGrpSpPr>
        <p:grpSpPr>
          <a:xfrm>
            <a:off x="8111016" y="184249"/>
            <a:ext cx="962636" cy="959904"/>
            <a:chOff x="1749475" y="3810750"/>
            <a:chExt cx="339925" cy="331300"/>
          </a:xfrm>
        </p:grpSpPr>
        <p:sp>
          <p:nvSpPr>
            <p:cNvPr id="57" name="Google Shape;3086;p69">
              <a:extLst>
                <a:ext uri="{FF2B5EF4-FFF2-40B4-BE49-F238E27FC236}">
                  <a16:creationId xmlns:a16="http://schemas.microsoft.com/office/drawing/2014/main" id="{EE30CFBD-DD84-3250-E23D-B0CC836A8A15}"/>
                </a:ext>
              </a:extLst>
            </p:cNvPr>
            <p:cNvSpPr/>
            <p:nvPr/>
          </p:nvSpPr>
          <p:spPr>
            <a:xfrm>
              <a:off x="2002025" y="3847375"/>
              <a:ext cx="87375" cy="64800"/>
            </a:xfrm>
            <a:custGeom>
              <a:avLst/>
              <a:gdLst/>
              <a:ahLst/>
              <a:cxnLst/>
              <a:rect l="l" t="t" r="r" b="b"/>
              <a:pathLst>
                <a:path w="3495" h="2592" extrusionOk="0">
                  <a:moveTo>
                    <a:pt x="250" y="1"/>
                  </a:moveTo>
                  <a:lnTo>
                    <a:pt x="1" y="1310"/>
                  </a:lnTo>
                  <a:lnTo>
                    <a:pt x="250" y="2589"/>
                  </a:lnTo>
                  <a:lnTo>
                    <a:pt x="2246" y="2589"/>
                  </a:lnTo>
                  <a:cubicBezTo>
                    <a:pt x="2275" y="2591"/>
                    <a:pt x="2304" y="2592"/>
                    <a:pt x="2333" y="2592"/>
                  </a:cubicBezTo>
                  <a:cubicBezTo>
                    <a:pt x="3495" y="2592"/>
                    <a:pt x="3495" y="808"/>
                    <a:pt x="2333" y="808"/>
                  </a:cubicBezTo>
                  <a:cubicBezTo>
                    <a:pt x="2304" y="808"/>
                    <a:pt x="2275" y="809"/>
                    <a:pt x="2246" y="811"/>
                  </a:cubicBezTo>
                  <a:lnTo>
                    <a:pt x="905" y="811"/>
                  </a:lnTo>
                  <a:cubicBezTo>
                    <a:pt x="843" y="437"/>
                    <a:pt x="593" y="157"/>
                    <a:pt x="250"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087;p69">
              <a:extLst>
                <a:ext uri="{FF2B5EF4-FFF2-40B4-BE49-F238E27FC236}">
                  <a16:creationId xmlns:a16="http://schemas.microsoft.com/office/drawing/2014/main" id="{56D98582-CF2D-B1E5-9C85-B028EF81C136}"/>
                </a:ext>
              </a:extLst>
            </p:cNvPr>
            <p:cNvSpPr/>
            <p:nvPr/>
          </p:nvSpPr>
          <p:spPr>
            <a:xfrm>
              <a:off x="1860175" y="3810750"/>
              <a:ext cx="55350" cy="97450"/>
            </a:xfrm>
            <a:custGeom>
              <a:avLst/>
              <a:gdLst/>
              <a:ahLst/>
              <a:cxnLst/>
              <a:rect l="l" t="t" r="r" b="b"/>
              <a:pathLst>
                <a:path w="2214" h="3898" extrusionOk="0">
                  <a:moveTo>
                    <a:pt x="250" y="0"/>
                  </a:moveTo>
                  <a:lnTo>
                    <a:pt x="0" y="1933"/>
                  </a:lnTo>
                  <a:lnTo>
                    <a:pt x="250" y="3898"/>
                  </a:lnTo>
                  <a:cubicBezTo>
                    <a:pt x="1341" y="3898"/>
                    <a:pt x="2214" y="3025"/>
                    <a:pt x="2214" y="1933"/>
                  </a:cubicBezTo>
                  <a:cubicBezTo>
                    <a:pt x="2214" y="873"/>
                    <a:pt x="1341" y="0"/>
                    <a:pt x="25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088;p69">
              <a:extLst>
                <a:ext uri="{FF2B5EF4-FFF2-40B4-BE49-F238E27FC236}">
                  <a16:creationId xmlns:a16="http://schemas.microsoft.com/office/drawing/2014/main" id="{3D86BE10-0477-F70B-5BA4-E5B84EA67AA3}"/>
                </a:ext>
              </a:extLst>
            </p:cNvPr>
            <p:cNvSpPr/>
            <p:nvPr/>
          </p:nvSpPr>
          <p:spPr>
            <a:xfrm>
              <a:off x="1934225" y="3947925"/>
              <a:ext cx="49125" cy="58500"/>
            </a:xfrm>
            <a:custGeom>
              <a:avLst/>
              <a:gdLst/>
              <a:ahLst/>
              <a:cxnLst/>
              <a:rect l="l" t="t" r="r" b="b"/>
              <a:pathLst>
                <a:path w="1965" h="2340" extrusionOk="0">
                  <a:moveTo>
                    <a:pt x="1185" y="1"/>
                  </a:moveTo>
                  <a:lnTo>
                    <a:pt x="1185" y="1186"/>
                  </a:lnTo>
                  <a:cubicBezTo>
                    <a:pt x="1185" y="1373"/>
                    <a:pt x="998" y="1560"/>
                    <a:pt x="780" y="1560"/>
                  </a:cubicBezTo>
                  <a:lnTo>
                    <a:pt x="0" y="1560"/>
                  </a:lnTo>
                  <a:lnTo>
                    <a:pt x="0" y="2339"/>
                  </a:lnTo>
                  <a:lnTo>
                    <a:pt x="748" y="2339"/>
                  </a:lnTo>
                  <a:cubicBezTo>
                    <a:pt x="1403" y="2339"/>
                    <a:pt x="1964" y="1840"/>
                    <a:pt x="1964" y="1186"/>
                  </a:cubicBezTo>
                  <a:lnTo>
                    <a:pt x="1964"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089;p69">
              <a:extLst>
                <a:ext uri="{FF2B5EF4-FFF2-40B4-BE49-F238E27FC236}">
                  <a16:creationId xmlns:a16="http://schemas.microsoft.com/office/drawing/2014/main" id="{0CEB027F-0054-F935-4719-44D8D444BFD5}"/>
                </a:ext>
              </a:extLst>
            </p:cNvPr>
            <p:cNvSpPr/>
            <p:nvPr/>
          </p:nvSpPr>
          <p:spPr>
            <a:xfrm>
              <a:off x="1846925" y="3967425"/>
              <a:ext cx="49125" cy="57700"/>
            </a:xfrm>
            <a:custGeom>
              <a:avLst/>
              <a:gdLst/>
              <a:ahLst/>
              <a:cxnLst/>
              <a:rect l="l" t="t" r="r" b="b"/>
              <a:pathLst>
                <a:path w="1965" h="2308" extrusionOk="0">
                  <a:moveTo>
                    <a:pt x="0" y="0"/>
                  </a:moveTo>
                  <a:lnTo>
                    <a:pt x="0" y="1154"/>
                  </a:lnTo>
                  <a:cubicBezTo>
                    <a:pt x="0" y="1809"/>
                    <a:pt x="530" y="2307"/>
                    <a:pt x="1185" y="2307"/>
                  </a:cubicBezTo>
                  <a:lnTo>
                    <a:pt x="1964" y="2307"/>
                  </a:lnTo>
                  <a:lnTo>
                    <a:pt x="1964" y="1528"/>
                  </a:lnTo>
                  <a:lnTo>
                    <a:pt x="1185" y="1528"/>
                  </a:lnTo>
                  <a:cubicBezTo>
                    <a:pt x="967" y="1528"/>
                    <a:pt x="780" y="1341"/>
                    <a:pt x="780" y="1123"/>
                  </a:cubicBezTo>
                  <a:lnTo>
                    <a:pt x="780"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090;p69">
              <a:extLst>
                <a:ext uri="{FF2B5EF4-FFF2-40B4-BE49-F238E27FC236}">
                  <a16:creationId xmlns:a16="http://schemas.microsoft.com/office/drawing/2014/main" id="{E666794C-BC92-70DE-83E3-1C3F48A95A4B}"/>
                </a:ext>
              </a:extLst>
            </p:cNvPr>
            <p:cNvSpPr/>
            <p:nvPr/>
          </p:nvSpPr>
          <p:spPr>
            <a:xfrm>
              <a:off x="1909275" y="3928450"/>
              <a:ext cx="35100" cy="126300"/>
            </a:xfrm>
            <a:custGeom>
              <a:avLst/>
              <a:gdLst/>
              <a:ahLst/>
              <a:cxnLst/>
              <a:rect l="l" t="t" r="r" b="b"/>
              <a:pathLst>
                <a:path w="1404" h="5052" extrusionOk="0">
                  <a:moveTo>
                    <a:pt x="250" y="0"/>
                  </a:moveTo>
                  <a:lnTo>
                    <a:pt x="0" y="5051"/>
                  </a:lnTo>
                  <a:lnTo>
                    <a:pt x="1404" y="5051"/>
                  </a:lnTo>
                  <a:lnTo>
                    <a:pt x="1404" y="1185"/>
                  </a:lnTo>
                  <a:cubicBezTo>
                    <a:pt x="1404" y="530"/>
                    <a:pt x="905" y="0"/>
                    <a:pt x="25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091;p69">
              <a:extLst>
                <a:ext uri="{FF2B5EF4-FFF2-40B4-BE49-F238E27FC236}">
                  <a16:creationId xmlns:a16="http://schemas.microsoft.com/office/drawing/2014/main" id="{6EB65F6C-95BA-382D-398F-2CD56212E34E}"/>
                </a:ext>
              </a:extLst>
            </p:cNvPr>
            <p:cNvSpPr/>
            <p:nvPr/>
          </p:nvSpPr>
          <p:spPr>
            <a:xfrm>
              <a:off x="1885900" y="3928450"/>
              <a:ext cx="29625" cy="127075"/>
            </a:xfrm>
            <a:custGeom>
              <a:avLst/>
              <a:gdLst/>
              <a:ahLst/>
              <a:cxnLst/>
              <a:rect l="l" t="t" r="r" b="b"/>
              <a:pathLst>
                <a:path w="1185" h="5083" extrusionOk="0">
                  <a:moveTo>
                    <a:pt x="1185" y="0"/>
                  </a:moveTo>
                  <a:cubicBezTo>
                    <a:pt x="530" y="0"/>
                    <a:pt x="0" y="530"/>
                    <a:pt x="0" y="1185"/>
                  </a:cubicBezTo>
                  <a:lnTo>
                    <a:pt x="0" y="5082"/>
                  </a:lnTo>
                  <a:lnTo>
                    <a:pt x="1185" y="5082"/>
                  </a:lnTo>
                  <a:lnTo>
                    <a:pt x="1185"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092;p69">
              <a:extLst>
                <a:ext uri="{FF2B5EF4-FFF2-40B4-BE49-F238E27FC236}">
                  <a16:creationId xmlns:a16="http://schemas.microsoft.com/office/drawing/2014/main" id="{63DF682C-70F0-A428-A571-465022D8E675}"/>
                </a:ext>
              </a:extLst>
            </p:cNvPr>
            <p:cNvSpPr/>
            <p:nvPr/>
          </p:nvSpPr>
          <p:spPr>
            <a:xfrm>
              <a:off x="1907725" y="4044575"/>
              <a:ext cx="173050" cy="97475"/>
            </a:xfrm>
            <a:custGeom>
              <a:avLst/>
              <a:gdLst/>
              <a:ahLst/>
              <a:cxnLst/>
              <a:rect l="l" t="t" r="r" b="b"/>
              <a:pathLst>
                <a:path w="6922" h="3899" extrusionOk="0">
                  <a:moveTo>
                    <a:pt x="281" y="1"/>
                  </a:moveTo>
                  <a:lnTo>
                    <a:pt x="0" y="1934"/>
                  </a:lnTo>
                  <a:lnTo>
                    <a:pt x="281" y="3898"/>
                  </a:lnTo>
                  <a:lnTo>
                    <a:pt x="6922" y="3898"/>
                  </a:lnTo>
                  <a:lnTo>
                    <a:pt x="6922"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093;p69">
              <a:extLst>
                <a:ext uri="{FF2B5EF4-FFF2-40B4-BE49-F238E27FC236}">
                  <a16:creationId xmlns:a16="http://schemas.microsoft.com/office/drawing/2014/main" id="{E2E7BC5D-4D75-D3F1-0559-9448686CFEC7}"/>
                </a:ext>
              </a:extLst>
            </p:cNvPr>
            <p:cNvSpPr/>
            <p:nvPr/>
          </p:nvSpPr>
          <p:spPr>
            <a:xfrm>
              <a:off x="1749475" y="4044575"/>
              <a:ext cx="166050" cy="97475"/>
            </a:xfrm>
            <a:custGeom>
              <a:avLst/>
              <a:gdLst/>
              <a:ahLst/>
              <a:cxnLst/>
              <a:rect l="l" t="t" r="r" b="b"/>
              <a:pathLst>
                <a:path w="6642" h="3899" extrusionOk="0">
                  <a:moveTo>
                    <a:pt x="1" y="1"/>
                  </a:moveTo>
                  <a:lnTo>
                    <a:pt x="1" y="3898"/>
                  </a:lnTo>
                  <a:lnTo>
                    <a:pt x="6642" y="3898"/>
                  </a:lnTo>
                  <a:lnTo>
                    <a:pt x="6642"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094;p69">
              <a:extLst>
                <a:ext uri="{FF2B5EF4-FFF2-40B4-BE49-F238E27FC236}">
                  <a16:creationId xmlns:a16="http://schemas.microsoft.com/office/drawing/2014/main" id="{309CA56B-D111-35EF-E204-261D3F5DCC51}"/>
                </a:ext>
              </a:extLst>
            </p:cNvPr>
            <p:cNvSpPr/>
            <p:nvPr/>
          </p:nvSpPr>
          <p:spPr>
            <a:xfrm>
              <a:off x="1768975" y="4083550"/>
              <a:ext cx="67825" cy="19525"/>
            </a:xfrm>
            <a:custGeom>
              <a:avLst/>
              <a:gdLst/>
              <a:ahLst/>
              <a:cxnLst/>
              <a:rect l="l" t="t" r="r" b="b"/>
              <a:pathLst>
                <a:path w="2713" h="781" extrusionOk="0">
                  <a:moveTo>
                    <a:pt x="0" y="1"/>
                  </a:moveTo>
                  <a:lnTo>
                    <a:pt x="0" y="780"/>
                  </a:lnTo>
                  <a:lnTo>
                    <a:pt x="2713" y="780"/>
                  </a:lnTo>
                  <a:lnTo>
                    <a:pt x="2713"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095;p69">
              <a:extLst>
                <a:ext uri="{FF2B5EF4-FFF2-40B4-BE49-F238E27FC236}">
                  <a16:creationId xmlns:a16="http://schemas.microsoft.com/office/drawing/2014/main" id="{7BB30378-C0A7-D962-1F1A-592703A9CA30}"/>
                </a:ext>
              </a:extLst>
            </p:cNvPr>
            <p:cNvSpPr/>
            <p:nvPr/>
          </p:nvSpPr>
          <p:spPr>
            <a:xfrm>
              <a:off x="1855500" y="4083550"/>
              <a:ext cx="20275" cy="19525"/>
            </a:xfrm>
            <a:custGeom>
              <a:avLst/>
              <a:gdLst/>
              <a:ahLst/>
              <a:cxnLst/>
              <a:rect l="l" t="t" r="r" b="b"/>
              <a:pathLst>
                <a:path w="811" h="781" extrusionOk="0">
                  <a:moveTo>
                    <a:pt x="0" y="1"/>
                  </a:moveTo>
                  <a:lnTo>
                    <a:pt x="0" y="780"/>
                  </a:lnTo>
                  <a:lnTo>
                    <a:pt x="811" y="780"/>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096;p69">
              <a:extLst>
                <a:ext uri="{FF2B5EF4-FFF2-40B4-BE49-F238E27FC236}">
                  <a16:creationId xmlns:a16="http://schemas.microsoft.com/office/drawing/2014/main" id="{A1739175-8835-B410-695B-99C8F31A27FF}"/>
                </a:ext>
              </a:extLst>
            </p:cNvPr>
            <p:cNvSpPr/>
            <p:nvPr/>
          </p:nvSpPr>
          <p:spPr>
            <a:xfrm>
              <a:off x="1964625" y="4083550"/>
              <a:ext cx="58475" cy="19525"/>
            </a:xfrm>
            <a:custGeom>
              <a:avLst/>
              <a:gdLst/>
              <a:ahLst/>
              <a:cxnLst/>
              <a:rect l="l" t="t" r="r" b="b"/>
              <a:pathLst>
                <a:path w="2339" h="781" extrusionOk="0">
                  <a:moveTo>
                    <a:pt x="0" y="1"/>
                  </a:moveTo>
                  <a:lnTo>
                    <a:pt x="0" y="780"/>
                  </a:lnTo>
                  <a:lnTo>
                    <a:pt x="2339" y="780"/>
                  </a:lnTo>
                  <a:lnTo>
                    <a:pt x="2339"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097;p69">
              <a:extLst>
                <a:ext uri="{FF2B5EF4-FFF2-40B4-BE49-F238E27FC236}">
                  <a16:creationId xmlns:a16="http://schemas.microsoft.com/office/drawing/2014/main" id="{340F837B-BB4F-B275-9FEE-C8065C6B0C85}"/>
                </a:ext>
              </a:extLst>
            </p:cNvPr>
            <p:cNvSpPr/>
            <p:nvPr/>
          </p:nvSpPr>
          <p:spPr>
            <a:xfrm>
              <a:off x="1818075" y="3810750"/>
              <a:ext cx="49125" cy="97450"/>
            </a:xfrm>
            <a:custGeom>
              <a:avLst/>
              <a:gdLst/>
              <a:ahLst/>
              <a:cxnLst/>
              <a:rect l="l" t="t" r="r" b="b"/>
              <a:pathLst>
                <a:path w="1965" h="3898" extrusionOk="0">
                  <a:moveTo>
                    <a:pt x="1965" y="0"/>
                  </a:moveTo>
                  <a:cubicBezTo>
                    <a:pt x="874" y="0"/>
                    <a:pt x="1" y="873"/>
                    <a:pt x="1" y="1933"/>
                  </a:cubicBezTo>
                  <a:cubicBezTo>
                    <a:pt x="1" y="3025"/>
                    <a:pt x="874" y="3898"/>
                    <a:pt x="1965" y="3898"/>
                  </a:cubicBezTo>
                  <a:lnTo>
                    <a:pt x="196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098;p69">
              <a:extLst>
                <a:ext uri="{FF2B5EF4-FFF2-40B4-BE49-F238E27FC236}">
                  <a16:creationId xmlns:a16="http://schemas.microsoft.com/office/drawing/2014/main" id="{E90A620A-0B04-D035-F81C-B5447A73AEA1}"/>
                </a:ext>
              </a:extLst>
            </p:cNvPr>
            <p:cNvSpPr/>
            <p:nvPr/>
          </p:nvSpPr>
          <p:spPr>
            <a:xfrm>
              <a:off x="1935000" y="3845050"/>
              <a:ext cx="73300" cy="67825"/>
            </a:xfrm>
            <a:custGeom>
              <a:avLst/>
              <a:gdLst/>
              <a:ahLst/>
              <a:cxnLst/>
              <a:rect l="l" t="t" r="r" b="b"/>
              <a:pathLst>
                <a:path w="2932" h="2713" extrusionOk="0">
                  <a:moveTo>
                    <a:pt x="2495" y="0"/>
                  </a:moveTo>
                  <a:cubicBezTo>
                    <a:pt x="1965" y="0"/>
                    <a:pt x="1497" y="374"/>
                    <a:pt x="1403" y="904"/>
                  </a:cubicBezTo>
                  <a:lnTo>
                    <a:pt x="967" y="904"/>
                  </a:lnTo>
                  <a:cubicBezTo>
                    <a:pt x="499" y="904"/>
                    <a:pt x="94" y="1247"/>
                    <a:pt x="63" y="1746"/>
                  </a:cubicBezTo>
                  <a:cubicBezTo>
                    <a:pt x="0" y="2245"/>
                    <a:pt x="406" y="2682"/>
                    <a:pt x="936" y="2713"/>
                  </a:cubicBezTo>
                  <a:lnTo>
                    <a:pt x="2931" y="2713"/>
                  </a:lnTo>
                  <a:lnTo>
                    <a:pt x="2931" y="94"/>
                  </a:lnTo>
                  <a:cubicBezTo>
                    <a:pt x="2806" y="31"/>
                    <a:pt x="2651" y="0"/>
                    <a:pt x="2495"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3116;p69">
            <a:extLst>
              <a:ext uri="{FF2B5EF4-FFF2-40B4-BE49-F238E27FC236}">
                <a16:creationId xmlns:a16="http://schemas.microsoft.com/office/drawing/2014/main" id="{BB01A403-5CB0-85BB-4DE2-B640EC1437E8}"/>
              </a:ext>
            </a:extLst>
          </p:cNvPr>
          <p:cNvGrpSpPr/>
          <p:nvPr/>
        </p:nvGrpSpPr>
        <p:grpSpPr>
          <a:xfrm>
            <a:off x="186301" y="4050706"/>
            <a:ext cx="1031295" cy="1032181"/>
            <a:chOff x="225650" y="3810750"/>
            <a:chExt cx="344525" cy="331300"/>
          </a:xfrm>
        </p:grpSpPr>
        <p:sp>
          <p:nvSpPr>
            <p:cNvPr id="71" name="Google Shape;3117;p69">
              <a:extLst>
                <a:ext uri="{FF2B5EF4-FFF2-40B4-BE49-F238E27FC236}">
                  <a16:creationId xmlns:a16="http://schemas.microsoft.com/office/drawing/2014/main" id="{557732D6-63D9-F368-FCC1-06BEEF9CD03F}"/>
                </a:ext>
              </a:extLst>
            </p:cNvPr>
            <p:cNvSpPr/>
            <p:nvPr/>
          </p:nvSpPr>
          <p:spPr>
            <a:xfrm>
              <a:off x="397125" y="4063300"/>
              <a:ext cx="173050" cy="78750"/>
            </a:xfrm>
            <a:custGeom>
              <a:avLst/>
              <a:gdLst/>
              <a:ahLst/>
              <a:cxnLst/>
              <a:rect l="l" t="t" r="r" b="b"/>
              <a:pathLst>
                <a:path w="6922" h="3150" extrusionOk="0">
                  <a:moveTo>
                    <a:pt x="250" y="0"/>
                  </a:moveTo>
                  <a:lnTo>
                    <a:pt x="0" y="1559"/>
                  </a:lnTo>
                  <a:lnTo>
                    <a:pt x="250" y="3149"/>
                  </a:lnTo>
                  <a:lnTo>
                    <a:pt x="6922" y="3149"/>
                  </a:lnTo>
                  <a:lnTo>
                    <a:pt x="6922"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118;p69">
              <a:extLst>
                <a:ext uri="{FF2B5EF4-FFF2-40B4-BE49-F238E27FC236}">
                  <a16:creationId xmlns:a16="http://schemas.microsoft.com/office/drawing/2014/main" id="{79A3E4A0-7131-C2D3-5F56-C63DCB4D21F3}"/>
                </a:ext>
              </a:extLst>
            </p:cNvPr>
            <p:cNvSpPr/>
            <p:nvPr/>
          </p:nvSpPr>
          <p:spPr>
            <a:xfrm>
              <a:off x="238900" y="4063300"/>
              <a:ext cx="165250" cy="78750"/>
            </a:xfrm>
            <a:custGeom>
              <a:avLst/>
              <a:gdLst/>
              <a:ahLst/>
              <a:cxnLst/>
              <a:rect l="l" t="t" r="r" b="b"/>
              <a:pathLst>
                <a:path w="6610" h="3150" extrusionOk="0">
                  <a:moveTo>
                    <a:pt x="0" y="0"/>
                  </a:moveTo>
                  <a:lnTo>
                    <a:pt x="0" y="3149"/>
                  </a:lnTo>
                  <a:lnTo>
                    <a:pt x="6610" y="3149"/>
                  </a:lnTo>
                  <a:lnTo>
                    <a:pt x="6610"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119;p69">
              <a:extLst>
                <a:ext uri="{FF2B5EF4-FFF2-40B4-BE49-F238E27FC236}">
                  <a16:creationId xmlns:a16="http://schemas.microsoft.com/office/drawing/2014/main" id="{E3F1ABF2-64C1-0312-F450-3DE21669C61F}"/>
                </a:ext>
              </a:extLst>
            </p:cNvPr>
            <p:cNvSpPr/>
            <p:nvPr/>
          </p:nvSpPr>
          <p:spPr>
            <a:xfrm>
              <a:off x="326975" y="3936250"/>
              <a:ext cx="58475" cy="49125"/>
            </a:xfrm>
            <a:custGeom>
              <a:avLst/>
              <a:gdLst/>
              <a:ahLst/>
              <a:cxnLst/>
              <a:rect l="l" t="t" r="r" b="b"/>
              <a:pathLst>
                <a:path w="2339" h="1965" extrusionOk="0">
                  <a:moveTo>
                    <a:pt x="0" y="0"/>
                  </a:moveTo>
                  <a:lnTo>
                    <a:pt x="0" y="405"/>
                  </a:lnTo>
                  <a:cubicBezTo>
                    <a:pt x="0" y="1247"/>
                    <a:pt x="686" y="1964"/>
                    <a:pt x="1559" y="1964"/>
                  </a:cubicBezTo>
                  <a:lnTo>
                    <a:pt x="2339" y="1964"/>
                  </a:lnTo>
                  <a:lnTo>
                    <a:pt x="2339" y="1154"/>
                  </a:lnTo>
                  <a:lnTo>
                    <a:pt x="1559" y="1154"/>
                  </a:lnTo>
                  <a:cubicBezTo>
                    <a:pt x="1123" y="1154"/>
                    <a:pt x="780" y="811"/>
                    <a:pt x="780" y="374"/>
                  </a:cubicBezTo>
                  <a:lnTo>
                    <a:pt x="78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120;p69">
              <a:extLst>
                <a:ext uri="{FF2B5EF4-FFF2-40B4-BE49-F238E27FC236}">
                  <a16:creationId xmlns:a16="http://schemas.microsoft.com/office/drawing/2014/main" id="{D45B1538-F6AA-5D88-85A1-4714FCFB9494}"/>
                </a:ext>
              </a:extLst>
            </p:cNvPr>
            <p:cNvSpPr/>
            <p:nvPr/>
          </p:nvSpPr>
          <p:spPr>
            <a:xfrm>
              <a:off x="423625" y="3936250"/>
              <a:ext cx="47575" cy="68600"/>
            </a:xfrm>
            <a:custGeom>
              <a:avLst/>
              <a:gdLst/>
              <a:ahLst/>
              <a:cxnLst/>
              <a:rect l="l" t="t" r="r" b="b"/>
              <a:pathLst>
                <a:path w="1903" h="2744" extrusionOk="0">
                  <a:moveTo>
                    <a:pt x="1154" y="0"/>
                  </a:moveTo>
                  <a:lnTo>
                    <a:pt x="1154" y="1185"/>
                  </a:lnTo>
                  <a:cubicBezTo>
                    <a:pt x="1154" y="1621"/>
                    <a:pt x="811" y="1964"/>
                    <a:pt x="375" y="1964"/>
                  </a:cubicBezTo>
                  <a:lnTo>
                    <a:pt x="0" y="1964"/>
                  </a:lnTo>
                  <a:lnTo>
                    <a:pt x="0" y="2744"/>
                  </a:lnTo>
                  <a:lnTo>
                    <a:pt x="406" y="2744"/>
                  </a:lnTo>
                  <a:cubicBezTo>
                    <a:pt x="1248" y="2713"/>
                    <a:pt x="1902" y="2027"/>
                    <a:pt x="1902" y="1185"/>
                  </a:cubicBezTo>
                  <a:lnTo>
                    <a:pt x="1902"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121;p69">
              <a:extLst>
                <a:ext uri="{FF2B5EF4-FFF2-40B4-BE49-F238E27FC236}">
                  <a16:creationId xmlns:a16="http://schemas.microsoft.com/office/drawing/2014/main" id="{89BA2F43-7F46-85B9-A275-7BFB61C4E0D9}"/>
                </a:ext>
              </a:extLst>
            </p:cNvPr>
            <p:cNvSpPr/>
            <p:nvPr/>
          </p:nvSpPr>
          <p:spPr>
            <a:xfrm>
              <a:off x="398675" y="3926875"/>
              <a:ext cx="74075" cy="176975"/>
            </a:xfrm>
            <a:custGeom>
              <a:avLst/>
              <a:gdLst/>
              <a:ahLst/>
              <a:cxnLst/>
              <a:rect l="l" t="t" r="r" b="b"/>
              <a:pathLst>
                <a:path w="2963" h="7079" extrusionOk="0">
                  <a:moveTo>
                    <a:pt x="1" y="1"/>
                  </a:moveTo>
                  <a:lnTo>
                    <a:pt x="250" y="7078"/>
                  </a:lnTo>
                  <a:lnTo>
                    <a:pt x="2963" y="7078"/>
                  </a:lnTo>
                  <a:lnTo>
                    <a:pt x="2963" y="6237"/>
                  </a:lnTo>
                  <a:lnTo>
                    <a:pt x="2183" y="6237"/>
                  </a:lnTo>
                  <a:cubicBezTo>
                    <a:pt x="1747" y="6237"/>
                    <a:pt x="1404" y="5894"/>
                    <a:pt x="1404" y="5457"/>
                  </a:cubicBezTo>
                  <a:lnTo>
                    <a:pt x="1404"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122;p69">
              <a:extLst>
                <a:ext uri="{FF2B5EF4-FFF2-40B4-BE49-F238E27FC236}">
                  <a16:creationId xmlns:a16="http://schemas.microsoft.com/office/drawing/2014/main" id="{58369C8F-C6B9-A96B-A6C0-01CD1E546DB5}"/>
                </a:ext>
              </a:extLst>
            </p:cNvPr>
            <p:cNvSpPr/>
            <p:nvPr/>
          </p:nvSpPr>
          <p:spPr>
            <a:xfrm>
              <a:off x="336325" y="3926875"/>
              <a:ext cx="67825" cy="176200"/>
            </a:xfrm>
            <a:custGeom>
              <a:avLst/>
              <a:gdLst/>
              <a:ahLst/>
              <a:cxnLst/>
              <a:rect l="l" t="t" r="r" b="b"/>
              <a:pathLst>
                <a:path w="2713" h="7048" extrusionOk="0">
                  <a:moveTo>
                    <a:pt x="1559" y="1"/>
                  </a:moveTo>
                  <a:lnTo>
                    <a:pt x="1559" y="5488"/>
                  </a:lnTo>
                  <a:cubicBezTo>
                    <a:pt x="1559" y="5925"/>
                    <a:pt x="1185" y="6268"/>
                    <a:pt x="780" y="6268"/>
                  </a:cubicBezTo>
                  <a:lnTo>
                    <a:pt x="0" y="6268"/>
                  </a:lnTo>
                  <a:lnTo>
                    <a:pt x="0" y="7047"/>
                  </a:lnTo>
                  <a:lnTo>
                    <a:pt x="2713" y="7047"/>
                  </a:lnTo>
                  <a:lnTo>
                    <a:pt x="2713"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123;p69">
              <a:extLst>
                <a:ext uri="{FF2B5EF4-FFF2-40B4-BE49-F238E27FC236}">
                  <a16:creationId xmlns:a16="http://schemas.microsoft.com/office/drawing/2014/main" id="{61B386A8-6376-F61B-29EE-00B501A72CAB}"/>
                </a:ext>
              </a:extLst>
            </p:cNvPr>
            <p:cNvSpPr/>
            <p:nvPr/>
          </p:nvSpPr>
          <p:spPr>
            <a:xfrm>
              <a:off x="397900" y="3810750"/>
              <a:ext cx="172275" cy="134875"/>
            </a:xfrm>
            <a:custGeom>
              <a:avLst/>
              <a:gdLst/>
              <a:ahLst/>
              <a:cxnLst/>
              <a:rect l="l" t="t" r="r" b="b"/>
              <a:pathLst>
                <a:path w="6891" h="5395" extrusionOk="0">
                  <a:moveTo>
                    <a:pt x="250" y="0"/>
                  </a:moveTo>
                  <a:lnTo>
                    <a:pt x="1" y="2682"/>
                  </a:lnTo>
                  <a:lnTo>
                    <a:pt x="250" y="5394"/>
                  </a:lnTo>
                  <a:lnTo>
                    <a:pt x="4927" y="5394"/>
                  </a:lnTo>
                  <a:cubicBezTo>
                    <a:pt x="5987" y="5394"/>
                    <a:pt x="6860" y="4552"/>
                    <a:pt x="6891" y="3492"/>
                  </a:cubicBezTo>
                  <a:cubicBezTo>
                    <a:pt x="6891" y="2432"/>
                    <a:pt x="6018" y="1559"/>
                    <a:pt x="4927" y="1559"/>
                  </a:cubicBezTo>
                  <a:lnTo>
                    <a:pt x="4459" y="1559"/>
                  </a:lnTo>
                  <a:cubicBezTo>
                    <a:pt x="4272" y="655"/>
                    <a:pt x="3493" y="0"/>
                    <a:pt x="2557"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124;p69">
              <a:extLst>
                <a:ext uri="{FF2B5EF4-FFF2-40B4-BE49-F238E27FC236}">
                  <a16:creationId xmlns:a16="http://schemas.microsoft.com/office/drawing/2014/main" id="{0723E019-5D77-9682-BD21-1BAD0B772F46}"/>
                </a:ext>
              </a:extLst>
            </p:cNvPr>
            <p:cNvSpPr/>
            <p:nvPr/>
          </p:nvSpPr>
          <p:spPr>
            <a:xfrm>
              <a:off x="225650" y="3811525"/>
              <a:ext cx="179300" cy="134875"/>
            </a:xfrm>
            <a:custGeom>
              <a:avLst/>
              <a:gdLst/>
              <a:ahLst/>
              <a:cxnLst/>
              <a:rect l="l" t="t" r="r" b="b"/>
              <a:pathLst>
                <a:path w="7172" h="5395" extrusionOk="0">
                  <a:moveTo>
                    <a:pt x="7171" y="1"/>
                  </a:moveTo>
                  <a:cubicBezTo>
                    <a:pt x="6579" y="94"/>
                    <a:pt x="6080" y="437"/>
                    <a:pt x="5799" y="936"/>
                  </a:cubicBezTo>
                  <a:lnTo>
                    <a:pt x="4365" y="936"/>
                  </a:lnTo>
                  <a:cubicBezTo>
                    <a:pt x="3617" y="936"/>
                    <a:pt x="2993" y="1528"/>
                    <a:pt x="2931" y="2277"/>
                  </a:cubicBezTo>
                  <a:lnTo>
                    <a:pt x="2058" y="2277"/>
                  </a:lnTo>
                  <a:cubicBezTo>
                    <a:pt x="0" y="2277"/>
                    <a:pt x="0" y="5394"/>
                    <a:pt x="2058" y="5394"/>
                  </a:cubicBezTo>
                  <a:lnTo>
                    <a:pt x="7171" y="5394"/>
                  </a:lnTo>
                  <a:lnTo>
                    <a:pt x="7171"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125;p69">
              <a:extLst>
                <a:ext uri="{FF2B5EF4-FFF2-40B4-BE49-F238E27FC236}">
                  <a16:creationId xmlns:a16="http://schemas.microsoft.com/office/drawing/2014/main" id="{FF9B210F-4779-3ABA-497E-806788949C0B}"/>
                </a:ext>
              </a:extLst>
            </p:cNvPr>
            <p:cNvSpPr/>
            <p:nvPr/>
          </p:nvSpPr>
          <p:spPr>
            <a:xfrm>
              <a:off x="278650" y="4083550"/>
              <a:ext cx="18725" cy="19525"/>
            </a:xfrm>
            <a:custGeom>
              <a:avLst/>
              <a:gdLst/>
              <a:ahLst/>
              <a:cxnLst/>
              <a:rect l="l" t="t" r="r" b="b"/>
              <a:pathLst>
                <a:path w="749" h="781" extrusionOk="0">
                  <a:moveTo>
                    <a:pt x="0" y="1"/>
                  </a:moveTo>
                  <a:lnTo>
                    <a:pt x="0" y="780"/>
                  </a:lnTo>
                  <a:lnTo>
                    <a:pt x="749" y="780"/>
                  </a:lnTo>
                  <a:lnTo>
                    <a:pt x="749"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126;p69">
              <a:extLst>
                <a:ext uri="{FF2B5EF4-FFF2-40B4-BE49-F238E27FC236}">
                  <a16:creationId xmlns:a16="http://schemas.microsoft.com/office/drawing/2014/main" id="{2EC1DE0F-255A-F258-0B19-69823285448D}"/>
                </a:ext>
              </a:extLst>
            </p:cNvPr>
            <p:cNvSpPr/>
            <p:nvPr/>
          </p:nvSpPr>
          <p:spPr>
            <a:xfrm>
              <a:off x="500800" y="4083550"/>
              <a:ext cx="39775" cy="19525"/>
            </a:xfrm>
            <a:custGeom>
              <a:avLst/>
              <a:gdLst/>
              <a:ahLst/>
              <a:cxnLst/>
              <a:rect l="l" t="t" r="r" b="b"/>
              <a:pathLst>
                <a:path w="1591" h="781" extrusionOk="0">
                  <a:moveTo>
                    <a:pt x="0" y="1"/>
                  </a:moveTo>
                  <a:lnTo>
                    <a:pt x="0" y="780"/>
                  </a:lnTo>
                  <a:lnTo>
                    <a:pt x="1590" y="780"/>
                  </a:lnTo>
                  <a:lnTo>
                    <a:pt x="159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127;p69">
              <a:extLst>
                <a:ext uri="{FF2B5EF4-FFF2-40B4-BE49-F238E27FC236}">
                  <a16:creationId xmlns:a16="http://schemas.microsoft.com/office/drawing/2014/main" id="{08F5B8D2-224C-E9BE-EC6B-D51EA2A6A150}"/>
                </a:ext>
              </a:extLst>
            </p:cNvPr>
            <p:cNvSpPr/>
            <p:nvPr/>
          </p:nvSpPr>
          <p:spPr>
            <a:xfrm>
              <a:off x="471950" y="3898050"/>
              <a:ext cx="19500" cy="18725"/>
            </a:xfrm>
            <a:custGeom>
              <a:avLst/>
              <a:gdLst/>
              <a:ahLst/>
              <a:cxnLst/>
              <a:rect l="l" t="t" r="r" b="b"/>
              <a:pathLst>
                <a:path w="780" h="749" extrusionOk="0">
                  <a:moveTo>
                    <a:pt x="1" y="0"/>
                  </a:moveTo>
                  <a:lnTo>
                    <a:pt x="1" y="749"/>
                  </a:lnTo>
                  <a:lnTo>
                    <a:pt x="780" y="749"/>
                  </a:lnTo>
                  <a:lnTo>
                    <a:pt x="780" y="0"/>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128;p69">
              <a:extLst>
                <a:ext uri="{FF2B5EF4-FFF2-40B4-BE49-F238E27FC236}">
                  <a16:creationId xmlns:a16="http://schemas.microsoft.com/office/drawing/2014/main" id="{EAC70407-E50F-CC73-D19B-54D21D34BE03}"/>
                </a:ext>
              </a:extLst>
            </p:cNvPr>
            <p:cNvSpPr/>
            <p:nvPr/>
          </p:nvSpPr>
          <p:spPr>
            <a:xfrm>
              <a:off x="461825" y="3859075"/>
              <a:ext cx="20275" cy="19500"/>
            </a:xfrm>
            <a:custGeom>
              <a:avLst/>
              <a:gdLst/>
              <a:ahLst/>
              <a:cxnLst/>
              <a:rect l="l" t="t" r="r" b="b"/>
              <a:pathLst>
                <a:path w="811" h="780" extrusionOk="0">
                  <a:moveTo>
                    <a:pt x="0" y="0"/>
                  </a:moveTo>
                  <a:lnTo>
                    <a:pt x="0" y="780"/>
                  </a:lnTo>
                  <a:lnTo>
                    <a:pt x="811" y="780"/>
                  </a:lnTo>
                  <a:lnTo>
                    <a:pt x="811" y="0"/>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129;p69">
              <a:extLst>
                <a:ext uri="{FF2B5EF4-FFF2-40B4-BE49-F238E27FC236}">
                  <a16:creationId xmlns:a16="http://schemas.microsoft.com/office/drawing/2014/main" id="{12D65875-111C-4D8D-8ABD-CF87318A2C2D}"/>
                </a:ext>
              </a:extLst>
            </p:cNvPr>
            <p:cNvSpPr/>
            <p:nvPr/>
          </p:nvSpPr>
          <p:spPr>
            <a:xfrm>
              <a:off x="345675" y="3898050"/>
              <a:ext cx="19525" cy="18725"/>
            </a:xfrm>
            <a:custGeom>
              <a:avLst/>
              <a:gdLst/>
              <a:ahLst/>
              <a:cxnLst/>
              <a:rect l="l" t="t" r="r" b="b"/>
              <a:pathLst>
                <a:path w="781" h="749" extrusionOk="0">
                  <a:moveTo>
                    <a:pt x="1" y="0"/>
                  </a:moveTo>
                  <a:lnTo>
                    <a:pt x="1" y="749"/>
                  </a:lnTo>
                  <a:lnTo>
                    <a:pt x="780" y="749"/>
                  </a:lnTo>
                  <a:lnTo>
                    <a:pt x="780" y="0"/>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130;p69">
              <a:extLst>
                <a:ext uri="{FF2B5EF4-FFF2-40B4-BE49-F238E27FC236}">
                  <a16:creationId xmlns:a16="http://schemas.microsoft.com/office/drawing/2014/main" id="{682FD429-2BD3-D3AB-6EC4-93D85E445BAE}"/>
                </a:ext>
              </a:extLst>
            </p:cNvPr>
            <p:cNvSpPr/>
            <p:nvPr/>
          </p:nvSpPr>
          <p:spPr>
            <a:xfrm>
              <a:off x="423625" y="3878550"/>
              <a:ext cx="19500" cy="20300"/>
            </a:xfrm>
            <a:custGeom>
              <a:avLst/>
              <a:gdLst/>
              <a:ahLst/>
              <a:cxnLst/>
              <a:rect l="l" t="t" r="r" b="b"/>
              <a:pathLst>
                <a:path w="780" h="812" extrusionOk="0">
                  <a:moveTo>
                    <a:pt x="0" y="1"/>
                  </a:moveTo>
                  <a:lnTo>
                    <a:pt x="0" y="812"/>
                  </a:lnTo>
                  <a:lnTo>
                    <a:pt x="780" y="812"/>
                  </a:lnTo>
                  <a:lnTo>
                    <a:pt x="780"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3305;p69">
            <a:extLst>
              <a:ext uri="{FF2B5EF4-FFF2-40B4-BE49-F238E27FC236}">
                <a16:creationId xmlns:a16="http://schemas.microsoft.com/office/drawing/2014/main" id="{E3E232C8-9A8D-0DED-2A6A-953B1DD1719C}"/>
              </a:ext>
            </a:extLst>
          </p:cNvPr>
          <p:cNvGrpSpPr/>
          <p:nvPr/>
        </p:nvGrpSpPr>
        <p:grpSpPr>
          <a:xfrm>
            <a:off x="8155561" y="4293563"/>
            <a:ext cx="839250" cy="813314"/>
            <a:chOff x="7038125" y="2689900"/>
            <a:chExt cx="331300" cy="331275"/>
          </a:xfrm>
        </p:grpSpPr>
        <p:sp>
          <p:nvSpPr>
            <p:cNvPr id="86" name="Google Shape;3306;p69">
              <a:extLst>
                <a:ext uri="{FF2B5EF4-FFF2-40B4-BE49-F238E27FC236}">
                  <a16:creationId xmlns:a16="http://schemas.microsoft.com/office/drawing/2014/main" id="{1B3FF691-A126-BF58-2A80-95593D462638}"/>
                </a:ext>
              </a:extLst>
            </p:cNvPr>
            <p:cNvSpPr/>
            <p:nvPr/>
          </p:nvSpPr>
          <p:spPr>
            <a:xfrm>
              <a:off x="7197900" y="2719500"/>
              <a:ext cx="123975" cy="272850"/>
            </a:xfrm>
            <a:custGeom>
              <a:avLst/>
              <a:gdLst/>
              <a:ahLst/>
              <a:cxnLst/>
              <a:rect l="l" t="t" r="r" b="b"/>
              <a:pathLst>
                <a:path w="4959" h="10914" extrusionOk="0">
                  <a:moveTo>
                    <a:pt x="250" y="1"/>
                  </a:moveTo>
                  <a:lnTo>
                    <a:pt x="1" y="5457"/>
                  </a:lnTo>
                  <a:lnTo>
                    <a:pt x="250" y="10913"/>
                  </a:lnTo>
                  <a:cubicBezTo>
                    <a:pt x="2183" y="10913"/>
                    <a:pt x="3992" y="9884"/>
                    <a:pt x="4958" y="8201"/>
                  </a:cubicBezTo>
                  <a:lnTo>
                    <a:pt x="3898" y="1404"/>
                  </a:lnTo>
                  <a:cubicBezTo>
                    <a:pt x="2901" y="500"/>
                    <a:pt x="1591" y="1"/>
                    <a:pt x="25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307;p69">
              <a:extLst>
                <a:ext uri="{FF2B5EF4-FFF2-40B4-BE49-F238E27FC236}">
                  <a16:creationId xmlns:a16="http://schemas.microsoft.com/office/drawing/2014/main" id="{BD22B8A9-D034-A0CD-3B60-6224CB410295}"/>
                </a:ext>
              </a:extLst>
            </p:cNvPr>
            <p:cNvSpPr/>
            <p:nvPr/>
          </p:nvSpPr>
          <p:spPr>
            <a:xfrm>
              <a:off x="7066950" y="2719500"/>
              <a:ext cx="136450" cy="272850"/>
            </a:xfrm>
            <a:custGeom>
              <a:avLst/>
              <a:gdLst/>
              <a:ahLst/>
              <a:cxnLst/>
              <a:rect l="l" t="t" r="r" b="b"/>
              <a:pathLst>
                <a:path w="5458" h="10914" extrusionOk="0">
                  <a:moveTo>
                    <a:pt x="5457" y="1"/>
                  </a:moveTo>
                  <a:cubicBezTo>
                    <a:pt x="4116" y="1"/>
                    <a:pt x="2807" y="500"/>
                    <a:pt x="1809" y="1404"/>
                  </a:cubicBezTo>
                  <a:lnTo>
                    <a:pt x="282" y="3742"/>
                  </a:lnTo>
                  <a:cubicBezTo>
                    <a:pt x="94" y="4304"/>
                    <a:pt x="1" y="4865"/>
                    <a:pt x="1" y="5457"/>
                  </a:cubicBezTo>
                  <a:cubicBezTo>
                    <a:pt x="1" y="5675"/>
                    <a:pt x="32" y="5894"/>
                    <a:pt x="63" y="6112"/>
                  </a:cubicBezTo>
                  <a:lnTo>
                    <a:pt x="3524" y="10570"/>
                  </a:lnTo>
                  <a:cubicBezTo>
                    <a:pt x="4148" y="10789"/>
                    <a:pt x="4802" y="10913"/>
                    <a:pt x="5457" y="10913"/>
                  </a:cubicBezTo>
                  <a:lnTo>
                    <a:pt x="5457"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308;p69">
              <a:extLst>
                <a:ext uri="{FF2B5EF4-FFF2-40B4-BE49-F238E27FC236}">
                  <a16:creationId xmlns:a16="http://schemas.microsoft.com/office/drawing/2014/main" id="{170D5B94-E54C-A9CB-8C4E-D606341FD548}"/>
                </a:ext>
              </a:extLst>
            </p:cNvPr>
            <p:cNvSpPr/>
            <p:nvPr/>
          </p:nvSpPr>
          <p:spPr>
            <a:xfrm>
              <a:off x="7038125" y="2689900"/>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309;p69">
              <a:extLst>
                <a:ext uri="{FF2B5EF4-FFF2-40B4-BE49-F238E27FC236}">
                  <a16:creationId xmlns:a16="http://schemas.microsoft.com/office/drawing/2014/main" id="{51B3EF6D-C3D3-AF7B-3136-D3D449C376DE}"/>
                </a:ext>
              </a:extLst>
            </p:cNvPr>
            <p:cNvSpPr/>
            <p:nvPr/>
          </p:nvSpPr>
          <p:spPr>
            <a:xfrm>
              <a:off x="7057600" y="2728875"/>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310;p69">
              <a:extLst>
                <a:ext uri="{FF2B5EF4-FFF2-40B4-BE49-F238E27FC236}">
                  <a16:creationId xmlns:a16="http://schemas.microsoft.com/office/drawing/2014/main" id="{C20A60B2-86FF-F3DD-3EDA-93BE1D6AB31C}"/>
                </a:ext>
              </a:extLst>
            </p:cNvPr>
            <p:cNvSpPr/>
            <p:nvPr/>
          </p:nvSpPr>
          <p:spPr>
            <a:xfrm>
              <a:off x="7349900" y="2689900"/>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311;p69">
              <a:extLst>
                <a:ext uri="{FF2B5EF4-FFF2-40B4-BE49-F238E27FC236}">
                  <a16:creationId xmlns:a16="http://schemas.microsoft.com/office/drawing/2014/main" id="{AC467562-E511-6F65-F317-A75022D22B5C}"/>
                </a:ext>
              </a:extLst>
            </p:cNvPr>
            <p:cNvSpPr/>
            <p:nvPr/>
          </p:nvSpPr>
          <p:spPr>
            <a:xfrm>
              <a:off x="7292225" y="3001675"/>
              <a:ext cx="19500" cy="19500"/>
            </a:xfrm>
            <a:custGeom>
              <a:avLst/>
              <a:gdLst/>
              <a:ahLst/>
              <a:cxnLst/>
              <a:rect l="l" t="t" r="r" b="b"/>
              <a:pathLst>
                <a:path w="780" h="780" extrusionOk="0">
                  <a:moveTo>
                    <a:pt x="1" y="0"/>
                  </a:moveTo>
                  <a:lnTo>
                    <a:pt x="1" y="780"/>
                  </a:lnTo>
                  <a:lnTo>
                    <a:pt x="780" y="780"/>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312;p69">
              <a:extLst>
                <a:ext uri="{FF2B5EF4-FFF2-40B4-BE49-F238E27FC236}">
                  <a16:creationId xmlns:a16="http://schemas.microsoft.com/office/drawing/2014/main" id="{743B1C35-2C33-9A82-A466-DBCAC2F21013}"/>
                </a:ext>
              </a:extLst>
            </p:cNvPr>
            <p:cNvSpPr/>
            <p:nvPr/>
          </p:nvSpPr>
          <p:spPr>
            <a:xfrm>
              <a:off x="73304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313;p69">
              <a:extLst>
                <a:ext uri="{FF2B5EF4-FFF2-40B4-BE49-F238E27FC236}">
                  <a16:creationId xmlns:a16="http://schemas.microsoft.com/office/drawing/2014/main" id="{23F0147C-A43E-7F59-FD01-A83CFD4D17D3}"/>
                </a:ext>
              </a:extLst>
            </p:cNvPr>
            <p:cNvSpPr/>
            <p:nvPr/>
          </p:nvSpPr>
          <p:spPr>
            <a:xfrm>
              <a:off x="70381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314;p69">
              <a:extLst>
                <a:ext uri="{FF2B5EF4-FFF2-40B4-BE49-F238E27FC236}">
                  <a16:creationId xmlns:a16="http://schemas.microsoft.com/office/drawing/2014/main" id="{6EBFFA33-EFE6-1F3D-BA60-10AA7ACF2E21}"/>
                </a:ext>
              </a:extLst>
            </p:cNvPr>
            <p:cNvSpPr/>
            <p:nvPr/>
          </p:nvSpPr>
          <p:spPr>
            <a:xfrm>
              <a:off x="7077100" y="2982975"/>
              <a:ext cx="18725" cy="19500"/>
            </a:xfrm>
            <a:custGeom>
              <a:avLst/>
              <a:gdLst/>
              <a:ahLst/>
              <a:cxnLst/>
              <a:rect l="l" t="t" r="r" b="b"/>
              <a:pathLst>
                <a:path w="749" h="780" extrusionOk="0">
                  <a:moveTo>
                    <a:pt x="0" y="0"/>
                  </a:moveTo>
                  <a:lnTo>
                    <a:pt x="0" y="780"/>
                  </a:lnTo>
                  <a:lnTo>
                    <a:pt x="749" y="780"/>
                  </a:lnTo>
                  <a:lnTo>
                    <a:pt x="749"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315;p69">
              <a:extLst>
                <a:ext uri="{FF2B5EF4-FFF2-40B4-BE49-F238E27FC236}">
                  <a16:creationId xmlns:a16="http://schemas.microsoft.com/office/drawing/2014/main" id="{D7232D28-C074-7ED8-6EC8-E2185D44C227}"/>
                </a:ext>
              </a:extLst>
            </p:cNvPr>
            <p:cNvSpPr/>
            <p:nvPr/>
          </p:nvSpPr>
          <p:spPr>
            <a:xfrm>
              <a:off x="7038125" y="3001675"/>
              <a:ext cx="20275" cy="19500"/>
            </a:xfrm>
            <a:custGeom>
              <a:avLst/>
              <a:gdLst/>
              <a:ahLst/>
              <a:cxnLst/>
              <a:rect l="l" t="t" r="r" b="b"/>
              <a:pathLst>
                <a:path w="811" h="780" extrusionOk="0">
                  <a:moveTo>
                    <a:pt x="0" y="0"/>
                  </a:moveTo>
                  <a:lnTo>
                    <a:pt x="0" y="780"/>
                  </a:lnTo>
                  <a:lnTo>
                    <a:pt x="811" y="780"/>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316;p69">
              <a:extLst>
                <a:ext uri="{FF2B5EF4-FFF2-40B4-BE49-F238E27FC236}">
                  <a16:creationId xmlns:a16="http://schemas.microsoft.com/office/drawing/2014/main" id="{554EDA97-CDA0-5242-46E9-1A3932BAA4B3}"/>
                </a:ext>
              </a:extLst>
            </p:cNvPr>
            <p:cNvSpPr/>
            <p:nvPr/>
          </p:nvSpPr>
          <p:spPr>
            <a:xfrm>
              <a:off x="7330425" y="2728875"/>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317;p69">
              <a:extLst>
                <a:ext uri="{FF2B5EF4-FFF2-40B4-BE49-F238E27FC236}">
                  <a16:creationId xmlns:a16="http://schemas.microsoft.com/office/drawing/2014/main" id="{B23DCE82-FA3F-4517-7620-E64B2BC09CD2}"/>
                </a:ext>
              </a:extLst>
            </p:cNvPr>
            <p:cNvSpPr/>
            <p:nvPr/>
          </p:nvSpPr>
          <p:spPr>
            <a:xfrm>
              <a:off x="7292225" y="2689900"/>
              <a:ext cx="19500" cy="20275"/>
            </a:xfrm>
            <a:custGeom>
              <a:avLst/>
              <a:gdLst/>
              <a:ahLst/>
              <a:cxnLst/>
              <a:rect l="l" t="t" r="r" b="b"/>
              <a:pathLst>
                <a:path w="780"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318;p69">
              <a:extLst>
                <a:ext uri="{FF2B5EF4-FFF2-40B4-BE49-F238E27FC236}">
                  <a16:creationId xmlns:a16="http://schemas.microsoft.com/office/drawing/2014/main" id="{D6D59813-9DCE-F37D-0C2F-DA244F7081C8}"/>
                </a:ext>
              </a:extLst>
            </p:cNvPr>
            <p:cNvSpPr/>
            <p:nvPr/>
          </p:nvSpPr>
          <p:spPr>
            <a:xfrm>
              <a:off x="7073975" y="2753800"/>
              <a:ext cx="82650" cy="58500"/>
            </a:xfrm>
            <a:custGeom>
              <a:avLst/>
              <a:gdLst/>
              <a:ahLst/>
              <a:cxnLst/>
              <a:rect l="l" t="t" r="r" b="b"/>
              <a:pathLst>
                <a:path w="3306" h="2340" extrusionOk="0">
                  <a:moveTo>
                    <a:pt x="1559" y="1"/>
                  </a:moveTo>
                  <a:cubicBezTo>
                    <a:pt x="842" y="624"/>
                    <a:pt x="312" y="1435"/>
                    <a:pt x="1" y="2339"/>
                  </a:cubicBezTo>
                  <a:lnTo>
                    <a:pt x="2090" y="2339"/>
                  </a:lnTo>
                  <a:cubicBezTo>
                    <a:pt x="2744" y="2339"/>
                    <a:pt x="3274" y="1809"/>
                    <a:pt x="3274" y="1154"/>
                  </a:cubicBezTo>
                  <a:lnTo>
                    <a:pt x="3305" y="1154"/>
                  </a:lnTo>
                  <a:cubicBezTo>
                    <a:pt x="3274" y="531"/>
                    <a:pt x="2744" y="1"/>
                    <a:pt x="2121"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319;p69">
              <a:extLst>
                <a:ext uri="{FF2B5EF4-FFF2-40B4-BE49-F238E27FC236}">
                  <a16:creationId xmlns:a16="http://schemas.microsoft.com/office/drawing/2014/main" id="{9A08332E-C8A9-EE07-3AFB-5C1D1C9CB127}"/>
                </a:ext>
              </a:extLst>
            </p:cNvPr>
            <p:cNvSpPr/>
            <p:nvPr/>
          </p:nvSpPr>
          <p:spPr>
            <a:xfrm>
              <a:off x="7067750" y="2872275"/>
              <a:ext cx="117725" cy="112275"/>
            </a:xfrm>
            <a:custGeom>
              <a:avLst/>
              <a:gdLst/>
              <a:ahLst/>
              <a:cxnLst/>
              <a:rect l="l" t="t" r="r" b="b"/>
              <a:pathLst>
                <a:path w="4709" h="4491" extrusionOk="0">
                  <a:moveTo>
                    <a:pt x="0" y="1"/>
                  </a:moveTo>
                  <a:cubicBezTo>
                    <a:pt x="250" y="2027"/>
                    <a:pt x="1590" y="3773"/>
                    <a:pt x="3523" y="4491"/>
                  </a:cubicBezTo>
                  <a:cubicBezTo>
                    <a:pt x="4209" y="4397"/>
                    <a:pt x="4708" y="3805"/>
                    <a:pt x="4708" y="3119"/>
                  </a:cubicBezTo>
                  <a:lnTo>
                    <a:pt x="4708" y="3088"/>
                  </a:lnTo>
                  <a:cubicBezTo>
                    <a:pt x="4708" y="2370"/>
                    <a:pt x="4084" y="1747"/>
                    <a:pt x="3367" y="1747"/>
                  </a:cubicBezTo>
                  <a:lnTo>
                    <a:pt x="3118" y="1747"/>
                  </a:lnTo>
                  <a:cubicBezTo>
                    <a:pt x="2681" y="1747"/>
                    <a:pt x="2339" y="1404"/>
                    <a:pt x="2339" y="967"/>
                  </a:cubicBezTo>
                  <a:cubicBezTo>
                    <a:pt x="2339" y="437"/>
                    <a:pt x="1902" y="1"/>
                    <a:pt x="137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320;p69">
              <a:extLst>
                <a:ext uri="{FF2B5EF4-FFF2-40B4-BE49-F238E27FC236}">
                  <a16:creationId xmlns:a16="http://schemas.microsoft.com/office/drawing/2014/main" id="{2EFDD3C6-9E0A-2777-44DE-59473129D58B}"/>
                </a:ext>
              </a:extLst>
            </p:cNvPr>
            <p:cNvSpPr/>
            <p:nvPr/>
          </p:nvSpPr>
          <p:spPr>
            <a:xfrm>
              <a:off x="7197900" y="2753800"/>
              <a:ext cx="157475" cy="170725"/>
            </a:xfrm>
            <a:custGeom>
              <a:avLst/>
              <a:gdLst/>
              <a:ahLst/>
              <a:cxnLst/>
              <a:rect l="l" t="t" r="r" b="b"/>
              <a:pathLst>
                <a:path w="6299" h="6829" extrusionOk="0">
                  <a:moveTo>
                    <a:pt x="1996" y="1"/>
                  </a:moveTo>
                  <a:cubicBezTo>
                    <a:pt x="1591" y="1"/>
                    <a:pt x="1248" y="313"/>
                    <a:pt x="1217" y="718"/>
                  </a:cubicBezTo>
                  <a:cubicBezTo>
                    <a:pt x="1186" y="1186"/>
                    <a:pt x="1529" y="1560"/>
                    <a:pt x="1996" y="1560"/>
                  </a:cubicBezTo>
                  <a:lnTo>
                    <a:pt x="2713" y="1560"/>
                  </a:lnTo>
                  <a:cubicBezTo>
                    <a:pt x="3088" y="1560"/>
                    <a:pt x="3399" y="1778"/>
                    <a:pt x="3493" y="2152"/>
                  </a:cubicBezTo>
                  <a:cubicBezTo>
                    <a:pt x="3644" y="2637"/>
                    <a:pt x="3266" y="3151"/>
                    <a:pt x="2758" y="3151"/>
                  </a:cubicBezTo>
                  <a:cubicBezTo>
                    <a:pt x="2743" y="3151"/>
                    <a:pt x="2728" y="3151"/>
                    <a:pt x="2713" y="3150"/>
                  </a:cubicBezTo>
                  <a:lnTo>
                    <a:pt x="250" y="3150"/>
                  </a:lnTo>
                  <a:lnTo>
                    <a:pt x="1" y="4116"/>
                  </a:lnTo>
                  <a:lnTo>
                    <a:pt x="250" y="5083"/>
                  </a:lnTo>
                  <a:lnTo>
                    <a:pt x="1310" y="5083"/>
                  </a:lnTo>
                  <a:cubicBezTo>
                    <a:pt x="1747" y="5083"/>
                    <a:pt x="2090" y="5426"/>
                    <a:pt x="2090" y="5862"/>
                  </a:cubicBezTo>
                  <a:cubicBezTo>
                    <a:pt x="2090" y="6392"/>
                    <a:pt x="2526" y="6829"/>
                    <a:pt x="3056" y="6829"/>
                  </a:cubicBezTo>
                  <a:lnTo>
                    <a:pt x="4989" y="6829"/>
                  </a:lnTo>
                  <a:cubicBezTo>
                    <a:pt x="6299" y="4584"/>
                    <a:pt x="5831" y="1747"/>
                    <a:pt x="3929" y="32"/>
                  </a:cubicBezTo>
                  <a:lnTo>
                    <a:pt x="3898"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321;p69">
              <a:extLst>
                <a:ext uri="{FF2B5EF4-FFF2-40B4-BE49-F238E27FC236}">
                  <a16:creationId xmlns:a16="http://schemas.microsoft.com/office/drawing/2014/main" id="{7A54AD62-ED53-CE41-3772-9BA565EF16A5}"/>
                </a:ext>
              </a:extLst>
            </p:cNvPr>
            <p:cNvSpPr/>
            <p:nvPr/>
          </p:nvSpPr>
          <p:spPr>
            <a:xfrm>
              <a:off x="7165175" y="2832525"/>
              <a:ext cx="39000" cy="48350"/>
            </a:xfrm>
            <a:custGeom>
              <a:avLst/>
              <a:gdLst/>
              <a:ahLst/>
              <a:cxnLst/>
              <a:rect l="l" t="t" r="r" b="b"/>
              <a:pathLst>
                <a:path w="1560" h="1934" extrusionOk="0">
                  <a:moveTo>
                    <a:pt x="967" y="1"/>
                  </a:moveTo>
                  <a:cubicBezTo>
                    <a:pt x="437" y="1"/>
                    <a:pt x="0" y="406"/>
                    <a:pt x="0" y="936"/>
                  </a:cubicBezTo>
                  <a:cubicBezTo>
                    <a:pt x="0" y="1497"/>
                    <a:pt x="437" y="1934"/>
                    <a:pt x="998" y="1934"/>
                  </a:cubicBezTo>
                  <a:lnTo>
                    <a:pt x="1559" y="1934"/>
                  </a:lnTo>
                  <a:lnTo>
                    <a:pt x="1559"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824;p40">
            <a:extLst>
              <a:ext uri="{FF2B5EF4-FFF2-40B4-BE49-F238E27FC236}">
                <a16:creationId xmlns:a16="http://schemas.microsoft.com/office/drawing/2014/main" id="{8FEB9F68-ABD2-E927-F7DE-9560E6914D42}"/>
              </a:ext>
            </a:extLst>
          </p:cNvPr>
          <p:cNvGrpSpPr/>
          <p:nvPr/>
        </p:nvGrpSpPr>
        <p:grpSpPr>
          <a:xfrm>
            <a:off x="24662" y="38165"/>
            <a:ext cx="437075" cy="409525"/>
            <a:chOff x="2991025" y="3977000"/>
            <a:chExt cx="1097075" cy="1027925"/>
          </a:xfrm>
        </p:grpSpPr>
        <p:sp>
          <p:nvSpPr>
            <p:cNvPr id="103" name="Google Shape;825;p40">
              <a:extLst>
                <a:ext uri="{FF2B5EF4-FFF2-40B4-BE49-F238E27FC236}">
                  <a16:creationId xmlns:a16="http://schemas.microsoft.com/office/drawing/2014/main" id="{3F284CAC-F7F1-F3B1-0761-1EF2BD807E40}"/>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26;p40">
              <a:extLst>
                <a:ext uri="{FF2B5EF4-FFF2-40B4-BE49-F238E27FC236}">
                  <a16:creationId xmlns:a16="http://schemas.microsoft.com/office/drawing/2014/main" id="{9723F5A1-738B-933E-4B3F-1B0781A660F6}"/>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27;p40">
              <a:extLst>
                <a:ext uri="{FF2B5EF4-FFF2-40B4-BE49-F238E27FC236}">
                  <a16:creationId xmlns:a16="http://schemas.microsoft.com/office/drawing/2014/main" id="{57225705-4020-1BCC-9903-8734555BCBB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28;p40">
              <a:extLst>
                <a:ext uri="{FF2B5EF4-FFF2-40B4-BE49-F238E27FC236}">
                  <a16:creationId xmlns:a16="http://schemas.microsoft.com/office/drawing/2014/main" id="{E856BCE3-E42F-77EC-18E4-BF9875EA38C8}"/>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873;p40">
            <a:extLst>
              <a:ext uri="{FF2B5EF4-FFF2-40B4-BE49-F238E27FC236}">
                <a16:creationId xmlns:a16="http://schemas.microsoft.com/office/drawing/2014/main" id="{21256754-4FF0-1108-4D79-821AA4A1F246}"/>
              </a:ext>
            </a:extLst>
          </p:cNvPr>
          <p:cNvGrpSpPr/>
          <p:nvPr/>
        </p:nvGrpSpPr>
        <p:grpSpPr>
          <a:xfrm>
            <a:off x="6828155" y="283629"/>
            <a:ext cx="437075" cy="409525"/>
            <a:chOff x="2991025" y="3977000"/>
            <a:chExt cx="1097075" cy="1027925"/>
          </a:xfrm>
        </p:grpSpPr>
        <p:sp>
          <p:nvSpPr>
            <p:cNvPr id="108" name="Google Shape;874;p40">
              <a:extLst>
                <a:ext uri="{FF2B5EF4-FFF2-40B4-BE49-F238E27FC236}">
                  <a16:creationId xmlns:a16="http://schemas.microsoft.com/office/drawing/2014/main" id="{D6534B9D-D239-5E0C-6018-EDD838BC0286}"/>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75;p40">
              <a:extLst>
                <a:ext uri="{FF2B5EF4-FFF2-40B4-BE49-F238E27FC236}">
                  <a16:creationId xmlns:a16="http://schemas.microsoft.com/office/drawing/2014/main" id="{9FD6A2B4-D17A-3886-28DD-1CCA470F11A5}"/>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76;p40">
              <a:extLst>
                <a:ext uri="{FF2B5EF4-FFF2-40B4-BE49-F238E27FC236}">
                  <a16:creationId xmlns:a16="http://schemas.microsoft.com/office/drawing/2014/main" id="{AC472076-3616-BF40-C8DC-4995E4150C78}"/>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77;p40">
              <a:extLst>
                <a:ext uri="{FF2B5EF4-FFF2-40B4-BE49-F238E27FC236}">
                  <a16:creationId xmlns:a16="http://schemas.microsoft.com/office/drawing/2014/main" id="{557A544F-FBF7-9D79-0DAF-795FAAB9D5D6}"/>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2" name="Straight Arrow Connector 111">
            <a:extLst>
              <a:ext uri="{FF2B5EF4-FFF2-40B4-BE49-F238E27FC236}">
                <a16:creationId xmlns:a16="http://schemas.microsoft.com/office/drawing/2014/main" id="{2B557B3A-51ED-0B18-7574-91D0688C5DE7}"/>
              </a:ext>
            </a:extLst>
          </p:cNvPr>
          <p:cNvCxnSpPr>
            <a:cxnSpLocks/>
          </p:cNvCxnSpPr>
          <p:nvPr/>
        </p:nvCxnSpPr>
        <p:spPr>
          <a:xfrm>
            <a:off x="4422004" y="694817"/>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38612ECF-332C-AAF6-F17E-297D4CED3B64}"/>
              </a:ext>
            </a:extLst>
          </p:cNvPr>
          <p:cNvCxnSpPr>
            <a:cxnSpLocks/>
          </p:cNvCxnSpPr>
          <p:nvPr/>
        </p:nvCxnSpPr>
        <p:spPr>
          <a:xfrm>
            <a:off x="4377263" y="129548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22F75757-0751-34BC-B2EB-20FF64618CEB}"/>
              </a:ext>
            </a:extLst>
          </p:cNvPr>
          <p:cNvCxnSpPr>
            <a:cxnSpLocks/>
          </p:cNvCxnSpPr>
          <p:nvPr/>
        </p:nvCxnSpPr>
        <p:spPr>
          <a:xfrm>
            <a:off x="4378349" y="330721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47011E62-EAD1-76C7-7867-91EDCD4D7E2D}"/>
              </a:ext>
            </a:extLst>
          </p:cNvPr>
          <p:cNvCxnSpPr>
            <a:cxnSpLocks/>
          </p:cNvCxnSpPr>
          <p:nvPr/>
        </p:nvCxnSpPr>
        <p:spPr>
          <a:xfrm>
            <a:off x="4378977" y="3840182"/>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1A19135D-A6AF-8C9C-FAE6-F24654F6121A}"/>
              </a:ext>
            </a:extLst>
          </p:cNvPr>
          <p:cNvCxnSpPr>
            <a:cxnSpLocks/>
          </p:cNvCxnSpPr>
          <p:nvPr/>
        </p:nvCxnSpPr>
        <p:spPr>
          <a:xfrm flipH="1">
            <a:off x="7561950" y="2281307"/>
            <a:ext cx="539213" cy="13563"/>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2461B09B-BBB3-D6D3-F8B8-8B2DC42813D5}"/>
              </a:ext>
            </a:extLst>
          </p:cNvPr>
          <p:cNvCxnSpPr>
            <a:cxnSpLocks/>
          </p:cNvCxnSpPr>
          <p:nvPr/>
        </p:nvCxnSpPr>
        <p:spPr>
          <a:xfrm flipH="1" flipV="1">
            <a:off x="766031" y="2296781"/>
            <a:ext cx="465519" cy="894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850521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506"/>
                                        </p:tgtEl>
                                        <p:attrNameLst>
                                          <p:attrName>style.visibility</p:attrName>
                                        </p:attrNameLst>
                                      </p:cBhvr>
                                      <p:to>
                                        <p:strVal val="visible"/>
                                      </p:to>
                                    </p:set>
                                    <p:animEffect transition="in" filter="fade">
                                      <p:cBhvr>
                                        <p:cTn id="7" dur="1000"/>
                                        <p:tgtEl>
                                          <p:spTgt spid="21506"/>
                                        </p:tgtEl>
                                      </p:cBhvr>
                                    </p:animEffect>
                                    <p:anim calcmode="lin" valueType="num">
                                      <p:cBhvr>
                                        <p:cTn id="8" dur="1000" fill="hold"/>
                                        <p:tgtEl>
                                          <p:spTgt spid="21506"/>
                                        </p:tgtEl>
                                        <p:attrNameLst>
                                          <p:attrName>ppt_x</p:attrName>
                                        </p:attrNameLst>
                                      </p:cBhvr>
                                      <p:tavLst>
                                        <p:tav tm="0">
                                          <p:val>
                                            <p:strVal val="#ppt_x"/>
                                          </p:val>
                                        </p:tav>
                                        <p:tav tm="100000">
                                          <p:val>
                                            <p:strVal val="#ppt_x"/>
                                          </p:val>
                                        </p:tav>
                                      </p:tavLst>
                                    </p:anim>
                                    <p:anim calcmode="lin" valueType="num">
                                      <p:cBhvr>
                                        <p:cTn id="9" dur="1000" fill="hold"/>
                                        <p:tgtEl>
                                          <p:spTgt spid="2150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507"/>
                                        </p:tgtEl>
                                        <p:attrNameLst>
                                          <p:attrName>style.visibility</p:attrName>
                                        </p:attrNameLst>
                                      </p:cBhvr>
                                      <p:to>
                                        <p:strVal val="visible"/>
                                      </p:to>
                                    </p:set>
                                    <p:animEffect transition="in" filter="fade">
                                      <p:cBhvr>
                                        <p:cTn id="12" dur="1000"/>
                                        <p:tgtEl>
                                          <p:spTgt spid="21507"/>
                                        </p:tgtEl>
                                      </p:cBhvr>
                                    </p:animEffect>
                                    <p:anim calcmode="lin" valueType="num">
                                      <p:cBhvr>
                                        <p:cTn id="13" dur="1000" fill="hold"/>
                                        <p:tgtEl>
                                          <p:spTgt spid="21507"/>
                                        </p:tgtEl>
                                        <p:attrNameLst>
                                          <p:attrName>ppt_x</p:attrName>
                                        </p:attrNameLst>
                                      </p:cBhvr>
                                      <p:tavLst>
                                        <p:tav tm="0">
                                          <p:val>
                                            <p:strVal val="#ppt_x"/>
                                          </p:val>
                                        </p:tav>
                                        <p:tav tm="100000">
                                          <p:val>
                                            <p:strVal val="#ppt_x"/>
                                          </p:val>
                                        </p:tav>
                                      </p:tavLst>
                                    </p:anim>
                                    <p:anim calcmode="lin" valueType="num">
                                      <p:cBhvr>
                                        <p:cTn id="14" dur="1000" fill="hold"/>
                                        <p:tgtEl>
                                          <p:spTgt spid="2150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508"/>
                                        </p:tgtEl>
                                        <p:attrNameLst>
                                          <p:attrName>style.visibility</p:attrName>
                                        </p:attrNameLst>
                                      </p:cBhvr>
                                      <p:to>
                                        <p:strVal val="visible"/>
                                      </p:to>
                                    </p:set>
                                    <p:animEffect transition="in" filter="fade">
                                      <p:cBhvr>
                                        <p:cTn id="17" dur="1000"/>
                                        <p:tgtEl>
                                          <p:spTgt spid="21508"/>
                                        </p:tgtEl>
                                      </p:cBhvr>
                                    </p:animEffect>
                                    <p:anim calcmode="lin" valueType="num">
                                      <p:cBhvr>
                                        <p:cTn id="18" dur="1000" fill="hold"/>
                                        <p:tgtEl>
                                          <p:spTgt spid="21508"/>
                                        </p:tgtEl>
                                        <p:attrNameLst>
                                          <p:attrName>ppt_x</p:attrName>
                                        </p:attrNameLst>
                                      </p:cBhvr>
                                      <p:tavLst>
                                        <p:tav tm="0">
                                          <p:val>
                                            <p:strVal val="#ppt_x"/>
                                          </p:val>
                                        </p:tav>
                                        <p:tav tm="100000">
                                          <p:val>
                                            <p:strVal val="#ppt_x"/>
                                          </p:val>
                                        </p:tav>
                                      </p:tavLst>
                                    </p:anim>
                                    <p:anim calcmode="lin" valueType="num">
                                      <p:cBhvr>
                                        <p:cTn id="19" dur="1000" fill="hold"/>
                                        <p:tgtEl>
                                          <p:spTgt spid="2150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1509"/>
                                        </p:tgtEl>
                                        <p:attrNameLst>
                                          <p:attrName>style.visibility</p:attrName>
                                        </p:attrNameLst>
                                      </p:cBhvr>
                                      <p:to>
                                        <p:strVal val="visible"/>
                                      </p:to>
                                    </p:set>
                                    <p:animEffect transition="in" filter="fade">
                                      <p:cBhvr>
                                        <p:cTn id="22" dur="1000"/>
                                        <p:tgtEl>
                                          <p:spTgt spid="21509"/>
                                        </p:tgtEl>
                                      </p:cBhvr>
                                    </p:animEffect>
                                    <p:anim calcmode="lin" valueType="num">
                                      <p:cBhvr>
                                        <p:cTn id="23" dur="1000" fill="hold"/>
                                        <p:tgtEl>
                                          <p:spTgt spid="21509"/>
                                        </p:tgtEl>
                                        <p:attrNameLst>
                                          <p:attrName>ppt_x</p:attrName>
                                        </p:attrNameLst>
                                      </p:cBhvr>
                                      <p:tavLst>
                                        <p:tav tm="0">
                                          <p:val>
                                            <p:strVal val="#ppt_x"/>
                                          </p:val>
                                        </p:tav>
                                        <p:tav tm="100000">
                                          <p:val>
                                            <p:strVal val="#ppt_x"/>
                                          </p:val>
                                        </p:tav>
                                      </p:tavLst>
                                    </p:anim>
                                    <p:anim calcmode="lin" valueType="num">
                                      <p:cBhvr>
                                        <p:cTn id="24" dur="1000" fill="hold"/>
                                        <p:tgtEl>
                                          <p:spTgt spid="21509"/>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21510"/>
                                        </p:tgtEl>
                                        <p:attrNameLst>
                                          <p:attrName>style.visibility</p:attrName>
                                        </p:attrNameLst>
                                      </p:cBhvr>
                                      <p:to>
                                        <p:strVal val="visible"/>
                                      </p:to>
                                    </p:set>
                                    <p:animEffect transition="in" filter="fade">
                                      <p:cBhvr>
                                        <p:cTn id="27" dur="1000"/>
                                        <p:tgtEl>
                                          <p:spTgt spid="21510"/>
                                        </p:tgtEl>
                                      </p:cBhvr>
                                    </p:animEffect>
                                    <p:anim calcmode="lin" valueType="num">
                                      <p:cBhvr>
                                        <p:cTn id="28" dur="1000" fill="hold"/>
                                        <p:tgtEl>
                                          <p:spTgt spid="21510"/>
                                        </p:tgtEl>
                                        <p:attrNameLst>
                                          <p:attrName>ppt_x</p:attrName>
                                        </p:attrNameLst>
                                      </p:cBhvr>
                                      <p:tavLst>
                                        <p:tav tm="0">
                                          <p:val>
                                            <p:strVal val="#ppt_x"/>
                                          </p:val>
                                        </p:tav>
                                        <p:tav tm="100000">
                                          <p:val>
                                            <p:strVal val="#ppt_x"/>
                                          </p:val>
                                        </p:tav>
                                      </p:tavLst>
                                    </p:anim>
                                    <p:anim calcmode="lin" valueType="num">
                                      <p:cBhvr>
                                        <p:cTn id="29" dur="1000" fill="hold"/>
                                        <p:tgtEl>
                                          <p:spTgt spid="21510"/>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21511"/>
                                        </p:tgtEl>
                                        <p:attrNameLst>
                                          <p:attrName>style.visibility</p:attrName>
                                        </p:attrNameLst>
                                      </p:cBhvr>
                                      <p:to>
                                        <p:strVal val="visible"/>
                                      </p:to>
                                    </p:set>
                                    <p:animEffect transition="in" filter="fade">
                                      <p:cBhvr>
                                        <p:cTn id="32" dur="1000"/>
                                        <p:tgtEl>
                                          <p:spTgt spid="21511"/>
                                        </p:tgtEl>
                                      </p:cBhvr>
                                    </p:animEffect>
                                    <p:anim calcmode="lin" valueType="num">
                                      <p:cBhvr>
                                        <p:cTn id="33" dur="1000" fill="hold"/>
                                        <p:tgtEl>
                                          <p:spTgt spid="21511"/>
                                        </p:tgtEl>
                                        <p:attrNameLst>
                                          <p:attrName>ppt_x</p:attrName>
                                        </p:attrNameLst>
                                      </p:cBhvr>
                                      <p:tavLst>
                                        <p:tav tm="0">
                                          <p:val>
                                            <p:strVal val="#ppt_x"/>
                                          </p:val>
                                        </p:tav>
                                        <p:tav tm="100000">
                                          <p:val>
                                            <p:strVal val="#ppt_x"/>
                                          </p:val>
                                        </p:tav>
                                      </p:tavLst>
                                    </p:anim>
                                    <p:anim calcmode="lin" valueType="num">
                                      <p:cBhvr>
                                        <p:cTn id="34" dur="1000" fill="hold"/>
                                        <p:tgtEl>
                                          <p:spTgt spid="21511"/>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1512"/>
                                        </p:tgtEl>
                                        <p:attrNameLst>
                                          <p:attrName>style.visibility</p:attrName>
                                        </p:attrNameLst>
                                      </p:cBhvr>
                                      <p:to>
                                        <p:strVal val="visible"/>
                                      </p:to>
                                    </p:set>
                                    <p:animEffect transition="in" filter="fade">
                                      <p:cBhvr>
                                        <p:cTn id="37" dur="1000"/>
                                        <p:tgtEl>
                                          <p:spTgt spid="21512"/>
                                        </p:tgtEl>
                                      </p:cBhvr>
                                    </p:animEffect>
                                    <p:anim calcmode="lin" valueType="num">
                                      <p:cBhvr>
                                        <p:cTn id="38" dur="1000" fill="hold"/>
                                        <p:tgtEl>
                                          <p:spTgt spid="21512"/>
                                        </p:tgtEl>
                                        <p:attrNameLst>
                                          <p:attrName>ppt_x</p:attrName>
                                        </p:attrNameLst>
                                      </p:cBhvr>
                                      <p:tavLst>
                                        <p:tav tm="0">
                                          <p:val>
                                            <p:strVal val="#ppt_x"/>
                                          </p:val>
                                        </p:tav>
                                        <p:tav tm="100000">
                                          <p:val>
                                            <p:strVal val="#ppt_x"/>
                                          </p:val>
                                        </p:tav>
                                      </p:tavLst>
                                    </p:anim>
                                    <p:anim calcmode="lin" valueType="num">
                                      <p:cBhvr>
                                        <p:cTn id="39" dur="1000" fill="hold"/>
                                        <p:tgtEl>
                                          <p:spTgt spid="2151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1513"/>
                                        </p:tgtEl>
                                        <p:attrNameLst>
                                          <p:attrName>style.visibility</p:attrName>
                                        </p:attrNameLst>
                                      </p:cBhvr>
                                      <p:to>
                                        <p:strVal val="visible"/>
                                      </p:to>
                                    </p:set>
                                    <p:animEffect transition="in" filter="fade">
                                      <p:cBhvr>
                                        <p:cTn id="42" dur="1000"/>
                                        <p:tgtEl>
                                          <p:spTgt spid="21513"/>
                                        </p:tgtEl>
                                      </p:cBhvr>
                                    </p:animEffect>
                                    <p:anim calcmode="lin" valueType="num">
                                      <p:cBhvr>
                                        <p:cTn id="43" dur="1000" fill="hold"/>
                                        <p:tgtEl>
                                          <p:spTgt spid="21513"/>
                                        </p:tgtEl>
                                        <p:attrNameLst>
                                          <p:attrName>ppt_x</p:attrName>
                                        </p:attrNameLst>
                                      </p:cBhvr>
                                      <p:tavLst>
                                        <p:tav tm="0">
                                          <p:val>
                                            <p:strVal val="#ppt_x"/>
                                          </p:val>
                                        </p:tav>
                                        <p:tav tm="100000">
                                          <p:val>
                                            <p:strVal val="#ppt_x"/>
                                          </p:val>
                                        </p:tav>
                                      </p:tavLst>
                                    </p:anim>
                                    <p:anim calcmode="lin" valueType="num">
                                      <p:cBhvr>
                                        <p:cTn id="44" dur="1000" fill="hold"/>
                                        <p:tgtEl>
                                          <p:spTgt spid="21513"/>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0"/>
                                        <p:tgtEl>
                                          <p:spTgt spid="21514"/>
                                        </p:tgtEl>
                                      </p:cBhvr>
                                    </p:animEffect>
                                    <p:anim calcmode="lin" valueType="num">
                                      <p:cBhvr>
                                        <p:cTn id="48" dur="1000" fill="hold"/>
                                        <p:tgtEl>
                                          <p:spTgt spid="21514"/>
                                        </p:tgtEl>
                                        <p:attrNameLst>
                                          <p:attrName>ppt_x</p:attrName>
                                        </p:attrNameLst>
                                      </p:cBhvr>
                                      <p:tavLst>
                                        <p:tav tm="0">
                                          <p:val>
                                            <p:strVal val="#ppt_x"/>
                                          </p:val>
                                        </p:tav>
                                        <p:tav tm="100000">
                                          <p:val>
                                            <p:strVal val="#ppt_x"/>
                                          </p:val>
                                        </p:tav>
                                      </p:tavLst>
                                    </p:anim>
                                    <p:anim calcmode="lin" valueType="num">
                                      <p:cBhvr>
                                        <p:cTn id="49" dur="1000" fill="hold"/>
                                        <p:tgtEl>
                                          <p:spTgt spid="2151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54649"/>
                                        </p:tgtEl>
                                        <p:attrNameLst>
                                          <p:attrName>style.visibility</p:attrName>
                                        </p:attrNameLst>
                                      </p:cBhvr>
                                      <p:to>
                                        <p:strVal val="visible"/>
                                      </p:to>
                                    </p:set>
                                    <p:animEffect transition="in" filter="fade">
                                      <p:cBhvr>
                                        <p:cTn id="52" dur="1000"/>
                                        <p:tgtEl>
                                          <p:spTgt spid="154649"/>
                                        </p:tgtEl>
                                      </p:cBhvr>
                                    </p:animEffect>
                                    <p:anim calcmode="lin" valueType="num">
                                      <p:cBhvr>
                                        <p:cTn id="53" dur="1000" fill="hold"/>
                                        <p:tgtEl>
                                          <p:spTgt spid="154649"/>
                                        </p:tgtEl>
                                        <p:attrNameLst>
                                          <p:attrName>ppt_x</p:attrName>
                                        </p:attrNameLst>
                                      </p:cBhvr>
                                      <p:tavLst>
                                        <p:tav tm="0">
                                          <p:val>
                                            <p:strVal val="#ppt_x"/>
                                          </p:val>
                                        </p:tav>
                                        <p:tav tm="100000">
                                          <p:val>
                                            <p:strVal val="#ppt_x"/>
                                          </p:val>
                                        </p:tav>
                                      </p:tavLst>
                                    </p:anim>
                                    <p:anim calcmode="lin" valueType="num">
                                      <p:cBhvr>
                                        <p:cTn id="54" dur="1000" fill="hold"/>
                                        <p:tgtEl>
                                          <p:spTgt spid="15464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54650"/>
                                        </p:tgtEl>
                                        <p:attrNameLst>
                                          <p:attrName>style.visibility</p:attrName>
                                        </p:attrNameLst>
                                      </p:cBhvr>
                                      <p:to>
                                        <p:strVal val="visible"/>
                                      </p:to>
                                    </p:set>
                                    <p:animEffect transition="in" filter="fade">
                                      <p:cBhvr>
                                        <p:cTn id="57" dur="1000"/>
                                        <p:tgtEl>
                                          <p:spTgt spid="154650"/>
                                        </p:tgtEl>
                                      </p:cBhvr>
                                    </p:animEffect>
                                    <p:anim calcmode="lin" valueType="num">
                                      <p:cBhvr>
                                        <p:cTn id="58" dur="1000" fill="hold"/>
                                        <p:tgtEl>
                                          <p:spTgt spid="154650"/>
                                        </p:tgtEl>
                                        <p:attrNameLst>
                                          <p:attrName>ppt_x</p:attrName>
                                        </p:attrNameLst>
                                      </p:cBhvr>
                                      <p:tavLst>
                                        <p:tav tm="0">
                                          <p:val>
                                            <p:strVal val="#ppt_x"/>
                                          </p:val>
                                        </p:tav>
                                        <p:tav tm="100000">
                                          <p:val>
                                            <p:strVal val="#ppt_x"/>
                                          </p:val>
                                        </p:tav>
                                      </p:tavLst>
                                    </p:anim>
                                    <p:anim calcmode="lin" valueType="num">
                                      <p:cBhvr>
                                        <p:cTn id="59" dur="1000" fill="hold"/>
                                        <p:tgtEl>
                                          <p:spTgt spid="154650"/>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1000"/>
                                        <p:tgtEl>
                                          <p:spTgt spid="112"/>
                                        </p:tgtEl>
                                      </p:cBhvr>
                                    </p:animEffect>
                                    <p:anim calcmode="lin" valueType="num">
                                      <p:cBhvr>
                                        <p:cTn id="63" dur="1000" fill="hold"/>
                                        <p:tgtEl>
                                          <p:spTgt spid="112"/>
                                        </p:tgtEl>
                                        <p:attrNameLst>
                                          <p:attrName>ppt_x</p:attrName>
                                        </p:attrNameLst>
                                      </p:cBhvr>
                                      <p:tavLst>
                                        <p:tav tm="0">
                                          <p:val>
                                            <p:strVal val="#ppt_x"/>
                                          </p:val>
                                        </p:tav>
                                        <p:tav tm="100000">
                                          <p:val>
                                            <p:strVal val="#ppt_x"/>
                                          </p:val>
                                        </p:tav>
                                      </p:tavLst>
                                    </p:anim>
                                    <p:anim calcmode="lin" valueType="num">
                                      <p:cBhvr>
                                        <p:cTn id="64" dur="1000" fill="hold"/>
                                        <p:tgtEl>
                                          <p:spTgt spid="1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13"/>
                                        </p:tgtEl>
                                        <p:attrNameLst>
                                          <p:attrName>style.visibility</p:attrName>
                                        </p:attrNameLst>
                                      </p:cBhvr>
                                      <p:to>
                                        <p:strVal val="visible"/>
                                      </p:to>
                                    </p:set>
                                    <p:animEffect transition="in" filter="fade">
                                      <p:cBhvr>
                                        <p:cTn id="67" dur="1000"/>
                                        <p:tgtEl>
                                          <p:spTgt spid="113"/>
                                        </p:tgtEl>
                                      </p:cBhvr>
                                    </p:animEffect>
                                    <p:anim calcmode="lin" valueType="num">
                                      <p:cBhvr>
                                        <p:cTn id="68" dur="1000" fill="hold"/>
                                        <p:tgtEl>
                                          <p:spTgt spid="113"/>
                                        </p:tgtEl>
                                        <p:attrNameLst>
                                          <p:attrName>ppt_x</p:attrName>
                                        </p:attrNameLst>
                                      </p:cBhvr>
                                      <p:tavLst>
                                        <p:tav tm="0">
                                          <p:val>
                                            <p:strVal val="#ppt_x"/>
                                          </p:val>
                                        </p:tav>
                                        <p:tav tm="100000">
                                          <p:val>
                                            <p:strVal val="#ppt_x"/>
                                          </p:val>
                                        </p:tav>
                                      </p:tavLst>
                                    </p:anim>
                                    <p:anim calcmode="lin" valueType="num">
                                      <p:cBhvr>
                                        <p:cTn id="69" dur="1000" fill="hold"/>
                                        <p:tgtEl>
                                          <p:spTgt spid="1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14"/>
                                        </p:tgtEl>
                                        <p:attrNameLst>
                                          <p:attrName>style.visibility</p:attrName>
                                        </p:attrNameLst>
                                      </p:cBhvr>
                                      <p:to>
                                        <p:strVal val="visible"/>
                                      </p:to>
                                    </p:set>
                                    <p:animEffect transition="in" filter="fade">
                                      <p:cBhvr>
                                        <p:cTn id="72" dur="1000"/>
                                        <p:tgtEl>
                                          <p:spTgt spid="114"/>
                                        </p:tgtEl>
                                      </p:cBhvr>
                                    </p:animEffect>
                                    <p:anim calcmode="lin" valueType="num">
                                      <p:cBhvr>
                                        <p:cTn id="73" dur="1000" fill="hold"/>
                                        <p:tgtEl>
                                          <p:spTgt spid="114"/>
                                        </p:tgtEl>
                                        <p:attrNameLst>
                                          <p:attrName>ppt_x</p:attrName>
                                        </p:attrNameLst>
                                      </p:cBhvr>
                                      <p:tavLst>
                                        <p:tav tm="0">
                                          <p:val>
                                            <p:strVal val="#ppt_x"/>
                                          </p:val>
                                        </p:tav>
                                        <p:tav tm="100000">
                                          <p:val>
                                            <p:strVal val="#ppt_x"/>
                                          </p:val>
                                        </p:tav>
                                      </p:tavLst>
                                    </p:anim>
                                    <p:anim calcmode="lin" valueType="num">
                                      <p:cBhvr>
                                        <p:cTn id="74" dur="1000" fill="hold"/>
                                        <p:tgtEl>
                                          <p:spTgt spid="114"/>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15"/>
                                        </p:tgtEl>
                                        <p:attrNameLst>
                                          <p:attrName>style.visibility</p:attrName>
                                        </p:attrNameLst>
                                      </p:cBhvr>
                                      <p:to>
                                        <p:strVal val="visible"/>
                                      </p:to>
                                    </p:set>
                                    <p:animEffect transition="in" filter="fade">
                                      <p:cBhvr>
                                        <p:cTn id="77" dur="1000"/>
                                        <p:tgtEl>
                                          <p:spTgt spid="115"/>
                                        </p:tgtEl>
                                      </p:cBhvr>
                                    </p:animEffect>
                                    <p:anim calcmode="lin" valueType="num">
                                      <p:cBhvr>
                                        <p:cTn id="78" dur="1000" fill="hold"/>
                                        <p:tgtEl>
                                          <p:spTgt spid="115"/>
                                        </p:tgtEl>
                                        <p:attrNameLst>
                                          <p:attrName>ppt_x</p:attrName>
                                        </p:attrNameLst>
                                      </p:cBhvr>
                                      <p:tavLst>
                                        <p:tav tm="0">
                                          <p:val>
                                            <p:strVal val="#ppt_x"/>
                                          </p:val>
                                        </p:tav>
                                        <p:tav tm="100000">
                                          <p:val>
                                            <p:strVal val="#ppt_x"/>
                                          </p:val>
                                        </p:tav>
                                      </p:tavLst>
                                    </p:anim>
                                    <p:anim calcmode="lin" valueType="num">
                                      <p:cBhvr>
                                        <p:cTn id="79" dur="1000" fill="hold"/>
                                        <p:tgtEl>
                                          <p:spTgt spid="115"/>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116"/>
                                        </p:tgtEl>
                                        <p:attrNameLst>
                                          <p:attrName>style.visibility</p:attrName>
                                        </p:attrNameLst>
                                      </p:cBhvr>
                                      <p:to>
                                        <p:strVal val="visible"/>
                                      </p:to>
                                    </p:set>
                                    <p:animEffect transition="in" filter="fade">
                                      <p:cBhvr>
                                        <p:cTn id="82" dur="1000"/>
                                        <p:tgtEl>
                                          <p:spTgt spid="116"/>
                                        </p:tgtEl>
                                      </p:cBhvr>
                                    </p:animEffect>
                                    <p:anim calcmode="lin" valueType="num">
                                      <p:cBhvr>
                                        <p:cTn id="83" dur="1000" fill="hold"/>
                                        <p:tgtEl>
                                          <p:spTgt spid="116"/>
                                        </p:tgtEl>
                                        <p:attrNameLst>
                                          <p:attrName>ppt_x</p:attrName>
                                        </p:attrNameLst>
                                      </p:cBhvr>
                                      <p:tavLst>
                                        <p:tav tm="0">
                                          <p:val>
                                            <p:strVal val="#ppt_x"/>
                                          </p:val>
                                        </p:tav>
                                        <p:tav tm="100000">
                                          <p:val>
                                            <p:strVal val="#ppt_x"/>
                                          </p:val>
                                        </p:tav>
                                      </p:tavLst>
                                    </p:anim>
                                    <p:anim calcmode="lin" valueType="num">
                                      <p:cBhvr>
                                        <p:cTn id="84" dur="1000" fill="hold"/>
                                        <p:tgtEl>
                                          <p:spTgt spid="116"/>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117"/>
                                        </p:tgtEl>
                                        <p:attrNameLst>
                                          <p:attrName>style.visibility</p:attrName>
                                        </p:attrNameLst>
                                      </p:cBhvr>
                                      <p:to>
                                        <p:strVal val="visible"/>
                                      </p:to>
                                    </p:set>
                                    <p:animEffect transition="in" filter="fade">
                                      <p:cBhvr>
                                        <p:cTn id="87" dur="1000"/>
                                        <p:tgtEl>
                                          <p:spTgt spid="117"/>
                                        </p:tgtEl>
                                      </p:cBhvr>
                                    </p:animEffect>
                                    <p:anim calcmode="lin" valueType="num">
                                      <p:cBhvr>
                                        <p:cTn id="88" dur="1000" fill="hold"/>
                                        <p:tgtEl>
                                          <p:spTgt spid="117"/>
                                        </p:tgtEl>
                                        <p:attrNameLst>
                                          <p:attrName>ppt_x</p:attrName>
                                        </p:attrNameLst>
                                      </p:cBhvr>
                                      <p:tavLst>
                                        <p:tav tm="0">
                                          <p:val>
                                            <p:strVal val="#ppt_x"/>
                                          </p:val>
                                        </p:tav>
                                        <p:tav tm="100000">
                                          <p:val>
                                            <p:strVal val="#ppt_x"/>
                                          </p:val>
                                        </p:tav>
                                      </p:tavLst>
                                    </p:anim>
                                    <p:anim calcmode="lin" valueType="num">
                                      <p:cBhvr>
                                        <p:cTn id="89"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animBg="1"/>
      <p:bldP spid="21507" grpId="0" animBg="1"/>
      <p:bldP spid="21508" grpId="0" animBg="1"/>
      <p:bldP spid="21509" grpId="0" animBg="1"/>
      <p:bldP spid="21512" grpId="0" animBg="1"/>
      <p:bldP spid="21513" grpId="0" animBg="1"/>
      <p:bldP spid="154649" grpId="0"/>
      <p:bldP spid="15465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24662" y="38165"/>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11076" y="467368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351;p45">
            <a:extLst>
              <a:ext uri="{FF2B5EF4-FFF2-40B4-BE49-F238E27FC236}">
                <a16:creationId xmlns:a16="http://schemas.microsoft.com/office/drawing/2014/main" id="{6A8E6468-18F5-B917-7345-B94A8BED1095}"/>
              </a:ext>
            </a:extLst>
          </p:cNvPr>
          <p:cNvGrpSpPr/>
          <p:nvPr/>
        </p:nvGrpSpPr>
        <p:grpSpPr>
          <a:xfrm>
            <a:off x="10054006" y="3862166"/>
            <a:ext cx="437075" cy="409525"/>
            <a:chOff x="2991025" y="3977000"/>
            <a:chExt cx="1097075" cy="1027925"/>
          </a:xfrm>
        </p:grpSpPr>
        <p:sp>
          <p:nvSpPr>
            <p:cNvPr id="13" name="Google Shape;1352;p45">
              <a:extLst>
                <a:ext uri="{FF2B5EF4-FFF2-40B4-BE49-F238E27FC236}">
                  <a16:creationId xmlns:a16="http://schemas.microsoft.com/office/drawing/2014/main" id="{456BFCE4-D1C5-FA8A-77F4-A4659444B7E7}"/>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53;p45">
              <a:extLst>
                <a:ext uri="{FF2B5EF4-FFF2-40B4-BE49-F238E27FC236}">
                  <a16:creationId xmlns:a16="http://schemas.microsoft.com/office/drawing/2014/main" id="{BE7523D6-9CEB-E4EF-223B-B632E316A628}"/>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54;p45">
              <a:extLst>
                <a:ext uri="{FF2B5EF4-FFF2-40B4-BE49-F238E27FC236}">
                  <a16:creationId xmlns:a16="http://schemas.microsoft.com/office/drawing/2014/main" id="{959085A1-7A06-5659-EC94-6764ADDA84C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55;p45">
              <a:extLst>
                <a:ext uri="{FF2B5EF4-FFF2-40B4-BE49-F238E27FC236}">
                  <a16:creationId xmlns:a16="http://schemas.microsoft.com/office/drawing/2014/main" id="{D75DC10A-DDAE-CFF4-A471-8B6A770789B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366;p45">
            <a:extLst>
              <a:ext uri="{FF2B5EF4-FFF2-40B4-BE49-F238E27FC236}">
                <a16:creationId xmlns:a16="http://schemas.microsoft.com/office/drawing/2014/main" id="{162E57CC-6EB1-325C-8D68-FCD527C4583A}"/>
              </a:ext>
            </a:extLst>
          </p:cNvPr>
          <p:cNvGrpSpPr/>
          <p:nvPr/>
        </p:nvGrpSpPr>
        <p:grpSpPr>
          <a:xfrm>
            <a:off x="8510862" y="4542152"/>
            <a:ext cx="695655" cy="651807"/>
            <a:chOff x="2991025" y="3977000"/>
            <a:chExt cx="1097075" cy="1027925"/>
          </a:xfrm>
        </p:grpSpPr>
        <p:sp>
          <p:nvSpPr>
            <p:cNvPr id="18" name="Google Shape;1367;p45">
              <a:extLst>
                <a:ext uri="{FF2B5EF4-FFF2-40B4-BE49-F238E27FC236}">
                  <a16:creationId xmlns:a16="http://schemas.microsoft.com/office/drawing/2014/main" id="{410A3B47-F321-134B-4B88-26314320FC1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8;p45">
              <a:extLst>
                <a:ext uri="{FF2B5EF4-FFF2-40B4-BE49-F238E27FC236}">
                  <a16:creationId xmlns:a16="http://schemas.microsoft.com/office/drawing/2014/main" id="{1616C30C-7CD7-FBDF-3E3D-A5E03960AF13}"/>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69;p45">
              <a:extLst>
                <a:ext uri="{FF2B5EF4-FFF2-40B4-BE49-F238E27FC236}">
                  <a16:creationId xmlns:a16="http://schemas.microsoft.com/office/drawing/2014/main" id="{D16184D3-BD64-DFDC-AE52-DFA55C1D2BF7}"/>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70;p45">
              <a:extLst>
                <a:ext uri="{FF2B5EF4-FFF2-40B4-BE49-F238E27FC236}">
                  <a16:creationId xmlns:a16="http://schemas.microsoft.com/office/drawing/2014/main" id="{34D7AD7E-7AC6-6B44-9B79-8E33CBA294E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1386;p45">
            <a:extLst>
              <a:ext uri="{FF2B5EF4-FFF2-40B4-BE49-F238E27FC236}">
                <a16:creationId xmlns:a16="http://schemas.microsoft.com/office/drawing/2014/main" id="{52DE0172-2691-FC32-2D30-45F9BDF30A51}"/>
              </a:ext>
            </a:extLst>
          </p:cNvPr>
          <p:cNvGrpSpPr/>
          <p:nvPr/>
        </p:nvGrpSpPr>
        <p:grpSpPr>
          <a:xfrm>
            <a:off x="8510862" y="-42757"/>
            <a:ext cx="795700" cy="975275"/>
            <a:chOff x="5704900" y="2237375"/>
            <a:chExt cx="795700" cy="975275"/>
          </a:xfrm>
        </p:grpSpPr>
        <p:sp>
          <p:nvSpPr>
            <p:cNvPr id="23" name="Google Shape;1387;p45">
              <a:extLst>
                <a:ext uri="{FF2B5EF4-FFF2-40B4-BE49-F238E27FC236}">
                  <a16:creationId xmlns:a16="http://schemas.microsoft.com/office/drawing/2014/main" id="{FC6385B5-895D-E4EA-16F0-CAAB7A1BFB4F}"/>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88;p45">
              <a:extLst>
                <a:ext uri="{FF2B5EF4-FFF2-40B4-BE49-F238E27FC236}">
                  <a16:creationId xmlns:a16="http://schemas.microsoft.com/office/drawing/2014/main" id="{E6FF0F85-7D3E-4CD0-DA06-145E7191AA3E}"/>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89;p45">
              <a:extLst>
                <a:ext uri="{FF2B5EF4-FFF2-40B4-BE49-F238E27FC236}">
                  <a16:creationId xmlns:a16="http://schemas.microsoft.com/office/drawing/2014/main" id="{D5693B7A-C034-9C18-39A2-72CBBA87929D}"/>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90;p45">
              <a:extLst>
                <a:ext uri="{FF2B5EF4-FFF2-40B4-BE49-F238E27FC236}">
                  <a16:creationId xmlns:a16="http://schemas.microsoft.com/office/drawing/2014/main" id="{B7CB9AB2-00BD-1C56-379A-84B199270563}"/>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91;p45">
              <a:extLst>
                <a:ext uri="{FF2B5EF4-FFF2-40B4-BE49-F238E27FC236}">
                  <a16:creationId xmlns:a16="http://schemas.microsoft.com/office/drawing/2014/main" id="{15A94BB4-50FF-6FB2-BE37-729DB26AB3E6}"/>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92;p45">
              <a:extLst>
                <a:ext uri="{FF2B5EF4-FFF2-40B4-BE49-F238E27FC236}">
                  <a16:creationId xmlns:a16="http://schemas.microsoft.com/office/drawing/2014/main" id="{BB08757E-4E55-4940-0BFC-D2EE2DA41450}"/>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93;p45">
              <a:extLst>
                <a:ext uri="{FF2B5EF4-FFF2-40B4-BE49-F238E27FC236}">
                  <a16:creationId xmlns:a16="http://schemas.microsoft.com/office/drawing/2014/main" id="{FF338272-986C-C02A-B3AC-B038808613C7}"/>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94;p45">
              <a:extLst>
                <a:ext uri="{FF2B5EF4-FFF2-40B4-BE49-F238E27FC236}">
                  <a16:creationId xmlns:a16="http://schemas.microsoft.com/office/drawing/2014/main" id="{5BA17D28-E194-585F-988F-2A1BFED9CFEE}"/>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95;p45">
              <a:extLst>
                <a:ext uri="{FF2B5EF4-FFF2-40B4-BE49-F238E27FC236}">
                  <a16:creationId xmlns:a16="http://schemas.microsoft.com/office/drawing/2014/main" id="{095B7F75-F67A-9D5E-D843-D07A5C532BDA}"/>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96;p45">
              <a:extLst>
                <a:ext uri="{FF2B5EF4-FFF2-40B4-BE49-F238E27FC236}">
                  <a16:creationId xmlns:a16="http://schemas.microsoft.com/office/drawing/2014/main" id="{2F5403F4-664D-FC9C-0A0F-684A0D298B7C}"/>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97;p45">
              <a:extLst>
                <a:ext uri="{FF2B5EF4-FFF2-40B4-BE49-F238E27FC236}">
                  <a16:creationId xmlns:a16="http://schemas.microsoft.com/office/drawing/2014/main" id="{4EA94D11-D8D5-A043-E8AB-9D43D248D4AE}"/>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98;p45">
              <a:extLst>
                <a:ext uri="{FF2B5EF4-FFF2-40B4-BE49-F238E27FC236}">
                  <a16:creationId xmlns:a16="http://schemas.microsoft.com/office/drawing/2014/main" id="{A0608FAD-29A6-3A7C-CA82-6B772A5DFFDB}"/>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99;p45">
              <a:extLst>
                <a:ext uri="{FF2B5EF4-FFF2-40B4-BE49-F238E27FC236}">
                  <a16:creationId xmlns:a16="http://schemas.microsoft.com/office/drawing/2014/main" id="{DB7CB327-3D90-8683-668D-4C0CEE637A3B}"/>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00;p45">
              <a:extLst>
                <a:ext uri="{FF2B5EF4-FFF2-40B4-BE49-F238E27FC236}">
                  <a16:creationId xmlns:a16="http://schemas.microsoft.com/office/drawing/2014/main" id="{571036D3-F4DC-E182-35BC-BCF6DA410B84}"/>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01;p45">
              <a:extLst>
                <a:ext uri="{FF2B5EF4-FFF2-40B4-BE49-F238E27FC236}">
                  <a16:creationId xmlns:a16="http://schemas.microsoft.com/office/drawing/2014/main" id="{9B55377B-B790-8695-B422-97DCF0013393}"/>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AutoShape 2" descr="Từ phổ là gì? Đường sức từ và Cách xác định chiều của đường sức từ - Vật lý  9 bài 23">
            <a:extLst>
              <a:ext uri="{FF2B5EF4-FFF2-40B4-BE49-F238E27FC236}">
                <a16:creationId xmlns:a16="http://schemas.microsoft.com/office/drawing/2014/main" id="{D22D2D7D-6494-CD45-2E60-A61314169D1F}"/>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2" name="Picture 41">
            <a:extLst>
              <a:ext uri="{FF2B5EF4-FFF2-40B4-BE49-F238E27FC236}">
                <a16:creationId xmlns:a16="http://schemas.microsoft.com/office/drawing/2014/main" id="{5C65D9B1-5445-B338-D32A-A23F175998BD}"/>
              </a:ext>
            </a:extLst>
          </p:cNvPr>
          <p:cNvPicPr>
            <a:picLocks noChangeAspect="1"/>
          </p:cNvPicPr>
          <p:nvPr/>
        </p:nvPicPr>
        <p:blipFill>
          <a:blip r:embed="rId3"/>
          <a:stretch>
            <a:fillRect/>
          </a:stretch>
        </p:blipFill>
        <p:spPr>
          <a:xfrm>
            <a:off x="2616784" y="208072"/>
            <a:ext cx="4468994" cy="2247548"/>
          </a:xfrm>
          <a:prstGeom prst="roundRect">
            <a:avLst>
              <a:gd name="adj" fmla="val 16667"/>
            </a:avLst>
          </a:prstGeom>
          <a:ln>
            <a:noFill/>
          </a:ln>
          <a:effectLst>
            <a:outerShdw blurRad="76200" dir="13500000" sy="23000" kx="1200000" algn="br" rotWithShape="0">
              <a:prstClr val="black">
                <a:alpha val="20000"/>
              </a:prst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3" name="Text Box 16">
            <a:extLst>
              <a:ext uri="{FF2B5EF4-FFF2-40B4-BE49-F238E27FC236}">
                <a16:creationId xmlns:a16="http://schemas.microsoft.com/office/drawing/2014/main" id="{081EE6B6-6B35-1DF9-6733-61F8574249A6}"/>
              </a:ext>
            </a:extLst>
          </p:cNvPr>
          <p:cNvSpPr txBox="1">
            <a:spLocks noChangeArrowheads="1"/>
          </p:cNvSpPr>
          <p:nvPr/>
        </p:nvSpPr>
        <p:spPr bwMode="auto">
          <a:xfrm>
            <a:off x="628066" y="2880217"/>
            <a:ext cx="797184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just" eaLnBrk="1" hangingPunct="1">
              <a:spcBef>
                <a:spcPct val="50000"/>
              </a:spcBef>
            </a:pPr>
            <a:r>
              <a:rPr lang="en-US" altLang="en-US" sz="2800" dirty="0">
                <a:solidFill>
                  <a:srgbClr val="FFFF00"/>
                </a:solidFill>
              </a:rPr>
              <a:t>  </a:t>
            </a:r>
            <a:r>
              <a:rPr lang="en-US" altLang="en-US" dirty="0">
                <a:solidFill>
                  <a:srgbClr val="FFFF00"/>
                </a:solidFill>
                <a:latin typeface="Times New Roman" panose="02020603050405020304" pitchFamily="18" charset="0"/>
                <a:cs typeface="Times New Roman" panose="02020603050405020304" pitchFamily="18" charset="0"/>
              </a:rPr>
              <a:t>1. Kim </a:t>
            </a:r>
            <a:r>
              <a:rPr lang="en-US" altLang="en-US" dirty="0" err="1">
                <a:solidFill>
                  <a:srgbClr val="FFFF00"/>
                </a:solidFill>
                <a:latin typeface="Times New Roman" panose="02020603050405020304" pitchFamily="18" charset="0"/>
                <a:cs typeface="Times New Roman" panose="02020603050405020304" pitchFamily="18" charset="0"/>
              </a:rPr>
              <a:t>nam</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châm</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đặt</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trong</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từ</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trường</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thì</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định</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hướng</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theo</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đường</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sức</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của</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từ</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trường</a:t>
            </a:r>
            <a:r>
              <a:rPr lang="en-US" altLang="en-US" dirty="0">
                <a:solidFill>
                  <a:srgbClr val="FFFF00"/>
                </a:solidFill>
                <a:latin typeface="Times New Roman" panose="02020603050405020304" pitchFamily="18" charset="0"/>
                <a:cs typeface="Times New Roman" panose="02020603050405020304" pitchFamily="18" charset="0"/>
              </a:rPr>
              <a:t>.</a:t>
            </a:r>
          </a:p>
        </p:txBody>
      </p:sp>
      <p:sp>
        <p:nvSpPr>
          <p:cNvPr id="44" name="Text Box 16">
            <a:extLst>
              <a:ext uri="{FF2B5EF4-FFF2-40B4-BE49-F238E27FC236}">
                <a16:creationId xmlns:a16="http://schemas.microsoft.com/office/drawing/2014/main" id="{44771E17-C17D-3BB2-668D-0A4CF0DADBD0}"/>
              </a:ext>
            </a:extLst>
          </p:cNvPr>
          <p:cNvSpPr txBox="1">
            <a:spLocks noChangeArrowheads="1"/>
          </p:cNvSpPr>
          <p:nvPr/>
        </p:nvSpPr>
        <p:spPr bwMode="auto">
          <a:xfrm>
            <a:off x="660761" y="3831610"/>
            <a:ext cx="8015823"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spcBef>
                <a:spcPct val="50000"/>
              </a:spcBef>
            </a:pPr>
            <a:r>
              <a:rPr lang="en-US" altLang="en-US" dirty="0">
                <a:solidFill>
                  <a:srgbClr val="FFFF00"/>
                </a:solidFill>
                <a:latin typeface="Times New Roman" panose="02020603050405020304" pitchFamily="18" charset="0"/>
                <a:cs typeface="Times New Roman" panose="02020603050405020304" pitchFamily="18" charset="0"/>
              </a:rPr>
              <a:t>  2. Ở </a:t>
            </a:r>
            <a:r>
              <a:rPr lang="en-US" altLang="en-US" dirty="0" err="1">
                <a:solidFill>
                  <a:srgbClr val="FFFF00"/>
                </a:solidFill>
                <a:latin typeface="Times New Roman" panose="02020603050405020304" pitchFamily="18" charset="0"/>
                <a:cs typeface="Times New Roman" panose="02020603050405020304" pitchFamily="18" charset="0"/>
              </a:rPr>
              <a:t>bên</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ngoài</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thanh</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nam</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châm</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đường</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sức</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từ</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có</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chiều</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đi</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ra</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từ</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cực</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Bắc</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đi</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vào</a:t>
            </a:r>
            <a:r>
              <a:rPr lang="en-US" altLang="en-US" dirty="0">
                <a:solidFill>
                  <a:srgbClr val="FFFF00"/>
                </a:solidFill>
                <a:latin typeface="Times New Roman" panose="02020603050405020304" pitchFamily="18" charset="0"/>
                <a:cs typeface="Times New Roman" panose="02020603050405020304" pitchFamily="18" charset="0"/>
              </a:rPr>
              <a:t> </a:t>
            </a:r>
            <a:r>
              <a:rPr lang="en-US" altLang="en-US" dirty="0" err="1">
                <a:solidFill>
                  <a:srgbClr val="FFFF00"/>
                </a:solidFill>
                <a:latin typeface="Times New Roman" panose="02020603050405020304" pitchFamily="18" charset="0"/>
                <a:cs typeface="Times New Roman" panose="02020603050405020304" pitchFamily="18" charset="0"/>
              </a:rPr>
              <a:t>cực</a:t>
            </a:r>
            <a:r>
              <a:rPr lang="en-US" altLang="en-US" dirty="0">
                <a:solidFill>
                  <a:srgbClr val="FFFF00"/>
                </a:solidFill>
                <a:latin typeface="Times New Roman" panose="02020603050405020304" pitchFamily="18" charset="0"/>
                <a:cs typeface="Times New Roman" panose="02020603050405020304" pitchFamily="18" charset="0"/>
              </a:rPr>
              <a:t> Nam.</a:t>
            </a:r>
          </a:p>
          <a:p>
            <a:pPr algn="just" eaLnBrk="1" hangingPunct="1">
              <a:spcBef>
                <a:spcPct val="50000"/>
              </a:spcBef>
            </a:pPr>
            <a:r>
              <a:rPr lang="en-US" altLang="en-US" sz="2800" dirty="0">
                <a:solidFill>
                  <a:srgbClr val="FFFF00"/>
                </a:solidFill>
                <a:latin typeface="Times New Roman" panose="02020603050405020304" pitchFamily="18" charset="0"/>
                <a:cs typeface="Times New Roman" panose="02020603050405020304" pitchFamily="18" charset="0"/>
              </a:rPr>
              <a:t> </a:t>
            </a:r>
          </a:p>
        </p:txBody>
      </p:sp>
      <p:sp>
        <p:nvSpPr>
          <p:cNvPr id="45" name="Text Box 16">
            <a:extLst>
              <a:ext uri="{FF2B5EF4-FFF2-40B4-BE49-F238E27FC236}">
                <a16:creationId xmlns:a16="http://schemas.microsoft.com/office/drawing/2014/main" id="{2B684C69-8037-747B-A432-99A5B210ACA8}"/>
              </a:ext>
            </a:extLst>
          </p:cNvPr>
          <p:cNvSpPr txBox="1">
            <a:spLocks noChangeArrowheads="1"/>
          </p:cNvSpPr>
          <p:nvPr/>
        </p:nvSpPr>
        <p:spPr bwMode="auto">
          <a:xfrm>
            <a:off x="495040" y="2310140"/>
            <a:ext cx="801582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just" eaLnBrk="1" hangingPunct="1">
              <a:spcBef>
                <a:spcPct val="50000"/>
              </a:spcBef>
            </a:pPr>
            <a:r>
              <a:rPr lang="en-US" altLang="en-US" sz="2800" dirty="0">
                <a:solidFill>
                  <a:srgbClr val="FFFF00"/>
                </a:solidFill>
              </a:rPr>
              <a:t>  </a:t>
            </a:r>
            <a:r>
              <a:rPr lang="en-US" altLang="en-US" b="1" dirty="0">
                <a:solidFill>
                  <a:srgbClr val="FFFF00"/>
                </a:solidFill>
                <a:latin typeface="Times New Roman" panose="02020603050405020304" pitchFamily="18" charset="0"/>
                <a:cs typeface="Times New Roman" panose="02020603050405020304" pitchFamily="18" charset="0"/>
              </a:rPr>
              <a:t>KẾT LUẬN:</a:t>
            </a:r>
          </a:p>
        </p:txBody>
      </p:sp>
    </p:spTree>
    <p:extLst>
      <p:ext uri="{BB962C8B-B14F-4D97-AF65-F5344CB8AC3E}">
        <p14:creationId xmlns:p14="http://schemas.microsoft.com/office/powerpoint/2010/main" val="41686317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2"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heel(2)">
                                      <p:cBhvr>
                                        <p:cTn id="7" dur="1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additive="base">
                                        <p:cTn id="12" dur="500" fill="hold"/>
                                        <p:tgtEl>
                                          <p:spTgt spid="45"/>
                                        </p:tgtEl>
                                        <p:attrNameLst>
                                          <p:attrName>ppt_x</p:attrName>
                                        </p:attrNameLst>
                                      </p:cBhvr>
                                      <p:tavLst>
                                        <p:tav tm="0">
                                          <p:val>
                                            <p:strVal val="#ppt_x"/>
                                          </p:val>
                                        </p:tav>
                                        <p:tav tm="100000">
                                          <p:val>
                                            <p:strVal val="#ppt_x"/>
                                          </p:val>
                                        </p:tav>
                                      </p:tavLst>
                                    </p:anim>
                                    <p:anim calcmode="lin" valueType="num">
                                      <p:cBhvr additive="base">
                                        <p:cTn id="13"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ppt_x"/>
                                          </p:val>
                                        </p:tav>
                                        <p:tav tm="100000">
                                          <p:val>
                                            <p:strVal val="#ppt_x"/>
                                          </p:val>
                                        </p:tav>
                                      </p:tavLst>
                                    </p:anim>
                                    <p:anim calcmode="lin" valueType="num">
                                      <p:cBhvr additive="base">
                                        <p:cTn id="19"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4"/>
                                        </p:tgtEl>
                                        <p:attrNameLst>
                                          <p:attrName>style.visibility</p:attrName>
                                        </p:attrNameLst>
                                      </p:cBhvr>
                                      <p:to>
                                        <p:strVal val="visible"/>
                                      </p:to>
                                    </p:set>
                                    <p:anim calcmode="lin" valueType="num">
                                      <p:cBhvr additive="base">
                                        <p:cTn id="24" dur="500" fill="hold"/>
                                        <p:tgtEl>
                                          <p:spTgt spid="44"/>
                                        </p:tgtEl>
                                        <p:attrNameLst>
                                          <p:attrName>ppt_x</p:attrName>
                                        </p:attrNameLst>
                                      </p:cBhvr>
                                      <p:tavLst>
                                        <p:tav tm="0">
                                          <p:val>
                                            <p:strVal val="#ppt_x"/>
                                          </p:val>
                                        </p:tav>
                                        <p:tav tm="100000">
                                          <p:val>
                                            <p:strVal val="#ppt_x"/>
                                          </p:val>
                                        </p:tav>
                                      </p:tavLst>
                                    </p:anim>
                                    <p:anim calcmode="lin" valueType="num">
                                      <p:cBhvr additive="base">
                                        <p:cTn id="25"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utoUpdateAnimBg="0"/>
      <p:bldP spid="44" grpId="0" autoUpdateAnimBg="0"/>
      <p:bldP spid="45"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pattFill prst="pct5">
          <a:fgClr>
            <a:schemeClr val="accent6"/>
          </a:fgClr>
          <a:bgClr>
            <a:schemeClr val="accent6"/>
          </a:bgClr>
        </a:pattFill>
        <a:effectLst/>
      </p:bgPr>
    </p:bg>
    <p:spTree>
      <p:nvGrpSpPr>
        <p:cNvPr id="1" name=""/>
        <p:cNvGrpSpPr/>
        <p:nvPr/>
      </p:nvGrpSpPr>
      <p:grpSpPr>
        <a:xfrm>
          <a:off x="0" y="0"/>
          <a:ext cx="0" cy="0"/>
          <a:chOff x="0" y="0"/>
          <a:chExt cx="0" cy="0"/>
        </a:xfrm>
      </p:grpSpPr>
      <p:sp>
        <p:nvSpPr>
          <p:cNvPr id="4" name="Hình chữ nhật 58">
            <a:extLst>
              <a:ext uri="{FF2B5EF4-FFF2-40B4-BE49-F238E27FC236}">
                <a16:creationId xmlns:a16="http://schemas.microsoft.com/office/drawing/2014/main" id="{9E58E699-E7C6-4E45-8081-5DA3BA51B3BC}"/>
              </a:ext>
            </a:extLst>
          </p:cNvPr>
          <p:cNvSpPr>
            <a:spLocks/>
          </p:cNvSpPr>
          <p:nvPr/>
        </p:nvSpPr>
        <p:spPr>
          <a:xfrm flipV="1">
            <a:off x="-68201" y="2535888"/>
            <a:ext cx="9344660" cy="2607612"/>
          </a:xfrm>
          <a:prstGeom prst="rect">
            <a:avLst/>
          </a:prstGeom>
          <a:solidFill>
            <a:schemeClr val="accent6">
              <a:lumMod val="50000"/>
            </a:schemeClr>
          </a:solidFill>
          <a:ln>
            <a:noFill/>
          </a:ln>
          <a:effectLst>
            <a:glow rad="101600">
              <a:schemeClr val="accent6">
                <a:alpha val="60000"/>
              </a:schemeClr>
            </a:glow>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 name="Hình chữ nhật 57">
            <a:extLst>
              <a:ext uri="{FF2B5EF4-FFF2-40B4-BE49-F238E27FC236}">
                <a16:creationId xmlns:a16="http://schemas.microsoft.com/office/drawing/2014/main" id="{F0552669-9420-450C-B38C-7D1806421CE3}"/>
              </a:ext>
            </a:extLst>
          </p:cNvPr>
          <p:cNvSpPr>
            <a:spLocks/>
          </p:cNvSpPr>
          <p:nvPr/>
        </p:nvSpPr>
        <p:spPr>
          <a:xfrm>
            <a:off x="-132460" y="-98867"/>
            <a:ext cx="9408919" cy="2643098"/>
          </a:xfrm>
          <a:prstGeom prst="rect">
            <a:avLst/>
          </a:prstGeom>
          <a:solidFill>
            <a:schemeClr val="accent6">
              <a:lumMod val="65000"/>
            </a:schemeClr>
          </a:solidFill>
          <a:ln>
            <a:noFill/>
          </a:ln>
          <a:effectLst>
            <a:reflection blurRad="6350" stA="50000" endA="300" endPos="90000" dir="5400000" sy="-100000" algn="bl" rotWithShape="0"/>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dirty="0"/>
          </a:p>
        </p:txBody>
      </p:sp>
      <p:sp>
        <p:nvSpPr>
          <p:cNvPr id="11" name="Hình chữ nhật: Góc Tròn 15">
            <a:extLst>
              <a:ext uri="{FF2B5EF4-FFF2-40B4-BE49-F238E27FC236}">
                <a16:creationId xmlns:a16="http://schemas.microsoft.com/office/drawing/2014/main" id="{FB5E53FE-0E87-49B8-991C-C793D7A5E093}"/>
              </a:ext>
            </a:extLst>
          </p:cNvPr>
          <p:cNvSpPr>
            <a:spLocks/>
          </p:cNvSpPr>
          <p:nvPr/>
        </p:nvSpPr>
        <p:spPr>
          <a:xfrm>
            <a:off x="4664583" y="2544533"/>
            <a:ext cx="3233547" cy="2476502"/>
          </a:xfrm>
          <a:prstGeom prst="roundRect">
            <a:avLst/>
          </a:prstGeom>
          <a:solidFill>
            <a:schemeClr val="accent4">
              <a:lumMod val="60000"/>
              <a:lumOff val="40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12" name="Hộp Văn bản 41">
            <a:extLst>
              <a:ext uri="{FF2B5EF4-FFF2-40B4-BE49-F238E27FC236}">
                <a16:creationId xmlns:a16="http://schemas.microsoft.com/office/drawing/2014/main" id="{AD76B3CF-4E38-450B-BA0C-85CF8F9307C2}"/>
              </a:ext>
            </a:extLst>
          </p:cNvPr>
          <p:cNvSpPr txBox="1">
            <a:spLocks/>
          </p:cNvSpPr>
          <p:nvPr/>
        </p:nvSpPr>
        <p:spPr>
          <a:xfrm>
            <a:off x="4872449" y="3701340"/>
            <a:ext cx="2897734" cy="707886"/>
          </a:xfrm>
          <a:prstGeom prst="rect">
            <a:avLst/>
          </a:prstGeom>
          <a:noFill/>
        </p:spPr>
        <p:txBody>
          <a:bodyPr wrap="square" rtlCol="0">
            <a:spAutoFit/>
          </a:bodyPr>
          <a:lstStyle/>
          <a:p>
            <a:pPr algn="just"/>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Phát</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hiện</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sự</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tồn</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tại</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của</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từ</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trường</a:t>
            </a:r>
            <a:r>
              <a:rPr lang="en-US" sz="2000" b="1" dirty="0">
                <a:latin typeface="Times New Roman" panose="02020603050405020304" pitchFamily="18" charset="0"/>
                <a:ea typeface="Verdana" panose="020B0604030504040204" pitchFamily="34" charset="0"/>
                <a:cs typeface="Times New Roman" panose="02020603050405020304" pitchFamily="18" charset="0"/>
              </a:rPr>
              <a:t>  </a:t>
            </a:r>
          </a:p>
        </p:txBody>
      </p:sp>
      <p:grpSp>
        <p:nvGrpSpPr>
          <p:cNvPr id="13" name="Nhóm 59">
            <a:extLst>
              <a:ext uri="{FF2B5EF4-FFF2-40B4-BE49-F238E27FC236}">
                <a16:creationId xmlns:a16="http://schemas.microsoft.com/office/drawing/2014/main" id="{453C02B5-1AD0-4D50-9D55-20BB9189A3A9}"/>
              </a:ext>
            </a:extLst>
          </p:cNvPr>
          <p:cNvGrpSpPr/>
          <p:nvPr/>
        </p:nvGrpSpPr>
        <p:grpSpPr>
          <a:xfrm>
            <a:off x="4724013" y="758242"/>
            <a:ext cx="3092018" cy="1606550"/>
            <a:chOff x="4426226" y="999161"/>
            <a:chExt cx="3501417" cy="2142065"/>
          </a:xfrm>
        </p:grpSpPr>
        <p:sp>
          <p:nvSpPr>
            <p:cNvPr id="14" name="Hình chữ nhật: Góc Tròn 14">
              <a:extLst>
                <a:ext uri="{FF2B5EF4-FFF2-40B4-BE49-F238E27FC236}">
                  <a16:creationId xmlns:a16="http://schemas.microsoft.com/office/drawing/2014/main" id="{535AE683-B746-49C7-8E5A-031AA132F5F1}"/>
                </a:ext>
              </a:extLst>
            </p:cNvPr>
            <p:cNvSpPr>
              <a:spLocks/>
            </p:cNvSpPr>
            <p:nvPr/>
          </p:nvSpPr>
          <p:spPr>
            <a:xfrm>
              <a:off x="4426226" y="999161"/>
              <a:ext cx="3471334" cy="2142065"/>
            </a:xfrm>
            <a:prstGeom prst="roundRect">
              <a:avLst/>
            </a:prstGeom>
            <a:solidFill>
              <a:schemeClr val="accent4">
                <a:lumMod val="75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15" name="Hộp Văn bản 37">
              <a:extLst>
                <a:ext uri="{FF2B5EF4-FFF2-40B4-BE49-F238E27FC236}">
                  <a16:creationId xmlns:a16="http://schemas.microsoft.com/office/drawing/2014/main" id="{BE497815-98B2-4ED6-B0F4-E74998CC2EB2}"/>
                </a:ext>
              </a:extLst>
            </p:cNvPr>
            <p:cNvSpPr txBox="1">
              <a:spLocks/>
            </p:cNvSpPr>
            <p:nvPr/>
          </p:nvSpPr>
          <p:spPr>
            <a:xfrm>
              <a:off x="4560771" y="1051565"/>
              <a:ext cx="3366872" cy="1354216"/>
            </a:xfrm>
            <a:prstGeom prst="rect">
              <a:avLst/>
            </a:prstGeom>
            <a:noFill/>
          </p:spPr>
          <p:txBody>
            <a:bodyPr wrap="square" rtlCol="0">
              <a:spAutoFit/>
            </a:bodyPr>
            <a:lstStyle/>
            <a:p>
              <a:pPr algn="ctr"/>
              <a:r>
                <a:rPr lang="en-BZ" sz="3000" dirty="0">
                  <a:solidFill>
                    <a:schemeClr val="bg1">
                      <a:lumMod val="95000"/>
                    </a:schemeClr>
                  </a:solidFill>
                </a:rPr>
                <a:t>(W)</a:t>
              </a:r>
            </a:p>
            <a:p>
              <a:pPr algn="ctr"/>
              <a:r>
                <a:rPr lang="en-BZ" sz="2800" dirty="0">
                  <a:solidFill>
                    <a:schemeClr val="bg1">
                      <a:lumMod val="95000"/>
                    </a:schemeClr>
                  </a:solidFill>
                </a:rPr>
                <a:t>EM MUỐN BIẾT</a:t>
              </a:r>
            </a:p>
          </p:txBody>
        </p:sp>
      </p:grpSp>
      <p:sp>
        <p:nvSpPr>
          <p:cNvPr id="17" name="Hình chữ nhật: Góc Tròn 3">
            <a:extLst>
              <a:ext uri="{FF2B5EF4-FFF2-40B4-BE49-F238E27FC236}">
                <a16:creationId xmlns:a16="http://schemas.microsoft.com/office/drawing/2014/main" id="{49D0A908-2A79-448B-83CB-7F4664165EE1}"/>
              </a:ext>
            </a:extLst>
          </p:cNvPr>
          <p:cNvSpPr>
            <a:spLocks/>
          </p:cNvSpPr>
          <p:nvPr/>
        </p:nvSpPr>
        <p:spPr>
          <a:xfrm>
            <a:off x="1303021" y="2557360"/>
            <a:ext cx="3104391" cy="2476502"/>
          </a:xfrm>
          <a:prstGeom prst="roundRect">
            <a:avLst/>
          </a:prstGeom>
          <a:solidFill>
            <a:schemeClr val="accent2">
              <a:lumMod val="60000"/>
              <a:lumOff val="40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18" name="Hộp Văn bản 42">
            <a:extLst>
              <a:ext uri="{FF2B5EF4-FFF2-40B4-BE49-F238E27FC236}">
                <a16:creationId xmlns:a16="http://schemas.microsoft.com/office/drawing/2014/main" id="{BC12366E-BD48-4D73-B34E-DEB339548A60}"/>
              </a:ext>
            </a:extLst>
          </p:cNvPr>
          <p:cNvSpPr txBox="1">
            <a:spLocks/>
          </p:cNvSpPr>
          <p:nvPr/>
        </p:nvSpPr>
        <p:spPr>
          <a:xfrm>
            <a:off x="1305978" y="2837828"/>
            <a:ext cx="3117309" cy="707886"/>
          </a:xfrm>
          <a:prstGeom prst="rect">
            <a:avLst/>
          </a:prstGeom>
          <a:noFill/>
        </p:spPr>
        <p:txBody>
          <a:bodyPr wrap="square" rtlCol="0">
            <a:spAutoFit/>
          </a:bodyPr>
          <a:lstStyle/>
          <a:p>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a:latin typeface="Times New Roman" panose="02020603050405020304" pitchFamily="18" charset="0"/>
                <a:ea typeface="Verdana" panose="020B0604030504040204" pitchFamily="34" charset="0"/>
                <a:cs typeface="Times New Roman" panose="02020603050405020304" pitchFamily="18" charset="0"/>
              </a:rPr>
              <a:t>Nam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là</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vật</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có</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từ</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tính</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tương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tác</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giữa</a:t>
            </a:r>
            <a:r>
              <a:rPr lang="en-US" sz="2000" dirty="0">
                <a:latin typeface="Times New Roman" panose="02020603050405020304" pitchFamily="18" charset="0"/>
                <a:ea typeface="Verdana" panose="020B0604030504040204" pitchFamily="34" charset="0"/>
                <a:cs typeface="Times New Roman" panose="02020603050405020304" pitchFamily="18" charset="0"/>
              </a:rPr>
              <a:t> 2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nam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châm</a:t>
            </a:r>
            <a:endParaRPr lang="en-US" sz="2000" dirty="0">
              <a:latin typeface="Times New Roman" panose="02020603050405020304" pitchFamily="18" charset="0"/>
              <a:ea typeface="Verdana" panose="020B0604030504040204" pitchFamily="34" charset="0"/>
              <a:cs typeface="Times New Roman" panose="02020603050405020304" pitchFamily="18" charset="0"/>
            </a:endParaRPr>
          </a:p>
        </p:txBody>
      </p:sp>
      <p:sp>
        <p:nvSpPr>
          <p:cNvPr id="40" name="Hộp Văn bản 42">
            <a:extLst>
              <a:ext uri="{FF2B5EF4-FFF2-40B4-BE49-F238E27FC236}">
                <a16:creationId xmlns:a16="http://schemas.microsoft.com/office/drawing/2014/main" id="{A5493839-066A-16B9-EA47-2FA39F984A0B}"/>
              </a:ext>
            </a:extLst>
          </p:cNvPr>
          <p:cNvSpPr txBox="1">
            <a:spLocks/>
          </p:cNvSpPr>
          <p:nvPr/>
        </p:nvSpPr>
        <p:spPr>
          <a:xfrm>
            <a:off x="1295274" y="3435363"/>
            <a:ext cx="3117309" cy="646331"/>
          </a:xfrm>
          <a:prstGeom prst="rect">
            <a:avLst/>
          </a:prstGeom>
          <a:noFill/>
        </p:spPr>
        <p:txBody>
          <a:bodyPr wrap="square" rtlCol="0">
            <a:spAutoFit/>
          </a:bodyPr>
          <a:lstStyle/>
          <a:p>
            <a:pPr algn="just"/>
            <a:r>
              <a:rPr lang="en-US" sz="1800" dirty="0">
                <a:latin typeface="Times New Roman" panose="02020603050405020304" pitchFamily="18" charset="0"/>
                <a:ea typeface="Verdana" panose="020B0604030504040204" pitchFamily="34" charset="0"/>
                <a:cs typeface="Times New Roman" panose="02020603050405020304" pitchFamily="18" charset="0"/>
              </a:rPr>
              <a:t>- Kim </a:t>
            </a:r>
            <a:r>
              <a:rPr lang="en-US" sz="1800" dirty="0" err="1">
                <a:latin typeface="Times New Roman" panose="02020603050405020304" pitchFamily="18" charset="0"/>
                <a:ea typeface="Verdana" panose="020B0604030504040204" pitchFamily="34" charset="0"/>
                <a:cs typeface="Times New Roman" panose="02020603050405020304" pitchFamily="18" charset="0"/>
              </a:rPr>
              <a:t>nam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để</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tự</a:t>
            </a:r>
            <a:r>
              <a:rPr lang="en-US" sz="1800" dirty="0">
                <a:latin typeface="Times New Roman" panose="02020603050405020304" pitchFamily="18" charset="0"/>
                <a:ea typeface="Verdana" panose="020B0604030504040204" pitchFamily="34" charset="0"/>
                <a:cs typeface="Times New Roman" panose="02020603050405020304" pitchFamily="18" charset="0"/>
              </a:rPr>
              <a:t> do </a:t>
            </a:r>
            <a:r>
              <a:rPr lang="en-US" sz="1800" dirty="0" err="1">
                <a:latin typeface="Times New Roman" panose="02020603050405020304" pitchFamily="18" charset="0"/>
                <a:ea typeface="Verdana" panose="020B0604030504040204" pitchFamily="34" charset="0"/>
                <a:cs typeface="Times New Roman" panose="02020603050405020304" pitchFamily="18" charset="0"/>
              </a:rPr>
              <a:t>luôn</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chỉ</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hướng</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Bắc</a:t>
            </a:r>
            <a:r>
              <a:rPr lang="en-US" sz="1800" dirty="0">
                <a:latin typeface="Times New Roman" panose="02020603050405020304" pitchFamily="18" charset="0"/>
                <a:ea typeface="Verdana" panose="020B0604030504040204" pitchFamily="34" charset="0"/>
                <a:cs typeface="Times New Roman" panose="02020603050405020304" pitchFamily="18" charset="0"/>
              </a:rPr>
              <a:t> - Nam</a:t>
            </a:r>
          </a:p>
        </p:txBody>
      </p:sp>
      <p:sp>
        <p:nvSpPr>
          <p:cNvPr id="41" name="Hộp Văn bản 42">
            <a:extLst>
              <a:ext uri="{FF2B5EF4-FFF2-40B4-BE49-F238E27FC236}">
                <a16:creationId xmlns:a16="http://schemas.microsoft.com/office/drawing/2014/main" id="{23C9E414-7074-D788-0C13-29B2E884323E}"/>
              </a:ext>
            </a:extLst>
          </p:cNvPr>
          <p:cNvSpPr txBox="1">
            <a:spLocks/>
          </p:cNvSpPr>
          <p:nvPr/>
        </p:nvSpPr>
        <p:spPr>
          <a:xfrm>
            <a:off x="1295273" y="4018199"/>
            <a:ext cx="3117309" cy="1015663"/>
          </a:xfrm>
          <a:prstGeom prst="rect">
            <a:avLst/>
          </a:prstGeom>
          <a:noFill/>
        </p:spPr>
        <p:txBody>
          <a:bodyPr wrap="square" rtlCol="0">
            <a:spAutoFit/>
          </a:bodyPr>
          <a:lstStyle/>
          <a:p>
            <a:pPr algn="just"/>
            <a:r>
              <a:rPr lang="en-US" sz="2000" dirty="0">
                <a:latin typeface="Times New Roman" panose="02020603050405020304" pitchFamily="18" charset="0"/>
                <a:ea typeface="Verdana" panose="020B0604030504040204" pitchFamily="34" charset="0"/>
                <a:cs typeface="Times New Roman" panose="02020603050405020304" pitchFamily="18" charset="0"/>
              </a:rPr>
              <a:t>- Kim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nam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đặt</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gần</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nam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sẽ</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lệch</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theo</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hướng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xác</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định</a:t>
            </a:r>
            <a:endParaRPr lang="en-US" sz="2000" dirty="0">
              <a:latin typeface="Times New Roman" panose="02020603050405020304" pitchFamily="18" charset="0"/>
              <a:ea typeface="Verdana" panose="020B0604030504040204" pitchFamily="34" charset="0"/>
              <a:cs typeface="Times New Roman" panose="02020603050405020304" pitchFamily="18" charset="0"/>
            </a:endParaRPr>
          </a:p>
        </p:txBody>
      </p:sp>
      <p:sp>
        <p:nvSpPr>
          <p:cNvPr id="42" name="Hộp Văn bản 42">
            <a:extLst>
              <a:ext uri="{FF2B5EF4-FFF2-40B4-BE49-F238E27FC236}">
                <a16:creationId xmlns:a16="http://schemas.microsoft.com/office/drawing/2014/main" id="{492F73D4-F5C9-699C-61D3-A7FA676D4A81}"/>
              </a:ext>
            </a:extLst>
          </p:cNvPr>
          <p:cNvSpPr txBox="1">
            <a:spLocks/>
          </p:cNvSpPr>
          <p:nvPr/>
        </p:nvSpPr>
        <p:spPr>
          <a:xfrm>
            <a:off x="4845823" y="3301230"/>
            <a:ext cx="2995155" cy="400110"/>
          </a:xfrm>
          <a:prstGeom prst="rect">
            <a:avLst/>
          </a:prstGeom>
          <a:noFill/>
        </p:spPr>
        <p:txBody>
          <a:bodyPr wrap="square" rtlCol="0">
            <a:spAutoFit/>
          </a:bodyPr>
          <a:lstStyle/>
          <a:p>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Từ</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trường</a:t>
            </a:r>
            <a:endParaRPr lang="en-US" sz="2000" dirty="0">
              <a:latin typeface="Times New Roman" panose="02020603050405020304" pitchFamily="18" charset="0"/>
              <a:ea typeface="Verdana" panose="020B0604030504040204" pitchFamily="34" charset="0"/>
              <a:cs typeface="Times New Roman" panose="02020603050405020304" pitchFamily="18" charset="0"/>
            </a:endParaRPr>
          </a:p>
        </p:txBody>
      </p:sp>
      <p:sp>
        <p:nvSpPr>
          <p:cNvPr id="43" name="Hộp Văn bản 42">
            <a:extLst>
              <a:ext uri="{FF2B5EF4-FFF2-40B4-BE49-F238E27FC236}">
                <a16:creationId xmlns:a16="http://schemas.microsoft.com/office/drawing/2014/main" id="{6AE1F204-09A1-53BA-8710-551AF7B4A73D}"/>
              </a:ext>
            </a:extLst>
          </p:cNvPr>
          <p:cNvSpPr txBox="1">
            <a:spLocks/>
          </p:cNvSpPr>
          <p:nvPr/>
        </p:nvSpPr>
        <p:spPr>
          <a:xfrm>
            <a:off x="4845824" y="2875291"/>
            <a:ext cx="2650088" cy="400110"/>
          </a:xfrm>
          <a:prstGeom prst="rect">
            <a:avLst/>
          </a:prstGeom>
          <a:noFill/>
        </p:spPr>
        <p:txBody>
          <a:bodyPr wrap="square" rtlCol="0">
            <a:spAutoFit/>
          </a:bodyPr>
          <a:lstStyle/>
          <a:p>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Lực</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từ</a:t>
            </a:r>
            <a:endParaRPr lang="en-US" sz="2000" dirty="0">
              <a:latin typeface="Times New Roman" panose="02020603050405020304" pitchFamily="18" charset="0"/>
              <a:ea typeface="Verdana" panose="020B0604030504040204" pitchFamily="34" charset="0"/>
              <a:cs typeface="Times New Roman" panose="02020603050405020304" pitchFamily="18" charset="0"/>
            </a:endParaRPr>
          </a:p>
        </p:txBody>
      </p:sp>
      <p:grpSp>
        <p:nvGrpSpPr>
          <p:cNvPr id="19" name="Nhóm 53">
            <a:extLst>
              <a:ext uri="{FF2B5EF4-FFF2-40B4-BE49-F238E27FC236}">
                <a16:creationId xmlns:a16="http://schemas.microsoft.com/office/drawing/2014/main" id="{59D1D667-7136-471E-BB5E-97C315FA4E8D}"/>
              </a:ext>
            </a:extLst>
          </p:cNvPr>
          <p:cNvGrpSpPr/>
          <p:nvPr/>
        </p:nvGrpSpPr>
        <p:grpSpPr>
          <a:xfrm>
            <a:off x="1394461" y="779361"/>
            <a:ext cx="3012950" cy="1606549"/>
            <a:chOff x="575733" y="524932"/>
            <a:chExt cx="3471334" cy="2633133"/>
          </a:xfrm>
        </p:grpSpPr>
        <p:sp>
          <p:nvSpPr>
            <p:cNvPr id="20" name="Hình chữ nhật: Góc Tròn 1">
              <a:extLst>
                <a:ext uri="{FF2B5EF4-FFF2-40B4-BE49-F238E27FC236}">
                  <a16:creationId xmlns:a16="http://schemas.microsoft.com/office/drawing/2014/main" id="{95581C83-F15D-4788-B537-FCFFE66A219A}"/>
                </a:ext>
              </a:extLst>
            </p:cNvPr>
            <p:cNvSpPr>
              <a:spLocks/>
            </p:cNvSpPr>
            <p:nvPr/>
          </p:nvSpPr>
          <p:spPr>
            <a:xfrm>
              <a:off x="575733" y="524932"/>
              <a:ext cx="3471334" cy="2633133"/>
            </a:xfrm>
            <a:prstGeom prst="roundRect">
              <a:avLst/>
            </a:prstGeom>
            <a:solidFill>
              <a:schemeClr val="accent2">
                <a:lumMod val="75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1" name="Hộp Văn bản 39">
              <a:extLst>
                <a:ext uri="{FF2B5EF4-FFF2-40B4-BE49-F238E27FC236}">
                  <a16:creationId xmlns:a16="http://schemas.microsoft.com/office/drawing/2014/main" id="{5B71E96D-5AA3-4155-A9E8-F7DA0A430EEC}"/>
                </a:ext>
              </a:extLst>
            </p:cNvPr>
            <p:cNvSpPr txBox="1">
              <a:spLocks/>
            </p:cNvSpPr>
            <p:nvPr/>
          </p:nvSpPr>
          <p:spPr>
            <a:xfrm>
              <a:off x="812798" y="534633"/>
              <a:ext cx="2963333" cy="2421340"/>
            </a:xfrm>
            <a:prstGeom prst="rect">
              <a:avLst/>
            </a:prstGeom>
            <a:noFill/>
          </p:spPr>
          <p:txBody>
            <a:bodyPr wrap="square" rtlCol="0">
              <a:spAutoFit/>
            </a:bodyPr>
            <a:lstStyle/>
            <a:p>
              <a:pPr algn="ctr"/>
              <a:r>
                <a:rPr lang="en-BZ" sz="3000" dirty="0">
                  <a:solidFill>
                    <a:schemeClr val="bg1">
                      <a:lumMod val="95000"/>
                    </a:schemeClr>
                  </a:solidFill>
                </a:rPr>
                <a:t>(K)</a:t>
              </a:r>
            </a:p>
            <a:p>
              <a:pPr algn="ctr"/>
              <a:r>
                <a:rPr lang="en-BZ" sz="3000" dirty="0">
                  <a:solidFill>
                    <a:schemeClr val="bg1">
                      <a:lumMod val="95000"/>
                    </a:schemeClr>
                  </a:solidFill>
                </a:rPr>
                <a:t>EM ĐÃ BIẾT</a:t>
              </a:r>
            </a:p>
          </p:txBody>
        </p:sp>
      </p:grpSp>
      <p:sp>
        <p:nvSpPr>
          <p:cNvPr id="22" name="Hình Bầu dục 4">
            <a:extLst>
              <a:ext uri="{FF2B5EF4-FFF2-40B4-BE49-F238E27FC236}">
                <a16:creationId xmlns:a16="http://schemas.microsoft.com/office/drawing/2014/main" id="{8B01E911-59B3-44A2-A8EA-FAD23C16058F}"/>
              </a:ext>
            </a:extLst>
          </p:cNvPr>
          <p:cNvSpPr>
            <a:spLocks/>
          </p:cNvSpPr>
          <p:nvPr/>
        </p:nvSpPr>
        <p:spPr>
          <a:xfrm>
            <a:off x="2400809" y="213825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3" name="Hình Bầu dục 5">
            <a:extLst>
              <a:ext uri="{FF2B5EF4-FFF2-40B4-BE49-F238E27FC236}">
                <a16:creationId xmlns:a16="http://schemas.microsoft.com/office/drawing/2014/main" id="{A009539C-91FF-402A-B77A-DB71B1112126}"/>
              </a:ext>
            </a:extLst>
          </p:cNvPr>
          <p:cNvSpPr>
            <a:spLocks/>
          </p:cNvSpPr>
          <p:nvPr/>
        </p:nvSpPr>
        <p:spPr>
          <a:xfrm>
            <a:off x="2400809" y="26462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4" name="Hình chữ nhật: Góc Tròn 6">
            <a:extLst>
              <a:ext uri="{FF2B5EF4-FFF2-40B4-BE49-F238E27FC236}">
                <a16:creationId xmlns:a16="http://schemas.microsoft.com/office/drawing/2014/main" id="{2482542A-8B95-4459-A988-4CA199F0C328}"/>
              </a:ext>
            </a:extLst>
          </p:cNvPr>
          <p:cNvSpPr>
            <a:spLocks/>
          </p:cNvSpPr>
          <p:nvPr/>
        </p:nvSpPr>
        <p:spPr>
          <a:xfrm>
            <a:off x="2432558" y="2233511"/>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5" name="Hình Bầu dục 8">
            <a:extLst>
              <a:ext uri="{FF2B5EF4-FFF2-40B4-BE49-F238E27FC236}">
                <a16:creationId xmlns:a16="http://schemas.microsoft.com/office/drawing/2014/main" id="{B3CD9D07-F35C-4A00-9FBD-F62BA62D5137}"/>
              </a:ext>
            </a:extLst>
          </p:cNvPr>
          <p:cNvSpPr>
            <a:spLocks/>
          </p:cNvSpPr>
          <p:nvPr/>
        </p:nvSpPr>
        <p:spPr>
          <a:xfrm>
            <a:off x="2921510" y="2150960"/>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6" name="Hình Bầu dục 9">
            <a:extLst>
              <a:ext uri="{FF2B5EF4-FFF2-40B4-BE49-F238E27FC236}">
                <a16:creationId xmlns:a16="http://schemas.microsoft.com/office/drawing/2014/main" id="{63F9787E-3179-43FB-ACD7-89C144DEB4F8}"/>
              </a:ext>
            </a:extLst>
          </p:cNvPr>
          <p:cNvSpPr>
            <a:spLocks/>
          </p:cNvSpPr>
          <p:nvPr/>
        </p:nvSpPr>
        <p:spPr>
          <a:xfrm>
            <a:off x="2921510" y="26335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7" name="Hình chữ nhật: Góc Tròn 10">
            <a:extLst>
              <a:ext uri="{FF2B5EF4-FFF2-40B4-BE49-F238E27FC236}">
                <a16:creationId xmlns:a16="http://schemas.microsoft.com/office/drawing/2014/main" id="{8B2E893E-08A1-402D-B3A9-716714CD9483}"/>
              </a:ext>
            </a:extLst>
          </p:cNvPr>
          <p:cNvSpPr>
            <a:spLocks/>
          </p:cNvSpPr>
          <p:nvPr/>
        </p:nvSpPr>
        <p:spPr>
          <a:xfrm>
            <a:off x="2953259" y="2220811"/>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8" name="Hình Bầu dục 11">
            <a:extLst>
              <a:ext uri="{FF2B5EF4-FFF2-40B4-BE49-F238E27FC236}">
                <a16:creationId xmlns:a16="http://schemas.microsoft.com/office/drawing/2014/main" id="{BE24E70B-F5AD-437A-8282-401879D0B19B}"/>
              </a:ext>
            </a:extLst>
          </p:cNvPr>
          <p:cNvSpPr>
            <a:spLocks/>
          </p:cNvSpPr>
          <p:nvPr/>
        </p:nvSpPr>
        <p:spPr>
          <a:xfrm>
            <a:off x="3458084" y="213825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9" name="Hình Bầu dục 12">
            <a:extLst>
              <a:ext uri="{FF2B5EF4-FFF2-40B4-BE49-F238E27FC236}">
                <a16:creationId xmlns:a16="http://schemas.microsoft.com/office/drawing/2014/main" id="{3E13F9A3-1055-459D-8860-034E1A90F4C7}"/>
              </a:ext>
            </a:extLst>
          </p:cNvPr>
          <p:cNvSpPr>
            <a:spLocks/>
          </p:cNvSpPr>
          <p:nvPr/>
        </p:nvSpPr>
        <p:spPr>
          <a:xfrm>
            <a:off x="3458084" y="26462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0" name="Hình chữ nhật: Góc Tròn 13">
            <a:extLst>
              <a:ext uri="{FF2B5EF4-FFF2-40B4-BE49-F238E27FC236}">
                <a16:creationId xmlns:a16="http://schemas.microsoft.com/office/drawing/2014/main" id="{B6622C44-D5F3-40AA-A4C5-777E6D81323F}"/>
              </a:ext>
            </a:extLst>
          </p:cNvPr>
          <p:cNvSpPr>
            <a:spLocks/>
          </p:cNvSpPr>
          <p:nvPr/>
        </p:nvSpPr>
        <p:spPr>
          <a:xfrm>
            <a:off x="3489833" y="2233511"/>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1" name="Hình Bầu dục 16">
            <a:extLst>
              <a:ext uri="{FF2B5EF4-FFF2-40B4-BE49-F238E27FC236}">
                <a16:creationId xmlns:a16="http://schemas.microsoft.com/office/drawing/2014/main" id="{A625A8CA-8519-4BEB-BD28-0E057D5EBA19}"/>
              </a:ext>
            </a:extLst>
          </p:cNvPr>
          <p:cNvSpPr>
            <a:spLocks/>
          </p:cNvSpPr>
          <p:nvPr/>
        </p:nvSpPr>
        <p:spPr>
          <a:xfrm>
            <a:off x="5647868" y="2160627"/>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32" name="Hình Bầu dục 17">
            <a:extLst>
              <a:ext uri="{FF2B5EF4-FFF2-40B4-BE49-F238E27FC236}">
                <a16:creationId xmlns:a16="http://schemas.microsoft.com/office/drawing/2014/main" id="{C8938D03-BB59-4A6A-BC9A-0B18EE9DFE18}"/>
              </a:ext>
            </a:extLst>
          </p:cNvPr>
          <p:cNvSpPr>
            <a:spLocks/>
          </p:cNvSpPr>
          <p:nvPr/>
        </p:nvSpPr>
        <p:spPr>
          <a:xfrm>
            <a:off x="5678296" y="262631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3" name="Hình chữ nhật: Góc Tròn 18">
            <a:extLst>
              <a:ext uri="{FF2B5EF4-FFF2-40B4-BE49-F238E27FC236}">
                <a16:creationId xmlns:a16="http://schemas.microsoft.com/office/drawing/2014/main" id="{43FC1EFB-6101-4056-8239-3017CB2888D2}"/>
              </a:ext>
            </a:extLst>
          </p:cNvPr>
          <p:cNvSpPr>
            <a:spLocks/>
          </p:cNvSpPr>
          <p:nvPr/>
        </p:nvSpPr>
        <p:spPr>
          <a:xfrm>
            <a:off x="5678296" y="2244397"/>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4" name="Hình Bầu dục 19">
            <a:extLst>
              <a:ext uri="{FF2B5EF4-FFF2-40B4-BE49-F238E27FC236}">
                <a16:creationId xmlns:a16="http://schemas.microsoft.com/office/drawing/2014/main" id="{83023DF6-C759-4BB8-8AB9-78057FFCCC92}"/>
              </a:ext>
            </a:extLst>
          </p:cNvPr>
          <p:cNvSpPr>
            <a:spLocks/>
          </p:cNvSpPr>
          <p:nvPr/>
        </p:nvSpPr>
        <p:spPr>
          <a:xfrm>
            <a:off x="6183810" y="2150824"/>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5" name="Hình Bầu dục 20">
            <a:extLst>
              <a:ext uri="{FF2B5EF4-FFF2-40B4-BE49-F238E27FC236}">
                <a16:creationId xmlns:a16="http://schemas.microsoft.com/office/drawing/2014/main" id="{ACAFE305-1265-425F-8281-6B3B157A452D}"/>
              </a:ext>
            </a:extLst>
          </p:cNvPr>
          <p:cNvSpPr>
            <a:spLocks/>
          </p:cNvSpPr>
          <p:nvPr/>
        </p:nvSpPr>
        <p:spPr>
          <a:xfrm>
            <a:off x="6198997" y="261361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6" name="Hình chữ nhật: Góc Tròn 21">
            <a:extLst>
              <a:ext uri="{FF2B5EF4-FFF2-40B4-BE49-F238E27FC236}">
                <a16:creationId xmlns:a16="http://schemas.microsoft.com/office/drawing/2014/main" id="{C6DD6EF2-5908-4210-9C93-2FE702DC37F5}"/>
              </a:ext>
            </a:extLst>
          </p:cNvPr>
          <p:cNvSpPr>
            <a:spLocks/>
          </p:cNvSpPr>
          <p:nvPr/>
        </p:nvSpPr>
        <p:spPr>
          <a:xfrm>
            <a:off x="6211593" y="2220811"/>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7" name="Hình Bầu dục 22">
            <a:extLst>
              <a:ext uri="{FF2B5EF4-FFF2-40B4-BE49-F238E27FC236}">
                <a16:creationId xmlns:a16="http://schemas.microsoft.com/office/drawing/2014/main" id="{85F22247-28D9-4571-96A0-62F2BD3BBB22}"/>
              </a:ext>
            </a:extLst>
          </p:cNvPr>
          <p:cNvSpPr>
            <a:spLocks/>
          </p:cNvSpPr>
          <p:nvPr/>
        </p:nvSpPr>
        <p:spPr>
          <a:xfrm>
            <a:off x="6735571" y="213958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38" name="Hình Bầu dục 23">
            <a:extLst>
              <a:ext uri="{FF2B5EF4-FFF2-40B4-BE49-F238E27FC236}">
                <a16:creationId xmlns:a16="http://schemas.microsoft.com/office/drawing/2014/main" id="{53D70CD9-0CE9-41B5-A5E7-51E4C8E4AD0C}"/>
              </a:ext>
            </a:extLst>
          </p:cNvPr>
          <p:cNvSpPr>
            <a:spLocks/>
          </p:cNvSpPr>
          <p:nvPr/>
        </p:nvSpPr>
        <p:spPr>
          <a:xfrm>
            <a:off x="6730371" y="262631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9" name="Hình chữ nhật: Góc Tròn 24">
            <a:extLst>
              <a:ext uri="{FF2B5EF4-FFF2-40B4-BE49-F238E27FC236}">
                <a16:creationId xmlns:a16="http://schemas.microsoft.com/office/drawing/2014/main" id="{6D4771C4-7348-44BB-85B6-E382F54994E2}"/>
              </a:ext>
            </a:extLst>
          </p:cNvPr>
          <p:cNvSpPr>
            <a:spLocks/>
          </p:cNvSpPr>
          <p:nvPr/>
        </p:nvSpPr>
        <p:spPr>
          <a:xfrm>
            <a:off x="6767321" y="2212786"/>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49" name="Hộp Văn bản 39">
            <a:extLst>
              <a:ext uri="{FF2B5EF4-FFF2-40B4-BE49-F238E27FC236}">
                <a16:creationId xmlns:a16="http://schemas.microsoft.com/office/drawing/2014/main" id="{E5B6DDB8-7357-4496-9B0B-227CC04D11AD}"/>
              </a:ext>
            </a:extLst>
          </p:cNvPr>
          <p:cNvSpPr txBox="1">
            <a:spLocks/>
          </p:cNvSpPr>
          <p:nvPr/>
        </p:nvSpPr>
        <p:spPr>
          <a:xfrm>
            <a:off x="769653" y="109638"/>
            <a:ext cx="7442946" cy="553998"/>
          </a:xfrm>
          <a:prstGeom prst="rect">
            <a:avLst/>
          </a:prstGeom>
          <a:noFill/>
        </p:spPr>
        <p:txBody>
          <a:bodyPr wrap="square" rtlCol="0">
            <a:spAutoFit/>
          </a:bodyPr>
          <a:lstStyle/>
          <a:p>
            <a:pPr algn="ctr"/>
            <a:r>
              <a:rPr lang="en-BZ" sz="3000" b="1" dirty="0">
                <a:solidFill>
                  <a:srgbClr val="002060"/>
                </a:solidFill>
                <a:latin typeface="Times New Roman" panose="02020603050405020304" pitchFamily="18" charset="0"/>
                <a:cs typeface="Times New Roman" panose="02020603050405020304" pitchFamily="18" charset="0"/>
              </a:rPr>
              <a:t>NAM CHÂM</a:t>
            </a:r>
          </a:p>
        </p:txBody>
      </p:sp>
    </p:spTree>
    <p:extLst>
      <p:ext uri="{BB962C8B-B14F-4D97-AF65-F5344CB8AC3E}">
        <p14:creationId xmlns:p14="http://schemas.microsoft.com/office/powerpoint/2010/main" val="3851518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1000"/>
                                        <p:tgtEl>
                                          <p:spTgt spid="41"/>
                                        </p:tgtEl>
                                      </p:cBhvr>
                                    </p:animEffect>
                                    <p:anim calcmode="lin" valueType="num">
                                      <p:cBhvr>
                                        <p:cTn id="30" dur="1000" fill="hold"/>
                                        <p:tgtEl>
                                          <p:spTgt spid="41"/>
                                        </p:tgtEl>
                                        <p:attrNameLst>
                                          <p:attrName>ppt_x</p:attrName>
                                        </p:attrNameLst>
                                      </p:cBhvr>
                                      <p:tavLst>
                                        <p:tav tm="0">
                                          <p:val>
                                            <p:strVal val="#ppt_x"/>
                                          </p:val>
                                        </p:tav>
                                        <p:tav tm="100000">
                                          <p:val>
                                            <p:strVal val="#ppt_x"/>
                                          </p:val>
                                        </p:tav>
                                      </p:tavLst>
                                    </p:anim>
                                    <p:anim calcmode="lin" valueType="num">
                                      <p:cBhvr>
                                        <p:cTn id="3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1000"/>
                                        <p:tgtEl>
                                          <p:spTgt spid="13"/>
                                        </p:tgtEl>
                                      </p:cBhvr>
                                    </p:animEffect>
                                    <p:anim calcmode="lin" valueType="num">
                                      <p:cBhvr>
                                        <p:cTn id="37" dur="1000" fill="hold"/>
                                        <p:tgtEl>
                                          <p:spTgt spid="13"/>
                                        </p:tgtEl>
                                        <p:attrNameLst>
                                          <p:attrName>ppt_x</p:attrName>
                                        </p:attrNameLst>
                                      </p:cBhvr>
                                      <p:tavLst>
                                        <p:tav tm="0">
                                          <p:val>
                                            <p:strVal val="#ppt_x"/>
                                          </p:val>
                                        </p:tav>
                                        <p:tav tm="100000">
                                          <p:val>
                                            <p:strVal val="#ppt_x"/>
                                          </p:val>
                                        </p:tav>
                                      </p:tavLst>
                                    </p:anim>
                                    <p:anim calcmode="lin" valueType="num">
                                      <p:cBhvr>
                                        <p:cTn id="3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3" presetClass="entr" presetSubtype="16"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plus(in)">
                                      <p:cBhvr>
                                        <p:cTn id="43" dur="2000"/>
                                        <p:tgtEl>
                                          <p:spTgt spid="11"/>
                                        </p:tgtEl>
                                      </p:cBhvr>
                                    </p:animEffect>
                                  </p:childTnLst>
                                </p:cTn>
                              </p:par>
                              <p:par>
                                <p:cTn id="44" presetID="13" presetClass="entr" presetSubtype="16"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plus(in)">
                                      <p:cBhvr>
                                        <p:cTn id="46" dur="2000"/>
                                        <p:tgtEl>
                                          <p:spTgt spid="43"/>
                                        </p:tgtEl>
                                      </p:cBhvr>
                                    </p:animEffect>
                                  </p:childTnLst>
                                </p:cTn>
                              </p:par>
                              <p:par>
                                <p:cTn id="47" presetID="13" presetClass="entr" presetSubtype="16"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animEffect transition="in" filter="plus(in)">
                                      <p:cBhvr>
                                        <p:cTn id="49" dur="2000"/>
                                        <p:tgtEl>
                                          <p:spTgt spid="42"/>
                                        </p:tgtEl>
                                      </p:cBhvr>
                                    </p:animEffect>
                                  </p:childTnLst>
                                </p:cTn>
                              </p:par>
                              <p:par>
                                <p:cTn id="50" presetID="1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plus(in)">
                                      <p:cBhvr>
                                        <p:cTn id="52"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animBg="1"/>
      <p:bldP spid="18" grpId="0"/>
      <p:bldP spid="40" grpId="0"/>
      <p:bldP spid="41" grpId="0"/>
      <p:bldP spid="42" grpId="0"/>
      <p:bldP spid="43"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accent6"/>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1506" name="Arc 9">
            <a:extLst>
              <a:ext uri="{FF2B5EF4-FFF2-40B4-BE49-F238E27FC236}">
                <a16:creationId xmlns:a16="http://schemas.microsoft.com/office/drawing/2014/main" id="{6FBC5DD5-4AE8-ED91-1AE8-B363158FBFF9}"/>
              </a:ext>
            </a:extLst>
          </p:cNvPr>
          <p:cNvSpPr>
            <a:spLocks/>
          </p:cNvSpPr>
          <p:nvPr/>
        </p:nvSpPr>
        <p:spPr bwMode="auto">
          <a:xfrm flipV="1">
            <a:off x="1746398" y="1312992"/>
            <a:ext cx="5259204" cy="81259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7" name="Arc 10">
            <a:extLst>
              <a:ext uri="{FF2B5EF4-FFF2-40B4-BE49-F238E27FC236}">
                <a16:creationId xmlns:a16="http://schemas.microsoft.com/office/drawing/2014/main" id="{6098C349-7A00-5969-51FB-216E875FFBAE}"/>
              </a:ext>
            </a:extLst>
          </p:cNvPr>
          <p:cNvSpPr>
            <a:spLocks/>
          </p:cNvSpPr>
          <p:nvPr/>
        </p:nvSpPr>
        <p:spPr bwMode="auto">
          <a:xfrm flipV="1">
            <a:off x="1534416" y="711396"/>
            <a:ext cx="5801390" cy="1525983"/>
          </a:xfrm>
          <a:custGeom>
            <a:avLst/>
            <a:gdLst>
              <a:gd name="T0" fmla="*/ 7258036 w 43200"/>
              <a:gd name="T1" fmla="*/ 0 h 35106"/>
              <a:gd name="T2" fmla="*/ 728333 w 43200"/>
              <a:gd name="T3" fmla="*/ 79897 h 35106"/>
              <a:gd name="T4" fmla="*/ 4076700 w 43200"/>
              <a:gd name="T5" fmla="*/ 910619 h 35106"/>
              <a:gd name="T6" fmla="*/ 0 60000 65536"/>
              <a:gd name="T7" fmla="*/ 0 60000 65536"/>
              <a:gd name="T8" fmla="*/ 0 60000 65536"/>
            </a:gdLst>
            <a:ahLst/>
            <a:cxnLst>
              <a:cxn ang="T6">
                <a:pos x="T0" y="T1"/>
              </a:cxn>
              <a:cxn ang="T7">
                <a:pos x="T2" y="T3"/>
              </a:cxn>
              <a:cxn ang="T8">
                <a:pos x="T4" y="T5"/>
              </a:cxn>
            </a:cxnLst>
            <a:rect l="0" t="0" r="r" b="b"/>
            <a:pathLst>
              <a:path w="43200" h="35106" fill="none"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path>
              <a:path w="43200" h="35106" stroke="0" extrusionOk="0">
                <a:moveTo>
                  <a:pt x="38456" y="-1"/>
                </a:moveTo>
                <a:cubicBezTo>
                  <a:pt x="41526" y="3831"/>
                  <a:pt x="43200" y="8595"/>
                  <a:pt x="43200" y="13506"/>
                </a:cubicBezTo>
                <a:cubicBezTo>
                  <a:pt x="43200" y="25435"/>
                  <a:pt x="33529" y="35106"/>
                  <a:pt x="21600" y="35106"/>
                </a:cubicBezTo>
                <a:cubicBezTo>
                  <a:pt x="9670" y="35106"/>
                  <a:pt x="0" y="25435"/>
                  <a:pt x="0" y="13506"/>
                </a:cubicBezTo>
                <a:cubicBezTo>
                  <a:pt x="0" y="9101"/>
                  <a:pt x="1346" y="4802"/>
                  <a:pt x="3858" y="1184"/>
                </a:cubicBezTo>
                <a:lnTo>
                  <a:pt x="21600" y="13506"/>
                </a:lnTo>
                <a:lnTo>
                  <a:pt x="38456" y="-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rot="10800000"/>
          <a:lstStyle/>
          <a:p>
            <a:endParaRPr lang="en-US" sz="1050"/>
          </a:p>
        </p:txBody>
      </p:sp>
      <p:sp>
        <p:nvSpPr>
          <p:cNvPr id="21508" name="Arc 11">
            <a:extLst>
              <a:ext uri="{FF2B5EF4-FFF2-40B4-BE49-F238E27FC236}">
                <a16:creationId xmlns:a16="http://schemas.microsoft.com/office/drawing/2014/main" id="{74833336-A984-4C20-C495-36BD51EC0F51}"/>
              </a:ext>
            </a:extLst>
          </p:cNvPr>
          <p:cNvSpPr>
            <a:spLocks/>
          </p:cNvSpPr>
          <p:nvPr/>
        </p:nvSpPr>
        <p:spPr bwMode="auto">
          <a:xfrm rot="10800000" flipV="1">
            <a:off x="1771650" y="2514601"/>
            <a:ext cx="5259204" cy="812021"/>
          </a:xfrm>
          <a:custGeom>
            <a:avLst/>
            <a:gdLst>
              <a:gd name="T0" fmla="*/ 6885637 w 43200"/>
              <a:gd name="T1" fmla="*/ 70474 h 34079"/>
              <a:gd name="T2" fmla="*/ 679256 w 43200"/>
              <a:gd name="T3" fmla="*/ 0 h 34079"/>
              <a:gd name="T4" fmla="*/ 3695700 w 43200"/>
              <a:gd name="T5" fmla="*/ 559800 h 34079"/>
              <a:gd name="T6" fmla="*/ 0 60000 65536"/>
              <a:gd name="T7" fmla="*/ 0 60000 65536"/>
              <a:gd name="T8" fmla="*/ 0 60000 65536"/>
            </a:gdLst>
            <a:ahLst/>
            <a:cxnLst>
              <a:cxn ang="T6">
                <a:pos x="T0" y="T1"/>
              </a:cxn>
              <a:cxn ang="T7">
                <a:pos x="T2" y="T3"/>
              </a:cxn>
              <a:cxn ang="T8">
                <a:pos x="T4" y="T5"/>
              </a:cxn>
            </a:cxnLst>
            <a:rect l="0" t="0" r="r" b="b"/>
            <a:pathLst>
              <a:path w="43200" h="34079" fill="none"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path>
              <a:path w="43200" h="34079" stroke="0" extrusionOk="0">
                <a:moveTo>
                  <a:pt x="40243" y="1571"/>
                </a:moveTo>
                <a:cubicBezTo>
                  <a:pt x="42179" y="4880"/>
                  <a:pt x="43200" y="8645"/>
                  <a:pt x="43200" y="12479"/>
                </a:cubicBezTo>
                <a:cubicBezTo>
                  <a:pt x="43200" y="24408"/>
                  <a:pt x="33529" y="34079"/>
                  <a:pt x="21600" y="34079"/>
                </a:cubicBezTo>
                <a:cubicBezTo>
                  <a:pt x="9670" y="34079"/>
                  <a:pt x="0" y="24408"/>
                  <a:pt x="0" y="12479"/>
                </a:cubicBezTo>
                <a:cubicBezTo>
                  <a:pt x="0" y="8008"/>
                  <a:pt x="1386" y="3648"/>
                  <a:pt x="3969" y="-1"/>
                </a:cubicBezTo>
                <a:lnTo>
                  <a:pt x="21600" y="12479"/>
                </a:lnTo>
                <a:lnTo>
                  <a:pt x="40243" y="1571"/>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09" name="Arc 12">
            <a:extLst>
              <a:ext uri="{FF2B5EF4-FFF2-40B4-BE49-F238E27FC236}">
                <a16:creationId xmlns:a16="http://schemas.microsoft.com/office/drawing/2014/main" id="{BBFBC57F-8E3A-9E8C-A790-29320672ECCA}"/>
              </a:ext>
            </a:extLst>
          </p:cNvPr>
          <p:cNvSpPr>
            <a:spLocks/>
          </p:cNvSpPr>
          <p:nvPr/>
        </p:nvSpPr>
        <p:spPr bwMode="auto">
          <a:xfrm rot="10800000" flipV="1">
            <a:off x="1468861" y="2378496"/>
            <a:ext cx="5801390" cy="1471387"/>
          </a:xfrm>
          <a:custGeom>
            <a:avLst/>
            <a:gdLst>
              <a:gd name="T0" fmla="*/ 7307485 w 43200"/>
              <a:gd name="T1" fmla="*/ 42090 h 35397"/>
              <a:gd name="T2" fmla="*/ 940095 w 43200"/>
              <a:gd name="T3" fmla="*/ 0 h 35397"/>
              <a:gd name="T4" fmla="*/ 4076700 w 43200"/>
              <a:gd name="T5" fmla="*/ 930636 h 35397"/>
              <a:gd name="T6" fmla="*/ 0 60000 65536"/>
              <a:gd name="T7" fmla="*/ 0 60000 65536"/>
              <a:gd name="T8" fmla="*/ 0 60000 65536"/>
            </a:gdLst>
            <a:ahLst/>
            <a:cxnLst>
              <a:cxn ang="T6">
                <a:pos x="T0" y="T1"/>
              </a:cxn>
              <a:cxn ang="T7">
                <a:pos x="T2" y="T3"/>
              </a:cxn>
              <a:cxn ang="T8">
                <a:pos x="T4" y="T5"/>
              </a:cxn>
            </a:cxnLst>
            <a:rect l="0" t="0" r="r" b="b"/>
            <a:pathLst>
              <a:path w="43200" h="35397" fill="none"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path>
              <a:path w="43200" h="35397" stroke="0" extrusionOk="0">
                <a:moveTo>
                  <a:pt x="38718" y="623"/>
                </a:moveTo>
                <a:cubicBezTo>
                  <a:pt x="41624" y="4400"/>
                  <a:pt x="43200" y="9031"/>
                  <a:pt x="43200" y="13797"/>
                </a:cubicBezTo>
                <a:cubicBezTo>
                  <a:pt x="43200" y="25726"/>
                  <a:pt x="33529" y="35397"/>
                  <a:pt x="21600" y="35397"/>
                </a:cubicBezTo>
                <a:cubicBezTo>
                  <a:pt x="9670" y="35397"/>
                  <a:pt x="0" y="25726"/>
                  <a:pt x="0" y="13797"/>
                </a:cubicBezTo>
                <a:cubicBezTo>
                  <a:pt x="0" y="8757"/>
                  <a:pt x="1761" y="3877"/>
                  <a:pt x="4980" y="-1"/>
                </a:cubicBezTo>
                <a:lnTo>
                  <a:pt x="21600" y="13797"/>
                </a:lnTo>
                <a:lnTo>
                  <a:pt x="38718" y="623"/>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nvGrpSpPr>
          <p:cNvPr id="21510" name="Group 13">
            <a:extLst>
              <a:ext uri="{FF2B5EF4-FFF2-40B4-BE49-F238E27FC236}">
                <a16:creationId xmlns:a16="http://schemas.microsoft.com/office/drawing/2014/main" id="{17DAF47C-5A14-537F-B2E9-621A691E8B2B}"/>
              </a:ext>
            </a:extLst>
          </p:cNvPr>
          <p:cNvGrpSpPr>
            <a:grpSpLocks/>
          </p:cNvGrpSpPr>
          <p:nvPr/>
        </p:nvGrpSpPr>
        <p:grpSpPr bwMode="auto">
          <a:xfrm flipH="1">
            <a:off x="991421" y="1864356"/>
            <a:ext cx="1136060" cy="1077322"/>
            <a:chOff x="8076" y="10381"/>
            <a:chExt cx="2747" cy="1620"/>
          </a:xfrm>
        </p:grpSpPr>
        <p:sp>
          <p:nvSpPr>
            <p:cNvPr id="21522" name="Arc 14">
              <a:extLst>
                <a:ext uri="{FF2B5EF4-FFF2-40B4-BE49-F238E27FC236}">
                  <a16:creationId xmlns:a16="http://schemas.microsoft.com/office/drawing/2014/main" id="{B28CEB95-C088-06F7-DD51-6F20049E5DB2}"/>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3" name="Arc 15">
              <a:extLst>
                <a:ext uri="{FF2B5EF4-FFF2-40B4-BE49-F238E27FC236}">
                  <a16:creationId xmlns:a16="http://schemas.microsoft.com/office/drawing/2014/main" id="{C16C329D-602C-3695-3E6A-86E726CE527D}"/>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grpSp>
        <p:nvGrpSpPr>
          <p:cNvPr id="21511" name="Group 16">
            <a:extLst>
              <a:ext uri="{FF2B5EF4-FFF2-40B4-BE49-F238E27FC236}">
                <a16:creationId xmlns:a16="http://schemas.microsoft.com/office/drawing/2014/main" id="{60F02D07-C167-8869-7587-784E39CCB624}"/>
              </a:ext>
            </a:extLst>
          </p:cNvPr>
          <p:cNvGrpSpPr>
            <a:grpSpLocks/>
          </p:cNvGrpSpPr>
          <p:nvPr/>
        </p:nvGrpSpPr>
        <p:grpSpPr bwMode="auto">
          <a:xfrm rot="10800000" flipH="1">
            <a:off x="6579431" y="1710625"/>
            <a:ext cx="1030153" cy="977380"/>
            <a:chOff x="8076" y="10381"/>
            <a:chExt cx="2747" cy="1620"/>
          </a:xfrm>
        </p:grpSpPr>
        <p:sp>
          <p:nvSpPr>
            <p:cNvPr id="21520" name="Arc 17">
              <a:extLst>
                <a:ext uri="{FF2B5EF4-FFF2-40B4-BE49-F238E27FC236}">
                  <a16:creationId xmlns:a16="http://schemas.microsoft.com/office/drawing/2014/main" id="{9FF9E675-EB14-D7F1-4536-EAD1795CA6BB}"/>
                </a:ext>
              </a:extLst>
            </p:cNvPr>
            <p:cNvSpPr>
              <a:spLocks/>
            </p:cNvSpPr>
            <p:nvPr/>
          </p:nvSpPr>
          <p:spPr bwMode="auto">
            <a:xfrm>
              <a:off x="8076" y="11101"/>
              <a:ext cx="2747" cy="900"/>
            </a:xfrm>
            <a:custGeom>
              <a:avLst/>
              <a:gdLst>
                <a:gd name="T0" fmla="*/ 0 w 21600"/>
                <a:gd name="T1" fmla="*/ 0 h 21600"/>
                <a:gd name="T2" fmla="*/ 2747 w 21600"/>
                <a:gd name="T3" fmla="*/ 900 h 21600"/>
                <a:gd name="T4" fmla="*/ 0 w 21600"/>
                <a:gd name="T5" fmla="*/ 9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sp>
          <p:nvSpPr>
            <p:cNvPr id="21521" name="Arc 18">
              <a:extLst>
                <a:ext uri="{FF2B5EF4-FFF2-40B4-BE49-F238E27FC236}">
                  <a16:creationId xmlns:a16="http://schemas.microsoft.com/office/drawing/2014/main" id="{B1518FA5-1840-39C7-BB62-5CB67935024B}"/>
                </a:ext>
              </a:extLst>
            </p:cNvPr>
            <p:cNvSpPr>
              <a:spLocks/>
            </p:cNvSpPr>
            <p:nvPr/>
          </p:nvSpPr>
          <p:spPr bwMode="auto">
            <a:xfrm flipV="1">
              <a:off x="8076" y="10381"/>
              <a:ext cx="2747" cy="600"/>
            </a:xfrm>
            <a:custGeom>
              <a:avLst/>
              <a:gdLst>
                <a:gd name="T0" fmla="*/ 0 w 21600"/>
                <a:gd name="T1" fmla="*/ 0 h 21600"/>
                <a:gd name="T2" fmla="*/ 2747 w 21600"/>
                <a:gd name="T3" fmla="*/ 600 h 21600"/>
                <a:gd name="T4" fmla="*/ 0 w 21600"/>
                <a:gd name="T5" fmla="*/ 60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050"/>
            </a:p>
          </p:txBody>
        </p:sp>
      </p:grpSp>
      <p:sp>
        <p:nvSpPr>
          <p:cNvPr id="21512" name="Line 19">
            <a:extLst>
              <a:ext uri="{FF2B5EF4-FFF2-40B4-BE49-F238E27FC236}">
                <a16:creationId xmlns:a16="http://schemas.microsoft.com/office/drawing/2014/main" id="{CE8D2BD2-806D-3B9B-84CD-010A010B5A05}"/>
              </a:ext>
            </a:extLst>
          </p:cNvPr>
          <p:cNvSpPr>
            <a:spLocks noChangeShapeType="1"/>
          </p:cNvSpPr>
          <p:nvPr/>
        </p:nvSpPr>
        <p:spPr bwMode="auto">
          <a:xfrm>
            <a:off x="505558" y="2316178"/>
            <a:ext cx="1517731"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sp>
        <p:nvSpPr>
          <p:cNvPr id="21513" name="Line 20">
            <a:extLst>
              <a:ext uri="{FF2B5EF4-FFF2-40B4-BE49-F238E27FC236}">
                <a16:creationId xmlns:a16="http://schemas.microsoft.com/office/drawing/2014/main" id="{CD504F5E-6310-DB5A-6BBA-89E274FA4357}"/>
              </a:ext>
            </a:extLst>
          </p:cNvPr>
          <p:cNvSpPr>
            <a:spLocks noChangeShapeType="1"/>
          </p:cNvSpPr>
          <p:nvPr/>
        </p:nvSpPr>
        <p:spPr bwMode="auto">
          <a:xfrm>
            <a:off x="6664791" y="2284267"/>
            <a:ext cx="1620254" cy="0"/>
          </a:xfrm>
          <a:prstGeom prst="line">
            <a:avLst/>
          </a:prstGeom>
          <a:noFill/>
          <a:ln w="76200">
            <a:solidFill>
              <a:srgbClr val="0000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1050"/>
          </a:p>
        </p:txBody>
      </p:sp>
      <p:grpSp>
        <p:nvGrpSpPr>
          <p:cNvPr id="21514" name="Group 22">
            <a:extLst>
              <a:ext uri="{FF2B5EF4-FFF2-40B4-BE49-F238E27FC236}">
                <a16:creationId xmlns:a16="http://schemas.microsoft.com/office/drawing/2014/main" id="{2FFBC693-25A2-ABDD-C3B9-B9D0B2CAE8CF}"/>
              </a:ext>
            </a:extLst>
          </p:cNvPr>
          <p:cNvGrpSpPr>
            <a:grpSpLocks/>
          </p:cNvGrpSpPr>
          <p:nvPr/>
        </p:nvGrpSpPr>
        <p:grpSpPr bwMode="auto">
          <a:xfrm rot="10800000">
            <a:off x="2056210" y="2057400"/>
            <a:ext cx="4608581" cy="572125"/>
            <a:chOff x="2245" y="1842"/>
            <a:chExt cx="1315" cy="499"/>
          </a:xfrm>
        </p:grpSpPr>
        <p:sp>
          <p:nvSpPr>
            <p:cNvPr id="21518" name="Rectangle 23">
              <a:extLst>
                <a:ext uri="{FF2B5EF4-FFF2-40B4-BE49-F238E27FC236}">
                  <a16:creationId xmlns:a16="http://schemas.microsoft.com/office/drawing/2014/main" id="{32B2D0EC-7824-B032-6F61-57E1AAF2B9B1}"/>
                </a:ext>
              </a:extLst>
            </p:cNvPr>
            <p:cNvSpPr>
              <a:spLocks noChangeArrowheads="1"/>
            </p:cNvSpPr>
            <p:nvPr/>
          </p:nvSpPr>
          <p:spPr bwMode="auto">
            <a:xfrm>
              <a:off x="2245" y="1842"/>
              <a:ext cx="658" cy="499"/>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endParaRPr lang="en-US" altLang="en-US" sz="1800"/>
            </a:p>
          </p:txBody>
        </p:sp>
        <p:sp>
          <p:nvSpPr>
            <p:cNvPr id="21519" name="Rectangle 24">
              <a:extLst>
                <a:ext uri="{FF2B5EF4-FFF2-40B4-BE49-F238E27FC236}">
                  <a16:creationId xmlns:a16="http://schemas.microsoft.com/office/drawing/2014/main" id="{E2BA282A-CE29-E91D-4F16-C300EC85D805}"/>
                </a:ext>
              </a:extLst>
            </p:cNvPr>
            <p:cNvSpPr>
              <a:spLocks noChangeArrowheads="1"/>
            </p:cNvSpPr>
            <p:nvPr/>
          </p:nvSpPr>
          <p:spPr bwMode="auto">
            <a:xfrm>
              <a:off x="2903" y="1842"/>
              <a:ext cx="657" cy="499"/>
            </a:xfrm>
            <a:prstGeom prst="rect">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algn="ctr" eaLnBrk="1" hangingPunct="1"/>
              <a:endParaRPr lang="en-US" altLang="en-US" sz="1350" dirty="0">
                <a:solidFill>
                  <a:srgbClr val="FF0000"/>
                </a:solidFill>
                <a:cs typeface="Arial" panose="020B0604020202020204" pitchFamily="34" charset="0"/>
              </a:endParaRPr>
            </a:p>
          </p:txBody>
        </p:sp>
      </p:grpSp>
      <p:sp>
        <p:nvSpPr>
          <p:cNvPr id="154649" name="Text Box 25">
            <a:extLst>
              <a:ext uri="{FF2B5EF4-FFF2-40B4-BE49-F238E27FC236}">
                <a16:creationId xmlns:a16="http://schemas.microsoft.com/office/drawing/2014/main" id="{49AD7034-5D62-1AFE-6248-EC31337186B0}"/>
              </a:ext>
            </a:extLst>
          </p:cNvPr>
          <p:cNvSpPr txBox="1">
            <a:spLocks noChangeArrowheads="1"/>
          </p:cNvSpPr>
          <p:nvPr/>
        </p:nvSpPr>
        <p:spPr bwMode="auto">
          <a:xfrm>
            <a:off x="5976680" y="2110085"/>
            <a:ext cx="5433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N</a:t>
            </a:r>
          </a:p>
        </p:txBody>
      </p:sp>
      <p:sp>
        <p:nvSpPr>
          <p:cNvPr id="154650" name="Text Box 26">
            <a:extLst>
              <a:ext uri="{FF2B5EF4-FFF2-40B4-BE49-F238E27FC236}">
                <a16:creationId xmlns:a16="http://schemas.microsoft.com/office/drawing/2014/main" id="{C49AD97D-7855-292A-E8DB-B8B5E1DA7312}"/>
              </a:ext>
            </a:extLst>
          </p:cNvPr>
          <p:cNvSpPr txBox="1">
            <a:spLocks noChangeArrowheads="1"/>
          </p:cNvSpPr>
          <p:nvPr/>
        </p:nvSpPr>
        <p:spPr bwMode="auto">
          <a:xfrm rot="10800000">
            <a:off x="2068408" y="2131545"/>
            <a:ext cx="48796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50000"/>
              </a:spcBef>
              <a:defRPr/>
            </a:pPr>
            <a:r>
              <a:rPr lang="en-US" altLang="en-US" sz="2400" b="1" dirty="0">
                <a:solidFill>
                  <a:schemeClr val="accent6"/>
                </a:solidFill>
                <a:latin typeface="Times New Roman" panose="02020603050405020304" pitchFamily="18" charset="0"/>
                <a:cs typeface="Times New Roman" panose="02020603050405020304" pitchFamily="18" charset="0"/>
              </a:rPr>
              <a:t>S</a:t>
            </a:r>
          </a:p>
        </p:txBody>
      </p:sp>
      <p:sp>
        <p:nvSpPr>
          <p:cNvPr id="27" name="TextBox 26">
            <a:extLst>
              <a:ext uri="{FF2B5EF4-FFF2-40B4-BE49-F238E27FC236}">
                <a16:creationId xmlns:a16="http://schemas.microsoft.com/office/drawing/2014/main" id="{3B3FC5BE-FD11-399B-851C-D3DDDFAF6887}"/>
              </a:ext>
            </a:extLst>
          </p:cNvPr>
          <p:cNvSpPr txBox="1"/>
          <p:nvPr/>
        </p:nvSpPr>
        <p:spPr>
          <a:xfrm>
            <a:off x="-755615" y="27704"/>
            <a:ext cx="3357128" cy="461665"/>
          </a:xfrm>
          <a:prstGeom prst="rect">
            <a:avLst/>
          </a:prstGeom>
          <a:noFill/>
        </p:spPr>
        <p:txBody>
          <a:bodyPr wrap="square" rtlCol="0">
            <a:spAutoFit/>
          </a:bodyPr>
          <a:lstStyle/>
          <a:p>
            <a:pPr algn="ctr"/>
            <a:r>
              <a:rPr lang="en-US" sz="2400" b="1" dirty="0" err="1">
                <a:solidFill>
                  <a:srgbClr val="002060"/>
                </a:solidFill>
                <a:latin typeface="Times New Roman" panose="02020603050405020304" pitchFamily="18" charset="0"/>
                <a:cs typeface="Times New Roman" panose="02020603050405020304" pitchFamily="18" charset="0"/>
              </a:rPr>
              <a:t>Bài</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tập</a:t>
            </a:r>
            <a:r>
              <a:rPr lang="en-US" sz="2400" b="1" dirty="0">
                <a:solidFill>
                  <a:srgbClr val="002060"/>
                </a:solidFill>
                <a:latin typeface="Times New Roman" panose="02020603050405020304" pitchFamily="18" charset="0"/>
                <a:cs typeface="Times New Roman" panose="02020603050405020304" pitchFamily="18" charset="0"/>
              </a:rPr>
              <a:t> 1</a:t>
            </a:r>
          </a:p>
        </p:txBody>
      </p:sp>
      <p:pic>
        <p:nvPicPr>
          <p:cNvPr id="28" name="Picture 4" descr="Cartoon Pupil Thinking About Problem Png Transparent Bottom, Problem  Clipart, Cartoon, Student PNG Transparent Clipart Image and PSD File for  Free Download">
            <a:extLst>
              <a:ext uri="{FF2B5EF4-FFF2-40B4-BE49-F238E27FC236}">
                <a16:creationId xmlns:a16="http://schemas.microsoft.com/office/drawing/2014/main" id="{93F22324-0C25-6200-01CF-70101F77C397}"/>
              </a:ext>
            </a:extLst>
          </p:cNvPr>
          <p:cNvPicPr>
            <a:picLocks noChangeAspect="1" noChangeArrowheads="1"/>
          </p:cNvPicPr>
          <p:nvPr/>
        </p:nvPicPr>
        <p:blipFill rotWithShape="1">
          <a:blip r:embed="rId2">
            <a:clrChange>
              <a:clrFrom>
                <a:srgbClr val="F5F5F5"/>
              </a:clrFrom>
              <a:clrTo>
                <a:srgbClr val="F5F5F5">
                  <a:alpha val="0"/>
                </a:srgbClr>
              </a:clrTo>
            </a:clrChange>
            <a:extLst>
              <a:ext uri="{28A0092B-C50C-407E-A947-70E740481C1C}">
                <a14:useLocalDpi xmlns:a14="http://schemas.microsoft.com/office/drawing/2010/main" val="0"/>
              </a:ext>
            </a:extLst>
          </a:blip>
          <a:srcRect l="6496" t="5337" r="9745" b="7657"/>
          <a:stretch/>
        </p:blipFill>
        <p:spPr bwMode="auto">
          <a:xfrm>
            <a:off x="7610771" y="19193"/>
            <a:ext cx="1479388" cy="1536759"/>
          </a:xfrm>
          <a:prstGeom prst="rect">
            <a:avLst/>
          </a:prstGeom>
          <a:noFill/>
          <a:extLst>
            <a:ext uri="{909E8E84-426E-40DD-AFC4-6F175D3DCCD1}">
              <a14:hiddenFill xmlns:a14="http://schemas.microsoft.com/office/drawing/2010/main">
                <a:solidFill>
                  <a:srgbClr val="FFFFFF"/>
                </a:solidFill>
              </a14:hiddenFill>
            </a:ext>
          </a:extLst>
        </p:spPr>
      </p:pic>
      <p:sp>
        <p:nvSpPr>
          <p:cNvPr id="32" name="Text Box 16">
            <a:extLst>
              <a:ext uri="{FF2B5EF4-FFF2-40B4-BE49-F238E27FC236}">
                <a16:creationId xmlns:a16="http://schemas.microsoft.com/office/drawing/2014/main" id="{EA017966-EA97-D068-7982-E9DBA3D2AAFB}"/>
              </a:ext>
            </a:extLst>
          </p:cNvPr>
          <p:cNvSpPr txBox="1">
            <a:spLocks noChangeArrowheads="1"/>
          </p:cNvSpPr>
          <p:nvPr/>
        </p:nvSpPr>
        <p:spPr bwMode="auto">
          <a:xfrm>
            <a:off x="1132190" y="4356429"/>
            <a:ext cx="8015823" cy="12618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panose="020B0604020202020204" pitchFamily="34" charset="0"/>
              </a:defRPr>
            </a:lvl1pPr>
            <a:lvl2pPr marL="742950" indent="-285750">
              <a:defRPr sz="2400">
                <a:solidFill>
                  <a:schemeClr val="tx1"/>
                </a:solidFill>
                <a:latin typeface="Arial" panose="020B0604020202020204" pitchFamily="34" charset="0"/>
              </a:defRPr>
            </a:lvl2pPr>
            <a:lvl3pPr marL="1143000" indent="-228600">
              <a:defRPr sz="2400">
                <a:solidFill>
                  <a:schemeClr val="tx1"/>
                </a:solidFill>
                <a:latin typeface="Arial" panose="020B0604020202020204" pitchFamily="34" charset="0"/>
              </a:defRPr>
            </a:lvl3pPr>
            <a:lvl4pPr marL="1600200" indent="-228600">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spcBef>
                <a:spcPct val="50000"/>
              </a:spcBef>
            </a:pPr>
            <a:r>
              <a:rPr lang="en-US" altLang="en-US" sz="2800" dirty="0">
                <a:solidFill>
                  <a:srgbClr val="FFFF00"/>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Xác</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định</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chiều</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đường</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sức</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từ</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của</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nam</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châm</a:t>
            </a:r>
            <a:r>
              <a:rPr lang="en-US" altLang="en-US" sz="2800" dirty="0">
                <a:solidFill>
                  <a:schemeClr val="bg2">
                    <a:lumMod val="75000"/>
                  </a:schemeClr>
                </a:solidFill>
                <a:latin typeface="Times New Roman" panose="02020603050405020304" pitchFamily="18" charset="0"/>
                <a:cs typeface="Times New Roman" panose="02020603050405020304" pitchFamily="18" charset="0"/>
              </a:rPr>
              <a:t> </a:t>
            </a:r>
            <a:r>
              <a:rPr lang="en-US" altLang="en-US" sz="2800" dirty="0" err="1">
                <a:solidFill>
                  <a:schemeClr val="bg2">
                    <a:lumMod val="75000"/>
                  </a:schemeClr>
                </a:solidFill>
                <a:latin typeface="Times New Roman" panose="02020603050405020304" pitchFamily="18" charset="0"/>
                <a:cs typeface="Times New Roman" panose="02020603050405020304" pitchFamily="18" charset="0"/>
              </a:rPr>
              <a:t>thẳng</a:t>
            </a:r>
            <a:endParaRPr lang="en-US" altLang="en-US" sz="2800" dirty="0">
              <a:solidFill>
                <a:schemeClr val="bg2">
                  <a:lumMod val="75000"/>
                </a:schemeClr>
              </a:solidFill>
              <a:latin typeface="Times New Roman" panose="02020603050405020304" pitchFamily="18" charset="0"/>
              <a:cs typeface="Times New Roman" panose="02020603050405020304" pitchFamily="18" charset="0"/>
            </a:endParaRPr>
          </a:p>
          <a:p>
            <a:pPr algn="just" eaLnBrk="1" hangingPunct="1">
              <a:spcBef>
                <a:spcPct val="50000"/>
              </a:spcBef>
            </a:pPr>
            <a:r>
              <a:rPr lang="en-US" altLang="en-US" sz="3200" dirty="0">
                <a:solidFill>
                  <a:srgbClr val="002060"/>
                </a:solidFill>
                <a:latin typeface="Times New Roman" panose="02020603050405020304" pitchFamily="18" charset="0"/>
                <a:cs typeface="Times New Roman" panose="02020603050405020304" pitchFamily="18" charset="0"/>
              </a:rPr>
              <a:t> </a:t>
            </a:r>
          </a:p>
        </p:txBody>
      </p:sp>
      <p:grpSp>
        <p:nvGrpSpPr>
          <p:cNvPr id="33" name="Google Shape;3305;p69">
            <a:extLst>
              <a:ext uri="{FF2B5EF4-FFF2-40B4-BE49-F238E27FC236}">
                <a16:creationId xmlns:a16="http://schemas.microsoft.com/office/drawing/2014/main" id="{D1EADD1D-5392-0E34-62F3-754E601C7796}"/>
              </a:ext>
            </a:extLst>
          </p:cNvPr>
          <p:cNvGrpSpPr/>
          <p:nvPr/>
        </p:nvGrpSpPr>
        <p:grpSpPr>
          <a:xfrm>
            <a:off x="272924" y="4169977"/>
            <a:ext cx="620211" cy="652952"/>
            <a:chOff x="7038125" y="2689900"/>
            <a:chExt cx="331300" cy="331275"/>
          </a:xfrm>
        </p:grpSpPr>
        <p:sp>
          <p:nvSpPr>
            <p:cNvPr id="34" name="Google Shape;3306;p69">
              <a:extLst>
                <a:ext uri="{FF2B5EF4-FFF2-40B4-BE49-F238E27FC236}">
                  <a16:creationId xmlns:a16="http://schemas.microsoft.com/office/drawing/2014/main" id="{D4DC2EDF-A0D2-9C56-78CF-DC3C53CED1D6}"/>
                </a:ext>
              </a:extLst>
            </p:cNvPr>
            <p:cNvSpPr/>
            <p:nvPr/>
          </p:nvSpPr>
          <p:spPr>
            <a:xfrm>
              <a:off x="7197900" y="2719500"/>
              <a:ext cx="123975" cy="272850"/>
            </a:xfrm>
            <a:custGeom>
              <a:avLst/>
              <a:gdLst/>
              <a:ahLst/>
              <a:cxnLst/>
              <a:rect l="l" t="t" r="r" b="b"/>
              <a:pathLst>
                <a:path w="4959" h="10914" extrusionOk="0">
                  <a:moveTo>
                    <a:pt x="250" y="1"/>
                  </a:moveTo>
                  <a:lnTo>
                    <a:pt x="1" y="5457"/>
                  </a:lnTo>
                  <a:lnTo>
                    <a:pt x="250" y="10913"/>
                  </a:lnTo>
                  <a:cubicBezTo>
                    <a:pt x="2183" y="10913"/>
                    <a:pt x="3992" y="9884"/>
                    <a:pt x="4958" y="8201"/>
                  </a:cubicBezTo>
                  <a:lnTo>
                    <a:pt x="3898" y="1404"/>
                  </a:lnTo>
                  <a:cubicBezTo>
                    <a:pt x="2901" y="500"/>
                    <a:pt x="1591" y="1"/>
                    <a:pt x="25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307;p69">
              <a:extLst>
                <a:ext uri="{FF2B5EF4-FFF2-40B4-BE49-F238E27FC236}">
                  <a16:creationId xmlns:a16="http://schemas.microsoft.com/office/drawing/2014/main" id="{49DD3993-B9BA-D02A-9E9F-D1C509A6271B}"/>
                </a:ext>
              </a:extLst>
            </p:cNvPr>
            <p:cNvSpPr/>
            <p:nvPr/>
          </p:nvSpPr>
          <p:spPr>
            <a:xfrm>
              <a:off x="7066950" y="2719500"/>
              <a:ext cx="136450" cy="272850"/>
            </a:xfrm>
            <a:custGeom>
              <a:avLst/>
              <a:gdLst/>
              <a:ahLst/>
              <a:cxnLst/>
              <a:rect l="l" t="t" r="r" b="b"/>
              <a:pathLst>
                <a:path w="5458" h="10914" extrusionOk="0">
                  <a:moveTo>
                    <a:pt x="5457" y="1"/>
                  </a:moveTo>
                  <a:cubicBezTo>
                    <a:pt x="4116" y="1"/>
                    <a:pt x="2807" y="500"/>
                    <a:pt x="1809" y="1404"/>
                  </a:cubicBezTo>
                  <a:lnTo>
                    <a:pt x="282" y="3742"/>
                  </a:lnTo>
                  <a:cubicBezTo>
                    <a:pt x="94" y="4304"/>
                    <a:pt x="1" y="4865"/>
                    <a:pt x="1" y="5457"/>
                  </a:cubicBezTo>
                  <a:cubicBezTo>
                    <a:pt x="1" y="5675"/>
                    <a:pt x="32" y="5894"/>
                    <a:pt x="63" y="6112"/>
                  </a:cubicBezTo>
                  <a:lnTo>
                    <a:pt x="3524" y="10570"/>
                  </a:lnTo>
                  <a:cubicBezTo>
                    <a:pt x="4148" y="10789"/>
                    <a:pt x="4802" y="10913"/>
                    <a:pt x="5457" y="10913"/>
                  </a:cubicBezTo>
                  <a:lnTo>
                    <a:pt x="5457"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308;p69">
              <a:extLst>
                <a:ext uri="{FF2B5EF4-FFF2-40B4-BE49-F238E27FC236}">
                  <a16:creationId xmlns:a16="http://schemas.microsoft.com/office/drawing/2014/main" id="{E401394B-022E-58DC-D987-4FC202F6EE04}"/>
                </a:ext>
              </a:extLst>
            </p:cNvPr>
            <p:cNvSpPr/>
            <p:nvPr/>
          </p:nvSpPr>
          <p:spPr>
            <a:xfrm>
              <a:off x="7038125" y="2689900"/>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309;p69">
              <a:extLst>
                <a:ext uri="{FF2B5EF4-FFF2-40B4-BE49-F238E27FC236}">
                  <a16:creationId xmlns:a16="http://schemas.microsoft.com/office/drawing/2014/main" id="{BB9095C8-D929-A1B0-4E9D-881F0BE7B20D}"/>
                </a:ext>
              </a:extLst>
            </p:cNvPr>
            <p:cNvSpPr/>
            <p:nvPr/>
          </p:nvSpPr>
          <p:spPr>
            <a:xfrm>
              <a:off x="7057600" y="2728875"/>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310;p69">
              <a:extLst>
                <a:ext uri="{FF2B5EF4-FFF2-40B4-BE49-F238E27FC236}">
                  <a16:creationId xmlns:a16="http://schemas.microsoft.com/office/drawing/2014/main" id="{24BA7C0A-D093-15EE-6321-4CD704737375}"/>
                </a:ext>
              </a:extLst>
            </p:cNvPr>
            <p:cNvSpPr/>
            <p:nvPr/>
          </p:nvSpPr>
          <p:spPr>
            <a:xfrm>
              <a:off x="7349900" y="2689900"/>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11;p69">
              <a:extLst>
                <a:ext uri="{FF2B5EF4-FFF2-40B4-BE49-F238E27FC236}">
                  <a16:creationId xmlns:a16="http://schemas.microsoft.com/office/drawing/2014/main" id="{9BC770A9-30C1-9881-EA06-D7FE1709526F}"/>
                </a:ext>
              </a:extLst>
            </p:cNvPr>
            <p:cNvSpPr/>
            <p:nvPr/>
          </p:nvSpPr>
          <p:spPr>
            <a:xfrm>
              <a:off x="7292225" y="3001675"/>
              <a:ext cx="19500" cy="19500"/>
            </a:xfrm>
            <a:custGeom>
              <a:avLst/>
              <a:gdLst/>
              <a:ahLst/>
              <a:cxnLst/>
              <a:rect l="l" t="t" r="r" b="b"/>
              <a:pathLst>
                <a:path w="780" h="780" extrusionOk="0">
                  <a:moveTo>
                    <a:pt x="1" y="0"/>
                  </a:moveTo>
                  <a:lnTo>
                    <a:pt x="1" y="780"/>
                  </a:lnTo>
                  <a:lnTo>
                    <a:pt x="780" y="780"/>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312;p69">
              <a:extLst>
                <a:ext uri="{FF2B5EF4-FFF2-40B4-BE49-F238E27FC236}">
                  <a16:creationId xmlns:a16="http://schemas.microsoft.com/office/drawing/2014/main" id="{E3970FCD-9054-7C32-A4A5-DFBA244296A8}"/>
                </a:ext>
              </a:extLst>
            </p:cNvPr>
            <p:cNvSpPr/>
            <p:nvPr/>
          </p:nvSpPr>
          <p:spPr>
            <a:xfrm>
              <a:off x="73304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313;p69">
              <a:extLst>
                <a:ext uri="{FF2B5EF4-FFF2-40B4-BE49-F238E27FC236}">
                  <a16:creationId xmlns:a16="http://schemas.microsoft.com/office/drawing/2014/main" id="{C9281F3F-2A67-E832-FDAF-26B088FABEB4}"/>
                </a:ext>
              </a:extLst>
            </p:cNvPr>
            <p:cNvSpPr/>
            <p:nvPr/>
          </p:nvSpPr>
          <p:spPr>
            <a:xfrm>
              <a:off x="70381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314;p69">
              <a:extLst>
                <a:ext uri="{FF2B5EF4-FFF2-40B4-BE49-F238E27FC236}">
                  <a16:creationId xmlns:a16="http://schemas.microsoft.com/office/drawing/2014/main" id="{BB0F4649-D086-493A-08C3-40C336E9CA30}"/>
                </a:ext>
              </a:extLst>
            </p:cNvPr>
            <p:cNvSpPr/>
            <p:nvPr/>
          </p:nvSpPr>
          <p:spPr>
            <a:xfrm>
              <a:off x="7077100" y="2982975"/>
              <a:ext cx="18725" cy="19500"/>
            </a:xfrm>
            <a:custGeom>
              <a:avLst/>
              <a:gdLst/>
              <a:ahLst/>
              <a:cxnLst/>
              <a:rect l="l" t="t" r="r" b="b"/>
              <a:pathLst>
                <a:path w="749" h="780" extrusionOk="0">
                  <a:moveTo>
                    <a:pt x="0" y="0"/>
                  </a:moveTo>
                  <a:lnTo>
                    <a:pt x="0" y="780"/>
                  </a:lnTo>
                  <a:lnTo>
                    <a:pt x="749" y="780"/>
                  </a:lnTo>
                  <a:lnTo>
                    <a:pt x="749"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315;p69">
              <a:extLst>
                <a:ext uri="{FF2B5EF4-FFF2-40B4-BE49-F238E27FC236}">
                  <a16:creationId xmlns:a16="http://schemas.microsoft.com/office/drawing/2014/main" id="{17D12AF5-7701-C7C1-D8FB-C146C1E7A2B4}"/>
                </a:ext>
              </a:extLst>
            </p:cNvPr>
            <p:cNvSpPr/>
            <p:nvPr/>
          </p:nvSpPr>
          <p:spPr>
            <a:xfrm>
              <a:off x="7038125" y="3001675"/>
              <a:ext cx="20275" cy="19500"/>
            </a:xfrm>
            <a:custGeom>
              <a:avLst/>
              <a:gdLst/>
              <a:ahLst/>
              <a:cxnLst/>
              <a:rect l="l" t="t" r="r" b="b"/>
              <a:pathLst>
                <a:path w="811" h="780" extrusionOk="0">
                  <a:moveTo>
                    <a:pt x="0" y="0"/>
                  </a:moveTo>
                  <a:lnTo>
                    <a:pt x="0" y="780"/>
                  </a:lnTo>
                  <a:lnTo>
                    <a:pt x="811" y="780"/>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316;p69">
              <a:extLst>
                <a:ext uri="{FF2B5EF4-FFF2-40B4-BE49-F238E27FC236}">
                  <a16:creationId xmlns:a16="http://schemas.microsoft.com/office/drawing/2014/main" id="{F5BD37DB-84DE-8CCB-F094-AD54E5D26553}"/>
                </a:ext>
              </a:extLst>
            </p:cNvPr>
            <p:cNvSpPr/>
            <p:nvPr/>
          </p:nvSpPr>
          <p:spPr>
            <a:xfrm>
              <a:off x="7330425" y="2728875"/>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317;p69">
              <a:extLst>
                <a:ext uri="{FF2B5EF4-FFF2-40B4-BE49-F238E27FC236}">
                  <a16:creationId xmlns:a16="http://schemas.microsoft.com/office/drawing/2014/main" id="{1B27AC7E-C592-BD30-C16E-C76FECF9B358}"/>
                </a:ext>
              </a:extLst>
            </p:cNvPr>
            <p:cNvSpPr/>
            <p:nvPr/>
          </p:nvSpPr>
          <p:spPr>
            <a:xfrm>
              <a:off x="7292225" y="2689900"/>
              <a:ext cx="19500" cy="20275"/>
            </a:xfrm>
            <a:custGeom>
              <a:avLst/>
              <a:gdLst/>
              <a:ahLst/>
              <a:cxnLst/>
              <a:rect l="l" t="t" r="r" b="b"/>
              <a:pathLst>
                <a:path w="780"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318;p69">
              <a:extLst>
                <a:ext uri="{FF2B5EF4-FFF2-40B4-BE49-F238E27FC236}">
                  <a16:creationId xmlns:a16="http://schemas.microsoft.com/office/drawing/2014/main" id="{6B8F9097-D549-14FE-6F0A-A174C90BD927}"/>
                </a:ext>
              </a:extLst>
            </p:cNvPr>
            <p:cNvSpPr/>
            <p:nvPr/>
          </p:nvSpPr>
          <p:spPr>
            <a:xfrm>
              <a:off x="7073975" y="2753800"/>
              <a:ext cx="82650" cy="58500"/>
            </a:xfrm>
            <a:custGeom>
              <a:avLst/>
              <a:gdLst/>
              <a:ahLst/>
              <a:cxnLst/>
              <a:rect l="l" t="t" r="r" b="b"/>
              <a:pathLst>
                <a:path w="3306" h="2340" extrusionOk="0">
                  <a:moveTo>
                    <a:pt x="1559" y="1"/>
                  </a:moveTo>
                  <a:cubicBezTo>
                    <a:pt x="842" y="624"/>
                    <a:pt x="312" y="1435"/>
                    <a:pt x="1" y="2339"/>
                  </a:cubicBezTo>
                  <a:lnTo>
                    <a:pt x="2090" y="2339"/>
                  </a:lnTo>
                  <a:cubicBezTo>
                    <a:pt x="2744" y="2339"/>
                    <a:pt x="3274" y="1809"/>
                    <a:pt x="3274" y="1154"/>
                  </a:cubicBezTo>
                  <a:lnTo>
                    <a:pt x="3305" y="1154"/>
                  </a:lnTo>
                  <a:cubicBezTo>
                    <a:pt x="3274" y="531"/>
                    <a:pt x="2744" y="1"/>
                    <a:pt x="2121"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319;p69">
              <a:extLst>
                <a:ext uri="{FF2B5EF4-FFF2-40B4-BE49-F238E27FC236}">
                  <a16:creationId xmlns:a16="http://schemas.microsoft.com/office/drawing/2014/main" id="{FF5E5C7B-FFF8-CEBD-8416-1387A934DD36}"/>
                </a:ext>
              </a:extLst>
            </p:cNvPr>
            <p:cNvSpPr/>
            <p:nvPr/>
          </p:nvSpPr>
          <p:spPr>
            <a:xfrm>
              <a:off x="7067750" y="2872275"/>
              <a:ext cx="117725" cy="112275"/>
            </a:xfrm>
            <a:custGeom>
              <a:avLst/>
              <a:gdLst/>
              <a:ahLst/>
              <a:cxnLst/>
              <a:rect l="l" t="t" r="r" b="b"/>
              <a:pathLst>
                <a:path w="4709" h="4491" extrusionOk="0">
                  <a:moveTo>
                    <a:pt x="0" y="1"/>
                  </a:moveTo>
                  <a:cubicBezTo>
                    <a:pt x="250" y="2027"/>
                    <a:pt x="1590" y="3773"/>
                    <a:pt x="3523" y="4491"/>
                  </a:cubicBezTo>
                  <a:cubicBezTo>
                    <a:pt x="4209" y="4397"/>
                    <a:pt x="4708" y="3805"/>
                    <a:pt x="4708" y="3119"/>
                  </a:cubicBezTo>
                  <a:lnTo>
                    <a:pt x="4708" y="3088"/>
                  </a:lnTo>
                  <a:cubicBezTo>
                    <a:pt x="4708" y="2370"/>
                    <a:pt x="4084" y="1747"/>
                    <a:pt x="3367" y="1747"/>
                  </a:cubicBezTo>
                  <a:lnTo>
                    <a:pt x="3118" y="1747"/>
                  </a:lnTo>
                  <a:cubicBezTo>
                    <a:pt x="2681" y="1747"/>
                    <a:pt x="2339" y="1404"/>
                    <a:pt x="2339" y="967"/>
                  </a:cubicBezTo>
                  <a:cubicBezTo>
                    <a:pt x="2339" y="437"/>
                    <a:pt x="1902" y="1"/>
                    <a:pt x="137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320;p69">
              <a:extLst>
                <a:ext uri="{FF2B5EF4-FFF2-40B4-BE49-F238E27FC236}">
                  <a16:creationId xmlns:a16="http://schemas.microsoft.com/office/drawing/2014/main" id="{1FD84AFC-259C-7406-65B2-9FED911F59F4}"/>
                </a:ext>
              </a:extLst>
            </p:cNvPr>
            <p:cNvSpPr/>
            <p:nvPr/>
          </p:nvSpPr>
          <p:spPr>
            <a:xfrm>
              <a:off x="7197900" y="2753800"/>
              <a:ext cx="157475" cy="170725"/>
            </a:xfrm>
            <a:custGeom>
              <a:avLst/>
              <a:gdLst/>
              <a:ahLst/>
              <a:cxnLst/>
              <a:rect l="l" t="t" r="r" b="b"/>
              <a:pathLst>
                <a:path w="6299" h="6829" extrusionOk="0">
                  <a:moveTo>
                    <a:pt x="1996" y="1"/>
                  </a:moveTo>
                  <a:cubicBezTo>
                    <a:pt x="1591" y="1"/>
                    <a:pt x="1248" y="313"/>
                    <a:pt x="1217" y="718"/>
                  </a:cubicBezTo>
                  <a:cubicBezTo>
                    <a:pt x="1186" y="1186"/>
                    <a:pt x="1529" y="1560"/>
                    <a:pt x="1996" y="1560"/>
                  </a:cubicBezTo>
                  <a:lnTo>
                    <a:pt x="2713" y="1560"/>
                  </a:lnTo>
                  <a:cubicBezTo>
                    <a:pt x="3088" y="1560"/>
                    <a:pt x="3399" y="1778"/>
                    <a:pt x="3493" y="2152"/>
                  </a:cubicBezTo>
                  <a:cubicBezTo>
                    <a:pt x="3644" y="2637"/>
                    <a:pt x="3266" y="3151"/>
                    <a:pt x="2758" y="3151"/>
                  </a:cubicBezTo>
                  <a:cubicBezTo>
                    <a:pt x="2743" y="3151"/>
                    <a:pt x="2728" y="3151"/>
                    <a:pt x="2713" y="3150"/>
                  </a:cubicBezTo>
                  <a:lnTo>
                    <a:pt x="250" y="3150"/>
                  </a:lnTo>
                  <a:lnTo>
                    <a:pt x="1" y="4116"/>
                  </a:lnTo>
                  <a:lnTo>
                    <a:pt x="250" y="5083"/>
                  </a:lnTo>
                  <a:lnTo>
                    <a:pt x="1310" y="5083"/>
                  </a:lnTo>
                  <a:cubicBezTo>
                    <a:pt x="1747" y="5083"/>
                    <a:pt x="2090" y="5426"/>
                    <a:pt x="2090" y="5862"/>
                  </a:cubicBezTo>
                  <a:cubicBezTo>
                    <a:pt x="2090" y="6392"/>
                    <a:pt x="2526" y="6829"/>
                    <a:pt x="3056" y="6829"/>
                  </a:cubicBezTo>
                  <a:lnTo>
                    <a:pt x="4989" y="6829"/>
                  </a:lnTo>
                  <a:cubicBezTo>
                    <a:pt x="6299" y="4584"/>
                    <a:pt x="5831" y="1747"/>
                    <a:pt x="3929" y="32"/>
                  </a:cubicBezTo>
                  <a:lnTo>
                    <a:pt x="3898"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321;p69">
              <a:extLst>
                <a:ext uri="{FF2B5EF4-FFF2-40B4-BE49-F238E27FC236}">
                  <a16:creationId xmlns:a16="http://schemas.microsoft.com/office/drawing/2014/main" id="{B42CD75B-C0B6-A152-8F41-D63F75A2A11A}"/>
                </a:ext>
              </a:extLst>
            </p:cNvPr>
            <p:cNvSpPr/>
            <p:nvPr/>
          </p:nvSpPr>
          <p:spPr>
            <a:xfrm>
              <a:off x="7165175" y="2832525"/>
              <a:ext cx="39000" cy="48350"/>
            </a:xfrm>
            <a:custGeom>
              <a:avLst/>
              <a:gdLst/>
              <a:ahLst/>
              <a:cxnLst/>
              <a:rect l="l" t="t" r="r" b="b"/>
              <a:pathLst>
                <a:path w="1560" h="1934" extrusionOk="0">
                  <a:moveTo>
                    <a:pt x="967" y="1"/>
                  </a:moveTo>
                  <a:cubicBezTo>
                    <a:pt x="437" y="1"/>
                    <a:pt x="0" y="406"/>
                    <a:pt x="0" y="936"/>
                  </a:cubicBezTo>
                  <a:cubicBezTo>
                    <a:pt x="0" y="1497"/>
                    <a:pt x="437" y="1934"/>
                    <a:pt x="998" y="1934"/>
                  </a:cubicBezTo>
                  <a:lnTo>
                    <a:pt x="1559" y="1934"/>
                  </a:lnTo>
                  <a:lnTo>
                    <a:pt x="1559"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824;p40">
            <a:extLst>
              <a:ext uri="{FF2B5EF4-FFF2-40B4-BE49-F238E27FC236}">
                <a16:creationId xmlns:a16="http://schemas.microsoft.com/office/drawing/2014/main" id="{F91FBF50-1221-2E04-94FA-09C4799D86F2}"/>
              </a:ext>
            </a:extLst>
          </p:cNvPr>
          <p:cNvGrpSpPr/>
          <p:nvPr/>
        </p:nvGrpSpPr>
        <p:grpSpPr>
          <a:xfrm>
            <a:off x="8542632" y="3829701"/>
            <a:ext cx="437075" cy="409525"/>
            <a:chOff x="2991025" y="3977000"/>
            <a:chExt cx="1097075" cy="1027925"/>
          </a:xfrm>
        </p:grpSpPr>
        <p:sp>
          <p:nvSpPr>
            <p:cNvPr id="51" name="Google Shape;825;p40">
              <a:extLst>
                <a:ext uri="{FF2B5EF4-FFF2-40B4-BE49-F238E27FC236}">
                  <a16:creationId xmlns:a16="http://schemas.microsoft.com/office/drawing/2014/main" id="{51810BEE-8B3B-3E36-CEBC-A02523682CA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6;p40">
              <a:extLst>
                <a:ext uri="{FF2B5EF4-FFF2-40B4-BE49-F238E27FC236}">
                  <a16:creationId xmlns:a16="http://schemas.microsoft.com/office/drawing/2014/main" id="{9C135D95-6CBB-E3B0-FBE8-68FEAE9CCC13}"/>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7;p40">
              <a:extLst>
                <a:ext uri="{FF2B5EF4-FFF2-40B4-BE49-F238E27FC236}">
                  <a16:creationId xmlns:a16="http://schemas.microsoft.com/office/drawing/2014/main" id="{389429B0-DB12-1842-EC29-82FF19C37F1A}"/>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8;p40">
              <a:extLst>
                <a:ext uri="{FF2B5EF4-FFF2-40B4-BE49-F238E27FC236}">
                  <a16:creationId xmlns:a16="http://schemas.microsoft.com/office/drawing/2014/main" id="{B8F3BA97-4F3E-BEC7-87B3-4EF27D994A1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roup 6">
            <a:extLst>
              <a:ext uri="{FF2B5EF4-FFF2-40B4-BE49-F238E27FC236}">
                <a16:creationId xmlns:a16="http://schemas.microsoft.com/office/drawing/2014/main" id="{FB99AB40-85F5-7D77-971A-4B6F21632DF8}"/>
              </a:ext>
            </a:extLst>
          </p:cNvPr>
          <p:cNvGrpSpPr/>
          <p:nvPr/>
        </p:nvGrpSpPr>
        <p:grpSpPr>
          <a:xfrm>
            <a:off x="4377263" y="694817"/>
            <a:ext cx="530178" cy="623755"/>
            <a:chOff x="4377263" y="694817"/>
            <a:chExt cx="530178" cy="623755"/>
          </a:xfrm>
        </p:grpSpPr>
        <p:cxnSp>
          <p:nvCxnSpPr>
            <p:cNvPr id="55" name="Straight Arrow Connector 54">
              <a:extLst>
                <a:ext uri="{FF2B5EF4-FFF2-40B4-BE49-F238E27FC236}">
                  <a16:creationId xmlns:a16="http://schemas.microsoft.com/office/drawing/2014/main" id="{50F5B20C-039D-4A93-98B5-C9D71312A803}"/>
                </a:ext>
              </a:extLst>
            </p:cNvPr>
            <p:cNvCxnSpPr>
              <a:cxnSpLocks/>
            </p:cNvCxnSpPr>
            <p:nvPr/>
          </p:nvCxnSpPr>
          <p:spPr>
            <a:xfrm flipH="1">
              <a:off x="4422004" y="694817"/>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1ACDCC71-3704-D5CA-90CB-CA74C3C5F5D8}"/>
                </a:ext>
              </a:extLst>
            </p:cNvPr>
            <p:cNvCxnSpPr>
              <a:cxnSpLocks/>
            </p:cNvCxnSpPr>
            <p:nvPr/>
          </p:nvCxnSpPr>
          <p:spPr>
            <a:xfrm flipH="1">
              <a:off x="4377263" y="129548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A31CBD4F-6E27-7750-E631-711EC1F4D652}"/>
              </a:ext>
            </a:extLst>
          </p:cNvPr>
          <p:cNvGrpSpPr/>
          <p:nvPr/>
        </p:nvGrpSpPr>
        <p:grpSpPr>
          <a:xfrm>
            <a:off x="4378349" y="3307218"/>
            <a:ext cx="486065" cy="556048"/>
            <a:chOff x="4378349" y="3307218"/>
            <a:chExt cx="486065" cy="556048"/>
          </a:xfrm>
        </p:grpSpPr>
        <p:cxnSp>
          <p:nvCxnSpPr>
            <p:cNvPr id="57" name="Straight Arrow Connector 56">
              <a:extLst>
                <a:ext uri="{FF2B5EF4-FFF2-40B4-BE49-F238E27FC236}">
                  <a16:creationId xmlns:a16="http://schemas.microsoft.com/office/drawing/2014/main" id="{20E8B00A-A76A-3DD0-2DE0-892E391607BD}"/>
                </a:ext>
              </a:extLst>
            </p:cNvPr>
            <p:cNvCxnSpPr>
              <a:cxnSpLocks/>
            </p:cNvCxnSpPr>
            <p:nvPr/>
          </p:nvCxnSpPr>
          <p:spPr>
            <a:xfrm flipH="1">
              <a:off x="4378349" y="3307218"/>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435A4DB8-074E-F9C2-E02B-4AA4355C6241}"/>
                </a:ext>
              </a:extLst>
            </p:cNvPr>
            <p:cNvCxnSpPr>
              <a:cxnSpLocks/>
            </p:cNvCxnSpPr>
            <p:nvPr/>
          </p:nvCxnSpPr>
          <p:spPr>
            <a:xfrm flipH="1">
              <a:off x="4378977" y="3840182"/>
              <a:ext cx="485437" cy="2308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cxnSp>
        <p:nvCxnSpPr>
          <p:cNvPr id="59" name="Straight Arrow Connector 58">
            <a:extLst>
              <a:ext uri="{FF2B5EF4-FFF2-40B4-BE49-F238E27FC236}">
                <a16:creationId xmlns:a16="http://schemas.microsoft.com/office/drawing/2014/main" id="{1752F374-E600-302E-C3E7-4119E4FB5906}"/>
              </a:ext>
            </a:extLst>
          </p:cNvPr>
          <p:cNvCxnSpPr>
            <a:cxnSpLocks/>
          </p:cNvCxnSpPr>
          <p:nvPr/>
        </p:nvCxnSpPr>
        <p:spPr>
          <a:xfrm>
            <a:off x="7561950" y="2281307"/>
            <a:ext cx="539213" cy="13563"/>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8A766685-1D12-8A1C-A503-F83B64A65CE5}"/>
              </a:ext>
            </a:extLst>
          </p:cNvPr>
          <p:cNvCxnSpPr>
            <a:cxnSpLocks/>
          </p:cNvCxnSpPr>
          <p:nvPr/>
        </p:nvCxnSpPr>
        <p:spPr>
          <a:xfrm flipV="1">
            <a:off x="766031" y="2296781"/>
            <a:ext cx="465519" cy="8944"/>
          </a:xfrm>
          <a:prstGeom prst="straightConnector1">
            <a:avLst/>
          </a:prstGeom>
          <a:ln w="57150">
            <a:solidFill>
              <a:srgbClr val="00B05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488884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500" fill="hold"/>
                                        <p:tgtEl>
                                          <p:spTgt spid="32"/>
                                        </p:tgtEl>
                                        <p:attrNameLst>
                                          <p:attrName>ppt_x</p:attrName>
                                        </p:attrNameLst>
                                      </p:cBhvr>
                                      <p:tavLst>
                                        <p:tav tm="0">
                                          <p:val>
                                            <p:strVal val="#ppt_x"/>
                                          </p:val>
                                        </p:tav>
                                        <p:tav tm="100000">
                                          <p:val>
                                            <p:strVal val="#ppt_x"/>
                                          </p:val>
                                        </p:tav>
                                      </p:tavLst>
                                    </p:anim>
                                    <p:anim calcmode="lin" valueType="num">
                                      <p:cBhvr additive="base">
                                        <p:cTn id="13"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circle(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circle(in)">
                                      <p:cBhvr>
                                        <p:cTn id="23" dur="2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p:cTn id="28" dur="500" fill="hold"/>
                                        <p:tgtEl>
                                          <p:spTgt spid="60"/>
                                        </p:tgtEl>
                                        <p:attrNameLst>
                                          <p:attrName>ppt_w</p:attrName>
                                        </p:attrNameLst>
                                      </p:cBhvr>
                                      <p:tavLst>
                                        <p:tav tm="0">
                                          <p:val>
                                            <p:fltVal val="0"/>
                                          </p:val>
                                        </p:tav>
                                        <p:tav tm="100000">
                                          <p:val>
                                            <p:strVal val="#ppt_w"/>
                                          </p:val>
                                        </p:tav>
                                      </p:tavLst>
                                    </p:anim>
                                    <p:anim calcmode="lin" valueType="num">
                                      <p:cBhvr>
                                        <p:cTn id="29" dur="500" fill="hold"/>
                                        <p:tgtEl>
                                          <p:spTgt spid="60"/>
                                        </p:tgtEl>
                                        <p:attrNameLst>
                                          <p:attrName>ppt_h</p:attrName>
                                        </p:attrNameLst>
                                      </p:cBhvr>
                                      <p:tavLst>
                                        <p:tav tm="0">
                                          <p:val>
                                            <p:fltVal val="0"/>
                                          </p:val>
                                        </p:tav>
                                        <p:tav tm="100000">
                                          <p:val>
                                            <p:strVal val="#ppt_h"/>
                                          </p:val>
                                        </p:tav>
                                      </p:tavLst>
                                    </p:anim>
                                    <p:animEffect transition="in" filter="fade">
                                      <p:cBhvr>
                                        <p:cTn id="30" dur="500"/>
                                        <p:tgtEl>
                                          <p:spTgt spid="6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left)">
                                      <p:cBhvr>
                                        <p:cTn id="35"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2"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72000">
              <a:schemeClr val="accent6"/>
            </a:gs>
            <a:gs pos="88508">
              <a:schemeClr val="accent6"/>
            </a:gs>
            <a:gs pos="100000">
              <a:schemeClr val="accent6"/>
            </a:gs>
            <a:gs pos="100000">
              <a:schemeClr val="accent6"/>
            </a:gs>
          </a:gsLst>
          <a:lin ang="5400000" scaled="1"/>
        </a:gradFill>
        <a:effectLst/>
      </p:bgPr>
    </p:bg>
    <p:spTree>
      <p:nvGrpSpPr>
        <p:cNvPr id="1" name=""/>
        <p:cNvGrpSpPr/>
        <p:nvPr/>
      </p:nvGrpSpPr>
      <p:grpSpPr>
        <a:xfrm>
          <a:off x="0" y="0"/>
          <a:ext cx="0" cy="0"/>
          <a:chOff x="0" y="0"/>
          <a:chExt cx="0" cy="0"/>
        </a:xfrm>
      </p:grpSpPr>
      <p:sp>
        <p:nvSpPr>
          <p:cNvPr id="27" name="TextBox 26">
            <a:extLst>
              <a:ext uri="{FF2B5EF4-FFF2-40B4-BE49-F238E27FC236}">
                <a16:creationId xmlns:a16="http://schemas.microsoft.com/office/drawing/2014/main" id="{3B3FC5BE-FD11-399B-851C-D3DDDFAF6887}"/>
              </a:ext>
            </a:extLst>
          </p:cNvPr>
          <p:cNvSpPr txBox="1"/>
          <p:nvPr/>
        </p:nvSpPr>
        <p:spPr>
          <a:xfrm>
            <a:off x="-931884" y="50882"/>
            <a:ext cx="3357128" cy="461665"/>
          </a:xfrm>
          <a:prstGeom prst="rect">
            <a:avLst/>
          </a:prstGeom>
          <a:noFill/>
        </p:spPr>
        <p:txBody>
          <a:bodyPr wrap="square" rtlCol="0">
            <a:spAutoFit/>
          </a:bodyPr>
          <a:lstStyle/>
          <a:p>
            <a:pPr algn="ctr"/>
            <a:r>
              <a:rPr lang="en-US" sz="2400" b="1" dirty="0" err="1">
                <a:solidFill>
                  <a:srgbClr val="002060"/>
                </a:solidFill>
                <a:latin typeface="Times New Roman" panose="02020603050405020304" pitchFamily="18" charset="0"/>
                <a:cs typeface="Times New Roman" panose="02020603050405020304" pitchFamily="18" charset="0"/>
              </a:rPr>
              <a:t>Bài</a:t>
            </a:r>
            <a:r>
              <a:rPr lang="en-US" sz="2400" b="1" dirty="0">
                <a:solidFill>
                  <a:srgbClr val="002060"/>
                </a:solidFill>
                <a:latin typeface="Times New Roman" panose="02020603050405020304" pitchFamily="18" charset="0"/>
                <a:cs typeface="Times New Roman" panose="02020603050405020304" pitchFamily="18" charset="0"/>
              </a:rPr>
              <a:t> </a:t>
            </a:r>
            <a:r>
              <a:rPr lang="en-US" sz="2400" b="1" dirty="0" err="1">
                <a:solidFill>
                  <a:srgbClr val="002060"/>
                </a:solidFill>
                <a:latin typeface="Times New Roman" panose="02020603050405020304" pitchFamily="18" charset="0"/>
                <a:cs typeface="Times New Roman" panose="02020603050405020304" pitchFamily="18" charset="0"/>
              </a:rPr>
              <a:t>tập</a:t>
            </a:r>
            <a:r>
              <a:rPr lang="en-US" sz="2400" b="1" dirty="0">
                <a:solidFill>
                  <a:srgbClr val="002060"/>
                </a:solidFill>
                <a:latin typeface="Times New Roman" panose="02020603050405020304" pitchFamily="18" charset="0"/>
                <a:cs typeface="Times New Roman" panose="02020603050405020304" pitchFamily="18" charset="0"/>
              </a:rPr>
              <a:t> 2</a:t>
            </a:r>
          </a:p>
        </p:txBody>
      </p:sp>
      <p:sp>
        <p:nvSpPr>
          <p:cNvPr id="2" name="AutoShape 2" descr="Tài liệu VietJack">
            <a:extLst>
              <a:ext uri="{FF2B5EF4-FFF2-40B4-BE49-F238E27FC236}">
                <a16:creationId xmlns:a16="http://schemas.microsoft.com/office/drawing/2014/main" id="{C3159C90-C892-B7B5-D74A-77752587B015}"/>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 name="Picture 5">
            <a:extLst>
              <a:ext uri="{FF2B5EF4-FFF2-40B4-BE49-F238E27FC236}">
                <a16:creationId xmlns:a16="http://schemas.microsoft.com/office/drawing/2014/main" id="{B2316170-05F2-235E-A548-9AAF8373D4B0}"/>
              </a:ext>
            </a:extLst>
          </p:cNvPr>
          <p:cNvPicPr>
            <a:picLocks noChangeAspect="1"/>
          </p:cNvPicPr>
          <p:nvPr/>
        </p:nvPicPr>
        <p:blipFill rotWithShape="1">
          <a:blip r:embed="rId2"/>
          <a:srcRect b="5633"/>
          <a:stretch/>
        </p:blipFill>
        <p:spPr>
          <a:xfrm>
            <a:off x="2196050" y="512547"/>
            <a:ext cx="2943217" cy="289743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8" name="Picture 7">
            <a:extLst>
              <a:ext uri="{FF2B5EF4-FFF2-40B4-BE49-F238E27FC236}">
                <a16:creationId xmlns:a16="http://schemas.microsoft.com/office/drawing/2014/main" id="{56409961-592C-2978-E22B-EC35A69FE7D6}"/>
              </a:ext>
            </a:extLst>
          </p:cNvPr>
          <p:cNvPicPr>
            <a:picLocks noChangeAspect="1"/>
          </p:cNvPicPr>
          <p:nvPr/>
        </p:nvPicPr>
        <p:blipFill>
          <a:blip r:embed="rId3"/>
          <a:stretch>
            <a:fillRect/>
          </a:stretch>
        </p:blipFill>
        <p:spPr>
          <a:xfrm>
            <a:off x="5787826" y="0"/>
            <a:ext cx="3149981" cy="3371217"/>
          </a:xfrm>
          <a:prstGeom prst="rect">
            <a:avLst/>
          </a:prstGeom>
        </p:spPr>
      </p:pic>
      <p:sp>
        <p:nvSpPr>
          <p:cNvPr id="34" name="TextBox 33">
            <a:extLst>
              <a:ext uri="{FF2B5EF4-FFF2-40B4-BE49-F238E27FC236}">
                <a16:creationId xmlns:a16="http://schemas.microsoft.com/office/drawing/2014/main" id="{18380628-59FE-1B52-CF80-93E4E174CE8B}"/>
              </a:ext>
            </a:extLst>
          </p:cNvPr>
          <p:cNvSpPr txBox="1"/>
          <p:nvPr/>
        </p:nvSpPr>
        <p:spPr>
          <a:xfrm>
            <a:off x="609820" y="3726853"/>
            <a:ext cx="7924359" cy="1200329"/>
          </a:xfrm>
          <a:prstGeom prst="rect">
            <a:avLst/>
          </a:prstGeom>
          <a:noFill/>
        </p:spPr>
        <p:txBody>
          <a:bodyPr wrap="square">
            <a:spAutoFit/>
          </a:bodyPr>
          <a:lstStyle/>
          <a:p>
            <a:pPr algn="just"/>
            <a:r>
              <a:rPr lang="en-US" sz="2400" b="0" i="0" dirty="0">
                <a:solidFill>
                  <a:srgbClr val="002060"/>
                </a:solidFill>
                <a:effectLst/>
                <a:latin typeface="+mj-lt"/>
              </a:rPr>
              <a:t>   * </a:t>
            </a:r>
            <a:r>
              <a:rPr lang="vi-VN" sz="2400" b="0" i="0" dirty="0">
                <a:solidFill>
                  <a:srgbClr val="002060"/>
                </a:solidFill>
                <a:effectLst/>
                <a:latin typeface="+mj-lt"/>
              </a:rPr>
              <a:t>Ở bên ngoài nam châm, đường sức từ là những đường cong. Ở trong lòng nam châm, đường sức từ gần như là những đường thẳng song song với nhau.</a:t>
            </a:r>
            <a:endParaRPr lang="en-US" sz="2400" dirty="0">
              <a:solidFill>
                <a:srgbClr val="002060"/>
              </a:solidFill>
              <a:latin typeface="+mj-lt"/>
            </a:endParaRPr>
          </a:p>
        </p:txBody>
      </p:sp>
      <p:pic>
        <p:nvPicPr>
          <p:cNvPr id="35" name="Picture 4" descr="Cartoon Pupil Thinking About Problem Png Transparent Bottom, Problem  Clipart, Cartoon, Student PNG Transparent Clipart Image and PSD File for  Free Download">
            <a:extLst>
              <a:ext uri="{FF2B5EF4-FFF2-40B4-BE49-F238E27FC236}">
                <a16:creationId xmlns:a16="http://schemas.microsoft.com/office/drawing/2014/main" id="{55E5ECC3-625C-CD12-5629-817680079477}"/>
              </a:ext>
            </a:extLst>
          </p:cNvPr>
          <p:cNvPicPr>
            <a:picLocks noChangeAspect="1" noChangeArrowheads="1"/>
          </p:cNvPicPr>
          <p:nvPr/>
        </p:nvPicPr>
        <p:blipFill rotWithShape="1">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l="6496" t="5337" r="9745" b="7657"/>
          <a:stretch/>
        </p:blipFill>
        <p:spPr bwMode="auto">
          <a:xfrm>
            <a:off x="301795" y="1187391"/>
            <a:ext cx="1479388" cy="15367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239078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circle(in)">
                                      <p:cBhvr>
                                        <p:cTn id="7" dur="2000"/>
                                        <p:tgtEl>
                                          <p:spTgt spid="27"/>
                                        </p:tgtEl>
                                      </p:cBhvr>
                                    </p:animEffect>
                                  </p:childTnLst>
                                </p:cTn>
                              </p:par>
                              <p:par>
                                <p:cTn id="8" presetID="26" presetClass="entr" presetSubtype="0" fill="hold" nodeType="withEffect">
                                  <p:stCondLst>
                                    <p:cond delay="1000"/>
                                  </p:stCondLst>
                                  <p:childTnLst>
                                    <p:set>
                                      <p:cBhvr>
                                        <p:cTn id="9" dur="1" fill="hold">
                                          <p:stCondLst>
                                            <p:cond delay="0"/>
                                          </p:stCondLst>
                                        </p:cTn>
                                        <p:tgtEl>
                                          <p:spTgt spid="35"/>
                                        </p:tgtEl>
                                        <p:attrNameLst>
                                          <p:attrName>style.visibility</p:attrName>
                                        </p:attrNameLst>
                                      </p:cBhvr>
                                      <p:to>
                                        <p:strVal val="visible"/>
                                      </p:to>
                                    </p:set>
                                    <p:animEffect transition="in" filter="wipe(down)">
                                      <p:cBhvr>
                                        <p:cTn id="10" dur="435">
                                          <p:stCondLst>
                                            <p:cond delay="0"/>
                                          </p:stCondLst>
                                        </p:cTn>
                                        <p:tgtEl>
                                          <p:spTgt spid="35"/>
                                        </p:tgtEl>
                                      </p:cBhvr>
                                    </p:animEffect>
                                    <p:anim calcmode="lin" valueType="num">
                                      <p:cBhvr>
                                        <p:cTn id="11"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3"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4"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5"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6" dur="20">
                                          <p:stCondLst>
                                            <p:cond delay="487"/>
                                          </p:stCondLst>
                                        </p:cTn>
                                        <p:tgtEl>
                                          <p:spTgt spid="35"/>
                                        </p:tgtEl>
                                      </p:cBhvr>
                                      <p:to x="100000" y="60000"/>
                                    </p:animScale>
                                    <p:animScale>
                                      <p:cBhvr>
                                        <p:cTn id="17" dur="124" decel="50000">
                                          <p:stCondLst>
                                            <p:cond delay="507"/>
                                          </p:stCondLst>
                                        </p:cTn>
                                        <p:tgtEl>
                                          <p:spTgt spid="35"/>
                                        </p:tgtEl>
                                      </p:cBhvr>
                                      <p:to x="100000" y="100000"/>
                                    </p:animScale>
                                    <p:animScale>
                                      <p:cBhvr>
                                        <p:cTn id="18" dur="20">
                                          <p:stCondLst>
                                            <p:cond delay="984"/>
                                          </p:stCondLst>
                                        </p:cTn>
                                        <p:tgtEl>
                                          <p:spTgt spid="35"/>
                                        </p:tgtEl>
                                      </p:cBhvr>
                                      <p:to x="100000" y="80000"/>
                                    </p:animScale>
                                    <p:animScale>
                                      <p:cBhvr>
                                        <p:cTn id="19" dur="124" decel="50000">
                                          <p:stCondLst>
                                            <p:cond delay="1004"/>
                                          </p:stCondLst>
                                        </p:cTn>
                                        <p:tgtEl>
                                          <p:spTgt spid="35"/>
                                        </p:tgtEl>
                                      </p:cBhvr>
                                      <p:to x="100000" y="100000"/>
                                    </p:animScale>
                                    <p:animScale>
                                      <p:cBhvr>
                                        <p:cTn id="20" dur="20">
                                          <p:stCondLst>
                                            <p:cond delay="1231"/>
                                          </p:stCondLst>
                                        </p:cTn>
                                        <p:tgtEl>
                                          <p:spTgt spid="35"/>
                                        </p:tgtEl>
                                      </p:cBhvr>
                                      <p:to x="100000" y="90000"/>
                                    </p:animScale>
                                    <p:animScale>
                                      <p:cBhvr>
                                        <p:cTn id="21" dur="124" decel="50000">
                                          <p:stCondLst>
                                            <p:cond delay="1251"/>
                                          </p:stCondLst>
                                        </p:cTn>
                                        <p:tgtEl>
                                          <p:spTgt spid="35"/>
                                        </p:tgtEl>
                                      </p:cBhvr>
                                      <p:to x="100000" y="100000"/>
                                    </p:animScale>
                                    <p:animScale>
                                      <p:cBhvr>
                                        <p:cTn id="22" dur="20">
                                          <p:stCondLst>
                                            <p:cond delay="1356"/>
                                          </p:stCondLst>
                                        </p:cTn>
                                        <p:tgtEl>
                                          <p:spTgt spid="35"/>
                                        </p:tgtEl>
                                      </p:cBhvr>
                                      <p:to x="100000" y="95000"/>
                                    </p:animScale>
                                    <p:animScale>
                                      <p:cBhvr>
                                        <p:cTn id="23" dur="124" decel="50000">
                                          <p:stCondLst>
                                            <p:cond delay="1376"/>
                                          </p:stCondLst>
                                        </p:cTn>
                                        <p:tgtEl>
                                          <p:spTgt spid="35"/>
                                        </p:tgtEl>
                                      </p:cBhvr>
                                      <p:to x="100000" y="100000"/>
                                    </p:animScale>
                                  </p:childTnLst>
                                </p:cTn>
                              </p:par>
                            </p:childTnLst>
                          </p:cTn>
                        </p:par>
                      </p:childTnLst>
                    </p:cTn>
                  </p:par>
                  <p:par>
                    <p:cTn id="24" fill="hold">
                      <p:stCondLst>
                        <p:cond delay="indefinite"/>
                      </p:stCondLst>
                      <p:childTnLst>
                        <p:par>
                          <p:cTn id="25" fill="hold">
                            <p:stCondLst>
                              <p:cond delay="0"/>
                            </p:stCondLst>
                            <p:childTnLst>
                              <p:par>
                                <p:cTn id="26" presetID="8" presetClass="entr" presetSubtype="16" fill="hold"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amond(in)">
                                      <p:cBhvr>
                                        <p:cTn id="28" dur="20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75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43" presetClass="entr" presetSubtype="0" fill="hold" grpId="0" nodeType="click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100"/>
                                        <p:tgtEl>
                                          <p:spTgt spid="34"/>
                                        </p:tgtEl>
                                      </p:cBhvr>
                                    </p:animEffect>
                                    <p:anim calcmode="lin" valueType="num">
                                      <p:cBhvr>
                                        <p:cTn id="39" dur="400" fill="hold"/>
                                        <p:tgtEl>
                                          <p:spTgt spid="34"/>
                                        </p:tgtEl>
                                        <p:attrNameLst>
                                          <p:attrName>ppt_x</p:attrName>
                                        </p:attrNameLst>
                                      </p:cBhvr>
                                      <p:tavLst>
                                        <p:tav tm="0">
                                          <p:val>
                                            <p:strVal val="#ppt_x"/>
                                          </p:val>
                                        </p:tav>
                                        <p:tav tm="100000">
                                          <p:val>
                                            <p:strVal val="#ppt_x"/>
                                          </p:val>
                                        </p:tav>
                                      </p:tavLst>
                                    </p:anim>
                                    <p:anim calcmode="lin" valueType="num">
                                      <p:cBhvr>
                                        <p:cTn id="40" dur="400" fill="hold"/>
                                        <p:tgtEl>
                                          <p:spTgt spid="34"/>
                                        </p:tgtEl>
                                        <p:attrNameLst>
                                          <p:attrName>ppt_y</p:attrName>
                                        </p:attrNameLst>
                                      </p:cBhvr>
                                      <p:tavLst>
                                        <p:tav tm="0">
                                          <p:val>
                                            <p:strVal val="#ppt_y+0.31"/>
                                          </p:val>
                                        </p:tav>
                                        <p:tav tm="100000">
                                          <p:val>
                                            <p:strVal val="#ppt_y+0.31"/>
                                          </p:val>
                                        </p:tav>
                                      </p:tavLst>
                                    </p:anim>
                                    <p:anim calcmode="lin" valueType="num">
                                      <p:cBhvr>
                                        <p:cTn id="41" dur="600" decel="50000" fill="hold">
                                          <p:stCondLst>
                                            <p:cond delay="400"/>
                                          </p:stCondLst>
                                        </p:cTn>
                                        <p:tgtEl>
                                          <p:spTgt spid="3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2" dur="600" decel="50000" fill="hold">
                                          <p:stCondLst>
                                            <p:cond delay="400"/>
                                          </p:stCondLst>
                                        </p:cTn>
                                        <p:tgtEl>
                                          <p:spTgt spid="3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611AB6-03AA-23D9-C7E0-CFF9835C6596}"/>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96E42916-B7BB-39D4-0EBD-2D8EAB821468}"/>
              </a:ext>
            </a:extLst>
          </p:cNvPr>
          <p:cNvSpPr>
            <a:spLocks noGrp="1"/>
          </p:cNvSpPr>
          <p:nvPr>
            <p:ph type="subTitle" idx="1"/>
          </p:nvPr>
        </p:nvSpPr>
        <p:spPr/>
        <p:txBody>
          <a:bodyPr/>
          <a:lstStyle/>
          <a:p>
            <a:endParaRPr lang="en-US"/>
          </a:p>
        </p:txBody>
      </p:sp>
      <p:pic>
        <p:nvPicPr>
          <p:cNvPr id="4" name="KHTN 7_ NAM CHÂM ĐIỆN BÀI HỌC THÚ VỊ_HOW TO MAKE AN ELECTROMAGNET and APPLICATION">
            <a:hlinkClick r:id="" action="ppaction://media"/>
            <a:extLst>
              <a:ext uri="{FF2B5EF4-FFF2-40B4-BE49-F238E27FC236}">
                <a16:creationId xmlns:a16="http://schemas.microsoft.com/office/drawing/2014/main" id="{C2698781-9612-6CD0-AE4D-8F59A5B09E0B}"/>
              </a:ext>
            </a:extLst>
          </p:cNvPr>
          <p:cNvPicPr>
            <a:picLocks noChangeAspect="1"/>
          </p:cNvPicPr>
          <p:nvPr>
            <a:videoFile r:link="rId1"/>
            <p:extLst>
              <p:ext uri="{DAA4B4D4-6D71-4841-9C94-3DE7FCFB9230}">
                <p14:media xmlns:p14="http://schemas.microsoft.com/office/powerpoint/2010/main" r:embed="rId2">
                  <p14:trim end="194063.3125"/>
                </p14:media>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1693232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1937"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32FE42CC-C689-4B92-B905-08738ED060AD}"/>
              </a:ext>
            </a:extLst>
          </p:cNvPr>
          <p:cNvPicPr>
            <a:picLocks noChangeAspect="1"/>
          </p:cNvPicPr>
          <p:nvPr/>
        </p:nvPicPr>
        <p:blipFill rotWithShape="1">
          <a:blip r:embed="rId3">
            <a:extLst>
              <a:ext uri="{28A0092B-C50C-407E-A947-70E740481C1C}">
                <a14:useLocalDpi xmlns:a14="http://schemas.microsoft.com/office/drawing/2010/main" val="0"/>
              </a:ext>
            </a:extLst>
          </a:blip>
          <a:srcRect l="-1371" t="-3523" r="1371" b="67289"/>
          <a:stretch/>
        </p:blipFill>
        <p:spPr>
          <a:xfrm>
            <a:off x="1354141" y="0"/>
            <a:ext cx="6370074" cy="5813817"/>
          </a:xfrm>
          <a:prstGeom prst="rect">
            <a:avLst/>
          </a:prstGeom>
        </p:spPr>
      </p:pic>
      <p:pic>
        <p:nvPicPr>
          <p:cNvPr id="4" name="图片 3" descr="图片包含 物体&#10;&#10;已生成极高可信度的说明">
            <a:extLst>
              <a:ext uri="{FF2B5EF4-FFF2-40B4-BE49-F238E27FC236}">
                <a16:creationId xmlns:a16="http://schemas.microsoft.com/office/drawing/2014/main" id="{AE5A090F-ED78-4247-84DA-DD8D74D2955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0901" y="-22409"/>
            <a:ext cx="3064180" cy="2002382"/>
          </a:xfrm>
          <a:prstGeom prst="rect">
            <a:avLst/>
          </a:prstGeom>
        </p:spPr>
      </p:pic>
      <p:pic>
        <p:nvPicPr>
          <p:cNvPr id="5" name="图片 4" descr="图片包含 定居者&#10;&#10;已生成高可信度的说明">
            <a:extLst>
              <a:ext uri="{FF2B5EF4-FFF2-40B4-BE49-F238E27FC236}">
                <a16:creationId xmlns:a16="http://schemas.microsoft.com/office/drawing/2014/main" id="{F432697B-0FF8-490E-85A3-672EBB325F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flipV="1">
            <a:off x="-28777" y="-22409"/>
            <a:ext cx="2765836" cy="1178271"/>
          </a:xfrm>
          <a:prstGeom prst="rect">
            <a:avLst/>
          </a:prstGeom>
        </p:spPr>
      </p:pic>
      <p:sp>
        <p:nvSpPr>
          <p:cNvPr id="9" name="文本框 2">
            <a:extLst>
              <a:ext uri="{FF2B5EF4-FFF2-40B4-BE49-F238E27FC236}">
                <a16:creationId xmlns:a16="http://schemas.microsoft.com/office/drawing/2014/main" id="{03D75623-0506-4681-8579-1E172738E2FB}"/>
              </a:ext>
            </a:extLst>
          </p:cNvPr>
          <p:cNvSpPr txBox="1"/>
          <p:nvPr/>
        </p:nvSpPr>
        <p:spPr>
          <a:xfrm>
            <a:off x="2434890" y="1527971"/>
            <a:ext cx="4545222" cy="2241960"/>
          </a:xfrm>
          <a:prstGeom prst="rect">
            <a:avLst/>
          </a:prstGeom>
          <a:noFill/>
        </p:spPr>
        <p:txBody>
          <a:bodyPr wrap="square" rtlCol="0">
            <a:spAutoFit/>
          </a:bodyPr>
          <a:lstStyle/>
          <a:p>
            <a:pPr algn="just">
              <a:lnSpc>
                <a:spcPct val="150000"/>
              </a:lnSpc>
            </a:pP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1.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Ôn</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tập</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về</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lực</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từ</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từ</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trường</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từ</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phổ</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đường</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sức</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từ</a:t>
            </a:r>
            <a:endPar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endParaRPr>
          </a:p>
          <a:p>
            <a:pPr algn="just">
              <a:lnSpc>
                <a:spcPct val="150000"/>
              </a:lnSpc>
            </a:pP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2.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Tìm</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hiểu</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bài</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mới</a:t>
            </a:r>
            <a:endPar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endParaRPr>
          </a:p>
          <a:p>
            <a:pPr algn="just">
              <a:lnSpc>
                <a:spcPct val="150000"/>
              </a:lnSpc>
            </a:pP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3.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Tìm</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hiểu</a:t>
            </a:r>
            <a:r>
              <a:rPr lang="en-US" altLang="zh-CN"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rPr>
              <a:t> </a:t>
            </a:r>
            <a:r>
              <a:rPr lang="vi-VN" sz="2400" b="1" dirty="0">
                <a:solidFill>
                  <a:srgbClr val="FFFF00"/>
                </a:solidFill>
                <a:latin typeface="Times New Roman" pitchFamily="18" charset="0"/>
                <a:ea typeface="字魂59号-创粗黑" panose="00000500000000000000" pitchFamily="2" charset="-122"/>
                <a:cs typeface="Times New Roman" pitchFamily="18" charset="0"/>
              </a:rPr>
              <a:t>làm la bàn đơn giản</a:t>
            </a:r>
            <a:endParaRPr lang="zh-CN" altLang="en-US" sz="2400" b="1" dirty="0">
              <a:solidFill>
                <a:srgbClr val="FFFF00"/>
              </a:solidFill>
              <a:latin typeface="Times New Roman" pitchFamily="18" charset="0"/>
              <a:ea typeface="字魂59号-创粗黑" panose="00000500000000000000" pitchFamily="2" charset="-122"/>
              <a:cs typeface="Times New Roman" pitchFamily="18" charset="0"/>
              <a:sym typeface="字魂59号-创粗黑" panose="00000500000000000000" pitchFamily="2" charset="-122"/>
            </a:endParaRPr>
          </a:p>
        </p:txBody>
      </p:sp>
      <p:pic>
        <p:nvPicPr>
          <p:cNvPr id="7" name="图片 7">
            <a:extLst>
              <a:ext uri="{FF2B5EF4-FFF2-40B4-BE49-F238E27FC236}">
                <a16:creationId xmlns:a16="http://schemas.microsoft.com/office/drawing/2014/main" id="{157148E1-BF8C-38B3-B237-C461867DD59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9869" y="2668202"/>
            <a:ext cx="1938952" cy="1938952"/>
          </a:xfrm>
          <a:prstGeom prst="rect">
            <a:avLst/>
          </a:prstGeom>
        </p:spPr>
      </p:pic>
      <p:sp>
        <p:nvSpPr>
          <p:cNvPr id="8" name="Google Shape;440;p35">
            <a:extLst>
              <a:ext uri="{FF2B5EF4-FFF2-40B4-BE49-F238E27FC236}">
                <a16:creationId xmlns:a16="http://schemas.microsoft.com/office/drawing/2014/main" id="{ED4D7137-7B1A-935D-02E8-77879C6D5F16}"/>
              </a:ext>
            </a:extLst>
          </p:cNvPr>
          <p:cNvSpPr txBox="1">
            <a:spLocks/>
          </p:cNvSpPr>
          <p:nvPr/>
        </p:nvSpPr>
        <p:spPr>
          <a:xfrm>
            <a:off x="3281947" y="280377"/>
            <a:ext cx="7704000"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6"/>
              </a:buClr>
              <a:buSzPts val="5200"/>
              <a:buFont typeface="Cabin"/>
              <a:buNone/>
              <a:defRPr sz="8500" b="1" i="0" u="none" strike="noStrike" cap="none">
                <a:solidFill>
                  <a:schemeClr val="accent6"/>
                </a:solidFill>
                <a:latin typeface="Cabin"/>
                <a:ea typeface="Cabin"/>
                <a:cs typeface="Cabin"/>
                <a:sym typeface="Cabin"/>
              </a:defRPr>
            </a:lvl1pPr>
            <a:lvl2pPr marR="0" lvl="1"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2pPr>
            <a:lvl3pPr marR="0" lvl="2"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3pPr>
            <a:lvl4pPr marR="0" lvl="3"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4pPr>
            <a:lvl5pPr marR="0" lvl="4"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5pPr>
            <a:lvl6pPr marR="0" lvl="5"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6pPr>
            <a:lvl7pPr marR="0" lvl="6"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7pPr>
            <a:lvl8pPr marR="0" lvl="7"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8pPr>
            <a:lvl9pPr marR="0" lvl="8"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9pPr>
          </a:lstStyle>
          <a:p>
            <a:r>
              <a:rPr lang="en-US" sz="2800" dirty="0"/>
              <a:t>BÀI TẬP VỀ NHÀ</a:t>
            </a:r>
          </a:p>
        </p:txBody>
      </p:sp>
    </p:spTree>
    <p:extLst>
      <p:ext uri="{BB962C8B-B14F-4D97-AF65-F5344CB8AC3E}">
        <p14:creationId xmlns:p14="http://schemas.microsoft.com/office/powerpoint/2010/main" val="394241632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grpSp>
        <p:nvGrpSpPr>
          <p:cNvPr id="442" name="Google Shape;442;p35"/>
          <p:cNvGrpSpPr/>
          <p:nvPr/>
        </p:nvGrpSpPr>
        <p:grpSpPr>
          <a:xfrm>
            <a:off x="7207440" y="3407200"/>
            <a:ext cx="437075" cy="409525"/>
            <a:chOff x="2991025" y="3977000"/>
            <a:chExt cx="1097075" cy="1027925"/>
          </a:xfrm>
        </p:grpSpPr>
        <p:sp>
          <p:nvSpPr>
            <p:cNvPr id="443" name="Google Shape;443;p3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35"/>
          <p:cNvGrpSpPr/>
          <p:nvPr/>
        </p:nvGrpSpPr>
        <p:grpSpPr>
          <a:xfrm>
            <a:off x="7899268" y="2884291"/>
            <a:ext cx="695655" cy="651807"/>
            <a:chOff x="2991025" y="3977000"/>
            <a:chExt cx="1097075" cy="1027925"/>
          </a:xfrm>
        </p:grpSpPr>
        <p:sp>
          <p:nvSpPr>
            <p:cNvPr id="448" name="Google Shape;448;p3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35"/>
          <p:cNvGrpSpPr/>
          <p:nvPr/>
        </p:nvGrpSpPr>
        <p:grpSpPr>
          <a:xfrm>
            <a:off x="7871378" y="1046617"/>
            <a:ext cx="695655" cy="651807"/>
            <a:chOff x="2991025" y="3977000"/>
            <a:chExt cx="1097075" cy="1027925"/>
          </a:xfrm>
        </p:grpSpPr>
        <p:sp>
          <p:nvSpPr>
            <p:cNvPr id="453" name="Google Shape;453;p3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 name="Google Shape;457;p35"/>
          <p:cNvGrpSpPr/>
          <p:nvPr/>
        </p:nvGrpSpPr>
        <p:grpSpPr>
          <a:xfrm>
            <a:off x="8253123" y="4115633"/>
            <a:ext cx="437075" cy="409525"/>
            <a:chOff x="2991025" y="3977000"/>
            <a:chExt cx="1097075" cy="1027925"/>
          </a:xfrm>
        </p:grpSpPr>
        <p:sp>
          <p:nvSpPr>
            <p:cNvPr id="458" name="Google Shape;458;p3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Picture 8">
            <a:extLst>
              <a:ext uri="{FF2B5EF4-FFF2-40B4-BE49-F238E27FC236}">
                <a16:creationId xmlns:a16="http://schemas.microsoft.com/office/drawing/2014/main" id="{7B5668F4-76B5-4B82-ADAF-0BB3A8C765E1}"/>
              </a:ext>
            </a:extLst>
          </p:cNvPr>
          <p:cNvPicPr>
            <a:picLocks noChangeAspect="1"/>
          </p:cNvPicPr>
          <p:nvPr/>
        </p:nvPicPr>
        <p:blipFill>
          <a:blip r:embed="rId3"/>
          <a:stretch>
            <a:fillRect/>
          </a:stretch>
        </p:blipFill>
        <p:spPr>
          <a:xfrm>
            <a:off x="-367111" y="2245849"/>
            <a:ext cx="3168668" cy="3168668"/>
          </a:xfrm>
          <a:prstGeom prst="rect">
            <a:avLst/>
          </a:prstGeom>
        </p:spPr>
      </p:pic>
      <p:grpSp>
        <p:nvGrpSpPr>
          <p:cNvPr id="13" name="Group 12">
            <a:extLst>
              <a:ext uri="{FF2B5EF4-FFF2-40B4-BE49-F238E27FC236}">
                <a16:creationId xmlns:a16="http://schemas.microsoft.com/office/drawing/2014/main" id="{6C3229B2-12E8-4329-BDD8-1B0A0D667E1B}"/>
              </a:ext>
            </a:extLst>
          </p:cNvPr>
          <p:cNvGrpSpPr/>
          <p:nvPr/>
        </p:nvGrpSpPr>
        <p:grpSpPr>
          <a:xfrm>
            <a:off x="363642" y="182996"/>
            <a:ext cx="7110711" cy="2932206"/>
            <a:chOff x="363642" y="182996"/>
            <a:chExt cx="7110711" cy="2932206"/>
          </a:xfrm>
        </p:grpSpPr>
        <p:grpSp>
          <p:nvGrpSpPr>
            <p:cNvPr id="36" name="Google Shape;447;p35">
              <a:extLst>
                <a:ext uri="{FF2B5EF4-FFF2-40B4-BE49-F238E27FC236}">
                  <a16:creationId xmlns:a16="http://schemas.microsoft.com/office/drawing/2014/main" id="{526D82A2-AF3C-4058-86E9-B24497DFFCDE}"/>
                </a:ext>
              </a:extLst>
            </p:cNvPr>
            <p:cNvGrpSpPr/>
            <p:nvPr/>
          </p:nvGrpSpPr>
          <p:grpSpPr>
            <a:xfrm rot="20788733">
              <a:off x="363642" y="182996"/>
              <a:ext cx="7110711" cy="2932206"/>
              <a:chOff x="2991025" y="3977000"/>
              <a:chExt cx="1097075" cy="1027925"/>
            </a:xfrm>
          </p:grpSpPr>
          <p:sp>
            <p:nvSpPr>
              <p:cNvPr id="37" name="Google Shape;448;p35">
                <a:extLst>
                  <a:ext uri="{FF2B5EF4-FFF2-40B4-BE49-F238E27FC236}">
                    <a16:creationId xmlns:a16="http://schemas.microsoft.com/office/drawing/2014/main" id="{0372E9AA-B8B3-4550-A339-7921BFABBB7E}"/>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49;p35">
                <a:extLst>
                  <a:ext uri="{FF2B5EF4-FFF2-40B4-BE49-F238E27FC236}">
                    <a16:creationId xmlns:a16="http://schemas.microsoft.com/office/drawing/2014/main" id="{B854E79E-40CD-4D1F-A1F0-8F2926A5AA8E}"/>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50;p35">
                <a:extLst>
                  <a:ext uri="{FF2B5EF4-FFF2-40B4-BE49-F238E27FC236}">
                    <a16:creationId xmlns:a16="http://schemas.microsoft.com/office/drawing/2014/main" id="{87584EE5-80FF-41C5-94EE-725607ABBDA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51;p35">
                <a:extLst>
                  <a:ext uri="{FF2B5EF4-FFF2-40B4-BE49-F238E27FC236}">
                    <a16:creationId xmlns:a16="http://schemas.microsoft.com/office/drawing/2014/main" id="{BFD19FB4-ECB1-4498-A494-468340D4815A}"/>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5" name="TextBox 34">
              <a:extLst>
                <a:ext uri="{FF2B5EF4-FFF2-40B4-BE49-F238E27FC236}">
                  <a16:creationId xmlns:a16="http://schemas.microsoft.com/office/drawing/2014/main" id="{8AC42BF0-E946-4D8A-9F0B-8126C4BD29CC}"/>
                </a:ext>
              </a:extLst>
            </p:cNvPr>
            <p:cNvSpPr txBox="1"/>
            <p:nvPr/>
          </p:nvSpPr>
          <p:spPr>
            <a:xfrm>
              <a:off x="1217223" y="1421965"/>
              <a:ext cx="5222671" cy="1077218"/>
            </a:xfrm>
            <a:prstGeom prst="rect">
              <a:avLst/>
            </a:prstGeom>
            <a:noFill/>
          </p:spPr>
          <p:txBody>
            <a:bodyPr wrap="square">
              <a:spAutoFit/>
            </a:bodyPr>
            <a:lstStyle/>
            <a:p>
              <a:pPr algn="ctr"/>
              <a:r>
                <a:rPr lang="vi-VN" sz="3200" b="1" dirty="0">
                  <a:solidFill>
                    <a:srgbClr val="004248"/>
                  </a:solidFill>
                  <a:effectLst/>
                  <a:latin typeface="+mj-lt"/>
                  <a:ea typeface="Arial" panose="020B0604020202020204" pitchFamily="34" charset="0"/>
                  <a:cs typeface="Times New Roman" panose="02020603050405020304" pitchFamily="18" charset="0"/>
                </a:rPr>
                <a:t>Vì sao kim la bàn luôn luôn chỉ theo hướng bắc – nam ? </a:t>
              </a:r>
              <a:endParaRPr lang="en-US" sz="3200" b="1" dirty="0">
                <a:solidFill>
                  <a:srgbClr val="004248"/>
                </a:solidFill>
                <a:latin typeface="+mj-lt"/>
              </a:endParaRPr>
            </a:p>
          </p:txBody>
        </p:sp>
      </p:grpSp>
      <p:grpSp>
        <p:nvGrpSpPr>
          <p:cNvPr id="41" name="Google Shape;457;p35">
            <a:extLst>
              <a:ext uri="{FF2B5EF4-FFF2-40B4-BE49-F238E27FC236}">
                <a16:creationId xmlns:a16="http://schemas.microsoft.com/office/drawing/2014/main" id="{C6858075-1A6C-4728-A9FD-D1EA65DBA6CD}"/>
              </a:ext>
            </a:extLst>
          </p:cNvPr>
          <p:cNvGrpSpPr/>
          <p:nvPr/>
        </p:nvGrpSpPr>
        <p:grpSpPr>
          <a:xfrm>
            <a:off x="6233177" y="4151187"/>
            <a:ext cx="679197" cy="473106"/>
            <a:chOff x="2991025" y="3977000"/>
            <a:chExt cx="1097075" cy="1027925"/>
          </a:xfrm>
        </p:grpSpPr>
        <p:sp>
          <p:nvSpPr>
            <p:cNvPr id="42" name="Google Shape;458;p35">
              <a:extLst>
                <a:ext uri="{FF2B5EF4-FFF2-40B4-BE49-F238E27FC236}">
                  <a16:creationId xmlns:a16="http://schemas.microsoft.com/office/drawing/2014/main" id="{E5E3D667-93A4-49B0-B17C-C67DE4E7D948}"/>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59;p35">
              <a:extLst>
                <a:ext uri="{FF2B5EF4-FFF2-40B4-BE49-F238E27FC236}">
                  <a16:creationId xmlns:a16="http://schemas.microsoft.com/office/drawing/2014/main" id="{FDBDCDD1-89CC-41A0-9A35-1EBB7E51D3E3}"/>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60;p35">
              <a:extLst>
                <a:ext uri="{FF2B5EF4-FFF2-40B4-BE49-F238E27FC236}">
                  <a16:creationId xmlns:a16="http://schemas.microsoft.com/office/drawing/2014/main" id="{F6AA748B-9035-48CB-93B4-9B3C250BF043}"/>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61;p35">
              <a:extLst>
                <a:ext uri="{FF2B5EF4-FFF2-40B4-BE49-F238E27FC236}">
                  <a16:creationId xmlns:a16="http://schemas.microsoft.com/office/drawing/2014/main" id="{5C8F4DD9-EEDA-48F8-A2D7-A1B070A4207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1480;p48">
            <a:extLst>
              <a:ext uri="{FF2B5EF4-FFF2-40B4-BE49-F238E27FC236}">
                <a16:creationId xmlns:a16="http://schemas.microsoft.com/office/drawing/2014/main" id="{8C954BD1-1B85-4EAD-8460-0E43E5897869}"/>
              </a:ext>
            </a:extLst>
          </p:cNvPr>
          <p:cNvGrpSpPr/>
          <p:nvPr/>
        </p:nvGrpSpPr>
        <p:grpSpPr>
          <a:xfrm>
            <a:off x="3174956" y="3704400"/>
            <a:ext cx="555933" cy="955770"/>
            <a:chOff x="-286900" y="-1772909"/>
            <a:chExt cx="1297833" cy="2102687"/>
          </a:xfrm>
        </p:grpSpPr>
        <p:sp>
          <p:nvSpPr>
            <p:cNvPr id="49" name="Google Shape;1481;p48">
              <a:extLst>
                <a:ext uri="{FF2B5EF4-FFF2-40B4-BE49-F238E27FC236}">
                  <a16:creationId xmlns:a16="http://schemas.microsoft.com/office/drawing/2014/main" id="{B5F2E104-C84B-4810-BD88-13B456767005}"/>
                </a:ext>
              </a:extLst>
            </p:cNvPr>
            <p:cNvSpPr/>
            <p:nvPr/>
          </p:nvSpPr>
          <p:spPr>
            <a:xfrm flipH="1">
              <a:off x="198599" y="-305735"/>
              <a:ext cx="163433" cy="635513"/>
            </a:xfrm>
            <a:custGeom>
              <a:avLst/>
              <a:gdLst/>
              <a:ahLst/>
              <a:cxnLst/>
              <a:rect l="l" t="t" r="r" b="b"/>
              <a:pathLst>
                <a:path w="4019" h="15628" extrusionOk="0">
                  <a:moveTo>
                    <a:pt x="0" y="0"/>
                  </a:moveTo>
                  <a:lnTo>
                    <a:pt x="10" y="15628"/>
                  </a:lnTo>
                  <a:lnTo>
                    <a:pt x="4019" y="13298"/>
                  </a:lnTo>
                  <a:lnTo>
                    <a:pt x="4019" y="1767"/>
                  </a:lnTo>
                  <a:lnTo>
                    <a:pt x="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82;p48">
              <a:extLst>
                <a:ext uri="{FF2B5EF4-FFF2-40B4-BE49-F238E27FC236}">
                  <a16:creationId xmlns:a16="http://schemas.microsoft.com/office/drawing/2014/main" id="{6A21E6EA-1826-4E59-B2F6-69BAFE3FFBB8}"/>
                </a:ext>
              </a:extLst>
            </p:cNvPr>
            <p:cNvSpPr/>
            <p:nvPr/>
          </p:nvSpPr>
          <p:spPr>
            <a:xfrm flipH="1">
              <a:off x="361587" y="-305735"/>
              <a:ext cx="163839" cy="635513"/>
            </a:xfrm>
            <a:custGeom>
              <a:avLst/>
              <a:gdLst/>
              <a:ahLst/>
              <a:cxnLst/>
              <a:rect l="l" t="t" r="r" b="b"/>
              <a:pathLst>
                <a:path w="4029" h="15628" extrusionOk="0">
                  <a:moveTo>
                    <a:pt x="4018" y="0"/>
                  </a:moveTo>
                  <a:lnTo>
                    <a:pt x="0" y="1767"/>
                  </a:lnTo>
                  <a:lnTo>
                    <a:pt x="0" y="13298"/>
                  </a:lnTo>
                  <a:lnTo>
                    <a:pt x="4028" y="15628"/>
                  </a:lnTo>
                  <a:lnTo>
                    <a:pt x="4018"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83;p48">
              <a:extLst>
                <a:ext uri="{FF2B5EF4-FFF2-40B4-BE49-F238E27FC236}">
                  <a16:creationId xmlns:a16="http://schemas.microsoft.com/office/drawing/2014/main" id="{0BA589A3-A234-453D-8B94-2D1C805D25A1}"/>
                </a:ext>
              </a:extLst>
            </p:cNvPr>
            <p:cNvSpPr/>
            <p:nvPr/>
          </p:nvSpPr>
          <p:spPr>
            <a:xfrm flipH="1">
              <a:off x="-286900" y="-926617"/>
              <a:ext cx="648932" cy="983646"/>
            </a:xfrm>
            <a:custGeom>
              <a:avLst/>
              <a:gdLst/>
              <a:ahLst/>
              <a:cxnLst/>
              <a:rect l="l" t="t" r="r" b="b"/>
              <a:pathLst>
                <a:path w="15958" h="24189" extrusionOk="0">
                  <a:moveTo>
                    <a:pt x="0" y="0"/>
                  </a:moveTo>
                  <a:lnTo>
                    <a:pt x="49" y="24189"/>
                  </a:lnTo>
                  <a:lnTo>
                    <a:pt x="15958" y="14948"/>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84;p48">
              <a:extLst>
                <a:ext uri="{FF2B5EF4-FFF2-40B4-BE49-F238E27FC236}">
                  <a16:creationId xmlns:a16="http://schemas.microsoft.com/office/drawing/2014/main" id="{0A25BEC6-DB46-497E-8AB1-79ED807DCFD0}"/>
                </a:ext>
              </a:extLst>
            </p:cNvPr>
            <p:cNvSpPr/>
            <p:nvPr/>
          </p:nvSpPr>
          <p:spPr>
            <a:xfrm flipH="1">
              <a:off x="360049" y="-926617"/>
              <a:ext cx="650884" cy="983646"/>
            </a:xfrm>
            <a:custGeom>
              <a:avLst/>
              <a:gdLst/>
              <a:ahLst/>
              <a:cxnLst/>
              <a:rect l="l" t="t" r="r" b="b"/>
              <a:pathLst>
                <a:path w="16006" h="24189" extrusionOk="0">
                  <a:moveTo>
                    <a:pt x="15957" y="0"/>
                  </a:moveTo>
                  <a:lnTo>
                    <a:pt x="0" y="14948"/>
                  </a:lnTo>
                  <a:lnTo>
                    <a:pt x="16006" y="24189"/>
                  </a:lnTo>
                  <a:lnTo>
                    <a:pt x="1595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85;p48">
              <a:extLst>
                <a:ext uri="{FF2B5EF4-FFF2-40B4-BE49-F238E27FC236}">
                  <a16:creationId xmlns:a16="http://schemas.microsoft.com/office/drawing/2014/main" id="{0A734A45-13B9-40EB-A9D6-9E6FA3712550}"/>
                </a:ext>
              </a:extLst>
            </p:cNvPr>
            <p:cNvSpPr/>
            <p:nvPr/>
          </p:nvSpPr>
          <p:spPr>
            <a:xfrm flipH="1">
              <a:off x="-9809" y="-926617"/>
              <a:ext cx="371841" cy="563658"/>
            </a:xfrm>
            <a:custGeom>
              <a:avLst/>
              <a:gdLst/>
              <a:ahLst/>
              <a:cxnLst/>
              <a:rect l="l" t="t" r="r" b="b"/>
              <a:pathLst>
                <a:path w="9144" h="13861" extrusionOk="0">
                  <a:moveTo>
                    <a:pt x="0" y="0"/>
                  </a:moveTo>
                  <a:lnTo>
                    <a:pt x="30" y="13861"/>
                  </a:lnTo>
                  <a:lnTo>
                    <a:pt x="9144" y="8561"/>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86;p48">
              <a:extLst>
                <a:ext uri="{FF2B5EF4-FFF2-40B4-BE49-F238E27FC236}">
                  <a16:creationId xmlns:a16="http://schemas.microsoft.com/office/drawing/2014/main" id="{BD4B28E4-755E-4412-95F1-DBDBFCE5B64D}"/>
                </a:ext>
              </a:extLst>
            </p:cNvPr>
            <p:cNvSpPr/>
            <p:nvPr/>
          </p:nvSpPr>
          <p:spPr>
            <a:xfrm flipH="1">
              <a:off x="361224" y="-926211"/>
              <a:ext cx="372613" cy="563251"/>
            </a:xfrm>
            <a:custGeom>
              <a:avLst/>
              <a:gdLst/>
              <a:ahLst/>
              <a:cxnLst/>
              <a:rect l="l" t="t" r="r" b="b"/>
              <a:pathLst>
                <a:path w="9163" h="13851" extrusionOk="0">
                  <a:moveTo>
                    <a:pt x="9134" y="0"/>
                  </a:moveTo>
                  <a:lnTo>
                    <a:pt x="0" y="8561"/>
                  </a:lnTo>
                  <a:lnTo>
                    <a:pt x="9163" y="13851"/>
                  </a:lnTo>
                  <a:lnTo>
                    <a:pt x="91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87;p48">
              <a:extLst>
                <a:ext uri="{FF2B5EF4-FFF2-40B4-BE49-F238E27FC236}">
                  <a16:creationId xmlns:a16="http://schemas.microsoft.com/office/drawing/2014/main" id="{FBCDD9B6-21E1-4999-8A21-09117F320B9E}"/>
                </a:ext>
              </a:extLst>
            </p:cNvPr>
            <p:cNvSpPr/>
            <p:nvPr/>
          </p:nvSpPr>
          <p:spPr>
            <a:xfrm flipH="1">
              <a:off x="-179138" y="-1349743"/>
              <a:ext cx="541942" cy="821799"/>
            </a:xfrm>
            <a:custGeom>
              <a:avLst/>
              <a:gdLst/>
              <a:ahLst/>
              <a:cxnLst/>
              <a:rect l="l" t="t" r="r" b="b"/>
              <a:pathLst>
                <a:path w="13327" h="20209" extrusionOk="0">
                  <a:moveTo>
                    <a:pt x="0" y="0"/>
                  </a:moveTo>
                  <a:lnTo>
                    <a:pt x="39" y="20209"/>
                  </a:lnTo>
                  <a:lnTo>
                    <a:pt x="13327" y="12482"/>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88;p48">
              <a:extLst>
                <a:ext uri="{FF2B5EF4-FFF2-40B4-BE49-F238E27FC236}">
                  <a16:creationId xmlns:a16="http://schemas.microsoft.com/office/drawing/2014/main" id="{54418554-860D-4A66-9D62-0F81B232EC6C}"/>
                </a:ext>
              </a:extLst>
            </p:cNvPr>
            <p:cNvSpPr/>
            <p:nvPr/>
          </p:nvSpPr>
          <p:spPr>
            <a:xfrm flipH="1">
              <a:off x="361226" y="-1349743"/>
              <a:ext cx="543935" cy="821799"/>
            </a:xfrm>
            <a:custGeom>
              <a:avLst/>
              <a:gdLst/>
              <a:ahLst/>
              <a:cxnLst/>
              <a:rect l="l" t="t" r="r" b="b"/>
              <a:pathLst>
                <a:path w="13376" h="20209" extrusionOk="0">
                  <a:moveTo>
                    <a:pt x="13337" y="0"/>
                  </a:moveTo>
                  <a:lnTo>
                    <a:pt x="1" y="12482"/>
                  </a:lnTo>
                  <a:lnTo>
                    <a:pt x="13376" y="20209"/>
                  </a:lnTo>
                  <a:lnTo>
                    <a:pt x="1333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89;p48">
              <a:extLst>
                <a:ext uri="{FF2B5EF4-FFF2-40B4-BE49-F238E27FC236}">
                  <a16:creationId xmlns:a16="http://schemas.microsoft.com/office/drawing/2014/main" id="{9BF394FC-06A7-4CBF-81FE-4903ECFE5CC9}"/>
                </a:ext>
              </a:extLst>
            </p:cNvPr>
            <p:cNvSpPr/>
            <p:nvPr/>
          </p:nvSpPr>
          <p:spPr>
            <a:xfrm flipH="1">
              <a:off x="102670" y="-1349743"/>
              <a:ext cx="260134" cy="394329"/>
            </a:xfrm>
            <a:custGeom>
              <a:avLst/>
              <a:gdLst/>
              <a:ahLst/>
              <a:cxnLst/>
              <a:rect l="l" t="t" r="r" b="b"/>
              <a:pathLst>
                <a:path w="6397" h="9697" extrusionOk="0">
                  <a:moveTo>
                    <a:pt x="0" y="0"/>
                  </a:moveTo>
                  <a:lnTo>
                    <a:pt x="19" y="9697"/>
                  </a:lnTo>
                  <a:lnTo>
                    <a:pt x="6396" y="5989"/>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490;p48">
              <a:extLst>
                <a:ext uri="{FF2B5EF4-FFF2-40B4-BE49-F238E27FC236}">
                  <a16:creationId xmlns:a16="http://schemas.microsoft.com/office/drawing/2014/main" id="{D0113F84-86ED-4591-945A-ACDF93896FE6}"/>
                </a:ext>
              </a:extLst>
            </p:cNvPr>
            <p:cNvSpPr/>
            <p:nvPr/>
          </p:nvSpPr>
          <p:spPr>
            <a:xfrm flipH="1">
              <a:off x="362402" y="-1349743"/>
              <a:ext cx="260947" cy="394329"/>
            </a:xfrm>
            <a:custGeom>
              <a:avLst/>
              <a:gdLst/>
              <a:ahLst/>
              <a:cxnLst/>
              <a:rect l="l" t="t" r="r" b="b"/>
              <a:pathLst>
                <a:path w="6417" h="9697" extrusionOk="0">
                  <a:moveTo>
                    <a:pt x="6397" y="0"/>
                  </a:moveTo>
                  <a:lnTo>
                    <a:pt x="1" y="5999"/>
                  </a:lnTo>
                  <a:lnTo>
                    <a:pt x="6417" y="9697"/>
                  </a:lnTo>
                  <a:lnTo>
                    <a:pt x="639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491;p48">
              <a:extLst>
                <a:ext uri="{FF2B5EF4-FFF2-40B4-BE49-F238E27FC236}">
                  <a16:creationId xmlns:a16="http://schemas.microsoft.com/office/drawing/2014/main" id="{40F26B64-3D0F-4240-8E5A-D2A345F01C5A}"/>
                </a:ext>
              </a:extLst>
            </p:cNvPr>
            <p:cNvSpPr/>
            <p:nvPr/>
          </p:nvSpPr>
          <p:spPr>
            <a:xfrm flipH="1">
              <a:off x="-71376" y="-1772909"/>
              <a:ext cx="435400" cy="659627"/>
            </a:xfrm>
            <a:custGeom>
              <a:avLst/>
              <a:gdLst/>
              <a:ahLst/>
              <a:cxnLst/>
              <a:rect l="l" t="t" r="r" b="b"/>
              <a:pathLst>
                <a:path w="10707" h="16221" extrusionOk="0">
                  <a:moveTo>
                    <a:pt x="1" y="1"/>
                  </a:moveTo>
                  <a:lnTo>
                    <a:pt x="40" y="16220"/>
                  </a:lnTo>
                  <a:lnTo>
                    <a:pt x="10707" y="10028"/>
                  </a:lnTo>
                  <a:lnTo>
                    <a:pt x="1"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492;p48">
              <a:extLst>
                <a:ext uri="{FF2B5EF4-FFF2-40B4-BE49-F238E27FC236}">
                  <a16:creationId xmlns:a16="http://schemas.microsoft.com/office/drawing/2014/main" id="{BF3C0186-0133-4D85-B3BF-0EEF2B18747D}"/>
                </a:ext>
              </a:extLst>
            </p:cNvPr>
            <p:cNvSpPr/>
            <p:nvPr/>
          </p:nvSpPr>
          <p:spPr>
            <a:xfrm flipH="1">
              <a:off x="362404" y="-1772909"/>
              <a:ext cx="436579" cy="659627"/>
            </a:xfrm>
            <a:custGeom>
              <a:avLst/>
              <a:gdLst/>
              <a:ahLst/>
              <a:cxnLst/>
              <a:rect l="l" t="t" r="r" b="b"/>
              <a:pathLst>
                <a:path w="10736" h="16221" extrusionOk="0">
                  <a:moveTo>
                    <a:pt x="10697" y="1"/>
                  </a:moveTo>
                  <a:lnTo>
                    <a:pt x="1" y="10028"/>
                  </a:lnTo>
                  <a:lnTo>
                    <a:pt x="10736" y="16220"/>
                  </a:lnTo>
                  <a:lnTo>
                    <a:pt x="10697"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1493;p48">
            <a:extLst>
              <a:ext uri="{FF2B5EF4-FFF2-40B4-BE49-F238E27FC236}">
                <a16:creationId xmlns:a16="http://schemas.microsoft.com/office/drawing/2014/main" id="{ED10D3EE-8692-423B-BAAE-B8A8A2BAD96C}"/>
              </a:ext>
            </a:extLst>
          </p:cNvPr>
          <p:cNvGrpSpPr/>
          <p:nvPr/>
        </p:nvGrpSpPr>
        <p:grpSpPr>
          <a:xfrm>
            <a:off x="4419848" y="3308332"/>
            <a:ext cx="418951" cy="720173"/>
            <a:chOff x="-286900" y="-1772909"/>
            <a:chExt cx="1297833" cy="2102687"/>
          </a:xfrm>
        </p:grpSpPr>
        <p:sp>
          <p:nvSpPr>
            <p:cNvPr id="62" name="Google Shape;1494;p48">
              <a:extLst>
                <a:ext uri="{FF2B5EF4-FFF2-40B4-BE49-F238E27FC236}">
                  <a16:creationId xmlns:a16="http://schemas.microsoft.com/office/drawing/2014/main" id="{6DFDCA59-0517-4E22-9585-0B633A01F5D1}"/>
                </a:ext>
              </a:extLst>
            </p:cNvPr>
            <p:cNvSpPr/>
            <p:nvPr/>
          </p:nvSpPr>
          <p:spPr>
            <a:xfrm flipH="1">
              <a:off x="198599" y="-305735"/>
              <a:ext cx="163433" cy="635513"/>
            </a:xfrm>
            <a:custGeom>
              <a:avLst/>
              <a:gdLst/>
              <a:ahLst/>
              <a:cxnLst/>
              <a:rect l="l" t="t" r="r" b="b"/>
              <a:pathLst>
                <a:path w="4019" h="15628" extrusionOk="0">
                  <a:moveTo>
                    <a:pt x="0" y="0"/>
                  </a:moveTo>
                  <a:lnTo>
                    <a:pt x="10" y="15628"/>
                  </a:lnTo>
                  <a:lnTo>
                    <a:pt x="4019" y="13298"/>
                  </a:lnTo>
                  <a:lnTo>
                    <a:pt x="4019" y="1767"/>
                  </a:lnTo>
                  <a:lnTo>
                    <a:pt x="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495;p48">
              <a:extLst>
                <a:ext uri="{FF2B5EF4-FFF2-40B4-BE49-F238E27FC236}">
                  <a16:creationId xmlns:a16="http://schemas.microsoft.com/office/drawing/2014/main" id="{D1E9FA87-7118-4E70-89B4-A97B75F4787E}"/>
                </a:ext>
              </a:extLst>
            </p:cNvPr>
            <p:cNvSpPr/>
            <p:nvPr/>
          </p:nvSpPr>
          <p:spPr>
            <a:xfrm flipH="1">
              <a:off x="361587" y="-305735"/>
              <a:ext cx="163839" cy="635513"/>
            </a:xfrm>
            <a:custGeom>
              <a:avLst/>
              <a:gdLst/>
              <a:ahLst/>
              <a:cxnLst/>
              <a:rect l="l" t="t" r="r" b="b"/>
              <a:pathLst>
                <a:path w="4029" h="15628" extrusionOk="0">
                  <a:moveTo>
                    <a:pt x="4018" y="0"/>
                  </a:moveTo>
                  <a:lnTo>
                    <a:pt x="0" y="1767"/>
                  </a:lnTo>
                  <a:lnTo>
                    <a:pt x="0" y="13298"/>
                  </a:lnTo>
                  <a:lnTo>
                    <a:pt x="4028" y="15628"/>
                  </a:lnTo>
                  <a:lnTo>
                    <a:pt x="4018"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496;p48">
              <a:extLst>
                <a:ext uri="{FF2B5EF4-FFF2-40B4-BE49-F238E27FC236}">
                  <a16:creationId xmlns:a16="http://schemas.microsoft.com/office/drawing/2014/main" id="{6F6F9551-9BCA-40FB-A2DB-5147A28AA084}"/>
                </a:ext>
              </a:extLst>
            </p:cNvPr>
            <p:cNvSpPr/>
            <p:nvPr/>
          </p:nvSpPr>
          <p:spPr>
            <a:xfrm flipH="1">
              <a:off x="-286900" y="-926617"/>
              <a:ext cx="648932" cy="983646"/>
            </a:xfrm>
            <a:custGeom>
              <a:avLst/>
              <a:gdLst/>
              <a:ahLst/>
              <a:cxnLst/>
              <a:rect l="l" t="t" r="r" b="b"/>
              <a:pathLst>
                <a:path w="15958" h="24189" extrusionOk="0">
                  <a:moveTo>
                    <a:pt x="0" y="0"/>
                  </a:moveTo>
                  <a:lnTo>
                    <a:pt x="49" y="24189"/>
                  </a:lnTo>
                  <a:lnTo>
                    <a:pt x="15958" y="14948"/>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497;p48">
              <a:extLst>
                <a:ext uri="{FF2B5EF4-FFF2-40B4-BE49-F238E27FC236}">
                  <a16:creationId xmlns:a16="http://schemas.microsoft.com/office/drawing/2014/main" id="{00D96471-9302-46A9-BBA5-8A8AE55B411E}"/>
                </a:ext>
              </a:extLst>
            </p:cNvPr>
            <p:cNvSpPr/>
            <p:nvPr/>
          </p:nvSpPr>
          <p:spPr>
            <a:xfrm flipH="1">
              <a:off x="360049" y="-926617"/>
              <a:ext cx="650884" cy="983646"/>
            </a:xfrm>
            <a:custGeom>
              <a:avLst/>
              <a:gdLst/>
              <a:ahLst/>
              <a:cxnLst/>
              <a:rect l="l" t="t" r="r" b="b"/>
              <a:pathLst>
                <a:path w="16006" h="24189" extrusionOk="0">
                  <a:moveTo>
                    <a:pt x="15957" y="0"/>
                  </a:moveTo>
                  <a:lnTo>
                    <a:pt x="0" y="14948"/>
                  </a:lnTo>
                  <a:lnTo>
                    <a:pt x="16006" y="24189"/>
                  </a:lnTo>
                  <a:lnTo>
                    <a:pt x="1595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498;p48">
              <a:extLst>
                <a:ext uri="{FF2B5EF4-FFF2-40B4-BE49-F238E27FC236}">
                  <a16:creationId xmlns:a16="http://schemas.microsoft.com/office/drawing/2014/main" id="{8800A7A4-A552-4FA0-95DF-6A441415AE78}"/>
                </a:ext>
              </a:extLst>
            </p:cNvPr>
            <p:cNvSpPr/>
            <p:nvPr/>
          </p:nvSpPr>
          <p:spPr>
            <a:xfrm flipH="1">
              <a:off x="-9809" y="-926617"/>
              <a:ext cx="371841" cy="563658"/>
            </a:xfrm>
            <a:custGeom>
              <a:avLst/>
              <a:gdLst/>
              <a:ahLst/>
              <a:cxnLst/>
              <a:rect l="l" t="t" r="r" b="b"/>
              <a:pathLst>
                <a:path w="9144" h="13861" extrusionOk="0">
                  <a:moveTo>
                    <a:pt x="0" y="0"/>
                  </a:moveTo>
                  <a:lnTo>
                    <a:pt x="30" y="13861"/>
                  </a:lnTo>
                  <a:lnTo>
                    <a:pt x="9144" y="8561"/>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499;p48">
              <a:extLst>
                <a:ext uri="{FF2B5EF4-FFF2-40B4-BE49-F238E27FC236}">
                  <a16:creationId xmlns:a16="http://schemas.microsoft.com/office/drawing/2014/main" id="{48E1A242-DAEB-4C0A-87EE-CD721CD6BB26}"/>
                </a:ext>
              </a:extLst>
            </p:cNvPr>
            <p:cNvSpPr/>
            <p:nvPr/>
          </p:nvSpPr>
          <p:spPr>
            <a:xfrm flipH="1">
              <a:off x="361224" y="-926211"/>
              <a:ext cx="372613" cy="563251"/>
            </a:xfrm>
            <a:custGeom>
              <a:avLst/>
              <a:gdLst/>
              <a:ahLst/>
              <a:cxnLst/>
              <a:rect l="l" t="t" r="r" b="b"/>
              <a:pathLst>
                <a:path w="9163" h="13851" extrusionOk="0">
                  <a:moveTo>
                    <a:pt x="9134" y="0"/>
                  </a:moveTo>
                  <a:lnTo>
                    <a:pt x="0" y="8561"/>
                  </a:lnTo>
                  <a:lnTo>
                    <a:pt x="9163" y="13851"/>
                  </a:lnTo>
                  <a:lnTo>
                    <a:pt x="91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00;p48">
              <a:extLst>
                <a:ext uri="{FF2B5EF4-FFF2-40B4-BE49-F238E27FC236}">
                  <a16:creationId xmlns:a16="http://schemas.microsoft.com/office/drawing/2014/main" id="{5D423105-83A6-4BDE-BC6E-BE825C24A9DA}"/>
                </a:ext>
              </a:extLst>
            </p:cNvPr>
            <p:cNvSpPr/>
            <p:nvPr/>
          </p:nvSpPr>
          <p:spPr>
            <a:xfrm flipH="1">
              <a:off x="-179138" y="-1349743"/>
              <a:ext cx="541942" cy="821799"/>
            </a:xfrm>
            <a:custGeom>
              <a:avLst/>
              <a:gdLst/>
              <a:ahLst/>
              <a:cxnLst/>
              <a:rect l="l" t="t" r="r" b="b"/>
              <a:pathLst>
                <a:path w="13327" h="20209" extrusionOk="0">
                  <a:moveTo>
                    <a:pt x="0" y="0"/>
                  </a:moveTo>
                  <a:lnTo>
                    <a:pt x="39" y="20209"/>
                  </a:lnTo>
                  <a:lnTo>
                    <a:pt x="13327" y="12482"/>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501;p48">
              <a:extLst>
                <a:ext uri="{FF2B5EF4-FFF2-40B4-BE49-F238E27FC236}">
                  <a16:creationId xmlns:a16="http://schemas.microsoft.com/office/drawing/2014/main" id="{94A5DCD2-C867-4A6F-821F-7E72543EBEE4}"/>
                </a:ext>
              </a:extLst>
            </p:cNvPr>
            <p:cNvSpPr/>
            <p:nvPr/>
          </p:nvSpPr>
          <p:spPr>
            <a:xfrm flipH="1">
              <a:off x="361226" y="-1349743"/>
              <a:ext cx="543935" cy="821799"/>
            </a:xfrm>
            <a:custGeom>
              <a:avLst/>
              <a:gdLst/>
              <a:ahLst/>
              <a:cxnLst/>
              <a:rect l="l" t="t" r="r" b="b"/>
              <a:pathLst>
                <a:path w="13376" h="20209" extrusionOk="0">
                  <a:moveTo>
                    <a:pt x="13337" y="0"/>
                  </a:moveTo>
                  <a:lnTo>
                    <a:pt x="1" y="12482"/>
                  </a:lnTo>
                  <a:lnTo>
                    <a:pt x="13376" y="20209"/>
                  </a:lnTo>
                  <a:lnTo>
                    <a:pt x="1333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502;p48">
              <a:extLst>
                <a:ext uri="{FF2B5EF4-FFF2-40B4-BE49-F238E27FC236}">
                  <a16:creationId xmlns:a16="http://schemas.microsoft.com/office/drawing/2014/main" id="{12FEFF08-F2B0-4BB9-A601-D23A6B8C1CB5}"/>
                </a:ext>
              </a:extLst>
            </p:cNvPr>
            <p:cNvSpPr/>
            <p:nvPr/>
          </p:nvSpPr>
          <p:spPr>
            <a:xfrm flipH="1">
              <a:off x="102670" y="-1349743"/>
              <a:ext cx="260134" cy="394329"/>
            </a:xfrm>
            <a:custGeom>
              <a:avLst/>
              <a:gdLst/>
              <a:ahLst/>
              <a:cxnLst/>
              <a:rect l="l" t="t" r="r" b="b"/>
              <a:pathLst>
                <a:path w="6397" h="9697" extrusionOk="0">
                  <a:moveTo>
                    <a:pt x="0" y="0"/>
                  </a:moveTo>
                  <a:lnTo>
                    <a:pt x="19" y="9697"/>
                  </a:lnTo>
                  <a:lnTo>
                    <a:pt x="6396" y="5989"/>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503;p48">
              <a:extLst>
                <a:ext uri="{FF2B5EF4-FFF2-40B4-BE49-F238E27FC236}">
                  <a16:creationId xmlns:a16="http://schemas.microsoft.com/office/drawing/2014/main" id="{84B513E2-DE7E-413E-8054-5E36410EF8C5}"/>
                </a:ext>
              </a:extLst>
            </p:cNvPr>
            <p:cNvSpPr/>
            <p:nvPr/>
          </p:nvSpPr>
          <p:spPr>
            <a:xfrm flipH="1">
              <a:off x="362402" y="-1349743"/>
              <a:ext cx="260947" cy="394329"/>
            </a:xfrm>
            <a:custGeom>
              <a:avLst/>
              <a:gdLst/>
              <a:ahLst/>
              <a:cxnLst/>
              <a:rect l="l" t="t" r="r" b="b"/>
              <a:pathLst>
                <a:path w="6417" h="9697" extrusionOk="0">
                  <a:moveTo>
                    <a:pt x="6397" y="0"/>
                  </a:moveTo>
                  <a:lnTo>
                    <a:pt x="1" y="5999"/>
                  </a:lnTo>
                  <a:lnTo>
                    <a:pt x="6417" y="9697"/>
                  </a:lnTo>
                  <a:lnTo>
                    <a:pt x="639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504;p48">
              <a:extLst>
                <a:ext uri="{FF2B5EF4-FFF2-40B4-BE49-F238E27FC236}">
                  <a16:creationId xmlns:a16="http://schemas.microsoft.com/office/drawing/2014/main" id="{67C61E9B-A686-4303-952D-4EA6FB047975}"/>
                </a:ext>
              </a:extLst>
            </p:cNvPr>
            <p:cNvSpPr/>
            <p:nvPr/>
          </p:nvSpPr>
          <p:spPr>
            <a:xfrm flipH="1">
              <a:off x="-71376" y="-1772909"/>
              <a:ext cx="435400" cy="659627"/>
            </a:xfrm>
            <a:custGeom>
              <a:avLst/>
              <a:gdLst/>
              <a:ahLst/>
              <a:cxnLst/>
              <a:rect l="l" t="t" r="r" b="b"/>
              <a:pathLst>
                <a:path w="10707" h="16221" extrusionOk="0">
                  <a:moveTo>
                    <a:pt x="1" y="1"/>
                  </a:moveTo>
                  <a:lnTo>
                    <a:pt x="40" y="16220"/>
                  </a:lnTo>
                  <a:lnTo>
                    <a:pt x="10707" y="10028"/>
                  </a:lnTo>
                  <a:lnTo>
                    <a:pt x="1"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505;p48">
              <a:extLst>
                <a:ext uri="{FF2B5EF4-FFF2-40B4-BE49-F238E27FC236}">
                  <a16:creationId xmlns:a16="http://schemas.microsoft.com/office/drawing/2014/main" id="{B2209BC4-4648-427C-853C-8689A30FC6B0}"/>
                </a:ext>
              </a:extLst>
            </p:cNvPr>
            <p:cNvSpPr/>
            <p:nvPr/>
          </p:nvSpPr>
          <p:spPr>
            <a:xfrm flipH="1">
              <a:off x="362404" y="-1772909"/>
              <a:ext cx="436579" cy="659627"/>
            </a:xfrm>
            <a:custGeom>
              <a:avLst/>
              <a:gdLst/>
              <a:ahLst/>
              <a:cxnLst/>
              <a:rect l="l" t="t" r="r" b="b"/>
              <a:pathLst>
                <a:path w="10736" h="16221" extrusionOk="0">
                  <a:moveTo>
                    <a:pt x="10697" y="1"/>
                  </a:moveTo>
                  <a:lnTo>
                    <a:pt x="1" y="10028"/>
                  </a:lnTo>
                  <a:lnTo>
                    <a:pt x="10736" y="16220"/>
                  </a:lnTo>
                  <a:lnTo>
                    <a:pt x="10697"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15534429"/>
      </p:ext>
    </p:extLst>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38"/>
          <p:cNvSpPr/>
          <p:nvPr/>
        </p:nvSpPr>
        <p:spPr>
          <a:xfrm flipH="1">
            <a:off x="-416198" y="857888"/>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585" name="Google Shape;585;p38"/>
          <p:cNvSpPr/>
          <p:nvPr/>
        </p:nvSpPr>
        <p:spPr>
          <a:xfrm flipH="1">
            <a:off x="-399332" y="3054155"/>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w="9525" cap="flat" cmpd="sng">
            <a:solidFill>
              <a:schemeClr val="dk1"/>
            </a:solidFill>
            <a:prstDash val="solid"/>
            <a:round/>
            <a:headEnd type="none" w="med" len="med"/>
            <a:tailEnd type="none" w="med" len="med"/>
          </a:ln>
        </p:spPr>
      </p:sp>
      <p:sp>
        <p:nvSpPr>
          <p:cNvPr id="589" name="Google Shape;589;p38"/>
          <p:cNvSpPr/>
          <p:nvPr/>
        </p:nvSpPr>
        <p:spPr>
          <a:xfrm>
            <a:off x="5318493" y="1210950"/>
            <a:ext cx="1711500" cy="1257900"/>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0" name="Google Shape;590;p38"/>
          <p:cNvSpPr txBox="1">
            <a:spLocks noGrp="1"/>
          </p:cNvSpPr>
          <p:nvPr>
            <p:ph type="title"/>
          </p:nvPr>
        </p:nvSpPr>
        <p:spPr>
          <a:xfrm>
            <a:off x="3543326" y="3105906"/>
            <a:ext cx="5473385" cy="655800"/>
          </a:xfrm>
          <a:prstGeom prst="rect">
            <a:avLst/>
          </a:prstGeom>
        </p:spPr>
        <p:txBody>
          <a:bodyPr spcFirstLastPara="1" wrap="square" lIns="91425" tIns="91425" rIns="91425" bIns="91425" anchor="ctr" anchorCtr="0">
            <a:noAutofit/>
          </a:bodyPr>
          <a:lstStyle/>
          <a:p>
            <a:pPr marL="0" lvl="0" indent="0" algn="ctr" rtl="0">
              <a:lnSpc>
                <a:spcPct val="125000"/>
              </a:lnSpc>
              <a:spcBef>
                <a:spcPts val="0"/>
              </a:spcBef>
              <a:spcAft>
                <a:spcPts val="0"/>
              </a:spcAft>
              <a:buNone/>
            </a:pPr>
            <a:r>
              <a:rPr lang="vi-VN" dirty="0">
                <a:latin typeface="+mj-lt"/>
              </a:rPr>
              <a:t>TỪ TRƯỜNG </a:t>
            </a:r>
            <a:br>
              <a:rPr lang="vi-VN" dirty="0">
                <a:latin typeface="+mj-lt"/>
              </a:rPr>
            </a:br>
            <a:r>
              <a:rPr lang="vi-VN" dirty="0">
                <a:latin typeface="+mj-lt"/>
              </a:rPr>
              <a:t>TRÁI ĐẤT </a:t>
            </a:r>
            <a:endParaRPr dirty="0">
              <a:latin typeface="+mj-lt"/>
            </a:endParaRPr>
          </a:p>
        </p:txBody>
      </p:sp>
      <p:sp>
        <p:nvSpPr>
          <p:cNvPr id="591" name="Google Shape;591;p38"/>
          <p:cNvSpPr txBox="1">
            <a:spLocks noGrp="1"/>
          </p:cNvSpPr>
          <p:nvPr>
            <p:ph type="title" idx="2"/>
          </p:nvPr>
        </p:nvSpPr>
        <p:spPr>
          <a:xfrm>
            <a:off x="5514638" y="1261500"/>
            <a:ext cx="1319100" cy="11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a:latin typeface="+mj-lt"/>
              </a:rPr>
              <a:t>IV</a:t>
            </a:r>
            <a:endParaRPr dirty="0">
              <a:latin typeface="+mj-lt"/>
            </a:endParaRPr>
          </a:p>
        </p:txBody>
      </p:sp>
      <p:grpSp>
        <p:nvGrpSpPr>
          <p:cNvPr id="593" name="Google Shape;593;p38"/>
          <p:cNvGrpSpPr/>
          <p:nvPr/>
        </p:nvGrpSpPr>
        <p:grpSpPr>
          <a:xfrm>
            <a:off x="738765" y="486362"/>
            <a:ext cx="3187075" cy="3363275"/>
            <a:chOff x="939600" y="2075025"/>
            <a:chExt cx="3187075" cy="3363275"/>
          </a:xfrm>
        </p:grpSpPr>
        <p:sp>
          <p:nvSpPr>
            <p:cNvPr id="594" name="Google Shape;594;p38"/>
            <p:cNvSpPr/>
            <p:nvPr/>
          </p:nvSpPr>
          <p:spPr>
            <a:xfrm>
              <a:off x="939600" y="4140550"/>
              <a:ext cx="865100" cy="596950"/>
            </a:xfrm>
            <a:custGeom>
              <a:avLst/>
              <a:gdLst/>
              <a:ahLst/>
              <a:cxnLst/>
              <a:rect l="l" t="t" r="r" b="b"/>
              <a:pathLst>
                <a:path w="34604" h="23878" extrusionOk="0">
                  <a:moveTo>
                    <a:pt x="10" y="0"/>
                  </a:moveTo>
                  <a:lnTo>
                    <a:pt x="0" y="3931"/>
                  </a:lnTo>
                  <a:lnTo>
                    <a:pt x="34603" y="23878"/>
                  </a:lnTo>
                  <a:lnTo>
                    <a:pt x="34603" y="19956"/>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5" name="Google Shape;595;p38"/>
            <p:cNvSpPr/>
            <p:nvPr/>
          </p:nvSpPr>
          <p:spPr>
            <a:xfrm>
              <a:off x="939825" y="3610825"/>
              <a:ext cx="865350" cy="1028650"/>
            </a:xfrm>
            <a:custGeom>
              <a:avLst/>
              <a:gdLst/>
              <a:ahLst/>
              <a:cxnLst/>
              <a:rect l="l" t="t" r="r" b="b"/>
              <a:pathLst>
                <a:path w="34614" h="41146" extrusionOk="0">
                  <a:moveTo>
                    <a:pt x="20" y="0"/>
                  </a:moveTo>
                  <a:lnTo>
                    <a:pt x="1" y="21209"/>
                  </a:lnTo>
                  <a:lnTo>
                    <a:pt x="34594" y="41145"/>
                  </a:lnTo>
                  <a:lnTo>
                    <a:pt x="34614" y="19947"/>
                  </a:lnTo>
                  <a:lnTo>
                    <a:pt x="2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6" name="Google Shape;596;p38"/>
            <p:cNvSpPr/>
            <p:nvPr/>
          </p:nvSpPr>
          <p:spPr>
            <a:xfrm>
              <a:off x="940325" y="2967050"/>
              <a:ext cx="1972350" cy="1142450"/>
            </a:xfrm>
            <a:custGeom>
              <a:avLst/>
              <a:gdLst/>
              <a:ahLst/>
              <a:cxnLst/>
              <a:rect l="l" t="t" r="r" b="b"/>
              <a:pathLst>
                <a:path w="78894" h="45698" extrusionOk="0">
                  <a:moveTo>
                    <a:pt x="44300" y="0"/>
                  </a:moveTo>
                  <a:lnTo>
                    <a:pt x="0" y="25751"/>
                  </a:lnTo>
                  <a:lnTo>
                    <a:pt x="34594" y="45698"/>
                  </a:lnTo>
                  <a:lnTo>
                    <a:pt x="78893" y="19947"/>
                  </a:lnTo>
                  <a:lnTo>
                    <a:pt x="44300" y="0"/>
                  </a:lnTo>
                  <a:close/>
                </a:path>
              </a:pathLst>
            </a:custGeom>
            <a:solidFill>
              <a:srgbClr val="A282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7" name="Google Shape;597;p38"/>
            <p:cNvSpPr/>
            <p:nvPr/>
          </p:nvSpPr>
          <p:spPr>
            <a:xfrm>
              <a:off x="1804675" y="3465700"/>
              <a:ext cx="1108000" cy="1204100"/>
            </a:xfrm>
            <a:custGeom>
              <a:avLst/>
              <a:gdLst/>
              <a:ahLst/>
              <a:cxnLst/>
              <a:rect l="l" t="t" r="r" b="b"/>
              <a:pathLst>
                <a:path w="44320" h="48164" extrusionOk="0">
                  <a:moveTo>
                    <a:pt x="44319" y="1"/>
                  </a:moveTo>
                  <a:lnTo>
                    <a:pt x="20" y="25752"/>
                  </a:lnTo>
                  <a:lnTo>
                    <a:pt x="0" y="48164"/>
                  </a:lnTo>
                  <a:lnTo>
                    <a:pt x="0" y="48164"/>
                  </a:lnTo>
                  <a:lnTo>
                    <a:pt x="44300" y="22413"/>
                  </a:lnTo>
                  <a:lnTo>
                    <a:pt x="4431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8" name="Google Shape;598;p38"/>
            <p:cNvSpPr/>
            <p:nvPr/>
          </p:nvSpPr>
          <p:spPr>
            <a:xfrm>
              <a:off x="1805150" y="3422025"/>
              <a:ext cx="1107750" cy="687475"/>
            </a:xfrm>
            <a:custGeom>
              <a:avLst/>
              <a:gdLst/>
              <a:ahLst/>
              <a:cxnLst/>
              <a:rect l="l" t="t" r="r" b="b"/>
              <a:pathLst>
                <a:path w="44310" h="27499" extrusionOk="0">
                  <a:moveTo>
                    <a:pt x="44310" y="1"/>
                  </a:moveTo>
                  <a:lnTo>
                    <a:pt x="10" y="25752"/>
                  </a:lnTo>
                  <a:lnTo>
                    <a:pt x="1" y="27499"/>
                  </a:lnTo>
                  <a:lnTo>
                    <a:pt x="44300" y="1748"/>
                  </a:lnTo>
                  <a:lnTo>
                    <a:pt x="4431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9" name="Google Shape;599;p38"/>
            <p:cNvSpPr/>
            <p:nvPr/>
          </p:nvSpPr>
          <p:spPr>
            <a:xfrm>
              <a:off x="940325" y="2923375"/>
              <a:ext cx="1972575" cy="1142450"/>
            </a:xfrm>
            <a:custGeom>
              <a:avLst/>
              <a:gdLst/>
              <a:ahLst/>
              <a:cxnLst/>
              <a:rect l="l" t="t" r="r" b="b"/>
              <a:pathLst>
                <a:path w="78903" h="45698" extrusionOk="0">
                  <a:moveTo>
                    <a:pt x="44300" y="0"/>
                  </a:moveTo>
                  <a:lnTo>
                    <a:pt x="0" y="25761"/>
                  </a:lnTo>
                  <a:lnTo>
                    <a:pt x="34603" y="45698"/>
                  </a:lnTo>
                  <a:lnTo>
                    <a:pt x="78903" y="19947"/>
                  </a:lnTo>
                  <a:lnTo>
                    <a:pt x="44300"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0" name="Google Shape;600;p38"/>
            <p:cNvSpPr/>
            <p:nvPr/>
          </p:nvSpPr>
          <p:spPr>
            <a:xfrm>
              <a:off x="940325" y="3567375"/>
              <a:ext cx="865100" cy="542125"/>
            </a:xfrm>
            <a:custGeom>
              <a:avLst/>
              <a:gdLst/>
              <a:ahLst/>
              <a:cxnLst/>
              <a:rect l="l" t="t" r="r" b="b"/>
              <a:pathLst>
                <a:path w="34604" h="21685" extrusionOk="0">
                  <a:moveTo>
                    <a:pt x="0" y="1"/>
                  </a:moveTo>
                  <a:lnTo>
                    <a:pt x="0" y="1748"/>
                  </a:lnTo>
                  <a:lnTo>
                    <a:pt x="34594" y="21685"/>
                  </a:lnTo>
                  <a:lnTo>
                    <a:pt x="34603" y="19938"/>
                  </a:lnTo>
                  <a:lnTo>
                    <a:pt x="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1" name="Google Shape;601;p38"/>
            <p:cNvSpPr/>
            <p:nvPr/>
          </p:nvSpPr>
          <p:spPr>
            <a:xfrm>
              <a:off x="1804675" y="3995675"/>
              <a:ext cx="1107500" cy="741825"/>
            </a:xfrm>
            <a:custGeom>
              <a:avLst/>
              <a:gdLst/>
              <a:ahLst/>
              <a:cxnLst/>
              <a:rect l="l" t="t" r="r" b="b"/>
              <a:pathLst>
                <a:path w="44300" h="29673" extrusionOk="0">
                  <a:moveTo>
                    <a:pt x="44300" y="1"/>
                  </a:moveTo>
                  <a:lnTo>
                    <a:pt x="0" y="25751"/>
                  </a:lnTo>
                  <a:lnTo>
                    <a:pt x="0" y="29673"/>
                  </a:lnTo>
                  <a:lnTo>
                    <a:pt x="44290" y="3922"/>
                  </a:lnTo>
                  <a:lnTo>
                    <a:pt x="44300" y="1"/>
                  </a:lnTo>
                  <a:close/>
                </a:path>
              </a:pathLst>
            </a:custGeom>
            <a:solidFill>
              <a:srgbClr val="3C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2" name="Google Shape;602;p38"/>
            <p:cNvSpPr/>
            <p:nvPr/>
          </p:nvSpPr>
          <p:spPr>
            <a:xfrm>
              <a:off x="1552300" y="3311775"/>
              <a:ext cx="774350" cy="581725"/>
            </a:xfrm>
            <a:custGeom>
              <a:avLst/>
              <a:gdLst/>
              <a:ahLst/>
              <a:cxnLst/>
              <a:rect l="l" t="t" r="r" b="b"/>
              <a:pathLst>
                <a:path w="30974" h="23269" extrusionOk="0">
                  <a:moveTo>
                    <a:pt x="21557" y="0"/>
                  </a:moveTo>
                  <a:cubicBezTo>
                    <a:pt x="20729" y="0"/>
                    <a:pt x="19894" y="133"/>
                    <a:pt x="19093" y="402"/>
                  </a:cubicBezTo>
                  <a:cubicBezTo>
                    <a:pt x="16724" y="1217"/>
                    <a:pt x="14919" y="3168"/>
                    <a:pt x="14279" y="5585"/>
                  </a:cubicBezTo>
                  <a:cubicBezTo>
                    <a:pt x="14075" y="6362"/>
                    <a:pt x="13997" y="7167"/>
                    <a:pt x="13716" y="7915"/>
                  </a:cubicBezTo>
                  <a:cubicBezTo>
                    <a:pt x="13007" y="9759"/>
                    <a:pt x="11134" y="10895"/>
                    <a:pt x="9270" y="11526"/>
                  </a:cubicBezTo>
                  <a:cubicBezTo>
                    <a:pt x="7397" y="12156"/>
                    <a:pt x="5407" y="12428"/>
                    <a:pt x="3611" y="13253"/>
                  </a:cubicBezTo>
                  <a:cubicBezTo>
                    <a:pt x="1816" y="14088"/>
                    <a:pt x="175" y="15670"/>
                    <a:pt x="78" y="17641"/>
                  </a:cubicBezTo>
                  <a:cubicBezTo>
                    <a:pt x="1" y="19213"/>
                    <a:pt x="932" y="20708"/>
                    <a:pt x="2184" y="21659"/>
                  </a:cubicBezTo>
                  <a:cubicBezTo>
                    <a:pt x="3688" y="22796"/>
                    <a:pt x="5589" y="23269"/>
                    <a:pt x="7481" y="23269"/>
                  </a:cubicBezTo>
                  <a:cubicBezTo>
                    <a:pt x="7898" y="23269"/>
                    <a:pt x="8315" y="23246"/>
                    <a:pt x="8727" y="23202"/>
                  </a:cubicBezTo>
                  <a:cubicBezTo>
                    <a:pt x="11007" y="22960"/>
                    <a:pt x="13182" y="22144"/>
                    <a:pt x="15317" y="21300"/>
                  </a:cubicBezTo>
                  <a:cubicBezTo>
                    <a:pt x="17443" y="20455"/>
                    <a:pt x="19588" y="19562"/>
                    <a:pt x="21849" y="19184"/>
                  </a:cubicBezTo>
                  <a:cubicBezTo>
                    <a:pt x="23199" y="18951"/>
                    <a:pt x="24577" y="18902"/>
                    <a:pt x="25916" y="18631"/>
                  </a:cubicBezTo>
                  <a:cubicBezTo>
                    <a:pt x="27256" y="18349"/>
                    <a:pt x="28595" y="17825"/>
                    <a:pt x="29517" y="16815"/>
                  </a:cubicBezTo>
                  <a:cubicBezTo>
                    <a:pt x="30643" y="15583"/>
                    <a:pt x="30973" y="13797"/>
                    <a:pt x="30799" y="12137"/>
                  </a:cubicBezTo>
                  <a:cubicBezTo>
                    <a:pt x="30614" y="10487"/>
                    <a:pt x="29964" y="8924"/>
                    <a:pt x="29304" y="7391"/>
                  </a:cubicBezTo>
                  <a:cubicBezTo>
                    <a:pt x="28692" y="5935"/>
                    <a:pt x="28275" y="4391"/>
                    <a:pt x="27411" y="3052"/>
                  </a:cubicBezTo>
                  <a:cubicBezTo>
                    <a:pt x="26118" y="1037"/>
                    <a:pt x="23867" y="0"/>
                    <a:pt x="21557"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3" name="Google Shape;603;p38"/>
            <p:cNvSpPr/>
            <p:nvPr/>
          </p:nvSpPr>
          <p:spPr>
            <a:xfrm>
              <a:off x="1581900" y="3659450"/>
              <a:ext cx="159225" cy="112275"/>
            </a:xfrm>
            <a:custGeom>
              <a:avLst/>
              <a:gdLst/>
              <a:ahLst/>
              <a:cxnLst/>
              <a:rect l="l" t="t" r="r" b="b"/>
              <a:pathLst>
                <a:path w="6369" h="4491" extrusionOk="0">
                  <a:moveTo>
                    <a:pt x="4327" y="0"/>
                  </a:moveTo>
                  <a:cubicBezTo>
                    <a:pt x="3692" y="0"/>
                    <a:pt x="2952" y="202"/>
                    <a:pt x="2243" y="608"/>
                  </a:cubicBezTo>
                  <a:cubicBezTo>
                    <a:pt x="758" y="1462"/>
                    <a:pt x="1" y="2879"/>
                    <a:pt x="515" y="3782"/>
                  </a:cubicBezTo>
                  <a:cubicBezTo>
                    <a:pt x="788" y="4252"/>
                    <a:pt x="1356" y="4491"/>
                    <a:pt x="2045" y="4491"/>
                  </a:cubicBezTo>
                  <a:cubicBezTo>
                    <a:pt x="2680" y="4491"/>
                    <a:pt x="3419" y="4289"/>
                    <a:pt x="4126" y="3879"/>
                  </a:cubicBezTo>
                  <a:cubicBezTo>
                    <a:pt x="5601" y="3035"/>
                    <a:pt x="6368" y="1608"/>
                    <a:pt x="5844" y="705"/>
                  </a:cubicBezTo>
                  <a:cubicBezTo>
                    <a:pt x="5577" y="236"/>
                    <a:pt x="5014" y="0"/>
                    <a:pt x="4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4" name="Google Shape;604;p38"/>
            <p:cNvSpPr/>
            <p:nvPr/>
          </p:nvSpPr>
          <p:spPr>
            <a:xfrm>
              <a:off x="1731375" y="3691525"/>
              <a:ext cx="74050" cy="52175"/>
            </a:xfrm>
            <a:custGeom>
              <a:avLst/>
              <a:gdLst/>
              <a:ahLst/>
              <a:cxnLst/>
              <a:rect l="l" t="t" r="r" b="b"/>
              <a:pathLst>
                <a:path w="2962" h="2087" extrusionOk="0">
                  <a:moveTo>
                    <a:pt x="2009" y="0"/>
                  </a:moveTo>
                  <a:cubicBezTo>
                    <a:pt x="1714" y="0"/>
                    <a:pt x="1370" y="95"/>
                    <a:pt x="1039" y="286"/>
                  </a:cubicBezTo>
                  <a:cubicBezTo>
                    <a:pt x="360" y="684"/>
                    <a:pt x="1" y="1334"/>
                    <a:pt x="243" y="1761"/>
                  </a:cubicBezTo>
                  <a:cubicBezTo>
                    <a:pt x="369" y="1978"/>
                    <a:pt x="630" y="2087"/>
                    <a:pt x="948" y="2087"/>
                  </a:cubicBezTo>
                  <a:cubicBezTo>
                    <a:pt x="1245" y="2087"/>
                    <a:pt x="1590" y="1992"/>
                    <a:pt x="1923" y="1800"/>
                  </a:cubicBezTo>
                  <a:cubicBezTo>
                    <a:pt x="2602" y="1412"/>
                    <a:pt x="2961" y="752"/>
                    <a:pt x="2719" y="335"/>
                  </a:cubicBezTo>
                  <a:cubicBezTo>
                    <a:pt x="2592" y="112"/>
                    <a:pt x="232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5" name="Google Shape;605;p38"/>
            <p:cNvSpPr/>
            <p:nvPr/>
          </p:nvSpPr>
          <p:spPr>
            <a:xfrm>
              <a:off x="1804675" y="3996150"/>
              <a:ext cx="2321275" cy="1344375"/>
            </a:xfrm>
            <a:custGeom>
              <a:avLst/>
              <a:gdLst/>
              <a:ahLst/>
              <a:cxnLst/>
              <a:rect l="l" t="t" r="r" b="b"/>
              <a:pathLst>
                <a:path w="92851" h="53775" extrusionOk="0">
                  <a:moveTo>
                    <a:pt x="44290" y="1"/>
                  </a:moveTo>
                  <a:lnTo>
                    <a:pt x="0" y="25732"/>
                  </a:lnTo>
                  <a:lnTo>
                    <a:pt x="48561" y="53774"/>
                  </a:lnTo>
                  <a:lnTo>
                    <a:pt x="92851" y="28033"/>
                  </a:lnTo>
                  <a:lnTo>
                    <a:pt x="44290" y="1"/>
                  </a:lnTo>
                  <a:close/>
                </a:path>
              </a:pathLst>
            </a:custGeom>
            <a:solidFill>
              <a:srgbClr val="48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6" name="Google Shape;606;p38"/>
            <p:cNvSpPr/>
            <p:nvPr/>
          </p:nvSpPr>
          <p:spPr>
            <a:xfrm>
              <a:off x="1804425" y="4639450"/>
              <a:ext cx="1214275" cy="798850"/>
            </a:xfrm>
            <a:custGeom>
              <a:avLst/>
              <a:gdLst/>
              <a:ahLst/>
              <a:cxnLst/>
              <a:rect l="l" t="t" r="r" b="b"/>
              <a:pathLst>
                <a:path w="48571" h="31954" extrusionOk="0">
                  <a:moveTo>
                    <a:pt x="10" y="0"/>
                  </a:moveTo>
                  <a:lnTo>
                    <a:pt x="0" y="3922"/>
                  </a:lnTo>
                  <a:lnTo>
                    <a:pt x="48561" y="31954"/>
                  </a:lnTo>
                  <a:lnTo>
                    <a:pt x="48571" y="28042"/>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7" name="Google Shape;607;p38"/>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B18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8" name="Google Shape;608;p38"/>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9" name="Google Shape;609;p38"/>
            <p:cNvSpPr/>
            <p:nvPr/>
          </p:nvSpPr>
          <p:spPr>
            <a:xfrm>
              <a:off x="1805625" y="3701575"/>
              <a:ext cx="2321050" cy="1344350"/>
            </a:xfrm>
            <a:custGeom>
              <a:avLst/>
              <a:gdLst/>
              <a:ahLst/>
              <a:cxnLst/>
              <a:rect l="l" t="t" r="r" b="b"/>
              <a:pathLst>
                <a:path w="92842" h="53774" extrusionOk="0">
                  <a:moveTo>
                    <a:pt x="44291" y="0"/>
                  </a:moveTo>
                  <a:lnTo>
                    <a:pt x="1" y="25742"/>
                  </a:lnTo>
                  <a:lnTo>
                    <a:pt x="48562" y="53774"/>
                  </a:lnTo>
                  <a:lnTo>
                    <a:pt x="92842" y="28032"/>
                  </a:lnTo>
                  <a:lnTo>
                    <a:pt x="44291"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0" name="Google Shape;610;p38"/>
            <p:cNvSpPr/>
            <p:nvPr/>
          </p:nvSpPr>
          <p:spPr>
            <a:xfrm>
              <a:off x="1938850" y="3777775"/>
              <a:ext cx="2187825" cy="1268150"/>
            </a:xfrm>
            <a:custGeom>
              <a:avLst/>
              <a:gdLst/>
              <a:ahLst/>
              <a:cxnLst/>
              <a:rect l="l" t="t" r="r" b="b"/>
              <a:pathLst>
                <a:path w="87513" h="50726" extrusionOk="0">
                  <a:moveTo>
                    <a:pt x="44339" y="0"/>
                  </a:moveTo>
                  <a:lnTo>
                    <a:pt x="1" y="25771"/>
                  </a:lnTo>
                  <a:lnTo>
                    <a:pt x="43233" y="50726"/>
                  </a:lnTo>
                  <a:lnTo>
                    <a:pt x="87513" y="24984"/>
                  </a:lnTo>
                  <a:lnTo>
                    <a:pt x="44339"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1" name="Google Shape;611;p38"/>
            <p:cNvSpPr/>
            <p:nvPr/>
          </p:nvSpPr>
          <p:spPr>
            <a:xfrm>
              <a:off x="1804675" y="4345100"/>
              <a:ext cx="1215000" cy="995425"/>
            </a:xfrm>
            <a:custGeom>
              <a:avLst/>
              <a:gdLst/>
              <a:ahLst/>
              <a:cxnLst/>
              <a:rect l="l" t="t" r="r" b="b"/>
              <a:pathLst>
                <a:path w="48600" h="39817" extrusionOk="0">
                  <a:moveTo>
                    <a:pt x="39" y="1"/>
                  </a:moveTo>
                  <a:lnTo>
                    <a:pt x="0" y="11774"/>
                  </a:lnTo>
                  <a:lnTo>
                    <a:pt x="48561" y="39816"/>
                  </a:lnTo>
                  <a:lnTo>
                    <a:pt x="48600" y="28033"/>
                  </a:lnTo>
                  <a:lnTo>
                    <a:pt x="3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2" name="Google Shape;612;p38"/>
            <p:cNvSpPr/>
            <p:nvPr/>
          </p:nvSpPr>
          <p:spPr>
            <a:xfrm>
              <a:off x="1938850" y="4422025"/>
              <a:ext cx="1080825" cy="918500"/>
            </a:xfrm>
            <a:custGeom>
              <a:avLst/>
              <a:gdLst/>
              <a:ahLst/>
              <a:cxnLst/>
              <a:rect l="l" t="t" r="r" b="b"/>
              <a:pathLst>
                <a:path w="43233" h="36740" extrusionOk="0">
                  <a:moveTo>
                    <a:pt x="1" y="1"/>
                  </a:moveTo>
                  <a:cubicBezTo>
                    <a:pt x="185" y="1884"/>
                    <a:pt x="1806" y="3408"/>
                    <a:pt x="3427" y="4407"/>
                  </a:cubicBezTo>
                  <a:cubicBezTo>
                    <a:pt x="5038" y="5407"/>
                    <a:pt x="6863" y="6048"/>
                    <a:pt x="8426" y="7125"/>
                  </a:cubicBezTo>
                  <a:cubicBezTo>
                    <a:pt x="13347" y="10513"/>
                    <a:pt x="14958" y="17618"/>
                    <a:pt x="20277" y="20335"/>
                  </a:cubicBezTo>
                  <a:cubicBezTo>
                    <a:pt x="23781" y="22121"/>
                    <a:pt x="28149" y="21558"/>
                    <a:pt x="31585" y="23480"/>
                  </a:cubicBezTo>
                  <a:cubicBezTo>
                    <a:pt x="36778" y="26373"/>
                    <a:pt x="38020" y="33798"/>
                    <a:pt x="43194" y="36739"/>
                  </a:cubicBezTo>
                  <a:lnTo>
                    <a:pt x="43233" y="24956"/>
                  </a:lnTo>
                  <a:lnTo>
                    <a:pt x="1" y="1"/>
                  </a:ln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3" name="Google Shape;613;p38"/>
            <p:cNvSpPr/>
            <p:nvPr/>
          </p:nvSpPr>
          <p:spPr>
            <a:xfrm>
              <a:off x="3029125" y="4035950"/>
              <a:ext cx="401375" cy="235400"/>
            </a:xfrm>
            <a:custGeom>
              <a:avLst/>
              <a:gdLst/>
              <a:ahLst/>
              <a:cxnLst/>
              <a:rect l="l" t="t" r="r" b="b"/>
              <a:pathLst>
                <a:path w="16055" h="9416" fill="none" extrusionOk="0">
                  <a:moveTo>
                    <a:pt x="0" y="1"/>
                  </a:moveTo>
                  <a:lnTo>
                    <a:pt x="16054" y="941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4" name="Google Shape;614;p38"/>
            <p:cNvSpPr/>
            <p:nvPr/>
          </p:nvSpPr>
          <p:spPr>
            <a:xfrm>
              <a:off x="3227375" y="4216975"/>
              <a:ext cx="256500" cy="150475"/>
            </a:xfrm>
            <a:custGeom>
              <a:avLst/>
              <a:gdLst/>
              <a:ahLst/>
              <a:cxnLst/>
              <a:rect l="l" t="t" r="r" b="b"/>
              <a:pathLst>
                <a:path w="10260" h="6019" fill="none" extrusionOk="0">
                  <a:moveTo>
                    <a:pt x="0" y="1"/>
                  </a:moveTo>
                  <a:lnTo>
                    <a:pt x="10260" y="601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5" name="Google Shape;615;p38"/>
            <p:cNvSpPr/>
            <p:nvPr/>
          </p:nvSpPr>
          <p:spPr>
            <a:xfrm>
              <a:off x="2628725" y="4256300"/>
              <a:ext cx="237825" cy="139550"/>
            </a:xfrm>
            <a:custGeom>
              <a:avLst/>
              <a:gdLst/>
              <a:ahLst/>
              <a:cxnLst/>
              <a:rect l="l" t="t" r="r" b="b"/>
              <a:pathLst>
                <a:path w="9513" h="5582" fill="none" extrusionOk="0">
                  <a:moveTo>
                    <a:pt x="1" y="0"/>
                  </a:moveTo>
                  <a:lnTo>
                    <a:pt x="9513" y="5581"/>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6" name="Google Shape;616;p38"/>
            <p:cNvSpPr/>
            <p:nvPr/>
          </p:nvSpPr>
          <p:spPr>
            <a:xfrm>
              <a:off x="2402325" y="4448475"/>
              <a:ext cx="137125" cy="80350"/>
            </a:xfrm>
            <a:custGeom>
              <a:avLst/>
              <a:gdLst/>
              <a:ahLst/>
              <a:cxnLst/>
              <a:rect l="l" t="t" r="r" b="b"/>
              <a:pathLst>
                <a:path w="5485" h="3214" fill="none" extrusionOk="0">
                  <a:moveTo>
                    <a:pt x="1" y="1"/>
                  </a:moveTo>
                  <a:lnTo>
                    <a:pt x="5485" y="3213"/>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7" name="Google Shape;617;p38"/>
            <p:cNvSpPr/>
            <p:nvPr/>
          </p:nvSpPr>
          <p:spPr>
            <a:xfrm>
              <a:off x="2797875" y="4282975"/>
              <a:ext cx="401375" cy="235175"/>
            </a:xfrm>
            <a:custGeom>
              <a:avLst/>
              <a:gdLst/>
              <a:ahLst/>
              <a:cxnLst/>
              <a:rect l="l" t="t" r="r" b="b"/>
              <a:pathLst>
                <a:path w="16055" h="9407" fill="none" extrusionOk="0">
                  <a:moveTo>
                    <a:pt x="0" y="1"/>
                  </a:moveTo>
                  <a:lnTo>
                    <a:pt x="16054" y="940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8" name="Google Shape;618;p38"/>
            <p:cNvSpPr/>
            <p:nvPr/>
          </p:nvSpPr>
          <p:spPr>
            <a:xfrm>
              <a:off x="2788150" y="4533650"/>
              <a:ext cx="273275" cy="160175"/>
            </a:xfrm>
            <a:custGeom>
              <a:avLst/>
              <a:gdLst/>
              <a:ahLst/>
              <a:cxnLst/>
              <a:rect l="l" t="t" r="r" b="b"/>
              <a:pathLst>
                <a:path w="10931" h="6407" fill="none" extrusionOk="0">
                  <a:moveTo>
                    <a:pt x="1" y="0"/>
                  </a:moveTo>
                  <a:lnTo>
                    <a:pt x="10930" y="640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9" name="Google Shape;619;p38"/>
            <p:cNvSpPr/>
            <p:nvPr/>
          </p:nvSpPr>
          <p:spPr>
            <a:xfrm>
              <a:off x="1190750" y="3060325"/>
              <a:ext cx="434125" cy="360025"/>
            </a:xfrm>
            <a:custGeom>
              <a:avLst/>
              <a:gdLst/>
              <a:ahLst/>
              <a:cxnLst/>
              <a:rect l="l" t="t" r="r" b="b"/>
              <a:pathLst>
                <a:path w="17365" h="14401" extrusionOk="0">
                  <a:moveTo>
                    <a:pt x="13011" y="1"/>
                  </a:moveTo>
                  <a:cubicBezTo>
                    <a:pt x="12343" y="1"/>
                    <a:pt x="11586" y="263"/>
                    <a:pt x="10823" y="705"/>
                  </a:cubicBezTo>
                  <a:cubicBezTo>
                    <a:pt x="10415" y="938"/>
                    <a:pt x="10017" y="1210"/>
                    <a:pt x="9648" y="1521"/>
                  </a:cubicBezTo>
                  <a:cubicBezTo>
                    <a:pt x="8629" y="2346"/>
                    <a:pt x="7746" y="3336"/>
                    <a:pt x="7066" y="4452"/>
                  </a:cubicBezTo>
                  <a:cubicBezTo>
                    <a:pt x="6348" y="5626"/>
                    <a:pt x="5863" y="6975"/>
                    <a:pt x="5834" y="8111"/>
                  </a:cubicBezTo>
                  <a:cubicBezTo>
                    <a:pt x="5689" y="8063"/>
                    <a:pt x="5533" y="8040"/>
                    <a:pt x="5369" y="8040"/>
                  </a:cubicBezTo>
                  <a:cubicBezTo>
                    <a:pt x="4970" y="8040"/>
                    <a:pt x="4524" y="8177"/>
                    <a:pt x="4077" y="8431"/>
                  </a:cubicBezTo>
                  <a:cubicBezTo>
                    <a:pt x="3786" y="8596"/>
                    <a:pt x="3524" y="8800"/>
                    <a:pt x="3281" y="9033"/>
                  </a:cubicBezTo>
                  <a:cubicBezTo>
                    <a:pt x="2407" y="9887"/>
                    <a:pt x="1786" y="10975"/>
                    <a:pt x="1495" y="12168"/>
                  </a:cubicBezTo>
                  <a:cubicBezTo>
                    <a:pt x="1378" y="12198"/>
                    <a:pt x="1262" y="12236"/>
                    <a:pt x="1165" y="12304"/>
                  </a:cubicBezTo>
                  <a:cubicBezTo>
                    <a:pt x="845" y="12498"/>
                    <a:pt x="573" y="12760"/>
                    <a:pt x="379" y="13071"/>
                  </a:cubicBezTo>
                  <a:cubicBezTo>
                    <a:pt x="117" y="13459"/>
                    <a:pt x="0" y="13935"/>
                    <a:pt x="68" y="14401"/>
                  </a:cubicBezTo>
                  <a:lnTo>
                    <a:pt x="17365" y="4423"/>
                  </a:lnTo>
                  <a:cubicBezTo>
                    <a:pt x="17365" y="3811"/>
                    <a:pt x="17132" y="3404"/>
                    <a:pt x="16705" y="3307"/>
                  </a:cubicBezTo>
                  <a:cubicBezTo>
                    <a:pt x="16645" y="3294"/>
                    <a:pt x="16583" y="3287"/>
                    <a:pt x="16518" y="3287"/>
                  </a:cubicBezTo>
                  <a:cubicBezTo>
                    <a:pt x="16288" y="3287"/>
                    <a:pt x="16030" y="3366"/>
                    <a:pt x="15773" y="3510"/>
                  </a:cubicBezTo>
                  <a:cubicBezTo>
                    <a:pt x="15559" y="3637"/>
                    <a:pt x="15365" y="3792"/>
                    <a:pt x="15191" y="3976"/>
                  </a:cubicBezTo>
                  <a:cubicBezTo>
                    <a:pt x="15569" y="1928"/>
                    <a:pt x="14783" y="278"/>
                    <a:pt x="13414" y="35"/>
                  </a:cubicBezTo>
                  <a:cubicBezTo>
                    <a:pt x="13284" y="12"/>
                    <a:pt x="13149" y="1"/>
                    <a:pt x="13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0" name="Google Shape;620;p38"/>
            <p:cNvSpPr/>
            <p:nvPr/>
          </p:nvSpPr>
          <p:spPr>
            <a:xfrm>
              <a:off x="939825" y="3268775"/>
              <a:ext cx="382700" cy="298400"/>
            </a:xfrm>
            <a:custGeom>
              <a:avLst/>
              <a:gdLst/>
              <a:ahLst/>
              <a:cxnLst/>
              <a:rect l="l" t="t" r="r" b="b"/>
              <a:pathLst>
                <a:path w="15308" h="11936" extrusionOk="0">
                  <a:moveTo>
                    <a:pt x="7830" y="0"/>
                  </a:moveTo>
                  <a:cubicBezTo>
                    <a:pt x="7206" y="0"/>
                    <a:pt x="6508" y="209"/>
                    <a:pt x="5815" y="559"/>
                  </a:cubicBezTo>
                  <a:cubicBezTo>
                    <a:pt x="5689" y="627"/>
                    <a:pt x="5553" y="695"/>
                    <a:pt x="5436" y="763"/>
                  </a:cubicBezTo>
                  <a:cubicBezTo>
                    <a:pt x="4456" y="1336"/>
                    <a:pt x="3602" y="2083"/>
                    <a:pt x="2884" y="2957"/>
                  </a:cubicBezTo>
                  <a:cubicBezTo>
                    <a:pt x="2010" y="4034"/>
                    <a:pt x="1292" y="5364"/>
                    <a:pt x="971" y="6655"/>
                  </a:cubicBezTo>
                  <a:cubicBezTo>
                    <a:pt x="651" y="7936"/>
                    <a:pt x="709" y="9188"/>
                    <a:pt x="1253" y="9839"/>
                  </a:cubicBezTo>
                  <a:cubicBezTo>
                    <a:pt x="1195" y="9868"/>
                    <a:pt x="1127" y="9897"/>
                    <a:pt x="1069" y="9926"/>
                  </a:cubicBezTo>
                  <a:cubicBezTo>
                    <a:pt x="777" y="10110"/>
                    <a:pt x="525" y="10363"/>
                    <a:pt x="350" y="10654"/>
                  </a:cubicBezTo>
                  <a:cubicBezTo>
                    <a:pt x="117" y="11042"/>
                    <a:pt x="1" y="11489"/>
                    <a:pt x="20" y="11935"/>
                  </a:cubicBezTo>
                  <a:lnTo>
                    <a:pt x="15308" y="3112"/>
                  </a:lnTo>
                  <a:cubicBezTo>
                    <a:pt x="15298" y="2617"/>
                    <a:pt x="15036" y="2258"/>
                    <a:pt x="14677" y="2180"/>
                  </a:cubicBezTo>
                  <a:cubicBezTo>
                    <a:pt x="14634" y="2175"/>
                    <a:pt x="14592" y="2173"/>
                    <a:pt x="14550" y="2173"/>
                  </a:cubicBezTo>
                  <a:cubicBezTo>
                    <a:pt x="14341" y="2173"/>
                    <a:pt x="14136" y="2232"/>
                    <a:pt x="13958" y="2345"/>
                  </a:cubicBezTo>
                  <a:cubicBezTo>
                    <a:pt x="13784" y="2452"/>
                    <a:pt x="13619" y="2588"/>
                    <a:pt x="13473" y="2734"/>
                  </a:cubicBezTo>
                  <a:cubicBezTo>
                    <a:pt x="13658" y="1608"/>
                    <a:pt x="13240" y="724"/>
                    <a:pt x="12473" y="618"/>
                  </a:cubicBezTo>
                  <a:cubicBezTo>
                    <a:pt x="12420" y="610"/>
                    <a:pt x="12364" y="606"/>
                    <a:pt x="12307" y="606"/>
                  </a:cubicBezTo>
                  <a:cubicBezTo>
                    <a:pt x="12004" y="606"/>
                    <a:pt x="11661" y="713"/>
                    <a:pt x="11318" y="909"/>
                  </a:cubicBezTo>
                  <a:cubicBezTo>
                    <a:pt x="10765" y="1249"/>
                    <a:pt x="10280" y="1714"/>
                    <a:pt x="9921" y="2258"/>
                  </a:cubicBezTo>
                  <a:cubicBezTo>
                    <a:pt x="9882" y="1142"/>
                    <a:pt x="9338" y="375"/>
                    <a:pt x="8562" y="113"/>
                  </a:cubicBezTo>
                  <a:cubicBezTo>
                    <a:pt x="8334" y="36"/>
                    <a:pt x="8088" y="0"/>
                    <a:pt x="7830"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1" name="Google Shape;621;p38"/>
            <p:cNvSpPr/>
            <p:nvPr/>
          </p:nvSpPr>
          <p:spPr>
            <a:xfrm>
              <a:off x="1341425" y="3659350"/>
              <a:ext cx="75500" cy="89000"/>
            </a:xfrm>
            <a:custGeom>
              <a:avLst/>
              <a:gdLst/>
              <a:ahLst/>
              <a:cxnLst/>
              <a:rect l="l" t="t" r="r" b="b"/>
              <a:pathLst>
                <a:path w="3020" h="3560" extrusionOk="0">
                  <a:moveTo>
                    <a:pt x="321" y="1"/>
                  </a:moveTo>
                  <a:lnTo>
                    <a:pt x="1" y="3155"/>
                  </a:lnTo>
                  <a:cubicBezTo>
                    <a:pt x="366" y="3430"/>
                    <a:pt x="982" y="3559"/>
                    <a:pt x="1571" y="3559"/>
                  </a:cubicBezTo>
                  <a:cubicBezTo>
                    <a:pt x="2188" y="3559"/>
                    <a:pt x="2776" y="3418"/>
                    <a:pt x="3019" y="3155"/>
                  </a:cubicBezTo>
                  <a:lnTo>
                    <a:pt x="2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2" name="Google Shape;622;p38"/>
            <p:cNvSpPr/>
            <p:nvPr/>
          </p:nvSpPr>
          <p:spPr>
            <a:xfrm>
              <a:off x="1178850" y="3357000"/>
              <a:ext cx="408175" cy="338050"/>
            </a:xfrm>
            <a:custGeom>
              <a:avLst/>
              <a:gdLst/>
              <a:ahLst/>
              <a:cxnLst/>
              <a:rect l="l" t="t" r="r" b="b"/>
              <a:pathLst>
                <a:path w="16327" h="13522" extrusionOk="0">
                  <a:moveTo>
                    <a:pt x="8164" y="0"/>
                  </a:moveTo>
                  <a:cubicBezTo>
                    <a:pt x="5999" y="0"/>
                    <a:pt x="1" y="13521"/>
                    <a:pt x="8164" y="13521"/>
                  </a:cubicBezTo>
                  <a:cubicBezTo>
                    <a:pt x="16327" y="13521"/>
                    <a:pt x="10415" y="0"/>
                    <a:pt x="8164"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3" name="Google Shape;623;p38"/>
            <p:cNvSpPr/>
            <p:nvPr/>
          </p:nvSpPr>
          <p:spPr>
            <a:xfrm>
              <a:off x="2471725" y="3514250"/>
              <a:ext cx="81800" cy="96275"/>
            </a:xfrm>
            <a:custGeom>
              <a:avLst/>
              <a:gdLst/>
              <a:ahLst/>
              <a:cxnLst/>
              <a:rect l="l" t="t" r="r" b="b"/>
              <a:pathLst>
                <a:path w="3272" h="3851" extrusionOk="0">
                  <a:moveTo>
                    <a:pt x="350" y="0"/>
                  </a:moveTo>
                  <a:lnTo>
                    <a:pt x="1" y="3417"/>
                  </a:lnTo>
                  <a:cubicBezTo>
                    <a:pt x="395" y="3711"/>
                    <a:pt x="1062" y="3850"/>
                    <a:pt x="1701" y="3850"/>
                  </a:cubicBezTo>
                  <a:cubicBezTo>
                    <a:pt x="2367" y="3850"/>
                    <a:pt x="3004" y="3699"/>
                    <a:pt x="3272" y="3417"/>
                  </a:cubicBezTo>
                  <a:lnTo>
                    <a:pt x="285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4" name="Google Shape;624;p38"/>
            <p:cNvSpPr/>
            <p:nvPr/>
          </p:nvSpPr>
          <p:spPr>
            <a:xfrm>
              <a:off x="2295800" y="3186900"/>
              <a:ext cx="441675" cy="365700"/>
            </a:xfrm>
            <a:custGeom>
              <a:avLst/>
              <a:gdLst/>
              <a:ahLst/>
              <a:cxnLst/>
              <a:rect l="l" t="t" r="r" b="b"/>
              <a:pathLst>
                <a:path w="17667" h="14628" extrusionOk="0">
                  <a:moveTo>
                    <a:pt x="8833" y="0"/>
                  </a:moveTo>
                  <a:cubicBezTo>
                    <a:pt x="6484" y="0"/>
                    <a:pt x="1" y="14628"/>
                    <a:pt x="8833" y="14628"/>
                  </a:cubicBezTo>
                  <a:cubicBezTo>
                    <a:pt x="17666" y="14628"/>
                    <a:pt x="11270" y="0"/>
                    <a:pt x="8833"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5" name="Google Shape;625;p38"/>
            <p:cNvSpPr/>
            <p:nvPr/>
          </p:nvSpPr>
          <p:spPr>
            <a:xfrm>
              <a:off x="1936675" y="3222575"/>
              <a:ext cx="68700" cy="81050"/>
            </a:xfrm>
            <a:custGeom>
              <a:avLst/>
              <a:gdLst/>
              <a:ahLst/>
              <a:cxnLst/>
              <a:rect l="l" t="t" r="r" b="b"/>
              <a:pathLst>
                <a:path w="2748" h="3242" extrusionOk="0">
                  <a:moveTo>
                    <a:pt x="292" y="0"/>
                  </a:moveTo>
                  <a:lnTo>
                    <a:pt x="0" y="2873"/>
                  </a:lnTo>
                  <a:cubicBezTo>
                    <a:pt x="332" y="3124"/>
                    <a:pt x="889" y="3241"/>
                    <a:pt x="1424" y="3241"/>
                  </a:cubicBezTo>
                  <a:cubicBezTo>
                    <a:pt x="1986" y="3241"/>
                    <a:pt x="2523" y="3112"/>
                    <a:pt x="2747" y="2873"/>
                  </a:cubicBezTo>
                  <a:lnTo>
                    <a:pt x="2398"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6" name="Google Shape;626;p38"/>
            <p:cNvSpPr/>
            <p:nvPr/>
          </p:nvSpPr>
          <p:spPr>
            <a:xfrm>
              <a:off x="1707125" y="2990575"/>
              <a:ext cx="534600" cy="264525"/>
            </a:xfrm>
            <a:custGeom>
              <a:avLst/>
              <a:gdLst/>
              <a:ahLst/>
              <a:cxnLst/>
              <a:rect l="l" t="t" r="r" b="b"/>
              <a:pathLst>
                <a:path w="21384" h="10581" extrusionOk="0">
                  <a:moveTo>
                    <a:pt x="10687" y="1"/>
                  </a:moveTo>
                  <a:cubicBezTo>
                    <a:pt x="7853" y="1"/>
                    <a:pt x="0" y="10581"/>
                    <a:pt x="10687" y="10581"/>
                  </a:cubicBezTo>
                  <a:cubicBezTo>
                    <a:pt x="21383" y="10581"/>
                    <a:pt x="13638" y="1"/>
                    <a:pt x="10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7;p38"/>
            <p:cNvSpPr/>
            <p:nvPr/>
          </p:nvSpPr>
          <p:spPr>
            <a:xfrm>
              <a:off x="1624375" y="3255075"/>
              <a:ext cx="47100" cy="55675"/>
            </a:xfrm>
            <a:custGeom>
              <a:avLst/>
              <a:gdLst/>
              <a:ahLst/>
              <a:cxnLst/>
              <a:rect l="l" t="t" r="r" b="b"/>
              <a:pathLst>
                <a:path w="1884" h="2227" extrusionOk="0">
                  <a:moveTo>
                    <a:pt x="194" y="1"/>
                  </a:moveTo>
                  <a:lnTo>
                    <a:pt x="0" y="1971"/>
                  </a:lnTo>
                  <a:cubicBezTo>
                    <a:pt x="222" y="2146"/>
                    <a:pt x="602" y="2226"/>
                    <a:pt x="968" y="2226"/>
                  </a:cubicBezTo>
                  <a:cubicBezTo>
                    <a:pt x="1356" y="2226"/>
                    <a:pt x="1729" y="2136"/>
                    <a:pt x="1883" y="1971"/>
                  </a:cubicBezTo>
                  <a:lnTo>
                    <a:pt x="1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8;p38"/>
            <p:cNvSpPr/>
            <p:nvPr/>
          </p:nvSpPr>
          <p:spPr>
            <a:xfrm>
              <a:off x="1550125" y="3034500"/>
              <a:ext cx="195350" cy="239775"/>
            </a:xfrm>
            <a:custGeom>
              <a:avLst/>
              <a:gdLst/>
              <a:ahLst/>
              <a:cxnLst/>
              <a:rect l="l" t="t" r="r" b="b"/>
              <a:pathLst>
                <a:path w="7814" h="9591" extrusionOk="0">
                  <a:moveTo>
                    <a:pt x="3912" y="1"/>
                  </a:moveTo>
                  <a:cubicBezTo>
                    <a:pt x="2359" y="1"/>
                    <a:pt x="1107" y="1563"/>
                    <a:pt x="1107" y="2786"/>
                  </a:cubicBezTo>
                  <a:cubicBezTo>
                    <a:pt x="1107" y="3136"/>
                    <a:pt x="1204" y="3466"/>
                    <a:pt x="1388" y="3757"/>
                  </a:cubicBezTo>
                  <a:cubicBezTo>
                    <a:pt x="534" y="4485"/>
                    <a:pt x="0" y="5524"/>
                    <a:pt x="0" y="6475"/>
                  </a:cubicBezTo>
                  <a:cubicBezTo>
                    <a:pt x="0" y="8193"/>
                    <a:pt x="1747" y="9591"/>
                    <a:pt x="3912" y="9591"/>
                  </a:cubicBezTo>
                  <a:cubicBezTo>
                    <a:pt x="6067" y="9591"/>
                    <a:pt x="7814" y="8193"/>
                    <a:pt x="7814" y="6475"/>
                  </a:cubicBezTo>
                  <a:cubicBezTo>
                    <a:pt x="7814" y="5524"/>
                    <a:pt x="7280" y="4495"/>
                    <a:pt x="6435" y="3757"/>
                  </a:cubicBezTo>
                  <a:cubicBezTo>
                    <a:pt x="6610" y="3466"/>
                    <a:pt x="6707" y="3136"/>
                    <a:pt x="6717" y="2786"/>
                  </a:cubicBezTo>
                  <a:cubicBezTo>
                    <a:pt x="6717" y="1554"/>
                    <a:pt x="5455" y="1"/>
                    <a:pt x="391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9;p38"/>
            <p:cNvSpPr/>
            <p:nvPr/>
          </p:nvSpPr>
          <p:spPr>
            <a:xfrm>
              <a:off x="1838400" y="2587050"/>
              <a:ext cx="167950" cy="81800"/>
            </a:xfrm>
            <a:custGeom>
              <a:avLst/>
              <a:gdLst/>
              <a:ahLst/>
              <a:cxnLst/>
              <a:rect l="l" t="t" r="r" b="b"/>
              <a:pathLst>
                <a:path w="6718" h="3272" extrusionOk="0">
                  <a:moveTo>
                    <a:pt x="77" y="2780"/>
                  </a:moveTo>
                  <a:cubicBezTo>
                    <a:pt x="51" y="2791"/>
                    <a:pt x="26" y="2808"/>
                    <a:pt x="0" y="2825"/>
                  </a:cubicBezTo>
                  <a:lnTo>
                    <a:pt x="77" y="2780"/>
                  </a:lnTo>
                  <a:close/>
                  <a:moveTo>
                    <a:pt x="5067" y="0"/>
                  </a:moveTo>
                  <a:lnTo>
                    <a:pt x="5028" y="10"/>
                  </a:lnTo>
                  <a:cubicBezTo>
                    <a:pt x="4999" y="10"/>
                    <a:pt x="4970" y="10"/>
                    <a:pt x="4950" y="20"/>
                  </a:cubicBezTo>
                  <a:lnTo>
                    <a:pt x="4912" y="29"/>
                  </a:lnTo>
                  <a:lnTo>
                    <a:pt x="4844" y="49"/>
                  </a:lnTo>
                  <a:lnTo>
                    <a:pt x="4795" y="59"/>
                  </a:lnTo>
                  <a:lnTo>
                    <a:pt x="4718" y="88"/>
                  </a:lnTo>
                  <a:cubicBezTo>
                    <a:pt x="4688" y="97"/>
                    <a:pt x="4659" y="117"/>
                    <a:pt x="4630" y="136"/>
                  </a:cubicBezTo>
                  <a:lnTo>
                    <a:pt x="77" y="2780"/>
                  </a:lnTo>
                  <a:lnTo>
                    <a:pt x="77" y="2780"/>
                  </a:lnTo>
                  <a:cubicBezTo>
                    <a:pt x="81" y="2779"/>
                    <a:pt x="84" y="2777"/>
                    <a:pt x="88" y="2776"/>
                  </a:cubicBezTo>
                  <a:cubicBezTo>
                    <a:pt x="126" y="2757"/>
                    <a:pt x="165" y="2747"/>
                    <a:pt x="214" y="2737"/>
                  </a:cubicBezTo>
                  <a:lnTo>
                    <a:pt x="282" y="2718"/>
                  </a:lnTo>
                  <a:cubicBezTo>
                    <a:pt x="321" y="2708"/>
                    <a:pt x="359" y="2699"/>
                    <a:pt x="398" y="2699"/>
                  </a:cubicBezTo>
                  <a:lnTo>
                    <a:pt x="437" y="2699"/>
                  </a:lnTo>
                  <a:cubicBezTo>
                    <a:pt x="495" y="2689"/>
                    <a:pt x="554" y="2689"/>
                    <a:pt x="602" y="2689"/>
                  </a:cubicBezTo>
                  <a:lnTo>
                    <a:pt x="641" y="2689"/>
                  </a:lnTo>
                  <a:cubicBezTo>
                    <a:pt x="689" y="2689"/>
                    <a:pt x="748" y="2689"/>
                    <a:pt x="806" y="2699"/>
                  </a:cubicBezTo>
                  <a:lnTo>
                    <a:pt x="825" y="2699"/>
                  </a:lnTo>
                  <a:cubicBezTo>
                    <a:pt x="884" y="2708"/>
                    <a:pt x="951" y="2718"/>
                    <a:pt x="1010" y="2737"/>
                  </a:cubicBezTo>
                  <a:lnTo>
                    <a:pt x="1039" y="2737"/>
                  </a:lnTo>
                  <a:cubicBezTo>
                    <a:pt x="1097" y="2747"/>
                    <a:pt x="1165" y="2767"/>
                    <a:pt x="1233" y="2786"/>
                  </a:cubicBezTo>
                  <a:lnTo>
                    <a:pt x="1243" y="2786"/>
                  </a:lnTo>
                  <a:cubicBezTo>
                    <a:pt x="1311" y="2815"/>
                    <a:pt x="1379" y="2844"/>
                    <a:pt x="1447" y="2873"/>
                  </a:cubicBezTo>
                  <a:lnTo>
                    <a:pt x="1456" y="2873"/>
                  </a:lnTo>
                  <a:cubicBezTo>
                    <a:pt x="1524" y="2902"/>
                    <a:pt x="1602" y="2941"/>
                    <a:pt x="1670" y="2980"/>
                  </a:cubicBezTo>
                  <a:cubicBezTo>
                    <a:pt x="1738" y="3019"/>
                    <a:pt x="1806" y="3067"/>
                    <a:pt x="1874" y="3116"/>
                  </a:cubicBezTo>
                  <a:lnTo>
                    <a:pt x="1883" y="3116"/>
                  </a:lnTo>
                  <a:cubicBezTo>
                    <a:pt x="1961" y="3165"/>
                    <a:pt x="2029" y="3213"/>
                    <a:pt x="2087" y="3271"/>
                  </a:cubicBezTo>
                  <a:lnTo>
                    <a:pt x="6717" y="583"/>
                  </a:lnTo>
                  <a:lnTo>
                    <a:pt x="6659" y="534"/>
                  </a:lnTo>
                  <a:lnTo>
                    <a:pt x="6601" y="476"/>
                  </a:lnTo>
                  <a:lnTo>
                    <a:pt x="6533" y="427"/>
                  </a:lnTo>
                  <a:lnTo>
                    <a:pt x="6513" y="418"/>
                  </a:lnTo>
                  <a:lnTo>
                    <a:pt x="6513" y="408"/>
                  </a:lnTo>
                  <a:lnTo>
                    <a:pt x="6465" y="379"/>
                  </a:lnTo>
                  <a:lnTo>
                    <a:pt x="6387" y="330"/>
                  </a:lnTo>
                  <a:lnTo>
                    <a:pt x="6319" y="282"/>
                  </a:lnTo>
                  <a:lnTo>
                    <a:pt x="6300" y="272"/>
                  </a:lnTo>
                  <a:lnTo>
                    <a:pt x="6241" y="243"/>
                  </a:lnTo>
                  <a:lnTo>
                    <a:pt x="6154" y="194"/>
                  </a:lnTo>
                  <a:lnTo>
                    <a:pt x="6086" y="165"/>
                  </a:lnTo>
                  <a:lnTo>
                    <a:pt x="6067" y="165"/>
                  </a:lnTo>
                  <a:lnTo>
                    <a:pt x="5979" y="126"/>
                  </a:lnTo>
                  <a:lnTo>
                    <a:pt x="5892" y="97"/>
                  </a:lnTo>
                  <a:lnTo>
                    <a:pt x="5863" y="97"/>
                  </a:lnTo>
                  <a:lnTo>
                    <a:pt x="5795" y="68"/>
                  </a:lnTo>
                  <a:cubicBezTo>
                    <a:pt x="5756" y="59"/>
                    <a:pt x="5727" y="49"/>
                    <a:pt x="5688" y="39"/>
                  </a:cubicBezTo>
                  <a:lnTo>
                    <a:pt x="5640" y="39"/>
                  </a:lnTo>
                  <a:lnTo>
                    <a:pt x="5581" y="29"/>
                  </a:lnTo>
                  <a:lnTo>
                    <a:pt x="5465" y="10"/>
                  </a:lnTo>
                  <a:lnTo>
                    <a:pt x="5436" y="10"/>
                  </a:lnTo>
                  <a:lnTo>
                    <a:pt x="534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30;p38"/>
            <p:cNvSpPr/>
            <p:nvPr/>
          </p:nvSpPr>
          <p:spPr>
            <a:xfrm>
              <a:off x="1908525" y="2560000"/>
              <a:ext cx="189775" cy="103025"/>
            </a:xfrm>
            <a:custGeom>
              <a:avLst/>
              <a:gdLst/>
              <a:ahLst/>
              <a:cxnLst/>
              <a:rect l="l" t="t" r="r" b="b"/>
              <a:pathLst>
                <a:path w="7591" h="4121" extrusionOk="0">
                  <a:moveTo>
                    <a:pt x="5307" y="1"/>
                  </a:moveTo>
                  <a:cubicBezTo>
                    <a:pt x="5284" y="1"/>
                    <a:pt x="5258" y="5"/>
                    <a:pt x="5232" y="5"/>
                  </a:cubicBezTo>
                  <a:lnTo>
                    <a:pt x="5116" y="5"/>
                  </a:lnTo>
                  <a:cubicBezTo>
                    <a:pt x="5067" y="5"/>
                    <a:pt x="5028" y="15"/>
                    <a:pt x="4980" y="24"/>
                  </a:cubicBezTo>
                  <a:cubicBezTo>
                    <a:pt x="4951" y="24"/>
                    <a:pt x="4931" y="34"/>
                    <a:pt x="4902" y="44"/>
                  </a:cubicBezTo>
                  <a:lnTo>
                    <a:pt x="4863" y="53"/>
                  </a:lnTo>
                  <a:cubicBezTo>
                    <a:pt x="4844" y="53"/>
                    <a:pt x="4834" y="53"/>
                    <a:pt x="4824" y="63"/>
                  </a:cubicBezTo>
                  <a:cubicBezTo>
                    <a:pt x="4756" y="83"/>
                    <a:pt x="4689" y="112"/>
                    <a:pt x="4630" y="150"/>
                  </a:cubicBezTo>
                  <a:lnTo>
                    <a:pt x="0" y="2839"/>
                  </a:lnTo>
                  <a:cubicBezTo>
                    <a:pt x="68" y="2800"/>
                    <a:pt x="146" y="2771"/>
                    <a:pt x="233" y="2742"/>
                  </a:cubicBezTo>
                  <a:lnTo>
                    <a:pt x="272" y="2732"/>
                  </a:lnTo>
                  <a:cubicBezTo>
                    <a:pt x="360" y="2713"/>
                    <a:pt x="437" y="2694"/>
                    <a:pt x="525" y="2684"/>
                  </a:cubicBezTo>
                  <a:cubicBezTo>
                    <a:pt x="612" y="2684"/>
                    <a:pt x="709" y="2684"/>
                    <a:pt x="796" y="2694"/>
                  </a:cubicBezTo>
                  <a:lnTo>
                    <a:pt x="806" y="2694"/>
                  </a:lnTo>
                  <a:cubicBezTo>
                    <a:pt x="903" y="2713"/>
                    <a:pt x="1000" y="2732"/>
                    <a:pt x="1097" y="2761"/>
                  </a:cubicBezTo>
                  <a:lnTo>
                    <a:pt x="1107" y="2761"/>
                  </a:lnTo>
                  <a:cubicBezTo>
                    <a:pt x="1204" y="2791"/>
                    <a:pt x="1311" y="2820"/>
                    <a:pt x="1398" y="2868"/>
                  </a:cubicBezTo>
                  <a:lnTo>
                    <a:pt x="1418" y="2868"/>
                  </a:lnTo>
                  <a:cubicBezTo>
                    <a:pt x="1515" y="2907"/>
                    <a:pt x="1621" y="2965"/>
                    <a:pt x="1728" y="3024"/>
                  </a:cubicBezTo>
                  <a:cubicBezTo>
                    <a:pt x="1825" y="3082"/>
                    <a:pt x="1942" y="3150"/>
                    <a:pt x="2048" y="3227"/>
                  </a:cubicBezTo>
                  <a:lnTo>
                    <a:pt x="2058" y="3237"/>
                  </a:lnTo>
                  <a:cubicBezTo>
                    <a:pt x="2155" y="3315"/>
                    <a:pt x="2262" y="3392"/>
                    <a:pt x="2359" y="3480"/>
                  </a:cubicBezTo>
                  <a:lnTo>
                    <a:pt x="2369" y="3489"/>
                  </a:lnTo>
                  <a:cubicBezTo>
                    <a:pt x="2475" y="3577"/>
                    <a:pt x="2573" y="3674"/>
                    <a:pt x="2679" y="3781"/>
                  </a:cubicBezTo>
                  <a:cubicBezTo>
                    <a:pt x="2776" y="3887"/>
                    <a:pt x="2873" y="4004"/>
                    <a:pt x="2961" y="4120"/>
                  </a:cubicBezTo>
                  <a:lnTo>
                    <a:pt x="7591" y="1432"/>
                  </a:lnTo>
                  <a:lnTo>
                    <a:pt x="7552" y="1373"/>
                  </a:lnTo>
                  <a:lnTo>
                    <a:pt x="7474" y="1276"/>
                  </a:lnTo>
                  <a:lnTo>
                    <a:pt x="7387" y="1179"/>
                  </a:lnTo>
                  <a:cubicBezTo>
                    <a:pt x="7358" y="1150"/>
                    <a:pt x="7338" y="1121"/>
                    <a:pt x="7309" y="1092"/>
                  </a:cubicBezTo>
                  <a:cubicBezTo>
                    <a:pt x="7280" y="1063"/>
                    <a:pt x="7251" y="1024"/>
                    <a:pt x="7212" y="995"/>
                  </a:cubicBezTo>
                  <a:cubicBezTo>
                    <a:pt x="7183" y="966"/>
                    <a:pt x="7154" y="937"/>
                    <a:pt x="7115" y="898"/>
                  </a:cubicBezTo>
                  <a:lnTo>
                    <a:pt x="7018" y="811"/>
                  </a:lnTo>
                  <a:lnTo>
                    <a:pt x="7008" y="791"/>
                  </a:lnTo>
                  <a:lnTo>
                    <a:pt x="6999" y="791"/>
                  </a:lnTo>
                  <a:cubicBezTo>
                    <a:pt x="6970" y="762"/>
                    <a:pt x="6940" y="733"/>
                    <a:pt x="6911" y="713"/>
                  </a:cubicBezTo>
                  <a:lnTo>
                    <a:pt x="6805" y="626"/>
                  </a:lnTo>
                  <a:lnTo>
                    <a:pt x="6698" y="539"/>
                  </a:lnTo>
                  <a:lnTo>
                    <a:pt x="6678" y="539"/>
                  </a:lnTo>
                  <a:cubicBezTo>
                    <a:pt x="6649" y="510"/>
                    <a:pt x="6620" y="490"/>
                    <a:pt x="6591" y="471"/>
                  </a:cubicBezTo>
                  <a:lnTo>
                    <a:pt x="6484" y="403"/>
                  </a:lnTo>
                  <a:lnTo>
                    <a:pt x="6377" y="335"/>
                  </a:lnTo>
                  <a:lnTo>
                    <a:pt x="6358" y="325"/>
                  </a:lnTo>
                  <a:lnTo>
                    <a:pt x="6271" y="277"/>
                  </a:lnTo>
                  <a:cubicBezTo>
                    <a:pt x="6242" y="257"/>
                    <a:pt x="6203" y="248"/>
                    <a:pt x="6174" y="228"/>
                  </a:cubicBezTo>
                  <a:lnTo>
                    <a:pt x="6067" y="180"/>
                  </a:lnTo>
                  <a:lnTo>
                    <a:pt x="6047" y="170"/>
                  </a:lnTo>
                  <a:lnTo>
                    <a:pt x="6038" y="170"/>
                  </a:lnTo>
                  <a:cubicBezTo>
                    <a:pt x="6009" y="160"/>
                    <a:pt x="5989" y="150"/>
                    <a:pt x="5970" y="141"/>
                  </a:cubicBezTo>
                  <a:cubicBezTo>
                    <a:pt x="5941" y="131"/>
                    <a:pt x="5902" y="112"/>
                    <a:pt x="5863" y="102"/>
                  </a:cubicBezTo>
                  <a:lnTo>
                    <a:pt x="5756" y="63"/>
                  </a:lnTo>
                  <a:lnTo>
                    <a:pt x="5727" y="63"/>
                  </a:lnTo>
                  <a:lnTo>
                    <a:pt x="5659" y="53"/>
                  </a:lnTo>
                  <a:lnTo>
                    <a:pt x="5552" y="24"/>
                  </a:lnTo>
                  <a:cubicBezTo>
                    <a:pt x="5523" y="15"/>
                    <a:pt x="5484" y="15"/>
                    <a:pt x="5446" y="5"/>
                  </a:cubicBezTo>
                  <a:lnTo>
                    <a:pt x="5339" y="5"/>
                  </a:lnTo>
                  <a:cubicBezTo>
                    <a:pt x="5329" y="2"/>
                    <a:pt x="5318" y="1"/>
                    <a:pt x="5307"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31;p38"/>
            <p:cNvSpPr/>
            <p:nvPr/>
          </p:nvSpPr>
          <p:spPr>
            <a:xfrm>
              <a:off x="2010200" y="2466200"/>
              <a:ext cx="366425" cy="295100"/>
            </a:xfrm>
            <a:custGeom>
              <a:avLst/>
              <a:gdLst/>
              <a:ahLst/>
              <a:cxnLst/>
              <a:rect l="l" t="t" r="r" b="b"/>
              <a:pathLst>
                <a:path w="14657" h="11804" extrusionOk="0">
                  <a:moveTo>
                    <a:pt x="55" y="3017"/>
                  </a:moveTo>
                  <a:cubicBezTo>
                    <a:pt x="36" y="3027"/>
                    <a:pt x="18" y="3037"/>
                    <a:pt x="0" y="3048"/>
                  </a:cubicBezTo>
                  <a:lnTo>
                    <a:pt x="55" y="3017"/>
                  </a:lnTo>
                  <a:close/>
                  <a:moveTo>
                    <a:pt x="6028" y="1"/>
                  </a:moveTo>
                  <a:cubicBezTo>
                    <a:pt x="5931" y="1"/>
                    <a:pt x="5834" y="1"/>
                    <a:pt x="5737" y="20"/>
                  </a:cubicBezTo>
                  <a:lnTo>
                    <a:pt x="5669" y="20"/>
                  </a:lnTo>
                  <a:cubicBezTo>
                    <a:pt x="5581" y="30"/>
                    <a:pt x="5504" y="39"/>
                    <a:pt x="5426" y="59"/>
                  </a:cubicBezTo>
                  <a:cubicBezTo>
                    <a:pt x="5407" y="59"/>
                    <a:pt x="5397" y="68"/>
                    <a:pt x="5378" y="68"/>
                  </a:cubicBezTo>
                  <a:cubicBezTo>
                    <a:pt x="5319" y="88"/>
                    <a:pt x="5261" y="107"/>
                    <a:pt x="5193" y="117"/>
                  </a:cubicBezTo>
                  <a:cubicBezTo>
                    <a:pt x="5125" y="136"/>
                    <a:pt x="5096" y="146"/>
                    <a:pt x="5057" y="156"/>
                  </a:cubicBezTo>
                  <a:cubicBezTo>
                    <a:pt x="5028" y="166"/>
                    <a:pt x="5018" y="175"/>
                    <a:pt x="4999" y="185"/>
                  </a:cubicBezTo>
                  <a:lnTo>
                    <a:pt x="4931" y="204"/>
                  </a:lnTo>
                  <a:cubicBezTo>
                    <a:pt x="4824" y="253"/>
                    <a:pt x="4727" y="301"/>
                    <a:pt x="4630" y="360"/>
                  </a:cubicBezTo>
                  <a:lnTo>
                    <a:pt x="55" y="3017"/>
                  </a:lnTo>
                  <a:lnTo>
                    <a:pt x="55" y="3017"/>
                  </a:lnTo>
                  <a:cubicBezTo>
                    <a:pt x="134" y="2972"/>
                    <a:pt x="214" y="2934"/>
                    <a:pt x="301" y="2903"/>
                  </a:cubicBezTo>
                  <a:lnTo>
                    <a:pt x="369" y="2874"/>
                  </a:lnTo>
                  <a:cubicBezTo>
                    <a:pt x="427" y="2844"/>
                    <a:pt x="495" y="2835"/>
                    <a:pt x="563" y="2815"/>
                  </a:cubicBezTo>
                  <a:cubicBezTo>
                    <a:pt x="631" y="2796"/>
                    <a:pt x="689" y="2777"/>
                    <a:pt x="748" y="2767"/>
                  </a:cubicBezTo>
                  <a:cubicBezTo>
                    <a:pt x="845" y="2738"/>
                    <a:pt x="942" y="2728"/>
                    <a:pt x="1039" y="2718"/>
                  </a:cubicBezTo>
                  <a:cubicBezTo>
                    <a:pt x="1058" y="2718"/>
                    <a:pt x="1078" y="2709"/>
                    <a:pt x="1097" y="2709"/>
                  </a:cubicBezTo>
                  <a:cubicBezTo>
                    <a:pt x="1223" y="2699"/>
                    <a:pt x="1340" y="2689"/>
                    <a:pt x="1466" y="2689"/>
                  </a:cubicBezTo>
                  <a:lnTo>
                    <a:pt x="1553" y="2689"/>
                  </a:lnTo>
                  <a:cubicBezTo>
                    <a:pt x="1670" y="2699"/>
                    <a:pt x="1786" y="2709"/>
                    <a:pt x="1903" y="2718"/>
                  </a:cubicBezTo>
                  <a:lnTo>
                    <a:pt x="1932" y="2718"/>
                  </a:lnTo>
                  <a:cubicBezTo>
                    <a:pt x="2058" y="2738"/>
                    <a:pt x="2194" y="2767"/>
                    <a:pt x="2320" y="2796"/>
                  </a:cubicBezTo>
                  <a:lnTo>
                    <a:pt x="2388" y="2806"/>
                  </a:lnTo>
                  <a:cubicBezTo>
                    <a:pt x="2514" y="2835"/>
                    <a:pt x="2650" y="2874"/>
                    <a:pt x="2776" y="2912"/>
                  </a:cubicBezTo>
                  <a:lnTo>
                    <a:pt x="2844" y="2942"/>
                  </a:lnTo>
                  <a:cubicBezTo>
                    <a:pt x="2980" y="2980"/>
                    <a:pt x="3126" y="3039"/>
                    <a:pt x="3271" y="3097"/>
                  </a:cubicBezTo>
                  <a:cubicBezTo>
                    <a:pt x="3407" y="3155"/>
                    <a:pt x="3543" y="3213"/>
                    <a:pt x="3679" y="3291"/>
                  </a:cubicBezTo>
                  <a:lnTo>
                    <a:pt x="3718" y="3301"/>
                  </a:lnTo>
                  <a:cubicBezTo>
                    <a:pt x="3854" y="3369"/>
                    <a:pt x="3980" y="3446"/>
                    <a:pt x="4116" y="3524"/>
                  </a:cubicBezTo>
                  <a:cubicBezTo>
                    <a:pt x="4252" y="3602"/>
                    <a:pt x="4378" y="3679"/>
                    <a:pt x="4514" y="3767"/>
                  </a:cubicBezTo>
                  <a:lnTo>
                    <a:pt x="4601" y="3815"/>
                  </a:lnTo>
                  <a:cubicBezTo>
                    <a:pt x="4727" y="3902"/>
                    <a:pt x="4853" y="3990"/>
                    <a:pt x="4980" y="4087"/>
                  </a:cubicBezTo>
                  <a:cubicBezTo>
                    <a:pt x="5106" y="4184"/>
                    <a:pt x="5232" y="4281"/>
                    <a:pt x="5358" y="4378"/>
                  </a:cubicBezTo>
                  <a:lnTo>
                    <a:pt x="5455" y="4465"/>
                  </a:lnTo>
                  <a:cubicBezTo>
                    <a:pt x="5581" y="4563"/>
                    <a:pt x="5698" y="4660"/>
                    <a:pt x="5814" y="4766"/>
                  </a:cubicBezTo>
                  <a:lnTo>
                    <a:pt x="5834" y="4786"/>
                  </a:lnTo>
                  <a:cubicBezTo>
                    <a:pt x="5960" y="4902"/>
                    <a:pt x="6076" y="5019"/>
                    <a:pt x="6203" y="5135"/>
                  </a:cubicBezTo>
                  <a:lnTo>
                    <a:pt x="6290" y="5223"/>
                  </a:lnTo>
                  <a:cubicBezTo>
                    <a:pt x="6416" y="5339"/>
                    <a:pt x="6523" y="5456"/>
                    <a:pt x="6639" y="5582"/>
                  </a:cubicBezTo>
                  <a:lnTo>
                    <a:pt x="6649" y="5591"/>
                  </a:lnTo>
                  <a:cubicBezTo>
                    <a:pt x="6766" y="5718"/>
                    <a:pt x="6882" y="5853"/>
                    <a:pt x="6999" y="5989"/>
                  </a:cubicBezTo>
                  <a:lnTo>
                    <a:pt x="7076" y="6067"/>
                  </a:lnTo>
                  <a:cubicBezTo>
                    <a:pt x="7193" y="6213"/>
                    <a:pt x="7309" y="6348"/>
                    <a:pt x="7416" y="6494"/>
                  </a:cubicBezTo>
                  <a:cubicBezTo>
                    <a:pt x="7532" y="6640"/>
                    <a:pt x="7659" y="6824"/>
                    <a:pt x="7785" y="6999"/>
                  </a:cubicBezTo>
                  <a:cubicBezTo>
                    <a:pt x="7824" y="7047"/>
                    <a:pt x="7862" y="7106"/>
                    <a:pt x="7901" y="7154"/>
                  </a:cubicBezTo>
                  <a:cubicBezTo>
                    <a:pt x="7940" y="7212"/>
                    <a:pt x="7998" y="7300"/>
                    <a:pt x="8047" y="7368"/>
                  </a:cubicBezTo>
                  <a:cubicBezTo>
                    <a:pt x="8163" y="7562"/>
                    <a:pt x="8290" y="7746"/>
                    <a:pt x="8406" y="7940"/>
                  </a:cubicBezTo>
                  <a:cubicBezTo>
                    <a:pt x="8474" y="8047"/>
                    <a:pt x="8532" y="8154"/>
                    <a:pt x="8600" y="8270"/>
                  </a:cubicBezTo>
                  <a:cubicBezTo>
                    <a:pt x="8639" y="8329"/>
                    <a:pt x="8678" y="8397"/>
                    <a:pt x="8707" y="8464"/>
                  </a:cubicBezTo>
                  <a:cubicBezTo>
                    <a:pt x="8804" y="8649"/>
                    <a:pt x="8901" y="8833"/>
                    <a:pt x="8998" y="9018"/>
                  </a:cubicBezTo>
                  <a:lnTo>
                    <a:pt x="9027" y="9086"/>
                  </a:lnTo>
                  <a:cubicBezTo>
                    <a:pt x="9124" y="9290"/>
                    <a:pt x="9221" y="9493"/>
                    <a:pt x="9309" y="9697"/>
                  </a:cubicBezTo>
                  <a:lnTo>
                    <a:pt x="9338" y="9765"/>
                  </a:lnTo>
                  <a:cubicBezTo>
                    <a:pt x="9425" y="9969"/>
                    <a:pt x="9503" y="10173"/>
                    <a:pt x="9580" y="10377"/>
                  </a:cubicBezTo>
                  <a:lnTo>
                    <a:pt x="9600" y="10445"/>
                  </a:lnTo>
                  <a:cubicBezTo>
                    <a:pt x="9678" y="10648"/>
                    <a:pt x="9745" y="10862"/>
                    <a:pt x="9813" y="11066"/>
                  </a:cubicBezTo>
                  <a:cubicBezTo>
                    <a:pt x="9823" y="11085"/>
                    <a:pt x="9833" y="11114"/>
                    <a:pt x="9833" y="11134"/>
                  </a:cubicBezTo>
                  <a:cubicBezTo>
                    <a:pt x="9901" y="11357"/>
                    <a:pt x="9969" y="11580"/>
                    <a:pt x="10027" y="11803"/>
                  </a:cubicBezTo>
                  <a:lnTo>
                    <a:pt x="14657" y="9105"/>
                  </a:lnTo>
                  <a:cubicBezTo>
                    <a:pt x="14637" y="9027"/>
                    <a:pt x="14608" y="8940"/>
                    <a:pt x="14589" y="8853"/>
                  </a:cubicBezTo>
                  <a:cubicBezTo>
                    <a:pt x="14550" y="8727"/>
                    <a:pt x="14521" y="8610"/>
                    <a:pt x="14482" y="8494"/>
                  </a:cubicBezTo>
                  <a:cubicBezTo>
                    <a:pt x="14482" y="8474"/>
                    <a:pt x="14472" y="8455"/>
                    <a:pt x="14463" y="8445"/>
                  </a:cubicBezTo>
                  <a:lnTo>
                    <a:pt x="14443" y="8377"/>
                  </a:lnTo>
                  <a:cubicBezTo>
                    <a:pt x="14424" y="8299"/>
                    <a:pt x="14395" y="8222"/>
                    <a:pt x="14375" y="8144"/>
                  </a:cubicBezTo>
                  <a:cubicBezTo>
                    <a:pt x="14337" y="8037"/>
                    <a:pt x="14298" y="7931"/>
                    <a:pt x="14249" y="7814"/>
                  </a:cubicBezTo>
                  <a:cubicBezTo>
                    <a:pt x="14239" y="7795"/>
                    <a:pt x="14239" y="7775"/>
                    <a:pt x="14230" y="7746"/>
                  </a:cubicBezTo>
                  <a:cubicBezTo>
                    <a:pt x="14220" y="7727"/>
                    <a:pt x="14210" y="7707"/>
                    <a:pt x="14201" y="7688"/>
                  </a:cubicBezTo>
                  <a:cubicBezTo>
                    <a:pt x="14181" y="7620"/>
                    <a:pt x="14152" y="7562"/>
                    <a:pt x="14133" y="7494"/>
                  </a:cubicBezTo>
                  <a:cubicBezTo>
                    <a:pt x="14094" y="7387"/>
                    <a:pt x="14045" y="7280"/>
                    <a:pt x="14007" y="7183"/>
                  </a:cubicBezTo>
                  <a:cubicBezTo>
                    <a:pt x="13987" y="7144"/>
                    <a:pt x="13977" y="7106"/>
                    <a:pt x="13958" y="7067"/>
                  </a:cubicBezTo>
                  <a:cubicBezTo>
                    <a:pt x="13939" y="7038"/>
                    <a:pt x="13939" y="7028"/>
                    <a:pt x="13929" y="7009"/>
                  </a:cubicBezTo>
                  <a:cubicBezTo>
                    <a:pt x="13919" y="6979"/>
                    <a:pt x="13900" y="6921"/>
                    <a:pt x="13880" y="6882"/>
                  </a:cubicBezTo>
                  <a:cubicBezTo>
                    <a:pt x="13832" y="6776"/>
                    <a:pt x="13783" y="6679"/>
                    <a:pt x="13735" y="6572"/>
                  </a:cubicBezTo>
                  <a:cubicBezTo>
                    <a:pt x="13706" y="6513"/>
                    <a:pt x="13686" y="6455"/>
                    <a:pt x="13657" y="6407"/>
                  </a:cubicBezTo>
                  <a:cubicBezTo>
                    <a:pt x="13638" y="6378"/>
                    <a:pt x="13628" y="6358"/>
                    <a:pt x="13618" y="6339"/>
                  </a:cubicBezTo>
                  <a:cubicBezTo>
                    <a:pt x="13609" y="6310"/>
                    <a:pt x="13599" y="6281"/>
                    <a:pt x="13579" y="6261"/>
                  </a:cubicBezTo>
                  <a:cubicBezTo>
                    <a:pt x="13521" y="6135"/>
                    <a:pt x="13463" y="6018"/>
                    <a:pt x="13395" y="5892"/>
                  </a:cubicBezTo>
                  <a:lnTo>
                    <a:pt x="13337" y="5776"/>
                  </a:lnTo>
                  <a:cubicBezTo>
                    <a:pt x="13298" y="5708"/>
                    <a:pt x="13259" y="5640"/>
                    <a:pt x="13220" y="5572"/>
                  </a:cubicBezTo>
                  <a:cubicBezTo>
                    <a:pt x="13181" y="5504"/>
                    <a:pt x="13152" y="5436"/>
                    <a:pt x="13114" y="5378"/>
                  </a:cubicBezTo>
                  <a:cubicBezTo>
                    <a:pt x="13084" y="5329"/>
                    <a:pt x="13055" y="5290"/>
                    <a:pt x="13036" y="5252"/>
                  </a:cubicBezTo>
                  <a:cubicBezTo>
                    <a:pt x="12910" y="5058"/>
                    <a:pt x="12793" y="4873"/>
                    <a:pt x="12667" y="4679"/>
                  </a:cubicBezTo>
                  <a:cubicBezTo>
                    <a:pt x="12638" y="4640"/>
                    <a:pt x="12609" y="4582"/>
                    <a:pt x="12580" y="4533"/>
                  </a:cubicBezTo>
                  <a:cubicBezTo>
                    <a:pt x="12560" y="4514"/>
                    <a:pt x="12541" y="4485"/>
                    <a:pt x="12521" y="4465"/>
                  </a:cubicBezTo>
                  <a:cubicBezTo>
                    <a:pt x="12492" y="4407"/>
                    <a:pt x="12454" y="4359"/>
                    <a:pt x="12415" y="4310"/>
                  </a:cubicBezTo>
                  <a:cubicBezTo>
                    <a:pt x="12356" y="4223"/>
                    <a:pt x="12298" y="4145"/>
                    <a:pt x="12250" y="4067"/>
                  </a:cubicBezTo>
                  <a:cubicBezTo>
                    <a:pt x="12191" y="3990"/>
                    <a:pt x="12114" y="3893"/>
                    <a:pt x="12046" y="3805"/>
                  </a:cubicBezTo>
                  <a:lnTo>
                    <a:pt x="11997" y="3747"/>
                  </a:lnTo>
                  <a:cubicBezTo>
                    <a:pt x="11920" y="3650"/>
                    <a:pt x="11842" y="3553"/>
                    <a:pt x="11755" y="3456"/>
                  </a:cubicBezTo>
                  <a:lnTo>
                    <a:pt x="11687" y="3378"/>
                  </a:lnTo>
                  <a:lnTo>
                    <a:pt x="11619" y="3291"/>
                  </a:lnTo>
                  <a:lnTo>
                    <a:pt x="11522" y="3175"/>
                  </a:lnTo>
                  <a:cubicBezTo>
                    <a:pt x="11434" y="3077"/>
                    <a:pt x="11357" y="2990"/>
                    <a:pt x="11279" y="2903"/>
                  </a:cubicBezTo>
                  <a:lnTo>
                    <a:pt x="11260" y="2883"/>
                  </a:lnTo>
                  <a:cubicBezTo>
                    <a:pt x="11182" y="2806"/>
                    <a:pt x="11104" y="2718"/>
                    <a:pt x="11017" y="2631"/>
                  </a:cubicBezTo>
                  <a:cubicBezTo>
                    <a:pt x="10988" y="2602"/>
                    <a:pt x="10949" y="2563"/>
                    <a:pt x="10920" y="2534"/>
                  </a:cubicBezTo>
                  <a:cubicBezTo>
                    <a:pt x="10881" y="2495"/>
                    <a:pt x="10852" y="2476"/>
                    <a:pt x="10823" y="2447"/>
                  </a:cubicBezTo>
                  <a:lnTo>
                    <a:pt x="10765" y="2359"/>
                  </a:lnTo>
                  <a:cubicBezTo>
                    <a:pt x="10668" y="2272"/>
                    <a:pt x="10570" y="2184"/>
                    <a:pt x="10473" y="2097"/>
                  </a:cubicBezTo>
                  <a:lnTo>
                    <a:pt x="10444" y="2078"/>
                  </a:lnTo>
                  <a:cubicBezTo>
                    <a:pt x="10357" y="2000"/>
                    <a:pt x="10270" y="1922"/>
                    <a:pt x="10182" y="1845"/>
                  </a:cubicBezTo>
                  <a:lnTo>
                    <a:pt x="10095" y="1767"/>
                  </a:lnTo>
                  <a:lnTo>
                    <a:pt x="9998" y="1689"/>
                  </a:lnTo>
                  <a:lnTo>
                    <a:pt x="9901" y="1612"/>
                  </a:lnTo>
                  <a:cubicBezTo>
                    <a:pt x="9804" y="1534"/>
                    <a:pt x="9707" y="1466"/>
                    <a:pt x="9610" y="1398"/>
                  </a:cubicBezTo>
                  <a:cubicBezTo>
                    <a:pt x="9522" y="1330"/>
                    <a:pt x="9435" y="1262"/>
                    <a:pt x="9338" y="1204"/>
                  </a:cubicBezTo>
                  <a:lnTo>
                    <a:pt x="9231" y="1126"/>
                  </a:lnTo>
                  <a:lnTo>
                    <a:pt x="9144" y="1068"/>
                  </a:lnTo>
                  <a:lnTo>
                    <a:pt x="9066" y="1029"/>
                  </a:lnTo>
                  <a:cubicBezTo>
                    <a:pt x="8979" y="971"/>
                    <a:pt x="8882" y="913"/>
                    <a:pt x="8804" y="864"/>
                  </a:cubicBezTo>
                  <a:lnTo>
                    <a:pt x="8736" y="826"/>
                  </a:lnTo>
                  <a:cubicBezTo>
                    <a:pt x="8668" y="787"/>
                    <a:pt x="8610" y="758"/>
                    <a:pt x="8542" y="719"/>
                  </a:cubicBezTo>
                  <a:cubicBezTo>
                    <a:pt x="8474" y="680"/>
                    <a:pt x="8406" y="651"/>
                    <a:pt x="8338" y="612"/>
                  </a:cubicBezTo>
                  <a:lnTo>
                    <a:pt x="8309" y="593"/>
                  </a:lnTo>
                  <a:lnTo>
                    <a:pt x="8290" y="593"/>
                  </a:lnTo>
                  <a:cubicBezTo>
                    <a:pt x="8212" y="544"/>
                    <a:pt x="8125" y="505"/>
                    <a:pt x="8047" y="466"/>
                  </a:cubicBezTo>
                  <a:lnTo>
                    <a:pt x="7901" y="399"/>
                  </a:lnTo>
                  <a:lnTo>
                    <a:pt x="7804" y="360"/>
                  </a:lnTo>
                  <a:cubicBezTo>
                    <a:pt x="7717" y="331"/>
                    <a:pt x="7639" y="301"/>
                    <a:pt x="7562" y="272"/>
                  </a:cubicBezTo>
                  <a:lnTo>
                    <a:pt x="7474" y="243"/>
                  </a:lnTo>
                  <a:lnTo>
                    <a:pt x="7406" y="224"/>
                  </a:lnTo>
                  <a:lnTo>
                    <a:pt x="7319" y="195"/>
                  </a:lnTo>
                  <a:cubicBezTo>
                    <a:pt x="7232" y="166"/>
                    <a:pt x="7154" y="146"/>
                    <a:pt x="7076" y="127"/>
                  </a:cubicBezTo>
                  <a:lnTo>
                    <a:pt x="7018" y="107"/>
                  </a:lnTo>
                  <a:lnTo>
                    <a:pt x="6960" y="98"/>
                  </a:lnTo>
                  <a:lnTo>
                    <a:pt x="6824" y="68"/>
                  </a:lnTo>
                  <a:cubicBezTo>
                    <a:pt x="6737" y="49"/>
                    <a:pt x="6649" y="39"/>
                    <a:pt x="6572" y="30"/>
                  </a:cubicBezTo>
                  <a:lnTo>
                    <a:pt x="6533" y="30"/>
                  </a:lnTo>
                  <a:cubicBezTo>
                    <a:pt x="6455" y="20"/>
                    <a:pt x="6377" y="10"/>
                    <a:pt x="6309"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32;p38"/>
            <p:cNvSpPr/>
            <p:nvPr/>
          </p:nvSpPr>
          <p:spPr>
            <a:xfrm>
              <a:off x="2431700" y="2917550"/>
              <a:ext cx="174000" cy="165275"/>
            </a:xfrm>
            <a:custGeom>
              <a:avLst/>
              <a:gdLst/>
              <a:ahLst/>
              <a:cxnLst/>
              <a:rect l="l" t="t" r="r" b="b"/>
              <a:pathLst>
                <a:path w="6960" h="6611" extrusionOk="0">
                  <a:moveTo>
                    <a:pt x="4630" y="0"/>
                  </a:moveTo>
                  <a:lnTo>
                    <a:pt x="0" y="2699"/>
                  </a:lnTo>
                  <a:cubicBezTo>
                    <a:pt x="58" y="2718"/>
                    <a:pt x="117" y="2738"/>
                    <a:pt x="175" y="2767"/>
                  </a:cubicBezTo>
                  <a:lnTo>
                    <a:pt x="194" y="2776"/>
                  </a:lnTo>
                  <a:cubicBezTo>
                    <a:pt x="253" y="2805"/>
                    <a:pt x="311" y="2835"/>
                    <a:pt x="369" y="2864"/>
                  </a:cubicBezTo>
                  <a:cubicBezTo>
                    <a:pt x="427" y="2903"/>
                    <a:pt x="495" y="2941"/>
                    <a:pt x="563" y="2990"/>
                  </a:cubicBezTo>
                  <a:cubicBezTo>
                    <a:pt x="631" y="3029"/>
                    <a:pt x="689" y="3077"/>
                    <a:pt x="748" y="3126"/>
                  </a:cubicBezTo>
                  <a:lnTo>
                    <a:pt x="767" y="3135"/>
                  </a:lnTo>
                  <a:cubicBezTo>
                    <a:pt x="825" y="3184"/>
                    <a:pt x="893" y="3233"/>
                    <a:pt x="942" y="3291"/>
                  </a:cubicBezTo>
                  <a:lnTo>
                    <a:pt x="961" y="3300"/>
                  </a:lnTo>
                  <a:cubicBezTo>
                    <a:pt x="1019" y="3359"/>
                    <a:pt x="1068" y="3407"/>
                    <a:pt x="1126" y="3465"/>
                  </a:cubicBezTo>
                  <a:lnTo>
                    <a:pt x="1146" y="3485"/>
                  </a:lnTo>
                  <a:cubicBezTo>
                    <a:pt x="1194" y="3543"/>
                    <a:pt x="1252" y="3601"/>
                    <a:pt x="1301" y="3660"/>
                  </a:cubicBezTo>
                  <a:lnTo>
                    <a:pt x="1320" y="3679"/>
                  </a:lnTo>
                  <a:cubicBezTo>
                    <a:pt x="1369" y="3747"/>
                    <a:pt x="1417" y="3805"/>
                    <a:pt x="1466" y="3863"/>
                  </a:cubicBezTo>
                  <a:lnTo>
                    <a:pt x="1495" y="3893"/>
                  </a:lnTo>
                  <a:cubicBezTo>
                    <a:pt x="1543" y="3961"/>
                    <a:pt x="1592" y="4028"/>
                    <a:pt x="1631" y="4096"/>
                  </a:cubicBezTo>
                  <a:cubicBezTo>
                    <a:pt x="1679" y="4164"/>
                    <a:pt x="1738" y="4261"/>
                    <a:pt x="1786" y="4339"/>
                  </a:cubicBezTo>
                  <a:cubicBezTo>
                    <a:pt x="1835" y="4426"/>
                    <a:pt x="1903" y="4533"/>
                    <a:pt x="1951" y="4640"/>
                  </a:cubicBezTo>
                  <a:cubicBezTo>
                    <a:pt x="2000" y="4737"/>
                    <a:pt x="2039" y="4834"/>
                    <a:pt x="2077" y="4931"/>
                  </a:cubicBezTo>
                  <a:lnTo>
                    <a:pt x="2077" y="4941"/>
                  </a:lnTo>
                  <a:cubicBezTo>
                    <a:pt x="2116" y="5038"/>
                    <a:pt x="2145" y="5125"/>
                    <a:pt x="2174" y="5222"/>
                  </a:cubicBezTo>
                  <a:lnTo>
                    <a:pt x="2174" y="5232"/>
                  </a:lnTo>
                  <a:cubicBezTo>
                    <a:pt x="2204" y="5329"/>
                    <a:pt x="2233" y="5416"/>
                    <a:pt x="2252" y="5514"/>
                  </a:cubicBezTo>
                  <a:lnTo>
                    <a:pt x="2252" y="5523"/>
                  </a:lnTo>
                  <a:cubicBezTo>
                    <a:pt x="2271" y="5620"/>
                    <a:pt x="2291" y="5708"/>
                    <a:pt x="2301" y="5795"/>
                  </a:cubicBezTo>
                  <a:lnTo>
                    <a:pt x="2301" y="5814"/>
                  </a:lnTo>
                  <a:cubicBezTo>
                    <a:pt x="2320" y="5902"/>
                    <a:pt x="2320" y="5989"/>
                    <a:pt x="2330" y="6076"/>
                  </a:cubicBezTo>
                  <a:cubicBezTo>
                    <a:pt x="2330" y="6076"/>
                    <a:pt x="2330" y="6086"/>
                    <a:pt x="2330" y="6096"/>
                  </a:cubicBezTo>
                  <a:lnTo>
                    <a:pt x="2330" y="6348"/>
                  </a:lnTo>
                  <a:lnTo>
                    <a:pt x="2330" y="6358"/>
                  </a:lnTo>
                  <a:cubicBezTo>
                    <a:pt x="2330" y="6445"/>
                    <a:pt x="2310" y="6533"/>
                    <a:pt x="2301" y="6610"/>
                  </a:cubicBezTo>
                  <a:lnTo>
                    <a:pt x="6930" y="3922"/>
                  </a:lnTo>
                  <a:cubicBezTo>
                    <a:pt x="6930" y="3893"/>
                    <a:pt x="6940" y="3873"/>
                    <a:pt x="6940" y="3844"/>
                  </a:cubicBezTo>
                  <a:cubicBezTo>
                    <a:pt x="6950" y="3815"/>
                    <a:pt x="6950" y="3776"/>
                    <a:pt x="6950" y="3737"/>
                  </a:cubicBezTo>
                  <a:cubicBezTo>
                    <a:pt x="6960" y="3698"/>
                    <a:pt x="6950" y="3689"/>
                    <a:pt x="6950" y="3669"/>
                  </a:cubicBezTo>
                  <a:cubicBezTo>
                    <a:pt x="6950" y="3669"/>
                    <a:pt x="6950" y="3660"/>
                    <a:pt x="6950" y="3660"/>
                  </a:cubicBezTo>
                  <a:cubicBezTo>
                    <a:pt x="6950" y="3650"/>
                    <a:pt x="6940" y="3640"/>
                    <a:pt x="6940" y="3630"/>
                  </a:cubicBezTo>
                  <a:lnTo>
                    <a:pt x="6940" y="3533"/>
                  </a:lnTo>
                  <a:lnTo>
                    <a:pt x="6940" y="3436"/>
                  </a:lnTo>
                  <a:lnTo>
                    <a:pt x="6940" y="3398"/>
                  </a:lnTo>
                  <a:lnTo>
                    <a:pt x="6940" y="3378"/>
                  </a:lnTo>
                  <a:lnTo>
                    <a:pt x="6940" y="3339"/>
                  </a:lnTo>
                  <a:lnTo>
                    <a:pt x="6930" y="3242"/>
                  </a:lnTo>
                  <a:lnTo>
                    <a:pt x="6921" y="3145"/>
                  </a:lnTo>
                  <a:lnTo>
                    <a:pt x="6921" y="3116"/>
                  </a:lnTo>
                  <a:cubicBezTo>
                    <a:pt x="6921" y="3116"/>
                    <a:pt x="6921" y="3106"/>
                    <a:pt x="6921" y="3106"/>
                  </a:cubicBezTo>
                  <a:lnTo>
                    <a:pt x="6911" y="3058"/>
                  </a:lnTo>
                  <a:cubicBezTo>
                    <a:pt x="6911" y="3019"/>
                    <a:pt x="6901" y="2990"/>
                    <a:pt x="6892" y="2961"/>
                  </a:cubicBezTo>
                  <a:cubicBezTo>
                    <a:pt x="6892" y="2922"/>
                    <a:pt x="6882" y="2893"/>
                    <a:pt x="6872" y="2864"/>
                  </a:cubicBezTo>
                  <a:cubicBezTo>
                    <a:pt x="6872" y="2854"/>
                    <a:pt x="6872" y="2844"/>
                    <a:pt x="6872" y="2835"/>
                  </a:cubicBezTo>
                  <a:lnTo>
                    <a:pt x="6872" y="2815"/>
                  </a:lnTo>
                  <a:cubicBezTo>
                    <a:pt x="6872" y="2796"/>
                    <a:pt x="6863" y="2776"/>
                    <a:pt x="6853" y="2767"/>
                  </a:cubicBezTo>
                  <a:lnTo>
                    <a:pt x="6833" y="2670"/>
                  </a:lnTo>
                  <a:cubicBezTo>
                    <a:pt x="6824" y="2631"/>
                    <a:pt x="6814" y="2602"/>
                    <a:pt x="6804" y="2572"/>
                  </a:cubicBezTo>
                  <a:cubicBezTo>
                    <a:pt x="6804" y="2563"/>
                    <a:pt x="6795" y="2553"/>
                    <a:pt x="6795" y="2543"/>
                  </a:cubicBezTo>
                  <a:lnTo>
                    <a:pt x="6795" y="2524"/>
                  </a:lnTo>
                  <a:cubicBezTo>
                    <a:pt x="6785" y="2514"/>
                    <a:pt x="6785" y="2495"/>
                    <a:pt x="6775" y="2475"/>
                  </a:cubicBezTo>
                  <a:lnTo>
                    <a:pt x="6746" y="2378"/>
                  </a:lnTo>
                  <a:lnTo>
                    <a:pt x="6707" y="2291"/>
                  </a:lnTo>
                  <a:lnTo>
                    <a:pt x="6688" y="2252"/>
                  </a:lnTo>
                  <a:lnTo>
                    <a:pt x="6688" y="2233"/>
                  </a:lnTo>
                  <a:lnTo>
                    <a:pt x="6678" y="2204"/>
                  </a:lnTo>
                  <a:cubicBezTo>
                    <a:pt x="6668" y="2175"/>
                    <a:pt x="6659" y="2145"/>
                    <a:pt x="6639" y="2116"/>
                  </a:cubicBezTo>
                  <a:cubicBezTo>
                    <a:pt x="6630" y="2087"/>
                    <a:pt x="6620" y="2058"/>
                    <a:pt x="6600" y="2029"/>
                  </a:cubicBezTo>
                  <a:cubicBezTo>
                    <a:pt x="6591" y="2000"/>
                    <a:pt x="6581" y="1980"/>
                    <a:pt x="6562" y="1951"/>
                  </a:cubicBezTo>
                  <a:lnTo>
                    <a:pt x="6562" y="1942"/>
                  </a:lnTo>
                  <a:cubicBezTo>
                    <a:pt x="6562" y="1942"/>
                    <a:pt x="6562" y="1932"/>
                    <a:pt x="6562" y="1932"/>
                  </a:cubicBezTo>
                  <a:cubicBezTo>
                    <a:pt x="6542" y="1893"/>
                    <a:pt x="6523" y="1864"/>
                    <a:pt x="6503" y="1825"/>
                  </a:cubicBezTo>
                  <a:cubicBezTo>
                    <a:pt x="6484" y="1786"/>
                    <a:pt x="6445" y="1718"/>
                    <a:pt x="6416" y="1660"/>
                  </a:cubicBezTo>
                  <a:lnTo>
                    <a:pt x="6406" y="1650"/>
                  </a:lnTo>
                  <a:cubicBezTo>
                    <a:pt x="6358" y="1563"/>
                    <a:pt x="6309" y="1485"/>
                    <a:pt x="6261" y="1408"/>
                  </a:cubicBezTo>
                  <a:cubicBezTo>
                    <a:pt x="6261" y="1398"/>
                    <a:pt x="6261" y="1398"/>
                    <a:pt x="6261" y="1398"/>
                  </a:cubicBezTo>
                  <a:cubicBezTo>
                    <a:pt x="6222" y="1340"/>
                    <a:pt x="6183" y="1291"/>
                    <a:pt x="6144" y="1233"/>
                  </a:cubicBezTo>
                  <a:lnTo>
                    <a:pt x="6115" y="1204"/>
                  </a:lnTo>
                  <a:cubicBezTo>
                    <a:pt x="6105" y="1194"/>
                    <a:pt x="6105" y="1184"/>
                    <a:pt x="6096" y="1175"/>
                  </a:cubicBezTo>
                  <a:cubicBezTo>
                    <a:pt x="6086" y="1165"/>
                    <a:pt x="6067" y="1146"/>
                    <a:pt x="6057" y="1126"/>
                  </a:cubicBezTo>
                  <a:lnTo>
                    <a:pt x="5979" y="1029"/>
                  </a:lnTo>
                  <a:lnTo>
                    <a:pt x="5950" y="990"/>
                  </a:lnTo>
                  <a:cubicBezTo>
                    <a:pt x="5940" y="981"/>
                    <a:pt x="5931" y="981"/>
                    <a:pt x="5931" y="971"/>
                  </a:cubicBezTo>
                  <a:lnTo>
                    <a:pt x="5902" y="932"/>
                  </a:lnTo>
                  <a:cubicBezTo>
                    <a:pt x="5873" y="903"/>
                    <a:pt x="5843" y="874"/>
                    <a:pt x="5814" y="845"/>
                  </a:cubicBezTo>
                  <a:lnTo>
                    <a:pt x="5766" y="796"/>
                  </a:lnTo>
                  <a:lnTo>
                    <a:pt x="5756" y="777"/>
                  </a:lnTo>
                  <a:lnTo>
                    <a:pt x="5737" y="757"/>
                  </a:lnTo>
                  <a:lnTo>
                    <a:pt x="5640" y="670"/>
                  </a:lnTo>
                  <a:lnTo>
                    <a:pt x="5581" y="612"/>
                  </a:lnTo>
                  <a:lnTo>
                    <a:pt x="5562" y="592"/>
                  </a:lnTo>
                  <a:lnTo>
                    <a:pt x="5552" y="583"/>
                  </a:lnTo>
                  <a:lnTo>
                    <a:pt x="5455" y="495"/>
                  </a:lnTo>
                  <a:cubicBezTo>
                    <a:pt x="5436" y="476"/>
                    <a:pt x="5416" y="466"/>
                    <a:pt x="5397" y="447"/>
                  </a:cubicBezTo>
                  <a:lnTo>
                    <a:pt x="5377" y="437"/>
                  </a:lnTo>
                  <a:lnTo>
                    <a:pt x="5358" y="418"/>
                  </a:lnTo>
                  <a:lnTo>
                    <a:pt x="5271" y="350"/>
                  </a:lnTo>
                  <a:lnTo>
                    <a:pt x="5193" y="292"/>
                  </a:lnTo>
                  <a:lnTo>
                    <a:pt x="5183" y="292"/>
                  </a:lnTo>
                  <a:lnTo>
                    <a:pt x="5096" y="243"/>
                  </a:lnTo>
                  <a:lnTo>
                    <a:pt x="5018" y="185"/>
                  </a:lnTo>
                  <a:lnTo>
                    <a:pt x="4999" y="175"/>
                  </a:lnTo>
                  <a:lnTo>
                    <a:pt x="4931" y="136"/>
                  </a:lnTo>
                  <a:lnTo>
                    <a:pt x="4853" y="97"/>
                  </a:lnTo>
                  <a:lnTo>
                    <a:pt x="4824" y="88"/>
                  </a:lnTo>
                  <a:lnTo>
                    <a:pt x="4805" y="78"/>
                  </a:lnTo>
                  <a:lnTo>
                    <a:pt x="4776" y="59"/>
                  </a:lnTo>
                  <a:cubicBezTo>
                    <a:pt x="4747" y="49"/>
                    <a:pt x="4727" y="39"/>
                    <a:pt x="4698" y="29"/>
                  </a:cubicBezTo>
                  <a:lnTo>
                    <a:pt x="463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33;p38"/>
            <p:cNvSpPr/>
            <p:nvPr/>
          </p:nvSpPr>
          <p:spPr>
            <a:xfrm>
              <a:off x="2261100" y="2694550"/>
              <a:ext cx="285400" cy="290000"/>
            </a:xfrm>
            <a:custGeom>
              <a:avLst/>
              <a:gdLst/>
              <a:ahLst/>
              <a:cxnLst/>
              <a:rect l="l" t="t" r="r" b="b"/>
              <a:pathLst>
                <a:path w="11416" h="11600" extrusionOk="0">
                  <a:moveTo>
                    <a:pt x="4650" y="0"/>
                  </a:moveTo>
                  <a:lnTo>
                    <a:pt x="1" y="2660"/>
                  </a:lnTo>
                  <a:lnTo>
                    <a:pt x="263" y="2660"/>
                  </a:lnTo>
                  <a:cubicBezTo>
                    <a:pt x="340" y="2660"/>
                    <a:pt x="418" y="2679"/>
                    <a:pt x="496" y="2689"/>
                  </a:cubicBezTo>
                  <a:lnTo>
                    <a:pt x="544" y="2699"/>
                  </a:lnTo>
                  <a:cubicBezTo>
                    <a:pt x="612" y="2708"/>
                    <a:pt x="670" y="2718"/>
                    <a:pt x="738" y="2737"/>
                  </a:cubicBezTo>
                  <a:lnTo>
                    <a:pt x="806" y="2747"/>
                  </a:lnTo>
                  <a:cubicBezTo>
                    <a:pt x="884" y="2767"/>
                    <a:pt x="962" y="2786"/>
                    <a:pt x="1039" y="2815"/>
                  </a:cubicBezTo>
                  <a:lnTo>
                    <a:pt x="1049" y="2815"/>
                  </a:lnTo>
                  <a:cubicBezTo>
                    <a:pt x="1127" y="2834"/>
                    <a:pt x="1204" y="2864"/>
                    <a:pt x="1292" y="2893"/>
                  </a:cubicBezTo>
                  <a:lnTo>
                    <a:pt x="1350" y="2922"/>
                  </a:lnTo>
                  <a:cubicBezTo>
                    <a:pt x="1418" y="2941"/>
                    <a:pt x="1495" y="2970"/>
                    <a:pt x="1563" y="3009"/>
                  </a:cubicBezTo>
                  <a:lnTo>
                    <a:pt x="1602" y="3019"/>
                  </a:lnTo>
                  <a:cubicBezTo>
                    <a:pt x="1680" y="3058"/>
                    <a:pt x="1767" y="3097"/>
                    <a:pt x="1845" y="3145"/>
                  </a:cubicBezTo>
                  <a:lnTo>
                    <a:pt x="1913" y="3174"/>
                  </a:lnTo>
                  <a:cubicBezTo>
                    <a:pt x="1990" y="3213"/>
                    <a:pt x="2068" y="3262"/>
                    <a:pt x="2155" y="3310"/>
                  </a:cubicBezTo>
                  <a:cubicBezTo>
                    <a:pt x="2253" y="3368"/>
                    <a:pt x="2350" y="3427"/>
                    <a:pt x="2456" y="3494"/>
                  </a:cubicBezTo>
                  <a:lnTo>
                    <a:pt x="2515" y="3533"/>
                  </a:lnTo>
                  <a:cubicBezTo>
                    <a:pt x="2612" y="3601"/>
                    <a:pt x="2709" y="3669"/>
                    <a:pt x="2806" y="3737"/>
                  </a:cubicBezTo>
                  <a:cubicBezTo>
                    <a:pt x="2903" y="3805"/>
                    <a:pt x="3000" y="3883"/>
                    <a:pt x="3097" y="3960"/>
                  </a:cubicBezTo>
                  <a:lnTo>
                    <a:pt x="3165" y="4019"/>
                  </a:lnTo>
                  <a:cubicBezTo>
                    <a:pt x="3262" y="4096"/>
                    <a:pt x="3359" y="4174"/>
                    <a:pt x="3446" y="4261"/>
                  </a:cubicBezTo>
                  <a:lnTo>
                    <a:pt x="3466" y="4271"/>
                  </a:lnTo>
                  <a:cubicBezTo>
                    <a:pt x="3553" y="4358"/>
                    <a:pt x="3641" y="4436"/>
                    <a:pt x="3728" y="4523"/>
                  </a:cubicBezTo>
                  <a:lnTo>
                    <a:pt x="3796" y="4591"/>
                  </a:lnTo>
                  <a:cubicBezTo>
                    <a:pt x="3883" y="4679"/>
                    <a:pt x="3971" y="4766"/>
                    <a:pt x="4058" y="4863"/>
                  </a:cubicBezTo>
                  <a:lnTo>
                    <a:pt x="4097" y="4902"/>
                  </a:lnTo>
                  <a:cubicBezTo>
                    <a:pt x="4184" y="4999"/>
                    <a:pt x="4271" y="5096"/>
                    <a:pt x="4359" y="5203"/>
                  </a:cubicBezTo>
                  <a:cubicBezTo>
                    <a:pt x="4359" y="5203"/>
                    <a:pt x="4368" y="5213"/>
                    <a:pt x="4368" y="5222"/>
                  </a:cubicBezTo>
                  <a:cubicBezTo>
                    <a:pt x="4466" y="5329"/>
                    <a:pt x="4563" y="5445"/>
                    <a:pt x="4650" y="5572"/>
                  </a:cubicBezTo>
                  <a:cubicBezTo>
                    <a:pt x="4708" y="5640"/>
                    <a:pt x="4757" y="5717"/>
                    <a:pt x="4815" y="5795"/>
                  </a:cubicBezTo>
                  <a:cubicBezTo>
                    <a:pt x="4864" y="5873"/>
                    <a:pt x="4902" y="5911"/>
                    <a:pt x="4941" y="5979"/>
                  </a:cubicBezTo>
                  <a:cubicBezTo>
                    <a:pt x="4970" y="6018"/>
                    <a:pt x="4999" y="6067"/>
                    <a:pt x="5029" y="6105"/>
                  </a:cubicBezTo>
                  <a:cubicBezTo>
                    <a:pt x="5145" y="6270"/>
                    <a:pt x="5252" y="6445"/>
                    <a:pt x="5359" y="6630"/>
                  </a:cubicBezTo>
                  <a:lnTo>
                    <a:pt x="5359" y="6639"/>
                  </a:lnTo>
                  <a:cubicBezTo>
                    <a:pt x="5436" y="6766"/>
                    <a:pt x="5504" y="6901"/>
                    <a:pt x="5572" y="7028"/>
                  </a:cubicBezTo>
                  <a:cubicBezTo>
                    <a:pt x="5650" y="7163"/>
                    <a:pt x="5698" y="7261"/>
                    <a:pt x="5747" y="7367"/>
                  </a:cubicBezTo>
                  <a:lnTo>
                    <a:pt x="5786" y="7445"/>
                  </a:lnTo>
                  <a:cubicBezTo>
                    <a:pt x="5844" y="7552"/>
                    <a:pt x="5892" y="7668"/>
                    <a:pt x="5941" y="7785"/>
                  </a:cubicBezTo>
                  <a:cubicBezTo>
                    <a:pt x="5999" y="7911"/>
                    <a:pt x="6048" y="8018"/>
                    <a:pt x="6096" y="8144"/>
                  </a:cubicBezTo>
                  <a:lnTo>
                    <a:pt x="6116" y="8202"/>
                  </a:lnTo>
                  <a:cubicBezTo>
                    <a:pt x="6164" y="8319"/>
                    <a:pt x="6213" y="8435"/>
                    <a:pt x="6252" y="8551"/>
                  </a:cubicBezTo>
                  <a:cubicBezTo>
                    <a:pt x="6261" y="8571"/>
                    <a:pt x="6261" y="8600"/>
                    <a:pt x="6271" y="8619"/>
                  </a:cubicBezTo>
                  <a:cubicBezTo>
                    <a:pt x="6310" y="8726"/>
                    <a:pt x="6349" y="8823"/>
                    <a:pt x="6378" y="8930"/>
                  </a:cubicBezTo>
                  <a:cubicBezTo>
                    <a:pt x="6378" y="8949"/>
                    <a:pt x="6387" y="8969"/>
                    <a:pt x="6397" y="8988"/>
                  </a:cubicBezTo>
                  <a:cubicBezTo>
                    <a:pt x="6426" y="9105"/>
                    <a:pt x="6465" y="9212"/>
                    <a:pt x="6494" y="9328"/>
                  </a:cubicBezTo>
                  <a:lnTo>
                    <a:pt x="6514" y="9415"/>
                  </a:lnTo>
                  <a:cubicBezTo>
                    <a:pt x="6543" y="9512"/>
                    <a:pt x="6572" y="9619"/>
                    <a:pt x="6591" y="9726"/>
                  </a:cubicBezTo>
                  <a:cubicBezTo>
                    <a:pt x="6591" y="9736"/>
                    <a:pt x="6601" y="9755"/>
                    <a:pt x="6601" y="9765"/>
                  </a:cubicBezTo>
                  <a:cubicBezTo>
                    <a:pt x="6630" y="9881"/>
                    <a:pt x="6649" y="9988"/>
                    <a:pt x="6669" y="10104"/>
                  </a:cubicBezTo>
                  <a:cubicBezTo>
                    <a:pt x="6669" y="10134"/>
                    <a:pt x="6679" y="10153"/>
                    <a:pt x="6679" y="10182"/>
                  </a:cubicBezTo>
                  <a:cubicBezTo>
                    <a:pt x="6698" y="10289"/>
                    <a:pt x="6717" y="10405"/>
                    <a:pt x="6727" y="10512"/>
                  </a:cubicBezTo>
                  <a:lnTo>
                    <a:pt x="6727" y="10541"/>
                  </a:lnTo>
                  <a:cubicBezTo>
                    <a:pt x="6747" y="10648"/>
                    <a:pt x="6756" y="10755"/>
                    <a:pt x="6766" y="10862"/>
                  </a:cubicBezTo>
                  <a:lnTo>
                    <a:pt x="6766" y="10910"/>
                  </a:lnTo>
                  <a:cubicBezTo>
                    <a:pt x="6766" y="11007"/>
                    <a:pt x="6776" y="11114"/>
                    <a:pt x="6776" y="11221"/>
                  </a:cubicBezTo>
                  <a:lnTo>
                    <a:pt x="6776" y="11279"/>
                  </a:lnTo>
                  <a:cubicBezTo>
                    <a:pt x="6776" y="11386"/>
                    <a:pt x="6776" y="11492"/>
                    <a:pt x="6766" y="11599"/>
                  </a:cubicBezTo>
                  <a:lnTo>
                    <a:pt x="11396" y="8911"/>
                  </a:lnTo>
                  <a:lnTo>
                    <a:pt x="11396" y="8852"/>
                  </a:lnTo>
                  <a:lnTo>
                    <a:pt x="11396" y="8658"/>
                  </a:lnTo>
                  <a:cubicBezTo>
                    <a:pt x="11415" y="8639"/>
                    <a:pt x="11415" y="8619"/>
                    <a:pt x="11415" y="8600"/>
                  </a:cubicBezTo>
                  <a:lnTo>
                    <a:pt x="11415" y="8542"/>
                  </a:lnTo>
                  <a:lnTo>
                    <a:pt x="11415" y="8464"/>
                  </a:lnTo>
                  <a:cubicBezTo>
                    <a:pt x="11415" y="8396"/>
                    <a:pt x="11415" y="8328"/>
                    <a:pt x="11406" y="8251"/>
                  </a:cubicBezTo>
                  <a:lnTo>
                    <a:pt x="11406" y="8221"/>
                  </a:lnTo>
                  <a:lnTo>
                    <a:pt x="11406" y="8183"/>
                  </a:lnTo>
                  <a:cubicBezTo>
                    <a:pt x="11406" y="8134"/>
                    <a:pt x="11406" y="8086"/>
                    <a:pt x="11396" y="8037"/>
                  </a:cubicBezTo>
                  <a:cubicBezTo>
                    <a:pt x="11386" y="7989"/>
                    <a:pt x="11386" y="7921"/>
                    <a:pt x="11376" y="7862"/>
                  </a:cubicBezTo>
                  <a:lnTo>
                    <a:pt x="11376" y="7833"/>
                  </a:lnTo>
                  <a:lnTo>
                    <a:pt x="11376" y="7814"/>
                  </a:lnTo>
                  <a:cubicBezTo>
                    <a:pt x="11367" y="7736"/>
                    <a:pt x="11357" y="7668"/>
                    <a:pt x="11347" y="7591"/>
                  </a:cubicBezTo>
                  <a:cubicBezTo>
                    <a:pt x="11347" y="7561"/>
                    <a:pt x="11338" y="7532"/>
                    <a:pt x="11328" y="7503"/>
                  </a:cubicBezTo>
                  <a:cubicBezTo>
                    <a:pt x="11328" y="7474"/>
                    <a:pt x="11318" y="7445"/>
                    <a:pt x="11318" y="7426"/>
                  </a:cubicBezTo>
                  <a:cubicBezTo>
                    <a:pt x="11308" y="7396"/>
                    <a:pt x="11308" y="7377"/>
                    <a:pt x="11299" y="7348"/>
                  </a:cubicBezTo>
                  <a:cubicBezTo>
                    <a:pt x="11289" y="7270"/>
                    <a:pt x="11270" y="7183"/>
                    <a:pt x="11250" y="7105"/>
                  </a:cubicBezTo>
                  <a:lnTo>
                    <a:pt x="11250" y="7086"/>
                  </a:lnTo>
                  <a:cubicBezTo>
                    <a:pt x="11250" y="7076"/>
                    <a:pt x="11250" y="7057"/>
                    <a:pt x="11241" y="7047"/>
                  </a:cubicBezTo>
                  <a:cubicBezTo>
                    <a:pt x="11231" y="6979"/>
                    <a:pt x="11211" y="6911"/>
                    <a:pt x="11202" y="6853"/>
                  </a:cubicBezTo>
                  <a:cubicBezTo>
                    <a:pt x="11192" y="6814"/>
                    <a:pt x="11182" y="6775"/>
                    <a:pt x="11163" y="6736"/>
                  </a:cubicBezTo>
                  <a:cubicBezTo>
                    <a:pt x="11153" y="6698"/>
                    <a:pt x="11153" y="6678"/>
                    <a:pt x="11143" y="6649"/>
                  </a:cubicBezTo>
                  <a:cubicBezTo>
                    <a:pt x="11143" y="6630"/>
                    <a:pt x="11134" y="6610"/>
                    <a:pt x="11134" y="6591"/>
                  </a:cubicBezTo>
                  <a:cubicBezTo>
                    <a:pt x="11105" y="6503"/>
                    <a:pt x="11085" y="6416"/>
                    <a:pt x="11056" y="6329"/>
                  </a:cubicBezTo>
                  <a:cubicBezTo>
                    <a:pt x="11056" y="6319"/>
                    <a:pt x="11056" y="6319"/>
                    <a:pt x="11046" y="6309"/>
                  </a:cubicBezTo>
                  <a:cubicBezTo>
                    <a:pt x="11037" y="6300"/>
                    <a:pt x="11037" y="6270"/>
                    <a:pt x="11027" y="6251"/>
                  </a:cubicBezTo>
                  <a:cubicBezTo>
                    <a:pt x="11008" y="6193"/>
                    <a:pt x="10988" y="6135"/>
                    <a:pt x="10969" y="6076"/>
                  </a:cubicBezTo>
                  <a:cubicBezTo>
                    <a:pt x="10949" y="6018"/>
                    <a:pt x="10940" y="5989"/>
                    <a:pt x="10930" y="5940"/>
                  </a:cubicBezTo>
                  <a:lnTo>
                    <a:pt x="10901" y="5873"/>
                  </a:lnTo>
                  <a:cubicBezTo>
                    <a:pt x="10901" y="5853"/>
                    <a:pt x="10891" y="5843"/>
                    <a:pt x="10881" y="5824"/>
                  </a:cubicBezTo>
                  <a:cubicBezTo>
                    <a:pt x="10852" y="5746"/>
                    <a:pt x="10823" y="5659"/>
                    <a:pt x="10794" y="5581"/>
                  </a:cubicBezTo>
                  <a:cubicBezTo>
                    <a:pt x="10784" y="5562"/>
                    <a:pt x="10775" y="5543"/>
                    <a:pt x="10775" y="5533"/>
                  </a:cubicBezTo>
                  <a:lnTo>
                    <a:pt x="10746" y="5465"/>
                  </a:lnTo>
                  <a:cubicBezTo>
                    <a:pt x="10726" y="5426"/>
                    <a:pt x="10716" y="5387"/>
                    <a:pt x="10697" y="5339"/>
                  </a:cubicBezTo>
                  <a:cubicBezTo>
                    <a:pt x="10668" y="5261"/>
                    <a:pt x="10629" y="5183"/>
                    <a:pt x="10600" y="5106"/>
                  </a:cubicBezTo>
                  <a:cubicBezTo>
                    <a:pt x="10561" y="5028"/>
                    <a:pt x="10532" y="4960"/>
                    <a:pt x="10493" y="4882"/>
                  </a:cubicBezTo>
                  <a:cubicBezTo>
                    <a:pt x="10474" y="4844"/>
                    <a:pt x="10454" y="4805"/>
                    <a:pt x="10435" y="4756"/>
                  </a:cubicBezTo>
                  <a:lnTo>
                    <a:pt x="10406" y="4688"/>
                  </a:lnTo>
                  <a:cubicBezTo>
                    <a:pt x="10396" y="4669"/>
                    <a:pt x="10386" y="4650"/>
                    <a:pt x="10377" y="4630"/>
                  </a:cubicBezTo>
                  <a:cubicBezTo>
                    <a:pt x="10328" y="4543"/>
                    <a:pt x="10280" y="4446"/>
                    <a:pt x="10231" y="4358"/>
                  </a:cubicBezTo>
                  <a:lnTo>
                    <a:pt x="10231" y="4349"/>
                  </a:lnTo>
                  <a:cubicBezTo>
                    <a:pt x="10163" y="4213"/>
                    <a:pt x="10086" y="4087"/>
                    <a:pt x="10008" y="3951"/>
                  </a:cubicBezTo>
                  <a:lnTo>
                    <a:pt x="10008" y="3941"/>
                  </a:lnTo>
                  <a:cubicBezTo>
                    <a:pt x="9911" y="3766"/>
                    <a:pt x="9794" y="3592"/>
                    <a:pt x="9678" y="3417"/>
                  </a:cubicBezTo>
                  <a:lnTo>
                    <a:pt x="9639" y="3359"/>
                  </a:lnTo>
                  <a:cubicBezTo>
                    <a:pt x="9629" y="3339"/>
                    <a:pt x="9610" y="3320"/>
                    <a:pt x="9600" y="3300"/>
                  </a:cubicBezTo>
                  <a:cubicBezTo>
                    <a:pt x="9552" y="3232"/>
                    <a:pt x="9513" y="3174"/>
                    <a:pt x="9464" y="3106"/>
                  </a:cubicBezTo>
                  <a:lnTo>
                    <a:pt x="9387" y="2999"/>
                  </a:lnTo>
                  <a:lnTo>
                    <a:pt x="9299" y="2883"/>
                  </a:lnTo>
                  <a:lnTo>
                    <a:pt x="9202" y="2747"/>
                  </a:lnTo>
                  <a:lnTo>
                    <a:pt x="9028" y="2543"/>
                  </a:lnTo>
                  <a:lnTo>
                    <a:pt x="9028" y="2534"/>
                  </a:lnTo>
                  <a:cubicBezTo>
                    <a:pt x="9018" y="2534"/>
                    <a:pt x="9018" y="2524"/>
                    <a:pt x="9008" y="2514"/>
                  </a:cubicBezTo>
                  <a:cubicBezTo>
                    <a:pt x="8960" y="2456"/>
                    <a:pt x="8911" y="2407"/>
                    <a:pt x="8863" y="2349"/>
                  </a:cubicBezTo>
                  <a:cubicBezTo>
                    <a:pt x="8814" y="2291"/>
                    <a:pt x="8785" y="2262"/>
                    <a:pt x="8746" y="2223"/>
                  </a:cubicBezTo>
                  <a:lnTo>
                    <a:pt x="8707" y="2184"/>
                  </a:lnTo>
                  <a:lnTo>
                    <a:pt x="8688" y="2155"/>
                  </a:lnTo>
                  <a:cubicBezTo>
                    <a:pt x="8630" y="2087"/>
                    <a:pt x="8562" y="2029"/>
                    <a:pt x="8503" y="1961"/>
                  </a:cubicBezTo>
                  <a:lnTo>
                    <a:pt x="8445" y="1903"/>
                  </a:lnTo>
                  <a:lnTo>
                    <a:pt x="8387" y="1844"/>
                  </a:lnTo>
                  <a:lnTo>
                    <a:pt x="8309" y="1767"/>
                  </a:lnTo>
                  <a:cubicBezTo>
                    <a:pt x="8241" y="1709"/>
                    <a:pt x="8183" y="1650"/>
                    <a:pt x="8115" y="1592"/>
                  </a:cubicBezTo>
                  <a:lnTo>
                    <a:pt x="8105" y="1582"/>
                  </a:lnTo>
                  <a:cubicBezTo>
                    <a:pt x="8037" y="1514"/>
                    <a:pt x="7960" y="1456"/>
                    <a:pt x="7892" y="1398"/>
                  </a:cubicBezTo>
                  <a:lnTo>
                    <a:pt x="7824" y="1340"/>
                  </a:lnTo>
                  <a:lnTo>
                    <a:pt x="7756" y="1281"/>
                  </a:lnTo>
                  <a:cubicBezTo>
                    <a:pt x="7727" y="1262"/>
                    <a:pt x="7707" y="1243"/>
                    <a:pt x="7678" y="1223"/>
                  </a:cubicBezTo>
                  <a:cubicBezTo>
                    <a:pt x="7610" y="1165"/>
                    <a:pt x="7533" y="1107"/>
                    <a:pt x="7465" y="1058"/>
                  </a:cubicBezTo>
                  <a:cubicBezTo>
                    <a:pt x="7397" y="1010"/>
                    <a:pt x="7329" y="961"/>
                    <a:pt x="7261" y="913"/>
                  </a:cubicBezTo>
                  <a:lnTo>
                    <a:pt x="7174" y="854"/>
                  </a:lnTo>
                  <a:lnTo>
                    <a:pt x="7115" y="816"/>
                  </a:lnTo>
                  <a:lnTo>
                    <a:pt x="7057" y="777"/>
                  </a:lnTo>
                  <a:cubicBezTo>
                    <a:pt x="6989" y="738"/>
                    <a:pt x="6921" y="689"/>
                    <a:pt x="6853" y="660"/>
                  </a:cubicBezTo>
                  <a:cubicBezTo>
                    <a:pt x="6844" y="651"/>
                    <a:pt x="6824" y="641"/>
                    <a:pt x="6805" y="631"/>
                  </a:cubicBezTo>
                  <a:cubicBezTo>
                    <a:pt x="6756" y="602"/>
                    <a:pt x="6708" y="573"/>
                    <a:pt x="6659" y="544"/>
                  </a:cubicBezTo>
                  <a:lnTo>
                    <a:pt x="6572" y="495"/>
                  </a:lnTo>
                  <a:lnTo>
                    <a:pt x="6504" y="466"/>
                  </a:lnTo>
                  <a:lnTo>
                    <a:pt x="6465" y="447"/>
                  </a:lnTo>
                  <a:lnTo>
                    <a:pt x="6271" y="350"/>
                  </a:lnTo>
                  <a:lnTo>
                    <a:pt x="6261" y="350"/>
                  </a:lnTo>
                  <a:lnTo>
                    <a:pt x="6222" y="340"/>
                  </a:lnTo>
                  <a:lnTo>
                    <a:pt x="6077" y="272"/>
                  </a:lnTo>
                  <a:lnTo>
                    <a:pt x="6009" y="253"/>
                  </a:lnTo>
                  <a:lnTo>
                    <a:pt x="5941" y="223"/>
                  </a:lnTo>
                  <a:lnTo>
                    <a:pt x="5892" y="204"/>
                  </a:lnTo>
                  <a:cubicBezTo>
                    <a:pt x="5824" y="185"/>
                    <a:pt x="5766" y="165"/>
                    <a:pt x="5698" y="146"/>
                  </a:cubicBezTo>
                  <a:lnTo>
                    <a:pt x="5514" y="97"/>
                  </a:lnTo>
                  <a:lnTo>
                    <a:pt x="5456" y="78"/>
                  </a:lnTo>
                  <a:lnTo>
                    <a:pt x="5388" y="68"/>
                  </a:lnTo>
                  <a:lnTo>
                    <a:pt x="5320" y="49"/>
                  </a:lnTo>
                  <a:lnTo>
                    <a:pt x="5203" y="29"/>
                  </a:lnTo>
                  <a:lnTo>
                    <a:pt x="5145" y="20"/>
                  </a:lnTo>
                  <a:lnTo>
                    <a:pt x="5116" y="20"/>
                  </a:lnTo>
                  <a:cubicBezTo>
                    <a:pt x="5058" y="10"/>
                    <a:pt x="4990" y="10"/>
                    <a:pt x="49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34;p38"/>
            <p:cNvSpPr/>
            <p:nvPr/>
          </p:nvSpPr>
          <p:spPr>
            <a:xfrm>
              <a:off x="1821650" y="2533300"/>
              <a:ext cx="669750" cy="549525"/>
            </a:xfrm>
            <a:custGeom>
              <a:avLst/>
              <a:gdLst/>
              <a:ahLst/>
              <a:cxnLst/>
              <a:rect l="l" t="t" r="r" b="b"/>
              <a:pathLst>
                <a:path w="26790" h="21981" extrusionOk="0">
                  <a:moveTo>
                    <a:pt x="8954" y="1"/>
                  </a:moveTo>
                  <a:cubicBezTo>
                    <a:pt x="8213" y="1"/>
                    <a:pt x="7557" y="229"/>
                    <a:pt x="7067" y="714"/>
                  </a:cubicBezTo>
                  <a:cubicBezTo>
                    <a:pt x="6183" y="1578"/>
                    <a:pt x="5902" y="3296"/>
                    <a:pt x="6446" y="5188"/>
                  </a:cubicBezTo>
                  <a:cubicBezTo>
                    <a:pt x="6106" y="4742"/>
                    <a:pt x="5679" y="4363"/>
                    <a:pt x="5203" y="4072"/>
                  </a:cubicBezTo>
                  <a:cubicBezTo>
                    <a:pt x="4844" y="3849"/>
                    <a:pt x="4427" y="3732"/>
                    <a:pt x="4000" y="3732"/>
                  </a:cubicBezTo>
                  <a:cubicBezTo>
                    <a:pt x="3252" y="3771"/>
                    <a:pt x="2767" y="4451"/>
                    <a:pt x="2767" y="5421"/>
                  </a:cubicBezTo>
                  <a:cubicBezTo>
                    <a:pt x="2641" y="5305"/>
                    <a:pt x="2495" y="5198"/>
                    <a:pt x="2340" y="5111"/>
                  </a:cubicBezTo>
                  <a:cubicBezTo>
                    <a:pt x="1978" y="4905"/>
                    <a:pt x="1596" y="4803"/>
                    <a:pt x="1264" y="4803"/>
                  </a:cubicBezTo>
                  <a:cubicBezTo>
                    <a:pt x="1079" y="4803"/>
                    <a:pt x="910" y="4835"/>
                    <a:pt x="767" y="4897"/>
                  </a:cubicBezTo>
                  <a:cubicBezTo>
                    <a:pt x="263" y="5120"/>
                    <a:pt x="1" y="5810"/>
                    <a:pt x="107" y="6635"/>
                  </a:cubicBezTo>
                  <a:lnTo>
                    <a:pt x="26683" y="21980"/>
                  </a:lnTo>
                  <a:cubicBezTo>
                    <a:pt x="26790" y="21301"/>
                    <a:pt x="26615" y="20495"/>
                    <a:pt x="26159" y="19709"/>
                  </a:cubicBezTo>
                  <a:cubicBezTo>
                    <a:pt x="25810" y="19107"/>
                    <a:pt x="25324" y="18593"/>
                    <a:pt x="24732" y="18234"/>
                  </a:cubicBezTo>
                  <a:cubicBezTo>
                    <a:pt x="24616" y="18166"/>
                    <a:pt x="24490" y="18108"/>
                    <a:pt x="24363" y="18059"/>
                  </a:cubicBezTo>
                  <a:cubicBezTo>
                    <a:pt x="24460" y="16244"/>
                    <a:pt x="23597" y="13827"/>
                    <a:pt x="22228" y="12022"/>
                  </a:cubicBezTo>
                  <a:cubicBezTo>
                    <a:pt x="21558" y="11109"/>
                    <a:pt x="20704" y="10342"/>
                    <a:pt x="19733" y="9760"/>
                  </a:cubicBezTo>
                  <a:cubicBezTo>
                    <a:pt x="19015" y="9340"/>
                    <a:pt x="18296" y="9109"/>
                    <a:pt x="17655" y="9109"/>
                  </a:cubicBezTo>
                  <a:cubicBezTo>
                    <a:pt x="17630" y="9109"/>
                    <a:pt x="17604" y="9109"/>
                    <a:pt x="17579" y="9110"/>
                  </a:cubicBezTo>
                  <a:cubicBezTo>
                    <a:pt x="17074" y="7188"/>
                    <a:pt x="16181" y="5383"/>
                    <a:pt x="14968" y="3810"/>
                  </a:cubicBezTo>
                  <a:cubicBezTo>
                    <a:pt x="13978" y="2539"/>
                    <a:pt x="12813" y="1500"/>
                    <a:pt x="11648" y="830"/>
                  </a:cubicBezTo>
                  <a:cubicBezTo>
                    <a:pt x="11376" y="665"/>
                    <a:pt x="11095" y="529"/>
                    <a:pt x="10804" y="403"/>
                  </a:cubicBezTo>
                  <a:cubicBezTo>
                    <a:pt x="10161" y="139"/>
                    <a:pt x="9532" y="1"/>
                    <a:pt x="89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35;p38"/>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36;p38"/>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37;p38"/>
            <p:cNvSpPr/>
            <p:nvPr/>
          </p:nvSpPr>
          <p:spPr>
            <a:xfrm>
              <a:off x="1209175" y="2734575"/>
              <a:ext cx="47600" cy="80100"/>
            </a:xfrm>
            <a:custGeom>
              <a:avLst/>
              <a:gdLst/>
              <a:ahLst/>
              <a:cxnLst/>
              <a:rect l="l" t="t" r="r" b="b"/>
              <a:pathLst>
                <a:path w="1904" h="3204" extrusionOk="0">
                  <a:moveTo>
                    <a:pt x="1127" y="1"/>
                  </a:moveTo>
                  <a:lnTo>
                    <a:pt x="1" y="661"/>
                  </a:lnTo>
                  <a:lnTo>
                    <a:pt x="20" y="680"/>
                  </a:lnTo>
                  <a:lnTo>
                    <a:pt x="20" y="690"/>
                  </a:lnTo>
                  <a:cubicBezTo>
                    <a:pt x="30" y="700"/>
                    <a:pt x="40" y="719"/>
                    <a:pt x="49" y="729"/>
                  </a:cubicBezTo>
                  <a:cubicBezTo>
                    <a:pt x="49" y="729"/>
                    <a:pt x="59" y="738"/>
                    <a:pt x="59" y="748"/>
                  </a:cubicBezTo>
                  <a:lnTo>
                    <a:pt x="88" y="797"/>
                  </a:lnTo>
                  <a:cubicBezTo>
                    <a:pt x="88" y="806"/>
                    <a:pt x="98" y="816"/>
                    <a:pt x="108" y="826"/>
                  </a:cubicBezTo>
                  <a:lnTo>
                    <a:pt x="127" y="874"/>
                  </a:lnTo>
                  <a:lnTo>
                    <a:pt x="176" y="942"/>
                  </a:lnTo>
                  <a:lnTo>
                    <a:pt x="195" y="991"/>
                  </a:lnTo>
                  <a:cubicBezTo>
                    <a:pt x="214" y="1020"/>
                    <a:pt x="234" y="1049"/>
                    <a:pt x="253" y="1088"/>
                  </a:cubicBezTo>
                  <a:lnTo>
                    <a:pt x="273" y="1127"/>
                  </a:lnTo>
                  <a:cubicBezTo>
                    <a:pt x="302" y="1175"/>
                    <a:pt x="331" y="1233"/>
                    <a:pt x="360" y="1292"/>
                  </a:cubicBezTo>
                  <a:lnTo>
                    <a:pt x="399" y="1369"/>
                  </a:lnTo>
                  <a:cubicBezTo>
                    <a:pt x="408" y="1389"/>
                    <a:pt x="418" y="1408"/>
                    <a:pt x="428" y="1437"/>
                  </a:cubicBezTo>
                  <a:cubicBezTo>
                    <a:pt x="447" y="1476"/>
                    <a:pt x="467" y="1525"/>
                    <a:pt x="496" y="1583"/>
                  </a:cubicBezTo>
                  <a:lnTo>
                    <a:pt x="496" y="1593"/>
                  </a:lnTo>
                  <a:lnTo>
                    <a:pt x="554" y="1728"/>
                  </a:lnTo>
                  <a:lnTo>
                    <a:pt x="564" y="1767"/>
                  </a:lnTo>
                  <a:cubicBezTo>
                    <a:pt x="583" y="1816"/>
                    <a:pt x="603" y="1864"/>
                    <a:pt x="622" y="1913"/>
                  </a:cubicBezTo>
                  <a:cubicBezTo>
                    <a:pt x="622" y="1923"/>
                    <a:pt x="622" y="1923"/>
                    <a:pt x="622" y="1923"/>
                  </a:cubicBezTo>
                  <a:cubicBezTo>
                    <a:pt x="641" y="1981"/>
                    <a:pt x="661" y="2029"/>
                    <a:pt x="671" y="2078"/>
                  </a:cubicBezTo>
                  <a:cubicBezTo>
                    <a:pt x="671" y="2088"/>
                    <a:pt x="671" y="2088"/>
                    <a:pt x="671" y="2097"/>
                  </a:cubicBezTo>
                  <a:cubicBezTo>
                    <a:pt x="690" y="2156"/>
                    <a:pt x="709" y="2204"/>
                    <a:pt x="719" y="2262"/>
                  </a:cubicBezTo>
                  <a:cubicBezTo>
                    <a:pt x="719" y="2262"/>
                    <a:pt x="719" y="2262"/>
                    <a:pt x="719" y="2272"/>
                  </a:cubicBezTo>
                  <a:cubicBezTo>
                    <a:pt x="738" y="2321"/>
                    <a:pt x="748" y="2379"/>
                    <a:pt x="758" y="2437"/>
                  </a:cubicBezTo>
                  <a:cubicBezTo>
                    <a:pt x="758" y="2437"/>
                    <a:pt x="758" y="2437"/>
                    <a:pt x="758" y="2447"/>
                  </a:cubicBezTo>
                  <a:cubicBezTo>
                    <a:pt x="768" y="2495"/>
                    <a:pt x="777" y="2554"/>
                    <a:pt x="777" y="2602"/>
                  </a:cubicBezTo>
                  <a:cubicBezTo>
                    <a:pt x="777" y="2660"/>
                    <a:pt x="787" y="2719"/>
                    <a:pt x="787" y="2767"/>
                  </a:cubicBezTo>
                  <a:cubicBezTo>
                    <a:pt x="787" y="2816"/>
                    <a:pt x="787" y="2864"/>
                    <a:pt x="768" y="2922"/>
                  </a:cubicBezTo>
                  <a:cubicBezTo>
                    <a:pt x="768" y="2961"/>
                    <a:pt x="748" y="3000"/>
                    <a:pt x="729" y="3039"/>
                  </a:cubicBezTo>
                  <a:cubicBezTo>
                    <a:pt x="719" y="3058"/>
                    <a:pt x="709" y="3078"/>
                    <a:pt x="690" y="3097"/>
                  </a:cubicBezTo>
                  <a:cubicBezTo>
                    <a:pt x="671" y="3136"/>
                    <a:pt x="632" y="3175"/>
                    <a:pt x="583" y="3204"/>
                  </a:cubicBezTo>
                  <a:lnTo>
                    <a:pt x="1709" y="2544"/>
                  </a:lnTo>
                  <a:cubicBezTo>
                    <a:pt x="1758" y="2515"/>
                    <a:pt x="1787" y="2486"/>
                    <a:pt x="1816" y="2437"/>
                  </a:cubicBezTo>
                  <a:cubicBezTo>
                    <a:pt x="1816" y="2437"/>
                    <a:pt x="1826" y="2437"/>
                    <a:pt x="1835" y="2427"/>
                  </a:cubicBezTo>
                  <a:cubicBezTo>
                    <a:pt x="1845" y="2418"/>
                    <a:pt x="1855" y="2398"/>
                    <a:pt x="1855" y="2389"/>
                  </a:cubicBezTo>
                  <a:cubicBezTo>
                    <a:pt x="1864" y="2369"/>
                    <a:pt x="1864" y="2359"/>
                    <a:pt x="1874" y="2350"/>
                  </a:cubicBezTo>
                  <a:cubicBezTo>
                    <a:pt x="1874" y="2340"/>
                    <a:pt x="1884" y="2321"/>
                    <a:pt x="1884" y="2311"/>
                  </a:cubicBezTo>
                  <a:cubicBezTo>
                    <a:pt x="1894" y="2301"/>
                    <a:pt x="1884" y="2291"/>
                    <a:pt x="1894" y="2282"/>
                  </a:cubicBezTo>
                  <a:cubicBezTo>
                    <a:pt x="1903" y="2272"/>
                    <a:pt x="1894" y="2272"/>
                    <a:pt x="1894" y="2262"/>
                  </a:cubicBezTo>
                  <a:lnTo>
                    <a:pt x="1894" y="2253"/>
                  </a:lnTo>
                  <a:lnTo>
                    <a:pt x="1894" y="2214"/>
                  </a:lnTo>
                  <a:cubicBezTo>
                    <a:pt x="1894" y="2204"/>
                    <a:pt x="1894" y="2194"/>
                    <a:pt x="1894" y="2185"/>
                  </a:cubicBezTo>
                  <a:cubicBezTo>
                    <a:pt x="1894" y="2175"/>
                    <a:pt x="1894" y="2156"/>
                    <a:pt x="1894" y="2146"/>
                  </a:cubicBezTo>
                  <a:lnTo>
                    <a:pt x="1894" y="2117"/>
                  </a:lnTo>
                  <a:cubicBezTo>
                    <a:pt x="1884" y="2078"/>
                    <a:pt x="1884" y="2068"/>
                    <a:pt x="1884" y="2049"/>
                  </a:cubicBezTo>
                  <a:lnTo>
                    <a:pt x="1884" y="2000"/>
                  </a:lnTo>
                  <a:lnTo>
                    <a:pt x="1884" y="1942"/>
                  </a:lnTo>
                  <a:lnTo>
                    <a:pt x="1884" y="1884"/>
                  </a:lnTo>
                  <a:cubicBezTo>
                    <a:pt x="1884" y="1874"/>
                    <a:pt x="1874" y="1845"/>
                    <a:pt x="1874" y="1826"/>
                  </a:cubicBezTo>
                  <a:cubicBezTo>
                    <a:pt x="1874" y="1806"/>
                    <a:pt x="1864" y="1796"/>
                    <a:pt x="1864" y="1777"/>
                  </a:cubicBezTo>
                  <a:lnTo>
                    <a:pt x="1864" y="1767"/>
                  </a:lnTo>
                  <a:lnTo>
                    <a:pt x="1864" y="1758"/>
                  </a:lnTo>
                  <a:lnTo>
                    <a:pt x="1855" y="1690"/>
                  </a:lnTo>
                  <a:lnTo>
                    <a:pt x="1835" y="1612"/>
                  </a:lnTo>
                  <a:lnTo>
                    <a:pt x="1835" y="1602"/>
                  </a:lnTo>
                  <a:lnTo>
                    <a:pt x="1835" y="1593"/>
                  </a:lnTo>
                  <a:lnTo>
                    <a:pt x="1816" y="1525"/>
                  </a:lnTo>
                  <a:cubicBezTo>
                    <a:pt x="1806" y="1496"/>
                    <a:pt x="1796" y="1466"/>
                    <a:pt x="1787" y="1437"/>
                  </a:cubicBezTo>
                  <a:lnTo>
                    <a:pt x="1787" y="1428"/>
                  </a:lnTo>
                  <a:lnTo>
                    <a:pt x="1787" y="1418"/>
                  </a:lnTo>
                  <a:cubicBezTo>
                    <a:pt x="1777" y="1389"/>
                    <a:pt x="1777" y="1369"/>
                    <a:pt x="1767" y="1340"/>
                  </a:cubicBezTo>
                  <a:cubicBezTo>
                    <a:pt x="1758" y="1321"/>
                    <a:pt x="1748" y="1292"/>
                    <a:pt x="1738" y="1263"/>
                  </a:cubicBezTo>
                  <a:lnTo>
                    <a:pt x="1738" y="1243"/>
                  </a:lnTo>
                  <a:cubicBezTo>
                    <a:pt x="1729" y="1214"/>
                    <a:pt x="1709" y="1175"/>
                    <a:pt x="1699" y="1146"/>
                  </a:cubicBezTo>
                  <a:cubicBezTo>
                    <a:pt x="1699" y="1127"/>
                    <a:pt x="1690" y="1117"/>
                    <a:pt x="1680" y="1107"/>
                  </a:cubicBezTo>
                  <a:lnTo>
                    <a:pt x="1670" y="1068"/>
                  </a:lnTo>
                  <a:cubicBezTo>
                    <a:pt x="1670" y="1059"/>
                    <a:pt x="1661" y="1049"/>
                    <a:pt x="1651" y="1030"/>
                  </a:cubicBezTo>
                  <a:cubicBezTo>
                    <a:pt x="1641" y="1000"/>
                    <a:pt x="1622" y="962"/>
                    <a:pt x="1612" y="933"/>
                  </a:cubicBezTo>
                  <a:lnTo>
                    <a:pt x="1612" y="913"/>
                  </a:lnTo>
                  <a:cubicBezTo>
                    <a:pt x="1593" y="874"/>
                    <a:pt x="1573" y="826"/>
                    <a:pt x="1554" y="787"/>
                  </a:cubicBezTo>
                  <a:lnTo>
                    <a:pt x="1544" y="777"/>
                  </a:lnTo>
                  <a:lnTo>
                    <a:pt x="1515" y="709"/>
                  </a:lnTo>
                  <a:lnTo>
                    <a:pt x="1476" y="641"/>
                  </a:lnTo>
                  <a:lnTo>
                    <a:pt x="1476" y="632"/>
                  </a:lnTo>
                  <a:cubicBezTo>
                    <a:pt x="1447" y="573"/>
                    <a:pt x="1418" y="515"/>
                    <a:pt x="1399" y="467"/>
                  </a:cubicBezTo>
                  <a:cubicBezTo>
                    <a:pt x="1389" y="457"/>
                    <a:pt x="1379" y="447"/>
                    <a:pt x="1379" y="428"/>
                  </a:cubicBezTo>
                  <a:cubicBezTo>
                    <a:pt x="1360" y="399"/>
                    <a:pt x="1340" y="370"/>
                    <a:pt x="1321" y="331"/>
                  </a:cubicBezTo>
                  <a:lnTo>
                    <a:pt x="1301" y="292"/>
                  </a:lnTo>
                  <a:cubicBezTo>
                    <a:pt x="1282" y="263"/>
                    <a:pt x="1272" y="243"/>
                    <a:pt x="1253" y="214"/>
                  </a:cubicBezTo>
                  <a:lnTo>
                    <a:pt x="1243" y="205"/>
                  </a:lnTo>
                  <a:lnTo>
                    <a:pt x="1234" y="175"/>
                  </a:lnTo>
                  <a:lnTo>
                    <a:pt x="1214" y="137"/>
                  </a:lnTo>
                  <a:lnTo>
                    <a:pt x="1185" y="98"/>
                  </a:lnTo>
                  <a:cubicBezTo>
                    <a:pt x="1175" y="88"/>
                    <a:pt x="1175" y="78"/>
                    <a:pt x="1175" y="69"/>
                  </a:cubicBezTo>
                  <a:lnTo>
                    <a:pt x="1146" y="40"/>
                  </a:lnTo>
                  <a:lnTo>
                    <a:pt x="1146" y="30"/>
                  </a:lnTo>
                  <a:lnTo>
                    <a:pt x="1127"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38;p38"/>
            <p:cNvSpPr/>
            <p:nvPr/>
          </p:nvSpPr>
          <p:spPr>
            <a:xfrm>
              <a:off x="1187575" y="2750600"/>
              <a:ext cx="40550" cy="65075"/>
            </a:xfrm>
            <a:custGeom>
              <a:avLst/>
              <a:gdLst/>
              <a:ahLst/>
              <a:cxnLst/>
              <a:rect l="l" t="t" r="r" b="b"/>
              <a:pathLst>
                <a:path w="1622" h="2603" extrusionOk="0">
                  <a:moveTo>
                    <a:pt x="816" y="0"/>
                  </a:moveTo>
                  <a:cubicBezTo>
                    <a:pt x="777" y="10"/>
                    <a:pt x="11" y="330"/>
                    <a:pt x="1" y="1175"/>
                  </a:cubicBezTo>
                  <a:cubicBezTo>
                    <a:pt x="1" y="1699"/>
                    <a:pt x="428" y="2262"/>
                    <a:pt x="816" y="2485"/>
                  </a:cubicBezTo>
                  <a:cubicBezTo>
                    <a:pt x="949" y="2562"/>
                    <a:pt x="1086" y="2603"/>
                    <a:pt x="1208" y="2603"/>
                  </a:cubicBezTo>
                  <a:cubicBezTo>
                    <a:pt x="1442" y="2603"/>
                    <a:pt x="1622" y="2451"/>
                    <a:pt x="1622" y="2107"/>
                  </a:cubicBezTo>
                  <a:cubicBezTo>
                    <a:pt x="1622" y="1262"/>
                    <a:pt x="855" y="59"/>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39;p38"/>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40;p38"/>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41;p38"/>
            <p:cNvSpPr/>
            <p:nvPr/>
          </p:nvSpPr>
          <p:spPr>
            <a:xfrm>
              <a:off x="1606900" y="2979175"/>
              <a:ext cx="48300" cy="79625"/>
            </a:xfrm>
            <a:custGeom>
              <a:avLst/>
              <a:gdLst/>
              <a:ahLst/>
              <a:cxnLst/>
              <a:rect l="l" t="t" r="r" b="b"/>
              <a:pathLst>
                <a:path w="1932" h="3185" extrusionOk="0">
                  <a:moveTo>
                    <a:pt x="1165" y="1"/>
                  </a:moveTo>
                  <a:lnTo>
                    <a:pt x="0" y="651"/>
                  </a:lnTo>
                  <a:cubicBezTo>
                    <a:pt x="10" y="651"/>
                    <a:pt x="10" y="661"/>
                    <a:pt x="20" y="670"/>
                  </a:cubicBezTo>
                  <a:lnTo>
                    <a:pt x="30" y="680"/>
                  </a:lnTo>
                  <a:lnTo>
                    <a:pt x="49" y="719"/>
                  </a:lnTo>
                  <a:lnTo>
                    <a:pt x="59" y="738"/>
                  </a:lnTo>
                  <a:lnTo>
                    <a:pt x="88" y="777"/>
                  </a:lnTo>
                  <a:lnTo>
                    <a:pt x="107" y="816"/>
                  </a:lnTo>
                  <a:lnTo>
                    <a:pt x="136" y="855"/>
                  </a:lnTo>
                  <a:cubicBezTo>
                    <a:pt x="146" y="884"/>
                    <a:pt x="156" y="903"/>
                    <a:pt x="175" y="933"/>
                  </a:cubicBezTo>
                  <a:lnTo>
                    <a:pt x="204" y="971"/>
                  </a:lnTo>
                  <a:cubicBezTo>
                    <a:pt x="214" y="1010"/>
                    <a:pt x="233" y="1039"/>
                    <a:pt x="253" y="1068"/>
                  </a:cubicBezTo>
                  <a:lnTo>
                    <a:pt x="272" y="1107"/>
                  </a:lnTo>
                  <a:cubicBezTo>
                    <a:pt x="301" y="1165"/>
                    <a:pt x="330" y="1214"/>
                    <a:pt x="360" y="1272"/>
                  </a:cubicBezTo>
                  <a:lnTo>
                    <a:pt x="398" y="1360"/>
                  </a:lnTo>
                  <a:cubicBezTo>
                    <a:pt x="408" y="1379"/>
                    <a:pt x="418" y="1398"/>
                    <a:pt x="428" y="1418"/>
                  </a:cubicBezTo>
                  <a:lnTo>
                    <a:pt x="495" y="1563"/>
                  </a:lnTo>
                  <a:lnTo>
                    <a:pt x="495" y="1583"/>
                  </a:lnTo>
                  <a:cubicBezTo>
                    <a:pt x="515" y="1622"/>
                    <a:pt x="534" y="1670"/>
                    <a:pt x="554" y="1719"/>
                  </a:cubicBezTo>
                  <a:lnTo>
                    <a:pt x="563" y="1748"/>
                  </a:lnTo>
                  <a:cubicBezTo>
                    <a:pt x="583" y="1796"/>
                    <a:pt x="602" y="1855"/>
                    <a:pt x="622" y="1903"/>
                  </a:cubicBezTo>
                  <a:cubicBezTo>
                    <a:pt x="622" y="1903"/>
                    <a:pt x="622" y="1913"/>
                    <a:pt x="622" y="1913"/>
                  </a:cubicBezTo>
                  <a:cubicBezTo>
                    <a:pt x="641" y="1961"/>
                    <a:pt x="660" y="2020"/>
                    <a:pt x="680" y="2068"/>
                  </a:cubicBezTo>
                  <a:lnTo>
                    <a:pt x="680" y="2088"/>
                  </a:lnTo>
                  <a:cubicBezTo>
                    <a:pt x="690" y="2136"/>
                    <a:pt x="709" y="2194"/>
                    <a:pt x="728" y="2253"/>
                  </a:cubicBezTo>
                  <a:cubicBezTo>
                    <a:pt x="738" y="2311"/>
                    <a:pt x="748" y="2369"/>
                    <a:pt x="758" y="2427"/>
                  </a:cubicBezTo>
                  <a:lnTo>
                    <a:pt x="758" y="2437"/>
                  </a:lnTo>
                  <a:cubicBezTo>
                    <a:pt x="767" y="2486"/>
                    <a:pt x="777" y="2544"/>
                    <a:pt x="787" y="2592"/>
                  </a:cubicBezTo>
                  <a:cubicBezTo>
                    <a:pt x="787" y="2651"/>
                    <a:pt x="787" y="2699"/>
                    <a:pt x="787" y="2757"/>
                  </a:cubicBezTo>
                  <a:cubicBezTo>
                    <a:pt x="787" y="2806"/>
                    <a:pt x="787" y="2854"/>
                    <a:pt x="777" y="2903"/>
                  </a:cubicBezTo>
                  <a:cubicBezTo>
                    <a:pt x="767" y="2951"/>
                    <a:pt x="758" y="2990"/>
                    <a:pt x="738" y="3029"/>
                  </a:cubicBezTo>
                  <a:cubicBezTo>
                    <a:pt x="728" y="3049"/>
                    <a:pt x="709" y="3068"/>
                    <a:pt x="699" y="3087"/>
                  </a:cubicBezTo>
                  <a:cubicBezTo>
                    <a:pt x="675" y="3120"/>
                    <a:pt x="644" y="3152"/>
                    <a:pt x="611" y="3174"/>
                  </a:cubicBezTo>
                  <a:lnTo>
                    <a:pt x="611" y="3174"/>
                  </a:lnTo>
                  <a:lnTo>
                    <a:pt x="1718" y="2534"/>
                  </a:lnTo>
                  <a:cubicBezTo>
                    <a:pt x="1757" y="2505"/>
                    <a:pt x="1796" y="2466"/>
                    <a:pt x="1825" y="2427"/>
                  </a:cubicBezTo>
                  <a:cubicBezTo>
                    <a:pt x="1825" y="2427"/>
                    <a:pt x="1835" y="2418"/>
                    <a:pt x="1835" y="2418"/>
                  </a:cubicBezTo>
                  <a:cubicBezTo>
                    <a:pt x="1845" y="2398"/>
                    <a:pt x="1854" y="2388"/>
                    <a:pt x="1864" y="2369"/>
                  </a:cubicBezTo>
                  <a:cubicBezTo>
                    <a:pt x="1864" y="2359"/>
                    <a:pt x="1874" y="2350"/>
                    <a:pt x="1874" y="2340"/>
                  </a:cubicBezTo>
                  <a:cubicBezTo>
                    <a:pt x="1874" y="2321"/>
                    <a:pt x="1883" y="2311"/>
                    <a:pt x="1893" y="2301"/>
                  </a:cubicBezTo>
                  <a:cubicBezTo>
                    <a:pt x="1893" y="2291"/>
                    <a:pt x="1893" y="2282"/>
                    <a:pt x="1893" y="2262"/>
                  </a:cubicBezTo>
                  <a:cubicBezTo>
                    <a:pt x="1893" y="2262"/>
                    <a:pt x="1893" y="2253"/>
                    <a:pt x="1893" y="2253"/>
                  </a:cubicBezTo>
                  <a:lnTo>
                    <a:pt x="1893" y="2233"/>
                  </a:lnTo>
                  <a:lnTo>
                    <a:pt x="1893" y="2204"/>
                  </a:lnTo>
                  <a:lnTo>
                    <a:pt x="1893" y="2175"/>
                  </a:lnTo>
                  <a:lnTo>
                    <a:pt x="1893" y="2136"/>
                  </a:lnTo>
                  <a:cubicBezTo>
                    <a:pt x="1893" y="2126"/>
                    <a:pt x="1893" y="2117"/>
                    <a:pt x="1893" y="2107"/>
                  </a:cubicBezTo>
                  <a:cubicBezTo>
                    <a:pt x="1932" y="2088"/>
                    <a:pt x="1932" y="2068"/>
                    <a:pt x="1932" y="2049"/>
                  </a:cubicBezTo>
                  <a:lnTo>
                    <a:pt x="1932" y="2000"/>
                  </a:lnTo>
                  <a:lnTo>
                    <a:pt x="1932" y="1942"/>
                  </a:lnTo>
                  <a:lnTo>
                    <a:pt x="1932" y="1932"/>
                  </a:lnTo>
                  <a:cubicBezTo>
                    <a:pt x="1932" y="1923"/>
                    <a:pt x="1932" y="1903"/>
                    <a:pt x="1922" y="1884"/>
                  </a:cubicBezTo>
                  <a:cubicBezTo>
                    <a:pt x="1922" y="1864"/>
                    <a:pt x="1922" y="1845"/>
                    <a:pt x="1913" y="1826"/>
                  </a:cubicBezTo>
                  <a:cubicBezTo>
                    <a:pt x="1913" y="1806"/>
                    <a:pt x="1913" y="1787"/>
                    <a:pt x="1913" y="1777"/>
                  </a:cubicBezTo>
                  <a:lnTo>
                    <a:pt x="1913" y="1767"/>
                  </a:lnTo>
                  <a:lnTo>
                    <a:pt x="1913" y="1758"/>
                  </a:lnTo>
                  <a:cubicBezTo>
                    <a:pt x="1913" y="1728"/>
                    <a:pt x="1903" y="1709"/>
                    <a:pt x="1893" y="1680"/>
                  </a:cubicBezTo>
                  <a:cubicBezTo>
                    <a:pt x="1883" y="1661"/>
                    <a:pt x="1883" y="1631"/>
                    <a:pt x="1874" y="1602"/>
                  </a:cubicBezTo>
                  <a:cubicBezTo>
                    <a:pt x="1874" y="1593"/>
                    <a:pt x="1874" y="1593"/>
                    <a:pt x="1874" y="1593"/>
                  </a:cubicBezTo>
                  <a:lnTo>
                    <a:pt x="1854" y="1525"/>
                  </a:lnTo>
                  <a:lnTo>
                    <a:pt x="1835" y="1437"/>
                  </a:lnTo>
                  <a:lnTo>
                    <a:pt x="1835" y="1428"/>
                  </a:lnTo>
                  <a:cubicBezTo>
                    <a:pt x="1835" y="1418"/>
                    <a:pt x="1835" y="1418"/>
                    <a:pt x="1835" y="1408"/>
                  </a:cubicBezTo>
                  <a:cubicBezTo>
                    <a:pt x="1825" y="1389"/>
                    <a:pt x="1816" y="1360"/>
                    <a:pt x="1806" y="1340"/>
                  </a:cubicBezTo>
                  <a:cubicBezTo>
                    <a:pt x="1796" y="1311"/>
                    <a:pt x="1786" y="1282"/>
                    <a:pt x="1777" y="1253"/>
                  </a:cubicBezTo>
                  <a:lnTo>
                    <a:pt x="1777" y="1243"/>
                  </a:lnTo>
                  <a:lnTo>
                    <a:pt x="1738" y="1136"/>
                  </a:lnTo>
                  <a:cubicBezTo>
                    <a:pt x="1738" y="1127"/>
                    <a:pt x="1728" y="1117"/>
                    <a:pt x="1728" y="1098"/>
                  </a:cubicBezTo>
                  <a:lnTo>
                    <a:pt x="1709" y="1068"/>
                  </a:lnTo>
                  <a:lnTo>
                    <a:pt x="1699" y="1030"/>
                  </a:lnTo>
                  <a:cubicBezTo>
                    <a:pt x="1680" y="991"/>
                    <a:pt x="1670" y="962"/>
                    <a:pt x="1651" y="923"/>
                  </a:cubicBezTo>
                  <a:lnTo>
                    <a:pt x="1651" y="913"/>
                  </a:lnTo>
                  <a:cubicBezTo>
                    <a:pt x="1631" y="874"/>
                    <a:pt x="1612" y="826"/>
                    <a:pt x="1592" y="787"/>
                  </a:cubicBezTo>
                  <a:cubicBezTo>
                    <a:pt x="1592" y="777"/>
                    <a:pt x="1592" y="777"/>
                    <a:pt x="1583" y="768"/>
                  </a:cubicBezTo>
                  <a:lnTo>
                    <a:pt x="1553" y="700"/>
                  </a:lnTo>
                  <a:cubicBezTo>
                    <a:pt x="1544" y="680"/>
                    <a:pt x="1534" y="661"/>
                    <a:pt x="1524" y="641"/>
                  </a:cubicBezTo>
                  <a:lnTo>
                    <a:pt x="1515" y="622"/>
                  </a:lnTo>
                  <a:cubicBezTo>
                    <a:pt x="1486" y="573"/>
                    <a:pt x="1456" y="515"/>
                    <a:pt x="1427" y="467"/>
                  </a:cubicBezTo>
                  <a:lnTo>
                    <a:pt x="1418" y="428"/>
                  </a:lnTo>
                  <a:lnTo>
                    <a:pt x="1359" y="331"/>
                  </a:lnTo>
                  <a:lnTo>
                    <a:pt x="1330" y="282"/>
                  </a:lnTo>
                  <a:lnTo>
                    <a:pt x="1291" y="214"/>
                  </a:lnTo>
                  <a:cubicBezTo>
                    <a:pt x="1291" y="205"/>
                    <a:pt x="1291" y="205"/>
                    <a:pt x="1282" y="195"/>
                  </a:cubicBezTo>
                  <a:lnTo>
                    <a:pt x="1262" y="166"/>
                  </a:lnTo>
                  <a:lnTo>
                    <a:pt x="1243" y="137"/>
                  </a:lnTo>
                  <a:lnTo>
                    <a:pt x="1223" y="88"/>
                  </a:lnTo>
                  <a:cubicBezTo>
                    <a:pt x="1214" y="88"/>
                    <a:pt x="1214" y="78"/>
                    <a:pt x="1204" y="69"/>
                  </a:cubicBezTo>
                  <a:lnTo>
                    <a:pt x="1185" y="40"/>
                  </a:lnTo>
                  <a:lnTo>
                    <a:pt x="1175" y="20"/>
                  </a:lnTo>
                  <a:lnTo>
                    <a:pt x="1165" y="1"/>
                  </a:lnTo>
                  <a:close/>
                  <a:moveTo>
                    <a:pt x="611" y="3174"/>
                  </a:moveTo>
                  <a:lnTo>
                    <a:pt x="593" y="3184"/>
                  </a:lnTo>
                  <a:cubicBezTo>
                    <a:pt x="599" y="3181"/>
                    <a:pt x="605" y="3178"/>
                    <a:pt x="611" y="3174"/>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42;p38"/>
            <p:cNvSpPr/>
            <p:nvPr/>
          </p:nvSpPr>
          <p:spPr>
            <a:xfrm>
              <a:off x="1586525" y="2995450"/>
              <a:ext cx="40550" cy="65075"/>
            </a:xfrm>
            <a:custGeom>
              <a:avLst/>
              <a:gdLst/>
              <a:ahLst/>
              <a:cxnLst/>
              <a:rect l="l" t="t" r="r" b="b"/>
              <a:pathLst>
                <a:path w="1622" h="2603" extrusionOk="0">
                  <a:moveTo>
                    <a:pt x="815" y="0"/>
                  </a:moveTo>
                  <a:cubicBezTo>
                    <a:pt x="777" y="10"/>
                    <a:pt x="10" y="320"/>
                    <a:pt x="10" y="1175"/>
                  </a:cubicBezTo>
                  <a:cubicBezTo>
                    <a:pt x="0" y="1689"/>
                    <a:pt x="427" y="2262"/>
                    <a:pt x="815" y="2485"/>
                  </a:cubicBezTo>
                  <a:cubicBezTo>
                    <a:pt x="948" y="2561"/>
                    <a:pt x="1085" y="2603"/>
                    <a:pt x="1207" y="2603"/>
                  </a:cubicBezTo>
                  <a:cubicBezTo>
                    <a:pt x="1441" y="2603"/>
                    <a:pt x="1621" y="2451"/>
                    <a:pt x="1621" y="2106"/>
                  </a:cubicBezTo>
                  <a:cubicBezTo>
                    <a:pt x="1621" y="1262"/>
                    <a:pt x="854" y="5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43;p38"/>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44;p38"/>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45;p38"/>
            <p:cNvSpPr/>
            <p:nvPr/>
          </p:nvSpPr>
          <p:spPr>
            <a:xfrm>
              <a:off x="1435100" y="3135200"/>
              <a:ext cx="47575" cy="79875"/>
            </a:xfrm>
            <a:custGeom>
              <a:avLst/>
              <a:gdLst/>
              <a:ahLst/>
              <a:cxnLst/>
              <a:rect l="l" t="t" r="r" b="b"/>
              <a:pathLst>
                <a:path w="1903" h="3195" extrusionOk="0">
                  <a:moveTo>
                    <a:pt x="1126" y="1"/>
                  </a:moveTo>
                  <a:lnTo>
                    <a:pt x="0" y="651"/>
                  </a:lnTo>
                  <a:lnTo>
                    <a:pt x="20" y="671"/>
                  </a:lnTo>
                  <a:cubicBezTo>
                    <a:pt x="20" y="680"/>
                    <a:pt x="20" y="680"/>
                    <a:pt x="20" y="680"/>
                  </a:cubicBezTo>
                  <a:cubicBezTo>
                    <a:pt x="30" y="690"/>
                    <a:pt x="39" y="709"/>
                    <a:pt x="49" y="719"/>
                  </a:cubicBezTo>
                  <a:cubicBezTo>
                    <a:pt x="49" y="729"/>
                    <a:pt x="59" y="729"/>
                    <a:pt x="59" y="739"/>
                  </a:cubicBezTo>
                  <a:lnTo>
                    <a:pt x="88" y="787"/>
                  </a:lnTo>
                  <a:lnTo>
                    <a:pt x="107" y="816"/>
                  </a:lnTo>
                  <a:lnTo>
                    <a:pt x="127" y="865"/>
                  </a:lnTo>
                  <a:cubicBezTo>
                    <a:pt x="146" y="884"/>
                    <a:pt x="156" y="913"/>
                    <a:pt x="175" y="933"/>
                  </a:cubicBezTo>
                  <a:lnTo>
                    <a:pt x="195" y="981"/>
                  </a:lnTo>
                  <a:cubicBezTo>
                    <a:pt x="214" y="1010"/>
                    <a:pt x="233" y="1039"/>
                    <a:pt x="253" y="1078"/>
                  </a:cubicBezTo>
                  <a:lnTo>
                    <a:pt x="272" y="1117"/>
                  </a:lnTo>
                  <a:cubicBezTo>
                    <a:pt x="301" y="1166"/>
                    <a:pt x="330" y="1224"/>
                    <a:pt x="360" y="1282"/>
                  </a:cubicBezTo>
                  <a:lnTo>
                    <a:pt x="398" y="1360"/>
                  </a:lnTo>
                  <a:cubicBezTo>
                    <a:pt x="408" y="1379"/>
                    <a:pt x="418" y="1399"/>
                    <a:pt x="427" y="1428"/>
                  </a:cubicBezTo>
                  <a:cubicBezTo>
                    <a:pt x="447" y="1467"/>
                    <a:pt x="476" y="1515"/>
                    <a:pt x="495" y="1573"/>
                  </a:cubicBezTo>
                  <a:cubicBezTo>
                    <a:pt x="495" y="1573"/>
                    <a:pt x="495" y="1573"/>
                    <a:pt x="495" y="1583"/>
                  </a:cubicBezTo>
                  <a:lnTo>
                    <a:pt x="554" y="1719"/>
                  </a:lnTo>
                  <a:lnTo>
                    <a:pt x="573" y="1758"/>
                  </a:lnTo>
                  <a:cubicBezTo>
                    <a:pt x="592" y="1806"/>
                    <a:pt x="612" y="1855"/>
                    <a:pt x="631" y="1903"/>
                  </a:cubicBezTo>
                  <a:cubicBezTo>
                    <a:pt x="631" y="1913"/>
                    <a:pt x="631" y="1913"/>
                    <a:pt x="631" y="1923"/>
                  </a:cubicBezTo>
                  <a:cubicBezTo>
                    <a:pt x="651" y="1971"/>
                    <a:pt x="660" y="2020"/>
                    <a:pt x="680" y="2078"/>
                  </a:cubicBezTo>
                  <a:cubicBezTo>
                    <a:pt x="680" y="2078"/>
                    <a:pt x="680" y="2078"/>
                    <a:pt x="680" y="2088"/>
                  </a:cubicBezTo>
                  <a:cubicBezTo>
                    <a:pt x="699" y="2146"/>
                    <a:pt x="709" y="2195"/>
                    <a:pt x="728" y="2253"/>
                  </a:cubicBezTo>
                  <a:cubicBezTo>
                    <a:pt x="728" y="2253"/>
                    <a:pt x="728" y="2253"/>
                    <a:pt x="728" y="2262"/>
                  </a:cubicBezTo>
                  <a:cubicBezTo>
                    <a:pt x="738" y="2321"/>
                    <a:pt x="757" y="2369"/>
                    <a:pt x="767" y="2427"/>
                  </a:cubicBezTo>
                  <a:cubicBezTo>
                    <a:pt x="767" y="2427"/>
                    <a:pt x="767" y="2437"/>
                    <a:pt x="767" y="2437"/>
                  </a:cubicBezTo>
                  <a:cubicBezTo>
                    <a:pt x="777" y="2486"/>
                    <a:pt x="777" y="2544"/>
                    <a:pt x="787" y="2592"/>
                  </a:cubicBezTo>
                  <a:cubicBezTo>
                    <a:pt x="787" y="2651"/>
                    <a:pt x="796" y="2709"/>
                    <a:pt x="796" y="2757"/>
                  </a:cubicBezTo>
                  <a:cubicBezTo>
                    <a:pt x="796" y="2806"/>
                    <a:pt x="787" y="2855"/>
                    <a:pt x="777" y="2913"/>
                  </a:cubicBezTo>
                  <a:cubicBezTo>
                    <a:pt x="767" y="2952"/>
                    <a:pt x="757" y="2990"/>
                    <a:pt x="738" y="3029"/>
                  </a:cubicBezTo>
                  <a:cubicBezTo>
                    <a:pt x="728" y="3049"/>
                    <a:pt x="719" y="3068"/>
                    <a:pt x="699" y="3088"/>
                  </a:cubicBezTo>
                  <a:cubicBezTo>
                    <a:pt x="670" y="3126"/>
                    <a:pt x="631" y="3165"/>
                    <a:pt x="592" y="3194"/>
                  </a:cubicBezTo>
                  <a:lnTo>
                    <a:pt x="1718" y="2534"/>
                  </a:lnTo>
                  <a:cubicBezTo>
                    <a:pt x="1757" y="2515"/>
                    <a:pt x="1796" y="2476"/>
                    <a:pt x="1825" y="2437"/>
                  </a:cubicBezTo>
                  <a:cubicBezTo>
                    <a:pt x="1825" y="2427"/>
                    <a:pt x="1835" y="2427"/>
                    <a:pt x="1845" y="2418"/>
                  </a:cubicBezTo>
                  <a:cubicBezTo>
                    <a:pt x="1845" y="2408"/>
                    <a:pt x="1854" y="2389"/>
                    <a:pt x="1864" y="2379"/>
                  </a:cubicBezTo>
                  <a:cubicBezTo>
                    <a:pt x="1874" y="2360"/>
                    <a:pt x="1874" y="2350"/>
                    <a:pt x="1883" y="2340"/>
                  </a:cubicBezTo>
                  <a:cubicBezTo>
                    <a:pt x="1883" y="2330"/>
                    <a:pt x="1883" y="2311"/>
                    <a:pt x="1893" y="2301"/>
                  </a:cubicBezTo>
                  <a:cubicBezTo>
                    <a:pt x="1893" y="2292"/>
                    <a:pt x="1903" y="2282"/>
                    <a:pt x="1903" y="2272"/>
                  </a:cubicBezTo>
                  <a:cubicBezTo>
                    <a:pt x="1903" y="2253"/>
                    <a:pt x="1903" y="2262"/>
                    <a:pt x="1903" y="2253"/>
                  </a:cubicBezTo>
                  <a:cubicBezTo>
                    <a:pt x="1903" y="2253"/>
                    <a:pt x="1903" y="2243"/>
                    <a:pt x="1903" y="2243"/>
                  </a:cubicBezTo>
                  <a:cubicBezTo>
                    <a:pt x="1903" y="2233"/>
                    <a:pt x="1903" y="2214"/>
                    <a:pt x="1903" y="2204"/>
                  </a:cubicBezTo>
                  <a:cubicBezTo>
                    <a:pt x="1903" y="2195"/>
                    <a:pt x="1903" y="2185"/>
                    <a:pt x="1903" y="2175"/>
                  </a:cubicBezTo>
                  <a:cubicBezTo>
                    <a:pt x="1903" y="2165"/>
                    <a:pt x="1903" y="2156"/>
                    <a:pt x="1903" y="2146"/>
                  </a:cubicBezTo>
                  <a:lnTo>
                    <a:pt x="1903" y="2107"/>
                  </a:lnTo>
                  <a:cubicBezTo>
                    <a:pt x="1893" y="2068"/>
                    <a:pt x="1893" y="2059"/>
                    <a:pt x="1893" y="2039"/>
                  </a:cubicBezTo>
                  <a:lnTo>
                    <a:pt x="1893" y="1991"/>
                  </a:lnTo>
                  <a:lnTo>
                    <a:pt x="1893" y="1932"/>
                  </a:lnTo>
                  <a:cubicBezTo>
                    <a:pt x="1893" y="1913"/>
                    <a:pt x="1893" y="1894"/>
                    <a:pt x="1883" y="1874"/>
                  </a:cubicBezTo>
                  <a:cubicBezTo>
                    <a:pt x="1874" y="1865"/>
                    <a:pt x="1883" y="1835"/>
                    <a:pt x="1874" y="1816"/>
                  </a:cubicBezTo>
                  <a:cubicBezTo>
                    <a:pt x="1864" y="1797"/>
                    <a:pt x="1874" y="1787"/>
                    <a:pt x="1864" y="1767"/>
                  </a:cubicBezTo>
                  <a:lnTo>
                    <a:pt x="1864" y="1758"/>
                  </a:lnTo>
                  <a:lnTo>
                    <a:pt x="1864" y="1748"/>
                  </a:lnTo>
                  <a:lnTo>
                    <a:pt x="1854" y="1680"/>
                  </a:lnTo>
                  <a:lnTo>
                    <a:pt x="1835" y="1602"/>
                  </a:lnTo>
                  <a:cubicBezTo>
                    <a:pt x="1835" y="1593"/>
                    <a:pt x="1835" y="1593"/>
                    <a:pt x="1835" y="1593"/>
                  </a:cubicBezTo>
                  <a:cubicBezTo>
                    <a:pt x="1835" y="1564"/>
                    <a:pt x="1825" y="1544"/>
                    <a:pt x="1815" y="1525"/>
                  </a:cubicBezTo>
                  <a:cubicBezTo>
                    <a:pt x="1806" y="1496"/>
                    <a:pt x="1796" y="1467"/>
                    <a:pt x="1786" y="1428"/>
                  </a:cubicBezTo>
                  <a:lnTo>
                    <a:pt x="1786" y="1408"/>
                  </a:lnTo>
                  <a:cubicBezTo>
                    <a:pt x="1777" y="1389"/>
                    <a:pt x="1777" y="1360"/>
                    <a:pt x="1767" y="1340"/>
                  </a:cubicBezTo>
                  <a:cubicBezTo>
                    <a:pt x="1757" y="1311"/>
                    <a:pt x="1748" y="1282"/>
                    <a:pt x="1738" y="1253"/>
                  </a:cubicBezTo>
                  <a:lnTo>
                    <a:pt x="1738" y="1243"/>
                  </a:lnTo>
                  <a:lnTo>
                    <a:pt x="1738" y="1234"/>
                  </a:lnTo>
                  <a:cubicBezTo>
                    <a:pt x="1728" y="1204"/>
                    <a:pt x="1709" y="1166"/>
                    <a:pt x="1699" y="1137"/>
                  </a:cubicBezTo>
                  <a:lnTo>
                    <a:pt x="1680" y="1098"/>
                  </a:lnTo>
                  <a:lnTo>
                    <a:pt x="1670" y="1059"/>
                  </a:lnTo>
                  <a:cubicBezTo>
                    <a:pt x="1670" y="1049"/>
                    <a:pt x="1660" y="1039"/>
                    <a:pt x="1650" y="1020"/>
                  </a:cubicBezTo>
                  <a:cubicBezTo>
                    <a:pt x="1641" y="991"/>
                    <a:pt x="1621" y="952"/>
                    <a:pt x="1612" y="923"/>
                  </a:cubicBezTo>
                  <a:lnTo>
                    <a:pt x="1612" y="904"/>
                  </a:lnTo>
                  <a:cubicBezTo>
                    <a:pt x="1592" y="865"/>
                    <a:pt x="1573" y="826"/>
                    <a:pt x="1553" y="777"/>
                  </a:cubicBezTo>
                  <a:lnTo>
                    <a:pt x="1553" y="768"/>
                  </a:lnTo>
                  <a:lnTo>
                    <a:pt x="1515" y="700"/>
                  </a:lnTo>
                  <a:cubicBezTo>
                    <a:pt x="1505" y="680"/>
                    <a:pt x="1495" y="651"/>
                    <a:pt x="1485" y="632"/>
                  </a:cubicBezTo>
                  <a:lnTo>
                    <a:pt x="1476" y="622"/>
                  </a:lnTo>
                  <a:cubicBezTo>
                    <a:pt x="1447" y="564"/>
                    <a:pt x="1427" y="506"/>
                    <a:pt x="1398" y="457"/>
                  </a:cubicBezTo>
                  <a:lnTo>
                    <a:pt x="1379" y="418"/>
                  </a:lnTo>
                  <a:cubicBezTo>
                    <a:pt x="1359" y="389"/>
                    <a:pt x="1340" y="360"/>
                    <a:pt x="1320" y="331"/>
                  </a:cubicBezTo>
                  <a:lnTo>
                    <a:pt x="1301" y="282"/>
                  </a:lnTo>
                  <a:cubicBezTo>
                    <a:pt x="1282" y="253"/>
                    <a:pt x="1272" y="234"/>
                    <a:pt x="1262" y="205"/>
                  </a:cubicBezTo>
                  <a:lnTo>
                    <a:pt x="1243" y="195"/>
                  </a:lnTo>
                  <a:lnTo>
                    <a:pt x="1233" y="166"/>
                  </a:lnTo>
                  <a:lnTo>
                    <a:pt x="1214" y="127"/>
                  </a:lnTo>
                  <a:lnTo>
                    <a:pt x="1185" y="88"/>
                  </a:lnTo>
                  <a:lnTo>
                    <a:pt x="1175" y="69"/>
                  </a:lnTo>
                  <a:lnTo>
                    <a:pt x="1146" y="30"/>
                  </a:lnTo>
                  <a:lnTo>
                    <a:pt x="114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6" name="Google Shape;646;p38"/>
            <p:cNvSpPr/>
            <p:nvPr/>
          </p:nvSpPr>
          <p:spPr>
            <a:xfrm>
              <a:off x="1413750" y="3150975"/>
              <a:ext cx="40550" cy="65100"/>
            </a:xfrm>
            <a:custGeom>
              <a:avLst/>
              <a:gdLst/>
              <a:ahLst/>
              <a:cxnLst/>
              <a:rect l="l" t="t" r="r" b="b"/>
              <a:pathLst>
                <a:path w="1622" h="2604" extrusionOk="0">
                  <a:moveTo>
                    <a:pt x="816" y="1"/>
                  </a:moveTo>
                  <a:cubicBezTo>
                    <a:pt x="777" y="20"/>
                    <a:pt x="0" y="331"/>
                    <a:pt x="0" y="1175"/>
                  </a:cubicBezTo>
                  <a:cubicBezTo>
                    <a:pt x="0" y="1699"/>
                    <a:pt x="418" y="2262"/>
                    <a:pt x="806" y="2486"/>
                  </a:cubicBezTo>
                  <a:cubicBezTo>
                    <a:pt x="939" y="2562"/>
                    <a:pt x="1076" y="2603"/>
                    <a:pt x="1200" y="2603"/>
                  </a:cubicBezTo>
                  <a:cubicBezTo>
                    <a:pt x="1437" y="2603"/>
                    <a:pt x="1621" y="2452"/>
                    <a:pt x="1621" y="2107"/>
                  </a:cubicBezTo>
                  <a:cubicBezTo>
                    <a:pt x="1621" y="1263"/>
                    <a:pt x="854" y="5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47;p38"/>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48;p38"/>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49;p38"/>
            <p:cNvSpPr/>
            <p:nvPr/>
          </p:nvSpPr>
          <p:spPr>
            <a:xfrm>
              <a:off x="1957300" y="3093950"/>
              <a:ext cx="47350" cy="79875"/>
            </a:xfrm>
            <a:custGeom>
              <a:avLst/>
              <a:gdLst/>
              <a:ahLst/>
              <a:cxnLst/>
              <a:rect l="l" t="t" r="r" b="b"/>
              <a:pathLst>
                <a:path w="1894" h="3195" extrusionOk="0">
                  <a:moveTo>
                    <a:pt x="1126" y="1"/>
                  </a:moveTo>
                  <a:lnTo>
                    <a:pt x="0" y="651"/>
                  </a:lnTo>
                  <a:lnTo>
                    <a:pt x="10" y="680"/>
                  </a:lnTo>
                  <a:lnTo>
                    <a:pt x="20" y="690"/>
                  </a:lnTo>
                  <a:cubicBezTo>
                    <a:pt x="29" y="700"/>
                    <a:pt x="29" y="709"/>
                    <a:pt x="39" y="719"/>
                  </a:cubicBezTo>
                  <a:cubicBezTo>
                    <a:pt x="49" y="729"/>
                    <a:pt x="49" y="739"/>
                    <a:pt x="59" y="748"/>
                  </a:cubicBezTo>
                  <a:lnTo>
                    <a:pt x="78" y="787"/>
                  </a:lnTo>
                  <a:lnTo>
                    <a:pt x="97" y="816"/>
                  </a:lnTo>
                  <a:lnTo>
                    <a:pt x="127" y="865"/>
                  </a:lnTo>
                  <a:cubicBezTo>
                    <a:pt x="136" y="884"/>
                    <a:pt x="156" y="913"/>
                    <a:pt x="165" y="942"/>
                  </a:cubicBezTo>
                  <a:lnTo>
                    <a:pt x="194" y="981"/>
                  </a:lnTo>
                  <a:cubicBezTo>
                    <a:pt x="214" y="1010"/>
                    <a:pt x="233" y="1049"/>
                    <a:pt x="243" y="1078"/>
                  </a:cubicBezTo>
                  <a:lnTo>
                    <a:pt x="272" y="1117"/>
                  </a:lnTo>
                  <a:cubicBezTo>
                    <a:pt x="292" y="1175"/>
                    <a:pt x="321" y="1224"/>
                    <a:pt x="350" y="1282"/>
                  </a:cubicBezTo>
                  <a:cubicBezTo>
                    <a:pt x="369" y="1311"/>
                    <a:pt x="379" y="1340"/>
                    <a:pt x="389" y="1360"/>
                  </a:cubicBezTo>
                  <a:cubicBezTo>
                    <a:pt x="408" y="1389"/>
                    <a:pt x="408" y="1408"/>
                    <a:pt x="418" y="1428"/>
                  </a:cubicBezTo>
                  <a:cubicBezTo>
                    <a:pt x="447" y="1476"/>
                    <a:pt x="466" y="1525"/>
                    <a:pt x="486" y="1573"/>
                  </a:cubicBezTo>
                  <a:cubicBezTo>
                    <a:pt x="486" y="1573"/>
                    <a:pt x="486" y="1583"/>
                    <a:pt x="486" y="1583"/>
                  </a:cubicBezTo>
                  <a:cubicBezTo>
                    <a:pt x="505" y="1631"/>
                    <a:pt x="524" y="1680"/>
                    <a:pt x="544" y="1729"/>
                  </a:cubicBezTo>
                  <a:lnTo>
                    <a:pt x="563" y="1758"/>
                  </a:lnTo>
                  <a:cubicBezTo>
                    <a:pt x="583" y="1806"/>
                    <a:pt x="602" y="1855"/>
                    <a:pt x="622" y="1913"/>
                  </a:cubicBezTo>
                  <a:cubicBezTo>
                    <a:pt x="622" y="1913"/>
                    <a:pt x="622" y="1913"/>
                    <a:pt x="622" y="1923"/>
                  </a:cubicBezTo>
                  <a:cubicBezTo>
                    <a:pt x="641" y="1971"/>
                    <a:pt x="651" y="2029"/>
                    <a:pt x="670" y="2078"/>
                  </a:cubicBezTo>
                  <a:cubicBezTo>
                    <a:pt x="670" y="2078"/>
                    <a:pt x="670" y="2088"/>
                    <a:pt x="670" y="2088"/>
                  </a:cubicBezTo>
                  <a:cubicBezTo>
                    <a:pt x="690" y="2146"/>
                    <a:pt x="699" y="2204"/>
                    <a:pt x="719" y="2253"/>
                  </a:cubicBezTo>
                  <a:cubicBezTo>
                    <a:pt x="719" y="2262"/>
                    <a:pt x="719" y="2262"/>
                    <a:pt x="719" y="2262"/>
                  </a:cubicBezTo>
                  <a:cubicBezTo>
                    <a:pt x="728" y="2321"/>
                    <a:pt x="738" y="2379"/>
                    <a:pt x="748" y="2427"/>
                  </a:cubicBezTo>
                  <a:cubicBezTo>
                    <a:pt x="748" y="2437"/>
                    <a:pt x="748" y="2437"/>
                    <a:pt x="748" y="2437"/>
                  </a:cubicBezTo>
                  <a:cubicBezTo>
                    <a:pt x="757" y="2495"/>
                    <a:pt x="767" y="2544"/>
                    <a:pt x="777" y="2602"/>
                  </a:cubicBezTo>
                  <a:cubicBezTo>
                    <a:pt x="777" y="2651"/>
                    <a:pt x="787" y="2709"/>
                    <a:pt x="787" y="2757"/>
                  </a:cubicBezTo>
                  <a:cubicBezTo>
                    <a:pt x="787" y="2816"/>
                    <a:pt x="777" y="2864"/>
                    <a:pt x="767" y="2913"/>
                  </a:cubicBezTo>
                  <a:cubicBezTo>
                    <a:pt x="757" y="2952"/>
                    <a:pt x="748" y="3000"/>
                    <a:pt x="728" y="3039"/>
                  </a:cubicBezTo>
                  <a:cubicBezTo>
                    <a:pt x="719" y="3049"/>
                    <a:pt x="699" y="3068"/>
                    <a:pt x="690" y="3087"/>
                  </a:cubicBezTo>
                  <a:cubicBezTo>
                    <a:pt x="660" y="3136"/>
                    <a:pt x="622" y="3165"/>
                    <a:pt x="583" y="3194"/>
                  </a:cubicBezTo>
                  <a:lnTo>
                    <a:pt x="1709" y="2544"/>
                  </a:lnTo>
                  <a:cubicBezTo>
                    <a:pt x="1747" y="2515"/>
                    <a:pt x="1786" y="2476"/>
                    <a:pt x="1815" y="2437"/>
                  </a:cubicBezTo>
                  <a:cubicBezTo>
                    <a:pt x="1815" y="2437"/>
                    <a:pt x="1825" y="2427"/>
                    <a:pt x="1825" y="2427"/>
                  </a:cubicBezTo>
                  <a:cubicBezTo>
                    <a:pt x="1835" y="2408"/>
                    <a:pt x="1845" y="2398"/>
                    <a:pt x="1854" y="2379"/>
                  </a:cubicBezTo>
                  <a:cubicBezTo>
                    <a:pt x="1854" y="2369"/>
                    <a:pt x="1864" y="2359"/>
                    <a:pt x="1874" y="2340"/>
                  </a:cubicBezTo>
                  <a:cubicBezTo>
                    <a:pt x="1874" y="2330"/>
                    <a:pt x="1874" y="2321"/>
                    <a:pt x="1883" y="2301"/>
                  </a:cubicBezTo>
                  <a:cubicBezTo>
                    <a:pt x="1883" y="2292"/>
                    <a:pt x="1883" y="2282"/>
                    <a:pt x="1893" y="2272"/>
                  </a:cubicBezTo>
                  <a:cubicBezTo>
                    <a:pt x="1893" y="2262"/>
                    <a:pt x="1893" y="2262"/>
                    <a:pt x="1893" y="2262"/>
                  </a:cubicBezTo>
                  <a:cubicBezTo>
                    <a:pt x="1893" y="2253"/>
                    <a:pt x="1893" y="2253"/>
                    <a:pt x="1893" y="2243"/>
                  </a:cubicBezTo>
                  <a:cubicBezTo>
                    <a:pt x="1893" y="2233"/>
                    <a:pt x="1893" y="2224"/>
                    <a:pt x="1893" y="2214"/>
                  </a:cubicBezTo>
                  <a:cubicBezTo>
                    <a:pt x="1893" y="2204"/>
                    <a:pt x="1893" y="2185"/>
                    <a:pt x="1893" y="2175"/>
                  </a:cubicBezTo>
                  <a:cubicBezTo>
                    <a:pt x="1893" y="2165"/>
                    <a:pt x="1893" y="2156"/>
                    <a:pt x="1893" y="2146"/>
                  </a:cubicBezTo>
                  <a:lnTo>
                    <a:pt x="1893" y="2107"/>
                  </a:lnTo>
                  <a:cubicBezTo>
                    <a:pt x="1883" y="2097"/>
                    <a:pt x="1883" y="2078"/>
                    <a:pt x="1883" y="2059"/>
                  </a:cubicBezTo>
                  <a:lnTo>
                    <a:pt x="1883" y="2010"/>
                  </a:lnTo>
                  <a:lnTo>
                    <a:pt x="1883" y="1952"/>
                  </a:lnTo>
                  <a:lnTo>
                    <a:pt x="1883" y="1942"/>
                  </a:lnTo>
                  <a:lnTo>
                    <a:pt x="1883" y="1894"/>
                  </a:lnTo>
                  <a:cubicBezTo>
                    <a:pt x="1883" y="1874"/>
                    <a:pt x="1874" y="1855"/>
                    <a:pt x="1874" y="1835"/>
                  </a:cubicBezTo>
                  <a:cubicBezTo>
                    <a:pt x="1874" y="1816"/>
                    <a:pt x="1874" y="1796"/>
                    <a:pt x="1864" y="1787"/>
                  </a:cubicBezTo>
                  <a:cubicBezTo>
                    <a:pt x="1864" y="1782"/>
                    <a:pt x="1864" y="1779"/>
                    <a:pt x="1864" y="1777"/>
                  </a:cubicBezTo>
                  <a:lnTo>
                    <a:pt x="1864" y="1767"/>
                  </a:lnTo>
                  <a:lnTo>
                    <a:pt x="1854" y="1690"/>
                  </a:lnTo>
                  <a:lnTo>
                    <a:pt x="1835" y="1612"/>
                  </a:lnTo>
                  <a:cubicBezTo>
                    <a:pt x="1835" y="1602"/>
                    <a:pt x="1835" y="1602"/>
                    <a:pt x="1835" y="1602"/>
                  </a:cubicBezTo>
                  <a:cubicBezTo>
                    <a:pt x="1835" y="1573"/>
                    <a:pt x="1825" y="1554"/>
                    <a:pt x="1815" y="1534"/>
                  </a:cubicBezTo>
                  <a:cubicBezTo>
                    <a:pt x="1815" y="1505"/>
                    <a:pt x="1796" y="1476"/>
                    <a:pt x="1786" y="1447"/>
                  </a:cubicBezTo>
                  <a:lnTo>
                    <a:pt x="1786" y="1437"/>
                  </a:lnTo>
                  <a:lnTo>
                    <a:pt x="1786" y="1418"/>
                  </a:lnTo>
                  <a:cubicBezTo>
                    <a:pt x="1786" y="1399"/>
                    <a:pt x="1777" y="1369"/>
                    <a:pt x="1767" y="1350"/>
                  </a:cubicBezTo>
                  <a:cubicBezTo>
                    <a:pt x="1757" y="1321"/>
                    <a:pt x="1747" y="1292"/>
                    <a:pt x="1738" y="1263"/>
                  </a:cubicBezTo>
                  <a:cubicBezTo>
                    <a:pt x="1738" y="1263"/>
                    <a:pt x="1738" y="1253"/>
                    <a:pt x="1738" y="1253"/>
                  </a:cubicBezTo>
                  <a:lnTo>
                    <a:pt x="1738" y="1243"/>
                  </a:lnTo>
                  <a:cubicBezTo>
                    <a:pt x="1728" y="1214"/>
                    <a:pt x="1709" y="1175"/>
                    <a:pt x="1699" y="1146"/>
                  </a:cubicBezTo>
                  <a:lnTo>
                    <a:pt x="1680" y="1107"/>
                  </a:lnTo>
                  <a:lnTo>
                    <a:pt x="1670" y="1069"/>
                  </a:lnTo>
                  <a:cubicBezTo>
                    <a:pt x="1670" y="1059"/>
                    <a:pt x="1660" y="1049"/>
                    <a:pt x="1660" y="1030"/>
                  </a:cubicBezTo>
                  <a:cubicBezTo>
                    <a:pt x="1641" y="1001"/>
                    <a:pt x="1631" y="962"/>
                    <a:pt x="1612" y="933"/>
                  </a:cubicBezTo>
                  <a:lnTo>
                    <a:pt x="1612" y="913"/>
                  </a:lnTo>
                  <a:cubicBezTo>
                    <a:pt x="1592" y="874"/>
                    <a:pt x="1573" y="826"/>
                    <a:pt x="1553" y="787"/>
                  </a:cubicBezTo>
                  <a:lnTo>
                    <a:pt x="1544" y="777"/>
                  </a:lnTo>
                  <a:lnTo>
                    <a:pt x="1515" y="709"/>
                  </a:lnTo>
                  <a:cubicBezTo>
                    <a:pt x="1505" y="680"/>
                    <a:pt x="1495" y="661"/>
                    <a:pt x="1485" y="641"/>
                  </a:cubicBezTo>
                  <a:cubicBezTo>
                    <a:pt x="1476" y="641"/>
                    <a:pt x="1476" y="632"/>
                    <a:pt x="1476" y="632"/>
                  </a:cubicBezTo>
                  <a:cubicBezTo>
                    <a:pt x="1447" y="573"/>
                    <a:pt x="1417" y="515"/>
                    <a:pt x="1388" y="467"/>
                  </a:cubicBezTo>
                  <a:lnTo>
                    <a:pt x="1388" y="457"/>
                  </a:lnTo>
                  <a:lnTo>
                    <a:pt x="1369" y="428"/>
                  </a:lnTo>
                  <a:cubicBezTo>
                    <a:pt x="1350" y="389"/>
                    <a:pt x="1340" y="360"/>
                    <a:pt x="1320" y="331"/>
                  </a:cubicBezTo>
                  <a:lnTo>
                    <a:pt x="1291" y="282"/>
                  </a:lnTo>
                  <a:cubicBezTo>
                    <a:pt x="1282" y="263"/>
                    <a:pt x="1262" y="234"/>
                    <a:pt x="1252" y="214"/>
                  </a:cubicBezTo>
                  <a:lnTo>
                    <a:pt x="1243" y="195"/>
                  </a:lnTo>
                  <a:lnTo>
                    <a:pt x="1223" y="166"/>
                  </a:lnTo>
                  <a:lnTo>
                    <a:pt x="1204" y="137"/>
                  </a:lnTo>
                  <a:lnTo>
                    <a:pt x="1185" y="88"/>
                  </a:lnTo>
                  <a:cubicBezTo>
                    <a:pt x="1175" y="78"/>
                    <a:pt x="1175" y="78"/>
                    <a:pt x="1165" y="69"/>
                  </a:cubicBezTo>
                  <a:lnTo>
                    <a:pt x="1146" y="40"/>
                  </a:lnTo>
                  <a:lnTo>
                    <a:pt x="113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50;p38"/>
            <p:cNvSpPr/>
            <p:nvPr/>
          </p:nvSpPr>
          <p:spPr>
            <a:xfrm>
              <a:off x="1935700" y="3110225"/>
              <a:ext cx="40550" cy="65075"/>
            </a:xfrm>
            <a:custGeom>
              <a:avLst/>
              <a:gdLst/>
              <a:ahLst/>
              <a:cxnLst/>
              <a:rect l="l" t="t" r="r" b="b"/>
              <a:pathLst>
                <a:path w="1622" h="2603" extrusionOk="0">
                  <a:moveTo>
                    <a:pt x="816" y="0"/>
                  </a:moveTo>
                  <a:cubicBezTo>
                    <a:pt x="777" y="20"/>
                    <a:pt x="10" y="330"/>
                    <a:pt x="0" y="1175"/>
                  </a:cubicBezTo>
                  <a:cubicBezTo>
                    <a:pt x="0" y="1699"/>
                    <a:pt x="428" y="2262"/>
                    <a:pt x="816" y="2485"/>
                  </a:cubicBezTo>
                  <a:cubicBezTo>
                    <a:pt x="949" y="2562"/>
                    <a:pt x="1087" y="2603"/>
                    <a:pt x="1209" y="2603"/>
                  </a:cubicBezTo>
                  <a:cubicBezTo>
                    <a:pt x="1442" y="2603"/>
                    <a:pt x="1621" y="2453"/>
                    <a:pt x="1621" y="2116"/>
                  </a:cubicBezTo>
                  <a:cubicBezTo>
                    <a:pt x="1621"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51;p38"/>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52;p38"/>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53;p38"/>
            <p:cNvSpPr/>
            <p:nvPr/>
          </p:nvSpPr>
          <p:spPr>
            <a:xfrm>
              <a:off x="1758550" y="3454075"/>
              <a:ext cx="47600" cy="79850"/>
            </a:xfrm>
            <a:custGeom>
              <a:avLst/>
              <a:gdLst/>
              <a:ahLst/>
              <a:cxnLst/>
              <a:rect l="l" t="t" r="r" b="b"/>
              <a:pathLst>
                <a:path w="1904" h="3194" extrusionOk="0">
                  <a:moveTo>
                    <a:pt x="1127" y="0"/>
                  </a:moveTo>
                  <a:lnTo>
                    <a:pt x="1" y="660"/>
                  </a:lnTo>
                  <a:lnTo>
                    <a:pt x="20" y="679"/>
                  </a:lnTo>
                  <a:lnTo>
                    <a:pt x="20" y="689"/>
                  </a:lnTo>
                  <a:lnTo>
                    <a:pt x="49" y="728"/>
                  </a:lnTo>
                  <a:lnTo>
                    <a:pt x="59" y="747"/>
                  </a:lnTo>
                  <a:lnTo>
                    <a:pt x="88" y="786"/>
                  </a:lnTo>
                  <a:lnTo>
                    <a:pt x="108" y="825"/>
                  </a:lnTo>
                  <a:lnTo>
                    <a:pt x="127" y="874"/>
                  </a:lnTo>
                  <a:cubicBezTo>
                    <a:pt x="146" y="893"/>
                    <a:pt x="156" y="912"/>
                    <a:pt x="176" y="942"/>
                  </a:cubicBezTo>
                  <a:lnTo>
                    <a:pt x="195" y="990"/>
                  </a:lnTo>
                  <a:cubicBezTo>
                    <a:pt x="214" y="1019"/>
                    <a:pt x="234" y="1048"/>
                    <a:pt x="253" y="1087"/>
                  </a:cubicBezTo>
                  <a:lnTo>
                    <a:pt x="273" y="1126"/>
                  </a:lnTo>
                  <a:cubicBezTo>
                    <a:pt x="302" y="1174"/>
                    <a:pt x="331" y="1233"/>
                    <a:pt x="360" y="1281"/>
                  </a:cubicBezTo>
                  <a:cubicBezTo>
                    <a:pt x="370" y="1310"/>
                    <a:pt x="379" y="1339"/>
                    <a:pt x="399" y="1369"/>
                  </a:cubicBezTo>
                  <a:lnTo>
                    <a:pt x="428" y="1427"/>
                  </a:lnTo>
                  <a:cubicBezTo>
                    <a:pt x="447" y="1475"/>
                    <a:pt x="467" y="1524"/>
                    <a:pt x="496" y="1572"/>
                  </a:cubicBezTo>
                  <a:lnTo>
                    <a:pt x="496" y="1592"/>
                  </a:lnTo>
                  <a:cubicBezTo>
                    <a:pt x="515" y="1631"/>
                    <a:pt x="535" y="1679"/>
                    <a:pt x="554" y="1728"/>
                  </a:cubicBezTo>
                  <a:lnTo>
                    <a:pt x="564" y="1767"/>
                  </a:lnTo>
                  <a:cubicBezTo>
                    <a:pt x="583" y="1815"/>
                    <a:pt x="603" y="1864"/>
                    <a:pt x="622" y="1912"/>
                  </a:cubicBezTo>
                  <a:cubicBezTo>
                    <a:pt x="622" y="1912"/>
                    <a:pt x="622" y="1922"/>
                    <a:pt x="622" y="1922"/>
                  </a:cubicBezTo>
                  <a:cubicBezTo>
                    <a:pt x="642" y="1980"/>
                    <a:pt x="661" y="2029"/>
                    <a:pt x="671" y="2077"/>
                  </a:cubicBezTo>
                  <a:cubicBezTo>
                    <a:pt x="671" y="2087"/>
                    <a:pt x="671" y="2087"/>
                    <a:pt x="671" y="2097"/>
                  </a:cubicBezTo>
                  <a:cubicBezTo>
                    <a:pt x="690" y="2145"/>
                    <a:pt x="709" y="2203"/>
                    <a:pt x="719" y="2262"/>
                  </a:cubicBezTo>
                  <a:cubicBezTo>
                    <a:pt x="719" y="2262"/>
                    <a:pt x="719" y="2262"/>
                    <a:pt x="719" y="2271"/>
                  </a:cubicBezTo>
                  <a:cubicBezTo>
                    <a:pt x="739" y="2320"/>
                    <a:pt x="748" y="2378"/>
                    <a:pt x="758" y="2436"/>
                  </a:cubicBezTo>
                  <a:cubicBezTo>
                    <a:pt x="758" y="2436"/>
                    <a:pt x="758" y="2436"/>
                    <a:pt x="758" y="2446"/>
                  </a:cubicBezTo>
                  <a:cubicBezTo>
                    <a:pt x="768" y="2495"/>
                    <a:pt x="777" y="2553"/>
                    <a:pt x="777" y="2601"/>
                  </a:cubicBezTo>
                  <a:cubicBezTo>
                    <a:pt x="787" y="2660"/>
                    <a:pt x="787" y="2708"/>
                    <a:pt x="787" y="2766"/>
                  </a:cubicBezTo>
                  <a:cubicBezTo>
                    <a:pt x="787" y="2815"/>
                    <a:pt x="787" y="2863"/>
                    <a:pt x="777" y="2912"/>
                  </a:cubicBezTo>
                  <a:cubicBezTo>
                    <a:pt x="768" y="2960"/>
                    <a:pt x="748" y="2999"/>
                    <a:pt x="739" y="3038"/>
                  </a:cubicBezTo>
                  <a:cubicBezTo>
                    <a:pt x="719" y="3058"/>
                    <a:pt x="709" y="3077"/>
                    <a:pt x="700" y="3096"/>
                  </a:cubicBezTo>
                  <a:cubicBezTo>
                    <a:pt x="676" y="3128"/>
                    <a:pt x="645" y="3161"/>
                    <a:pt x="613" y="3182"/>
                  </a:cubicBezTo>
                  <a:lnTo>
                    <a:pt x="613" y="3182"/>
                  </a:lnTo>
                  <a:lnTo>
                    <a:pt x="1709" y="2543"/>
                  </a:lnTo>
                  <a:cubicBezTo>
                    <a:pt x="1758" y="2514"/>
                    <a:pt x="1797" y="2475"/>
                    <a:pt x="1826" y="2436"/>
                  </a:cubicBezTo>
                  <a:cubicBezTo>
                    <a:pt x="1826" y="2436"/>
                    <a:pt x="1835" y="2427"/>
                    <a:pt x="1835" y="2427"/>
                  </a:cubicBezTo>
                  <a:cubicBezTo>
                    <a:pt x="1845" y="2407"/>
                    <a:pt x="1855" y="2397"/>
                    <a:pt x="1855" y="2388"/>
                  </a:cubicBezTo>
                  <a:cubicBezTo>
                    <a:pt x="1865" y="2368"/>
                    <a:pt x="1874" y="2359"/>
                    <a:pt x="1874" y="2349"/>
                  </a:cubicBezTo>
                  <a:cubicBezTo>
                    <a:pt x="1874" y="2330"/>
                    <a:pt x="1884" y="2320"/>
                    <a:pt x="1884" y="2310"/>
                  </a:cubicBezTo>
                  <a:cubicBezTo>
                    <a:pt x="1894" y="2300"/>
                    <a:pt x="1894" y="2291"/>
                    <a:pt x="1894" y="2271"/>
                  </a:cubicBezTo>
                  <a:cubicBezTo>
                    <a:pt x="1894" y="2271"/>
                    <a:pt x="1894" y="2271"/>
                    <a:pt x="1894" y="2262"/>
                  </a:cubicBezTo>
                  <a:lnTo>
                    <a:pt x="1894" y="2242"/>
                  </a:lnTo>
                  <a:lnTo>
                    <a:pt x="1894" y="2213"/>
                  </a:lnTo>
                  <a:lnTo>
                    <a:pt x="1894" y="2184"/>
                  </a:lnTo>
                  <a:lnTo>
                    <a:pt x="1894" y="2145"/>
                  </a:lnTo>
                  <a:cubicBezTo>
                    <a:pt x="1894" y="2135"/>
                    <a:pt x="1894" y="2126"/>
                    <a:pt x="1894" y="2116"/>
                  </a:cubicBezTo>
                  <a:lnTo>
                    <a:pt x="1903" y="2048"/>
                  </a:lnTo>
                  <a:lnTo>
                    <a:pt x="1903" y="2000"/>
                  </a:lnTo>
                  <a:lnTo>
                    <a:pt x="1903" y="1941"/>
                  </a:lnTo>
                  <a:lnTo>
                    <a:pt x="1903" y="1932"/>
                  </a:lnTo>
                  <a:cubicBezTo>
                    <a:pt x="1903" y="1922"/>
                    <a:pt x="1903" y="1902"/>
                    <a:pt x="1894" y="1883"/>
                  </a:cubicBezTo>
                  <a:cubicBezTo>
                    <a:pt x="1884" y="1864"/>
                    <a:pt x="1894" y="1844"/>
                    <a:pt x="1884" y="1825"/>
                  </a:cubicBezTo>
                  <a:cubicBezTo>
                    <a:pt x="1874" y="1805"/>
                    <a:pt x="1884" y="1796"/>
                    <a:pt x="1874" y="1776"/>
                  </a:cubicBezTo>
                  <a:cubicBezTo>
                    <a:pt x="1871" y="1769"/>
                    <a:pt x="1870" y="1767"/>
                    <a:pt x="1870" y="1767"/>
                  </a:cubicBezTo>
                  <a:lnTo>
                    <a:pt x="1870" y="1767"/>
                  </a:lnTo>
                  <a:cubicBezTo>
                    <a:pt x="1870" y="1767"/>
                    <a:pt x="1872" y="1769"/>
                    <a:pt x="1873" y="1769"/>
                  </a:cubicBezTo>
                  <a:cubicBezTo>
                    <a:pt x="1874" y="1769"/>
                    <a:pt x="1874" y="1769"/>
                    <a:pt x="1874" y="1767"/>
                  </a:cubicBezTo>
                  <a:lnTo>
                    <a:pt x="1874" y="1757"/>
                  </a:lnTo>
                  <a:cubicBezTo>
                    <a:pt x="1874" y="1728"/>
                    <a:pt x="1865" y="1708"/>
                    <a:pt x="1865" y="1689"/>
                  </a:cubicBezTo>
                  <a:cubicBezTo>
                    <a:pt x="1855" y="1660"/>
                    <a:pt x="1855" y="1631"/>
                    <a:pt x="1845" y="1602"/>
                  </a:cubicBezTo>
                  <a:lnTo>
                    <a:pt x="1845" y="1592"/>
                  </a:lnTo>
                  <a:lnTo>
                    <a:pt x="1826" y="1524"/>
                  </a:lnTo>
                  <a:lnTo>
                    <a:pt x="1797" y="1437"/>
                  </a:lnTo>
                  <a:lnTo>
                    <a:pt x="1797" y="1417"/>
                  </a:lnTo>
                  <a:cubicBezTo>
                    <a:pt x="1797" y="1398"/>
                    <a:pt x="1787" y="1369"/>
                    <a:pt x="1777" y="1339"/>
                  </a:cubicBezTo>
                  <a:cubicBezTo>
                    <a:pt x="1767" y="1320"/>
                    <a:pt x="1758" y="1291"/>
                    <a:pt x="1748" y="1262"/>
                  </a:cubicBezTo>
                  <a:lnTo>
                    <a:pt x="1748" y="1252"/>
                  </a:lnTo>
                  <a:lnTo>
                    <a:pt x="1748" y="1242"/>
                  </a:lnTo>
                  <a:lnTo>
                    <a:pt x="1709" y="1136"/>
                  </a:lnTo>
                  <a:cubicBezTo>
                    <a:pt x="1709" y="1126"/>
                    <a:pt x="1699" y="1116"/>
                    <a:pt x="1690" y="1097"/>
                  </a:cubicBezTo>
                  <a:cubicBezTo>
                    <a:pt x="1690" y="1087"/>
                    <a:pt x="1680" y="1077"/>
                    <a:pt x="1680" y="1068"/>
                  </a:cubicBezTo>
                  <a:cubicBezTo>
                    <a:pt x="1670" y="1048"/>
                    <a:pt x="1670" y="1039"/>
                    <a:pt x="1661" y="1029"/>
                  </a:cubicBezTo>
                  <a:lnTo>
                    <a:pt x="1622" y="932"/>
                  </a:lnTo>
                  <a:cubicBezTo>
                    <a:pt x="1622" y="922"/>
                    <a:pt x="1612" y="922"/>
                    <a:pt x="1612" y="912"/>
                  </a:cubicBezTo>
                  <a:cubicBezTo>
                    <a:pt x="1593" y="874"/>
                    <a:pt x="1573" y="825"/>
                    <a:pt x="1554" y="786"/>
                  </a:cubicBezTo>
                  <a:lnTo>
                    <a:pt x="1544" y="777"/>
                  </a:lnTo>
                  <a:cubicBezTo>
                    <a:pt x="1534" y="747"/>
                    <a:pt x="1525" y="728"/>
                    <a:pt x="1515" y="699"/>
                  </a:cubicBezTo>
                  <a:lnTo>
                    <a:pt x="1486" y="641"/>
                  </a:lnTo>
                  <a:lnTo>
                    <a:pt x="1476" y="631"/>
                  </a:lnTo>
                  <a:cubicBezTo>
                    <a:pt x="1447" y="573"/>
                    <a:pt x="1418" y="514"/>
                    <a:pt x="1399" y="466"/>
                  </a:cubicBezTo>
                  <a:cubicBezTo>
                    <a:pt x="1389" y="447"/>
                    <a:pt x="1379" y="437"/>
                    <a:pt x="1369" y="427"/>
                  </a:cubicBezTo>
                  <a:lnTo>
                    <a:pt x="1321" y="330"/>
                  </a:lnTo>
                  <a:cubicBezTo>
                    <a:pt x="1311" y="320"/>
                    <a:pt x="1302" y="301"/>
                    <a:pt x="1302" y="291"/>
                  </a:cubicBezTo>
                  <a:cubicBezTo>
                    <a:pt x="1292" y="272"/>
                    <a:pt x="1272" y="233"/>
                    <a:pt x="1253" y="214"/>
                  </a:cubicBezTo>
                  <a:lnTo>
                    <a:pt x="1243" y="204"/>
                  </a:lnTo>
                  <a:lnTo>
                    <a:pt x="1234" y="165"/>
                  </a:lnTo>
                  <a:lnTo>
                    <a:pt x="1204" y="136"/>
                  </a:lnTo>
                  <a:cubicBezTo>
                    <a:pt x="1204" y="117"/>
                    <a:pt x="1195" y="107"/>
                    <a:pt x="1185" y="97"/>
                  </a:cubicBezTo>
                  <a:lnTo>
                    <a:pt x="1166" y="68"/>
                  </a:lnTo>
                  <a:lnTo>
                    <a:pt x="1146" y="39"/>
                  </a:lnTo>
                  <a:cubicBezTo>
                    <a:pt x="1146" y="29"/>
                    <a:pt x="1146" y="29"/>
                    <a:pt x="1146" y="29"/>
                  </a:cubicBezTo>
                  <a:lnTo>
                    <a:pt x="1127" y="0"/>
                  </a:lnTo>
                  <a:close/>
                  <a:moveTo>
                    <a:pt x="613" y="3182"/>
                  </a:moveTo>
                  <a:lnTo>
                    <a:pt x="593" y="3193"/>
                  </a:lnTo>
                  <a:cubicBezTo>
                    <a:pt x="600" y="3190"/>
                    <a:pt x="606" y="3186"/>
                    <a:pt x="613" y="3182"/>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54;p38"/>
            <p:cNvSpPr/>
            <p:nvPr/>
          </p:nvSpPr>
          <p:spPr>
            <a:xfrm>
              <a:off x="1737450" y="3470075"/>
              <a:ext cx="40550" cy="65200"/>
            </a:xfrm>
            <a:custGeom>
              <a:avLst/>
              <a:gdLst/>
              <a:ahLst/>
              <a:cxnLst/>
              <a:rect l="l" t="t" r="r" b="b"/>
              <a:pathLst>
                <a:path w="1622" h="2608" extrusionOk="0">
                  <a:moveTo>
                    <a:pt x="816" y="1"/>
                  </a:moveTo>
                  <a:cubicBezTo>
                    <a:pt x="777" y="20"/>
                    <a:pt x="0" y="331"/>
                    <a:pt x="0" y="1175"/>
                  </a:cubicBezTo>
                  <a:cubicBezTo>
                    <a:pt x="0" y="1699"/>
                    <a:pt x="418" y="2262"/>
                    <a:pt x="806" y="2485"/>
                  </a:cubicBezTo>
                  <a:cubicBezTo>
                    <a:pt x="940" y="2566"/>
                    <a:pt x="1078" y="2608"/>
                    <a:pt x="1201" y="2608"/>
                  </a:cubicBezTo>
                  <a:cubicBezTo>
                    <a:pt x="1438" y="2608"/>
                    <a:pt x="1621" y="2454"/>
                    <a:pt x="1621" y="2117"/>
                  </a:cubicBezTo>
                  <a:cubicBezTo>
                    <a:pt x="1621" y="1272"/>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55;p38"/>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56;p38"/>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57;p38"/>
            <p:cNvSpPr/>
            <p:nvPr/>
          </p:nvSpPr>
          <p:spPr>
            <a:xfrm>
              <a:off x="1707850" y="3234700"/>
              <a:ext cx="47325" cy="80100"/>
            </a:xfrm>
            <a:custGeom>
              <a:avLst/>
              <a:gdLst/>
              <a:ahLst/>
              <a:cxnLst/>
              <a:rect l="l" t="t" r="r" b="b"/>
              <a:pathLst>
                <a:path w="1893" h="3204" extrusionOk="0">
                  <a:moveTo>
                    <a:pt x="1126" y="0"/>
                  </a:moveTo>
                  <a:lnTo>
                    <a:pt x="0" y="661"/>
                  </a:lnTo>
                  <a:cubicBezTo>
                    <a:pt x="10" y="661"/>
                    <a:pt x="10" y="670"/>
                    <a:pt x="10" y="680"/>
                  </a:cubicBezTo>
                  <a:lnTo>
                    <a:pt x="20" y="690"/>
                  </a:lnTo>
                  <a:lnTo>
                    <a:pt x="39" y="728"/>
                  </a:lnTo>
                  <a:lnTo>
                    <a:pt x="59" y="748"/>
                  </a:lnTo>
                  <a:cubicBezTo>
                    <a:pt x="68" y="758"/>
                    <a:pt x="68" y="777"/>
                    <a:pt x="78" y="787"/>
                  </a:cubicBezTo>
                  <a:cubicBezTo>
                    <a:pt x="88" y="806"/>
                    <a:pt x="97" y="816"/>
                    <a:pt x="97" y="826"/>
                  </a:cubicBezTo>
                  <a:lnTo>
                    <a:pt x="126" y="874"/>
                  </a:lnTo>
                  <a:cubicBezTo>
                    <a:pt x="146" y="893"/>
                    <a:pt x="156" y="913"/>
                    <a:pt x="165" y="942"/>
                  </a:cubicBezTo>
                  <a:lnTo>
                    <a:pt x="194" y="991"/>
                  </a:lnTo>
                  <a:lnTo>
                    <a:pt x="253" y="1088"/>
                  </a:lnTo>
                  <a:lnTo>
                    <a:pt x="272" y="1126"/>
                  </a:lnTo>
                  <a:cubicBezTo>
                    <a:pt x="301" y="1175"/>
                    <a:pt x="321" y="1233"/>
                    <a:pt x="350" y="1291"/>
                  </a:cubicBezTo>
                  <a:lnTo>
                    <a:pt x="389" y="1369"/>
                  </a:lnTo>
                  <a:lnTo>
                    <a:pt x="427" y="1427"/>
                  </a:lnTo>
                  <a:cubicBezTo>
                    <a:pt x="447" y="1476"/>
                    <a:pt x="466" y="1524"/>
                    <a:pt x="495" y="1573"/>
                  </a:cubicBezTo>
                  <a:lnTo>
                    <a:pt x="495" y="1592"/>
                  </a:lnTo>
                  <a:cubicBezTo>
                    <a:pt x="515" y="1631"/>
                    <a:pt x="534" y="1680"/>
                    <a:pt x="554" y="1728"/>
                  </a:cubicBezTo>
                  <a:lnTo>
                    <a:pt x="563" y="1767"/>
                  </a:lnTo>
                  <a:lnTo>
                    <a:pt x="621" y="1913"/>
                  </a:lnTo>
                  <a:lnTo>
                    <a:pt x="621" y="1922"/>
                  </a:lnTo>
                  <a:cubicBezTo>
                    <a:pt x="641" y="1981"/>
                    <a:pt x="660" y="2029"/>
                    <a:pt x="670" y="2078"/>
                  </a:cubicBezTo>
                  <a:cubicBezTo>
                    <a:pt x="670" y="2087"/>
                    <a:pt x="670" y="2087"/>
                    <a:pt x="670" y="2097"/>
                  </a:cubicBezTo>
                  <a:cubicBezTo>
                    <a:pt x="689" y="2146"/>
                    <a:pt x="709" y="2204"/>
                    <a:pt x="719" y="2262"/>
                  </a:cubicBezTo>
                  <a:cubicBezTo>
                    <a:pt x="719" y="2262"/>
                    <a:pt x="719" y="2262"/>
                    <a:pt x="719" y="2272"/>
                  </a:cubicBezTo>
                  <a:cubicBezTo>
                    <a:pt x="738" y="2320"/>
                    <a:pt x="748" y="2379"/>
                    <a:pt x="757" y="2437"/>
                  </a:cubicBezTo>
                  <a:lnTo>
                    <a:pt x="757" y="2446"/>
                  </a:lnTo>
                  <a:cubicBezTo>
                    <a:pt x="767" y="2495"/>
                    <a:pt x="777" y="2553"/>
                    <a:pt x="777" y="2602"/>
                  </a:cubicBezTo>
                  <a:cubicBezTo>
                    <a:pt x="786" y="2660"/>
                    <a:pt x="786" y="2709"/>
                    <a:pt x="786" y="2767"/>
                  </a:cubicBezTo>
                  <a:cubicBezTo>
                    <a:pt x="786" y="2815"/>
                    <a:pt x="786" y="2864"/>
                    <a:pt x="777" y="2922"/>
                  </a:cubicBezTo>
                  <a:cubicBezTo>
                    <a:pt x="767" y="2961"/>
                    <a:pt x="748" y="3000"/>
                    <a:pt x="738" y="3039"/>
                  </a:cubicBezTo>
                  <a:cubicBezTo>
                    <a:pt x="719" y="3058"/>
                    <a:pt x="709" y="3077"/>
                    <a:pt x="699" y="3097"/>
                  </a:cubicBezTo>
                  <a:cubicBezTo>
                    <a:pt x="670" y="3136"/>
                    <a:pt x="631" y="3174"/>
                    <a:pt x="592" y="3204"/>
                  </a:cubicBezTo>
                  <a:lnTo>
                    <a:pt x="1709" y="2544"/>
                  </a:lnTo>
                  <a:cubicBezTo>
                    <a:pt x="1757" y="2514"/>
                    <a:pt x="1796" y="2485"/>
                    <a:pt x="1825" y="2437"/>
                  </a:cubicBezTo>
                  <a:cubicBezTo>
                    <a:pt x="1825" y="2437"/>
                    <a:pt x="1835" y="2437"/>
                    <a:pt x="1835" y="2427"/>
                  </a:cubicBezTo>
                  <a:cubicBezTo>
                    <a:pt x="1844" y="2417"/>
                    <a:pt x="1854" y="2398"/>
                    <a:pt x="1854" y="2388"/>
                  </a:cubicBezTo>
                  <a:cubicBezTo>
                    <a:pt x="1864" y="2369"/>
                    <a:pt x="1874" y="2359"/>
                    <a:pt x="1874" y="2349"/>
                  </a:cubicBezTo>
                  <a:cubicBezTo>
                    <a:pt x="1883" y="2330"/>
                    <a:pt x="1883" y="2320"/>
                    <a:pt x="1883" y="2311"/>
                  </a:cubicBezTo>
                  <a:cubicBezTo>
                    <a:pt x="1893" y="2301"/>
                    <a:pt x="1893" y="2291"/>
                    <a:pt x="1893" y="2281"/>
                  </a:cubicBezTo>
                  <a:cubicBezTo>
                    <a:pt x="1893" y="2272"/>
                    <a:pt x="1893" y="2272"/>
                    <a:pt x="1893" y="2262"/>
                  </a:cubicBezTo>
                  <a:lnTo>
                    <a:pt x="1893" y="2252"/>
                  </a:lnTo>
                  <a:cubicBezTo>
                    <a:pt x="1893" y="2233"/>
                    <a:pt x="1893" y="2223"/>
                    <a:pt x="1893" y="2214"/>
                  </a:cubicBezTo>
                  <a:lnTo>
                    <a:pt x="1893" y="2184"/>
                  </a:lnTo>
                  <a:cubicBezTo>
                    <a:pt x="1893" y="2175"/>
                    <a:pt x="1893" y="2155"/>
                    <a:pt x="1893" y="2146"/>
                  </a:cubicBezTo>
                  <a:cubicBezTo>
                    <a:pt x="1893" y="2136"/>
                    <a:pt x="1893" y="2126"/>
                    <a:pt x="1893" y="2116"/>
                  </a:cubicBezTo>
                  <a:lnTo>
                    <a:pt x="1893" y="2068"/>
                  </a:lnTo>
                  <a:lnTo>
                    <a:pt x="1893" y="2049"/>
                  </a:lnTo>
                  <a:lnTo>
                    <a:pt x="1893" y="2000"/>
                  </a:lnTo>
                  <a:lnTo>
                    <a:pt x="1893" y="1942"/>
                  </a:lnTo>
                  <a:lnTo>
                    <a:pt x="1893" y="1932"/>
                  </a:lnTo>
                  <a:lnTo>
                    <a:pt x="1893" y="1884"/>
                  </a:lnTo>
                  <a:cubicBezTo>
                    <a:pt x="1893" y="1864"/>
                    <a:pt x="1893" y="1845"/>
                    <a:pt x="1883" y="1825"/>
                  </a:cubicBezTo>
                  <a:cubicBezTo>
                    <a:pt x="1874" y="1806"/>
                    <a:pt x="1883" y="1796"/>
                    <a:pt x="1874" y="1777"/>
                  </a:cubicBezTo>
                  <a:lnTo>
                    <a:pt x="1874" y="1767"/>
                  </a:lnTo>
                  <a:lnTo>
                    <a:pt x="1874" y="1757"/>
                  </a:lnTo>
                  <a:cubicBezTo>
                    <a:pt x="1874" y="1728"/>
                    <a:pt x="1864" y="1709"/>
                    <a:pt x="1864" y="1689"/>
                  </a:cubicBezTo>
                  <a:cubicBezTo>
                    <a:pt x="1854" y="1660"/>
                    <a:pt x="1844" y="1631"/>
                    <a:pt x="1844" y="1602"/>
                  </a:cubicBezTo>
                  <a:lnTo>
                    <a:pt x="1825" y="1534"/>
                  </a:lnTo>
                  <a:lnTo>
                    <a:pt x="1796" y="1437"/>
                  </a:lnTo>
                  <a:lnTo>
                    <a:pt x="1796" y="1418"/>
                  </a:lnTo>
                  <a:cubicBezTo>
                    <a:pt x="1786" y="1398"/>
                    <a:pt x="1786" y="1369"/>
                    <a:pt x="1777" y="1340"/>
                  </a:cubicBezTo>
                  <a:cubicBezTo>
                    <a:pt x="1767" y="1321"/>
                    <a:pt x="1757" y="1291"/>
                    <a:pt x="1747" y="1262"/>
                  </a:cubicBezTo>
                  <a:lnTo>
                    <a:pt x="1747" y="1253"/>
                  </a:lnTo>
                  <a:lnTo>
                    <a:pt x="1747" y="1243"/>
                  </a:lnTo>
                  <a:cubicBezTo>
                    <a:pt x="1728" y="1214"/>
                    <a:pt x="1718" y="1175"/>
                    <a:pt x="1709" y="1146"/>
                  </a:cubicBezTo>
                  <a:cubicBezTo>
                    <a:pt x="1699" y="1126"/>
                    <a:pt x="1699" y="1117"/>
                    <a:pt x="1689" y="1097"/>
                  </a:cubicBezTo>
                  <a:lnTo>
                    <a:pt x="1679" y="1068"/>
                  </a:lnTo>
                  <a:lnTo>
                    <a:pt x="1660" y="1029"/>
                  </a:lnTo>
                  <a:lnTo>
                    <a:pt x="1621" y="932"/>
                  </a:lnTo>
                  <a:lnTo>
                    <a:pt x="1612" y="913"/>
                  </a:lnTo>
                  <a:lnTo>
                    <a:pt x="1553" y="787"/>
                  </a:lnTo>
                  <a:lnTo>
                    <a:pt x="1544" y="777"/>
                  </a:lnTo>
                  <a:lnTo>
                    <a:pt x="1514" y="709"/>
                  </a:lnTo>
                  <a:cubicBezTo>
                    <a:pt x="1505" y="680"/>
                    <a:pt x="1495" y="661"/>
                    <a:pt x="1485" y="641"/>
                  </a:cubicBezTo>
                  <a:lnTo>
                    <a:pt x="1476" y="631"/>
                  </a:lnTo>
                  <a:cubicBezTo>
                    <a:pt x="1447" y="573"/>
                    <a:pt x="1417" y="515"/>
                    <a:pt x="1388" y="466"/>
                  </a:cubicBezTo>
                  <a:cubicBezTo>
                    <a:pt x="1388" y="457"/>
                    <a:pt x="1379" y="447"/>
                    <a:pt x="1369" y="428"/>
                  </a:cubicBezTo>
                  <a:lnTo>
                    <a:pt x="1320" y="331"/>
                  </a:lnTo>
                  <a:lnTo>
                    <a:pt x="1291" y="292"/>
                  </a:lnTo>
                  <a:lnTo>
                    <a:pt x="1252" y="214"/>
                  </a:lnTo>
                  <a:lnTo>
                    <a:pt x="1243" y="204"/>
                  </a:lnTo>
                  <a:lnTo>
                    <a:pt x="1223" y="175"/>
                  </a:lnTo>
                  <a:lnTo>
                    <a:pt x="1204" y="136"/>
                  </a:lnTo>
                  <a:cubicBezTo>
                    <a:pt x="1194" y="117"/>
                    <a:pt x="1194" y="107"/>
                    <a:pt x="1184" y="98"/>
                  </a:cubicBezTo>
                  <a:lnTo>
                    <a:pt x="1165" y="68"/>
                  </a:lnTo>
                  <a:lnTo>
                    <a:pt x="1146" y="39"/>
                  </a:lnTo>
                  <a:cubicBezTo>
                    <a:pt x="1146" y="30"/>
                    <a:pt x="1146" y="30"/>
                    <a:pt x="1136" y="30"/>
                  </a:cubicBezTo>
                  <a:lnTo>
                    <a:pt x="1126"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58;p38"/>
            <p:cNvSpPr/>
            <p:nvPr/>
          </p:nvSpPr>
          <p:spPr>
            <a:xfrm>
              <a:off x="1686500" y="3250725"/>
              <a:ext cx="40550" cy="65275"/>
            </a:xfrm>
            <a:custGeom>
              <a:avLst/>
              <a:gdLst/>
              <a:ahLst/>
              <a:cxnLst/>
              <a:rect l="l" t="t" r="r" b="b"/>
              <a:pathLst>
                <a:path w="1622" h="2611" extrusionOk="0">
                  <a:moveTo>
                    <a:pt x="815" y="0"/>
                  </a:moveTo>
                  <a:cubicBezTo>
                    <a:pt x="777" y="20"/>
                    <a:pt x="0" y="340"/>
                    <a:pt x="0" y="1184"/>
                  </a:cubicBezTo>
                  <a:cubicBezTo>
                    <a:pt x="0" y="1699"/>
                    <a:pt x="417" y="2271"/>
                    <a:pt x="806" y="2495"/>
                  </a:cubicBezTo>
                  <a:cubicBezTo>
                    <a:pt x="937" y="2570"/>
                    <a:pt x="1073" y="2610"/>
                    <a:pt x="1195" y="2610"/>
                  </a:cubicBezTo>
                  <a:cubicBezTo>
                    <a:pt x="1434" y="2610"/>
                    <a:pt x="1621" y="2457"/>
                    <a:pt x="1621" y="2116"/>
                  </a:cubicBezTo>
                  <a:cubicBezTo>
                    <a:pt x="1621" y="1272"/>
                    <a:pt x="854" y="6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59;p38"/>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60;p38"/>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61;p38"/>
            <p:cNvSpPr/>
            <p:nvPr/>
          </p:nvSpPr>
          <p:spPr>
            <a:xfrm>
              <a:off x="2219850" y="3120175"/>
              <a:ext cx="47350" cy="79850"/>
            </a:xfrm>
            <a:custGeom>
              <a:avLst/>
              <a:gdLst/>
              <a:ahLst/>
              <a:cxnLst/>
              <a:rect l="l" t="t" r="r" b="b"/>
              <a:pathLst>
                <a:path w="1894" h="3194" extrusionOk="0">
                  <a:moveTo>
                    <a:pt x="1127" y="0"/>
                  </a:moveTo>
                  <a:lnTo>
                    <a:pt x="1" y="650"/>
                  </a:lnTo>
                  <a:cubicBezTo>
                    <a:pt x="1" y="660"/>
                    <a:pt x="10" y="670"/>
                    <a:pt x="10" y="680"/>
                  </a:cubicBezTo>
                  <a:lnTo>
                    <a:pt x="20" y="689"/>
                  </a:lnTo>
                  <a:lnTo>
                    <a:pt x="39" y="718"/>
                  </a:lnTo>
                  <a:lnTo>
                    <a:pt x="59" y="747"/>
                  </a:lnTo>
                  <a:lnTo>
                    <a:pt x="78" y="786"/>
                  </a:lnTo>
                  <a:lnTo>
                    <a:pt x="98" y="825"/>
                  </a:lnTo>
                  <a:lnTo>
                    <a:pt x="127" y="864"/>
                  </a:lnTo>
                  <a:cubicBezTo>
                    <a:pt x="136" y="893"/>
                    <a:pt x="156" y="913"/>
                    <a:pt x="166" y="942"/>
                  </a:cubicBezTo>
                  <a:lnTo>
                    <a:pt x="195" y="980"/>
                  </a:lnTo>
                  <a:cubicBezTo>
                    <a:pt x="214" y="1019"/>
                    <a:pt x="234" y="1048"/>
                    <a:pt x="243" y="1078"/>
                  </a:cubicBezTo>
                  <a:lnTo>
                    <a:pt x="272" y="1116"/>
                  </a:lnTo>
                  <a:cubicBezTo>
                    <a:pt x="292" y="1175"/>
                    <a:pt x="321" y="1223"/>
                    <a:pt x="350" y="1281"/>
                  </a:cubicBezTo>
                  <a:cubicBezTo>
                    <a:pt x="369" y="1310"/>
                    <a:pt x="379" y="1340"/>
                    <a:pt x="389" y="1369"/>
                  </a:cubicBezTo>
                  <a:cubicBezTo>
                    <a:pt x="408" y="1388"/>
                    <a:pt x="408" y="1408"/>
                    <a:pt x="428" y="1427"/>
                  </a:cubicBezTo>
                  <a:cubicBezTo>
                    <a:pt x="447" y="1475"/>
                    <a:pt x="466" y="1524"/>
                    <a:pt x="486" y="1573"/>
                  </a:cubicBezTo>
                  <a:lnTo>
                    <a:pt x="486" y="1582"/>
                  </a:lnTo>
                  <a:cubicBezTo>
                    <a:pt x="505" y="1631"/>
                    <a:pt x="525" y="1679"/>
                    <a:pt x="544" y="1728"/>
                  </a:cubicBezTo>
                  <a:lnTo>
                    <a:pt x="564" y="1757"/>
                  </a:lnTo>
                  <a:cubicBezTo>
                    <a:pt x="583" y="1805"/>
                    <a:pt x="602" y="1864"/>
                    <a:pt x="622" y="1912"/>
                  </a:cubicBezTo>
                  <a:lnTo>
                    <a:pt x="622" y="1922"/>
                  </a:lnTo>
                  <a:cubicBezTo>
                    <a:pt x="641" y="1970"/>
                    <a:pt x="651" y="2029"/>
                    <a:pt x="670" y="2077"/>
                  </a:cubicBezTo>
                  <a:cubicBezTo>
                    <a:pt x="670" y="2077"/>
                    <a:pt x="670" y="2087"/>
                    <a:pt x="670" y="2097"/>
                  </a:cubicBezTo>
                  <a:cubicBezTo>
                    <a:pt x="690" y="2145"/>
                    <a:pt x="699" y="2203"/>
                    <a:pt x="719" y="2252"/>
                  </a:cubicBezTo>
                  <a:cubicBezTo>
                    <a:pt x="719" y="2262"/>
                    <a:pt x="719" y="2262"/>
                    <a:pt x="719" y="2262"/>
                  </a:cubicBezTo>
                  <a:cubicBezTo>
                    <a:pt x="729" y="2320"/>
                    <a:pt x="748" y="2378"/>
                    <a:pt x="758" y="2427"/>
                  </a:cubicBezTo>
                  <a:lnTo>
                    <a:pt x="758" y="2436"/>
                  </a:lnTo>
                  <a:cubicBezTo>
                    <a:pt x="767" y="2495"/>
                    <a:pt x="767" y="2553"/>
                    <a:pt x="777" y="2601"/>
                  </a:cubicBezTo>
                  <a:cubicBezTo>
                    <a:pt x="777" y="2660"/>
                    <a:pt x="787" y="2708"/>
                    <a:pt x="787" y="2766"/>
                  </a:cubicBezTo>
                  <a:cubicBezTo>
                    <a:pt x="787" y="2815"/>
                    <a:pt x="777" y="2863"/>
                    <a:pt x="767" y="2912"/>
                  </a:cubicBezTo>
                  <a:cubicBezTo>
                    <a:pt x="758" y="2951"/>
                    <a:pt x="748" y="2999"/>
                    <a:pt x="729" y="3038"/>
                  </a:cubicBezTo>
                  <a:cubicBezTo>
                    <a:pt x="719" y="3058"/>
                    <a:pt x="709" y="3077"/>
                    <a:pt x="690" y="3087"/>
                  </a:cubicBezTo>
                  <a:cubicBezTo>
                    <a:pt x="661" y="3135"/>
                    <a:pt x="631" y="3164"/>
                    <a:pt x="583" y="3193"/>
                  </a:cubicBezTo>
                  <a:lnTo>
                    <a:pt x="1709" y="2543"/>
                  </a:lnTo>
                  <a:cubicBezTo>
                    <a:pt x="1748" y="2514"/>
                    <a:pt x="1787" y="2475"/>
                    <a:pt x="1816" y="2436"/>
                  </a:cubicBezTo>
                  <a:cubicBezTo>
                    <a:pt x="1816" y="2427"/>
                    <a:pt x="1825" y="2427"/>
                    <a:pt x="1835" y="2427"/>
                  </a:cubicBezTo>
                  <a:cubicBezTo>
                    <a:pt x="1835" y="2407"/>
                    <a:pt x="1845" y="2398"/>
                    <a:pt x="1854" y="2378"/>
                  </a:cubicBezTo>
                  <a:cubicBezTo>
                    <a:pt x="1864" y="2368"/>
                    <a:pt x="1864" y="2359"/>
                    <a:pt x="1874" y="2339"/>
                  </a:cubicBezTo>
                  <a:cubicBezTo>
                    <a:pt x="1874" y="2330"/>
                    <a:pt x="1884" y="2320"/>
                    <a:pt x="1884" y="2310"/>
                  </a:cubicBezTo>
                  <a:cubicBezTo>
                    <a:pt x="1884" y="2301"/>
                    <a:pt x="1893" y="2281"/>
                    <a:pt x="1893" y="2271"/>
                  </a:cubicBezTo>
                  <a:cubicBezTo>
                    <a:pt x="1893" y="2271"/>
                    <a:pt x="1893" y="2262"/>
                    <a:pt x="1893" y="2262"/>
                  </a:cubicBezTo>
                  <a:lnTo>
                    <a:pt x="1893" y="2242"/>
                  </a:lnTo>
                  <a:lnTo>
                    <a:pt x="1893" y="2213"/>
                  </a:lnTo>
                  <a:lnTo>
                    <a:pt x="1893" y="2174"/>
                  </a:lnTo>
                  <a:lnTo>
                    <a:pt x="1893" y="2145"/>
                  </a:lnTo>
                  <a:cubicBezTo>
                    <a:pt x="1893" y="2136"/>
                    <a:pt x="1893" y="2126"/>
                    <a:pt x="1893" y="2116"/>
                  </a:cubicBezTo>
                  <a:cubicBezTo>
                    <a:pt x="1893" y="2087"/>
                    <a:pt x="1893" y="2068"/>
                    <a:pt x="1893" y="2048"/>
                  </a:cubicBezTo>
                  <a:lnTo>
                    <a:pt x="1893" y="2000"/>
                  </a:lnTo>
                  <a:lnTo>
                    <a:pt x="1893" y="1941"/>
                  </a:lnTo>
                  <a:lnTo>
                    <a:pt x="1893" y="1932"/>
                  </a:lnTo>
                  <a:cubicBezTo>
                    <a:pt x="1893" y="1922"/>
                    <a:pt x="1893" y="1903"/>
                    <a:pt x="1884" y="1883"/>
                  </a:cubicBezTo>
                  <a:cubicBezTo>
                    <a:pt x="1874" y="1864"/>
                    <a:pt x="1884" y="1844"/>
                    <a:pt x="1874" y="1825"/>
                  </a:cubicBezTo>
                  <a:cubicBezTo>
                    <a:pt x="1864" y="1805"/>
                    <a:pt x="1864" y="1786"/>
                    <a:pt x="1864" y="1776"/>
                  </a:cubicBezTo>
                  <a:cubicBezTo>
                    <a:pt x="1864" y="1773"/>
                    <a:pt x="1864" y="1771"/>
                    <a:pt x="1864" y="1770"/>
                  </a:cubicBezTo>
                  <a:cubicBezTo>
                    <a:pt x="1864" y="1770"/>
                    <a:pt x="1864" y="1769"/>
                    <a:pt x="1864" y="1767"/>
                  </a:cubicBezTo>
                  <a:lnTo>
                    <a:pt x="1864" y="1757"/>
                  </a:lnTo>
                  <a:cubicBezTo>
                    <a:pt x="1864" y="1728"/>
                    <a:pt x="1854" y="1708"/>
                    <a:pt x="1854" y="1679"/>
                  </a:cubicBezTo>
                  <a:cubicBezTo>
                    <a:pt x="1845" y="1660"/>
                    <a:pt x="1845" y="1631"/>
                    <a:pt x="1835" y="1602"/>
                  </a:cubicBezTo>
                  <a:cubicBezTo>
                    <a:pt x="1835" y="1592"/>
                    <a:pt x="1835" y="1592"/>
                    <a:pt x="1835" y="1592"/>
                  </a:cubicBezTo>
                  <a:lnTo>
                    <a:pt x="1816" y="1524"/>
                  </a:lnTo>
                  <a:lnTo>
                    <a:pt x="1787" y="1437"/>
                  </a:lnTo>
                  <a:lnTo>
                    <a:pt x="1787" y="1427"/>
                  </a:lnTo>
                  <a:lnTo>
                    <a:pt x="1787" y="1408"/>
                  </a:lnTo>
                  <a:cubicBezTo>
                    <a:pt x="1787" y="1388"/>
                    <a:pt x="1777" y="1359"/>
                    <a:pt x="1767" y="1340"/>
                  </a:cubicBezTo>
                  <a:cubicBezTo>
                    <a:pt x="1757" y="1310"/>
                    <a:pt x="1748" y="1281"/>
                    <a:pt x="1738" y="1252"/>
                  </a:cubicBezTo>
                  <a:lnTo>
                    <a:pt x="1738" y="1243"/>
                  </a:lnTo>
                  <a:lnTo>
                    <a:pt x="1699" y="1136"/>
                  </a:lnTo>
                  <a:cubicBezTo>
                    <a:pt x="1689" y="1126"/>
                    <a:pt x="1689" y="1116"/>
                    <a:pt x="1680" y="1097"/>
                  </a:cubicBezTo>
                  <a:lnTo>
                    <a:pt x="1670" y="1068"/>
                  </a:lnTo>
                  <a:lnTo>
                    <a:pt x="1651" y="1029"/>
                  </a:lnTo>
                  <a:lnTo>
                    <a:pt x="1612" y="922"/>
                  </a:lnTo>
                  <a:lnTo>
                    <a:pt x="1602" y="913"/>
                  </a:lnTo>
                  <a:cubicBezTo>
                    <a:pt x="1583" y="874"/>
                    <a:pt x="1563" y="825"/>
                    <a:pt x="1544" y="786"/>
                  </a:cubicBezTo>
                  <a:cubicBezTo>
                    <a:pt x="1544" y="777"/>
                    <a:pt x="1544" y="777"/>
                    <a:pt x="1544" y="767"/>
                  </a:cubicBezTo>
                  <a:lnTo>
                    <a:pt x="1515" y="699"/>
                  </a:lnTo>
                  <a:lnTo>
                    <a:pt x="1486" y="641"/>
                  </a:lnTo>
                  <a:lnTo>
                    <a:pt x="1476" y="621"/>
                  </a:lnTo>
                  <a:cubicBezTo>
                    <a:pt x="1447" y="573"/>
                    <a:pt x="1418" y="515"/>
                    <a:pt x="1389" y="466"/>
                  </a:cubicBezTo>
                  <a:lnTo>
                    <a:pt x="1369" y="427"/>
                  </a:lnTo>
                  <a:lnTo>
                    <a:pt x="1321" y="330"/>
                  </a:lnTo>
                  <a:lnTo>
                    <a:pt x="1292" y="282"/>
                  </a:lnTo>
                  <a:cubicBezTo>
                    <a:pt x="1282" y="262"/>
                    <a:pt x="1262" y="233"/>
                    <a:pt x="1253" y="214"/>
                  </a:cubicBezTo>
                  <a:cubicBezTo>
                    <a:pt x="1253" y="204"/>
                    <a:pt x="1243" y="204"/>
                    <a:pt x="1243" y="194"/>
                  </a:cubicBezTo>
                  <a:lnTo>
                    <a:pt x="1224" y="165"/>
                  </a:lnTo>
                  <a:lnTo>
                    <a:pt x="1204" y="136"/>
                  </a:lnTo>
                  <a:lnTo>
                    <a:pt x="1185" y="87"/>
                  </a:lnTo>
                  <a:cubicBezTo>
                    <a:pt x="1175" y="87"/>
                    <a:pt x="1175" y="78"/>
                    <a:pt x="1165" y="68"/>
                  </a:cubicBezTo>
                  <a:lnTo>
                    <a:pt x="1146" y="39"/>
                  </a:lnTo>
                  <a:lnTo>
                    <a:pt x="1136" y="20"/>
                  </a:lnTo>
                  <a:lnTo>
                    <a:pt x="1127"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62;p38"/>
            <p:cNvSpPr/>
            <p:nvPr/>
          </p:nvSpPr>
          <p:spPr>
            <a:xfrm>
              <a:off x="2198500" y="3136175"/>
              <a:ext cx="40550" cy="65100"/>
            </a:xfrm>
            <a:custGeom>
              <a:avLst/>
              <a:gdLst/>
              <a:ahLst/>
              <a:cxnLst/>
              <a:rect l="l" t="t" r="r" b="b"/>
              <a:pathLst>
                <a:path w="1622" h="2604" extrusionOk="0">
                  <a:moveTo>
                    <a:pt x="816" y="1"/>
                  </a:moveTo>
                  <a:cubicBezTo>
                    <a:pt x="777" y="20"/>
                    <a:pt x="10" y="331"/>
                    <a:pt x="10" y="1175"/>
                  </a:cubicBezTo>
                  <a:cubicBezTo>
                    <a:pt x="0" y="1699"/>
                    <a:pt x="428" y="2262"/>
                    <a:pt x="816" y="2486"/>
                  </a:cubicBezTo>
                  <a:cubicBezTo>
                    <a:pt x="949" y="2562"/>
                    <a:pt x="1086" y="2604"/>
                    <a:pt x="1209" y="2604"/>
                  </a:cubicBezTo>
                  <a:cubicBezTo>
                    <a:pt x="1442" y="2604"/>
                    <a:pt x="1621" y="2454"/>
                    <a:pt x="1621" y="2117"/>
                  </a:cubicBezTo>
                  <a:cubicBezTo>
                    <a:pt x="1621" y="1263"/>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63;p38"/>
            <p:cNvSpPr/>
            <p:nvPr/>
          </p:nvSpPr>
          <p:spPr>
            <a:xfrm>
              <a:off x="1173750" y="3097350"/>
              <a:ext cx="31825" cy="18225"/>
            </a:xfrm>
            <a:custGeom>
              <a:avLst/>
              <a:gdLst/>
              <a:ahLst/>
              <a:cxnLst/>
              <a:rect l="l" t="t" r="r" b="b"/>
              <a:pathLst>
                <a:path w="1273" h="729" extrusionOk="0">
                  <a:moveTo>
                    <a:pt x="1272" y="1"/>
                  </a:moveTo>
                  <a:lnTo>
                    <a:pt x="1272" y="1"/>
                  </a:lnTo>
                  <a:cubicBezTo>
                    <a:pt x="1214" y="20"/>
                    <a:pt x="1165" y="40"/>
                    <a:pt x="1117" y="69"/>
                  </a:cubicBezTo>
                  <a:lnTo>
                    <a:pt x="105" y="667"/>
                  </a:lnTo>
                  <a:lnTo>
                    <a:pt x="105" y="667"/>
                  </a:lnTo>
                  <a:cubicBezTo>
                    <a:pt x="118" y="661"/>
                    <a:pt x="132" y="656"/>
                    <a:pt x="146" y="651"/>
                  </a:cubicBezTo>
                  <a:lnTo>
                    <a:pt x="1272" y="1"/>
                  </a:lnTo>
                  <a:close/>
                  <a:moveTo>
                    <a:pt x="105" y="667"/>
                  </a:moveTo>
                  <a:cubicBezTo>
                    <a:pt x="65" y="685"/>
                    <a:pt x="30" y="707"/>
                    <a:pt x="1" y="729"/>
                  </a:cubicBezTo>
                  <a:lnTo>
                    <a:pt x="10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4" name="Google Shape;664;p38"/>
            <p:cNvSpPr/>
            <p:nvPr/>
          </p:nvSpPr>
          <p:spPr>
            <a:xfrm>
              <a:off x="1173500" y="3097350"/>
              <a:ext cx="32075" cy="18225"/>
            </a:xfrm>
            <a:custGeom>
              <a:avLst/>
              <a:gdLst/>
              <a:ahLst/>
              <a:cxnLst/>
              <a:rect l="l" t="t" r="r" b="b"/>
              <a:pathLst>
                <a:path w="1283" h="729" extrusionOk="0">
                  <a:moveTo>
                    <a:pt x="1282" y="1"/>
                  </a:moveTo>
                  <a:lnTo>
                    <a:pt x="1282" y="1"/>
                  </a:lnTo>
                  <a:cubicBezTo>
                    <a:pt x="1224" y="20"/>
                    <a:pt x="1175" y="40"/>
                    <a:pt x="1127" y="69"/>
                  </a:cubicBezTo>
                  <a:lnTo>
                    <a:pt x="115" y="667"/>
                  </a:lnTo>
                  <a:lnTo>
                    <a:pt x="115" y="667"/>
                  </a:lnTo>
                  <a:cubicBezTo>
                    <a:pt x="129" y="661"/>
                    <a:pt x="142" y="656"/>
                    <a:pt x="156" y="651"/>
                  </a:cubicBezTo>
                  <a:lnTo>
                    <a:pt x="1282" y="1"/>
                  </a:lnTo>
                  <a:close/>
                  <a:moveTo>
                    <a:pt x="115" y="667"/>
                  </a:moveTo>
                  <a:cubicBezTo>
                    <a:pt x="74" y="685"/>
                    <a:pt x="38" y="707"/>
                    <a:pt x="1" y="729"/>
                  </a:cubicBezTo>
                  <a:lnTo>
                    <a:pt x="11" y="729"/>
                  </a:lnTo>
                  <a:lnTo>
                    <a:pt x="11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5" name="Google Shape;665;p38"/>
            <p:cNvSpPr/>
            <p:nvPr/>
          </p:nvSpPr>
          <p:spPr>
            <a:xfrm>
              <a:off x="1177400" y="3097350"/>
              <a:ext cx="48075" cy="79875"/>
            </a:xfrm>
            <a:custGeom>
              <a:avLst/>
              <a:gdLst/>
              <a:ahLst/>
              <a:cxnLst/>
              <a:rect l="l" t="t" r="r" b="b"/>
              <a:pathLst>
                <a:path w="1923" h="3195" extrusionOk="0">
                  <a:moveTo>
                    <a:pt x="1165" y="1"/>
                  </a:moveTo>
                  <a:lnTo>
                    <a:pt x="0" y="651"/>
                  </a:lnTo>
                  <a:lnTo>
                    <a:pt x="10" y="670"/>
                  </a:lnTo>
                  <a:lnTo>
                    <a:pt x="20" y="690"/>
                  </a:lnTo>
                  <a:cubicBezTo>
                    <a:pt x="29" y="700"/>
                    <a:pt x="29" y="709"/>
                    <a:pt x="39" y="719"/>
                  </a:cubicBezTo>
                  <a:cubicBezTo>
                    <a:pt x="49" y="729"/>
                    <a:pt x="49" y="729"/>
                    <a:pt x="49" y="738"/>
                  </a:cubicBezTo>
                  <a:lnTo>
                    <a:pt x="78" y="787"/>
                  </a:lnTo>
                  <a:cubicBezTo>
                    <a:pt x="88" y="797"/>
                    <a:pt x="88" y="806"/>
                    <a:pt x="97" y="816"/>
                  </a:cubicBezTo>
                  <a:lnTo>
                    <a:pt x="126" y="865"/>
                  </a:lnTo>
                  <a:cubicBezTo>
                    <a:pt x="136" y="884"/>
                    <a:pt x="156" y="913"/>
                    <a:pt x="165" y="933"/>
                  </a:cubicBezTo>
                  <a:lnTo>
                    <a:pt x="194" y="981"/>
                  </a:lnTo>
                  <a:cubicBezTo>
                    <a:pt x="204" y="1010"/>
                    <a:pt x="224" y="1039"/>
                    <a:pt x="243" y="1078"/>
                  </a:cubicBezTo>
                  <a:lnTo>
                    <a:pt x="262" y="1117"/>
                  </a:lnTo>
                  <a:cubicBezTo>
                    <a:pt x="291" y="1165"/>
                    <a:pt x="321" y="1224"/>
                    <a:pt x="350" y="1282"/>
                  </a:cubicBezTo>
                  <a:lnTo>
                    <a:pt x="389" y="1360"/>
                  </a:lnTo>
                  <a:cubicBezTo>
                    <a:pt x="398" y="1379"/>
                    <a:pt x="408" y="1398"/>
                    <a:pt x="418" y="1428"/>
                  </a:cubicBezTo>
                  <a:cubicBezTo>
                    <a:pt x="447" y="1476"/>
                    <a:pt x="466" y="1525"/>
                    <a:pt x="486" y="1573"/>
                  </a:cubicBezTo>
                  <a:lnTo>
                    <a:pt x="486" y="1583"/>
                  </a:lnTo>
                  <a:lnTo>
                    <a:pt x="544" y="1719"/>
                  </a:lnTo>
                  <a:lnTo>
                    <a:pt x="563" y="1758"/>
                  </a:lnTo>
                  <a:cubicBezTo>
                    <a:pt x="583" y="1806"/>
                    <a:pt x="602" y="1855"/>
                    <a:pt x="621" y="1903"/>
                  </a:cubicBezTo>
                  <a:cubicBezTo>
                    <a:pt x="612" y="1913"/>
                    <a:pt x="612" y="1913"/>
                    <a:pt x="621" y="1923"/>
                  </a:cubicBezTo>
                  <a:cubicBezTo>
                    <a:pt x="631" y="1971"/>
                    <a:pt x="651" y="2020"/>
                    <a:pt x="670" y="2078"/>
                  </a:cubicBezTo>
                  <a:cubicBezTo>
                    <a:pt x="670" y="2078"/>
                    <a:pt x="670" y="2088"/>
                    <a:pt x="670" y="2088"/>
                  </a:cubicBezTo>
                  <a:cubicBezTo>
                    <a:pt x="689" y="2146"/>
                    <a:pt x="699" y="2194"/>
                    <a:pt x="719" y="2253"/>
                  </a:cubicBezTo>
                  <a:cubicBezTo>
                    <a:pt x="719" y="2253"/>
                    <a:pt x="719" y="2262"/>
                    <a:pt x="719" y="2262"/>
                  </a:cubicBezTo>
                  <a:cubicBezTo>
                    <a:pt x="728" y="2321"/>
                    <a:pt x="738" y="2369"/>
                    <a:pt x="748" y="2427"/>
                  </a:cubicBezTo>
                  <a:cubicBezTo>
                    <a:pt x="748" y="2427"/>
                    <a:pt x="748" y="2437"/>
                    <a:pt x="748" y="2437"/>
                  </a:cubicBezTo>
                  <a:cubicBezTo>
                    <a:pt x="757" y="2486"/>
                    <a:pt x="767" y="2544"/>
                    <a:pt x="777" y="2602"/>
                  </a:cubicBezTo>
                  <a:cubicBezTo>
                    <a:pt x="777" y="2651"/>
                    <a:pt x="777" y="2709"/>
                    <a:pt x="777" y="2757"/>
                  </a:cubicBezTo>
                  <a:cubicBezTo>
                    <a:pt x="777" y="2806"/>
                    <a:pt x="777" y="2864"/>
                    <a:pt x="767" y="2913"/>
                  </a:cubicBezTo>
                  <a:cubicBezTo>
                    <a:pt x="757" y="2951"/>
                    <a:pt x="748" y="2990"/>
                    <a:pt x="728" y="3029"/>
                  </a:cubicBezTo>
                  <a:cubicBezTo>
                    <a:pt x="709" y="3049"/>
                    <a:pt x="699" y="3068"/>
                    <a:pt x="689" y="3087"/>
                  </a:cubicBezTo>
                  <a:cubicBezTo>
                    <a:pt x="660" y="3126"/>
                    <a:pt x="621" y="3165"/>
                    <a:pt x="583" y="3194"/>
                  </a:cubicBezTo>
                  <a:lnTo>
                    <a:pt x="1699" y="2534"/>
                  </a:lnTo>
                  <a:cubicBezTo>
                    <a:pt x="1747" y="2515"/>
                    <a:pt x="1786" y="2476"/>
                    <a:pt x="1815" y="2437"/>
                  </a:cubicBezTo>
                  <a:cubicBezTo>
                    <a:pt x="1815" y="2437"/>
                    <a:pt x="1825" y="2427"/>
                    <a:pt x="1825" y="2418"/>
                  </a:cubicBezTo>
                  <a:cubicBezTo>
                    <a:pt x="1835" y="2408"/>
                    <a:pt x="1844" y="2388"/>
                    <a:pt x="1854" y="2379"/>
                  </a:cubicBezTo>
                  <a:cubicBezTo>
                    <a:pt x="1854" y="2369"/>
                    <a:pt x="1864" y="2350"/>
                    <a:pt x="1864" y="2340"/>
                  </a:cubicBezTo>
                  <a:lnTo>
                    <a:pt x="1883" y="2301"/>
                  </a:lnTo>
                  <a:cubicBezTo>
                    <a:pt x="1883" y="2291"/>
                    <a:pt x="1883" y="2282"/>
                    <a:pt x="1883" y="2272"/>
                  </a:cubicBezTo>
                  <a:cubicBezTo>
                    <a:pt x="1893" y="2262"/>
                    <a:pt x="1883" y="2262"/>
                    <a:pt x="1883" y="2262"/>
                  </a:cubicBezTo>
                  <a:cubicBezTo>
                    <a:pt x="1883" y="2253"/>
                    <a:pt x="1883" y="2243"/>
                    <a:pt x="1883" y="2243"/>
                  </a:cubicBezTo>
                  <a:cubicBezTo>
                    <a:pt x="1883" y="2233"/>
                    <a:pt x="1883" y="2214"/>
                    <a:pt x="1883" y="2204"/>
                  </a:cubicBezTo>
                  <a:cubicBezTo>
                    <a:pt x="1883" y="2194"/>
                    <a:pt x="1883" y="2185"/>
                    <a:pt x="1883" y="2175"/>
                  </a:cubicBezTo>
                  <a:cubicBezTo>
                    <a:pt x="1883" y="2165"/>
                    <a:pt x="1883" y="2156"/>
                    <a:pt x="1883" y="2146"/>
                  </a:cubicBezTo>
                  <a:lnTo>
                    <a:pt x="1883" y="2107"/>
                  </a:lnTo>
                  <a:cubicBezTo>
                    <a:pt x="1922" y="2097"/>
                    <a:pt x="1922" y="2078"/>
                    <a:pt x="1922" y="2058"/>
                  </a:cubicBezTo>
                  <a:lnTo>
                    <a:pt x="1922" y="2010"/>
                  </a:lnTo>
                  <a:lnTo>
                    <a:pt x="1922" y="1952"/>
                  </a:lnTo>
                  <a:lnTo>
                    <a:pt x="1922" y="1942"/>
                  </a:lnTo>
                  <a:lnTo>
                    <a:pt x="1922" y="1893"/>
                  </a:lnTo>
                  <a:cubicBezTo>
                    <a:pt x="1922" y="1874"/>
                    <a:pt x="1922" y="1855"/>
                    <a:pt x="1922" y="1835"/>
                  </a:cubicBezTo>
                  <a:cubicBezTo>
                    <a:pt x="1912" y="1816"/>
                    <a:pt x="1922" y="1796"/>
                    <a:pt x="1912" y="1787"/>
                  </a:cubicBezTo>
                  <a:lnTo>
                    <a:pt x="1912" y="1777"/>
                  </a:lnTo>
                  <a:lnTo>
                    <a:pt x="1912" y="1767"/>
                  </a:lnTo>
                  <a:lnTo>
                    <a:pt x="1893" y="1690"/>
                  </a:lnTo>
                  <a:lnTo>
                    <a:pt x="1874" y="1612"/>
                  </a:lnTo>
                  <a:lnTo>
                    <a:pt x="1874" y="1602"/>
                  </a:lnTo>
                  <a:cubicBezTo>
                    <a:pt x="1874" y="1573"/>
                    <a:pt x="1864" y="1554"/>
                    <a:pt x="1864" y="1534"/>
                  </a:cubicBezTo>
                  <a:cubicBezTo>
                    <a:pt x="1854" y="1515"/>
                    <a:pt x="1844" y="1476"/>
                    <a:pt x="1835" y="1447"/>
                  </a:cubicBezTo>
                  <a:lnTo>
                    <a:pt x="1835" y="1437"/>
                  </a:lnTo>
                  <a:lnTo>
                    <a:pt x="1835" y="1418"/>
                  </a:lnTo>
                  <a:cubicBezTo>
                    <a:pt x="1825" y="1398"/>
                    <a:pt x="1815" y="1369"/>
                    <a:pt x="1806" y="1350"/>
                  </a:cubicBezTo>
                  <a:cubicBezTo>
                    <a:pt x="1796" y="1321"/>
                    <a:pt x="1786" y="1292"/>
                    <a:pt x="1777" y="1263"/>
                  </a:cubicBezTo>
                  <a:cubicBezTo>
                    <a:pt x="1777" y="1263"/>
                    <a:pt x="1777" y="1263"/>
                    <a:pt x="1777" y="1253"/>
                  </a:cubicBezTo>
                  <a:cubicBezTo>
                    <a:pt x="1767" y="1214"/>
                    <a:pt x="1757" y="1175"/>
                    <a:pt x="1738" y="1146"/>
                  </a:cubicBezTo>
                  <a:lnTo>
                    <a:pt x="1728" y="1107"/>
                  </a:lnTo>
                  <a:lnTo>
                    <a:pt x="1709" y="1068"/>
                  </a:lnTo>
                  <a:cubicBezTo>
                    <a:pt x="1709" y="1059"/>
                    <a:pt x="1699" y="1049"/>
                    <a:pt x="1699" y="1030"/>
                  </a:cubicBezTo>
                  <a:cubicBezTo>
                    <a:pt x="1679" y="1000"/>
                    <a:pt x="1670" y="962"/>
                    <a:pt x="1650" y="933"/>
                  </a:cubicBezTo>
                  <a:lnTo>
                    <a:pt x="1650" y="923"/>
                  </a:lnTo>
                  <a:cubicBezTo>
                    <a:pt x="1631" y="874"/>
                    <a:pt x="1612" y="835"/>
                    <a:pt x="1592" y="787"/>
                  </a:cubicBezTo>
                  <a:lnTo>
                    <a:pt x="1592" y="777"/>
                  </a:lnTo>
                  <a:lnTo>
                    <a:pt x="1553" y="709"/>
                  </a:lnTo>
                  <a:lnTo>
                    <a:pt x="1524" y="641"/>
                  </a:lnTo>
                  <a:lnTo>
                    <a:pt x="1514" y="632"/>
                  </a:lnTo>
                  <a:cubicBezTo>
                    <a:pt x="1485" y="573"/>
                    <a:pt x="1456" y="515"/>
                    <a:pt x="1437" y="467"/>
                  </a:cubicBezTo>
                  <a:lnTo>
                    <a:pt x="1437" y="457"/>
                  </a:lnTo>
                  <a:lnTo>
                    <a:pt x="1417" y="428"/>
                  </a:lnTo>
                  <a:cubicBezTo>
                    <a:pt x="1398" y="399"/>
                    <a:pt x="1379" y="360"/>
                    <a:pt x="1359" y="331"/>
                  </a:cubicBezTo>
                  <a:lnTo>
                    <a:pt x="1340" y="282"/>
                  </a:lnTo>
                  <a:cubicBezTo>
                    <a:pt x="1320" y="263"/>
                    <a:pt x="1311" y="234"/>
                    <a:pt x="1291" y="214"/>
                  </a:cubicBezTo>
                  <a:lnTo>
                    <a:pt x="1282" y="195"/>
                  </a:lnTo>
                  <a:lnTo>
                    <a:pt x="1262" y="166"/>
                  </a:lnTo>
                  <a:lnTo>
                    <a:pt x="1243" y="137"/>
                  </a:lnTo>
                  <a:lnTo>
                    <a:pt x="1223" y="88"/>
                  </a:lnTo>
                  <a:cubicBezTo>
                    <a:pt x="1214" y="88"/>
                    <a:pt x="1214" y="78"/>
                    <a:pt x="1204" y="69"/>
                  </a:cubicBezTo>
                  <a:lnTo>
                    <a:pt x="1184" y="40"/>
                  </a:lnTo>
                  <a:lnTo>
                    <a:pt x="1175" y="20"/>
                  </a:lnTo>
                  <a:cubicBezTo>
                    <a:pt x="1175" y="20"/>
                    <a:pt x="1175" y="10"/>
                    <a:pt x="116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66;p38"/>
            <p:cNvSpPr/>
            <p:nvPr/>
          </p:nvSpPr>
          <p:spPr>
            <a:xfrm>
              <a:off x="1157000" y="3113625"/>
              <a:ext cx="40550" cy="65075"/>
            </a:xfrm>
            <a:custGeom>
              <a:avLst/>
              <a:gdLst/>
              <a:ahLst/>
              <a:cxnLst/>
              <a:rect l="l" t="t" r="r" b="b"/>
              <a:pathLst>
                <a:path w="1622" h="2603" extrusionOk="0">
                  <a:moveTo>
                    <a:pt x="816" y="0"/>
                  </a:moveTo>
                  <a:cubicBezTo>
                    <a:pt x="777" y="19"/>
                    <a:pt x="1" y="330"/>
                    <a:pt x="1" y="1175"/>
                  </a:cubicBezTo>
                  <a:cubicBezTo>
                    <a:pt x="1" y="1699"/>
                    <a:pt x="418" y="2262"/>
                    <a:pt x="807" y="2485"/>
                  </a:cubicBezTo>
                  <a:cubicBezTo>
                    <a:pt x="940" y="2562"/>
                    <a:pt x="1077" y="2603"/>
                    <a:pt x="1200" y="2603"/>
                  </a:cubicBezTo>
                  <a:cubicBezTo>
                    <a:pt x="1433" y="2603"/>
                    <a:pt x="1612" y="2453"/>
                    <a:pt x="1612" y="2116"/>
                  </a:cubicBezTo>
                  <a:cubicBezTo>
                    <a:pt x="1622"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67;p38"/>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68;p38"/>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69;p38"/>
            <p:cNvSpPr/>
            <p:nvPr/>
          </p:nvSpPr>
          <p:spPr>
            <a:xfrm>
              <a:off x="1349450" y="2944250"/>
              <a:ext cx="47325" cy="80100"/>
            </a:xfrm>
            <a:custGeom>
              <a:avLst/>
              <a:gdLst/>
              <a:ahLst/>
              <a:cxnLst/>
              <a:rect l="l" t="t" r="r" b="b"/>
              <a:pathLst>
                <a:path w="1893" h="3204" extrusionOk="0">
                  <a:moveTo>
                    <a:pt x="1126" y="0"/>
                  </a:moveTo>
                  <a:lnTo>
                    <a:pt x="0" y="660"/>
                  </a:lnTo>
                  <a:lnTo>
                    <a:pt x="19" y="679"/>
                  </a:lnTo>
                  <a:cubicBezTo>
                    <a:pt x="19" y="689"/>
                    <a:pt x="19" y="689"/>
                    <a:pt x="19" y="689"/>
                  </a:cubicBezTo>
                  <a:cubicBezTo>
                    <a:pt x="29" y="699"/>
                    <a:pt x="39" y="718"/>
                    <a:pt x="49" y="728"/>
                  </a:cubicBezTo>
                  <a:cubicBezTo>
                    <a:pt x="49" y="738"/>
                    <a:pt x="58" y="738"/>
                    <a:pt x="58" y="747"/>
                  </a:cubicBezTo>
                  <a:lnTo>
                    <a:pt x="87" y="796"/>
                  </a:lnTo>
                  <a:cubicBezTo>
                    <a:pt x="87" y="806"/>
                    <a:pt x="97" y="815"/>
                    <a:pt x="107" y="825"/>
                  </a:cubicBezTo>
                  <a:cubicBezTo>
                    <a:pt x="107" y="835"/>
                    <a:pt x="126" y="854"/>
                    <a:pt x="126" y="874"/>
                  </a:cubicBezTo>
                  <a:cubicBezTo>
                    <a:pt x="136" y="883"/>
                    <a:pt x="155" y="912"/>
                    <a:pt x="175" y="942"/>
                  </a:cubicBezTo>
                  <a:cubicBezTo>
                    <a:pt x="184" y="971"/>
                    <a:pt x="184" y="971"/>
                    <a:pt x="194" y="990"/>
                  </a:cubicBezTo>
                  <a:cubicBezTo>
                    <a:pt x="204" y="1009"/>
                    <a:pt x="233" y="1048"/>
                    <a:pt x="252" y="1087"/>
                  </a:cubicBezTo>
                  <a:lnTo>
                    <a:pt x="272" y="1126"/>
                  </a:lnTo>
                  <a:cubicBezTo>
                    <a:pt x="301" y="1174"/>
                    <a:pt x="330" y="1233"/>
                    <a:pt x="359" y="1291"/>
                  </a:cubicBezTo>
                  <a:lnTo>
                    <a:pt x="398" y="1369"/>
                  </a:lnTo>
                  <a:cubicBezTo>
                    <a:pt x="408" y="1388"/>
                    <a:pt x="417" y="1407"/>
                    <a:pt x="427" y="1427"/>
                  </a:cubicBezTo>
                  <a:cubicBezTo>
                    <a:pt x="447" y="1475"/>
                    <a:pt x="476" y="1524"/>
                    <a:pt x="495" y="1582"/>
                  </a:cubicBezTo>
                  <a:lnTo>
                    <a:pt x="495" y="1592"/>
                  </a:lnTo>
                  <a:lnTo>
                    <a:pt x="553" y="1728"/>
                  </a:lnTo>
                  <a:lnTo>
                    <a:pt x="563" y="1767"/>
                  </a:lnTo>
                  <a:cubicBezTo>
                    <a:pt x="582" y="1815"/>
                    <a:pt x="602" y="1864"/>
                    <a:pt x="621" y="1912"/>
                  </a:cubicBezTo>
                  <a:cubicBezTo>
                    <a:pt x="621" y="1922"/>
                    <a:pt x="621" y="1922"/>
                    <a:pt x="621" y="1932"/>
                  </a:cubicBezTo>
                  <a:cubicBezTo>
                    <a:pt x="641" y="1980"/>
                    <a:pt x="660" y="2029"/>
                    <a:pt x="670" y="2077"/>
                  </a:cubicBezTo>
                  <a:cubicBezTo>
                    <a:pt x="670" y="2087"/>
                    <a:pt x="670" y="2087"/>
                    <a:pt x="670" y="2097"/>
                  </a:cubicBezTo>
                  <a:cubicBezTo>
                    <a:pt x="689" y="2155"/>
                    <a:pt x="709" y="2203"/>
                    <a:pt x="718" y="2262"/>
                  </a:cubicBezTo>
                  <a:cubicBezTo>
                    <a:pt x="718" y="2262"/>
                    <a:pt x="718" y="2262"/>
                    <a:pt x="718" y="2271"/>
                  </a:cubicBezTo>
                  <a:cubicBezTo>
                    <a:pt x="738" y="2330"/>
                    <a:pt x="747" y="2378"/>
                    <a:pt x="757" y="2436"/>
                  </a:cubicBezTo>
                  <a:lnTo>
                    <a:pt x="757" y="2446"/>
                  </a:lnTo>
                  <a:cubicBezTo>
                    <a:pt x="767" y="2495"/>
                    <a:pt x="777" y="2553"/>
                    <a:pt x="777" y="2601"/>
                  </a:cubicBezTo>
                  <a:cubicBezTo>
                    <a:pt x="786" y="2660"/>
                    <a:pt x="786" y="2708"/>
                    <a:pt x="786" y="2766"/>
                  </a:cubicBezTo>
                  <a:cubicBezTo>
                    <a:pt x="786" y="2815"/>
                    <a:pt x="777" y="2863"/>
                    <a:pt x="767" y="2922"/>
                  </a:cubicBezTo>
                  <a:cubicBezTo>
                    <a:pt x="757" y="2960"/>
                    <a:pt x="747" y="2999"/>
                    <a:pt x="728" y="3038"/>
                  </a:cubicBezTo>
                  <a:cubicBezTo>
                    <a:pt x="718" y="3058"/>
                    <a:pt x="709" y="3077"/>
                    <a:pt x="689" y="3096"/>
                  </a:cubicBezTo>
                  <a:cubicBezTo>
                    <a:pt x="660" y="3135"/>
                    <a:pt x="631" y="3174"/>
                    <a:pt x="582" y="3203"/>
                  </a:cubicBezTo>
                  <a:lnTo>
                    <a:pt x="1708" y="2543"/>
                  </a:lnTo>
                  <a:cubicBezTo>
                    <a:pt x="1757" y="2514"/>
                    <a:pt x="1786" y="2485"/>
                    <a:pt x="1815" y="2436"/>
                  </a:cubicBezTo>
                  <a:cubicBezTo>
                    <a:pt x="1815" y="2436"/>
                    <a:pt x="1825" y="2436"/>
                    <a:pt x="1835" y="2427"/>
                  </a:cubicBezTo>
                  <a:cubicBezTo>
                    <a:pt x="1844" y="2417"/>
                    <a:pt x="1844" y="2397"/>
                    <a:pt x="1854" y="2388"/>
                  </a:cubicBezTo>
                  <a:cubicBezTo>
                    <a:pt x="1864" y="2368"/>
                    <a:pt x="1864" y="2359"/>
                    <a:pt x="1873" y="2349"/>
                  </a:cubicBezTo>
                  <a:cubicBezTo>
                    <a:pt x="1873" y="2339"/>
                    <a:pt x="1883" y="2320"/>
                    <a:pt x="1883" y="2310"/>
                  </a:cubicBezTo>
                  <a:cubicBezTo>
                    <a:pt x="1883" y="2300"/>
                    <a:pt x="1893" y="2291"/>
                    <a:pt x="1893" y="2281"/>
                  </a:cubicBezTo>
                  <a:lnTo>
                    <a:pt x="1893" y="2262"/>
                  </a:lnTo>
                  <a:lnTo>
                    <a:pt x="1893" y="2252"/>
                  </a:lnTo>
                  <a:lnTo>
                    <a:pt x="1893" y="2213"/>
                  </a:lnTo>
                  <a:lnTo>
                    <a:pt x="1893" y="2155"/>
                  </a:lnTo>
                  <a:lnTo>
                    <a:pt x="1893" y="2116"/>
                  </a:lnTo>
                  <a:cubicBezTo>
                    <a:pt x="1883" y="2087"/>
                    <a:pt x="1883" y="2067"/>
                    <a:pt x="1883" y="2058"/>
                  </a:cubicBezTo>
                  <a:lnTo>
                    <a:pt x="1883" y="2000"/>
                  </a:lnTo>
                  <a:lnTo>
                    <a:pt x="1883" y="1951"/>
                  </a:lnTo>
                  <a:lnTo>
                    <a:pt x="1883" y="1941"/>
                  </a:lnTo>
                  <a:lnTo>
                    <a:pt x="1883" y="1883"/>
                  </a:lnTo>
                  <a:cubicBezTo>
                    <a:pt x="1883" y="1873"/>
                    <a:pt x="1873" y="1844"/>
                    <a:pt x="1873" y="1825"/>
                  </a:cubicBezTo>
                  <a:cubicBezTo>
                    <a:pt x="1873" y="1805"/>
                    <a:pt x="1873" y="1796"/>
                    <a:pt x="1864" y="1776"/>
                  </a:cubicBezTo>
                  <a:cubicBezTo>
                    <a:pt x="1864" y="1767"/>
                    <a:pt x="1864" y="1767"/>
                    <a:pt x="1864" y="1767"/>
                  </a:cubicBezTo>
                  <a:cubicBezTo>
                    <a:pt x="1864" y="1767"/>
                    <a:pt x="1864" y="1757"/>
                    <a:pt x="1864" y="1757"/>
                  </a:cubicBezTo>
                  <a:lnTo>
                    <a:pt x="1854" y="1689"/>
                  </a:lnTo>
                  <a:lnTo>
                    <a:pt x="1835" y="1611"/>
                  </a:lnTo>
                  <a:cubicBezTo>
                    <a:pt x="1835" y="1602"/>
                    <a:pt x="1835" y="1602"/>
                    <a:pt x="1835" y="1602"/>
                  </a:cubicBezTo>
                  <a:lnTo>
                    <a:pt x="1815" y="1534"/>
                  </a:lnTo>
                  <a:cubicBezTo>
                    <a:pt x="1805" y="1504"/>
                    <a:pt x="1796" y="1475"/>
                    <a:pt x="1786" y="1437"/>
                  </a:cubicBezTo>
                  <a:lnTo>
                    <a:pt x="1786" y="1417"/>
                  </a:lnTo>
                  <a:cubicBezTo>
                    <a:pt x="1776" y="1398"/>
                    <a:pt x="1776" y="1369"/>
                    <a:pt x="1767" y="1349"/>
                  </a:cubicBezTo>
                  <a:cubicBezTo>
                    <a:pt x="1757" y="1320"/>
                    <a:pt x="1747" y="1291"/>
                    <a:pt x="1737" y="1262"/>
                  </a:cubicBezTo>
                  <a:cubicBezTo>
                    <a:pt x="1737" y="1262"/>
                    <a:pt x="1737" y="1262"/>
                    <a:pt x="1737" y="1252"/>
                  </a:cubicBezTo>
                  <a:lnTo>
                    <a:pt x="1737" y="1242"/>
                  </a:lnTo>
                  <a:cubicBezTo>
                    <a:pt x="1728" y="1213"/>
                    <a:pt x="1708" y="1174"/>
                    <a:pt x="1699" y="1145"/>
                  </a:cubicBezTo>
                  <a:lnTo>
                    <a:pt x="1679" y="1107"/>
                  </a:lnTo>
                  <a:lnTo>
                    <a:pt x="1670" y="1068"/>
                  </a:lnTo>
                  <a:cubicBezTo>
                    <a:pt x="1670" y="1058"/>
                    <a:pt x="1660" y="1039"/>
                    <a:pt x="1650" y="1029"/>
                  </a:cubicBezTo>
                  <a:cubicBezTo>
                    <a:pt x="1640" y="1000"/>
                    <a:pt x="1621" y="961"/>
                    <a:pt x="1611" y="932"/>
                  </a:cubicBezTo>
                  <a:lnTo>
                    <a:pt x="1611" y="912"/>
                  </a:lnTo>
                  <a:cubicBezTo>
                    <a:pt x="1592" y="874"/>
                    <a:pt x="1572" y="825"/>
                    <a:pt x="1553" y="786"/>
                  </a:cubicBezTo>
                  <a:cubicBezTo>
                    <a:pt x="1543" y="786"/>
                    <a:pt x="1543" y="777"/>
                    <a:pt x="1543" y="777"/>
                  </a:cubicBezTo>
                  <a:lnTo>
                    <a:pt x="1514" y="709"/>
                  </a:lnTo>
                  <a:lnTo>
                    <a:pt x="1475" y="641"/>
                  </a:lnTo>
                  <a:cubicBezTo>
                    <a:pt x="1475" y="641"/>
                    <a:pt x="1475" y="631"/>
                    <a:pt x="1475" y="631"/>
                  </a:cubicBezTo>
                  <a:cubicBezTo>
                    <a:pt x="1446" y="573"/>
                    <a:pt x="1427" y="514"/>
                    <a:pt x="1398" y="466"/>
                  </a:cubicBezTo>
                  <a:lnTo>
                    <a:pt x="1378" y="427"/>
                  </a:lnTo>
                  <a:cubicBezTo>
                    <a:pt x="1359" y="398"/>
                    <a:pt x="1340" y="369"/>
                    <a:pt x="1320" y="340"/>
                  </a:cubicBezTo>
                  <a:lnTo>
                    <a:pt x="1301" y="291"/>
                  </a:lnTo>
                  <a:lnTo>
                    <a:pt x="1252" y="214"/>
                  </a:lnTo>
                  <a:lnTo>
                    <a:pt x="1242" y="204"/>
                  </a:lnTo>
                  <a:cubicBezTo>
                    <a:pt x="1242" y="194"/>
                    <a:pt x="1233" y="184"/>
                    <a:pt x="1233" y="175"/>
                  </a:cubicBezTo>
                  <a:cubicBezTo>
                    <a:pt x="1223" y="155"/>
                    <a:pt x="1213" y="146"/>
                    <a:pt x="1213" y="136"/>
                  </a:cubicBezTo>
                  <a:lnTo>
                    <a:pt x="1184" y="97"/>
                  </a:lnTo>
                  <a:lnTo>
                    <a:pt x="1175" y="78"/>
                  </a:lnTo>
                  <a:lnTo>
                    <a:pt x="1145" y="39"/>
                  </a:lnTo>
                  <a:lnTo>
                    <a:pt x="1145" y="29"/>
                  </a:lnTo>
                  <a:cubicBezTo>
                    <a:pt x="1136" y="19"/>
                    <a:pt x="1126" y="10"/>
                    <a:pt x="1126"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70;p38"/>
            <p:cNvSpPr/>
            <p:nvPr/>
          </p:nvSpPr>
          <p:spPr>
            <a:xfrm>
              <a:off x="1327850" y="2960250"/>
              <a:ext cx="40550" cy="65325"/>
            </a:xfrm>
            <a:custGeom>
              <a:avLst/>
              <a:gdLst/>
              <a:ahLst/>
              <a:cxnLst/>
              <a:rect l="l" t="t" r="r" b="b"/>
              <a:pathLst>
                <a:path w="1622" h="2613" extrusionOk="0">
                  <a:moveTo>
                    <a:pt x="816" y="1"/>
                  </a:moveTo>
                  <a:cubicBezTo>
                    <a:pt x="777" y="20"/>
                    <a:pt x="0" y="340"/>
                    <a:pt x="0" y="1185"/>
                  </a:cubicBezTo>
                  <a:cubicBezTo>
                    <a:pt x="0" y="1699"/>
                    <a:pt x="427" y="2272"/>
                    <a:pt x="806" y="2495"/>
                  </a:cubicBezTo>
                  <a:cubicBezTo>
                    <a:pt x="939" y="2572"/>
                    <a:pt x="1076" y="2613"/>
                    <a:pt x="1200" y="2613"/>
                  </a:cubicBezTo>
                  <a:cubicBezTo>
                    <a:pt x="1437" y="2613"/>
                    <a:pt x="1621" y="2461"/>
                    <a:pt x="1621" y="2117"/>
                  </a:cubicBezTo>
                  <a:cubicBezTo>
                    <a:pt x="1621" y="1272"/>
                    <a:pt x="854"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71;p38"/>
            <p:cNvSpPr/>
            <p:nvPr/>
          </p:nvSpPr>
          <p:spPr>
            <a:xfrm>
              <a:off x="1130800" y="2400200"/>
              <a:ext cx="217200" cy="100725"/>
            </a:xfrm>
            <a:custGeom>
              <a:avLst/>
              <a:gdLst/>
              <a:ahLst/>
              <a:cxnLst/>
              <a:rect l="l" t="t" r="r" b="b"/>
              <a:pathLst>
                <a:path w="8688" h="4029" extrusionOk="0">
                  <a:moveTo>
                    <a:pt x="6096" y="0"/>
                  </a:moveTo>
                  <a:cubicBezTo>
                    <a:pt x="5999" y="0"/>
                    <a:pt x="5902" y="0"/>
                    <a:pt x="5815" y="10"/>
                  </a:cubicBezTo>
                  <a:lnTo>
                    <a:pt x="5786" y="10"/>
                  </a:lnTo>
                  <a:cubicBezTo>
                    <a:pt x="5747" y="10"/>
                    <a:pt x="5718" y="20"/>
                    <a:pt x="5689" y="30"/>
                  </a:cubicBezTo>
                  <a:cubicBezTo>
                    <a:pt x="5630" y="30"/>
                    <a:pt x="5562" y="39"/>
                    <a:pt x="5514" y="49"/>
                  </a:cubicBezTo>
                  <a:cubicBezTo>
                    <a:pt x="5494" y="49"/>
                    <a:pt x="5475" y="59"/>
                    <a:pt x="5465" y="68"/>
                  </a:cubicBezTo>
                  <a:cubicBezTo>
                    <a:pt x="5397" y="78"/>
                    <a:pt x="5339" y="97"/>
                    <a:pt x="5291" y="117"/>
                  </a:cubicBezTo>
                  <a:cubicBezTo>
                    <a:pt x="5252" y="127"/>
                    <a:pt x="5213" y="127"/>
                    <a:pt x="5174" y="146"/>
                  </a:cubicBezTo>
                  <a:cubicBezTo>
                    <a:pt x="5164" y="146"/>
                    <a:pt x="5155" y="156"/>
                    <a:pt x="5135" y="156"/>
                  </a:cubicBezTo>
                  <a:cubicBezTo>
                    <a:pt x="5019" y="204"/>
                    <a:pt x="4912" y="253"/>
                    <a:pt x="4805" y="311"/>
                  </a:cubicBezTo>
                  <a:lnTo>
                    <a:pt x="1" y="3106"/>
                  </a:lnTo>
                  <a:cubicBezTo>
                    <a:pt x="107" y="3048"/>
                    <a:pt x="224" y="2990"/>
                    <a:pt x="340" y="2951"/>
                  </a:cubicBezTo>
                  <a:cubicBezTo>
                    <a:pt x="379" y="2932"/>
                    <a:pt x="437" y="2922"/>
                    <a:pt x="486" y="2903"/>
                  </a:cubicBezTo>
                  <a:cubicBezTo>
                    <a:pt x="535" y="2893"/>
                    <a:pt x="593" y="2873"/>
                    <a:pt x="661" y="2854"/>
                  </a:cubicBezTo>
                  <a:cubicBezTo>
                    <a:pt x="719" y="2844"/>
                    <a:pt x="806" y="2825"/>
                    <a:pt x="884" y="2815"/>
                  </a:cubicBezTo>
                  <a:lnTo>
                    <a:pt x="981" y="2806"/>
                  </a:lnTo>
                  <a:cubicBezTo>
                    <a:pt x="1097" y="2786"/>
                    <a:pt x="1224" y="2786"/>
                    <a:pt x="1340" y="2786"/>
                  </a:cubicBezTo>
                  <a:cubicBezTo>
                    <a:pt x="1457" y="2786"/>
                    <a:pt x="1573" y="2796"/>
                    <a:pt x="1690" y="2825"/>
                  </a:cubicBezTo>
                  <a:lnTo>
                    <a:pt x="1709" y="2825"/>
                  </a:lnTo>
                  <a:cubicBezTo>
                    <a:pt x="1825" y="2844"/>
                    <a:pt x="1942" y="2873"/>
                    <a:pt x="2049" y="2912"/>
                  </a:cubicBezTo>
                  <a:lnTo>
                    <a:pt x="2078" y="2912"/>
                  </a:lnTo>
                  <a:cubicBezTo>
                    <a:pt x="2194" y="2951"/>
                    <a:pt x="2311" y="3000"/>
                    <a:pt x="2427" y="3058"/>
                  </a:cubicBezTo>
                  <a:lnTo>
                    <a:pt x="2447" y="3058"/>
                  </a:lnTo>
                  <a:cubicBezTo>
                    <a:pt x="2563" y="3116"/>
                    <a:pt x="2689" y="3184"/>
                    <a:pt x="2806" y="3252"/>
                  </a:cubicBezTo>
                  <a:cubicBezTo>
                    <a:pt x="2893" y="3301"/>
                    <a:pt x="2971" y="3349"/>
                    <a:pt x="3048" y="3407"/>
                  </a:cubicBezTo>
                  <a:lnTo>
                    <a:pt x="3107" y="3436"/>
                  </a:lnTo>
                  <a:cubicBezTo>
                    <a:pt x="3194" y="3475"/>
                    <a:pt x="3272" y="3534"/>
                    <a:pt x="3349" y="3592"/>
                  </a:cubicBezTo>
                  <a:lnTo>
                    <a:pt x="3369" y="3611"/>
                  </a:lnTo>
                  <a:cubicBezTo>
                    <a:pt x="3446" y="3660"/>
                    <a:pt x="3514" y="3718"/>
                    <a:pt x="3592" y="3776"/>
                  </a:cubicBezTo>
                  <a:lnTo>
                    <a:pt x="3650" y="3825"/>
                  </a:lnTo>
                  <a:cubicBezTo>
                    <a:pt x="3728" y="3893"/>
                    <a:pt x="3806" y="3961"/>
                    <a:pt x="3883" y="4029"/>
                  </a:cubicBezTo>
                  <a:lnTo>
                    <a:pt x="8688" y="1243"/>
                  </a:lnTo>
                  <a:cubicBezTo>
                    <a:pt x="8630" y="1185"/>
                    <a:pt x="8571" y="1136"/>
                    <a:pt x="8503" y="1078"/>
                  </a:cubicBezTo>
                  <a:cubicBezTo>
                    <a:pt x="8494" y="1068"/>
                    <a:pt x="8474" y="1049"/>
                    <a:pt x="8455" y="1039"/>
                  </a:cubicBezTo>
                  <a:lnTo>
                    <a:pt x="8397" y="990"/>
                  </a:lnTo>
                  <a:lnTo>
                    <a:pt x="8329" y="932"/>
                  </a:lnTo>
                  <a:cubicBezTo>
                    <a:pt x="8280" y="893"/>
                    <a:pt x="8222" y="855"/>
                    <a:pt x="8173" y="816"/>
                  </a:cubicBezTo>
                  <a:lnTo>
                    <a:pt x="8154" y="806"/>
                  </a:lnTo>
                  <a:lnTo>
                    <a:pt x="8144" y="806"/>
                  </a:lnTo>
                  <a:cubicBezTo>
                    <a:pt x="8096" y="758"/>
                    <a:pt x="8037" y="719"/>
                    <a:pt x="7979" y="680"/>
                  </a:cubicBezTo>
                  <a:cubicBezTo>
                    <a:pt x="7960" y="670"/>
                    <a:pt x="7940" y="651"/>
                    <a:pt x="7921" y="641"/>
                  </a:cubicBezTo>
                  <a:lnTo>
                    <a:pt x="7863" y="612"/>
                  </a:lnTo>
                  <a:lnTo>
                    <a:pt x="7814" y="573"/>
                  </a:lnTo>
                  <a:lnTo>
                    <a:pt x="7659" y="476"/>
                  </a:lnTo>
                  <a:lnTo>
                    <a:pt x="7620" y="457"/>
                  </a:lnTo>
                  <a:lnTo>
                    <a:pt x="7504" y="389"/>
                  </a:lnTo>
                  <a:cubicBezTo>
                    <a:pt x="7455" y="369"/>
                    <a:pt x="7407" y="340"/>
                    <a:pt x="7358" y="321"/>
                  </a:cubicBezTo>
                  <a:cubicBezTo>
                    <a:pt x="7310" y="292"/>
                    <a:pt x="7290" y="282"/>
                    <a:pt x="7251" y="262"/>
                  </a:cubicBezTo>
                  <a:lnTo>
                    <a:pt x="7242" y="262"/>
                  </a:lnTo>
                  <a:lnTo>
                    <a:pt x="7222" y="253"/>
                  </a:lnTo>
                  <a:cubicBezTo>
                    <a:pt x="7174" y="233"/>
                    <a:pt x="7125" y="214"/>
                    <a:pt x="7086" y="195"/>
                  </a:cubicBezTo>
                  <a:cubicBezTo>
                    <a:pt x="7038" y="175"/>
                    <a:pt x="6989" y="156"/>
                    <a:pt x="6950" y="136"/>
                  </a:cubicBezTo>
                  <a:lnTo>
                    <a:pt x="6882" y="117"/>
                  </a:lnTo>
                  <a:lnTo>
                    <a:pt x="6863" y="117"/>
                  </a:lnTo>
                  <a:lnTo>
                    <a:pt x="6815" y="97"/>
                  </a:lnTo>
                  <a:cubicBezTo>
                    <a:pt x="6766" y="78"/>
                    <a:pt x="6717" y="68"/>
                    <a:pt x="6679" y="59"/>
                  </a:cubicBezTo>
                  <a:lnTo>
                    <a:pt x="6543" y="30"/>
                  </a:lnTo>
                  <a:lnTo>
                    <a:pt x="6494" y="30"/>
                  </a:lnTo>
                  <a:cubicBezTo>
                    <a:pt x="6465" y="30"/>
                    <a:pt x="6436" y="20"/>
                    <a:pt x="6407" y="10"/>
                  </a:cubicBezTo>
                  <a:lnTo>
                    <a:pt x="627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72;p38"/>
            <p:cNvSpPr/>
            <p:nvPr/>
          </p:nvSpPr>
          <p:spPr>
            <a:xfrm>
              <a:off x="1240000" y="2403850"/>
              <a:ext cx="168675" cy="94650"/>
            </a:xfrm>
            <a:custGeom>
              <a:avLst/>
              <a:gdLst/>
              <a:ahLst/>
              <a:cxnLst/>
              <a:rect l="l" t="t" r="r" b="b"/>
              <a:pathLst>
                <a:path w="6747" h="3786" extrusionOk="0">
                  <a:moveTo>
                    <a:pt x="9" y="2878"/>
                  </a:moveTo>
                  <a:cubicBezTo>
                    <a:pt x="6" y="2879"/>
                    <a:pt x="3" y="2881"/>
                    <a:pt x="1" y="2883"/>
                  </a:cubicBezTo>
                  <a:lnTo>
                    <a:pt x="9" y="2878"/>
                  </a:lnTo>
                  <a:close/>
                  <a:moveTo>
                    <a:pt x="5125" y="0"/>
                  </a:moveTo>
                  <a:cubicBezTo>
                    <a:pt x="5096" y="0"/>
                    <a:pt x="5067" y="0"/>
                    <a:pt x="5038" y="10"/>
                  </a:cubicBezTo>
                  <a:lnTo>
                    <a:pt x="4990" y="19"/>
                  </a:lnTo>
                  <a:lnTo>
                    <a:pt x="4960" y="29"/>
                  </a:lnTo>
                  <a:lnTo>
                    <a:pt x="4931" y="29"/>
                  </a:lnTo>
                  <a:cubicBezTo>
                    <a:pt x="4892" y="49"/>
                    <a:pt x="4844" y="68"/>
                    <a:pt x="4805" y="87"/>
                  </a:cubicBezTo>
                  <a:lnTo>
                    <a:pt x="9" y="2878"/>
                  </a:lnTo>
                  <a:lnTo>
                    <a:pt x="9" y="2878"/>
                  </a:lnTo>
                  <a:cubicBezTo>
                    <a:pt x="56" y="2851"/>
                    <a:pt x="110" y="2833"/>
                    <a:pt x="156" y="2815"/>
                  </a:cubicBezTo>
                  <a:lnTo>
                    <a:pt x="185" y="2805"/>
                  </a:lnTo>
                  <a:cubicBezTo>
                    <a:pt x="243" y="2795"/>
                    <a:pt x="292" y="2786"/>
                    <a:pt x="350" y="2776"/>
                  </a:cubicBezTo>
                  <a:cubicBezTo>
                    <a:pt x="408" y="2776"/>
                    <a:pt x="466" y="2776"/>
                    <a:pt x="515" y="2786"/>
                  </a:cubicBezTo>
                  <a:cubicBezTo>
                    <a:pt x="583" y="2795"/>
                    <a:pt x="641" y="2805"/>
                    <a:pt x="690" y="2825"/>
                  </a:cubicBezTo>
                  <a:cubicBezTo>
                    <a:pt x="758" y="2844"/>
                    <a:pt x="816" y="2863"/>
                    <a:pt x="874" y="2893"/>
                  </a:cubicBezTo>
                  <a:cubicBezTo>
                    <a:pt x="942" y="2922"/>
                    <a:pt x="1000" y="2951"/>
                    <a:pt x="1068" y="2990"/>
                  </a:cubicBezTo>
                  <a:cubicBezTo>
                    <a:pt x="1146" y="3038"/>
                    <a:pt x="1224" y="3087"/>
                    <a:pt x="1301" y="3145"/>
                  </a:cubicBezTo>
                  <a:cubicBezTo>
                    <a:pt x="1369" y="3193"/>
                    <a:pt x="1447" y="3252"/>
                    <a:pt x="1524" y="3320"/>
                  </a:cubicBezTo>
                  <a:cubicBezTo>
                    <a:pt x="1602" y="3388"/>
                    <a:pt x="1670" y="3465"/>
                    <a:pt x="1738" y="3543"/>
                  </a:cubicBezTo>
                  <a:cubicBezTo>
                    <a:pt x="1816" y="3611"/>
                    <a:pt x="1884" y="3698"/>
                    <a:pt x="1942" y="3785"/>
                  </a:cubicBezTo>
                  <a:lnTo>
                    <a:pt x="6746" y="990"/>
                  </a:lnTo>
                  <a:lnTo>
                    <a:pt x="6727" y="961"/>
                  </a:lnTo>
                  <a:lnTo>
                    <a:pt x="6669" y="893"/>
                  </a:lnTo>
                  <a:cubicBezTo>
                    <a:pt x="6649" y="864"/>
                    <a:pt x="6630" y="844"/>
                    <a:pt x="6611" y="815"/>
                  </a:cubicBezTo>
                  <a:lnTo>
                    <a:pt x="6543" y="747"/>
                  </a:lnTo>
                  <a:lnTo>
                    <a:pt x="6475" y="679"/>
                  </a:lnTo>
                  <a:lnTo>
                    <a:pt x="6407" y="602"/>
                  </a:lnTo>
                  <a:lnTo>
                    <a:pt x="6329" y="534"/>
                  </a:lnTo>
                  <a:lnTo>
                    <a:pt x="6251" y="466"/>
                  </a:lnTo>
                  <a:lnTo>
                    <a:pt x="6174" y="408"/>
                  </a:lnTo>
                  <a:lnTo>
                    <a:pt x="6096" y="349"/>
                  </a:lnTo>
                  <a:lnTo>
                    <a:pt x="6028" y="291"/>
                  </a:lnTo>
                  <a:lnTo>
                    <a:pt x="5950" y="243"/>
                  </a:lnTo>
                  <a:cubicBezTo>
                    <a:pt x="5931" y="233"/>
                    <a:pt x="5902" y="214"/>
                    <a:pt x="5883" y="204"/>
                  </a:cubicBezTo>
                  <a:lnTo>
                    <a:pt x="5863" y="194"/>
                  </a:lnTo>
                  <a:lnTo>
                    <a:pt x="5815" y="165"/>
                  </a:lnTo>
                  <a:cubicBezTo>
                    <a:pt x="5795" y="155"/>
                    <a:pt x="5766" y="146"/>
                    <a:pt x="5747" y="136"/>
                  </a:cubicBezTo>
                  <a:lnTo>
                    <a:pt x="5679" y="97"/>
                  </a:lnTo>
                  <a:lnTo>
                    <a:pt x="5630" y="78"/>
                  </a:lnTo>
                  <a:lnTo>
                    <a:pt x="5562" y="58"/>
                  </a:lnTo>
                  <a:lnTo>
                    <a:pt x="5504" y="29"/>
                  </a:lnTo>
                  <a:lnTo>
                    <a:pt x="5494" y="29"/>
                  </a:lnTo>
                  <a:lnTo>
                    <a:pt x="5446" y="19"/>
                  </a:lnTo>
                  <a:lnTo>
                    <a:pt x="5378" y="10"/>
                  </a:lnTo>
                  <a:lnTo>
                    <a:pt x="5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3" name="Google Shape;673;p38"/>
            <p:cNvSpPr/>
            <p:nvPr/>
          </p:nvSpPr>
          <p:spPr>
            <a:xfrm>
              <a:off x="1655425" y="2619075"/>
              <a:ext cx="205325" cy="195850"/>
            </a:xfrm>
            <a:custGeom>
              <a:avLst/>
              <a:gdLst/>
              <a:ahLst/>
              <a:cxnLst/>
              <a:rect l="l" t="t" r="r" b="b"/>
              <a:pathLst>
                <a:path w="8213" h="7834" extrusionOk="0">
                  <a:moveTo>
                    <a:pt x="4805" y="1"/>
                  </a:moveTo>
                  <a:lnTo>
                    <a:pt x="1" y="2786"/>
                  </a:lnTo>
                  <a:cubicBezTo>
                    <a:pt x="117" y="2815"/>
                    <a:pt x="224" y="2854"/>
                    <a:pt x="331" y="2903"/>
                  </a:cubicBezTo>
                  <a:lnTo>
                    <a:pt x="340" y="2903"/>
                  </a:lnTo>
                  <a:cubicBezTo>
                    <a:pt x="457" y="2951"/>
                    <a:pt x="564" y="3009"/>
                    <a:pt x="670" y="3068"/>
                  </a:cubicBezTo>
                  <a:cubicBezTo>
                    <a:pt x="748" y="3116"/>
                    <a:pt x="816" y="3155"/>
                    <a:pt x="884" y="3204"/>
                  </a:cubicBezTo>
                  <a:lnTo>
                    <a:pt x="903" y="3213"/>
                  </a:lnTo>
                  <a:cubicBezTo>
                    <a:pt x="971" y="3262"/>
                    <a:pt x="1039" y="3310"/>
                    <a:pt x="1107" y="3369"/>
                  </a:cubicBezTo>
                  <a:lnTo>
                    <a:pt x="1136" y="3388"/>
                  </a:lnTo>
                  <a:cubicBezTo>
                    <a:pt x="1195" y="3437"/>
                    <a:pt x="1263" y="3485"/>
                    <a:pt x="1330" y="3543"/>
                  </a:cubicBezTo>
                  <a:lnTo>
                    <a:pt x="1360" y="3572"/>
                  </a:lnTo>
                  <a:cubicBezTo>
                    <a:pt x="1418" y="3631"/>
                    <a:pt x="1476" y="3689"/>
                    <a:pt x="1544" y="3747"/>
                  </a:cubicBezTo>
                  <a:lnTo>
                    <a:pt x="1583" y="3776"/>
                  </a:lnTo>
                  <a:cubicBezTo>
                    <a:pt x="1641" y="3844"/>
                    <a:pt x="1699" y="3902"/>
                    <a:pt x="1758" y="3970"/>
                  </a:cubicBezTo>
                  <a:cubicBezTo>
                    <a:pt x="1767" y="3980"/>
                    <a:pt x="1777" y="3990"/>
                    <a:pt x="1787" y="4000"/>
                  </a:cubicBezTo>
                  <a:cubicBezTo>
                    <a:pt x="1845" y="4067"/>
                    <a:pt x="1903" y="4135"/>
                    <a:pt x="1961" y="4203"/>
                  </a:cubicBezTo>
                  <a:lnTo>
                    <a:pt x="1991" y="4232"/>
                  </a:lnTo>
                  <a:cubicBezTo>
                    <a:pt x="2039" y="4300"/>
                    <a:pt x="2097" y="4378"/>
                    <a:pt x="2156" y="4446"/>
                  </a:cubicBezTo>
                  <a:cubicBezTo>
                    <a:pt x="2165" y="4465"/>
                    <a:pt x="2185" y="4495"/>
                    <a:pt x="2194" y="4514"/>
                  </a:cubicBezTo>
                  <a:cubicBezTo>
                    <a:pt x="2253" y="4582"/>
                    <a:pt x="2301" y="4660"/>
                    <a:pt x="2350" y="4728"/>
                  </a:cubicBezTo>
                  <a:cubicBezTo>
                    <a:pt x="2418" y="4854"/>
                    <a:pt x="2495" y="4970"/>
                    <a:pt x="2563" y="5096"/>
                  </a:cubicBezTo>
                  <a:lnTo>
                    <a:pt x="2612" y="5174"/>
                  </a:lnTo>
                  <a:cubicBezTo>
                    <a:pt x="2670" y="5281"/>
                    <a:pt x="2728" y="5378"/>
                    <a:pt x="2777" y="5485"/>
                  </a:cubicBezTo>
                  <a:lnTo>
                    <a:pt x="2796" y="5523"/>
                  </a:lnTo>
                  <a:cubicBezTo>
                    <a:pt x="2864" y="5650"/>
                    <a:pt x="2922" y="5776"/>
                    <a:pt x="2981" y="5912"/>
                  </a:cubicBezTo>
                  <a:cubicBezTo>
                    <a:pt x="2981" y="5912"/>
                    <a:pt x="2981" y="5912"/>
                    <a:pt x="2981" y="5921"/>
                  </a:cubicBezTo>
                  <a:cubicBezTo>
                    <a:pt x="3039" y="6057"/>
                    <a:pt x="3097" y="6183"/>
                    <a:pt x="3146" y="6319"/>
                  </a:cubicBezTo>
                  <a:cubicBezTo>
                    <a:pt x="3194" y="6455"/>
                    <a:pt x="3233" y="6591"/>
                    <a:pt x="3272" y="6717"/>
                  </a:cubicBezTo>
                  <a:cubicBezTo>
                    <a:pt x="3311" y="6853"/>
                    <a:pt x="3340" y="6979"/>
                    <a:pt x="3359" y="7106"/>
                  </a:cubicBezTo>
                  <a:lnTo>
                    <a:pt x="3359" y="7115"/>
                  </a:lnTo>
                  <a:cubicBezTo>
                    <a:pt x="3379" y="7241"/>
                    <a:pt x="3398" y="7358"/>
                    <a:pt x="3408" y="7484"/>
                  </a:cubicBezTo>
                  <a:cubicBezTo>
                    <a:pt x="3417" y="7601"/>
                    <a:pt x="3417" y="7717"/>
                    <a:pt x="3408" y="7834"/>
                  </a:cubicBezTo>
                  <a:lnTo>
                    <a:pt x="8212" y="5038"/>
                  </a:lnTo>
                  <a:cubicBezTo>
                    <a:pt x="8212" y="5028"/>
                    <a:pt x="8212" y="5019"/>
                    <a:pt x="8212" y="5019"/>
                  </a:cubicBezTo>
                  <a:lnTo>
                    <a:pt x="8212" y="4931"/>
                  </a:lnTo>
                  <a:lnTo>
                    <a:pt x="8212" y="4854"/>
                  </a:lnTo>
                  <a:cubicBezTo>
                    <a:pt x="8212" y="4825"/>
                    <a:pt x="8212" y="4805"/>
                    <a:pt x="8212" y="4776"/>
                  </a:cubicBezTo>
                  <a:lnTo>
                    <a:pt x="8212" y="4708"/>
                  </a:lnTo>
                  <a:lnTo>
                    <a:pt x="8212" y="4689"/>
                  </a:lnTo>
                  <a:lnTo>
                    <a:pt x="8203" y="4601"/>
                  </a:lnTo>
                  <a:cubicBezTo>
                    <a:pt x="8203" y="4572"/>
                    <a:pt x="8193" y="4533"/>
                    <a:pt x="8193" y="4504"/>
                  </a:cubicBezTo>
                  <a:cubicBezTo>
                    <a:pt x="8183" y="4475"/>
                    <a:pt x="8183" y="4436"/>
                    <a:pt x="8173" y="4407"/>
                  </a:cubicBezTo>
                  <a:lnTo>
                    <a:pt x="8164" y="4339"/>
                  </a:lnTo>
                  <a:cubicBezTo>
                    <a:pt x="8164" y="4330"/>
                    <a:pt x="8164" y="4330"/>
                    <a:pt x="8164" y="4320"/>
                  </a:cubicBezTo>
                  <a:cubicBezTo>
                    <a:pt x="8164" y="4310"/>
                    <a:pt x="8164" y="4300"/>
                    <a:pt x="8164" y="4300"/>
                  </a:cubicBezTo>
                  <a:cubicBezTo>
                    <a:pt x="8154" y="4262"/>
                    <a:pt x="8154" y="4223"/>
                    <a:pt x="8144" y="4184"/>
                  </a:cubicBezTo>
                  <a:cubicBezTo>
                    <a:pt x="8135" y="4145"/>
                    <a:pt x="8125" y="4106"/>
                    <a:pt x="8115" y="4067"/>
                  </a:cubicBezTo>
                  <a:cubicBezTo>
                    <a:pt x="8105" y="4019"/>
                    <a:pt x="8096" y="3980"/>
                    <a:pt x="8076" y="3941"/>
                  </a:cubicBezTo>
                  <a:lnTo>
                    <a:pt x="8047" y="3825"/>
                  </a:lnTo>
                  <a:lnTo>
                    <a:pt x="7999" y="3689"/>
                  </a:lnTo>
                  <a:cubicBezTo>
                    <a:pt x="7989" y="3640"/>
                    <a:pt x="7970" y="3592"/>
                    <a:pt x="7950" y="3553"/>
                  </a:cubicBezTo>
                  <a:lnTo>
                    <a:pt x="7950" y="3524"/>
                  </a:lnTo>
                  <a:cubicBezTo>
                    <a:pt x="7940" y="3475"/>
                    <a:pt x="7921" y="3437"/>
                    <a:pt x="7902" y="3388"/>
                  </a:cubicBezTo>
                  <a:cubicBezTo>
                    <a:pt x="7882" y="3349"/>
                    <a:pt x="7863" y="3301"/>
                    <a:pt x="7843" y="3252"/>
                  </a:cubicBezTo>
                  <a:cubicBezTo>
                    <a:pt x="7824" y="3204"/>
                    <a:pt x="7814" y="3165"/>
                    <a:pt x="7795" y="3126"/>
                  </a:cubicBezTo>
                  <a:lnTo>
                    <a:pt x="7795" y="3116"/>
                  </a:lnTo>
                  <a:cubicBezTo>
                    <a:pt x="7795" y="3107"/>
                    <a:pt x="7795" y="3107"/>
                    <a:pt x="7795" y="3107"/>
                  </a:cubicBezTo>
                  <a:cubicBezTo>
                    <a:pt x="7766" y="3048"/>
                    <a:pt x="7746" y="3000"/>
                    <a:pt x="7717" y="2951"/>
                  </a:cubicBezTo>
                  <a:cubicBezTo>
                    <a:pt x="7698" y="2893"/>
                    <a:pt x="7669" y="2835"/>
                    <a:pt x="7640" y="2777"/>
                  </a:cubicBezTo>
                  <a:lnTo>
                    <a:pt x="7610" y="2738"/>
                  </a:lnTo>
                  <a:lnTo>
                    <a:pt x="7591" y="2689"/>
                  </a:lnTo>
                  <a:cubicBezTo>
                    <a:pt x="7572" y="2650"/>
                    <a:pt x="7552" y="2621"/>
                    <a:pt x="7533" y="2582"/>
                  </a:cubicBezTo>
                  <a:cubicBezTo>
                    <a:pt x="7504" y="2514"/>
                    <a:pt x="7465" y="2447"/>
                    <a:pt x="7426" y="2379"/>
                  </a:cubicBezTo>
                  <a:cubicBezTo>
                    <a:pt x="7416" y="2359"/>
                    <a:pt x="7397" y="2330"/>
                    <a:pt x="7378" y="2301"/>
                  </a:cubicBezTo>
                  <a:lnTo>
                    <a:pt x="7368" y="2282"/>
                  </a:lnTo>
                  <a:cubicBezTo>
                    <a:pt x="7300" y="2165"/>
                    <a:pt x="7232" y="2049"/>
                    <a:pt x="7164" y="1942"/>
                  </a:cubicBezTo>
                  <a:lnTo>
                    <a:pt x="7086" y="1825"/>
                  </a:lnTo>
                  <a:cubicBezTo>
                    <a:pt x="7067" y="1796"/>
                    <a:pt x="7038" y="1757"/>
                    <a:pt x="7009" y="1728"/>
                  </a:cubicBezTo>
                  <a:lnTo>
                    <a:pt x="6970" y="1660"/>
                  </a:lnTo>
                  <a:cubicBezTo>
                    <a:pt x="6960" y="1651"/>
                    <a:pt x="6950" y="1641"/>
                    <a:pt x="6950" y="1631"/>
                  </a:cubicBezTo>
                  <a:cubicBezTo>
                    <a:pt x="6912" y="1583"/>
                    <a:pt x="6873" y="1534"/>
                    <a:pt x="6844" y="1495"/>
                  </a:cubicBezTo>
                  <a:cubicBezTo>
                    <a:pt x="6824" y="1476"/>
                    <a:pt x="6815" y="1456"/>
                    <a:pt x="6805" y="1447"/>
                  </a:cubicBezTo>
                  <a:lnTo>
                    <a:pt x="6776" y="1418"/>
                  </a:lnTo>
                  <a:lnTo>
                    <a:pt x="6747" y="1369"/>
                  </a:lnTo>
                  <a:lnTo>
                    <a:pt x="6650" y="1253"/>
                  </a:lnTo>
                  <a:cubicBezTo>
                    <a:pt x="6630" y="1243"/>
                    <a:pt x="6611" y="1224"/>
                    <a:pt x="6601" y="1204"/>
                  </a:cubicBezTo>
                  <a:lnTo>
                    <a:pt x="6572" y="1185"/>
                  </a:lnTo>
                  <a:lnTo>
                    <a:pt x="6543" y="1146"/>
                  </a:lnTo>
                  <a:cubicBezTo>
                    <a:pt x="6504" y="1107"/>
                    <a:pt x="6475" y="1068"/>
                    <a:pt x="6436" y="1029"/>
                  </a:cubicBezTo>
                  <a:lnTo>
                    <a:pt x="6397" y="991"/>
                  </a:lnTo>
                  <a:lnTo>
                    <a:pt x="6358" y="961"/>
                  </a:lnTo>
                  <a:lnTo>
                    <a:pt x="6320" y="923"/>
                  </a:lnTo>
                  <a:cubicBezTo>
                    <a:pt x="6281" y="884"/>
                    <a:pt x="6242" y="845"/>
                    <a:pt x="6203" y="806"/>
                  </a:cubicBezTo>
                  <a:lnTo>
                    <a:pt x="6174" y="787"/>
                  </a:lnTo>
                  <a:lnTo>
                    <a:pt x="6135" y="758"/>
                  </a:lnTo>
                  <a:lnTo>
                    <a:pt x="6077" y="709"/>
                  </a:lnTo>
                  <a:cubicBezTo>
                    <a:pt x="6038" y="670"/>
                    <a:pt x="5999" y="641"/>
                    <a:pt x="5960" y="602"/>
                  </a:cubicBezTo>
                  <a:lnTo>
                    <a:pt x="5941" y="593"/>
                  </a:lnTo>
                  <a:lnTo>
                    <a:pt x="5922" y="573"/>
                  </a:lnTo>
                  <a:lnTo>
                    <a:pt x="5844" y="515"/>
                  </a:lnTo>
                  <a:lnTo>
                    <a:pt x="5718" y="437"/>
                  </a:lnTo>
                  <a:lnTo>
                    <a:pt x="5708" y="428"/>
                  </a:lnTo>
                  <a:lnTo>
                    <a:pt x="5689" y="418"/>
                  </a:lnTo>
                  <a:lnTo>
                    <a:pt x="5611" y="360"/>
                  </a:lnTo>
                  <a:cubicBezTo>
                    <a:pt x="5572" y="340"/>
                    <a:pt x="5533" y="321"/>
                    <a:pt x="5504" y="292"/>
                  </a:cubicBezTo>
                  <a:lnTo>
                    <a:pt x="5475" y="282"/>
                  </a:lnTo>
                  <a:cubicBezTo>
                    <a:pt x="5446" y="263"/>
                    <a:pt x="5417" y="253"/>
                    <a:pt x="5397" y="233"/>
                  </a:cubicBezTo>
                  <a:lnTo>
                    <a:pt x="5291" y="185"/>
                  </a:lnTo>
                  <a:lnTo>
                    <a:pt x="5184" y="136"/>
                  </a:lnTo>
                  <a:lnTo>
                    <a:pt x="5145" y="117"/>
                  </a:lnTo>
                  <a:lnTo>
                    <a:pt x="5126" y="107"/>
                  </a:lnTo>
                  <a:lnTo>
                    <a:pt x="5087" y="88"/>
                  </a:lnTo>
                  <a:lnTo>
                    <a:pt x="4990" y="49"/>
                  </a:lnTo>
                  <a:lnTo>
                    <a:pt x="4893" y="20"/>
                  </a:lnTo>
                  <a:lnTo>
                    <a:pt x="480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674;p38"/>
            <p:cNvSpPr/>
            <p:nvPr/>
          </p:nvSpPr>
          <p:spPr>
            <a:xfrm>
              <a:off x="1740850" y="2745750"/>
              <a:ext cx="232000" cy="266225"/>
            </a:xfrm>
            <a:custGeom>
              <a:avLst/>
              <a:gdLst/>
              <a:ahLst/>
              <a:cxnLst/>
              <a:rect l="l" t="t" r="r" b="b"/>
              <a:pathLst>
                <a:path w="9280" h="10649" extrusionOk="0">
                  <a:moveTo>
                    <a:pt x="4805" y="0"/>
                  </a:moveTo>
                  <a:lnTo>
                    <a:pt x="0" y="2786"/>
                  </a:lnTo>
                  <a:cubicBezTo>
                    <a:pt x="127" y="2854"/>
                    <a:pt x="253" y="2912"/>
                    <a:pt x="379" y="2990"/>
                  </a:cubicBezTo>
                  <a:cubicBezTo>
                    <a:pt x="505" y="3067"/>
                    <a:pt x="641" y="3145"/>
                    <a:pt x="777" y="3242"/>
                  </a:cubicBezTo>
                  <a:lnTo>
                    <a:pt x="796" y="3252"/>
                  </a:lnTo>
                  <a:cubicBezTo>
                    <a:pt x="922" y="3339"/>
                    <a:pt x="1039" y="3436"/>
                    <a:pt x="1165" y="3533"/>
                  </a:cubicBezTo>
                  <a:lnTo>
                    <a:pt x="1204" y="3562"/>
                  </a:lnTo>
                  <a:cubicBezTo>
                    <a:pt x="1320" y="3660"/>
                    <a:pt x="1437" y="3757"/>
                    <a:pt x="1553" y="3863"/>
                  </a:cubicBezTo>
                  <a:lnTo>
                    <a:pt x="1592" y="3902"/>
                  </a:lnTo>
                  <a:cubicBezTo>
                    <a:pt x="1709" y="4009"/>
                    <a:pt x="1815" y="4116"/>
                    <a:pt x="1932" y="4232"/>
                  </a:cubicBezTo>
                  <a:lnTo>
                    <a:pt x="1971" y="4281"/>
                  </a:lnTo>
                  <a:cubicBezTo>
                    <a:pt x="2077" y="4397"/>
                    <a:pt x="2184" y="4523"/>
                    <a:pt x="2291" y="4640"/>
                  </a:cubicBezTo>
                  <a:lnTo>
                    <a:pt x="2330" y="4679"/>
                  </a:lnTo>
                  <a:cubicBezTo>
                    <a:pt x="2437" y="4795"/>
                    <a:pt x="2534" y="4931"/>
                    <a:pt x="2640" y="5067"/>
                  </a:cubicBezTo>
                  <a:lnTo>
                    <a:pt x="2670" y="5115"/>
                  </a:lnTo>
                  <a:cubicBezTo>
                    <a:pt x="2767" y="5242"/>
                    <a:pt x="2864" y="5378"/>
                    <a:pt x="2951" y="5513"/>
                  </a:cubicBezTo>
                  <a:cubicBezTo>
                    <a:pt x="3048" y="5649"/>
                    <a:pt x="3155" y="5814"/>
                    <a:pt x="3242" y="5970"/>
                  </a:cubicBezTo>
                  <a:cubicBezTo>
                    <a:pt x="3262" y="5999"/>
                    <a:pt x="3271" y="6018"/>
                    <a:pt x="3281" y="6038"/>
                  </a:cubicBezTo>
                  <a:cubicBezTo>
                    <a:pt x="3388" y="6212"/>
                    <a:pt x="3485" y="6406"/>
                    <a:pt x="3582" y="6591"/>
                  </a:cubicBezTo>
                  <a:lnTo>
                    <a:pt x="3592" y="6620"/>
                  </a:lnTo>
                  <a:cubicBezTo>
                    <a:pt x="3679" y="6804"/>
                    <a:pt x="3766" y="6989"/>
                    <a:pt x="3834" y="7173"/>
                  </a:cubicBezTo>
                  <a:cubicBezTo>
                    <a:pt x="3834" y="7183"/>
                    <a:pt x="3844" y="7202"/>
                    <a:pt x="3854" y="7212"/>
                  </a:cubicBezTo>
                  <a:cubicBezTo>
                    <a:pt x="3922" y="7396"/>
                    <a:pt x="3999" y="7591"/>
                    <a:pt x="4058" y="7785"/>
                  </a:cubicBezTo>
                  <a:cubicBezTo>
                    <a:pt x="4058" y="7794"/>
                    <a:pt x="4067" y="7804"/>
                    <a:pt x="4067" y="7814"/>
                  </a:cubicBezTo>
                  <a:cubicBezTo>
                    <a:pt x="4126" y="8008"/>
                    <a:pt x="4184" y="8192"/>
                    <a:pt x="4232" y="8377"/>
                  </a:cubicBezTo>
                  <a:lnTo>
                    <a:pt x="4242" y="8416"/>
                  </a:lnTo>
                  <a:cubicBezTo>
                    <a:pt x="4291" y="8610"/>
                    <a:pt x="4329" y="8804"/>
                    <a:pt x="4368" y="8988"/>
                  </a:cubicBezTo>
                  <a:cubicBezTo>
                    <a:pt x="4368" y="8998"/>
                    <a:pt x="4368" y="9008"/>
                    <a:pt x="4368" y="9017"/>
                  </a:cubicBezTo>
                  <a:cubicBezTo>
                    <a:pt x="4397" y="9202"/>
                    <a:pt x="4426" y="9386"/>
                    <a:pt x="4446" y="9561"/>
                  </a:cubicBezTo>
                  <a:lnTo>
                    <a:pt x="4446" y="9600"/>
                  </a:lnTo>
                  <a:cubicBezTo>
                    <a:pt x="4465" y="9775"/>
                    <a:pt x="4475" y="9949"/>
                    <a:pt x="4475" y="10124"/>
                  </a:cubicBezTo>
                  <a:cubicBezTo>
                    <a:pt x="4475" y="10134"/>
                    <a:pt x="4475" y="10143"/>
                    <a:pt x="4475" y="10153"/>
                  </a:cubicBezTo>
                  <a:cubicBezTo>
                    <a:pt x="4475" y="10328"/>
                    <a:pt x="4475" y="10493"/>
                    <a:pt x="4465" y="10648"/>
                  </a:cubicBezTo>
                  <a:lnTo>
                    <a:pt x="9260" y="7862"/>
                  </a:lnTo>
                  <a:cubicBezTo>
                    <a:pt x="9260" y="7804"/>
                    <a:pt x="9270" y="7736"/>
                    <a:pt x="9280" y="7678"/>
                  </a:cubicBezTo>
                  <a:cubicBezTo>
                    <a:pt x="9280" y="7620"/>
                    <a:pt x="9280" y="7552"/>
                    <a:pt x="9280" y="7484"/>
                  </a:cubicBezTo>
                  <a:cubicBezTo>
                    <a:pt x="9280" y="7435"/>
                    <a:pt x="9280" y="7396"/>
                    <a:pt x="9280" y="7348"/>
                  </a:cubicBezTo>
                  <a:lnTo>
                    <a:pt x="9280" y="7319"/>
                  </a:lnTo>
                  <a:lnTo>
                    <a:pt x="9280" y="7280"/>
                  </a:lnTo>
                  <a:cubicBezTo>
                    <a:pt x="9280" y="7212"/>
                    <a:pt x="9280" y="7144"/>
                    <a:pt x="9270" y="7066"/>
                  </a:cubicBezTo>
                  <a:cubicBezTo>
                    <a:pt x="9260" y="6999"/>
                    <a:pt x="9260" y="6931"/>
                    <a:pt x="9250" y="6853"/>
                  </a:cubicBezTo>
                  <a:lnTo>
                    <a:pt x="9250" y="6795"/>
                  </a:lnTo>
                  <a:lnTo>
                    <a:pt x="9250" y="6756"/>
                  </a:lnTo>
                  <a:cubicBezTo>
                    <a:pt x="9250" y="6717"/>
                    <a:pt x="9241" y="6668"/>
                    <a:pt x="9241" y="6639"/>
                  </a:cubicBezTo>
                  <a:cubicBezTo>
                    <a:pt x="9231" y="6562"/>
                    <a:pt x="9221" y="6484"/>
                    <a:pt x="9202" y="6406"/>
                  </a:cubicBezTo>
                  <a:cubicBezTo>
                    <a:pt x="9192" y="6329"/>
                    <a:pt x="9182" y="6280"/>
                    <a:pt x="9173" y="6222"/>
                  </a:cubicBezTo>
                  <a:cubicBezTo>
                    <a:pt x="9173" y="6212"/>
                    <a:pt x="9173" y="6203"/>
                    <a:pt x="9173" y="6193"/>
                  </a:cubicBezTo>
                  <a:cubicBezTo>
                    <a:pt x="9173" y="6183"/>
                    <a:pt x="9173" y="6173"/>
                    <a:pt x="9173" y="6164"/>
                  </a:cubicBezTo>
                  <a:cubicBezTo>
                    <a:pt x="9153" y="6086"/>
                    <a:pt x="9134" y="5999"/>
                    <a:pt x="9124" y="5921"/>
                  </a:cubicBezTo>
                  <a:cubicBezTo>
                    <a:pt x="9105" y="5843"/>
                    <a:pt x="9085" y="5756"/>
                    <a:pt x="9066" y="5669"/>
                  </a:cubicBezTo>
                  <a:cubicBezTo>
                    <a:pt x="9066" y="5659"/>
                    <a:pt x="9056" y="5640"/>
                    <a:pt x="9047" y="5620"/>
                  </a:cubicBezTo>
                  <a:lnTo>
                    <a:pt x="9037" y="5581"/>
                  </a:lnTo>
                  <a:cubicBezTo>
                    <a:pt x="9027" y="5533"/>
                    <a:pt x="9008" y="5475"/>
                    <a:pt x="8998" y="5416"/>
                  </a:cubicBezTo>
                  <a:cubicBezTo>
                    <a:pt x="8969" y="5339"/>
                    <a:pt x="8950" y="5261"/>
                    <a:pt x="8920" y="5174"/>
                  </a:cubicBezTo>
                  <a:cubicBezTo>
                    <a:pt x="8911" y="5125"/>
                    <a:pt x="8891" y="5077"/>
                    <a:pt x="8872" y="5028"/>
                  </a:cubicBezTo>
                  <a:cubicBezTo>
                    <a:pt x="8872" y="5018"/>
                    <a:pt x="8872" y="4999"/>
                    <a:pt x="8862" y="4989"/>
                  </a:cubicBezTo>
                  <a:lnTo>
                    <a:pt x="8852" y="4941"/>
                  </a:lnTo>
                  <a:cubicBezTo>
                    <a:pt x="8823" y="4863"/>
                    <a:pt x="8794" y="4795"/>
                    <a:pt x="8775" y="4718"/>
                  </a:cubicBezTo>
                  <a:cubicBezTo>
                    <a:pt x="8746" y="4640"/>
                    <a:pt x="8717" y="4572"/>
                    <a:pt x="8687" y="4504"/>
                  </a:cubicBezTo>
                  <a:cubicBezTo>
                    <a:pt x="8678" y="4475"/>
                    <a:pt x="8668" y="4446"/>
                    <a:pt x="8658" y="4417"/>
                  </a:cubicBezTo>
                  <a:cubicBezTo>
                    <a:pt x="8649" y="4388"/>
                    <a:pt x="8649" y="4397"/>
                    <a:pt x="8639" y="4388"/>
                  </a:cubicBezTo>
                  <a:lnTo>
                    <a:pt x="8610" y="4310"/>
                  </a:lnTo>
                  <a:cubicBezTo>
                    <a:pt x="8581" y="4242"/>
                    <a:pt x="8552" y="4174"/>
                    <a:pt x="8532" y="4116"/>
                  </a:cubicBezTo>
                  <a:cubicBezTo>
                    <a:pt x="8503" y="4048"/>
                    <a:pt x="8474" y="3990"/>
                    <a:pt x="8445" y="3922"/>
                  </a:cubicBezTo>
                  <a:lnTo>
                    <a:pt x="8396" y="3834"/>
                  </a:lnTo>
                  <a:lnTo>
                    <a:pt x="8387" y="3795"/>
                  </a:lnTo>
                  <a:lnTo>
                    <a:pt x="8348" y="3727"/>
                  </a:lnTo>
                  <a:cubicBezTo>
                    <a:pt x="8309" y="3660"/>
                    <a:pt x="8280" y="3592"/>
                    <a:pt x="8241" y="3514"/>
                  </a:cubicBezTo>
                  <a:cubicBezTo>
                    <a:pt x="8192" y="3427"/>
                    <a:pt x="8144" y="3339"/>
                    <a:pt x="8086" y="3252"/>
                  </a:cubicBezTo>
                  <a:lnTo>
                    <a:pt x="8086" y="3232"/>
                  </a:lnTo>
                  <a:cubicBezTo>
                    <a:pt x="8076" y="3213"/>
                    <a:pt x="8057" y="3203"/>
                    <a:pt x="8047" y="3184"/>
                  </a:cubicBezTo>
                  <a:cubicBezTo>
                    <a:pt x="7950" y="3029"/>
                    <a:pt x="7862" y="2873"/>
                    <a:pt x="7756" y="2718"/>
                  </a:cubicBezTo>
                  <a:lnTo>
                    <a:pt x="7736" y="2689"/>
                  </a:lnTo>
                  <a:cubicBezTo>
                    <a:pt x="7659" y="2572"/>
                    <a:pt x="7581" y="2466"/>
                    <a:pt x="7503" y="2359"/>
                  </a:cubicBezTo>
                  <a:lnTo>
                    <a:pt x="7474" y="2320"/>
                  </a:lnTo>
                  <a:cubicBezTo>
                    <a:pt x="7464" y="2310"/>
                    <a:pt x="7455" y="2291"/>
                    <a:pt x="7445" y="2272"/>
                  </a:cubicBezTo>
                  <a:cubicBezTo>
                    <a:pt x="7406" y="2223"/>
                    <a:pt x="7367" y="2174"/>
                    <a:pt x="7329" y="2126"/>
                  </a:cubicBezTo>
                  <a:cubicBezTo>
                    <a:pt x="7290" y="2077"/>
                    <a:pt x="7222" y="2000"/>
                    <a:pt x="7164" y="1932"/>
                  </a:cubicBezTo>
                  <a:cubicBezTo>
                    <a:pt x="7154" y="1912"/>
                    <a:pt x="7144" y="1903"/>
                    <a:pt x="7125" y="1883"/>
                  </a:cubicBezTo>
                  <a:lnTo>
                    <a:pt x="7096" y="1844"/>
                  </a:lnTo>
                  <a:cubicBezTo>
                    <a:pt x="7067" y="1815"/>
                    <a:pt x="7037" y="1776"/>
                    <a:pt x="7008" y="1747"/>
                  </a:cubicBezTo>
                  <a:cubicBezTo>
                    <a:pt x="6950" y="1679"/>
                    <a:pt x="6892" y="1621"/>
                    <a:pt x="6843" y="1563"/>
                  </a:cubicBezTo>
                  <a:cubicBezTo>
                    <a:pt x="6814" y="1534"/>
                    <a:pt x="6795" y="1514"/>
                    <a:pt x="6775" y="1485"/>
                  </a:cubicBezTo>
                  <a:lnTo>
                    <a:pt x="6727" y="1446"/>
                  </a:lnTo>
                  <a:lnTo>
                    <a:pt x="6669" y="1379"/>
                  </a:lnTo>
                  <a:cubicBezTo>
                    <a:pt x="6610" y="1320"/>
                    <a:pt x="6542" y="1252"/>
                    <a:pt x="6484" y="1194"/>
                  </a:cubicBezTo>
                  <a:cubicBezTo>
                    <a:pt x="6455" y="1165"/>
                    <a:pt x="6426" y="1146"/>
                    <a:pt x="6397" y="1116"/>
                  </a:cubicBezTo>
                  <a:lnTo>
                    <a:pt x="6348" y="1068"/>
                  </a:lnTo>
                  <a:lnTo>
                    <a:pt x="6300" y="1019"/>
                  </a:lnTo>
                  <a:cubicBezTo>
                    <a:pt x="6232" y="971"/>
                    <a:pt x="6174" y="913"/>
                    <a:pt x="6106" y="854"/>
                  </a:cubicBezTo>
                  <a:lnTo>
                    <a:pt x="5999" y="767"/>
                  </a:lnTo>
                  <a:lnTo>
                    <a:pt x="5960" y="738"/>
                  </a:lnTo>
                  <a:lnTo>
                    <a:pt x="5921" y="699"/>
                  </a:lnTo>
                  <a:cubicBezTo>
                    <a:pt x="5863" y="660"/>
                    <a:pt x="5795" y="612"/>
                    <a:pt x="5737" y="563"/>
                  </a:cubicBezTo>
                  <a:cubicBezTo>
                    <a:pt x="5669" y="515"/>
                    <a:pt x="5640" y="495"/>
                    <a:pt x="5591" y="466"/>
                  </a:cubicBezTo>
                  <a:lnTo>
                    <a:pt x="5572" y="447"/>
                  </a:lnTo>
                  <a:lnTo>
                    <a:pt x="5562" y="437"/>
                  </a:lnTo>
                  <a:lnTo>
                    <a:pt x="5387" y="321"/>
                  </a:lnTo>
                  <a:lnTo>
                    <a:pt x="5222" y="223"/>
                  </a:lnTo>
                  <a:lnTo>
                    <a:pt x="5183" y="194"/>
                  </a:lnTo>
                  <a:cubicBezTo>
                    <a:pt x="5135" y="175"/>
                    <a:pt x="5096" y="146"/>
                    <a:pt x="5057" y="126"/>
                  </a:cubicBezTo>
                  <a:cubicBezTo>
                    <a:pt x="5018" y="107"/>
                    <a:pt x="4951" y="68"/>
                    <a:pt x="4902" y="49"/>
                  </a:cubicBezTo>
                  <a:lnTo>
                    <a:pt x="4805"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675;p38"/>
            <p:cNvSpPr/>
            <p:nvPr/>
          </p:nvSpPr>
          <p:spPr>
            <a:xfrm>
              <a:off x="1332200" y="2264300"/>
              <a:ext cx="443625" cy="424675"/>
            </a:xfrm>
            <a:custGeom>
              <a:avLst/>
              <a:gdLst/>
              <a:ahLst/>
              <a:cxnLst/>
              <a:rect l="l" t="t" r="r" b="b"/>
              <a:pathLst>
                <a:path w="17745" h="16987" extrusionOk="0">
                  <a:moveTo>
                    <a:pt x="87" y="3154"/>
                  </a:moveTo>
                  <a:cubicBezTo>
                    <a:pt x="58" y="3169"/>
                    <a:pt x="29" y="3186"/>
                    <a:pt x="1" y="3204"/>
                  </a:cubicBezTo>
                  <a:lnTo>
                    <a:pt x="87" y="3154"/>
                  </a:lnTo>
                  <a:close/>
                  <a:moveTo>
                    <a:pt x="6388" y="1"/>
                  </a:moveTo>
                  <a:cubicBezTo>
                    <a:pt x="6281" y="1"/>
                    <a:pt x="6184" y="1"/>
                    <a:pt x="6087" y="11"/>
                  </a:cubicBezTo>
                  <a:lnTo>
                    <a:pt x="6067" y="11"/>
                  </a:lnTo>
                  <a:cubicBezTo>
                    <a:pt x="6038" y="11"/>
                    <a:pt x="6019" y="20"/>
                    <a:pt x="5990" y="20"/>
                  </a:cubicBezTo>
                  <a:cubicBezTo>
                    <a:pt x="5902" y="30"/>
                    <a:pt x="5825" y="40"/>
                    <a:pt x="5747" y="59"/>
                  </a:cubicBezTo>
                  <a:cubicBezTo>
                    <a:pt x="5718" y="59"/>
                    <a:pt x="5699" y="69"/>
                    <a:pt x="5679" y="79"/>
                  </a:cubicBezTo>
                  <a:cubicBezTo>
                    <a:pt x="5601" y="98"/>
                    <a:pt x="5534" y="117"/>
                    <a:pt x="5466" y="137"/>
                  </a:cubicBezTo>
                  <a:cubicBezTo>
                    <a:pt x="5417" y="146"/>
                    <a:pt x="5368" y="156"/>
                    <a:pt x="5320" y="176"/>
                  </a:cubicBezTo>
                  <a:lnTo>
                    <a:pt x="5233" y="214"/>
                  </a:lnTo>
                  <a:lnTo>
                    <a:pt x="5145" y="244"/>
                  </a:lnTo>
                  <a:cubicBezTo>
                    <a:pt x="5029" y="292"/>
                    <a:pt x="4912" y="350"/>
                    <a:pt x="4806" y="418"/>
                  </a:cubicBezTo>
                  <a:lnTo>
                    <a:pt x="87" y="3154"/>
                  </a:lnTo>
                  <a:lnTo>
                    <a:pt x="87" y="3154"/>
                  </a:lnTo>
                  <a:cubicBezTo>
                    <a:pt x="169" y="3110"/>
                    <a:pt x="255" y="3075"/>
                    <a:pt x="341" y="3039"/>
                  </a:cubicBezTo>
                  <a:lnTo>
                    <a:pt x="428" y="3000"/>
                  </a:lnTo>
                  <a:cubicBezTo>
                    <a:pt x="506" y="2971"/>
                    <a:pt x="583" y="2952"/>
                    <a:pt x="661" y="2922"/>
                  </a:cubicBezTo>
                  <a:cubicBezTo>
                    <a:pt x="739" y="2903"/>
                    <a:pt x="807" y="2884"/>
                    <a:pt x="874" y="2874"/>
                  </a:cubicBezTo>
                  <a:cubicBezTo>
                    <a:pt x="981" y="2845"/>
                    <a:pt x="1078" y="2825"/>
                    <a:pt x="1185" y="2816"/>
                  </a:cubicBezTo>
                  <a:cubicBezTo>
                    <a:pt x="1214" y="2816"/>
                    <a:pt x="1234" y="2806"/>
                    <a:pt x="1263" y="2806"/>
                  </a:cubicBezTo>
                  <a:cubicBezTo>
                    <a:pt x="1408" y="2787"/>
                    <a:pt x="1564" y="2787"/>
                    <a:pt x="1719" y="2787"/>
                  </a:cubicBezTo>
                  <a:cubicBezTo>
                    <a:pt x="1816" y="2787"/>
                    <a:pt x="1923" y="2806"/>
                    <a:pt x="2030" y="2816"/>
                  </a:cubicBezTo>
                  <a:lnTo>
                    <a:pt x="2107" y="2825"/>
                  </a:lnTo>
                  <a:cubicBezTo>
                    <a:pt x="2214" y="2835"/>
                    <a:pt x="2330" y="2855"/>
                    <a:pt x="2447" y="2874"/>
                  </a:cubicBezTo>
                  <a:lnTo>
                    <a:pt x="2515" y="2893"/>
                  </a:lnTo>
                  <a:cubicBezTo>
                    <a:pt x="2612" y="2913"/>
                    <a:pt x="2699" y="2942"/>
                    <a:pt x="2796" y="2961"/>
                  </a:cubicBezTo>
                  <a:lnTo>
                    <a:pt x="2893" y="2990"/>
                  </a:lnTo>
                  <a:cubicBezTo>
                    <a:pt x="3000" y="3020"/>
                    <a:pt x="3097" y="3049"/>
                    <a:pt x="3204" y="3087"/>
                  </a:cubicBezTo>
                  <a:lnTo>
                    <a:pt x="3253" y="3107"/>
                  </a:lnTo>
                  <a:cubicBezTo>
                    <a:pt x="3369" y="3146"/>
                    <a:pt x="3495" y="3194"/>
                    <a:pt x="3612" y="3243"/>
                  </a:cubicBezTo>
                  <a:lnTo>
                    <a:pt x="3718" y="3282"/>
                  </a:lnTo>
                  <a:cubicBezTo>
                    <a:pt x="3806" y="3320"/>
                    <a:pt x="3883" y="3359"/>
                    <a:pt x="3971" y="3398"/>
                  </a:cubicBezTo>
                  <a:cubicBezTo>
                    <a:pt x="4019" y="3418"/>
                    <a:pt x="4068" y="3437"/>
                    <a:pt x="4107" y="3466"/>
                  </a:cubicBezTo>
                  <a:cubicBezTo>
                    <a:pt x="4194" y="3505"/>
                    <a:pt x="4272" y="3544"/>
                    <a:pt x="4349" y="3583"/>
                  </a:cubicBezTo>
                  <a:lnTo>
                    <a:pt x="4505" y="3660"/>
                  </a:lnTo>
                  <a:cubicBezTo>
                    <a:pt x="4621" y="3728"/>
                    <a:pt x="4738" y="3786"/>
                    <a:pt x="4854" y="3854"/>
                  </a:cubicBezTo>
                  <a:cubicBezTo>
                    <a:pt x="5068" y="3980"/>
                    <a:pt x="5291" y="4116"/>
                    <a:pt x="5504" y="4262"/>
                  </a:cubicBezTo>
                  <a:cubicBezTo>
                    <a:pt x="5728" y="4398"/>
                    <a:pt x="5970" y="4573"/>
                    <a:pt x="6203" y="4747"/>
                  </a:cubicBezTo>
                  <a:lnTo>
                    <a:pt x="6271" y="4796"/>
                  </a:lnTo>
                  <a:cubicBezTo>
                    <a:pt x="6475" y="4941"/>
                    <a:pt x="6669" y="5097"/>
                    <a:pt x="6863" y="5262"/>
                  </a:cubicBezTo>
                  <a:lnTo>
                    <a:pt x="6970" y="5349"/>
                  </a:lnTo>
                  <a:cubicBezTo>
                    <a:pt x="7174" y="5514"/>
                    <a:pt x="7378" y="5698"/>
                    <a:pt x="7572" y="5883"/>
                  </a:cubicBezTo>
                  <a:lnTo>
                    <a:pt x="7698" y="5990"/>
                  </a:lnTo>
                  <a:cubicBezTo>
                    <a:pt x="7902" y="6174"/>
                    <a:pt x="8096" y="6368"/>
                    <a:pt x="8290" y="6572"/>
                  </a:cubicBezTo>
                  <a:lnTo>
                    <a:pt x="8358" y="6640"/>
                  </a:lnTo>
                  <a:cubicBezTo>
                    <a:pt x="8562" y="6854"/>
                    <a:pt x="8766" y="7067"/>
                    <a:pt x="8960" y="7300"/>
                  </a:cubicBezTo>
                  <a:lnTo>
                    <a:pt x="8999" y="7349"/>
                  </a:lnTo>
                  <a:cubicBezTo>
                    <a:pt x="9202" y="7572"/>
                    <a:pt x="9397" y="7805"/>
                    <a:pt x="9581" y="8047"/>
                  </a:cubicBezTo>
                  <a:lnTo>
                    <a:pt x="9639" y="8125"/>
                  </a:lnTo>
                  <a:cubicBezTo>
                    <a:pt x="9795" y="8329"/>
                    <a:pt x="9950" y="8533"/>
                    <a:pt x="10105" y="8746"/>
                  </a:cubicBezTo>
                  <a:lnTo>
                    <a:pt x="10241" y="8940"/>
                  </a:lnTo>
                  <a:cubicBezTo>
                    <a:pt x="10416" y="9193"/>
                    <a:pt x="10590" y="9455"/>
                    <a:pt x="10746" y="9727"/>
                  </a:cubicBezTo>
                  <a:cubicBezTo>
                    <a:pt x="10823" y="9843"/>
                    <a:pt x="10891" y="9960"/>
                    <a:pt x="10959" y="10076"/>
                  </a:cubicBezTo>
                  <a:cubicBezTo>
                    <a:pt x="11037" y="10222"/>
                    <a:pt x="11115" y="10367"/>
                    <a:pt x="11202" y="10513"/>
                  </a:cubicBezTo>
                  <a:cubicBezTo>
                    <a:pt x="11212" y="10542"/>
                    <a:pt x="11231" y="10571"/>
                    <a:pt x="11251" y="10600"/>
                  </a:cubicBezTo>
                  <a:lnTo>
                    <a:pt x="11309" y="10717"/>
                  </a:lnTo>
                  <a:cubicBezTo>
                    <a:pt x="11367" y="10823"/>
                    <a:pt x="11416" y="10930"/>
                    <a:pt x="11474" y="11037"/>
                  </a:cubicBezTo>
                  <a:cubicBezTo>
                    <a:pt x="11493" y="11076"/>
                    <a:pt x="11513" y="11115"/>
                    <a:pt x="11532" y="11153"/>
                  </a:cubicBezTo>
                  <a:cubicBezTo>
                    <a:pt x="11581" y="11260"/>
                    <a:pt x="11629" y="11357"/>
                    <a:pt x="11678" y="11464"/>
                  </a:cubicBezTo>
                  <a:cubicBezTo>
                    <a:pt x="11697" y="11503"/>
                    <a:pt x="11716" y="11551"/>
                    <a:pt x="11736" y="11590"/>
                  </a:cubicBezTo>
                  <a:cubicBezTo>
                    <a:pt x="11794" y="11716"/>
                    <a:pt x="11843" y="11833"/>
                    <a:pt x="11891" y="11969"/>
                  </a:cubicBezTo>
                  <a:cubicBezTo>
                    <a:pt x="11901" y="11978"/>
                    <a:pt x="11911" y="11998"/>
                    <a:pt x="11920" y="12017"/>
                  </a:cubicBezTo>
                  <a:cubicBezTo>
                    <a:pt x="11978" y="12153"/>
                    <a:pt x="12037" y="12299"/>
                    <a:pt x="12085" y="12435"/>
                  </a:cubicBezTo>
                  <a:lnTo>
                    <a:pt x="12134" y="12561"/>
                  </a:lnTo>
                  <a:lnTo>
                    <a:pt x="12250" y="12881"/>
                  </a:lnTo>
                  <a:cubicBezTo>
                    <a:pt x="12270" y="12920"/>
                    <a:pt x="12279" y="12969"/>
                    <a:pt x="12299" y="13007"/>
                  </a:cubicBezTo>
                  <a:cubicBezTo>
                    <a:pt x="12347" y="13143"/>
                    <a:pt x="12386" y="13279"/>
                    <a:pt x="12425" y="13415"/>
                  </a:cubicBezTo>
                  <a:lnTo>
                    <a:pt x="12435" y="13434"/>
                  </a:lnTo>
                  <a:cubicBezTo>
                    <a:pt x="12483" y="13580"/>
                    <a:pt x="12522" y="13726"/>
                    <a:pt x="12561" y="13862"/>
                  </a:cubicBezTo>
                  <a:cubicBezTo>
                    <a:pt x="12571" y="13910"/>
                    <a:pt x="12580" y="13949"/>
                    <a:pt x="12590" y="13988"/>
                  </a:cubicBezTo>
                  <a:cubicBezTo>
                    <a:pt x="12619" y="14094"/>
                    <a:pt x="12648" y="14201"/>
                    <a:pt x="12668" y="14308"/>
                  </a:cubicBezTo>
                  <a:cubicBezTo>
                    <a:pt x="12677" y="14347"/>
                    <a:pt x="12687" y="14386"/>
                    <a:pt x="12697" y="14424"/>
                  </a:cubicBezTo>
                  <a:cubicBezTo>
                    <a:pt x="12726" y="14560"/>
                    <a:pt x="12755" y="14696"/>
                    <a:pt x="12784" y="14832"/>
                  </a:cubicBezTo>
                  <a:cubicBezTo>
                    <a:pt x="12784" y="14842"/>
                    <a:pt x="12784" y="14852"/>
                    <a:pt x="12784" y="14861"/>
                  </a:cubicBezTo>
                  <a:cubicBezTo>
                    <a:pt x="12804" y="14987"/>
                    <a:pt x="12833" y="15114"/>
                    <a:pt x="12842" y="15240"/>
                  </a:cubicBezTo>
                  <a:cubicBezTo>
                    <a:pt x="12842" y="15279"/>
                    <a:pt x="12852" y="15308"/>
                    <a:pt x="12862" y="15337"/>
                  </a:cubicBezTo>
                  <a:cubicBezTo>
                    <a:pt x="12881" y="15473"/>
                    <a:pt x="12891" y="15599"/>
                    <a:pt x="12910" y="15735"/>
                  </a:cubicBezTo>
                  <a:cubicBezTo>
                    <a:pt x="12910" y="15745"/>
                    <a:pt x="12910" y="15754"/>
                    <a:pt x="12910" y="15764"/>
                  </a:cubicBezTo>
                  <a:cubicBezTo>
                    <a:pt x="12920" y="15880"/>
                    <a:pt x="12930" y="16007"/>
                    <a:pt x="12930" y="16123"/>
                  </a:cubicBezTo>
                  <a:lnTo>
                    <a:pt x="12930" y="16191"/>
                  </a:lnTo>
                  <a:cubicBezTo>
                    <a:pt x="12930" y="16317"/>
                    <a:pt x="12939" y="16434"/>
                    <a:pt x="12930" y="16560"/>
                  </a:cubicBezTo>
                  <a:lnTo>
                    <a:pt x="12930" y="16628"/>
                  </a:lnTo>
                  <a:cubicBezTo>
                    <a:pt x="12930" y="16744"/>
                    <a:pt x="12920" y="16870"/>
                    <a:pt x="12910" y="16987"/>
                  </a:cubicBezTo>
                  <a:lnTo>
                    <a:pt x="17715" y="14201"/>
                  </a:lnTo>
                  <a:lnTo>
                    <a:pt x="17715" y="14192"/>
                  </a:lnTo>
                  <a:cubicBezTo>
                    <a:pt x="17725" y="14114"/>
                    <a:pt x="17725" y="14036"/>
                    <a:pt x="17734" y="13949"/>
                  </a:cubicBezTo>
                  <a:lnTo>
                    <a:pt x="17734" y="13823"/>
                  </a:lnTo>
                  <a:cubicBezTo>
                    <a:pt x="17734" y="13784"/>
                    <a:pt x="17744" y="13784"/>
                    <a:pt x="17744" y="13764"/>
                  </a:cubicBezTo>
                  <a:lnTo>
                    <a:pt x="17744" y="13706"/>
                  </a:lnTo>
                  <a:lnTo>
                    <a:pt x="17744" y="13454"/>
                  </a:lnTo>
                  <a:lnTo>
                    <a:pt x="17744" y="13396"/>
                  </a:lnTo>
                  <a:lnTo>
                    <a:pt x="17744" y="13328"/>
                  </a:lnTo>
                  <a:cubicBezTo>
                    <a:pt x="17744" y="13279"/>
                    <a:pt x="17744" y="13240"/>
                    <a:pt x="17734" y="13192"/>
                  </a:cubicBezTo>
                  <a:cubicBezTo>
                    <a:pt x="17734" y="13114"/>
                    <a:pt x="17725" y="13036"/>
                    <a:pt x="17715" y="12959"/>
                  </a:cubicBezTo>
                  <a:cubicBezTo>
                    <a:pt x="17715" y="12949"/>
                    <a:pt x="17715" y="12939"/>
                    <a:pt x="17715" y="12930"/>
                  </a:cubicBezTo>
                  <a:cubicBezTo>
                    <a:pt x="17715" y="12930"/>
                    <a:pt x="17715" y="12920"/>
                    <a:pt x="17715" y="12920"/>
                  </a:cubicBezTo>
                  <a:cubicBezTo>
                    <a:pt x="17705" y="12823"/>
                    <a:pt x="17696" y="12736"/>
                    <a:pt x="17686" y="12639"/>
                  </a:cubicBezTo>
                  <a:cubicBezTo>
                    <a:pt x="17686" y="12600"/>
                    <a:pt x="17676" y="12571"/>
                    <a:pt x="17666" y="12541"/>
                  </a:cubicBezTo>
                  <a:lnTo>
                    <a:pt x="17657" y="12444"/>
                  </a:lnTo>
                  <a:cubicBezTo>
                    <a:pt x="17657" y="12406"/>
                    <a:pt x="17647" y="12376"/>
                    <a:pt x="17637" y="12338"/>
                  </a:cubicBezTo>
                  <a:cubicBezTo>
                    <a:pt x="17628" y="12250"/>
                    <a:pt x="17608" y="12153"/>
                    <a:pt x="17589" y="12056"/>
                  </a:cubicBezTo>
                  <a:lnTo>
                    <a:pt x="17589" y="12037"/>
                  </a:lnTo>
                  <a:cubicBezTo>
                    <a:pt x="17569" y="11920"/>
                    <a:pt x="17550" y="11813"/>
                    <a:pt x="17531" y="11707"/>
                  </a:cubicBezTo>
                  <a:lnTo>
                    <a:pt x="17511" y="11629"/>
                  </a:lnTo>
                  <a:cubicBezTo>
                    <a:pt x="17501" y="11590"/>
                    <a:pt x="17492" y="11551"/>
                    <a:pt x="17482" y="11503"/>
                  </a:cubicBezTo>
                  <a:cubicBezTo>
                    <a:pt x="17472" y="11464"/>
                    <a:pt x="17463" y="11416"/>
                    <a:pt x="17443" y="11367"/>
                  </a:cubicBezTo>
                  <a:lnTo>
                    <a:pt x="17404" y="11192"/>
                  </a:lnTo>
                  <a:cubicBezTo>
                    <a:pt x="17395" y="11153"/>
                    <a:pt x="17385" y="11115"/>
                    <a:pt x="17365" y="11066"/>
                  </a:cubicBezTo>
                  <a:cubicBezTo>
                    <a:pt x="17365" y="11047"/>
                    <a:pt x="17356" y="11027"/>
                    <a:pt x="17356" y="11008"/>
                  </a:cubicBezTo>
                  <a:cubicBezTo>
                    <a:pt x="17317" y="10891"/>
                    <a:pt x="17288" y="10765"/>
                    <a:pt x="17249" y="10649"/>
                  </a:cubicBezTo>
                  <a:cubicBezTo>
                    <a:pt x="17239" y="10639"/>
                    <a:pt x="17239" y="10629"/>
                    <a:pt x="17239" y="10610"/>
                  </a:cubicBezTo>
                  <a:cubicBezTo>
                    <a:pt x="17200" y="10503"/>
                    <a:pt x="17171" y="10396"/>
                    <a:pt x="17133" y="10290"/>
                  </a:cubicBezTo>
                  <a:cubicBezTo>
                    <a:pt x="17123" y="10260"/>
                    <a:pt x="17113" y="10241"/>
                    <a:pt x="17103" y="10212"/>
                  </a:cubicBezTo>
                  <a:lnTo>
                    <a:pt x="17065" y="10086"/>
                  </a:lnTo>
                  <a:lnTo>
                    <a:pt x="17006" y="9930"/>
                  </a:lnTo>
                  <a:cubicBezTo>
                    <a:pt x="16987" y="9872"/>
                    <a:pt x="16968" y="9824"/>
                    <a:pt x="16948" y="9765"/>
                  </a:cubicBezTo>
                  <a:lnTo>
                    <a:pt x="16900" y="9639"/>
                  </a:lnTo>
                  <a:lnTo>
                    <a:pt x="16880" y="9581"/>
                  </a:lnTo>
                  <a:cubicBezTo>
                    <a:pt x="16832" y="9465"/>
                    <a:pt x="16783" y="9348"/>
                    <a:pt x="16735" y="9232"/>
                  </a:cubicBezTo>
                  <a:lnTo>
                    <a:pt x="16735" y="9222"/>
                  </a:lnTo>
                  <a:lnTo>
                    <a:pt x="16705" y="9164"/>
                  </a:lnTo>
                  <a:cubicBezTo>
                    <a:pt x="16667" y="9076"/>
                    <a:pt x="16638" y="8989"/>
                    <a:pt x="16589" y="8892"/>
                  </a:cubicBezTo>
                  <a:cubicBezTo>
                    <a:pt x="16570" y="8863"/>
                    <a:pt x="16560" y="8834"/>
                    <a:pt x="16540" y="8795"/>
                  </a:cubicBezTo>
                  <a:lnTo>
                    <a:pt x="16482" y="8669"/>
                  </a:lnTo>
                  <a:lnTo>
                    <a:pt x="16434" y="8552"/>
                  </a:lnTo>
                  <a:cubicBezTo>
                    <a:pt x="16405" y="8484"/>
                    <a:pt x="16366" y="8426"/>
                    <a:pt x="16337" y="8358"/>
                  </a:cubicBezTo>
                  <a:lnTo>
                    <a:pt x="16278" y="8242"/>
                  </a:lnTo>
                  <a:cubicBezTo>
                    <a:pt x="16269" y="8222"/>
                    <a:pt x="16269" y="8203"/>
                    <a:pt x="16259" y="8193"/>
                  </a:cubicBezTo>
                  <a:cubicBezTo>
                    <a:pt x="16210" y="8096"/>
                    <a:pt x="16162" y="8009"/>
                    <a:pt x="16123" y="7921"/>
                  </a:cubicBezTo>
                  <a:cubicBezTo>
                    <a:pt x="16094" y="7882"/>
                    <a:pt x="16075" y="7844"/>
                    <a:pt x="16055" y="7805"/>
                  </a:cubicBezTo>
                  <a:lnTo>
                    <a:pt x="16045" y="7785"/>
                  </a:lnTo>
                  <a:lnTo>
                    <a:pt x="16007" y="7708"/>
                  </a:lnTo>
                  <a:cubicBezTo>
                    <a:pt x="15929" y="7562"/>
                    <a:pt x="15842" y="7417"/>
                    <a:pt x="15764" y="7271"/>
                  </a:cubicBezTo>
                  <a:cubicBezTo>
                    <a:pt x="15754" y="7252"/>
                    <a:pt x="15745" y="7232"/>
                    <a:pt x="15725" y="7213"/>
                  </a:cubicBezTo>
                  <a:cubicBezTo>
                    <a:pt x="15667" y="7116"/>
                    <a:pt x="15618" y="7019"/>
                    <a:pt x="15560" y="6931"/>
                  </a:cubicBezTo>
                  <a:cubicBezTo>
                    <a:pt x="15415" y="6689"/>
                    <a:pt x="15269" y="6465"/>
                    <a:pt x="15114" y="6232"/>
                  </a:cubicBezTo>
                  <a:cubicBezTo>
                    <a:pt x="15094" y="6203"/>
                    <a:pt x="15065" y="6174"/>
                    <a:pt x="15046" y="6145"/>
                  </a:cubicBezTo>
                  <a:cubicBezTo>
                    <a:pt x="14997" y="6077"/>
                    <a:pt x="14958" y="6009"/>
                    <a:pt x="14910" y="5951"/>
                  </a:cubicBezTo>
                  <a:cubicBezTo>
                    <a:pt x="14832" y="5844"/>
                    <a:pt x="14764" y="5737"/>
                    <a:pt x="14687" y="5631"/>
                  </a:cubicBezTo>
                  <a:cubicBezTo>
                    <a:pt x="14609" y="5533"/>
                    <a:pt x="14531" y="5427"/>
                    <a:pt x="14444" y="5320"/>
                  </a:cubicBezTo>
                  <a:lnTo>
                    <a:pt x="14395" y="5252"/>
                  </a:lnTo>
                  <a:lnTo>
                    <a:pt x="14357" y="5213"/>
                  </a:lnTo>
                  <a:cubicBezTo>
                    <a:pt x="14259" y="5077"/>
                    <a:pt x="14153" y="4951"/>
                    <a:pt x="14046" y="4825"/>
                  </a:cubicBezTo>
                  <a:cubicBezTo>
                    <a:pt x="13968" y="4728"/>
                    <a:pt x="13891" y="4641"/>
                    <a:pt x="13803" y="4543"/>
                  </a:cubicBezTo>
                  <a:lnTo>
                    <a:pt x="13764" y="4495"/>
                  </a:lnTo>
                  <a:cubicBezTo>
                    <a:pt x="13755" y="4485"/>
                    <a:pt x="13745" y="4475"/>
                    <a:pt x="13735" y="4456"/>
                  </a:cubicBezTo>
                  <a:cubicBezTo>
                    <a:pt x="13629" y="4340"/>
                    <a:pt x="13512" y="4213"/>
                    <a:pt x="13405" y="4097"/>
                  </a:cubicBezTo>
                  <a:cubicBezTo>
                    <a:pt x="13328" y="4010"/>
                    <a:pt x="13250" y="3932"/>
                    <a:pt x="13163" y="3845"/>
                  </a:cubicBezTo>
                  <a:lnTo>
                    <a:pt x="13095" y="3777"/>
                  </a:lnTo>
                  <a:cubicBezTo>
                    <a:pt x="13075" y="3757"/>
                    <a:pt x="13066" y="3738"/>
                    <a:pt x="13046" y="3728"/>
                  </a:cubicBezTo>
                  <a:cubicBezTo>
                    <a:pt x="12920" y="3592"/>
                    <a:pt x="12794" y="3466"/>
                    <a:pt x="12668" y="3350"/>
                  </a:cubicBezTo>
                  <a:cubicBezTo>
                    <a:pt x="12609" y="3291"/>
                    <a:pt x="12551" y="3243"/>
                    <a:pt x="12503" y="3194"/>
                  </a:cubicBezTo>
                  <a:lnTo>
                    <a:pt x="12376" y="3087"/>
                  </a:lnTo>
                  <a:lnTo>
                    <a:pt x="12260" y="2961"/>
                  </a:lnTo>
                  <a:cubicBezTo>
                    <a:pt x="12114" y="2845"/>
                    <a:pt x="11978" y="2719"/>
                    <a:pt x="11833" y="2602"/>
                  </a:cubicBezTo>
                  <a:lnTo>
                    <a:pt x="11765" y="2544"/>
                  </a:lnTo>
                  <a:cubicBezTo>
                    <a:pt x="11736" y="2515"/>
                    <a:pt x="11697" y="2486"/>
                    <a:pt x="11668" y="2466"/>
                  </a:cubicBezTo>
                  <a:cubicBezTo>
                    <a:pt x="11581" y="2389"/>
                    <a:pt x="11493" y="2321"/>
                    <a:pt x="11406" y="2243"/>
                  </a:cubicBezTo>
                  <a:cubicBezTo>
                    <a:pt x="11289" y="2165"/>
                    <a:pt x="11183" y="2078"/>
                    <a:pt x="11076" y="2000"/>
                  </a:cubicBezTo>
                  <a:lnTo>
                    <a:pt x="11008" y="1942"/>
                  </a:lnTo>
                  <a:lnTo>
                    <a:pt x="10969" y="1923"/>
                  </a:lnTo>
                  <a:cubicBezTo>
                    <a:pt x="10833" y="1816"/>
                    <a:pt x="10688" y="1709"/>
                    <a:pt x="10542" y="1612"/>
                  </a:cubicBezTo>
                  <a:lnTo>
                    <a:pt x="10299" y="1457"/>
                  </a:lnTo>
                  <a:lnTo>
                    <a:pt x="10134" y="1350"/>
                  </a:lnTo>
                  <a:cubicBezTo>
                    <a:pt x="10008" y="1263"/>
                    <a:pt x="9872" y="1185"/>
                    <a:pt x="9736" y="1107"/>
                  </a:cubicBezTo>
                  <a:lnTo>
                    <a:pt x="9649" y="1059"/>
                  </a:lnTo>
                  <a:cubicBezTo>
                    <a:pt x="9552" y="1001"/>
                    <a:pt x="9455" y="942"/>
                    <a:pt x="9367" y="894"/>
                  </a:cubicBezTo>
                  <a:lnTo>
                    <a:pt x="9300" y="865"/>
                  </a:lnTo>
                  <a:lnTo>
                    <a:pt x="9154" y="787"/>
                  </a:lnTo>
                  <a:cubicBezTo>
                    <a:pt x="9105" y="758"/>
                    <a:pt x="9057" y="739"/>
                    <a:pt x="9008" y="709"/>
                  </a:cubicBezTo>
                  <a:cubicBezTo>
                    <a:pt x="8970" y="690"/>
                    <a:pt x="8950" y="680"/>
                    <a:pt x="8911" y="661"/>
                  </a:cubicBezTo>
                  <a:lnTo>
                    <a:pt x="8775" y="603"/>
                  </a:lnTo>
                  <a:lnTo>
                    <a:pt x="8678" y="554"/>
                  </a:lnTo>
                  <a:cubicBezTo>
                    <a:pt x="8630" y="535"/>
                    <a:pt x="8572" y="506"/>
                    <a:pt x="8523" y="486"/>
                  </a:cubicBezTo>
                  <a:lnTo>
                    <a:pt x="8407" y="438"/>
                  </a:lnTo>
                  <a:lnTo>
                    <a:pt x="8368" y="418"/>
                  </a:lnTo>
                  <a:cubicBezTo>
                    <a:pt x="8261" y="379"/>
                    <a:pt x="8164" y="341"/>
                    <a:pt x="8067" y="311"/>
                  </a:cubicBezTo>
                  <a:lnTo>
                    <a:pt x="8047" y="311"/>
                  </a:lnTo>
                  <a:lnTo>
                    <a:pt x="8009" y="292"/>
                  </a:lnTo>
                  <a:cubicBezTo>
                    <a:pt x="7931" y="263"/>
                    <a:pt x="7853" y="244"/>
                    <a:pt x="7776" y="214"/>
                  </a:cubicBezTo>
                  <a:lnTo>
                    <a:pt x="7698" y="195"/>
                  </a:lnTo>
                  <a:lnTo>
                    <a:pt x="7591" y="166"/>
                  </a:lnTo>
                  <a:lnTo>
                    <a:pt x="7494" y="137"/>
                  </a:lnTo>
                  <a:cubicBezTo>
                    <a:pt x="7436" y="127"/>
                    <a:pt x="7378" y="117"/>
                    <a:pt x="7319" y="98"/>
                  </a:cubicBezTo>
                  <a:lnTo>
                    <a:pt x="7242" y="88"/>
                  </a:lnTo>
                  <a:lnTo>
                    <a:pt x="7213" y="79"/>
                  </a:lnTo>
                  <a:cubicBezTo>
                    <a:pt x="7125" y="59"/>
                    <a:pt x="7028" y="49"/>
                    <a:pt x="6941" y="30"/>
                  </a:cubicBezTo>
                  <a:lnTo>
                    <a:pt x="6824" y="30"/>
                  </a:lnTo>
                  <a:cubicBezTo>
                    <a:pt x="6776" y="20"/>
                    <a:pt x="6718" y="11"/>
                    <a:pt x="6669" y="11"/>
                  </a:cubicBezTo>
                  <a:lnTo>
                    <a:pt x="651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676;p38"/>
            <p:cNvSpPr/>
            <p:nvPr/>
          </p:nvSpPr>
          <p:spPr>
            <a:xfrm>
              <a:off x="1092300" y="2333650"/>
              <a:ext cx="762850" cy="678075"/>
            </a:xfrm>
            <a:custGeom>
              <a:avLst/>
              <a:gdLst/>
              <a:ahLst/>
              <a:cxnLst/>
              <a:rect l="l" t="t" r="r" b="b"/>
              <a:pathLst>
                <a:path w="30514" h="27123" extrusionOk="0">
                  <a:moveTo>
                    <a:pt x="11183" y="0"/>
                  </a:moveTo>
                  <a:cubicBezTo>
                    <a:pt x="9905" y="0"/>
                    <a:pt x="8878" y="683"/>
                    <a:pt x="8287" y="1847"/>
                  </a:cubicBezTo>
                  <a:cubicBezTo>
                    <a:pt x="7685" y="3051"/>
                    <a:pt x="7549" y="4749"/>
                    <a:pt x="7859" y="6593"/>
                  </a:cubicBezTo>
                  <a:cubicBezTo>
                    <a:pt x="7617" y="6273"/>
                    <a:pt x="7316" y="6001"/>
                    <a:pt x="6967" y="5788"/>
                  </a:cubicBezTo>
                  <a:cubicBezTo>
                    <a:pt x="6753" y="5652"/>
                    <a:pt x="6501" y="5574"/>
                    <a:pt x="6239" y="5574"/>
                  </a:cubicBezTo>
                  <a:cubicBezTo>
                    <a:pt x="5753" y="5603"/>
                    <a:pt x="5423" y="6050"/>
                    <a:pt x="5423" y="6691"/>
                  </a:cubicBezTo>
                  <a:cubicBezTo>
                    <a:pt x="5093" y="6390"/>
                    <a:pt x="4734" y="6128"/>
                    <a:pt x="4356" y="5904"/>
                  </a:cubicBezTo>
                  <a:cubicBezTo>
                    <a:pt x="3851" y="5613"/>
                    <a:pt x="3346" y="5438"/>
                    <a:pt x="2890" y="5438"/>
                  </a:cubicBezTo>
                  <a:cubicBezTo>
                    <a:pt x="2872" y="5438"/>
                    <a:pt x="2855" y="5438"/>
                    <a:pt x="2838" y="5438"/>
                  </a:cubicBezTo>
                  <a:cubicBezTo>
                    <a:pt x="218" y="5438"/>
                    <a:pt x="0" y="8370"/>
                    <a:pt x="434" y="9816"/>
                  </a:cubicBezTo>
                  <a:lnTo>
                    <a:pt x="30407" y="27122"/>
                  </a:lnTo>
                  <a:cubicBezTo>
                    <a:pt x="30514" y="25812"/>
                    <a:pt x="30068" y="23987"/>
                    <a:pt x="29213" y="22512"/>
                  </a:cubicBezTo>
                  <a:cubicBezTo>
                    <a:pt x="28447" y="21202"/>
                    <a:pt x="27379" y="20085"/>
                    <a:pt x="26301" y="19464"/>
                  </a:cubicBezTo>
                  <a:cubicBezTo>
                    <a:pt x="26175" y="19386"/>
                    <a:pt x="26049" y="19328"/>
                    <a:pt x="25923" y="19270"/>
                  </a:cubicBezTo>
                  <a:cubicBezTo>
                    <a:pt x="26010" y="18367"/>
                    <a:pt x="25496" y="17135"/>
                    <a:pt x="24865" y="16154"/>
                  </a:cubicBezTo>
                  <a:cubicBezTo>
                    <a:pt x="24438" y="15484"/>
                    <a:pt x="23865" y="14912"/>
                    <a:pt x="23186" y="14494"/>
                  </a:cubicBezTo>
                  <a:cubicBezTo>
                    <a:pt x="22972" y="14368"/>
                    <a:pt x="22749" y="14281"/>
                    <a:pt x="22516" y="14213"/>
                  </a:cubicBezTo>
                  <a:cubicBezTo>
                    <a:pt x="22691" y="12107"/>
                    <a:pt x="21759" y="9253"/>
                    <a:pt x="20342" y="6933"/>
                  </a:cubicBezTo>
                  <a:cubicBezTo>
                    <a:pt x="19012" y="4759"/>
                    <a:pt x="17216" y="2886"/>
                    <a:pt x="15100" y="1469"/>
                  </a:cubicBezTo>
                  <a:cubicBezTo>
                    <a:pt x="14887" y="1323"/>
                    <a:pt x="14664" y="1187"/>
                    <a:pt x="14450" y="1061"/>
                  </a:cubicBezTo>
                  <a:cubicBezTo>
                    <a:pt x="13373" y="440"/>
                    <a:pt x="12295" y="32"/>
                    <a:pt x="11315" y="3"/>
                  </a:cubicBezTo>
                  <a:cubicBezTo>
                    <a:pt x="11271" y="1"/>
                    <a:pt x="11227" y="0"/>
                    <a:pt x="1118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677;p38"/>
            <p:cNvSpPr/>
            <p:nvPr/>
          </p:nvSpPr>
          <p:spPr>
            <a:xfrm>
              <a:off x="3200425" y="2694050"/>
              <a:ext cx="213325" cy="107050"/>
            </a:xfrm>
            <a:custGeom>
              <a:avLst/>
              <a:gdLst/>
              <a:ahLst/>
              <a:cxnLst/>
              <a:rect l="l" t="t" r="r" b="b"/>
              <a:pathLst>
                <a:path w="8533" h="4282" extrusionOk="0">
                  <a:moveTo>
                    <a:pt x="4611" y="1"/>
                  </a:moveTo>
                  <a:cubicBezTo>
                    <a:pt x="4553" y="1"/>
                    <a:pt x="4495" y="10"/>
                    <a:pt x="4427" y="30"/>
                  </a:cubicBezTo>
                  <a:lnTo>
                    <a:pt x="4407" y="40"/>
                  </a:lnTo>
                  <a:cubicBezTo>
                    <a:pt x="4310" y="59"/>
                    <a:pt x="4223" y="78"/>
                    <a:pt x="4145" y="108"/>
                  </a:cubicBezTo>
                  <a:lnTo>
                    <a:pt x="4136" y="108"/>
                  </a:lnTo>
                  <a:cubicBezTo>
                    <a:pt x="4039" y="146"/>
                    <a:pt x="3942" y="185"/>
                    <a:pt x="3854" y="243"/>
                  </a:cubicBezTo>
                  <a:lnTo>
                    <a:pt x="1" y="2476"/>
                  </a:lnTo>
                  <a:cubicBezTo>
                    <a:pt x="88" y="2427"/>
                    <a:pt x="185" y="2379"/>
                    <a:pt x="282" y="2350"/>
                  </a:cubicBezTo>
                  <a:cubicBezTo>
                    <a:pt x="379" y="2311"/>
                    <a:pt x="476" y="2282"/>
                    <a:pt x="583" y="2272"/>
                  </a:cubicBezTo>
                  <a:cubicBezTo>
                    <a:pt x="661" y="2253"/>
                    <a:pt x="738" y="2243"/>
                    <a:pt x="816" y="2243"/>
                  </a:cubicBezTo>
                  <a:lnTo>
                    <a:pt x="1127" y="2243"/>
                  </a:lnTo>
                  <a:cubicBezTo>
                    <a:pt x="1204" y="2243"/>
                    <a:pt x="1292" y="2253"/>
                    <a:pt x="1369" y="2272"/>
                  </a:cubicBezTo>
                  <a:lnTo>
                    <a:pt x="1418" y="2282"/>
                  </a:lnTo>
                  <a:cubicBezTo>
                    <a:pt x="1505" y="2291"/>
                    <a:pt x="1593" y="2311"/>
                    <a:pt x="1680" y="2330"/>
                  </a:cubicBezTo>
                  <a:lnTo>
                    <a:pt x="1699" y="2330"/>
                  </a:lnTo>
                  <a:cubicBezTo>
                    <a:pt x="1787" y="2350"/>
                    <a:pt x="1874" y="2379"/>
                    <a:pt x="1961" y="2408"/>
                  </a:cubicBezTo>
                  <a:lnTo>
                    <a:pt x="2000" y="2418"/>
                  </a:lnTo>
                  <a:cubicBezTo>
                    <a:pt x="2088" y="2456"/>
                    <a:pt x="2175" y="2486"/>
                    <a:pt x="2262" y="2524"/>
                  </a:cubicBezTo>
                  <a:lnTo>
                    <a:pt x="2321" y="2544"/>
                  </a:lnTo>
                  <a:cubicBezTo>
                    <a:pt x="2408" y="2583"/>
                    <a:pt x="2495" y="2631"/>
                    <a:pt x="2592" y="2670"/>
                  </a:cubicBezTo>
                  <a:lnTo>
                    <a:pt x="2621" y="2689"/>
                  </a:lnTo>
                  <a:cubicBezTo>
                    <a:pt x="2719" y="2738"/>
                    <a:pt x="2816" y="2787"/>
                    <a:pt x="2903" y="2835"/>
                  </a:cubicBezTo>
                  <a:cubicBezTo>
                    <a:pt x="3058" y="2922"/>
                    <a:pt x="3204" y="3019"/>
                    <a:pt x="3359" y="3126"/>
                  </a:cubicBezTo>
                  <a:lnTo>
                    <a:pt x="3379" y="3136"/>
                  </a:lnTo>
                  <a:cubicBezTo>
                    <a:pt x="3524" y="3243"/>
                    <a:pt x="3670" y="3349"/>
                    <a:pt x="3806" y="3456"/>
                  </a:cubicBezTo>
                  <a:lnTo>
                    <a:pt x="3844" y="3495"/>
                  </a:lnTo>
                  <a:cubicBezTo>
                    <a:pt x="3980" y="3602"/>
                    <a:pt x="4107" y="3718"/>
                    <a:pt x="4242" y="3835"/>
                  </a:cubicBezTo>
                  <a:lnTo>
                    <a:pt x="4281" y="3874"/>
                  </a:lnTo>
                  <a:cubicBezTo>
                    <a:pt x="4417" y="4000"/>
                    <a:pt x="4553" y="4136"/>
                    <a:pt x="4689" y="4281"/>
                  </a:cubicBezTo>
                  <a:lnTo>
                    <a:pt x="8533" y="2039"/>
                  </a:lnTo>
                  <a:cubicBezTo>
                    <a:pt x="8484" y="1981"/>
                    <a:pt x="8436" y="1932"/>
                    <a:pt x="8387" y="1884"/>
                  </a:cubicBezTo>
                  <a:cubicBezTo>
                    <a:pt x="8329" y="1826"/>
                    <a:pt x="8261" y="1758"/>
                    <a:pt x="8203" y="1699"/>
                  </a:cubicBezTo>
                  <a:cubicBezTo>
                    <a:pt x="8183" y="1680"/>
                    <a:pt x="8154" y="1661"/>
                    <a:pt x="8135" y="1641"/>
                  </a:cubicBezTo>
                  <a:lnTo>
                    <a:pt x="8086" y="1593"/>
                  </a:lnTo>
                  <a:lnTo>
                    <a:pt x="8008" y="1525"/>
                  </a:lnTo>
                  <a:cubicBezTo>
                    <a:pt x="7941" y="1466"/>
                    <a:pt x="7873" y="1408"/>
                    <a:pt x="7814" y="1350"/>
                  </a:cubicBezTo>
                  <a:lnTo>
                    <a:pt x="7698" y="1253"/>
                  </a:lnTo>
                  <a:lnTo>
                    <a:pt x="7659" y="1224"/>
                  </a:lnTo>
                  <a:lnTo>
                    <a:pt x="7611" y="1185"/>
                  </a:lnTo>
                  <a:cubicBezTo>
                    <a:pt x="7543" y="1127"/>
                    <a:pt x="7475" y="1078"/>
                    <a:pt x="7407" y="1030"/>
                  </a:cubicBezTo>
                  <a:cubicBezTo>
                    <a:pt x="7329" y="981"/>
                    <a:pt x="7290" y="942"/>
                    <a:pt x="7232" y="903"/>
                  </a:cubicBezTo>
                  <a:lnTo>
                    <a:pt x="7213" y="894"/>
                  </a:lnTo>
                  <a:lnTo>
                    <a:pt x="7203" y="884"/>
                  </a:lnTo>
                  <a:cubicBezTo>
                    <a:pt x="7135" y="836"/>
                    <a:pt x="7067" y="797"/>
                    <a:pt x="6999" y="748"/>
                  </a:cubicBezTo>
                  <a:cubicBezTo>
                    <a:pt x="6941" y="709"/>
                    <a:pt x="6873" y="671"/>
                    <a:pt x="6805" y="632"/>
                  </a:cubicBezTo>
                  <a:lnTo>
                    <a:pt x="6766" y="603"/>
                  </a:lnTo>
                  <a:lnTo>
                    <a:pt x="6620" y="525"/>
                  </a:lnTo>
                  <a:cubicBezTo>
                    <a:pt x="6572" y="496"/>
                    <a:pt x="6523" y="476"/>
                    <a:pt x="6475" y="447"/>
                  </a:cubicBezTo>
                  <a:lnTo>
                    <a:pt x="6446" y="438"/>
                  </a:lnTo>
                  <a:lnTo>
                    <a:pt x="6426" y="428"/>
                  </a:lnTo>
                  <a:cubicBezTo>
                    <a:pt x="6368" y="399"/>
                    <a:pt x="6310" y="370"/>
                    <a:pt x="6242" y="341"/>
                  </a:cubicBezTo>
                  <a:lnTo>
                    <a:pt x="6174" y="311"/>
                  </a:lnTo>
                  <a:lnTo>
                    <a:pt x="6116" y="282"/>
                  </a:lnTo>
                  <a:lnTo>
                    <a:pt x="6058" y="263"/>
                  </a:lnTo>
                  <a:cubicBezTo>
                    <a:pt x="5999" y="234"/>
                    <a:pt x="5941" y="214"/>
                    <a:pt x="5883" y="195"/>
                  </a:cubicBezTo>
                  <a:lnTo>
                    <a:pt x="5854" y="185"/>
                  </a:lnTo>
                  <a:lnTo>
                    <a:pt x="5815" y="176"/>
                  </a:lnTo>
                  <a:lnTo>
                    <a:pt x="5698" y="137"/>
                  </a:lnTo>
                  <a:lnTo>
                    <a:pt x="5562" y="98"/>
                  </a:lnTo>
                  <a:lnTo>
                    <a:pt x="5533" y="88"/>
                  </a:lnTo>
                  <a:lnTo>
                    <a:pt x="5524" y="88"/>
                  </a:lnTo>
                  <a:cubicBezTo>
                    <a:pt x="5465" y="78"/>
                    <a:pt x="5407" y="59"/>
                    <a:pt x="5349" y="49"/>
                  </a:cubicBezTo>
                  <a:lnTo>
                    <a:pt x="5281" y="40"/>
                  </a:lnTo>
                  <a:lnTo>
                    <a:pt x="5223" y="30"/>
                  </a:lnTo>
                  <a:lnTo>
                    <a:pt x="5165" y="20"/>
                  </a:lnTo>
                  <a:cubicBezTo>
                    <a:pt x="5106" y="10"/>
                    <a:pt x="504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678;p38"/>
            <p:cNvSpPr/>
            <p:nvPr/>
          </p:nvSpPr>
          <p:spPr>
            <a:xfrm>
              <a:off x="3331225" y="2725350"/>
              <a:ext cx="165525" cy="84225"/>
            </a:xfrm>
            <a:custGeom>
              <a:avLst/>
              <a:gdLst/>
              <a:ahLst/>
              <a:cxnLst/>
              <a:rect l="l" t="t" r="r" b="b"/>
              <a:pathLst>
                <a:path w="6621" h="3369" extrusionOk="0">
                  <a:moveTo>
                    <a:pt x="47" y="2361"/>
                  </a:moveTo>
                  <a:cubicBezTo>
                    <a:pt x="32" y="2370"/>
                    <a:pt x="16" y="2379"/>
                    <a:pt x="0" y="2389"/>
                  </a:cubicBezTo>
                  <a:lnTo>
                    <a:pt x="47" y="2361"/>
                  </a:lnTo>
                  <a:close/>
                  <a:moveTo>
                    <a:pt x="4359" y="1"/>
                  </a:moveTo>
                  <a:lnTo>
                    <a:pt x="4281" y="11"/>
                  </a:lnTo>
                  <a:lnTo>
                    <a:pt x="4223" y="11"/>
                  </a:lnTo>
                  <a:cubicBezTo>
                    <a:pt x="4164" y="20"/>
                    <a:pt x="4106" y="40"/>
                    <a:pt x="4048" y="59"/>
                  </a:cubicBezTo>
                  <a:cubicBezTo>
                    <a:pt x="3980" y="79"/>
                    <a:pt x="3922" y="108"/>
                    <a:pt x="3854" y="147"/>
                  </a:cubicBezTo>
                  <a:lnTo>
                    <a:pt x="47" y="2361"/>
                  </a:lnTo>
                  <a:lnTo>
                    <a:pt x="47" y="2361"/>
                  </a:lnTo>
                  <a:cubicBezTo>
                    <a:pt x="160" y="2300"/>
                    <a:pt x="279" y="2260"/>
                    <a:pt x="398" y="2243"/>
                  </a:cubicBezTo>
                  <a:lnTo>
                    <a:pt x="428" y="2243"/>
                  </a:lnTo>
                  <a:cubicBezTo>
                    <a:pt x="495" y="2233"/>
                    <a:pt x="563" y="2224"/>
                    <a:pt x="631" y="2224"/>
                  </a:cubicBezTo>
                  <a:cubicBezTo>
                    <a:pt x="709" y="2224"/>
                    <a:pt x="787" y="2233"/>
                    <a:pt x="864" y="2243"/>
                  </a:cubicBezTo>
                  <a:cubicBezTo>
                    <a:pt x="942" y="2253"/>
                    <a:pt x="1020" y="2272"/>
                    <a:pt x="1097" y="2292"/>
                  </a:cubicBezTo>
                  <a:lnTo>
                    <a:pt x="1117" y="2292"/>
                  </a:lnTo>
                  <a:cubicBezTo>
                    <a:pt x="1194" y="2311"/>
                    <a:pt x="1272" y="2340"/>
                    <a:pt x="1350" y="2360"/>
                  </a:cubicBezTo>
                  <a:lnTo>
                    <a:pt x="1359" y="2360"/>
                  </a:lnTo>
                  <a:cubicBezTo>
                    <a:pt x="1447" y="2389"/>
                    <a:pt x="1524" y="2418"/>
                    <a:pt x="1602" y="2457"/>
                  </a:cubicBezTo>
                  <a:lnTo>
                    <a:pt x="1612" y="2457"/>
                  </a:lnTo>
                  <a:cubicBezTo>
                    <a:pt x="1699" y="2495"/>
                    <a:pt x="1777" y="2534"/>
                    <a:pt x="1854" y="2573"/>
                  </a:cubicBezTo>
                  <a:cubicBezTo>
                    <a:pt x="1942" y="2622"/>
                    <a:pt x="2010" y="2670"/>
                    <a:pt x="2087" y="2728"/>
                  </a:cubicBezTo>
                  <a:lnTo>
                    <a:pt x="2107" y="2738"/>
                  </a:lnTo>
                  <a:cubicBezTo>
                    <a:pt x="2165" y="2777"/>
                    <a:pt x="2233" y="2835"/>
                    <a:pt x="2311" y="2903"/>
                  </a:cubicBezTo>
                  <a:lnTo>
                    <a:pt x="2320" y="2913"/>
                  </a:lnTo>
                  <a:cubicBezTo>
                    <a:pt x="2398" y="2971"/>
                    <a:pt x="2466" y="3039"/>
                    <a:pt x="2544" y="3117"/>
                  </a:cubicBezTo>
                  <a:lnTo>
                    <a:pt x="2544" y="3126"/>
                  </a:lnTo>
                  <a:cubicBezTo>
                    <a:pt x="2621" y="3204"/>
                    <a:pt x="2699" y="3282"/>
                    <a:pt x="2767" y="3369"/>
                  </a:cubicBezTo>
                  <a:lnTo>
                    <a:pt x="6620" y="1127"/>
                  </a:lnTo>
                  <a:lnTo>
                    <a:pt x="6601" y="1107"/>
                  </a:lnTo>
                  <a:cubicBezTo>
                    <a:pt x="6572" y="1078"/>
                    <a:pt x="6552" y="1049"/>
                    <a:pt x="6523" y="1020"/>
                  </a:cubicBezTo>
                  <a:cubicBezTo>
                    <a:pt x="6504" y="1001"/>
                    <a:pt x="6484" y="972"/>
                    <a:pt x="6455" y="942"/>
                  </a:cubicBezTo>
                  <a:lnTo>
                    <a:pt x="6397" y="884"/>
                  </a:lnTo>
                  <a:lnTo>
                    <a:pt x="6397" y="874"/>
                  </a:lnTo>
                  <a:lnTo>
                    <a:pt x="6387" y="865"/>
                  </a:lnTo>
                  <a:lnTo>
                    <a:pt x="6310" y="787"/>
                  </a:lnTo>
                  <a:lnTo>
                    <a:pt x="6232" y="719"/>
                  </a:lnTo>
                  <a:lnTo>
                    <a:pt x="6174" y="671"/>
                  </a:lnTo>
                  <a:lnTo>
                    <a:pt x="6164" y="661"/>
                  </a:lnTo>
                  <a:lnTo>
                    <a:pt x="6145" y="642"/>
                  </a:lnTo>
                  <a:lnTo>
                    <a:pt x="6067" y="574"/>
                  </a:lnTo>
                  <a:lnTo>
                    <a:pt x="5980" y="506"/>
                  </a:lnTo>
                  <a:lnTo>
                    <a:pt x="5941" y="486"/>
                  </a:lnTo>
                  <a:lnTo>
                    <a:pt x="5931" y="477"/>
                  </a:lnTo>
                  <a:lnTo>
                    <a:pt x="5892" y="447"/>
                  </a:lnTo>
                  <a:cubicBezTo>
                    <a:pt x="5863" y="428"/>
                    <a:pt x="5834" y="409"/>
                    <a:pt x="5805" y="389"/>
                  </a:cubicBezTo>
                  <a:lnTo>
                    <a:pt x="5717" y="341"/>
                  </a:lnTo>
                  <a:lnTo>
                    <a:pt x="5698" y="321"/>
                  </a:lnTo>
                  <a:lnTo>
                    <a:pt x="5630" y="282"/>
                  </a:lnTo>
                  <a:lnTo>
                    <a:pt x="5533" y="234"/>
                  </a:lnTo>
                  <a:lnTo>
                    <a:pt x="5465" y="205"/>
                  </a:lnTo>
                  <a:lnTo>
                    <a:pt x="5436" y="205"/>
                  </a:lnTo>
                  <a:lnTo>
                    <a:pt x="5339" y="156"/>
                  </a:lnTo>
                  <a:cubicBezTo>
                    <a:pt x="5300" y="147"/>
                    <a:pt x="5261" y="127"/>
                    <a:pt x="5232" y="117"/>
                  </a:cubicBezTo>
                  <a:lnTo>
                    <a:pt x="5193" y="117"/>
                  </a:lnTo>
                  <a:lnTo>
                    <a:pt x="5106" y="88"/>
                  </a:lnTo>
                  <a:cubicBezTo>
                    <a:pt x="5067" y="79"/>
                    <a:pt x="5019" y="69"/>
                    <a:pt x="4980" y="59"/>
                  </a:cubicBezTo>
                  <a:lnTo>
                    <a:pt x="4941" y="59"/>
                  </a:lnTo>
                  <a:lnTo>
                    <a:pt x="4834" y="30"/>
                  </a:lnTo>
                  <a:lnTo>
                    <a:pt x="4718" y="11"/>
                  </a:lnTo>
                  <a:lnTo>
                    <a:pt x="4689" y="11"/>
                  </a:lnTo>
                  <a:lnTo>
                    <a:pt x="4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679;p38"/>
            <p:cNvSpPr/>
            <p:nvPr/>
          </p:nvSpPr>
          <p:spPr>
            <a:xfrm>
              <a:off x="3456675" y="2596750"/>
              <a:ext cx="419825" cy="389500"/>
            </a:xfrm>
            <a:custGeom>
              <a:avLst/>
              <a:gdLst/>
              <a:ahLst/>
              <a:cxnLst/>
              <a:rect l="l" t="t" r="r" b="b"/>
              <a:pathLst>
                <a:path w="16793" h="15580" extrusionOk="0">
                  <a:moveTo>
                    <a:pt x="125" y="2646"/>
                  </a:moveTo>
                  <a:cubicBezTo>
                    <a:pt x="83" y="2668"/>
                    <a:pt x="42" y="2691"/>
                    <a:pt x="1" y="2718"/>
                  </a:cubicBezTo>
                  <a:lnTo>
                    <a:pt x="125" y="2646"/>
                  </a:lnTo>
                  <a:close/>
                  <a:moveTo>
                    <a:pt x="5679" y="1"/>
                  </a:moveTo>
                  <a:cubicBezTo>
                    <a:pt x="5591" y="1"/>
                    <a:pt x="5504" y="1"/>
                    <a:pt x="5417" y="10"/>
                  </a:cubicBezTo>
                  <a:lnTo>
                    <a:pt x="5329" y="10"/>
                  </a:lnTo>
                  <a:cubicBezTo>
                    <a:pt x="5213" y="30"/>
                    <a:pt x="5087" y="39"/>
                    <a:pt x="4980" y="68"/>
                  </a:cubicBezTo>
                  <a:lnTo>
                    <a:pt x="4951" y="68"/>
                  </a:lnTo>
                  <a:cubicBezTo>
                    <a:pt x="4893" y="78"/>
                    <a:pt x="4834" y="88"/>
                    <a:pt x="4786" y="98"/>
                  </a:cubicBezTo>
                  <a:cubicBezTo>
                    <a:pt x="4689" y="127"/>
                    <a:pt x="4592" y="156"/>
                    <a:pt x="4495" y="185"/>
                  </a:cubicBezTo>
                  <a:lnTo>
                    <a:pt x="4456" y="195"/>
                  </a:lnTo>
                  <a:lnTo>
                    <a:pt x="4407" y="214"/>
                  </a:lnTo>
                  <a:cubicBezTo>
                    <a:pt x="4339" y="243"/>
                    <a:pt x="4271" y="272"/>
                    <a:pt x="4203" y="301"/>
                  </a:cubicBezTo>
                  <a:lnTo>
                    <a:pt x="4116" y="340"/>
                  </a:lnTo>
                  <a:cubicBezTo>
                    <a:pt x="4029" y="379"/>
                    <a:pt x="3941" y="428"/>
                    <a:pt x="3854" y="476"/>
                  </a:cubicBezTo>
                  <a:lnTo>
                    <a:pt x="125" y="2646"/>
                  </a:lnTo>
                  <a:lnTo>
                    <a:pt x="125" y="2646"/>
                  </a:lnTo>
                  <a:cubicBezTo>
                    <a:pt x="172" y="2621"/>
                    <a:pt x="221" y="2598"/>
                    <a:pt x="272" y="2573"/>
                  </a:cubicBezTo>
                  <a:lnTo>
                    <a:pt x="350" y="2544"/>
                  </a:lnTo>
                  <a:cubicBezTo>
                    <a:pt x="418" y="2514"/>
                    <a:pt x="486" y="2485"/>
                    <a:pt x="554" y="2456"/>
                  </a:cubicBezTo>
                  <a:cubicBezTo>
                    <a:pt x="583" y="2447"/>
                    <a:pt x="612" y="2437"/>
                    <a:pt x="641" y="2427"/>
                  </a:cubicBezTo>
                  <a:cubicBezTo>
                    <a:pt x="738" y="2398"/>
                    <a:pt x="835" y="2369"/>
                    <a:pt x="932" y="2340"/>
                  </a:cubicBezTo>
                  <a:cubicBezTo>
                    <a:pt x="1000" y="2320"/>
                    <a:pt x="1059" y="2311"/>
                    <a:pt x="1127" y="2301"/>
                  </a:cubicBezTo>
                  <a:cubicBezTo>
                    <a:pt x="1243" y="2282"/>
                    <a:pt x="1360" y="2262"/>
                    <a:pt x="1486" y="2252"/>
                  </a:cubicBezTo>
                  <a:lnTo>
                    <a:pt x="1563" y="2252"/>
                  </a:lnTo>
                  <a:cubicBezTo>
                    <a:pt x="1651" y="2243"/>
                    <a:pt x="1738" y="2233"/>
                    <a:pt x="1835" y="2233"/>
                  </a:cubicBezTo>
                  <a:lnTo>
                    <a:pt x="1913" y="2233"/>
                  </a:lnTo>
                  <a:cubicBezTo>
                    <a:pt x="2020" y="2233"/>
                    <a:pt x="2126" y="2233"/>
                    <a:pt x="2233" y="2243"/>
                  </a:cubicBezTo>
                  <a:lnTo>
                    <a:pt x="2282" y="2243"/>
                  </a:lnTo>
                  <a:cubicBezTo>
                    <a:pt x="2369" y="2252"/>
                    <a:pt x="2456" y="2262"/>
                    <a:pt x="2553" y="2272"/>
                  </a:cubicBezTo>
                  <a:lnTo>
                    <a:pt x="2660" y="2291"/>
                  </a:lnTo>
                  <a:lnTo>
                    <a:pt x="2864" y="2320"/>
                  </a:lnTo>
                  <a:lnTo>
                    <a:pt x="2980" y="2349"/>
                  </a:lnTo>
                  <a:cubicBezTo>
                    <a:pt x="3048" y="2359"/>
                    <a:pt x="3107" y="2379"/>
                    <a:pt x="3165" y="2388"/>
                  </a:cubicBezTo>
                  <a:lnTo>
                    <a:pt x="3291" y="2417"/>
                  </a:lnTo>
                  <a:cubicBezTo>
                    <a:pt x="3349" y="2437"/>
                    <a:pt x="3408" y="2456"/>
                    <a:pt x="3475" y="2476"/>
                  </a:cubicBezTo>
                  <a:lnTo>
                    <a:pt x="3602" y="2505"/>
                  </a:lnTo>
                  <a:cubicBezTo>
                    <a:pt x="3660" y="2524"/>
                    <a:pt x="3728" y="2553"/>
                    <a:pt x="3796" y="2573"/>
                  </a:cubicBezTo>
                  <a:lnTo>
                    <a:pt x="3912" y="2612"/>
                  </a:lnTo>
                  <a:lnTo>
                    <a:pt x="4126" y="2689"/>
                  </a:lnTo>
                  <a:lnTo>
                    <a:pt x="4223" y="2728"/>
                  </a:lnTo>
                  <a:cubicBezTo>
                    <a:pt x="4320" y="2767"/>
                    <a:pt x="4427" y="2815"/>
                    <a:pt x="4533" y="2854"/>
                  </a:cubicBezTo>
                  <a:lnTo>
                    <a:pt x="4553" y="2864"/>
                  </a:lnTo>
                  <a:cubicBezTo>
                    <a:pt x="4650" y="2912"/>
                    <a:pt x="4747" y="2951"/>
                    <a:pt x="4834" y="3000"/>
                  </a:cubicBezTo>
                  <a:lnTo>
                    <a:pt x="4941" y="3058"/>
                  </a:lnTo>
                  <a:lnTo>
                    <a:pt x="5145" y="3165"/>
                  </a:lnTo>
                  <a:cubicBezTo>
                    <a:pt x="5242" y="3213"/>
                    <a:pt x="5329" y="3262"/>
                    <a:pt x="5426" y="3310"/>
                  </a:cubicBezTo>
                  <a:cubicBezTo>
                    <a:pt x="5553" y="3388"/>
                    <a:pt x="5689" y="3475"/>
                    <a:pt x="5824" y="3553"/>
                  </a:cubicBezTo>
                  <a:cubicBezTo>
                    <a:pt x="5941" y="3631"/>
                    <a:pt x="6067" y="3718"/>
                    <a:pt x="6184" y="3796"/>
                  </a:cubicBezTo>
                  <a:lnTo>
                    <a:pt x="6310" y="3883"/>
                  </a:lnTo>
                  <a:cubicBezTo>
                    <a:pt x="6387" y="3941"/>
                    <a:pt x="6475" y="4009"/>
                    <a:pt x="6552" y="4068"/>
                  </a:cubicBezTo>
                  <a:lnTo>
                    <a:pt x="6688" y="4174"/>
                  </a:lnTo>
                  <a:cubicBezTo>
                    <a:pt x="6766" y="4233"/>
                    <a:pt x="6844" y="4300"/>
                    <a:pt x="6921" y="4359"/>
                  </a:cubicBezTo>
                  <a:lnTo>
                    <a:pt x="7067" y="4475"/>
                  </a:lnTo>
                  <a:cubicBezTo>
                    <a:pt x="7144" y="4543"/>
                    <a:pt x="7222" y="4611"/>
                    <a:pt x="7300" y="4679"/>
                  </a:cubicBezTo>
                  <a:lnTo>
                    <a:pt x="7436" y="4795"/>
                  </a:lnTo>
                  <a:cubicBezTo>
                    <a:pt x="7523" y="4873"/>
                    <a:pt x="7610" y="4960"/>
                    <a:pt x="7698" y="5038"/>
                  </a:cubicBezTo>
                  <a:lnTo>
                    <a:pt x="7795" y="5135"/>
                  </a:lnTo>
                  <a:cubicBezTo>
                    <a:pt x="7921" y="5242"/>
                    <a:pt x="8028" y="5358"/>
                    <a:pt x="8144" y="5475"/>
                  </a:cubicBezTo>
                  <a:lnTo>
                    <a:pt x="8212" y="5553"/>
                  </a:lnTo>
                  <a:cubicBezTo>
                    <a:pt x="8319" y="5659"/>
                    <a:pt x="8426" y="5766"/>
                    <a:pt x="8532" y="5883"/>
                  </a:cubicBezTo>
                  <a:cubicBezTo>
                    <a:pt x="8678" y="6048"/>
                    <a:pt x="8833" y="6222"/>
                    <a:pt x="8979" y="6397"/>
                  </a:cubicBezTo>
                  <a:lnTo>
                    <a:pt x="8989" y="6407"/>
                  </a:lnTo>
                  <a:cubicBezTo>
                    <a:pt x="9105" y="6533"/>
                    <a:pt x="9231" y="6688"/>
                    <a:pt x="9348" y="6844"/>
                  </a:cubicBezTo>
                  <a:cubicBezTo>
                    <a:pt x="9387" y="6892"/>
                    <a:pt x="9425" y="6941"/>
                    <a:pt x="9464" y="6989"/>
                  </a:cubicBezTo>
                  <a:cubicBezTo>
                    <a:pt x="9532" y="7086"/>
                    <a:pt x="9600" y="7183"/>
                    <a:pt x="9668" y="7280"/>
                  </a:cubicBezTo>
                  <a:cubicBezTo>
                    <a:pt x="9755" y="7397"/>
                    <a:pt x="9843" y="7513"/>
                    <a:pt x="9920" y="7639"/>
                  </a:cubicBezTo>
                  <a:cubicBezTo>
                    <a:pt x="9988" y="7736"/>
                    <a:pt x="10056" y="7843"/>
                    <a:pt x="10124" y="7940"/>
                  </a:cubicBezTo>
                  <a:cubicBezTo>
                    <a:pt x="10173" y="8008"/>
                    <a:pt x="10221" y="8076"/>
                    <a:pt x="10260" y="8154"/>
                  </a:cubicBezTo>
                  <a:cubicBezTo>
                    <a:pt x="10338" y="8270"/>
                    <a:pt x="10415" y="8397"/>
                    <a:pt x="10493" y="8513"/>
                  </a:cubicBezTo>
                  <a:cubicBezTo>
                    <a:pt x="10532" y="8581"/>
                    <a:pt x="10571" y="8639"/>
                    <a:pt x="10619" y="8707"/>
                  </a:cubicBezTo>
                  <a:cubicBezTo>
                    <a:pt x="10658" y="8775"/>
                    <a:pt x="10707" y="8872"/>
                    <a:pt x="10755" y="8959"/>
                  </a:cubicBezTo>
                  <a:cubicBezTo>
                    <a:pt x="10833" y="9095"/>
                    <a:pt x="10911" y="9231"/>
                    <a:pt x="10988" y="9367"/>
                  </a:cubicBezTo>
                  <a:cubicBezTo>
                    <a:pt x="11066" y="9513"/>
                    <a:pt x="11153" y="9687"/>
                    <a:pt x="11231" y="9843"/>
                  </a:cubicBezTo>
                  <a:lnTo>
                    <a:pt x="11260" y="9901"/>
                  </a:lnTo>
                  <a:cubicBezTo>
                    <a:pt x="11357" y="10085"/>
                    <a:pt x="11444" y="10270"/>
                    <a:pt x="11532" y="10464"/>
                  </a:cubicBezTo>
                  <a:lnTo>
                    <a:pt x="11580" y="10580"/>
                  </a:lnTo>
                  <a:cubicBezTo>
                    <a:pt x="11658" y="10765"/>
                    <a:pt x="11745" y="10949"/>
                    <a:pt x="11823" y="11134"/>
                  </a:cubicBezTo>
                  <a:cubicBezTo>
                    <a:pt x="11833" y="11163"/>
                    <a:pt x="11842" y="11192"/>
                    <a:pt x="11862" y="11221"/>
                  </a:cubicBezTo>
                  <a:cubicBezTo>
                    <a:pt x="11930" y="11396"/>
                    <a:pt x="11998" y="11580"/>
                    <a:pt x="12066" y="11755"/>
                  </a:cubicBezTo>
                  <a:lnTo>
                    <a:pt x="12095" y="11823"/>
                  </a:lnTo>
                  <a:cubicBezTo>
                    <a:pt x="12163" y="12017"/>
                    <a:pt x="12221" y="12201"/>
                    <a:pt x="12289" y="12386"/>
                  </a:cubicBezTo>
                  <a:cubicBezTo>
                    <a:pt x="12299" y="12434"/>
                    <a:pt x="12308" y="12473"/>
                    <a:pt x="12328" y="12512"/>
                  </a:cubicBezTo>
                  <a:cubicBezTo>
                    <a:pt x="12386" y="12706"/>
                    <a:pt x="12444" y="12900"/>
                    <a:pt x="12493" y="13085"/>
                  </a:cubicBezTo>
                  <a:lnTo>
                    <a:pt x="12493" y="13104"/>
                  </a:lnTo>
                  <a:cubicBezTo>
                    <a:pt x="12551" y="13289"/>
                    <a:pt x="12590" y="13473"/>
                    <a:pt x="12638" y="13657"/>
                  </a:cubicBezTo>
                  <a:lnTo>
                    <a:pt x="12667" y="13774"/>
                  </a:lnTo>
                  <a:cubicBezTo>
                    <a:pt x="12706" y="13958"/>
                    <a:pt x="12745" y="14143"/>
                    <a:pt x="12784" y="14327"/>
                  </a:cubicBezTo>
                  <a:cubicBezTo>
                    <a:pt x="12784" y="14356"/>
                    <a:pt x="12794" y="14385"/>
                    <a:pt x="12794" y="14405"/>
                  </a:cubicBezTo>
                  <a:cubicBezTo>
                    <a:pt x="12823" y="14579"/>
                    <a:pt x="12852" y="14754"/>
                    <a:pt x="12871" y="14929"/>
                  </a:cubicBezTo>
                  <a:cubicBezTo>
                    <a:pt x="12871" y="14948"/>
                    <a:pt x="12871" y="14968"/>
                    <a:pt x="12881" y="14987"/>
                  </a:cubicBezTo>
                  <a:cubicBezTo>
                    <a:pt x="12910" y="15191"/>
                    <a:pt x="12929" y="15385"/>
                    <a:pt x="12949" y="15579"/>
                  </a:cubicBezTo>
                  <a:lnTo>
                    <a:pt x="16793" y="13337"/>
                  </a:lnTo>
                  <a:cubicBezTo>
                    <a:pt x="16793" y="13269"/>
                    <a:pt x="16783" y="13201"/>
                    <a:pt x="16783" y="13133"/>
                  </a:cubicBezTo>
                  <a:cubicBezTo>
                    <a:pt x="16763" y="13017"/>
                    <a:pt x="16754" y="12900"/>
                    <a:pt x="16744" y="12784"/>
                  </a:cubicBezTo>
                  <a:cubicBezTo>
                    <a:pt x="16734" y="12774"/>
                    <a:pt x="16734" y="12764"/>
                    <a:pt x="16744" y="12755"/>
                  </a:cubicBezTo>
                  <a:cubicBezTo>
                    <a:pt x="16744" y="12735"/>
                    <a:pt x="16744" y="12706"/>
                    <a:pt x="16734" y="12687"/>
                  </a:cubicBezTo>
                  <a:cubicBezTo>
                    <a:pt x="16715" y="12599"/>
                    <a:pt x="16705" y="12512"/>
                    <a:pt x="16695" y="12425"/>
                  </a:cubicBezTo>
                  <a:cubicBezTo>
                    <a:pt x="16676" y="12328"/>
                    <a:pt x="16666" y="12250"/>
                    <a:pt x="16647" y="12172"/>
                  </a:cubicBezTo>
                  <a:cubicBezTo>
                    <a:pt x="16647" y="12143"/>
                    <a:pt x="16637" y="12114"/>
                    <a:pt x="16637" y="12085"/>
                  </a:cubicBezTo>
                  <a:cubicBezTo>
                    <a:pt x="16628" y="12066"/>
                    <a:pt x="16637" y="12056"/>
                    <a:pt x="16628" y="12046"/>
                  </a:cubicBezTo>
                  <a:cubicBezTo>
                    <a:pt x="16598" y="11910"/>
                    <a:pt x="16579" y="11784"/>
                    <a:pt x="16550" y="11658"/>
                  </a:cubicBezTo>
                  <a:cubicBezTo>
                    <a:pt x="16540" y="11619"/>
                    <a:pt x="16530" y="11580"/>
                    <a:pt x="16521" y="11541"/>
                  </a:cubicBezTo>
                  <a:cubicBezTo>
                    <a:pt x="16511" y="11503"/>
                    <a:pt x="16501" y="11454"/>
                    <a:pt x="16492" y="11425"/>
                  </a:cubicBezTo>
                  <a:cubicBezTo>
                    <a:pt x="16482" y="11386"/>
                    <a:pt x="16463" y="11308"/>
                    <a:pt x="16453" y="11260"/>
                  </a:cubicBezTo>
                  <a:cubicBezTo>
                    <a:pt x="16424" y="11124"/>
                    <a:pt x="16385" y="10998"/>
                    <a:pt x="16346" y="10862"/>
                  </a:cubicBezTo>
                  <a:lnTo>
                    <a:pt x="16346" y="10852"/>
                  </a:lnTo>
                  <a:cubicBezTo>
                    <a:pt x="16317" y="10716"/>
                    <a:pt x="16268" y="10580"/>
                    <a:pt x="16230" y="10435"/>
                  </a:cubicBezTo>
                  <a:cubicBezTo>
                    <a:pt x="16210" y="10386"/>
                    <a:pt x="16200" y="10338"/>
                    <a:pt x="16181" y="10289"/>
                  </a:cubicBezTo>
                  <a:cubicBezTo>
                    <a:pt x="16162" y="10231"/>
                    <a:pt x="16152" y="10202"/>
                    <a:pt x="16142" y="10153"/>
                  </a:cubicBezTo>
                  <a:cubicBezTo>
                    <a:pt x="16123" y="10115"/>
                    <a:pt x="16113" y="10076"/>
                    <a:pt x="16103" y="10037"/>
                  </a:cubicBezTo>
                  <a:cubicBezTo>
                    <a:pt x="16055" y="9901"/>
                    <a:pt x="16006" y="9765"/>
                    <a:pt x="15958" y="9639"/>
                  </a:cubicBezTo>
                  <a:lnTo>
                    <a:pt x="15948" y="9600"/>
                  </a:lnTo>
                  <a:lnTo>
                    <a:pt x="15919" y="9522"/>
                  </a:lnTo>
                  <a:cubicBezTo>
                    <a:pt x="15880" y="9435"/>
                    <a:pt x="15851" y="9338"/>
                    <a:pt x="15812" y="9241"/>
                  </a:cubicBezTo>
                  <a:cubicBezTo>
                    <a:pt x="15773" y="9154"/>
                    <a:pt x="15744" y="9076"/>
                    <a:pt x="15715" y="8989"/>
                  </a:cubicBezTo>
                  <a:cubicBezTo>
                    <a:pt x="15696" y="8969"/>
                    <a:pt x="15686" y="8940"/>
                    <a:pt x="15676" y="8911"/>
                  </a:cubicBezTo>
                  <a:cubicBezTo>
                    <a:pt x="15667" y="8882"/>
                    <a:pt x="15667" y="8872"/>
                    <a:pt x="15657" y="8862"/>
                  </a:cubicBezTo>
                  <a:cubicBezTo>
                    <a:pt x="15608" y="8736"/>
                    <a:pt x="15550" y="8610"/>
                    <a:pt x="15492" y="8484"/>
                  </a:cubicBezTo>
                  <a:cubicBezTo>
                    <a:pt x="15472" y="8435"/>
                    <a:pt x="15453" y="8397"/>
                    <a:pt x="15434" y="8358"/>
                  </a:cubicBezTo>
                  <a:cubicBezTo>
                    <a:pt x="15414" y="8319"/>
                    <a:pt x="15405" y="8280"/>
                    <a:pt x="15385" y="8241"/>
                  </a:cubicBezTo>
                  <a:cubicBezTo>
                    <a:pt x="15366" y="8193"/>
                    <a:pt x="15346" y="8144"/>
                    <a:pt x="15317" y="8096"/>
                  </a:cubicBezTo>
                  <a:cubicBezTo>
                    <a:pt x="15259" y="7960"/>
                    <a:pt x="15191" y="7824"/>
                    <a:pt x="15123" y="7688"/>
                  </a:cubicBezTo>
                  <a:lnTo>
                    <a:pt x="15113" y="7678"/>
                  </a:lnTo>
                  <a:lnTo>
                    <a:pt x="15084" y="7620"/>
                  </a:lnTo>
                  <a:cubicBezTo>
                    <a:pt x="15026" y="7494"/>
                    <a:pt x="14958" y="7368"/>
                    <a:pt x="14890" y="7232"/>
                  </a:cubicBezTo>
                  <a:cubicBezTo>
                    <a:pt x="14871" y="7203"/>
                    <a:pt x="14861" y="7174"/>
                    <a:pt x="14842" y="7144"/>
                  </a:cubicBezTo>
                  <a:cubicBezTo>
                    <a:pt x="14764" y="7009"/>
                    <a:pt x="14686" y="6873"/>
                    <a:pt x="14609" y="6737"/>
                  </a:cubicBezTo>
                  <a:cubicBezTo>
                    <a:pt x="14570" y="6669"/>
                    <a:pt x="14541" y="6611"/>
                    <a:pt x="14502" y="6543"/>
                  </a:cubicBezTo>
                  <a:lnTo>
                    <a:pt x="14463" y="6484"/>
                  </a:lnTo>
                  <a:cubicBezTo>
                    <a:pt x="14424" y="6416"/>
                    <a:pt x="14385" y="6358"/>
                    <a:pt x="14347" y="6290"/>
                  </a:cubicBezTo>
                  <a:cubicBezTo>
                    <a:pt x="14269" y="6174"/>
                    <a:pt x="14191" y="6048"/>
                    <a:pt x="14114" y="5931"/>
                  </a:cubicBezTo>
                  <a:cubicBezTo>
                    <a:pt x="14075" y="5853"/>
                    <a:pt x="14026" y="5786"/>
                    <a:pt x="13978" y="5718"/>
                  </a:cubicBezTo>
                  <a:cubicBezTo>
                    <a:pt x="13929" y="5650"/>
                    <a:pt x="13900" y="5601"/>
                    <a:pt x="13861" y="5543"/>
                  </a:cubicBezTo>
                  <a:cubicBezTo>
                    <a:pt x="13822" y="5485"/>
                    <a:pt x="13803" y="5456"/>
                    <a:pt x="13774" y="5417"/>
                  </a:cubicBezTo>
                  <a:cubicBezTo>
                    <a:pt x="13696" y="5300"/>
                    <a:pt x="13609" y="5174"/>
                    <a:pt x="13522" y="5058"/>
                  </a:cubicBezTo>
                  <a:cubicBezTo>
                    <a:pt x="13483" y="5009"/>
                    <a:pt x="13444" y="4951"/>
                    <a:pt x="13415" y="4902"/>
                  </a:cubicBezTo>
                  <a:cubicBezTo>
                    <a:pt x="13376" y="4854"/>
                    <a:pt x="13347" y="4815"/>
                    <a:pt x="13318" y="4776"/>
                  </a:cubicBezTo>
                  <a:lnTo>
                    <a:pt x="13201" y="4621"/>
                  </a:lnTo>
                  <a:cubicBezTo>
                    <a:pt x="13162" y="4582"/>
                    <a:pt x="13133" y="4533"/>
                    <a:pt x="13104" y="4495"/>
                  </a:cubicBezTo>
                  <a:cubicBezTo>
                    <a:pt x="13017" y="4388"/>
                    <a:pt x="12929" y="4271"/>
                    <a:pt x="12832" y="4165"/>
                  </a:cubicBezTo>
                  <a:lnTo>
                    <a:pt x="12823" y="4155"/>
                  </a:lnTo>
                  <a:cubicBezTo>
                    <a:pt x="12735" y="4048"/>
                    <a:pt x="12648" y="3941"/>
                    <a:pt x="12551" y="3835"/>
                  </a:cubicBezTo>
                  <a:cubicBezTo>
                    <a:pt x="12493" y="3776"/>
                    <a:pt x="12444" y="3718"/>
                    <a:pt x="12386" y="3650"/>
                  </a:cubicBezTo>
                  <a:lnTo>
                    <a:pt x="12269" y="3524"/>
                  </a:lnTo>
                  <a:cubicBezTo>
                    <a:pt x="12211" y="3456"/>
                    <a:pt x="12134" y="3378"/>
                    <a:pt x="12066" y="3310"/>
                  </a:cubicBezTo>
                  <a:lnTo>
                    <a:pt x="11998" y="3242"/>
                  </a:lnTo>
                  <a:lnTo>
                    <a:pt x="11978" y="3223"/>
                  </a:lnTo>
                  <a:cubicBezTo>
                    <a:pt x="11881" y="3116"/>
                    <a:pt x="11774" y="3010"/>
                    <a:pt x="11668" y="2912"/>
                  </a:cubicBezTo>
                  <a:lnTo>
                    <a:pt x="11648" y="2893"/>
                  </a:lnTo>
                  <a:lnTo>
                    <a:pt x="11551" y="2806"/>
                  </a:lnTo>
                  <a:cubicBezTo>
                    <a:pt x="11483" y="2738"/>
                    <a:pt x="11415" y="2670"/>
                    <a:pt x="11347" y="2612"/>
                  </a:cubicBezTo>
                  <a:lnTo>
                    <a:pt x="11289" y="2563"/>
                  </a:lnTo>
                  <a:cubicBezTo>
                    <a:pt x="11250" y="2524"/>
                    <a:pt x="11202" y="2485"/>
                    <a:pt x="11153" y="2447"/>
                  </a:cubicBezTo>
                  <a:lnTo>
                    <a:pt x="11008" y="2311"/>
                  </a:lnTo>
                  <a:lnTo>
                    <a:pt x="10920" y="2243"/>
                  </a:lnTo>
                  <a:lnTo>
                    <a:pt x="10775" y="2117"/>
                  </a:lnTo>
                  <a:lnTo>
                    <a:pt x="10668" y="2019"/>
                  </a:lnTo>
                  <a:lnTo>
                    <a:pt x="10542" y="1932"/>
                  </a:lnTo>
                  <a:lnTo>
                    <a:pt x="10406" y="1825"/>
                  </a:lnTo>
                  <a:lnTo>
                    <a:pt x="10328" y="1767"/>
                  </a:lnTo>
                  <a:cubicBezTo>
                    <a:pt x="10270" y="1719"/>
                    <a:pt x="10212" y="1680"/>
                    <a:pt x="10153" y="1641"/>
                  </a:cubicBezTo>
                  <a:lnTo>
                    <a:pt x="10037" y="1554"/>
                  </a:lnTo>
                  <a:lnTo>
                    <a:pt x="9998" y="1534"/>
                  </a:lnTo>
                  <a:cubicBezTo>
                    <a:pt x="9882" y="1457"/>
                    <a:pt x="9775" y="1379"/>
                    <a:pt x="9668" y="1311"/>
                  </a:cubicBezTo>
                  <a:cubicBezTo>
                    <a:pt x="9552" y="1243"/>
                    <a:pt x="9445" y="1175"/>
                    <a:pt x="9338" y="1117"/>
                  </a:cubicBezTo>
                  <a:lnTo>
                    <a:pt x="9260" y="1068"/>
                  </a:lnTo>
                  <a:cubicBezTo>
                    <a:pt x="9183" y="1020"/>
                    <a:pt x="9095" y="971"/>
                    <a:pt x="9018" y="932"/>
                  </a:cubicBezTo>
                  <a:lnTo>
                    <a:pt x="8989" y="913"/>
                  </a:lnTo>
                  <a:lnTo>
                    <a:pt x="8785" y="806"/>
                  </a:lnTo>
                  <a:lnTo>
                    <a:pt x="8688" y="758"/>
                  </a:lnTo>
                  <a:lnTo>
                    <a:pt x="8678" y="758"/>
                  </a:lnTo>
                  <a:cubicBezTo>
                    <a:pt x="8581" y="719"/>
                    <a:pt x="8484" y="670"/>
                    <a:pt x="8397" y="622"/>
                  </a:cubicBezTo>
                  <a:lnTo>
                    <a:pt x="8367" y="612"/>
                  </a:lnTo>
                  <a:cubicBezTo>
                    <a:pt x="8270" y="573"/>
                    <a:pt x="8164" y="525"/>
                    <a:pt x="8067" y="486"/>
                  </a:cubicBezTo>
                  <a:lnTo>
                    <a:pt x="8057" y="486"/>
                  </a:lnTo>
                  <a:lnTo>
                    <a:pt x="7970" y="457"/>
                  </a:lnTo>
                  <a:cubicBezTo>
                    <a:pt x="7892" y="428"/>
                    <a:pt x="7824" y="399"/>
                    <a:pt x="7756" y="369"/>
                  </a:cubicBezTo>
                  <a:lnTo>
                    <a:pt x="7737" y="360"/>
                  </a:lnTo>
                  <a:lnTo>
                    <a:pt x="7639" y="331"/>
                  </a:lnTo>
                  <a:cubicBezTo>
                    <a:pt x="7572" y="311"/>
                    <a:pt x="7513" y="292"/>
                    <a:pt x="7445" y="272"/>
                  </a:cubicBezTo>
                  <a:lnTo>
                    <a:pt x="7416" y="263"/>
                  </a:lnTo>
                  <a:lnTo>
                    <a:pt x="7329" y="234"/>
                  </a:lnTo>
                  <a:cubicBezTo>
                    <a:pt x="7261" y="214"/>
                    <a:pt x="7203" y="195"/>
                    <a:pt x="7135" y="185"/>
                  </a:cubicBezTo>
                  <a:lnTo>
                    <a:pt x="7086" y="166"/>
                  </a:lnTo>
                  <a:cubicBezTo>
                    <a:pt x="7067" y="166"/>
                    <a:pt x="7038" y="156"/>
                    <a:pt x="7018" y="156"/>
                  </a:cubicBezTo>
                  <a:lnTo>
                    <a:pt x="6824" y="107"/>
                  </a:lnTo>
                  <a:lnTo>
                    <a:pt x="6756" y="98"/>
                  </a:lnTo>
                  <a:lnTo>
                    <a:pt x="6708" y="88"/>
                  </a:lnTo>
                  <a:cubicBezTo>
                    <a:pt x="6640" y="78"/>
                    <a:pt x="6572" y="68"/>
                    <a:pt x="6504" y="49"/>
                  </a:cubicBezTo>
                  <a:lnTo>
                    <a:pt x="6426" y="39"/>
                  </a:lnTo>
                  <a:lnTo>
                    <a:pt x="6397" y="39"/>
                  </a:lnTo>
                  <a:cubicBezTo>
                    <a:pt x="6300" y="30"/>
                    <a:pt x="6213" y="20"/>
                    <a:pt x="6125" y="10"/>
                  </a:cubicBezTo>
                  <a:lnTo>
                    <a:pt x="6086" y="10"/>
                  </a:lnTo>
                  <a:cubicBezTo>
                    <a:pt x="5980" y="10"/>
                    <a:pt x="5873" y="1"/>
                    <a:pt x="5766"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680;p38"/>
            <p:cNvSpPr/>
            <p:nvPr/>
          </p:nvSpPr>
          <p:spPr>
            <a:xfrm>
              <a:off x="3780375" y="2929925"/>
              <a:ext cx="202900" cy="186375"/>
            </a:xfrm>
            <a:custGeom>
              <a:avLst/>
              <a:gdLst/>
              <a:ahLst/>
              <a:cxnLst/>
              <a:rect l="l" t="t" r="r" b="b"/>
              <a:pathLst>
                <a:path w="8116" h="7455" extrusionOk="0">
                  <a:moveTo>
                    <a:pt x="4048" y="0"/>
                  </a:moveTo>
                  <a:lnTo>
                    <a:pt x="4000" y="10"/>
                  </a:lnTo>
                  <a:lnTo>
                    <a:pt x="3912" y="20"/>
                  </a:lnTo>
                  <a:lnTo>
                    <a:pt x="3854" y="29"/>
                  </a:lnTo>
                  <a:lnTo>
                    <a:pt x="1" y="2252"/>
                  </a:lnTo>
                  <a:cubicBezTo>
                    <a:pt x="49" y="2243"/>
                    <a:pt x="98" y="2233"/>
                    <a:pt x="146" y="2233"/>
                  </a:cubicBezTo>
                  <a:lnTo>
                    <a:pt x="185" y="2233"/>
                  </a:lnTo>
                  <a:cubicBezTo>
                    <a:pt x="243" y="2223"/>
                    <a:pt x="292" y="2223"/>
                    <a:pt x="350" y="2223"/>
                  </a:cubicBezTo>
                  <a:lnTo>
                    <a:pt x="379" y="2223"/>
                  </a:lnTo>
                  <a:cubicBezTo>
                    <a:pt x="428" y="2223"/>
                    <a:pt x="486" y="2223"/>
                    <a:pt x="535" y="2233"/>
                  </a:cubicBezTo>
                  <a:lnTo>
                    <a:pt x="564" y="2233"/>
                  </a:lnTo>
                  <a:cubicBezTo>
                    <a:pt x="622" y="2243"/>
                    <a:pt x="680" y="2252"/>
                    <a:pt x="739" y="2262"/>
                  </a:cubicBezTo>
                  <a:lnTo>
                    <a:pt x="768" y="2272"/>
                  </a:lnTo>
                  <a:cubicBezTo>
                    <a:pt x="826" y="2281"/>
                    <a:pt x="894" y="2301"/>
                    <a:pt x="942" y="2320"/>
                  </a:cubicBezTo>
                  <a:lnTo>
                    <a:pt x="971" y="2330"/>
                  </a:lnTo>
                  <a:cubicBezTo>
                    <a:pt x="1030" y="2349"/>
                    <a:pt x="1098" y="2369"/>
                    <a:pt x="1156" y="2398"/>
                  </a:cubicBezTo>
                  <a:lnTo>
                    <a:pt x="1175" y="2398"/>
                  </a:lnTo>
                  <a:cubicBezTo>
                    <a:pt x="1234" y="2417"/>
                    <a:pt x="1292" y="2446"/>
                    <a:pt x="1360" y="2485"/>
                  </a:cubicBezTo>
                  <a:lnTo>
                    <a:pt x="1369" y="2485"/>
                  </a:lnTo>
                  <a:cubicBezTo>
                    <a:pt x="1437" y="2514"/>
                    <a:pt x="1515" y="2553"/>
                    <a:pt x="1583" y="2592"/>
                  </a:cubicBezTo>
                  <a:cubicBezTo>
                    <a:pt x="1690" y="2660"/>
                    <a:pt x="1797" y="2728"/>
                    <a:pt x="1913" y="2805"/>
                  </a:cubicBezTo>
                  <a:lnTo>
                    <a:pt x="1932" y="2815"/>
                  </a:lnTo>
                  <a:cubicBezTo>
                    <a:pt x="2039" y="2893"/>
                    <a:pt x="2146" y="2980"/>
                    <a:pt x="2243" y="3068"/>
                  </a:cubicBezTo>
                  <a:lnTo>
                    <a:pt x="2262" y="3087"/>
                  </a:lnTo>
                  <a:cubicBezTo>
                    <a:pt x="2369" y="3174"/>
                    <a:pt x="2476" y="3271"/>
                    <a:pt x="2573" y="3378"/>
                  </a:cubicBezTo>
                  <a:lnTo>
                    <a:pt x="2583" y="3388"/>
                  </a:lnTo>
                  <a:cubicBezTo>
                    <a:pt x="2689" y="3495"/>
                    <a:pt x="2787" y="3611"/>
                    <a:pt x="2884" y="3728"/>
                  </a:cubicBezTo>
                  <a:cubicBezTo>
                    <a:pt x="2981" y="3844"/>
                    <a:pt x="3097" y="3999"/>
                    <a:pt x="3194" y="4135"/>
                  </a:cubicBezTo>
                  <a:lnTo>
                    <a:pt x="3214" y="4164"/>
                  </a:lnTo>
                  <a:cubicBezTo>
                    <a:pt x="3301" y="4300"/>
                    <a:pt x="3388" y="4436"/>
                    <a:pt x="3466" y="4582"/>
                  </a:cubicBezTo>
                  <a:cubicBezTo>
                    <a:pt x="3485" y="4601"/>
                    <a:pt x="3495" y="4621"/>
                    <a:pt x="3505" y="4640"/>
                  </a:cubicBezTo>
                  <a:cubicBezTo>
                    <a:pt x="3582" y="4786"/>
                    <a:pt x="3660" y="4931"/>
                    <a:pt x="3728" y="5077"/>
                  </a:cubicBezTo>
                  <a:cubicBezTo>
                    <a:pt x="3728" y="5086"/>
                    <a:pt x="3728" y="5086"/>
                    <a:pt x="3728" y="5086"/>
                  </a:cubicBezTo>
                  <a:cubicBezTo>
                    <a:pt x="3806" y="5251"/>
                    <a:pt x="3864" y="5407"/>
                    <a:pt x="3922" y="5562"/>
                  </a:cubicBezTo>
                  <a:lnTo>
                    <a:pt x="3932" y="5581"/>
                  </a:lnTo>
                  <a:cubicBezTo>
                    <a:pt x="3990" y="5737"/>
                    <a:pt x="4039" y="5902"/>
                    <a:pt x="4087" y="6067"/>
                  </a:cubicBezTo>
                  <a:cubicBezTo>
                    <a:pt x="4126" y="6222"/>
                    <a:pt x="4165" y="6387"/>
                    <a:pt x="4194" y="6542"/>
                  </a:cubicBezTo>
                  <a:lnTo>
                    <a:pt x="4194" y="6552"/>
                  </a:lnTo>
                  <a:cubicBezTo>
                    <a:pt x="4213" y="6707"/>
                    <a:pt x="4233" y="6853"/>
                    <a:pt x="4242" y="7008"/>
                  </a:cubicBezTo>
                  <a:lnTo>
                    <a:pt x="4242" y="7018"/>
                  </a:lnTo>
                  <a:cubicBezTo>
                    <a:pt x="4252" y="7164"/>
                    <a:pt x="4252" y="7309"/>
                    <a:pt x="4242" y="7455"/>
                  </a:cubicBezTo>
                  <a:lnTo>
                    <a:pt x="8096" y="5213"/>
                  </a:lnTo>
                  <a:lnTo>
                    <a:pt x="8096" y="5154"/>
                  </a:lnTo>
                  <a:lnTo>
                    <a:pt x="8096" y="5028"/>
                  </a:lnTo>
                  <a:cubicBezTo>
                    <a:pt x="8096" y="4989"/>
                    <a:pt x="8115" y="4951"/>
                    <a:pt x="8115" y="4912"/>
                  </a:cubicBezTo>
                  <a:lnTo>
                    <a:pt x="8115" y="4795"/>
                  </a:lnTo>
                  <a:cubicBezTo>
                    <a:pt x="8115" y="4786"/>
                    <a:pt x="8115" y="4786"/>
                    <a:pt x="8115" y="4776"/>
                  </a:cubicBezTo>
                  <a:cubicBezTo>
                    <a:pt x="8115" y="4747"/>
                    <a:pt x="8115" y="4708"/>
                    <a:pt x="8106" y="4669"/>
                  </a:cubicBezTo>
                  <a:cubicBezTo>
                    <a:pt x="8096" y="4630"/>
                    <a:pt x="8096" y="4582"/>
                    <a:pt x="8086" y="4543"/>
                  </a:cubicBezTo>
                  <a:cubicBezTo>
                    <a:pt x="8086" y="4494"/>
                    <a:pt x="8076" y="4446"/>
                    <a:pt x="8067" y="4407"/>
                  </a:cubicBezTo>
                  <a:cubicBezTo>
                    <a:pt x="8067" y="4378"/>
                    <a:pt x="8067" y="4358"/>
                    <a:pt x="8057" y="4329"/>
                  </a:cubicBezTo>
                  <a:lnTo>
                    <a:pt x="8057" y="4310"/>
                  </a:lnTo>
                  <a:lnTo>
                    <a:pt x="8047" y="4261"/>
                  </a:lnTo>
                  <a:lnTo>
                    <a:pt x="8018" y="4126"/>
                  </a:lnTo>
                  <a:cubicBezTo>
                    <a:pt x="8009" y="4077"/>
                    <a:pt x="7999" y="4028"/>
                    <a:pt x="7989" y="3970"/>
                  </a:cubicBezTo>
                  <a:cubicBezTo>
                    <a:pt x="7979" y="3922"/>
                    <a:pt x="7960" y="3883"/>
                    <a:pt x="7950" y="3844"/>
                  </a:cubicBezTo>
                  <a:lnTo>
                    <a:pt x="7950" y="3834"/>
                  </a:lnTo>
                  <a:cubicBezTo>
                    <a:pt x="7950" y="3834"/>
                    <a:pt x="7950" y="3825"/>
                    <a:pt x="7950" y="3825"/>
                  </a:cubicBezTo>
                  <a:lnTo>
                    <a:pt x="7911" y="3669"/>
                  </a:lnTo>
                  <a:cubicBezTo>
                    <a:pt x="7892" y="3621"/>
                    <a:pt x="7873" y="3572"/>
                    <a:pt x="7863" y="3524"/>
                  </a:cubicBezTo>
                  <a:cubicBezTo>
                    <a:pt x="7844" y="3475"/>
                    <a:pt x="7824" y="3427"/>
                    <a:pt x="7814" y="3378"/>
                  </a:cubicBezTo>
                  <a:lnTo>
                    <a:pt x="7795" y="3349"/>
                  </a:lnTo>
                  <a:cubicBezTo>
                    <a:pt x="7795" y="3349"/>
                    <a:pt x="7795" y="3339"/>
                    <a:pt x="7795" y="3339"/>
                  </a:cubicBezTo>
                  <a:cubicBezTo>
                    <a:pt x="7785" y="3300"/>
                    <a:pt x="7776" y="3271"/>
                    <a:pt x="7766" y="3242"/>
                  </a:cubicBezTo>
                  <a:cubicBezTo>
                    <a:pt x="7756" y="3203"/>
                    <a:pt x="7727" y="3145"/>
                    <a:pt x="7708" y="3106"/>
                  </a:cubicBezTo>
                  <a:cubicBezTo>
                    <a:pt x="7688" y="3058"/>
                    <a:pt x="7669" y="3009"/>
                    <a:pt x="7649" y="2970"/>
                  </a:cubicBezTo>
                  <a:lnTo>
                    <a:pt x="7601" y="2864"/>
                  </a:lnTo>
                  <a:cubicBezTo>
                    <a:pt x="7601" y="2864"/>
                    <a:pt x="7601" y="2854"/>
                    <a:pt x="7601" y="2854"/>
                  </a:cubicBezTo>
                  <a:lnTo>
                    <a:pt x="7591" y="2835"/>
                  </a:lnTo>
                  <a:lnTo>
                    <a:pt x="7523" y="2689"/>
                  </a:lnTo>
                  <a:lnTo>
                    <a:pt x="7436" y="2534"/>
                  </a:lnTo>
                  <a:cubicBezTo>
                    <a:pt x="7416" y="2495"/>
                    <a:pt x="7397" y="2456"/>
                    <a:pt x="7378" y="2417"/>
                  </a:cubicBezTo>
                  <a:lnTo>
                    <a:pt x="7339" y="2359"/>
                  </a:lnTo>
                  <a:lnTo>
                    <a:pt x="7300" y="2291"/>
                  </a:lnTo>
                  <a:cubicBezTo>
                    <a:pt x="7232" y="2175"/>
                    <a:pt x="7164" y="2058"/>
                    <a:pt x="7086" y="1951"/>
                  </a:cubicBezTo>
                  <a:lnTo>
                    <a:pt x="7077" y="1932"/>
                  </a:lnTo>
                  <a:cubicBezTo>
                    <a:pt x="7077" y="1932"/>
                    <a:pt x="7067" y="1922"/>
                    <a:pt x="7067" y="1912"/>
                  </a:cubicBezTo>
                  <a:cubicBezTo>
                    <a:pt x="7018" y="1854"/>
                    <a:pt x="6980" y="1786"/>
                    <a:pt x="6941" y="1738"/>
                  </a:cubicBezTo>
                  <a:cubicBezTo>
                    <a:pt x="6902" y="1680"/>
                    <a:pt x="6873" y="1641"/>
                    <a:pt x="6834" y="1592"/>
                  </a:cubicBezTo>
                  <a:lnTo>
                    <a:pt x="6766" y="1505"/>
                  </a:lnTo>
                  <a:lnTo>
                    <a:pt x="6737" y="1466"/>
                  </a:lnTo>
                  <a:lnTo>
                    <a:pt x="6640" y="1359"/>
                  </a:lnTo>
                  <a:lnTo>
                    <a:pt x="6533" y="1243"/>
                  </a:lnTo>
                  <a:cubicBezTo>
                    <a:pt x="6514" y="1214"/>
                    <a:pt x="6485" y="1194"/>
                    <a:pt x="6465" y="1165"/>
                  </a:cubicBezTo>
                  <a:lnTo>
                    <a:pt x="6446" y="1155"/>
                  </a:lnTo>
                  <a:lnTo>
                    <a:pt x="6436" y="1136"/>
                  </a:lnTo>
                  <a:cubicBezTo>
                    <a:pt x="6397" y="1097"/>
                    <a:pt x="6358" y="1058"/>
                    <a:pt x="6320" y="1029"/>
                  </a:cubicBezTo>
                  <a:lnTo>
                    <a:pt x="6203" y="913"/>
                  </a:lnTo>
                  <a:lnTo>
                    <a:pt x="6135" y="864"/>
                  </a:lnTo>
                  <a:lnTo>
                    <a:pt x="6116" y="845"/>
                  </a:lnTo>
                  <a:lnTo>
                    <a:pt x="6077" y="806"/>
                  </a:lnTo>
                  <a:cubicBezTo>
                    <a:pt x="6038" y="777"/>
                    <a:pt x="5999" y="748"/>
                    <a:pt x="5961" y="709"/>
                  </a:cubicBezTo>
                  <a:cubicBezTo>
                    <a:pt x="5922" y="680"/>
                    <a:pt x="5873" y="651"/>
                    <a:pt x="5834" y="622"/>
                  </a:cubicBezTo>
                  <a:lnTo>
                    <a:pt x="5805" y="592"/>
                  </a:lnTo>
                  <a:lnTo>
                    <a:pt x="5786" y="583"/>
                  </a:lnTo>
                  <a:lnTo>
                    <a:pt x="5718" y="534"/>
                  </a:lnTo>
                  <a:cubicBezTo>
                    <a:pt x="5679" y="505"/>
                    <a:pt x="5640" y="476"/>
                    <a:pt x="5592" y="457"/>
                  </a:cubicBezTo>
                  <a:cubicBezTo>
                    <a:pt x="5553" y="427"/>
                    <a:pt x="5514" y="408"/>
                    <a:pt x="5475" y="379"/>
                  </a:cubicBezTo>
                  <a:lnTo>
                    <a:pt x="5446" y="369"/>
                  </a:lnTo>
                  <a:lnTo>
                    <a:pt x="5359" y="321"/>
                  </a:lnTo>
                  <a:lnTo>
                    <a:pt x="5233" y="253"/>
                  </a:lnTo>
                  <a:lnTo>
                    <a:pt x="5126" y="214"/>
                  </a:lnTo>
                  <a:lnTo>
                    <a:pt x="5038" y="175"/>
                  </a:lnTo>
                  <a:lnTo>
                    <a:pt x="5019" y="165"/>
                  </a:lnTo>
                  <a:lnTo>
                    <a:pt x="5009" y="165"/>
                  </a:lnTo>
                  <a:lnTo>
                    <a:pt x="4903" y="127"/>
                  </a:lnTo>
                  <a:lnTo>
                    <a:pt x="4835" y="97"/>
                  </a:lnTo>
                  <a:lnTo>
                    <a:pt x="4805" y="88"/>
                  </a:lnTo>
                  <a:lnTo>
                    <a:pt x="4786" y="88"/>
                  </a:lnTo>
                  <a:lnTo>
                    <a:pt x="4670" y="49"/>
                  </a:lnTo>
                  <a:lnTo>
                    <a:pt x="4631" y="49"/>
                  </a:lnTo>
                  <a:lnTo>
                    <a:pt x="4602" y="39"/>
                  </a:lnTo>
                  <a:lnTo>
                    <a:pt x="4553" y="29"/>
                  </a:lnTo>
                  <a:lnTo>
                    <a:pt x="4437" y="10"/>
                  </a:lnTo>
                  <a:lnTo>
                    <a:pt x="4398" y="10"/>
                  </a:lnTo>
                  <a:cubicBezTo>
                    <a:pt x="4369" y="10"/>
                    <a:pt x="4340" y="0"/>
                    <a:pt x="431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681;p38"/>
            <p:cNvSpPr/>
            <p:nvPr/>
          </p:nvSpPr>
          <p:spPr>
            <a:xfrm>
              <a:off x="3886900" y="3060225"/>
              <a:ext cx="215525" cy="246325"/>
            </a:xfrm>
            <a:custGeom>
              <a:avLst/>
              <a:gdLst/>
              <a:ahLst/>
              <a:cxnLst/>
              <a:rect l="l" t="t" r="r" b="b"/>
              <a:pathLst>
                <a:path w="8621" h="9853" extrusionOk="0">
                  <a:moveTo>
                    <a:pt x="3883" y="1"/>
                  </a:moveTo>
                  <a:lnTo>
                    <a:pt x="1" y="2243"/>
                  </a:lnTo>
                  <a:cubicBezTo>
                    <a:pt x="69" y="2262"/>
                    <a:pt x="147" y="2282"/>
                    <a:pt x="224" y="2311"/>
                  </a:cubicBezTo>
                  <a:lnTo>
                    <a:pt x="253" y="2320"/>
                  </a:lnTo>
                  <a:cubicBezTo>
                    <a:pt x="331" y="2340"/>
                    <a:pt x="399" y="2369"/>
                    <a:pt x="477" y="2398"/>
                  </a:cubicBezTo>
                  <a:lnTo>
                    <a:pt x="515" y="2418"/>
                  </a:lnTo>
                  <a:cubicBezTo>
                    <a:pt x="593" y="2447"/>
                    <a:pt x="671" y="2485"/>
                    <a:pt x="739" y="2524"/>
                  </a:cubicBezTo>
                  <a:lnTo>
                    <a:pt x="768" y="2534"/>
                  </a:lnTo>
                  <a:cubicBezTo>
                    <a:pt x="845" y="2573"/>
                    <a:pt x="923" y="2621"/>
                    <a:pt x="1001" y="2660"/>
                  </a:cubicBezTo>
                  <a:cubicBezTo>
                    <a:pt x="1107" y="2718"/>
                    <a:pt x="1224" y="2796"/>
                    <a:pt x="1331" y="2864"/>
                  </a:cubicBezTo>
                  <a:lnTo>
                    <a:pt x="1350" y="2883"/>
                  </a:lnTo>
                  <a:cubicBezTo>
                    <a:pt x="1457" y="2951"/>
                    <a:pt x="1564" y="3029"/>
                    <a:pt x="1670" y="3107"/>
                  </a:cubicBezTo>
                  <a:lnTo>
                    <a:pt x="1690" y="3126"/>
                  </a:lnTo>
                  <a:cubicBezTo>
                    <a:pt x="1797" y="3204"/>
                    <a:pt x="1894" y="3291"/>
                    <a:pt x="2000" y="3378"/>
                  </a:cubicBezTo>
                  <a:lnTo>
                    <a:pt x="2030" y="3417"/>
                  </a:lnTo>
                  <a:cubicBezTo>
                    <a:pt x="2136" y="3505"/>
                    <a:pt x="2233" y="3592"/>
                    <a:pt x="2321" y="3689"/>
                  </a:cubicBezTo>
                  <a:lnTo>
                    <a:pt x="2360" y="3728"/>
                  </a:lnTo>
                  <a:cubicBezTo>
                    <a:pt x="2457" y="3825"/>
                    <a:pt x="2554" y="3922"/>
                    <a:pt x="2641" y="4029"/>
                  </a:cubicBezTo>
                  <a:lnTo>
                    <a:pt x="2680" y="4058"/>
                  </a:lnTo>
                  <a:cubicBezTo>
                    <a:pt x="2767" y="4165"/>
                    <a:pt x="2864" y="4271"/>
                    <a:pt x="2952" y="4378"/>
                  </a:cubicBezTo>
                  <a:lnTo>
                    <a:pt x="2981" y="4417"/>
                  </a:lnTo>
                  <a:cubicBezTo>
                    <a:pt x="3058" y="4524"/>
                    <a:pt x="3146" y="4631"/>
                    <a:pt x="3223" y="4737"/>
                  </a:cubicBezTo>
                  <a:cubicBezTo>
                    <a:pt x="3253" y="4776"/>
                    <a:pt x="3272" y="4815"/>
                    <a:pt x="3301" y="4844"/>
                  </a:cubicBezTo>
                  <a:cubicBezTo>
                    <a:pt x="3379" y="4961"/>
                    <a:pt x="3456" y="5067"/>
                    <a:pt x="3524" y="5184"/>
                  </a:cubicBezTo>
                  <a:cubicBezTo>
                    <a:pt x="3641" y="5368"/>
                    <a:pt x="3748" y="5553"/>
                    <a:pt x="3854" y="5747"/>
                  </a:cubicBezTo>
                  <a:lnTo>
                    <a:pt x="3864" y="5776"/>
                  </a:lnTo>
                  <a:cubicBezTo>
                    <a:pt x="3961" y="5960"/>
                    <a:pt x="4058" y="6154"/>
                    <a:pt x="4136" y="6349"/>
                  </a:cubicBezTo>
                  <a:lnTo>
                    <a:pt x="4145" y="6368"/>
                  </a:lnTo>
                  <a:cubicBezTo>
                    <a:pt x="4223" y="6562"/>
                    <a:pt x="4301" y="6766"/>
                    <a:pt x="4369" y="6960"/>
                  </a:cubicBezTo>
                  <a:lnTo>
                    <a:pt x="4369" y="6970"/>
                  </a:lnTo>
                  <a:cubicBezTo>
                    <a:pt x="4437" y="7174"/>
                    <a:pt x="4495" y="7368"/>
                    <a:pt x="4543" y="7572"/>
                  </a:cubicBezTo>
                  <a:lnTo>
                    <a:pt x="4543" y="7591"/>
                  </a:lnTo>
                  <a:cubicBezTo>
                    <a:pt x="4592" y="7785"/>
                    <a:pt x="4641" y="7979"/>
                    <a:pt x="4670" y="8164"/>
                  </a:cubicBezTo>
                  <a:lnTo>
                    <a:pt x="4670" y="8202"/>
                  </a:lnTo>
                  <a:cubicBezTo>
                    <a:pt x="4699" y="8387"/>
                    <a:pt x="4718" y="8571"/>
                    <a:pt x="4738" y="8756"/>
                  </a:cubicBezTo>
                  <a:lnTo>
                    <a:pt x="4738" y="8795"/>
                  </a:lnTo>
                  <a:cubicBezTo>
                    <a:pt x="4747" y="8969"/>
                    <a:pt x="4757" y="9154"/>
                    <a:pt x="4757" y="9319"/>
                  </a:cubicBezTo>
                  <a:cubicBezTo>
                    <a:pt x="4757" y="9328"/>
                    <a:pt x="4757" y="9338"/>
                    <a:pt x="4757" y="9348"/>
                  </a:cubicBezTo>
                  <a:cubicBezTo>
                    <a:pt x="4757" y="9523"/>
                    <a:pt x="4738" y="9688"/>
                    <a:pt x="4718" y="9853"/>
                  </a:cubicBezTo>
                  <a:lnTo>
                    <a:pt x="8572" y="7620"/>
                  </a:lnTo>
                  <a:cubicBezTo>
                    <a:pt x="8572" y="7610"/>
                    <a:pt x="8572" y="7601"/>
                    <a:pt x="8572" y="7591"/>
                  </a:cubicBezTo>
                  <a:cubicBezTo>
                    <a:pt x="8581" y="7533"/>
                    <a:pt x="8581" y="7475"/>
                    <a:pt x="8591" y="7407"/>
                  </a:cubicBezTo>
                  <a:cubicBezTo>
                    <a:pt x="8591" y="7348"/>
                    <a:pt x="8601" y="7290"/>
                    <a:pt x="8601" y="7222"/>
                  </a:cubicBezTo>
                  <a:lnTo>
                    <a:pt x="8601" y="7115"/>
                  </a:lnTo>
                  <a:cubicBezTo>
                    <a:pt x="8620" y="7115"/>
                    <a:pt x="8620" y="7096"/>
                    <a:pt x="8620" y="7086"/>
                  </a:cubicBezTo>
                  <a:lnTo>
                    <a:pt x="8620" y="7038"/>
                  </a:lnTo>
                  <a:lnTo>
                    <a:pt x="8620" y="6844"/>
                  </a:lnTo>
                  <a:cubicBezTo>
                    <a:pt x="8620" y="6785"/>
                    <a:pt x="8620" y="6717"/>
                    <a:pt x="8610" y="6649"/>
                  </a:cubicBezTo>
                  <a:cubicBezTo>
                    <a:pt x="8610" y="6620"/>
                    <a:pt x="8610" y="6591"/>
                    <a:pt x="8610" y="6562"/>
                  </a:cubicBezTo>
                  <a:cubicBezTo>
                    <a:pt x="8601" y="6533"/>
                    <a:pt x="8610" y="6533"/>
                    <a:pt x="8610" y="6523"/>
                  </a:cubicBezTo>
                  <a:lnTo>
                    <a:pt x="8610" y="6446"/>
                  </a:lnTo>
                  <a:cubicBezTo>
                    <a:pt x="8601" y="6378"/>
                    <a:pt x="8591" y="6310"/>
                    <a:pt x="8581" y="6242"/>
                  </a:cubicBezTo>
                  <a:cubicBezTo>
                    <a:pt x="8572" y="6174"/>
                    <a:pt x="8562" y="6106"/>
                    <a:pt x="8552" y="6038"/>
                  </a:cubicBezTo>
                  <a:cubicBezTo>
                    <a:pt x="8552" y="6009"/>
                    <a:pt x="8542" y="5989"/>
                    <a:pt x="8542" y="5970"/>
                  </a:cubicBezTo>
                  <a:cubicBezTo>
                    <a:pt x="8542" y="5951"/>
                    <a:pt x="8542" y="5941"/>
                    <a:pt x="8542" y="5931"/>
                  </a:cubicBezTo>
                  <a:cubicBezTo>
                    <a:pt x="8542" y="5892"/>
                    <a:pt x="8533" y="5863"/>
                    <a:pt x="8523" y="5815"/>
                  </a:cubicBezTo>
                  <a:cubicBezTo>
                    <a:pt x="8513" y="5747"/>
                    <a:pt x="8494" y="5679"/>
                    <a:pt x="8475" y="5601"/>
                  </a:cubicBezTo>
                  <a:cubicBezTo>
                    <a:pt x="8465" y="5533"/>
                    <a:pt x="8445" y="5456"/>
                    <a:pt x="8426" y="5388"/>
                  </a:cubicBezTo>
                  <a:cubicBezTo>
                    <a:pt x="8426" y="5378"/>
                    <a:pt x="8426" y="5368"/>
                    <a:pt x="8426" y="5359"/>
                  </a:cubicBezTo>
                  <a:lnTo>
                    <a:pt x="8426" y="5339"/>
                  </a:lnTo>
                  <a:cubicBezTo>
                    <a:pt x="8416" y="5281"/>
                    <a:pt x="8397" y="5223"/>
                    <a:pt x="8377" y="5164"/>
                  </a:cubicBezTo>
                  <a:cubicBezTo>
                    <a:pt x="8368" y="5106"/>
                    <a:pt x="8339" y="5029"/>
                    <a:pt x="8319" y="4951"/>
                  </a:cubicBezTo>
                  <a:cubicBezTo>
                    <a:pt x="8300" y="4883"/>
                    <a:pt x="8280" y="4815"/>
                    <a:pt x="8251" y="4747"/>
                  </a:cubicBezTo>
                  <a:lnTo>
                    <a:pt x="8251" y="4737"/>
                  </a:lnTo>
                  <a:lnTo>
                    <a:pt x="8251" y="4728"/>
                  </a:lnTo>
                  <a:cubicBezTo>
                    <a:pt x="8232" y="4669"/>
                    <a:pt x="8212" y="4611"/>
                    <a:pt x="8193" y="4553"/>
                  </a:cubicBezTo>
                  <a:cubicBezTo>
                    <a:pt x="8174" y="4485"/>
                    <a:pt x="8144" y="4427"/>
                    <a:pt x="8125" y="4359"/>
                  </a:cubicBezTo>
                  <a:cubicBezTo>
                    <a:pt x="8096" y="4291"/>
                    <a:pt x="8077" y="4242"/>
                    <a:pt x="8047" y="4184"/>
                  </a:cubicBezTo>
                  <a:lnTo>
                    <a:pt x="8028" y="4136"/>
                  </a:lnTo>
                  <a:cubicBezTo>
                    <a:pt x="8028" y="4126"/>
                    <a:pt x="8018" y="4116"/>
                    <a:pt x="8018" y="4116"/>
                  </a:cubicBezTo>
                  <a:cubicBezTo>
                    <a:pt x="8009" y="4077"/>
                    <a:pt x="7989" y="4048"/>
                    <a:pt x="7970" y="4009"/>
                  </a:cubicBezTo>
                  <a:cubicBezTo>
                    <a:pt x="7950" y="3951"/>
                    <a:pt x="7921" y="3893"/>
                    <a:pt x="7892" y="3835"/>
                  </a:cubicBezTo>
                  <a:cubicBezTo>
                    <a:pt x="7873" y="3786"/>
                    <a:pt x="7844" y="3718"/>
                    <a:pt x="7814" y="3660"/>
                  </a:cubicBezTo>
                  <a:lnTo>
                    <a:pt x="7756" y="3543"/>
                  </a:lnTo>
                  <a:cubicBezTo>
                    <a:pt x="7747" y="3534"/>
                    <a:pt x="7737" y="3524"/>
                    <a:pt x="7737" y="3514"/>
                  </a:cubicBezTo>
                  <a:lnTo>
                    <a:pt x="7708" y="3456"/>
                  </a:lnTo>
                  <a:cubicBezTo>
                    <a:pt x="7659" y="3369"/>
                    <a:pt x="7611" y="3272"/>
                    <a:pt x="7562" y="3184"/>
                  </a:cubicBezTo>
                  <a:cubicBezTo>
                    <a:pt x="7504" y="3097"/>
                    <a:pt x="7465" y="3029"/>
                    <a:pt x="7417" y="2942"/>
                  </a:cubicBezTo>
                  <a:cubicBezTo>
                    <a:pt x="7358" y="2864"/>
                    <a:pt x="7319" y="2796"/>
                    <a:pt x="7261" y="2718"/>
                  </a:cubicBezTo>
                  <a:cubicBezTo>
                    <a:pt x="7242" y="2680"/>
                    <a:pt x="7213" y="2641"/>
                    <a:pt x="7184" y="2612"/>
                  </a:cubicBezTo>
                  <a:cubicBezTo>
                    <a:pt x="7164" y="2573"/>
                    <a:pt x="7135" y="2534"/>
                    <a:pt x="7106" y="2495"/>
                  </a:cubicBezTo>
                  <a:cubicBezTo>
                    <a:pt x="7077" y="2456"/>
                    <a:pt x="7077" y="2447"/>
                    <a:pt x="7057" y="2418"/>
                  </a:cubicBezTo>
                  <a:cubicBezTo>
                    <a:pt x="6999" y="2350"/>
                    <a:pt x="6951" y="2282"/>
                    <a:pt x="6892" y="2214"/>
                  </a:cubicBezTo>
                  <a:lnTo>
                    <a:pt x="6863" y="2175"/>
                  </a:lnTo>
                  <a:cubicBezTo>
                    <a:pt x="6854" y="2165"/>
                    <a:pt x="6844" y="2155"/>
                    <a:pt x="6834" y="2146"/>
                  </a:cubicBezTo>
                  <a:lnTo>
                    <a:pt x="6747" y="2039"/>
                  </a:lnTo>
                  <a:lnTo>
                    <a:pt x="6601" y="1864"/>
                  </a:lnTo>
                  <a:cubicBezTo>
                    <a:pt x="6591" y="1855"/>
                    <a:pt x="6582" y="1835"/>
                    <a:pt x="6562" y="1825"/>
                  </a:cubicBezTo>
                  <a:cubicBezTo>
                    <a:pt x="6553" y="1806"/>
                    <a:pt x="6543" y="1796"/>
                    <a:pt x="6533" y="1787"/>
                  </a:cubicBezTo>
                  <a:lnTo>
                    <a:pt x="6456" y="1699"/>
                  </a:lnTo>
                  <a:cubicBezTo>
                    <a:pt x="6397" y="1641"/>
                    <a:pt x="6349" y="1583"/>
                    <a:pt x="6291" y="1534"/>
                  </a:cubicBezTo>
                  <a:lnTo>
                    <a:pt x="6252" y="1486"/>
                  </a:lnTo>
                  <a:lnTo>
                    <a:pt x="6213" y="1447"/>
                  </a:lnTo>
                  <a:lnTo>
                    <a:pt x="6126" y="1360"/>
                  </a:lnTo>
                  <a:cubicBezTo>
                    <a:pt x="6067" y="1311"/>
                    <a:pt x="6009" y="1253"/>
                    <a:pt x="5951" y="1204"/>
                  </a:cubicBezTo>
                  <a:lnTo>
                    <a:pt x="5922" y="1175"/>
                  </a:lnTo>
                  <a:lnTo>
                    <a:pt x="5883" y="1146"/>
                  </a:lnTo>
                  <a:lnTo>
                    <a:pt x="5776" y="1049"/>
                  </a:lnTo>
                  <a:cubicBezTo>
                    <a:pt x="5718" y="1000"/>
                    <a:pt x="5650" y="952"/>
                    <a:pt x="5592" y="903"/>
                  </a:cubicBezTo>
                  <a:lnTo>
                    <a:pt x="5582" y="894"/>
                  </a:lnTo>
                  <a:lnTo>
                    <a:pt x="5553" y="874"/>
                  </a:lnTo>
                  <a:cubicBezTo>
                    <a:pt x="5514" y="835"/>
                    <a:pt x="5466" y="797"/>
                    <a:pt x="5417" y="767"/>
                  </a:cubicBezTo>
                  <a:cubicBezTo>
                    <a:pt x="5378" y="738"/>
                    <a:pt x="5310" y="690"/>
                    <a:pt x="5252" y="651"/>
                  </a:cubicBezTo>
                  <a:lnTo>
                    <a:pt x="5233" y="641"/>
                  </a:lnTo>
                  <a:lnTo>
                    <a:pt x="5223" y="622"/>
                  </a:lnTo>
                  <a:cubicBezTo>
                    <a:pt x="5174" y="593"/>
                    <a:pt x="5126" y="564"/>
                    <a:pt x="5087" y="534"/>
                  </a:cubicBezTo>
                  <a:lnTo>
                    <a:pt x="4922" y="437"/>
                  </a:lnTo>
                  <a:lnTo>
                    <a:pt x="4893" y="418"/>
                  </a:lnTo>
                  <a:lnTo>
                    <a:pt x="4767" y="350"/>
                  </a:lnTo>
                  <a:lnTo>
                    <a:pt x="4650" y="292"/>
                  </a:lnTo>
                  <a:lnTo>
                    <a:pt x="4631" y="272"/>
                  </a:lnTo>
                  <a:lnTo>
                    <a:pt x="4611" y="272"/>
                  </a:lnTo>
                  <a:cubicBezTo>
                    <a:pt x="4563" y="253"/>
                    <a:pt x="4514" y="224"/>
                    <a:pt x="4466" y="204"/>
                  </a:cubicBezTo>
                  <a:lnTo>
                    <a:pt x="4408" y="185"/>
                  </a:lnTo>
                  <a:lnTo>
                    <a:pt x="4359" y="166"/>
                  </a:lnTo>
                  <a:lnTo>
                    <a:pt x="4320" y="146"/>
                  </a:lnTo>
                  <a:cubicBezTo>
                    <a:pt x="4272" y="127"/>
                    <a:pt x="4223" y="107"/>
                    <a:pt x="4165" y="88"/>
                  </a:cubicBezTo>
                  <a:lnTo>
                    <a:pt x="4145" y="78"/>
                  </a:lnTo>
                  <a:lnTo>
                    <a:pt x="4107" y="69"/>
                  </a:lnTo>
                  <a:lnTo>
                    <a:pt x="4019" y="39"/>
                  </a:lnTo>
                  <a:cubicBezTo>
                    <a:pt x="3980" y="20"/>
                    <a:pt x="3932" y="10"/>
                    <a:pt x="3883"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682;p38"/>
            <p:cNvSpPr/>
            <p:nvPr/>
          </p:nvSpPr>
          <p:spPr>
            <a:xfrm>
              <a:off x="3172525" y="2652050"/>
              <a:ext cx="836950" cy="654750"/>
            </a:xfrm>
            <a:custGeom>
              <a:avLst/>
              <a:gdLst/>
              <a:ahLst/>
              <a:cxnLst/>
              <a:rect l="l" t="t" r="r" b="b"/>
              <a:pathLst>
                <a:path w="33478" h="26190" extrusionOk="0">
                  <a:moveTo>
                    <a:pt x="13240" y="0"/>
                  </a:moveTo>
                  <a:cubicBezTo>
                    <a:pt x="12909" y="0"/>
                    <a:pt x="12590" y="36"/>
                    <a:pt x="12289" y="108"/>
                  </a:cubicBezTo>
                  <a:cubicBezTo>
                    <a:pt x="10115" y="642"/>
                    <a:pt x="8862" y="3098"/>
                    <a:pt x="9115" y="6301"/>
                  </a:cubicBezTo>
                  <a:cubicBezTo>
                    <a:pt x="8862" y="5981"/>
                    <a:pt x="8552" y="5709"/>
                    <a:pt x="8193" y="5495"/>
                  </a:cubicBezTo>
                  <a:cubicBezTo>
                    <a:pt x="7892" y="5321"/>
                    <a:pt x="7562" y="5204"/>
                    <a:pt x="7212" y="5156"/>
                  </a:cubicBezTo>
                  <a:cubicBezTo>
                    <a:pt x="7133" y="5140"/>
                    <a:pt x="7054" y="5133"/>
                    <a:pt x="6975" y="5133"/>
                  </a:cubicBezTo>
                  <a:cubicBezTo>
                    <a:pt x="6459" y="5133"/>
                    <a:pt x="5982" y="5454"/>
                    <a:pt x="5805" y="5952"/>
                  </a:cubicBezTo>
                  <a:cubicBezTo>
                    <a:pt x="5290" y="5398"/>
                    <a:pt x="4689" y="4913"/>
                    <a:pt x="4038" y="4525"/>
                  </a:cubicBezTo>
                  <a:cubicBezTo>
                    <a:pt x="3350" y="4133"/>
                    <a:pt x="2668" y="3912"/>
                    <a:pt x="2069" y="3912"/>
                  </a:cubicBezTo>
                  <a:cubicBezTo>
                    <a:pt x="1942" y="3912"/>
                    <a:pt x="1818" y="3922"/>
                    <a:pt x="1699" y="3942"/>
                  </a:cubicBezTo>
                  <a:cubicBezTo>
                    <a:pt x="525" y="4156"/>
                    <a:pt x="1" y="5340"/>
                    <a:pt x="1" y="6961"/>
                  </a:cubicBezTo>
                  <a:lnTo>
                    <a:pt x="33313" y="26189"/>
                  </a:lnTo>
                  <a:cubicBezTo>
                    <a:pt x="33478" y="24850"/>
                    <a:pt x="33041" y="23015"/>
                    <a:pt x="32099" y="21521"/>
                  </a:cubicBezTo>
                  <a:cubicBezTo>
                    <a:pt x="31410" y="20424"/>
                    <a:pt x="30488" y="19521"/>
                    <a:pt x="29576" y="18987"/>
                  </a:cubicBezTo>
                  <a:cubicBezTo>
                    <a:pt x="29255" y="18803"/>
                    <a:pt x="28925" y="18657"/>
                    <a:pt x="28566" y="18570"/>
                  </a:cubicBezTo>
                  <a:cubicBezTo>
                    <a:pt x="28644" y="17434"/>
                    <a:pt x="28081" y="15930"/>
                    <a:pt x="27198" y="14852"/>
                  </a:cubicBezTo>
                  <a:cubicBezTo>
                    <a:pt x="26829" y="14396"/>
                    <a:pt x="26392" y="14008"/>
                    <a:pt x="25887" y="13707"/>
                  </a:cubicBezTo>
                  <a:cubicBezTo>
                    <a:pt x="25466" y="13463"/>
                    <a:pt x="25039" y="13326"/>
                    <a:pt x="24658" y="13326"/>
                  </a:cubicBezTo>
                  <a:cubicBezTo>
                    <a:pt x="24538" y="13326"/>
                    <a:pt x="24424" y="13339"/>
                    <a:pt x="24315" y="13367"/>
                  </a:cubicBezTo>
                  <a:cubicBezTo>
                    <a:pt x="24072" y="10164"/>
                    <a:pt x="22325" y="6320"/>
                    <a:pt x="19898" y="3651"/>
                  </a:cubicBezTo>
                  <a:cubicBezTo>
                    <a:pt x="18996" y="2642"/>
                    <a:pt x="17938" y="1778"/>
                    <a:pt x="16773" y="1089"/>
                  </a:cubicBezTo>
                  <a:cubicBezTo>
                    <a:pt x="15553" y="382"/>
                    <a:pt x="14328" y="0"/>
                    <a:pt x="13240"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683;p38"/>
            <p:cNvSpPr/>
            <p:nvPr/>
          </p:nvSpPr>
          <p:spPr>
            <a:xfrm>
              <a:off x="3217650" y="2933800"/>
              <a:ext cx="107775" cy="81325"/>
            </a:xfrm>
            <a:custGeom>
              <a:avLst/>
              <a:gdLst/>
              <a:ahLst/>
              <a:cxnLst/>
              <a:rect l="l" t="t" r="r" b="b"/>
              <a:pathLst>
                <a:path w="4311" h="3253" extrusionOk="0">
                  <a:moveTo>
                    <a:pt x="1991" y="1"/>
                  </a:moveTo>
                  <a:cubicBezTo>
                    <a:pt x="1971" y="1"/>
                    <a:pt x="1962" y="1"/>
                    <a:pt x="1952" y="10"/>
                  </a:cubicBezTo>
                  <a:cubicBezTo>
                    <a:pt x="1942" y="10"/>
                    <a:pt x="1923" y="20"/>
                    <a:pt x="1913" y="30"/>
                  </a:cubicBezTo>
                  <a:lnTo>
                    <a:pt x="1" y="1136"/>
                  </a:lnTo>
                  <a:cubicBezTo>
                    <a:pt x="20" y="1127"/>
                    <a:pt x="49" y="1117"/>
                    <a:pt x="79" y="1107"/>
                  </a:cubicBezTo>
                  <a:lnTo>
                    <a:pt x="156" y="1107"/>
                  </a:lnTo>
                  <a:cubicBezTo>
                    <a:pt x="195" y="1117"/>
                    <a:pt x="224" y="1117"/>
                    <a:pt x="253" y="1127"/>
                  </a:cubicBezTo>
                  <a:cubicBezTo>
                    <a:pt x="292" y="1146"/>
                    <a:pt x="331" y="1156"/>
                    <a:pt x="360" y="1175"/>
                  </a:cubicBezTo>
                  <a:lnTo>
                    <a:pt x="1884" y="2058"/>
                  </a:lnTo>
                  <a:cubicBezTo>
                    <a:pt x="1923" y="2078"/>
                    <a:pt x="1952" y="2107"/>
                    <a:pt x="1991" y="2126"/>
                  </a:cubicBezTo>
                  <a:cubicBezTo>
                    <a:pt x="2020" y="2155"/>
                    <a:pt x="2049" y="2185"/>
                    <a:pt x="2078" y="2214"/>
                  </a:cubicBezTo>
                  <a:cubicBezTo>
                    <a:pt x="2107" y="2253"/>
                    <a:pt x="2136" y="2282"/>
                    <a:pt x="2165" y="2320"/>
                  </a:cubicBezTo>
                  <a:cubicBezTo>
                    <a:pt x="2195" y="2359"/>
                    <a:pt x="2224" y="2398"/>
                    <a:pt x="2243" y="2437"/>
                  </a:cubicBezTo>
                  <a:cubicBezTo>
                    <a:pt x="2262" y="2476"/>
                    <a:pt x="2282" y="2515"/>
                    <a:pt x="2301" y="2553"/>
                  </a:cubicBezTo>
                  <a:cubicBezTo>
                    <a:pt x="2321" y="2592"/>
                    <a:pt x="2340" y="2641"/>
                    <a:pt x="2350" y="2680"/>
                  </a:cubicBezTo>
                  <a:cubicBezTo>
                    <a:pt x="2360" y="2718"/>
                    <a:pt x="2369" y="2767"/>
                    <a:pt x="2379" y="2806"/>
                  </a:cubicBezTo>
                  <a:cubicBezTo>
                    <a:pt x="2389" y="2845"/>
                    <a:pt x="2389" y="2883"/>
                    <a:pt x="2389" y="2922"/>
                  </a:cubicBezTo>
                  <a:cubicBezTo>
                    <a:pt x="2389" y="2961"/>
                    <a:pt x="2389" y="3000"/>
                    <a:pt x="2379" y="3039"/>
                  </a:cubicBezTo>
                  <a:cubicBezTo>
                    <a:pt x="2369" y="3068"/>
                    <a:pt x="2360" y="3097"/>
                    <a:pt x="2350" y="3126"/>
                  </a:cubicBezTo>
                  <a:cubicBezTo>
                    <a:pt x="2340" y="3145"/>
                    <a:pt x="2330" y="3165"/>
                    <a:pt x="2321" y="3175"/>
                  </a:cubicBezTo>
                  <a:cubicBezTo>
                    <a:pt x="2301" y="3204"/>
                    <a:pt x="2272" y="3233"/>
                    <a:pt x="2243" y="3252"/>
                  </a:cubicBezTo>
                  <a:lnTo>
                    <a:pt x="4155" y="2146"/>
                  </a:lnTo>
                  <a:cubicBezTo>
                    <a:pt x="4184" y="2126"/>
                    <a:pt x="4213" y="2097"/>
                    <a:pt x="4233" y="2068"/>
                  </a:cubicBezTo>
                  <a:cubicBezTo>
                    <a:pt x="4233" y="2068"/>
                    <a:pt x="4243" y="2068"/>
                    <a:pt x="4243" y="2058"/>
                  </a:cubicBezTo>
                  <a:cubicBezTo>
                    <a:pt x="4252" y="2049"/>
                    <a:pt x="4252" y="2029"/>
                    <a:pt x="4262" y="2020"/>
                  </a:cubicBezTo>
                  <a:lnTo>
                    <a:pt x="4272" y="1990"/>
                  </a:lnTo>
                  <a:lnTo>
                    <a:pt x="4281" y="1971"/>
                  </a:lnTo>
                  <a:lnTo>
                    <a:pt x="4291" y="1942"/>
                  </a:lnTo>
                  <a:cubicBezTo>
                    <a:pt x="4281" y="1932"/>
                    <a:pt x="4281" y="1932"/>
                    <a:pt x="4291" y="1932"/>
                  </a:cubicBezTo>
                  <a:lnTo>
                    <a:pt x="4291" y="1913"/>
                  </a:lnTo>
                  <a:lnTo>
                    <a:pt x="4291" y="1893"/>
                  </a:lnTo>
                  <a:cubicBezTo>
                    <a:pt x="4291" y="1884"/>
                    <a:pt x="4291" y="1874"/>
                    <a:pt x="4291" y="1864"/>
                  </a:cubicBezTo>
                  <a:cubicBezTo>
                    <a:pt x="4291" y="1864"/>
                    <a:pt x="4291" y="1855"/>
                    <a:pt x="4291" y="1845"/>
                  </a:cubicBezTo>
                  <a:cubicBezTo>
                    <a:pt x="4291" y="1835"/>
                    <a:pt x="4291" y="1825"/>
                    <a:pt x="4291" y="1816"/>
                  </a:cubicBezTo>
                  <a:lnTo>
                    <a:pt x="4311" y="1767"/>
                  </a:lnTo>
                  <a:cubicBezTo>
                    <a:pt x="4311" y="1757"/>
                    <a:pt x="4311" y="1748"/>
                    <a:pt x="4311" y="1738"/>
                  </a:cubicBezTo>
                  <a:lnTo>
                    <a:pt x="4311" y="1719"/>
                  </a:lnTo>
                  <a:lnTo>
                    <a:pt x="4311" y="1690"/>
                  </a:lnTo>
                  <a:lnTo>
                    <a:pt x="4311" y="1660"/>
                  </a:lnTo>
                  <a:cubicBezTo>
                    <a:pt x="4311" y="1660"/>
                    <a:pt x="4311" y="1651"/>
                    <a:pt x="4311" y="1641"/>
                  </a:cubicBezTo>
                  <a:cubicBezTo>
                    <a:pt x="4311" y="1631"/>
                    <a:pt x="4311" y="1622"/>
                    <a:pt x="4311" y="1612"/>
                  </a:cubicBezTo>
                  <a:cubicBezTo>
                    <a:pt x="4311" y="1602"/>
                    <a:pt x="4301" y="1592"/>
                    <a:pt x="4301" y="1583"/>
                  </a:cubicBezTo>
                  <a:lnTo>
                    <a:pt x="4291" y="1563"/>
                  </a:lnTo>
                  <a:cubicBezTo>
                    <a:pt x="4291" y="1554"/>
                    <a:pt x="4291" y="1544"/>
                    <a:pt x="4291" y="1534"/>
                  </a:cubicBezTo>
                  <a:cubicBezTo>
                    <a:pt x="4291" y="1525"/>
                    <a:pt x="4291" y="1525"/>
                    <a:pt x="4291" y="1515"/>
                  </a:cubicBezTo>
                  <a:cubicBezTo>
                    <a:pt x="4291" y="1505"/>
                    <a:pt x="4291" y="1495"/>
                    <a:pt x="4281" y="1486"/>
                  </a:cubicBezTo>
                  <a:cubicBezTo>
                    <a:pt x="4272" y="1476"/>
                    <a:pt x="4272" y="1466"/>
                    <a:pt x="4272" y="1457"/>
                  </a:cubicBezTo>
                  <a:lnTo>
                    <a:pt x="4252" y="1437"/>
                  </a:lnTo>
                  <a:cubicBezTo>
                    <a:pt x="4252" y="1427"/>
                    <a:pt x="4252" y="1418"/>
                    <a:pt x="4252" y="1418"/>
                  </a:cubicBezTo>
                  <a:lnTo>
                    <a:pt x="4233" y="1389"/>
                  </a:lnTo>
                  <a:lnTo>
                    <a:pt x="4223" y="1360"/>
                  </a:lnTo>
                  <a:lnTo>
                    <a:pt x="4204" y="1330"/>
                  </a:lnTo>
                  <a:lnTo>
                    <a:pt x="4194" y="1301"/>
                  </a:lnTo>
                  <a:lnTo>
                    <a:pt x="4194" y="1292"/>
                  </a:lnTo>
                  <a:cubicBezTo>
                    <a:pt x="4175" y="1262"/>
                    <a:pt x="4165" y="1243"/>
                    <a:pt x="4155" y="1224"/>
                  </a:cubicBezTo>
                  <a:lnTo>
                    <a:pt x="4116" y="1185"/>
                  </a:lnTo>
                  <a:cubicBezTo>
                    <a:pt x="4116" y="1175"/>
                    <a:pt x="4107" y="1165"/>
                    <a:pt x="4097" y="1156"/>
                  </a:cubicBezTo>
                  <a:lnTo>
                    <a:pt x="4078" y="1127"/>
                  </a:lnTo>
                  <a:lnTo>
                    <a:pt x="4058" y="1107"/>
                  </a:lnTo>
                  <a:lnTo>
                    <a:pt x="4039" y="1078"/>
                  </a:lnTo>
                  <a:lnTo>
                    <a:pt x="4019" y="1068"/>
                  </a:lnTo>
                  <a:lnTo>
                    <a:pt x="4000" y="1039"/>
                  </a:lnTo>
                  <a:lnTo>
                    <a:pt x="3981" y="1020"/>
                  </a:lnTo>
                  <a:lnTo>
                    <a:pt x="3951" y="1000"/>
                  </a:lnTo>
                  <a:lnTo>
                    <a:pt x="3942" y="991"/>
                  </a:lnTo>
                  <a:lnTo>
                    <a:pt x="3932" y="981"/>
                  </a:lnTo>
                  <a:cubicBezTo>
                    <a:pt x="3922" y="981"/>
                    <a:pt x="3922" y="971"/>
                    <a:pt x="3913" y="971"/>
                  </a:cubicBezTo>
                  <a:lnTo>
                    <a:pt x="3883" y="952"/>
                  </a:lnTo>
                  <a:lnTo>
                    <a:pt x="3864" y="932"/>
                  </a:lnTo>
                  <a:lnTo>
                    <a:pt x="3845" y="923"/>
                  </a:lnTo>
                  <a:lnTo>
                    <a:pt x="2321" y="39"/>
                  </a:lnTo>
                  <a:lnTo>
                    <a:pt x="2301" y="39"/>
                  </a:lnTo>
                  <a:lnTo>
                    <a:pt x="2282" y="20"/>
                  </a:lnTo>
                  <a:lnTo>
                    <a:pt x="2262" y="10"/>
                  </a:lnTo>
                  <a:lnTo>
                    <a:pt x="224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684;p38"/>
            <p:cNvSpPr/>
            <p:nvPr/>
          </p:nvSpPr>
          <p:spPr>
            <a:xfrm>
              <a:off x="3449875" y="3291250"/>
              <a:ext cx="69675" cy="103625"/>
            </a:xfrm>
            <a:custGeom>
              <a:avLst/>
              <a:gdLst/>
              <a:ahLst/>
              <a:cxnLst/>
              <a:rect l="l" t="t" r="r" b="b"/>
              <a:pathLst>
                <a:path w="2787" h="4145" extrusionOk="0">
                  <a:moveTo>
                    <a:pt x="34" y="1126"/>
                  </a:moveTo>
                  <a:lnTo>
                    <a:pt x="34" y="1126"/>
                  </a:lnTo>
                  <a:cubicBezTo>
                    <a:pt x="24" y="1131"/>
                    <a:pt x="13" y="1137"/>
                    <a:pt x="1" y="1145"/>
                  </a:cubicBezTo>
                  <a:lnTo>
                    <a:pt x="34" y="1126"/>
                  </a:lnTo>
                  <a:close/>
                  <a:moveTo>
                    <a:pt x="1991" y="0"/>
                  </a:moveTo>
                  <a:cubicBezTo>
                    <a:pt x="1981" y="10"/>
                    <a:pt x="1971" y="10"/>
                    <a:pt x="1962" y="10"/>
                  </a:cubicBezTo>
                  <a:cubicBezTo>
                    <a:pt x="1942" y="19"/>
                    <a:pt x="1932" y="29"/>
                    <a:pt x="1913" y="29"/>
                  </a:cubicBezTo>
                  <a:lnTo>
                    <a:pt x="34" y="1126"/>
                  </a:lnTo>
                  <a:lnTo>
                    <a:pt x="34" y="1126"/>
                  </a:lnTo>
                  <a:cubicBezTo>
                    <a:pt x="48" y="1119"/>
                    <a:pt x="62" y="1116"/>
                    <a:pt x="79" y="1116"/>
                  </a:cubicBezTo>
                  <a:cubicBezTo>
                    <a:pt x="93" y="1111"/>
                    <a:pt x="108" y="1109"/>
                    <a:pt x="122" y="1109"/>
                  </a:cubicBezTo>
                  <a:cubicBezTo>
                    <a:pt x="137" y="1109"/>
                    <a:pt x="151" y="1111"/>
                    <a:pt x="166" y="1116"/>
                  </a:cubicBezTo>
                  <a:cubicBezTo>
                    <a:pt x="195" y="1116"/>
                    <a:pt x="234" y="1126"/>
                    <a:pt x="263" y="1136"/>
                  </a:cubicBezTo>
                  <a:cubicBezTo>
                    <a:pt x="292" y="1145"/>
                    <a:pt x="331" y="1165"/>
                    <a:pt x="370" y="1184"/>
                  </a:cubicBezTo>
                  <a:cubicBezTo>
                    <a:pt x="399" y="1204"/>
                    <a:pt x="438" y="1233"/>
                    <a:pt x="467" y="1252"/>
                  </a:cubicBezTo>
                  <a:cubicBezTo>
                    <a:pt x="496" y="1281"/>
                    <a:pt x="535" y="1310"/>
                    <a:pt x="564" y="1340"/>
                  </a:cubicBezTo>
                  <a:cubicBezTo>
                    <a:pt x="593" y="1378"/>
                    <a:pt x="622" y="1407"/>
                    <a:pt x="651" y="1446"/>
                  </a:cubicBezTo>
                  <a:cubicBezTo>
                    <a:pt x="671" y="1485"/>
                    <a:pt x="700" y="1524"/>
                    <a:pt x="719" y="1563"/>
                  </a:cubicBezTo>
                  <a:lnTo>
                    <a:pt x="719" y="1573"/>
                  </a:lnTo>
                  <a:cubicBezTo>
                    <a:pt x="748" y="1611"/>
                    <a:pt x="768" y="1650"/>
                    <a:pt x="777" y="1689"/>
                  </a:cubicBezTo>
                  <a:cubicBezTo>
                    <a:pt x="797" y="1728"/>
                    <a:pt x="816" y="1767"/>
                    <a:pt x="826" y="1815"/>
                  </a:cubicBezTo>
                  <a:cubicBezTo>
                    <a:pt x="855" y="1893"/>
                    <a:pt x="865" y="1980"/>
                    <a:pt x="865" y="2068"/>
                  </a:cubicBezTo>
                  <a:lnTo>
                    <a:pt x="865" y="3815"/>
                  </a:lnTo>
                  <a:cubicBezTo>
                    <a:pt x="865" y="3853"/>
                    <a:pt x="865" y="3892"/>
                    <a:pt x="855" y="3921"/>
                  </a:cubicBezTo>
                  <a:cubicBezTo>
                    <a:pt x="845" y="3960"/>
                    <a:pt x="836" y="3989"/>
                    <a:pt x="826" y="4018"/>
                  </a:cubicBezTo>
                  <a:cubicBezTo>
                    <a:pt x="816" y="4038"/>
                    <a:pt x="806" y="4048"/>
                    <a:pt x="797" y="4067"/>
                  </a:cubicBezTo>
                  <a:cubicBezTo>
                    <a:pt x="777" y="4096"/>
                    <a:pt x="748" y="4125"/>
                    <a:pt x="719" y="4145"/>
                  </a:cubicBezTo>
                  <a:lnTo>
                    <a:pt x="2631" y="3028"/>
                  </a:lnTo>
                  <a:cubicBezTo>
                    <a:pt x="2660" y="3009"/>
                    <a:pt x="2689" y="2980"/>
                    <a:pt x="2709" y="2951"/>
                  </a:cubicBezTo>
                  <a:lnTo>
                    <a:pt x="2719" y="2941"/>
                  </a:lnTo>
                  <a:cubicBezTo>
                    <a:pt x="2728" y="2931"/>
                    <a:pt x="2738" y="2922"/>
                    <a:pt x="2738" y="2912"/>
                  </a:cubicBezTo>
                  <a:lnTo>
                    <a:pt x="2748" y="2883"/>
                  </a:lnTo>
                  <a:cubicBezTo>
                    <a:pt x="2748" y="2873"/>
                    <a:pt x="2748" y="2863"/>
                    <a:pt x="2757" y="2854"/>
                  </a:cubicBezTo>
                  <a:lnTo>
                    <a:pt x="2767" y="2825"/>
                  </a:lnTo>
                  <a:cubicBezTo>
                    <a:pt x="2767" y="2825"/>
                    <a:pt x="2767" y="2815"/>
                    <a:pt x="2767" y="2815"/>
                  </a:cubicBezTo>
                  <a:lnTo>
                    <a:pt x="2767" y="2805"/>
                  </a:lnTo>
                  <a:lnTo>
                    <a:pt x="2767" y="2786"/>
                  </a:lnTo>
                  <a:lnTo>
                    <a:pt x="2767" y="2757"/>
                  </a:lnTo>
                  <a:cubicBezTo>
                    <a:pt x="2767" y="2747"/>
                    <a:pt x="2767" y="2737"/>
                    <a:pt x="2767" y="2728"/>
                  </a:cubicBezTo>
                  <a:cubicBezTo>
                    <a:pt x="2767" y="2728"/>
                    <a:pt x="2767" y="2718"/>
                    <a:pt x="2767" y="2708"/>
                  </a:cubicBezTo>
                  <a:lnTo>
                    <a:pt x="2767" y="961"/>
                  </a:lnTo>
                  <a:lnTo>
                    <a:pt x="2787" y="922"/>
                  </a:lnTo>
                  <a:cubicBezTo>
                    <a:pt x="2787" y="912"/>
                    <a:pt x="2787" y="903"/>
                    <a:pt x="2787" y="893"/>
                  </a:cubicBezTo>
                  <a:lnTo>
                    <a:pt x="2787" y="874"/>
                  </a:lnTo>
                  <a:lnTo>
                    <a:pt x="2787" y="845"/>
                  </a:lnTo>
                  <a:lnTo>
                    <a:pt x="2787" y="815"/>
                  </a:lnTo>
                  <a:cubicBezTo>
                    <a:pt x="2787" y="806"/>
                    <a:pt x="2787" y="796"/>
                    <a:pt x="2787" y="796"/>
                  </a:cubicBezTo>
                  <a:lnTo>
                    <a:pt x="2787" y="767"/>
                  </a:lnTo>
                  <a:cubicBezTo>
                    <a:pt x="2787" y="757"/>
                    <a:pt x="2777" y="747"/>
                    <a:pt x="2777" y="738"/>
                  </a:cubicBezTo>
                  <a:lnTo>
                    <a:pt x="2767" y="709"/>
                  </a:lnTo>
                  <a:cubicBezTo>
                    <a:pt x="2767" y="699"/>
                    <a:pt x="2767" y="699"/>
                    <a:pt x="2767" y="689"/>
                  </a:cubicBezTo>
                  <a:lnTo>
                    <a:pt x="2767" y="680"/>
                  </a:lnTo>
                  <a:cubicBezTo>
                    <a:pt x="2767" y="670"/>
                    <a:pt x="2767" y="660"/>
                    <a:pt x="2767" y="660"/>
                  </a:cubicBezTo>
                  <a:cubicBezTo>
                    <a:pt x="2757" y="650"/>
                    <a:pt x="2767" y="641"/>
                    <a:pt x="2757" y="631"/>
                  </a:cubicBezTo>
                  <a:lnTo>
                    <a:pt x="2748" y="602"/>
                  </a:lnTo>
                  <a:lnTo>
                    <a:pt x="2728" y="582"/>
                  </a:lnTo>
                  <a:cubicBezTo>
                    <a:pt x="2728" y="573"/>
                    <a:pt x="2728" y="563"/>
                    <a:pt x="2728" y="563"/>
                  </a:cubicBezTo>
                  <a:lnTo>
                    <a:pt x="2709" y="534"/>
                  </a:lnTo>
                  <a:lnTo>
                    <a:pt x="2699" y="515"/>
                  </a:lnTo>
                  <a:lnTo>
                    <a:pt x="2680" y="476"/>
                  </a:lnTo>
                  <a:lnTo>
                    <a:pt x="2670" y="447"/>
                  </a:lnTo>
                  <a:lnTo>
                    <a:pt x="2670" y="437"/>
                  </a:lnTo>
                  <a:lnTo>
                    <a:pt x="2631" y="369"/>
                  </a:lnTo>
                  <a:lnTo>
                    <a:pt x="2592" y="330"/>
                  </a:lnTo>
                  <a:lnTo>
                    <a:pt x="2573" y="301"/>
                  </a:lnTo>
                  <a:lnTo>
                    <a:pt x="2554" y="272"/>
                  </a:lnTo>
                  <a:lnTo>
                    <a:pt x="2534" y="252"/>
                  </a:lnTo>
                  <a:lnTo>
                    <a:pt x="2515" y="223"/>
                  </a:lnTo>
                  <a:cubicBezTo>
                    <a:pt x="2505" y="223"/>
                    <a:pt x="2505" y="214"/>
                    <a:pt x="2495" y="214"/>
                  </a:cubicBezTo>
                  <a:lnTo>
                    <a:pt x="2437" y="175"/>
                  </a:lnTo>
                  <a:lnTo>
                    <a:pt x="2408" y="155"/>
                  </a:lnTo>
                  <a:lnTo>
                    <a:pt x="2389" y="136"/>
                  </a:lnTo>
                  <a:lnTo>
                    <a:pt x="2379" y="126"/>
                  </a:lnTo>
                  <a:lnTo>
                    <a:pt x="2369" y="117"/>
                  </a:lnTo>
                  <a:lnTo>
                    <a:pt x="2340" y="97"/>
                  </a:lnTo>
                  <a:lnTo>
                    <a:pt x="2321" y="87"/>
                  </a:lnTo>
                  <a:lnTo>
                    <a:pt x="2301" y="68"/>
                  </a:lnTo>
                  <a:lnTo>
                    <a:pt x="2272" y="58"/>
                  </a:lnTo>
                  <a:lnTo>
                    <a:pt x="2262" y="49"/>
                  </a:lnTo>
                  <a:lnTo>
                    <a:pt x="2243" y="39"/>
                  </a:lnTo>
                  <a:lnTo>
                    <a:pt x="2224" y="29"/>
                  </a:lnTo>
                  <a:lnTo>
                    <a:pt x="2194" y="19"/>
                  </a:lnTo>
                  <a:lnTo>
                    <a:pt x="2175"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685;p38"/>
            <p:cNvSpPr/>
            <p:nvPr/>
          </p:nvSpPr>
          <p:spPr>
            <a:xfrm>
              <a:off x="3248225" y="3082300"/>
              <a:ext cx="102925" cy="59475"/>
            </a:xfrm>
            <a:custGeom>
              <a:avLst/>
              <a:gdLst/>
              <a:ahLst/>
              <a:cxnLst/>
              <a:rect l="l" t="t" r="r" b="b"/>
              <a:pathLst>
                <a:path w="4117" h="2379" extrusionOk="0">
                  <a:moveTo>
                    <a:pt x="17" y="1244"/>
                  </a:moveTo>
                  <a:cubicBezTo>
                    <a:pt x="11" y="1247"/>
                    <a:pt x="6" y="1250"/>
                    <a:pt x="1" y="1253"/>
                  </a:cubicBezTo>
                  <a:lnTo>
                    <a:pt x="17" y="1244"/>
                  </a:lnTo>
                  <a:close/>
                  <a:moveTo>
                    <a:pt x="3340" y="1"/>
                  </a:moveTo>
                  <a:lnTo>
                    <a:pt x="2020" y="117"/>
                  </a:lnTo>
                  <a:lnTo>
                    <a:pt x="1991" y="117"/>
                  </a:lnTo>
                  <a:lnTo>
                    <a:pt x="1952" y="127"/>
                  </a:lnTo>
                  <a:lnTo>
                    <a:pt x="1913" y="147"/>
                  </a:lnTo>
                  <a:lnTo>
                    <a:pt x="17" y="1244"/>
                  </a:lnTo>
                  <a:lnTo>
                    <a:pt x="17" y="1244"/>
                  </a:lnTo>
                  <a:cubicBezTo>
                    <a:pt x="43" y="1231"/>
                    <a:pt x="75" y="1224"/>
                    <a:pt x="108" y="1224"/>
                  </a:cubicBezTo>
                  <a:lnTo>
                    <a:pt x="1428" y="1107"/>
                  </a:lnTo>
                  <a:cubicBezTo>
                    <a:pt x="1467" y="1107"/>
                    <a:pt x="1515" y="1107"/>
                    <a:pt x="1554" y="1117"/>
                  </a:cubicBezTo>
                  <a:cubicBezTo>
                    <a:pt x="1593" y="1137"/>
                    <a:pt x="1641" y="1156"/>
                    <a:pt x="1680" y="1175"/>
                  </a:cubicBezTo>
                  <a:cubicBezTo>
                    <a:pt x="1729" y="1205"/>
                    <a:pt x="1767" y="1234"/>
                    <a:pt x="1816" y="1272"/>
                  </a:cubicBezTo>
                  <a:cubicBezTo>
                    <a:pt x="1855" y="1311"/>
                    <a:pt x="1894" y="1350"/>
                    <a:pt x="1932" y="1389"/>
                  </a:cubicBezTo>
                  <a:cubicBezTo>
                    <a:pt x="1971" y="1437"/>
                    <a:pt x="2010" y="1496"/>
                    <a:pt x="2039" y="1544"/>
                  </a:cubicBezTo>
                  <a:cubicBezTo>
                    <a:pt x="2068" y="1602"/>
                    <a:pt x="2097" y="1661"/>
                    <a:pt x="2127" y="1719"/>
                  </a:cubicBezTo>
                  <a:cubicBezTo>
                    <a:pt x="2136" y="1758"/>
                    <a:pt x="2146" y="1797"/>
                    <a:pt x="2156" y="1835"/>
                  </a:cubicBezTo>
                  <a:cubicBezTo>
                    <a:pt x="2165" y="1865"/>
                    <a:pt x="2175" y="1903"/>
                    <a:pt x="2185" y="1932"/>
                  </a:cubicBezTo>
                  <a:cubicBezTo>
                    <a:pt x="2185" y="1971"/>
                    <a:pt x="2195" y="2000"/>
                    <a:pt x="2195" y="2039"/>
                  </a:cubicBezTo>
                  <a:cubicBezTo>
                    <a:pt x="2195" y="2068"/>
                    <a:pt x="2195" y="2097"/>
                    <a:pt x="2195" y="2127"/>
                  </a:cubicBezTo>
                  <a:cubicBezTo>
                    <a:pt x="2185" y="2156"/>
                    <a:pt x="2185" y="2185"/>
                    <a:pt x="2175" y="2204"/>
                  </a:cubicBezTo>
                  <a:cubicBezTo>
                    <a:pt x="2165" y="2224"/>
                    <a:pt x="2156" y="2253"/>
                    <a:pt x="2146" y="2272"/>
                  </a:cubicBezTo>
                  <a:lnTo>
                    <a:pt x="2146" y="2282"/>
                  </a:lnTo>
                  <a:cubicBezTo>
                    <a:pt x="2136" y="2282"/>
                    <a:pt x="2136" y="2292"/>
                    <a:pt x="2127" y="2292"/>
                  </a:cubicBezTo>
                  <a:cubicBezTo>
                    <a:pt x="2107" y="2330"/>
                    <a:pt x="2078" y="2360"/>
                    <a:pt x="2049" y="2379"/>
                  </a:cubicBezTo>
                  <a:lnTo>
                    <a:pt x="3961" y="1263"/>
                  </a:lnTo>
                  <a:cubicBezTo>
                    <a:pt x="3990" y="1243"/>
                    <a:pt x="4019" y="1214"/>
                    <a:pt x="4039" y="1185"/>
                  </a:cubicBezTo>
                  <a:lnTo>
                    <a:pt x="4039" y="1175"/>
                  </a:lnTo>
                  <a:cubicBezTo>
                    <a:pt x="4048" y="1175"/>
                    <a:pt x="4048" y="1166"/>
                    <a:pt x="4048" y="1166"/>
                  </a:cubicBezTo>
                  <a:lnTo>
                    <a:pt x="4048" y="1156"/>
                  </a:lnTo>
                  <a:cubicBezTo>
                    <a:pt x="4048" y="1156"/>
                    <a:pt x="4048" y="1146"/>
                    <a:pt x="4058" y="1146"/>
                  </a:cubicBezTo>
                  <a:cubicBezTo>
                    <a:pt x="4068" y="1137"/>
                    <a:pt x="4068" y="1127"/>
                    <a:pt x="4068" y="1107"/>
                  </a:cubicBezTo>
                  <a:cubicBezTo>
                    <a:pt x="4078" y="1098"/>
                    <a:pt x="4068" y="1098"/>
                    <a:pt x="4068" y="1098"/>
                  </a:cubicBezTo>
                  <a:lnTo>
                    <a:pt x="4078" y="1069"/>
                  </a:lnTo>
                  <a:lnTo>
                    <a:pt x="4078" y="1039"/>
                  </a:lnTo>
                  <a:lnTo>
                    <a:pt x="4078" y="1020"/>
                  </a:lnTo>
                  <a:lnTo>
                    <a:pt x="4078" y="991"/>
                  </a:lnTo>
                  <a:cubicBezTo>
                    <a:pt x="4078" y="991"/>
                    <a:pt x="4078" y="981"/>
                    <a:pt x="4078" y="972"/>
                  </a:cubicBezTo>
                  <a:cubicBezTo>
                    <a:pt x="4078" y="962"/>
                    <a:pt x="4078" y="952"/>
                    <a:pt x="4078" y="942"/>
                  </a:cubicBezTo>
                  <a:lnTo>
                    <a:pt x="4116" y="913"/>
                  </a:lnTo>
                  <a:lnTo>
                    <a:pt x="4116" y="884"/>
                  </a:lnTo>
                  <a:lnTo>
                    <a:pt x="4116" y="855"/>
                  </a:lnTo>
                  <a:lnTo>
                    <a:pt x="4116" y="836"/>
                  </a:lnTo>
                  <a:lnTo>
                    <a:pt x="4116" y="816"/>
                  </a:lnTo>
                  <a:cubicBezTo>
                    <a:pt x="4116" y="807"/>
                    <a:pt x="4116" y="797"/>
                    <a:pt x="4116" y="787"/>
                  </a:cubicBezTo>
                  <a:cubicBezTo>
                    <a:pt x="4116" y="777"/>
                    <a:pt x="4116" y="768"/>
                    <a:pt x="4116" y="758"/>
                  </a:cubicBezTo>
                  <a:cubicBezTo>
                    <a:pt x="4116" y="748"/>
                    <a:pt x="4116" y="739"/>
                    <a:pt x="4107" y="729"/>
                  </a:cubicBezTo>
                  <a:lnTo>
                    <a:pt x="4107" y="709"/>
                  </a:lnTo>
                  <a:lnTo>
                    <a:pt x="4107" y="680"/>
                  </a:lnTo>
                  <a:cubicBezTo>
                    <a:pt x="4107" y="671"/>
                    <a:pt x="4107" y="661"/>
                    <a:pt x="4097" y="651"/>
                  </a:cubicBezTo>
                  <a:lnTo>
                    <a:pt x="4087" y="622"/>
                  </a:lnTo>
                  <a:lnTo>
                    <a:pt x="4078" y="603"/>
                  </a:lnTo>
                  <a:lnTo>
                    <a:pt x="4068" y="574"/>
                  </a:lnTo>
                  <a:lnTo>
                    <a:pt x="4048" y="544"/>
                  </a:lnTo>
                  <a:lnTo>
                    <a:pt x="4039" y="525"/>
                  </a:lnTo>
                  <a:lnTo>
                    <a:pt x="4029" y="496"/>
                  </a:lnTo>
                  <a:lnTo>
                    <a:pt x="4010" y="467"/>
                  </a:lnTo>
                  <a:lnTo>
                    <a:pt x="3990" y="428"/>
                  </a:lnTo>
                  <a:cubicBezTo>
                    <a:pt x="3980" y="399"/>
                    <a:pt x="3961" y="379"/>
                    <a:pt x="3951" y="360"/>
                  </a:cubicBezTo>
                  <a:lnTo>
                    <a:pt x="3922" y="312"/>
                  </a:lnTo>
                  <a:lnTo>
                    <a:pt x="3893" y="282"/>
                  </a:lnTo>
                  <a:lnTo>
                    <a:pt x="3883" y="273"/>
                  </a:lnTo>
                  <a:lnTo>
                    <a:pt x="3874" y="263"/>
                  </a:lnTo>
                  <a:cubicBezTo>
                    <a:pt x="3874" y="253"/>
                    <a:pt x="3864" y="244"/>
                    <a:pt x="3854" y="244"/>
                  </a:cubicBezTo>
                  <a:lnTo>
                    <a:pt x="3835" y="214"/>
                  </a:lnTo>
                  <a:lnTo>
                    <a:pt x="3815" y="195"/>
                  </a:lnTo>
                  <a:lnTo>
                    <a:pt x="3796" y="176"/>
                  </a:lnTo>
                  <a:cubicBezTo>
                    <a:pt x="3786" y="166"/>
                    <a:pt x="3777" y="156"/>
                    <a:pt x="3767" y="156"/>
                  </a:cubicBezTo>
                  <a:lnTo>
                    <a:pt x="3767" y="147"/>
                  </a:lnTo>
                  <a:lnTo>
                    <a:pt x="3748" y="137"/>
                  </a:lnTo>
                  <a:lnTo>
                    <a:pt x="3728" y="117"/>
                  </a:lnTo>
                  <a:lnTo>
                    <a:pt x="3699" y="98"/>
                  </a:lnTo>
                  <a:lnTo>
                    <a:pt x="3680" y="79"/>
                  </a:lnTo>
                  <a:lnTo>
                    <a:pt x="3660" y="69"/>
                  </a:lnTo>
                  <a:lnTo>
                    <a:pt x="3641" y="49"/>
                  </a:lnTo>
                  <a:lnTo>
                    <a:pt x="3621" y="40"/>
                  </a:lnTo>
                  <a:lnTo>
                    <a:pt x="3602" y="30"/>
                  </a:lnTo>
                  <a:lnTo>
                    <a:pt x="3583" y="20"/>
                  </a:lnTo>
                  <a:lnTo>
                    <a:pt x="3563" y="11"/>
                  </a:lnTo>
                  <a:lnTo>
                    <a:pt x="3544" y="11"/>
                  </a:lnTo>
                  <a:lnTo>
                    <a:pt x="3515" y="1"/>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686;p38"/>
            <p:cNvSpPr/>
            <p:nvPr/>
          </p:nvSpPr>
          <p:spPr>
            <a:xfrm>
              <a:off x="3352325" y="3205825"/>
              <a:ext cx="70175" cy="86650"/>
            </a:xfrm>
            <a:custGeom>
              <a:avLst/>
              <a:gdLst/>
              <a:ahLst/>
              <a:cxnLst/>
              <a:rect l="l" t="t" r="r" b="b"/>
              <a:pathLst>
                <a:path w="2807" h="3466" extrusionOk="0">
                  <a:moveTo>
                    <a:pt x="2030" y="0"/>
                  </a:moveTo>
                  <a:lnTo>
                    <a:pt x="2000" y="10"/>
                  </a:lnTo>
                  <a:cubicBezTo>
                    <a:pt x="1981" y="10"/>
                    <a:pt x="1971" y="20"/>
                    <a:pt x="1952" y="30"/>
                  </a:cubicBezTo>
                  <a:lnTo>
                    <a:pt x="40" y="1136"/>
                  </a:lnTo>
                  <a:cubicBezTo>
                    <a:pt x="69" y="1126"/>
                    <a:pt x="98" y="1117"/>
                    <a:pt x="127" y="1107"/>
                  </a:cubicBezTo>
                  <a:lnTo>
                    <a:pt x="214" y="1107"/>
                  </a:lnTo>
                  <a:cubicBezTo>
                    <a:pt x="244" y="1117"/>
                    <a:pt x="273" y="1117"/>
                    <a:pt x="312" y="1126"/>
                  </a:cubicBezTo>
                  <a:cubicBezTo>
                    <a:pt x="341" y="1146"/>
                    <a:pt x="379" y="1155"/>
                    <a:pt x="409" y="1175"/>
                  </a:cubicBezTo>
                  <a:cubicBezTo>
                    <a:pt x="457" y="1204"/>
                    <a:pt x="496" y="1233"/>
                    <a:pt x="535" y="1272"/>
                  </a:cubicBezTo>
                  <a:cubicBezTo>
                    <a:pt x="583" y="1311"/>
                    <a:pt x="622" y="1359"/>
                    <a:pt x="661" y="1408"/>
                  </a:cubicBezTo>
                  <a:cubicBezTo>
                    <a:pt x="690" y="1437"/>
                    <a:pt x="709" y="1476"/>
                    <a:pt x="739" y="1515"/>
                  </a:cubicBezTo>
                  <a:lnTo>
                    <a:pt x="748" y="1534"/>
                  </a:lnTo>
                  <a:cubicBezTo>
                    <a:pt x="768" y="1573"/>
                    <a:pt x="797" y="1612"/>
                    <a:pt x="816" y="1651"/>
                  </a:cubicBezTo>
                  <a:cubicBezTo>
                    <a:pt x="836" y="1689"/>
                    <a:pt x="845" y="1738"/>
                    <a:pt x="865" y="1777"/>
                  </a:cubicBezTo>
                  <a:cubicBezTo>
                    <a:pt x="874" y="1816"/>
                    <a:pt x="894" y="1854"/>
                    <a:pt x="904" y="1893"/>
                  </a:cubicBezTo>
                  <a:cubicBezTo>
                    <a:pt x="904" y="1932"/>
                    <a:pt x="913" y="1981"/>
                    <a:pt x="913" y="2019"/>
                  </a:cubicBezTo>
                  <a:cubicBezTo>
                    <a:pt x="913" y="2058"/>
                    <a:pt x="913" y="2087"/>
                    <a:pt x="913" y="2126"/>
                  </a:cubicBezTo>
                  <a:cubicBezTo>
                    <a:pt x="913" y="2165"/>
                    <a:pt x="904" y="2194"/>
                    <a:pt x="894" y="2223"/>
                  </a:cubicBezTo>
                  <a:cubicBezTo>
                    <a:pt x="884" y="2252"/>
                    <a:pt x="865" y="2281"/>
                    <a:pt x="845" y="2311"/>
                  </a:cubicBezTo>
                  <a:lnTo>
                    <a:pt x="79" y="3388"/>
                  </a:lnTo>
                  <a:cubicBezTo>
                    <a:pt x="59" y="3417"/>
                    <a:pt x="30" y="3446"/>
                    <a:pt x="1" y="3466"/>
                  </a:cubicBezTo>
                  <a:lnTo>
                    <a:pt x="1913" y="2349"/>
                  </a:lnTo>
                  <a:cubicBezTo>
                    <a:pt x="1942" y="2330"/>
                    <a:pt x="1971" y="2311"/>
                    <a:pt x="2000" y="2281"/>
                  </a:cubicBezTo>
                  <a:lnTo>
                    <a:pt x="2758" y="1194"/>
                  </a:lnTo>
                  <a:lnTo>
                    <a:pt x="2767" y="1185"/>
                  </a:lnTo>
                  <a:cubicBezTo>
                    <a:pt x="2777" y="1175"/>
                    <a:pt x="2787" y="1165"/>
                    <a:pt x="2787" y="1146"/>
                  </a:cubicBezTo>
                  <a:cubicBezTo>
                    <a:pt x="2796" y="1136"/>
                    <a:pt x="2796" y="1126"/>
                    <a:pt x="2806" y="1117"/>
                  </a:cubicBezTo>
                  <a:cubicBezTo>
                    <a:pt x="2806" y="1107"/>
                    <a:pt x="2806" y="1097"/>
                    <a:pt x="2806" y="1088"/>
                  </a:cubicBezTo>
                  <a:lnTo>
                    <a:pt x="2806" y="1068"/>
                  </a:lnTo>
                  <a:lnTo>
                    <a:pt x="2806" y="1039"/>
                  </a:lnTo>
                  <a:lnTo>
                    <a:pt x="2806" y="1020"/>
                  </a:lnTo>
                  <a:cubicBezTo>
                    <a:pt x="2806" y="1010"/>
                    <a:pt x="2806" y="1000"/>
                    <a:pt x="2806" y="1000"/>
                  </a:cubicBezTo>
                  <a:cubicBezTo>
                    <a:pt x="2806" y="990"/>
                    <a:pt x="2806" y="981"/>
                    <a:pt x="2806" y="971"/>
                  </a:cubicBezTo>
                  <a:cubicBezTo>
                    <a:pt x="2806" y="961"/>
                    <a:pt x="2806" y="961"/>
                    <a:pt x="2806" y="952"/>
                  </a:cubicBezTo>
                  <a:lnTo>
                    <a:pt x="2796" y="893"/>
                  </a:lnTo>
                  <a:cubicBezTo>
                    <a:pt x="2796" y="884"/>
                    <a:pt x="2796" y="874"/>
                    <a:pt x="2796" y="874"/>
                  </a:cubicBezTo>
                  <a:lnTo>
                    <a:pt x="2796" y="864"/>
                  </a:lnTo>
                  <a:lnTo>
                    <a:pt x="2796" y="845"/>
                  </a:lnTo>
                  <a:lnTo>
                    <a:pt x="2796" y="816"/>
                  </a:lnTo>
                  <a:lnTo>
                    <a:pt x="2796" y="787"/>
                  </a:lnTo>
                  <a:cubicBezTo>
                    <a:pt x="2796" y="777"/>
                    <a:pt x="2796" y="767"/>
                    <a:pt x="2796" y="767"/>
                  </a:cubicBezTo>
                  <a:lnTo>
                    <a:pt x="2796" y="748"/>
                  </a:lnTo>
                  <a:cubicBezTo>
                    <a:pt x="2796" y="748"/>
                    <a:pt x="2796" y="738"/>
                    <a:pt x="2796" y="738"/>
                  </a:cubicBezTo>
                  <a:cubicBezTo>
                    <a:pt x="2796" y="728"/>
                    <a:pt x="2796" y="719"/>
                    <a:pt x="2796" y="709"/>
                  </a:cubicBezTo>
                  <a:lnTo>
                    <a:pt x="2787" y="680"/>
                  </a:lnTo>
                  <a:cubicBezTo>
                    <a:pt x="2787" y="670"/>
                    <a:pt x="2787" y="660"/>
                    <a:pt x="2777" y="651"/>
                  </a:cubicBezTo>
                  <a:cubicBezTo>
                    <a:pt x="2777" y="651"/>
                    <a:pt x="2777" y="641"/>
                    <a:pt x="2767" y="631"/>
                  </a:cubicBezTo>
                  <a:lnTo>
                    <a:pt x="2767" y="602"/>
                  </a:lnTo>
                  <a:cubicBezTo>
                    <a:pt x="2767" y="593"/>
                    <a:pt x="2758" y="593"/>
                    <a:pt x="2758" y="583"/>
                  </a:cubicBezTo>
                  <a:cubicBezTo>
                    <a:pt x="2748" y="573"/>
                    <a:pt x="2748" y="563"/>
                    <a:pt x="2748" y="554"/>
                  </a:cubicBezTo>
                  <a:lnTo>
                    <a:pt x="2738" y="534"/>
                  </a:lnTo>
                  <a:lnTo>
                    <a:pt x="2719" y="505"/>
                  </a:lnTo>
                  <a:lnTo>
                    <a:pt x="2709" y="486"/>
                  </a:lnTo>
                  <a:lnTo>
                    <a:pt x="2699" y="457"/>
                  </a:lnTo>
                  <a:lnTo>
                    <a:pt x="2670" y="408"/>
                  </a:lnTo>
                  <a:cubicBezTo>
                    <a:pt x="2670" y="408"/>
                    <a:pt x="2660" y="398"/>
                    <a:pt x="2660" y="389"/>
                  </a:cubicBezTo>
                  <a:lnTo>
                    <a:pt x="2651" y="369"/>
                  </a:lnTo>
                  <a:lnTo>
                    <a:pt x="2631" y="340"/>
                  </a:lnTo>
                  <a:lnTo>
                    <a:pt x="2602" y="301"/>
                  </a:lnTo>
                  <a:lnTo>
                    <a:pt x="2573" y="272"/>
                  </a:lnTo>
                  <a:lnTo>
                    <a:pt x="2573" y="263"/>
                  </a:lnTo>
                  <a:lnTo>
                    <a:pt x="2554" y="243"/>
                  </a:lnTo>
                  <a:cubicBezTo>
                    <a:pt x="2554" y="233"/>
                    <a:pt x="2544" y="233"/>
                    <a:pt x="2534" y="224"/>
                  </a:cubicBezTo>
                  <a:cubicBezTo>
                    <a:pt x="2534" y="214"/>
                    <a:pt x="2525" y="204"/>
                    <a:pt x="2515" y="195"/>
                  </a:cubicBezTo>
                  <a:lnTo>
                    <a:pt x="2495" y="175"/>
                  </a:lnTo>
                  <a:lnTo>
                    <a:pt x="2476" y="156"/>
                  </a:lnTo>
                  <a:cubicBezTo>
                    <a:pt x="2466" y="146"/>
                    <a:pt x="2457" y="146"/>
                    <a:pt x="2447" y="136"/>
                  </a:cubicBezTo>
                  <a:cubicBezTo>
                    <a:pt x="2437" y="136"/>
                    <a:pt x="2437" y="127"/>
                    <a:pt x="2427" y="127"/>
                  </a:cubicBezTo>
                  <a:lnTo>
                    <a:pt x="2408" y="107"/>
                  </a:lnTo>
                  <a:lnTo>
                    <a:pt x="2389" y="88"/>
                  </a:lnTo>
                  <a:lnTo>
                    <a:pt x="2360" y="68"/>
                  </a:lnTo>
                  <a:lnTo>
                    <a:pt x="2340" y="59"/>
                  </a:lnTo>
                  <a:lnTo>
                    <a:pt x="2321" y="39"/>
                  </a:lnTo>
                  <a:lnTo>
                    <a:pt x="2301" y="30"/>
                  </a:lnTo>
                  <a:lnTo>
                    <a:pt x="2282" y="20"/>
                  </a:lnTo>
                  <a:lnTo>
                    <a:pt x="2262" y="10"/>
                  </a:lnTo>
                  <a:lnTo>
                    <a:pt x="2243" y="0"/>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687;p38"/>
            <p:cNvSpPr/>
            <p:nvPr/>
          </p:nvSpPr>
          <p:spPr>
            <a:xfrm>
              <a:off x="3547200" y="3317700"/>
              <a:ext cx="88825" cy="108000"/>
            </a:xfrm>
            <a:custGeom>
              <a:avLst/>
              <a:gdLst/>
              <a:ahLst/>
              <a:cxnLst/>
              <a:rect l="l" t="t" r="r" b="b"/>
              <a:pathLst>
                <a:path w="3553" h="4320" extrusionOk="0">
                  <a:moveTo>
                    <a:pt x="19" y="1106"/>
                  </a:moveTo>
                  <a:cubicBezTo>
                    <a:pt x="12" y="1109"/>
                    <a:pt x="6" y="1112"/>
                    <a:pt x="0" y="1116"/>
                  </a:cubicBezTo>
                  <a:lnTo>
                    <a:pt x="19" y="1106"/>
                  </a:lnTo>
                  <a:close/>
                  <a:moveTo>
                    <a:pt x="2009" y="0"/>
                  </a:moveTo>
                  <a:lnTo>
                    <a:pt x="1980" y="10"/>
                  </a:lnTo>
                  <a:cubicBezTo>
                    <a:pt x="1961" y="19"/>
                    <a:pt x="1951" y="29"/>
                    <a:pt x="1932" y="29"/>
                  </a:cubicBezTo>
                  <a:lnTo>
                    <a:pt x="19" y="1106"/>
                  </a:lnTo>
                  <a:lnTo>
                    <a:pt x="19" y="1106"/>
                  </a:lnTo>
                  <a:cubicBezTo>
                    <a:pt x="45" y="1093"/>
                    <a:pt x="76" y="1087"/>
                    <a:pt x="107" y="1087"/>
                  </a:cubicBezTo>
                  <a:cubicBezTo>
                    <a:pt x="146" y="1087"/>
                    <a:pt x="184" y="1087"/>
                    <a:pt x="223" y="1097"/>
                  </a:cubicBezTo>
                  <a:cubicBezTo>
                    <a:pt x="272" y="1107"/>
                    <a:pt x="311" y="1126"/>
                    <a:pt x="359" y="1155"/>
                  </a:cubicBezTo>
                  <a:cubicBezTo>
                    <a:pt x="398" y="1184"/>
                    <a:pt x="447" y="1213"/>
                    <a:pt x="485" y="1252"/>
                  </a:cubicBezTo>
                  <a:cubicBezTo>
                    <a:pt x="534" y="1291"/>
                    <a:pt x="573" y="1330"/>
                    <a:pt x="612" y="1378"/>
                  </a:cubicBezTo>
                  <a:cubicBezTo>
                    <a:pt x="650" y="1427"/>
                    <a:pt x="680" y="1475"/>
                    <a:pt x="718" y="1524"/>
                  </a:cubicBezTo>
                  <a:cubicBezTo>
                    <a:pt x="747" y="1582"/>
                    <a:pt x="777" y="1640"/>
                    <a:pt x="796" y="1708"/>
                  </a:cubicBezTo>
                  <a:lnTo>
                    <a:pt x="1572" y="3669"/>
                  </a:lnTo>
                  <a:cubicBezTo>
                    <a:pt x="1592" y="3708"/>
                    <a:pt x="1602" y="3737"/>
                    <a:pt x="1611" y="3776"/>
                  </a:cubicBezTo>
                  <a:cubicBezTo>
                    <a:pt x="1621" y="3815"/>
                    <a:pt x="1631" y="3853"/>
                    <a:pt x="1631" y="3883"/>
                  </a:cubicBezTo>
                  <a:cubicBezTo>
                    <a:pt x="1640" y="3912"/>
                    <a:pt x="1640" y="3951"/>
                    <a:pt x="1640" y="3980"/>
                  </a:cubicBezTo>
                  <a:cubicBezTo>
                    <a:pt x="1640" y="4009"/>
                    <a:pt x="1640" y="4038"/>
                    <a:pt x="1640" y="4067"/>
                  </a:cubicBezTo>
                  <a:cubicBezTo>
                    <a:pt x="1640" y="4096"/>
                    <a:pt x="1631" y="4125"/>
                    <a:pt x="1621" y="4154"/>
                  </a:cubicBezTo>
                  <a:cubicBezTo>
                    <a:pt x="1621" y="4174"/>
                    <a:pt x="1611" y="4193"/>
                    <a:pt x="1602" y="4213"/>
                  </a:cubicBezTo>
                  <a:cubicBezTo>
                    <a:pt x="1602" y="4222"/>
                    <a:pt x="1602" y="4222"/>
                    <a:pt x="1602" y="4222"/>
                  </a:cubicBezTo>
                  <a:lnTo>
                    <a:pt x="1582" y="4242"/>
                  </a:lnTo>
                  <a:cubicBezTo>
                    <a:pt x="1563" y="4271"/>
                    <a:pt x="1534" y="4300"/>
                    <a:pt x="1505" y="4319"/>
                  </a:cubicBezTo>
                  <a:lnTo>
                    <a:pt x="3417" y="3213"/>
                  </a:lnTo>
                  <a:cubicBezTo>
                    <a:pt x="3446" y="3193"/>
                    <a:pt x="3475" y="3164"/>
                    <a:pt x="3494" y="3135"/>
                  </a:cubicBezTo>
                  <a:lnTo>
                    <a:pt x="3504" y="3126"/>
                  </a:lnTo>
                  <a:cubicBezTo>
                    <a:pt x="3504" y="3116"/>
                    <a:pt x="3504" y="3116"/>
                    <a:pt x="3514" y="3116"/>
                  </a:cubicBezTo>
                  <a:lnTo>
                    <a:pt x="3514" y="3106"/>
                  </a:lnTo>
                  <a:cubicBezTo>
                    <a:pt x="3514" y="3106"/>
                    <a:pt x="3514" y="3096"/>
                    <a:pt x="3523" y="3087"/>
                  </a:cubicBezTo>
                  <a:cubicBezTo>
                    <a:pt x="3523" y="3077"/>
                    <a:pt x="3523" y="3067"/>
                    <a:pt x="3533" y="3058"/>
                  </a:cubicBezTo>
                  <a:cubicBezTo>
                    <a:pt x="3533" y="3048"/>
                    <a:pt x="3533" y="3048"/>
                    <a:pt x="3533" y="3038"/>
                  </a:cubicBezTo>
                  <a:cubicBezTo>
                    <a:pt x="3533" y="3028"/>
                    <a:pt x="3533" y="3019"/>
                    <a:pt x="3533" y="3009"/>
                  </a:cubicBezTo>
                  <a:cubicBezTo>
                    <a:pt x="3533" y="2999"/>
                    <a:pt x="3533" y="2990"/>
                    <a:pt x="3543" y="2980"/>
                  </a:cubicBezTo>
                  <a:cubicBezTo>
                    <a:pt x="3543" y="2980"/>
                    <a:pt x="3543" y="2970"/>
                    <a:pt x="3543" y="2960"/>
                  </a:cubicBezTo>
                  <a:lnTo>
                    <a:pt x="3543" y="2931"/>
                  </a:lnTo>
                  <a:lnTo>
                    <a:pt x="3543" y="2912"/>
                  </a:lnTo>
                  <a:lnTo>
                    <a:pt x="3543" y="2883"/>
                  </a:lnTo>
                  <a:cubicBezTo>
                    <a:pt x="3543" y="2880"/>
                    <a:pt x="3544" y="2879"/>
                    <a:pt x="3545" y="2879"/>
                  </a:cubicBezTo>
                  <a:cubicBezTo>
                    <a:pt x="3548" y="2879"/>
                    <a:pt x="3553" y="2883"/>
                    <a:pt x="3553" y="2883"/>
                  </a:cubicBezTo>
                  <a:lnTo>
                    <a:pt x="3553" y="2873"/>
                  </a:lnTo>
                  <a:cubicBezTo>
                    <a:pt x="3553" y="2863"/>
                    <a:pt x="3553" y="2854"/>
                    <a:pt x="3553" y="2844"/>
                  </a:cubicBezTo>
                  <a:lnTo>
                    <a:pt x="3553" y="2825"/>
                  </a:lnTo>
                  <a:lnTo>
                    <a:pt x="3553" y="2795"/>
                  </a:lnTo>
                  <a:cubicBezTo>
                    <a:pt x="3553" y="2786"/>
                    <a:pt x="3553" y="2786"/>
                    <a:pt x="3553" y="2776"/>
                  </a:cubicBezTo>
                  <a:lnTo>
                    <a:pt x="3553" y="2766"/>
                  </a:lnTo>
                  <a:lnTo>
                    <a:pt x="3553" y="2747"/>
                  </a:lnTo>
                  <a:lnTo>
                    <a:pt x="3553" y="2718"/>
                  </a:lnTo>
                  <a:cubicBezTo>
                    <a:pt x="3553" y="2708"/>
                    <a:pt x="3553" y="2698"/>
                    <a:pt x="3553" y="2689"/>
                  </a:cubicBezTo>
                  <a:lnTo>
                    <a:pt x="3553" y="2669"/>
                  </a:lnTo>
                  <a:lnTo>
                    <a:pt x="3514" y="2640"/>
                  </a:lnTo>
                  <a:cubicBezTo>
                    <a:pt x="3514" y="2630"/>
                    <a:pt x="3504" y="2621"/>
                    <a:pt x="3504" y="2611"/>
                  </a:cubicBezTo>
                  <a:cubicBezTo>
                    <a:pt x="3504" y="2601"/>
                    <a:pt x="3504" y="2592"/>
                    <a:pt x="3494" y="2582"/>
                  </a:cubicBezTo>
                  <a:cubicBezTo>
                    <a:pt x="3494" y="2572"/>
                    <a:pt x="3494" y="2563"/>
                    <a:pt x="3485" y="2553"/>
                  </a:cubicBezTo>
                  <a:lnTo>
                    <a:pt x="2728" y="602"/>
                  </a:lnTo>
                  <a:lnTo>
                    <a:pt x="2718" y="573"/>
                  </a:lnTo>
                  <a:cubicBezTo>
                    <a:pt x="2718" y="563"/>
                    <a:pt x="2718" y="563"/>
                    <a:pt x="2708" y="553"/>
                  </a:cubicBezTo>
                  <a:lnTo>
                    <a:pt x="2698" y="524"/>
                  </a:lnTo>
                  <a:lnTo>
                    <a:pt x="2679" y="505"/>
                  </a:lnTo>
                  <a:cubicBezTo>
                    <a:pt x="2679" y="495"/>
                    <a:pt x="2669" y="485"/>
                    <a:pt x="2669" y="466"/>
                  </a:cubicBezTo>
                  <a:cubicBezTo>
                    <a:pt x="2660" y="456"/>
                    <a:pt x="2650" y="447"/>
                    <a:pt x="2640" y="427"/>
                  </a:cubicBezTo>
                  <a:cubicBezTo>
                    <a:pt x="2630" y="408"/>
                    <a:pt x="2621" y="388"/>
                    <a:pt x="2601" y="359"/>
                  </a:cubicBezTo>
                  <a:cubicBezTo>
                    <a:pt x="2592" y="349"/>
                    <a:pt x="2582" y="330"/>
                    <a:pt x="2572" y="320"/>
                  </a:cubicBezTo>
                  <a:lnTo>
                    <a:pt x="2553" y="291"/>
                  </a:lnTo>
                  <a:cubicBezTo>
                    <a:pt x="2553" y="291"/>
                    <a:pt x="2543" y="282"/>
                    <a:pt x="2543" y="272"/>
                  </a:cubicBezTo>
                  <a:lnTo>
                    <a:pt x="2514" y="243"/>
                  </a:lnTo>
                  <a:lnTo>
                    <a:pt x="2495" y="223"/>
                  </a:lnTo>
                  <a:lnTo>
                    <a:pt x="2475" y="204"/>
                  </a:lnTo>
                  <a:lnTo>
                    <a:pt x="2456" y="175"/>
                  </a:lnTo>
                  <a:lnTo>
                    <a:pt x="2427" y="155"/>
                  </a:lnTo>
                  <a:lnTo>
                    <a:pt x="2427" y="146"/>
                  </a:lnTo>
                  <a:lnTo>
                    <a:pt x="2407" y="136"/>
                  </a:lnTo>
                  <a:lnTo>
                    <a:pt x="2388" y="117"/>
                  </a:lnTo>
                  <a:lnTo>
                    <a:pt x="2368" y="97"/>
                  </a:lnTo>
                  <a:lnTo>
                    <a:pt x="2339" y="87"/>
                  </a:lnTo>
                  <a:lnTo>
                    <a:pt x="2320" y="68"/>
                  </a:lnTo>
                  <a:lnTo>
                    <a:pt x="2300" y="58"/>
                  </a:lnTo>
                  <a:lnTo>
                    <a:pt x="2281" y="49"/>
                  </a:lnTo>
                  <a:lnTo>
                    <a:pt x="2262" y="39"/>
                  </a:lnTo>
                  <a:lnTo>
                    <a:pt x="2242" y="29"/>
                  </a:lnTo>
                  <a:lnTo>
                    <a:pt x="2223" y="19"/>
                  </a:lnTo>
                  <a:lnTo>
                    <a:pt x="2203" y="10"/>
                  </a:lnTo>
                  <a:lnTo>
                    <a:pt x="217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688;p38"/>
            <p:cNvSpPr/>
            <p:nvPr/>
          </p:nvSpPr>
          <p:spPr>
            <a:xfrm>
              <a:off x="3249925" y="2818050"/>
              <a:ext cx="102200" cy="100500"/>
            </a:xfrm>
            <a:custGeom>
              <a:avLst/>
              <a:gdLst/>
              <a:ahLst/>
              <a:cxnLst/>
              <a:rect l="l" t="t" r="r" b="b"/>
              <a:pathLst>
                <a:path w="4088" h="4020" extrusionOk="0">
                  <a:moveTo>
                    <a:pt x="1991" y="1"/>
                  </a:moveTo>
                  <a:lnTo>
                    <a:pt x="1952" y="10"/>
                  </a:lnTo>
                  <a:cubicBezTo>
                    <a:pt x="1932" y="10"/>
                    <a:pt x="1923" y="20"/>
                    <a:pt x="1913" y="30"/>
                  </a:cubicBezTo>
                  <a:lnTo>
                    <a:pt x="1" y="1136"/>
                  </a:lnTo>
                  <a:cubicBezTo>
                    <a:pt x="20" y="1127"/>
                    <a:pt x="49" y="1117"/>
                    <a:pt x="79" y="1107"/>
                  </a:cubicBezTo>
                  <a:lnTo>
                    <a:pt x="166" y="1107"/>
                  </a:lnTo>
                  <a:cubicBezTo>
                    <a:pt x="195" y="1117"/>
                    <a:pt x="224" y="1117"/>
                    <a:pt x="263" y="1127"/>
                  </a:cubicBezTo>
                  <a:cubicBezTo>
                    <a:pt x="292" y="1146"/>
                    <a:pt x="331" y="1156"/>
                    <a:pt x="360" y="1175"/>
                  </a:cubicBezTo>
                  <a:cubicBezTo>
                    <a:pt x="409" y="1204"/>
                    <a:pt x="447" y="1233"/>
                    <a:pt x="486" y="1272"/>
                  </a:cubicBezTo>
                  <a:cubicBezTo>
                    <a:pt x="535" y="1311"/>
                    <a:pt x="574" y="1360"/>
                    <a:pt x="612" y="1398"/>
                  </a:cubicBezTo>
                  <a:lnTo>
                    <a:pt x="1923" y="3039"/>
                  </a:lnTo>
                  <a:cubicBezTo>
                    <a:pt x="1952" y="3078"/>
                    <a:pt x="1981" y="3116"/>
                    <a:pt x="2010" y="3155"/>
                  </a:cubicBezTo>
                  <a:lnTo>
                    <a:pt x="2020" y="3165"/>
                  </a:lnTo>
                  <a:cubicBezTo>
                    <a:pt x="2039" y="3204"/>
                    <a:pt x="2059" y="3252"/>
                    <a:pt x="2078" y="3291"/>
                  </a:cubicBezTo>
                  <a:cubicBezTo>
                    <a:pt x="2097" y="3330"/>
                    <a:pt x="2117" y="3369"/>
                    <a:pt x="2127" y="3408"/>
                  </a:cubicBezTo>
                  <a:cubicBezTo>
                    <a:pt x="2146" y="3446"/>
                    <a:pt x="2156" y="3495"/>
                    <a:pt x="2165" y="3534"/>
                  </a:cubicBezTo>
                  <a:cubicBezTo>
                    <a:pt x="2175" y="3573"/>
                    <a:pt x="2175" y="3611"/>
                    <a:pt x="2185" y="3650"/>
                  </a:cubicBezTo>
                  <a:cubicBezTo>
                    <a:pt x="2185" y="3689"/>
                    <a:pt x="2185" y="3728"/>
                    <a:pt x="2185" y="3767"/>
                  </a:cubicBezTo>
                  <a:cubicBezTo>
                    <a:pt x="2175" y="3796"/>
                    <a:pt x="2165" y="3835"/>
                    <a:pt x="2156" y="3864"/>
                  </a:cubicBezTo>
                  <a:cubicBezTo>
                    <a:pt x="2146" y="3893"/>
                    <a:pt x="2136" y="3922"/>
                    <a:pt x="2117" y="3951"/>
                  </a:cubicBezTo>
                  <a:cubicBezTo>
                    <a:pt x="2106" y="3968"/>
                    <a:pt x="2091" y="3982"/>
                    <a:pt x="2074" y="3994"/>
                  </a:cubicBezTo>
                  <a:lnTo>
                    <a:pt x="2074" y="3994"/>
                  </a:lnTo>
                  <a:lnTo>
                    <a:pt x="3951" y="2913"/>
                  </a:lnTo>
                  <a:cubicBezTo>
                    <a:pt x="3980" y="2893"/>
                    <a:pt x="4010" y="2864"/>
                    <a:pt x="4029" y="2835"/>
                  </a:cubicBezTo>
                  <a:lnTo>
                    <a:pt x="4039" y="2825"/>
                  </a:lnTo>
                  <a:cubicBezTo>
                    <a:pt x="4039" y="2816"/>
                    <a:pt x="4048" y="2796"/>
                    <a:pt x="4058" y="2786"/>
                  </a:cubicBezTo>
                  <a:cubicBezTo>
                    <a:pt x="4058" y="2777"/>
                    <a:pt x="4068" y="2767"/>
                    <a:pt x="4068" y="2757"/>
                  </a:cubicBezTo>
                  <a:lnTo>
                    <a:pt x="4068" y="2748"/>
                  </a:lnTo>
                  <a:cubicBezTo>
                    <a:pt x="4068" y="2738"/>
                    <a:pt x="4078" y="2738"/>
                    <a:pt x="4078" y="2728"/>
                  </a:cubicBezTo>
                  <a:lnTo>
                    <a:pt x="4087" y="2699"/>
                  </a:lnTo>
                  <a:lnTo>
                    <a:pt x="4087" y="2680"/>
                  </a:lnTo>
                  <a:lnTo>
                    <a:pt x="4087" y="2651"/>
                  </a:lnTo>
                  <a:lnTo>
                    <a:pt x="4087" y="2631"/>
                  </a:lnTo>
                  <a:cubicBezTo>
                    <a:pt x="4087" y="2621"/>
                    <a:pt x="4087" y="2612"/>
                    <a:pt x="4087" y="2612"/>
                  </a:cubicBezTo>
                  <a:lnTo>
                    <a:pt x="4087" y="2583"/>
                  </a:lnTo>
                  <a:cubicBezTo>
                    <a:pt x="4087" y="2563"/>
                    <a:pt x="4078" y="2544"/>
                    <a:pt x="4078" y="2524"/>
                  </a:cubicBezTo>
                  <a:lnTo>
                    <a:pt x="4078" y="2505"/>
                  </a:lnTo>
                  <a:lnTo>
                    <a:pt x="4078" y="2476"/>
                  </a:lnTo>
                  <a:cubicBezTo>
                    <a:pt x="4068" y="2476"/>
                    <a:pt x="4068" y="2466"/>
                    <a:pt x="4078" y="2456"/>
                  </a:cubicBezTo>
                  <a:cubicBezTo>
                    <a:pt x="4078" y="2447"/>
                    <a:pt x="4078" y="2437"/>
                    <a:pt x="4078" y="2427"/>
                  </a:cubicBezTo>
                  <a:lnTo>
                    <a:pt x="4078" y="2398"/>
                  </a:lnTo>
                  <a:cubicBezTo>
                    <a:pt x="4068" y="2398"/>
                    <a:pt x="4068" y="2398"/>
                    <a:pt x="4078" y="2388"/>
                  </a:cubicBezTo>
                  <a:cubicBezTo>
                    <a:pt x="4078" y="2388"/>
                    <a:pt x="4078" y="2379"/>
                    <a:pt x="4078" y="2379"/>
                  </a:cubicBezTo>
                  <a:cubicBezTo>
                    <a:pt x="4068" y="2369"/>
                    <a:pt x="4068" y="2359"/>
                    <a:pt x="4068" y="2350"/>
                  </a:cubicBezTo>
                  <a:lnTo>
                    <a:pt x="4058" y="2321"/>
                  </a:lnTo>
                  <a:cubicBezTo>
                    <a:pt x="4058" y="2311"/>
                    <a:pt x="4058" y="2301"/>
                    <a:pt x="4048" y="2291"/>
                  </a:cubicBezTo>
                  <a:cubicBezTo>
                    <a:pt x="4048" y="2282"/>
                    <a:pt x="4048" y="2282"/>
                    <a:pt x="4039" y="2272"/>
                  </a:cubicBezTo>
                  <a:lnTo>
                    <a:pt x="4039" y="2243"/>
                  </a:lnTo>
                  <a:lnTo>
                    <a:pt x="4029" y="2223"/>
                  </a:lnTo>
                  <a:lnTo>
                    <a:pt x="4019" y="2194"/>
                  </a:lnTo>
                  <a:lnTo>
                    <a:pt x="4010" y="2175"/>
                  </a:lnTo>
                  <a:lnTo>
                    <a:pt x="3990" y="2146"/>
                  </a:lnTo>
                  <a:lnTo>
                    <a:pt x="3980" y="2126"/>
                  </a:lnTo>
                  <a:lnTo>
                    <a:pt x="3971" y="2097"/>
                  </a:lnTo>
                  <a:cubicBezTo>
                    <a:pt x="3961" y="2088"/>
                    <a:pt x="3951" y="2068"/>
                    <a:pt x="3942" y="2058"/>
                  </a:cubicBezTo>
                  <a:cubicBezTo>
                    <a:pt x="3932" y="2039"/>
                    <a:pt x="3932" y="2039"/>
                    <a:pt x="3932" y="2029"/>
                  </a:cubicBezTo>
                  <a:lnTo>
                    <a:pt x="3922" y="2020"/>
                  </a:lnTo>
                  <a:cubicBezTo>
                    <a:pt x="3912" y="2010"/>
                    <a:pt x="3912" y="2000"/>
                    <a:pt x="3903" y="1991"/>
                  </a:cubicBezTo>
                  <a:lnTo>
                    <a:pt x="3874" y="1942"/>
                  </a:lnTo>
                  <a:cubicBezTo>
                    <a:pt x="3874" y="1932"/>
                    <a:pt x="3854" y="1923"/>
                    <a:pt x="3854" y="1913"/>
                  </a:cubicBezTo>
                  <a:lnTo>
                    <a:pt x="3835" y="1903"/>
                  </a:lnTo>
                  <a:lnTo>
                    <a:pt x="2524" y="263"/>
                  </a:lnTo>
                  <a:lnTo>
                    <a:pt x="2515" y="253"/>
                  </a:lnTo>
                  <a:cubicBezTo>
                    <a:pt x="2515" y="243"/>
                    <a:pt x="2495" y="234"/>
                    <a:pt x="2495" y="234"/>
                  </a:cubicBezTo>
                  <a:lnTo>
                    <a:pt x="2476" y="205"/>
                  </a:lnTo>
                  <a:lnTo>
                    <a:pt x="2447" y="185"/>
                  </a:lnTo>
                  <a:lnTo>
                    <a:pt x="2427" y="166"/>
                  </a:lnTo>
                  <a:lnTo>
                    <a:pt x="2408" y="146"/>
                  </a:lnTo>
                  <a:lnTo>
                    <a:pt x="2398" y="146"/>
                  </a:lnTo>
                  <a:lnTo>
                    <a:pt x="2379" y="127"/>
                  </a:lnTo>
                  <a:lnTo>
                    <a:pt x="2359" y="107"/>
                  </a:lnTo>
                  <a:lnTo>
                    <a:pt x="2340" y="98"/>
                  </a:lnTo>
                  <a:lnTo>
                    <a:pt x="2311" y="78"/>
                  </a:lnTo>
                  <a:lnTo>
                    <a:pt x="2292" y="69"/>
                  </a:lnTo>
                  <a:lnTo>
                    <a:pt x="2272" y="49"/>
                  </a:lnTo>
                  <a:lnTo>
                    <a:pt x="2253" y="40"/>
                  </a:lnTo>
                  <a:lnTo>
                    <a:pt x="2233" y="30"/>
                  </a:lnTo>
                  <a:lnTo>
                    <a:pt x="2214" y="20"/>
                  </a:lnTo>
                  <a:lnTo>
                    <a:pt x="2194" y="10"/>
                  </a:lnTo>
                  <a:lnTo>
                    <a:pt x="2175" y="1"/>
                  </a:lnTo>
                  <a:close/>
                  <a:moveTo>
                    <a:pt x="2074" y="3994"/>
                  </a:moveTo>
                  <a:lnTo>
                    <a:pt x="2029" y="4019"/>
                  </a:lnTo>
                  <a:cubicBezTo>
                    <a:pt x="2046" y="4011"/>
                    <a:pt x="2061" y="4003"/>
                    <a:pt x="2074" y="399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689;p38"/>
            <p:cNvSpPr/>
            <p:nvPr/>
          </p:nvSpPr>
          <p:spPr>
            <a:xfrm>
              <a:off x="3619750" y="3277400"/>
              <a:ext cx="101925" cy="100725"/>
            </a:xfrm>
            <a:custGeom>
              <a:avLst/>
              <a:gdLst/>
              <a:ahLst/>
              <a:cxnLst/>
              <a:rect l="l" t="t" r="r" b="b"/>
              <a:pathLst>
                <a:path w="4077" h="4029" extrusionOk="0">
                  <a:moveTo>
                    <a:pt x="41" y="1123"/>
                  </a:moveTo>
                  <a:lnTo>
                    <a:pt x="41" y="1123"/>
                  </a:lnTo>
                  <a:cubicBezTo>
                    <a:pt x="25" y="1127"/>
                    <a:pt x="11" y="1135"/>
                    <a:pt x="0" y="1146"/>
                  </a:cubicBezTo>
                  <a:lnTo>
                    <a:pt x="41" y="1123"/>
                  </a:lnTo>
                  <a:close/>
                  <a:moveTo>
                    <a:pt x="1990" y="1"/>
                  </a:moveTo>
                  <a:lnTo>
                    <a:pt x="1951" y="11"/>
                  </a:lnTo>
                  <a:cubicBezTo>
                    <a:pt x="1942" y="20"/>
                    <a:pt x="1922" y="20"/>
                    <a:pt x="1912" y="30"/>
                  </a:cubicBezTo>
                  <a:lnTo>
                    <a:pt x="41" y="1123"/>
                  </a:lnTo>
                  <a:lnTo>
                    <a:pt x="41" y="1123"/>
                  </a:lnTo>
                  <a:cubicBezTo>
                    <a:pt x="53" y="1119"/>
                    <a:pt x="65" y="1117"/>
                    <a:pt x="78" y="1117"/>
                  </a:cubicBezTo>
                  <a:cubicBezTo>
                    <a:pt x="92" y="1112"/>
                    <a:pt x="107" y="1110"/>
                    <a:pt x="122" y="1110"/>
                  </a:cubicBezTo>
                  <a:cubicBezTo>
                    <a:pt x="136" y="1110"/>
                    <a:pt x="151" y="1112"/>
                    <a:pt x="165" y="1117"/>
                  </a:cubicBezTo>
                  <a:cubicBezTo>
                    <a:pt x="194" y="1117"/>
                    <a:pt x="233" y="1127"/>
                    <a:pt x="262" y="1136"/>
                  </a:cubicBezTo>
                  <a:cubicBezTo>
                    <a:pt x="301" y="1146"/>
                    <a:pt x="330" y="1166"/>
                    <a:pt x="359" y="1185"/>
                  </a:cubicBezTo>
                  <a:cubicBezTo>
                    <a:pt x="408" y="1214"/>
                    <a:pt x="456" y="1243"/>
                    <a:pt x="495" y="1272"/>
                  </a:cubicBezTo>
                  <a:cubicBezTo>
                    <a:pt x="534" y="1311"/>
                    <a:pt x="573" y="1360"/>
                    <a:pt x="612" y="1408"/>
                  </a:cubicBezTo>
                  <a:lnTo>
                    <a:pt x="1932" y="3049"/>
                  </a:lnTo>
                  <a:cubicBezTo>
                    <a:pt x="1961" y="3078"/>
                    <a:pt x="1990" y="3117"/>
                    <a:pt x="2009" y="3155"/>
                  </a:cubicBezTo>
                  <a:lnTo>
                    <a:pt x="2019" y="3175"/>
                  </a:lnTo>
                  <a:cubicBezTo>
                    <a:pt x="2039" y="3214"/>
                    <a:pt x="2068" y="3252"/>
                    <a:pt x="2087" y="3291"/>
                  </a:cubicBezTo>
                  <a:cubicBezTo>
                    <a:pt x="2107" y="3330"/>
                    <a:pt x="2116" y="3369"/>
                    <a:pt x="2136" y="3417"/>
                  </a:cubicBezTo>
                  <a:cubicBezTo>
                    <a:pt x="2145" y="3456"/>
                    <a:pt x="2165" y="3495"/>
                    <a:pt x="2174" y="3534"/>
                  </a:cubicBezTo>
                  <a:cubicBezTo>
                    <a:pt x="2174" y="3573"/>
                    <a:pt x="2184" y="3621"/>
                    <a:pt x="2184" y="3660"/>
                  </a:cubicBezTo>
                  <a:cubicBezTo>
                    <a:pt x="2184" y="3699"/>
                    <a:pt x="2184" y="3728"/>
                    <a:pt x="2184" y="3767"/>
                  </a:cubicBezTo>
                  <a:cubicBezTo>
                    <a:pt x="2184" y="3806"/>
                    <a:pt x="2174" y="3835"/>
                    <a:pt x="2165" y="3864"/>
                  </a:cubicBezTo>
                  <a:cubicBezTo>
                    <a:pt x="2155" y="3893"/>
                    <a:pt x="2136" y="3922"/>
                    <a:pt x="2116" y="3951"/>
                  </a:cubicBezTo>
                  <a:cubicBezTo>
                    <a:pt x="2097" y="3980"/>
                    <a:pt x="2068" y="4010"/>
                    <a:pt x="2039" y="4029"/>
                  </a:cubicBezTo>
                  <a:lnTo>
                    <a:pt x="3951" y="2913"/>
                  </a:lnTo>
                  <a:cubicBezTo>
                    <a:pt x="3980" y="2893"/>
                    <a:pt x="4009" y="2864"/>
                    <a:pt x="4038" y="2835"/>
                  </a:cubicBezTo>
                  <a:lnTo>
                    <a:pt x="4038" y="2825"/>
                  </a:lnTo>
                  <a:cubicBezTo>
                    <a:pt x="4048" y="2816"/>
                    <a:pt x="4057" y="2806"/>
                    <a:pt x="4057" y="2787"/>
                  </a:cubicBezTo>
                  <a:cubicBezTo>
                    <a:pt x="4067" y="2777"/>
                    <a:pt x="4067" y="2767"/>
                    <a:pt x="4077" y="2757"/>
                  </a:cubicBezTo>
                  <a:cubicBezTo>
                    <a:pt x="4077" y="2757"/>
                    <a:pt x="4077" y="2748"/>
                    <a:pt x="4077" y="2738"/>
                  </a:cubicBezTo>
                  <a:lnTo>
                    <a:pt x="4077" y="2719"/>
                  </a:lnTo>
                  <a:lnTo>
                    <a:pt x="4077" y="2689"/>
                  </a:lnTo>
                  <a:lnTo>
                    <a:pt x="4077" y="2660"/>
                  </a:lnTo>
                  <a:cubicBezTo>
                    <a:pt x="4077" y="2660"/>
                    <a:pt x="4077" y="2651"/>
                    <a:pt x="4077" y="2641"/>
                  </a:cubicBezTo>
                  <a:cubicBezTo>
                    <a:pt x="4077" y="2641"/>
                    <a:pt x="4077" y="2631"/>
                    <a:pt x="4077" y="2622"/>
                  </a:cubicBezTo>
                  <a:cubicBezTo>
                    <a:pt x="4077" y="2612"/>
                    <a:pt x="4077" y="2602"/>
                    <a:pt x="4077" y="2592"/>
                  </a:cubicBezTo>
                  <a:cubicBezTo>
                    <a:pt x="4077" y="2573"/>
                    <a:pt x="4077" y="2554"/>
                    <a:pt x="4067" y="2534"/>
                  </a:cubicBezTo>
                  <a:lnTo>
                    <a:pt x="4067" y="2515"/>
                  </a:lnTo>
                  <a:lnTo>
                    <a:pt x="4067" y="2486"/>
                  </a:lnTo>
                  <a:lnTo>
                    <a:pt x="4067" y="2466"/>
                  </a:lnTo>
                  <a:cubicBezTo>
                    <a:pt x="4067" y="2457"/>
                    <a:pt x="4067" y="2447"/>
                    <a:pt x="4067" y="2437"/>
                  </a:cubicBezTo>
                  <a:lnTo>
                    <a:pt x="4067" y="2408"/>
                  </a:lnTo>
                  <a:cubicBezTo>
                    <a:pt x="4067" y="2408"/>
                    <a:pt x="4067" y="2398"/>
                    <a:pt x="4067" y="2398"/>
                  </a:cubicBezTo>
                  <a:cubicBezTo>
                    <a:pt x="4067" y="2389"/>
                    <a:pt x="4067" y="2389"/>
                    <a:pt x="4067" y="2379"/>
                  </a:cubicBezTo>
                  <a:lnTo>
                    <a:pt x="4067" y="2359"/>
                  </a:lnTo>
                  <a:lnTo>
                    <a:pt x="4057" y="2330"/>
                  </a:lnTo>
                  <a:cubicBezTo>
                    <a:pt x="4057" y="2321"/>
                    <a:pt x="4057" y="2311"/>
                    <a:pt x="4048" y="2301"/>
                  </a:cubicBezTo>
                  <a:cubicBezTo>
                    <a:pt x="4048" y="2292"/>
                    <a:pt x="4048" y="2282"/>
                    <a:pt x="4038" y="2272"/>
                  </a:cubicBezTo>
                  <a:cubicBezTo>
                    <a:pt x="4038" y="2262"/>
                    <a:pt x="4038" y="2262"/>
                    <a:pt x="4038" y="2253"/>
                  </a:cubicBezTo>
                  <a:cubicBezTo>
                    <a:pt x="4038" y="2243"/>
                    <a:pt x="4028" y="2233"/>
                    <a:pt x="4028" y="2224"/>
                  </a:cubicBezTo>
                  <a:lnTo>
                    <a:pt x="4009" y="2204"/>
                  </a:lnTo>
                  <a:cubicBezTo>
                    <a:pt x="4009" y="2194"/>
                    <a:pt x="4009" y="2185"/>
                    <a:pt x="3999" y="2175"/>
                  </a:cubicBezTo>
                  <a:lnTo>
                    <a:pt x="3990" y="2156"/>
                  </a:lnTo>
                  <a:cubicBezTo>
                    <a:pt x="3990" y="2146"/>
                    <a:pt x="3990" y="2136"/>
                    <a:pt x="3980" y="2127"/>
                  </a:cubicBezTo>
                  <a:lnTo>
                    <a:pt x="3970" y="2107"/>
                  </a:lnTo>
                  <a:lnTo>
                    <a:pt x="3941" y="2059"/>
                  </a:lnTo>
                  <a:cubicBezTo>
                    <a:pt x="3941" y="2049"/>
                    <a:pt x="3931" y="2039"/>
                    <a:pt x="3931" y="2039"/>
                  </a:cubicBezTo>
                  <a:lnTo>
                    <a:pt x="3922" y="2020"/>
                  </a:lnTo>
                  <a:cubicBezTo>
                    <a:pt x="3912" y="2010"/>
                    <a:pt x="3912" y="2000"/>
                    <a:pt x="3902" y="1991"/>
                  </a:cubicBezTo>
                  <a:lnTo>
                    <a:pt x="3873" y="1952"/>
                  </a:lnTo>
                  <a:lnTo>
                    <a:pt x="3854" y="1923"/>
                  </a:lnTo>
                  <a:cubicBezTo>
                    <a:pt x="3844" y="1913"/>
                    <a:pt x="3844" y="1913"/>
                    <a:pt x="3844" y="1913"/>
                  </a:cubicBezTo>
                  <a:lnTo>
                    <a:pt x="2524" y="273"/>
                  </a:lnTo>
                  <a:lnTo>
                    <a:pt x="2514" y="253"/>
                  </a:lnTo>
                  <a:cubicBezTo>
                    <a:pt x="2514" y="253"/>
                    <a:pt x="2495" y="243"/>
                    <a:pt x="2495" y="234"/>
                  </a:cubicBezTo>
                  <a:lnTo>
                    <a:pt x="2475" y="214"/>
                  </a:lnTo>
                  <a:lnTo>
                    <a:pt x="2446" y="185"/>
                  </a:lnTo>
                  <a:lnTo>
                    <a:pt x="2427" y="166"/>
                  </a:lnTo>
                  <a:lnTo>
                    <a:pt x="2407" y="146"/>
                  </a:lnTo>
                  <a:lnTo>
                    <a:pt x="2398" y="146"/>
                  </a:lnTo>
                  <a:lnTo>
                    <a:pt x="2388" y="137"/>
                  </a:lnTo>
                  <a:lnTo>
                    <a:pt x="2359" y="117"/>
                  </a:lnTo>
                  <a:lnTo>
                    <a:pt x="2339" y="98"/>
                  </a:lnTo>
                  <a:lnTo>
                    <a:pt x="2320" y="78"/>
                  </a:lnTo>
                  <a:lnTo>
                    <a:pt x="2291" y="69"/>
                  </a:lnTo>
                  <a:lnTo>
                    <a:pt x="2272" y="59"/>
                  </a:lnTo>
                  <a:lnTo>
                    <a:pt x="2262" y="49"/>
                  </a:lnTo>
                  <a:lnTo>
                    <a:pt x="2233" y="40"/>
                  </a:lnTo>
                  <a:lnTo>
                    <a:pt x="2213" y="30"/>
                  </a:lnTo>
                  <a:lnTo>
                    <a:pt x="2194" y="20"/>
                  </a:lnTo>
                  <a:lnTo>
                    <a:pt x="2174" y="11"/>
                  </a:lnTo>
                  <a:lnTo>
                    <a:pt x="2155"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690;p38"/>
            <p:cNvSpPr/>
            <p:nvPr/>
          </p:nvSpPr>
          <p:spPr>
            <a:xfrm>
              <a:off x="3335350" y="2769050"/>
              <a:ext cx="87875" cy="108250"/>
            </a:xfrm>
            <a:custGeom>
              <a:avLst/>
              <a:gdLst/>
              <a:ahLst/>
              <a:cxnLst/>
              <a:rect l="l" t="t" r="r" b="b"/>
              <a:pathLst>
                <a:path w="3515" h="4330" extrusionOk="0">
                  <a:moveTo>
                    <a:pt x="1990" y="0"/>
                  </a:moveTo>
                  <a:lnTo>
                    <a:pt x="1961" y="10"/>
                  </a:lnTo>
                  <a:cubicBezTo>
                    <a:pt x="1942" y="19"/>
                    <a:pt x="1932" y="19"/>
                    <a:pt x="1913" y="29"/>
                  </a:cubicBezTo>
                  <a:lnTo>
                    <a:pt x="0" y="1136"/>
                  </a:lnTo>
                  <a:cubicBezTo>
                    <a:pt x="39" y="1126"/>
                    <a:pt x="68" y="1107"/>
                    <a:pt x="107" y="1107"/>
                  </a:cubicBezTo>
                  <a:cubicBezTo>
                    <a:pt x="156" y="1107"/>
                    <a:pt x="195" y="1107"/>
                    <a:pt x="233" y="1116"/>
                  </a:cubicBezTo>
                  <a:cubicBezTo>
                    <a:pt x="282" y="1136"/>
                    <a:pt x="321" y="1155"/>
                    <a:pt x="360" y="1175"/>
                  </a:cubicBezTo>
                  <a:cubicBezTo>
                    <a:pt x="408" y="1204"/>
                    <a:pt x="457" y="1233"/>
                    <a:pt x="495" y="1272"/>
                  </a:cubicBezTo>
                  <a:cubicBezTo>
                    <a:pt x="534" y="1310"/>
                    <a:pt x="573" y="1349"/>
                    <a:pt x="612" y="1388"/>
                  </a:cubicBezTo>
                  <a:cubicBezTo>
                    <a:pt x="651" y="1437"/>
                    <a:pt x="690" y="1495"/>
                    <a:pt x="719" y="1543"/>
                  </a:cubicBezTo>
                  <a:cubicBezTo>
                    <a:pt x="758" y="1602"/>
                    <a:pt x="787" y="1660"/>
                    <a:pt x="806" y="1718"/>
                  </a:cubicBezTo>
                  <a:lnTo>
                    <a:pt x="1563" y="3679"/>
                  </a:lnTo>
                  <a:cubicBezTo>
                    <a:pt x="1573" y="3708"/>
                    <a:pt x="1592" y="3747"/>
                    <a:pt x="1602" y="3786"/>
                  </a:cubicBezTo>
                  <a:cubicBezTo>
                    <a:pt x="1612" y="3824"/>
                    <a:pt x="1612" y="3853"/>
                    <a:pt x="1621" y="3892"/>
                  </a:cubicBezTo>
                  <a:cubicBezTo>
                    <a:pt x="1631" y="3921"/>
                    <a:pt x="1631" y="3960"/>
                    <a:pt x="1631" y="3989"/>
                  </a:cubicBezTo>
                  <a:cubicBezTo>
                    <a:pt x="1631" y="4018"/>
                    <a:pt x="1631" y="4048"/>
                    <a:pt x="1631" y="4077"/>
                  </a:cubicBezTo>
                  <a:cubicBezTo>
                    <a:pt x="1631" y="4106"/>
                    <a:pt x="1621" y="4135"/>
                    <a:pt x="1612" y="4164"/>
                  </a:cubicBezTo>
                  <a:cubicBezTo>
                    <a:pt x="1602" y="4183"/>
                    <a:pt x="1592" y="4203"/>
                    <a:pt x="1583" y="4222"/>
                  </a:cubicBezTo>
                  <a:cubicBezTo>
                    <a:pt x="1583" y="4232"/>
                    <a:pt x="1583" y="4232"/>
                    <a:pt x="1583" y="4232"/>
                  </a:cubicBezTo>
                  <a:lnTo>
                    <a:pt x="1573" y="4251"/>
                  </a:lnTo>
                  <a:cubicBezTo>
                    <a:pt x="1553" y="4281"/>
                    <a:pt x="1524" y="4310"/>
                    <a:pt x="1495" y="4329"/>
                  </a:cubicBezTo>
                  <a:lnTo>
                    <a:pt x="3378" y="3203"/>
                  </a:lnTo>
                  <a:cubicBezTo>
                    <a:pt x="3407" y="3184"/>
                    <a:pt x="3437" y="3155"/>
                    <a:pt x="3456" y="3125"/>
                  </a:cubicBezTo>
                  <a:lnTo>
                    <a:pt x="3466" y="3116"/>
                  </a:lnTo>
                  <a:lnTo>
                    <a:pt x="3466" y="3106"/>
                  </a:lnTo>
                  <a:lnTo>
                    <a:pt x="3475" y="3087"/>
                  </a:lnTo>
                  <a:cubicBezTo>
                    <a:pt x="3475" y="3077"/>
                    <a:pt x="3475" y="3067"/>
                    <a:pt x="3485" y="3058"/>
                  </a:cubicBezTo>
                  <a:lnTo>
                    <a:pt x="3485" y="3038"/>
                  </a:lnTo>
                  <a:lnTo>
                    <a:pt x="3495" y="3009"/>
                  </a:lnTo>
                  <a:cubicBezTo>
                    <a:pt x="3495" y="2999"/>
                    <a:pt x="3495" y="2990"/>
                    <a:pt x="3495" y="2990"/>
                  </a:cubicBezTo>
                  <a:lnTo>
                    <a:pt x="3495" y="2960"/>
                  </a:lnTo>
                  <a:cubicBezTo>
                    <a:pt x="3495" y="2951"/>
                    <a:pt x="3495" y="2951"/>
                    <a:pt x="3495" y="2941"/>
                  </a:cubicBezTo>
                  <a:lnTo>
                    <a:pt x="3495" y="2912"/>
                  </a:lnTo>
                  <a:lnTo>
                    <a:pt x="3495" y="2863"/>
                  </a:lnTo>
                  <a:lnTo>
                    <a:pt x="3514" y="2863"/>
                  </a:lnTo>
                  <a:lnTo>
                    <a:pt x="3514" y="2854"/>
                  </a:lnTo>
                  <a:lnTo>
                    <a:pt x="3514" y="2834"/>
                  </a:lnTo>
                  <a:lnTo>
                    <a:pt x="3514" y="2805"/>
                  </a:lnTo>
                  <a:cubicBezTo>
                    <a:pt x="3514" y="2805"/>
                    <a:pt x="3514" y="2795"/>
                    <a:pt x="3514" y="2786"/>
                  </a:cubicBezTo>
                  <a:cubicBezTo>
                    <a:pt x="3514" y="2776"/>
                    <a:pt x="3514" y="2766"/>
                    <a:pt x="3514" y="2766"/>
                  </a:cubicBezTo>
                  <a:cubicBezTo>
                    <a:pt x="3514" y="2757"/>
                    <a:pt x="3514" y="2747"/>
                    <a:pt x="3514" y="2737"/>
                  </a:cubicBezTo>
                  <a:lnTo>
                    <a:pt x="3514" y="2708"/>
                  </a:lnTo>
                  <a:lnTo>
                    <a:pt x="3514" y="2679"/>
                  </a:lnTo>
                  <a:cubicBezTo>
                    <a:pt x="3514" y="2679"/>
                    <a:pt x="3514" y="2669"/>
                    <a:pt x="3514" y="2660"/>
                  </a:cubicBezTo>
                  <a:cubicBezTo>
                    <a:pt x="3504" y="2650"/>
                    <a:pt x="3504" y="2640"/>
                    <a:pt x="3504" y="2630"/>
                  </a:cubicBezTo>
                  <a:lnTo>
                    <a:pt x="3495" y="2611"/>
                  </a:lnTo>
                  <a:cubicBezTo>
                    <a:pt x="3495" y="2601"/>
                    <a:pt x="3495" y="2592"/>
                    <a:pt x="3485" y="2582"/>
                  </a:cubicBezTo>
                  <a:cubicBezTo>
                    <a:pt x="3485" y="2572"/>
                    <a:pt x="3475" y="2563"/>
                    <a:pt x="3475" y="2553"/>
                  </a:cubicBezTo>
                  <a:lnTo>
                    <a:pt x="2718" y="602"/>
                  </a:lnTo>
                  <a:cubicBezTo>
                    <a:pt x="2718" y="592"/>
                    <a:pt x="2709" y="582"/>
                    <a:pt x="2709" y="573"/>
                  </a:cubicBezTo>
                  <a:lnTo>
                    <a:pt x="2699" y="553"/>
                  </a:lnTo>
                  <a:lnTo>
                    <a:pt x="2689" y="524"/>
                  </a:lnTo>
                  <a:lnTo>
                    <a:pt x="2670" y="495"/>
                  </a:lnTo>
                  <a:cubicBezTo>
                    <a:pt x="2670" y="485"/>
                    <a:pt x="2660" y="476"/>
                    <a:pt x="2660" y="466"/>
                  </a:cubicBezTo>
                  <a:lnTo>
                    <a:pt x="2631" y="427"/>
                  </a:lnTo>
                  <a:lnTo>
                    <a:pt x="2592" y="359"/>
                  </a:lnTo>
                  <a:cubicBezTo>
                    <a:pt x="2582" y="340"/>
                    <a:pt x="2573" y="330"/>
                    <a:pt x="2563" y="311"/>
                  </a:cubicBezTo>
                  <a:lnTo>
                    <a:pt x="2534" y="282"/>
                  </a:lnTo>
                  <a:cubicBezTo>
                    <a:pt x="2534" y="282"/>
                    <a:pt x="2534" y="272"/>
                    <a:pt x="2524" y="272"/>
                  </a:cubicBezTo>
                  <a:lnTo>
                    <a:pt x="2524" y="262"/>
                  </a:lnTo>
                  <a:lnTo>
                    <a:pt x="2505" y="243"/>
                  </a:lnTo>
                  <a:lnTo>
                    <a:pt x="2485" y="214"/>
                  </a:lnTo>
                  <a:lnTo>
                    <a:pt x="2456" y="194"/>
                  </a:lnTo>
                  <a:lnTo>
                    <a:pt x="2437" y="175"/>
                  </a:lnTo>
                  <a:lnTo>
                    <a:pt x="2417" y="155"/>
                  </a:lnTo>
                  <a:lnTo>
                    <a:pt x="2408" y="146"/>
                  </a:lnTo>
                  <a:lnTo>
                    <a:pt x="2398" y="136"/>
                  </a:lnTo>
                  <a:lnTo>
                    <a:pt x="2369" y="117"/>
                  </a:lnTo>
                  <a:lnTo>
                    <a:pt x="2349" y="97"/>
                  </a:lnTo>
                  <a:lnTo>
                    <a:pt x="2320" y="78"/>
                  </a:lnTo>
                  <a:lnTo>
                    <a:pt x="2301" y="68"/>
                  </a:lnTo>
                  <a:lnTo>
                    <a:pt x="2281" y="49"/>
                  </a:lnTo>
                  <a:lnTo>
                    <a:pt x="2262" y="39"/>
                  </a:lnTo>
                  <a:lnTo>
                    <a:pt x="2243" y="29"/>
                  </a:lnTo>
                  <a:lnTo>
                    <a:pt x="2223" y="19"/>
                  </a:lnTo>
                  <a:lnTo>
                    <a:pt x="2204" y="10"/>
                  </a:lnTo>
                  <a:lnTo>
                    <a:pt x="2184"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691;p38"/>
            <p:cNvSpPr/>
            <p:nvPr/>
          </p:nvSpPr>
          <p:spPr>
            <a:xfrm>
              <a:off x="3294350" y="2899550"/>
              <a:ext cx="330025" cy="423600"/>
            </a:xfrm>
            <a:custGeom>
              <a:avLst/>
              <a:gdLst/>
              <a:ahLst/>
              <a:cxnLst/>
              <a:rect l="l" t="t" r="r" b="b"/>
              <a:pathLst>
                <a:path w="13201" h="16944" extrusionOk="0">
                  <a:moveTo>
                    <a:pt x="3666" y="0"/>
                  </a:moveTo>
                  <a:cubicBezTo>
                    <a:pt x="1510" y="0"/>
                    <a:pt x="26" y="1702"/>
                    <a:pt x="20" y="4661"/>
                  </a:cubicBezTo>
                  <a:cubicBezTo>
                    <a:pt x="0" y="8845"/>
                    <a:pt x="2941" y="13931"/>
                    <a:pt x="6581" y="16037"/>
                  </a:cubicBezTo>
                  <a:cubicBezTo>
                    <a:pt x="7644" y="16652"/>
                    <a:pt x="8650" y="16944"/>
                    <a:pt x="9540" y="16944"/>
                  </a:cubicBezTo>
                  <a:cubicBezTo>
                    <a:pt x="11699" y="16944"/>
                    <a:pt x="13184" y="15232"/>
                    <a:pt x="13191" y="12271"/>
                  </a:cubicBezTo>
                  <a:cubicBezTo>
                    <a:pt x="13201" y="8097"/>
                    <a:pt x="10269" y="3001"/>
                    <a:pt x="6630" y="905"/>
                  </a:cubicBezTo>
                  <a:cubicBezTo>
                    <a:pt x="5565" y="291"/>
                    <a:pt x="4558" y="0"/>
                    <a:pt x="3666"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692;p38"/>
            <p:cNvSpPr/>
            <p:nvPr/>
          </p:nvSpPr>
          <p:spPr>
            <a:xfrm>
              <a:off x="3342625" y="2871925"/>
              <a:ext cx="329325" cy="439975"/>
            </a:xfrm>
            <a:custGeom>
              <a:avLst/>
              <a:gdLst/>
              <a:ahLst/>
              <a:cxnLst/>
              <a:rect l="l" t="t" r="r" b="b"/>
              <a:pathLst>
                <a:path w="13173" h="17599" extrusionOk="0">
                  <a:moveTo>
                    <a:pt x="3553" y="1"/>
                  </a:moveTo>
                  <a:cubicBezTo>
                    <a:pt x="3485" y="1"/>
                    <a:pt x="3417" y="1"/>
                    <a:pt x="3349" y="10"/>
                  </a:cubicBezTo>
                  <a:lnTo>
                    <a:pt x="3281" y="10"/>
                  </a:lnTo>
                  <a:lnTo>
                    <a:pt x="3233" y="20"/>
                  </a:lnTo>
                  <a:cubicBezTo>
                    <a:pt x="3136" y="30"/>
                    <a:pt x="3029" y="49"/>
                    <a:pt x="2932" y="68"/>
                  </a:cubicBezTo>
                  <a:lnTo>
                    <a:pt x="2893" y="68"/>
                  </a:lnTo>
                  <a:lnTo>
                    <a:pt x="2835" y="78"/>
                  </a:lnTo>
                  <a:cubicBezTo>
                    <a:pt x="2777" y="98"/>
                    <a:pt x="2718" y="107"/>
                    <a:pt x="2650" y="127"/>
                  </a:cubicBezTo>
                  <a:lnTo>
                    <a:pt x="2563" y="156"/>
                  </a:lnTo>
                  <a:cubicBezTo>
                    <a:pt x="2524" y="166"/>
                    <a:pt x="2485" y="175"/>
                    <a:pt x="2437" y="185"/>
                  </a:cubicBezTo>
                  <a:lnTo>
                    <a:pt x="2408" y="204"/>
                  </a:lnTo>
                  <a:cubicBezTo>
                    <a:pt x="2350" y="224"/>
                    <a:pt x="2291" y="243"/>
                    <a:pt x="2233" y="272"/>
                  </a:cubicBezTo>
                  <a:cubicBezTo>
                    <a:pt x="2214" y="282"/>
                    <a:pt x="2185" y="292"/>
                    <a:pt x="2155" y="311"/>
                  </a:cubicBezTo>
                  <a:cubicBezTo>
                    <a:pt x="2068" y="350"/>
                    <a:pt x="1981" y="389"/>
                    <a:pt x="1913" y="437"/>
                  </a:cubicBezTo>
                  <a:lnTo>
                    <a:pt x="1" y="1544"/>
                  </a:lnTo>
                  <a:cubicBezTo>
                    <a:pt x="78" y="1505"/>
                    <a:pt x="156" y="1456"/>
                    <a:pt x="243" y="1418"/>
                  </a:cubicBezTo>
                  <a:lnTo>
                    <a:pt x="321" y="1389"/>
                  </a:lnTo>
                  <a:cubicBezTo>
                    <a:pt x="379" y="1359"/>
                    <a:pt x="437" y="1340"/>
                    <a:pt x="496" y="1311"/>
                  </a:cubicBezTo>
                  <a:lnTo>
                    <a:pt x="641" y="1262"/>
                  </a:lnTo>
                  <a:lnTo>
                    <a:pt x="729" y="1233"/>
                  </a:lnTo>
                  <a:cubicBezTo>
                    <a:pt x="797" y="1224"/>
                    <a:pt x="855" y="1204"/>
                    <a:pt x="923" y="1194"/>
                  </a:cubicBezTo>
                  <a:lnTo>
                    <a:pt x="981" y="1175"/>
                  </a:lnTo>
                  <a:lnTo>
                    <a:pt x="1010" y="1175"/>
                  </a:lnTo>
                  <a:cubicBezTo>
                    <a:pt x="1117" y="1156"/>
                    <a:pt x="1214" y="1146"/>
                    <a:pt x="1321" y="1136"/>
                  </a:cubicBezTo>
                  <a:lnTo>
                    <a:pt x="1427" y="1126"/>
                  </a:lnTo>
                  <a:cubicBezTo>
                    <a:pt x="1495" y="1126"/>
                    <a:pt x="1563" y="1117"/>
                    <a:pt x="1641" y="1117"/>
                  </a:cubicBezTo>
                  <a:lnTo>
                    <a:pt x="2058" y="1117"/>
                  </a:lnTo>
                  <a:lnTo>
                    <a:pt x="2204" y="1136"/>
                  </a:lnTo>
                  <a:lnTo>
                    <a:pt x="2359" y="1156"/>
                  </a:lnTo>
                  <a:lnTo>
                    <a:pt x="2495" y="1175"/>
                  </a:lnTo>
                  <a:cubicBezTo>
                    <a:pt x="2553" y="1185"/>
                    <a:pt x="2602" y="1194"/>
                    <a:pt x="2660" y="1204"/>
                  </a:cubicBezTo>
                  <a:lnTo>
                    <a:pt x="2786" y="1233"/>
                  </a:lnTo>
                  <a:cubicBezTo>
                    <a:pt x="2845" y="1243"/>
                    <a:pt x="2903" y="1262"/>
                    <a:pt x="2961" y="1282"/>
                  </a:cubicBezTo>
                  <a:lnTo>
                    <a:pt x="3087" y="1311"/>
                  </a:lnTo>
                  <a:lnTo>
                    <a:pt x="3291" y="1369"/>
                  </a:lnTo>
                  <a:lnTo>
                    <a:pt x="3378" y="1408"/>
                  </a:lnTo>
                  <a:cubicBezTo>
                    <a:pt x="3485" y="1437"/>
                    <a:pt x="3582" y="1476"/>
                    <a:pt x="3679" y="1515"/>
                  </a:cubicBezTo>
                  <a:cubicBezTo>
                    <a:pt x="3786" y="1554"/>
                    <a:pt x="3883" y="1602"/>
                    <a:pt x="3980" y="1641"/>
                  </a:cubicBezTo>
                  <a:lnTo>
                    <a:pt x="4077" y="1689"/>
                  </a:lnTo>
                  <a:cubicBezTo>
                    <a:pt x="4155" y="1728"/>
                    <a:pt x="4223" y="1757"/>
                    <a:pt x="4291" y="1796"/>
                  </a:cubicBezTo>
                  <a:lnTo>
                    <a:pt x="4407" y="1854"/>
                  </a:lnTo>
                  <a:cubicBezTo>
                    <a:pt x="4495" y="1903"/>
                    <a:pt x="4592" y="1952"/>
                    <a:pt x="4689" y="2010"/>
                  </a:cubicBezTo>
                  <a:cubicBezTo>
                    <a:pt x="4786" y="2068"/>
                    <a:pt x="4902" y="2126"/>
                    <a:pt x="5009" y="2204"/>
                  </a:cubicBezTo>
                  <a:lnTo>
                    <a:pt x="5029" y="2214"/>
                  </a:lnTo>
                  <a:cubicBezTo>
                    <a:pt x="5135" y="2282"/>
                    <a:pt x="5242" y="2349"/>
                    <a:pt x="5339" y="2427"/>
                  </a:cubicBezTo>
                  <a:lnTo>
                    <a:pt x="5446" y="2495"/>
                  </a:lnTo>
                  <a:cubicBezTo>
                    <a:pt x="5514" y="2544"/>
                    <a:pt x="5582" y="2592"/>
                    <a:pt x="5650" y="2641"/>
                  </a:cubicBezTo>
                  <a:lnTo>
                    <a:pt x="5776" y="2738"/>
                  </a:lnTo>
                  <a:cubicBezTo>
                    <a:pt x="5834" y="2786"/>
                    <a:pt x="5892" y="2835"/>
                    <a:pt x="5951" y="2883"/>
                  </a:cubicBezTo>
                  <a:lnTo>
                    <a:pt x="6087" y="2990"/>
                  </a:lnTo>
                  <a:lnTo>
                    <a:pt x="6261" y="3136"/>
                  </a:lnTo>
                  <a:cubicBezTo>
                    <a:pt x="6310" y="3175"/>
                    <a:pt x="6349" y="3213"/>
                    <a:pt x="6397" y="3262"/>
                  </a:cubicBezTo>
                  <a:cubicBezTo>
                    <a:pt x="6446" y="3301"/>
                    <a:pt x="6514" y="3359"/>
                    <a:pt x="6562" y="3407"/>
                  </a:cubicBezTo>
                  <a:lnTo>
                    <a:pt x="6698" y="3534"/>
                  </a:lnTo>
                  <a:cubicBezTo>
                    <a:pt x="6756" y="3582"/>
                    <a:pt x="6814" y="3640"/>
                    <a:pt x="6873" y="3689"/>
                  </a:cubicBezTo>
                  <a:lnTo>
                    <a:pt x="6989" y="3815"/>
                  </a:lnTo>
                  <a:cubicBezTo>
                    <a:pt x="7047" y="3873"/>
                    <a:pt x="7115" y="3932"/>
                    <a:pt x="7164" y="3990"/>
                  </a:cubicBezTo>
                  <a:lnTo>
                    <a:pt x="7271" y="4116"/>
                  </a:lnTo>
                  <a:cubicBezTo>
                    <a:pt x="7339" y="4184"/>
                    <a:pt x="7407" y="4262"/>
                    <a:pt x="7475" y="4330"/>
                  </a:cubicBezTo>
                  <a:lnTo>
                    <a:pt x="7552" y="4417"/>
                  </a:lnTo>
                  <a:cubicBezTo>
                    <a:pt x="7640" y="4524"/>
                    <a:pt x="7727" y="4621"/>
                    <a:pt x="7824" y="4728"/>
                  </a:cubicBezTo>
                  <a:lnTo>
                    <a:pt x="7863" y="4786"/>
                  </a:lnTo>
                  <a:cubicBezTo>
                    <a:pt x="7940" y="4873"/>
                    <a:pt x="8008" y="4970"/>
                    <a:pt x="8086" y="5058"/>
                  </a:cubicBezTo>
                  <a:cubicBezTo>
                    <a:pt x="8183" y="5184"/>
                    <a:pt x="8270" y="5300"/>
                    <a:pt x="8367" y="5426"/>
                  </a:cubicBezTo>
                  <a:cubicBezTo>
                    <a:pt x="8494" y="5591"/>
                    <a:pt x="8620" y="5776"/>
                    <a:pt x="8736" y="5951"/>
                  </a:cubicBezTo>
                  <a:lnTo>
                    <a:pt x="8804" y="6057"/>
                  </a:lnTo>
                  <a:cubicBezTo>
                    <a:pt x="8960" y="6281"/>
                    <a:pt x="9095" y="6513"/>
                    <a:pt x="9241" y="6746"/>
                  </a:cubicBezTo>
                  <a:lnTo>
                    <a:pt x="9290" y="6834"/>
                  </a:lnTo>
                  <a:cubicBezTo>
                    <a:pt x="9387" y="7009"/>
                    <a:pt x="9484" y="7174"/>
                    <a:pt x="9581" y="7348"/>
                  </a:cubicBezTo>
                  <a:cubicBezTo>
                    <a:pt x="9610" y="7406"/>
                    <a:pt x="9639" y="7465"/>
                    <a:pt x="9678" y="7533"/>
                  </a:cubicBezTo>
                  <a:lnTo>
                    <a:pt x="9775" y="7727"/>
                  </a:lnTo>
                  <a:cubicBezTo>
                    <a:pt x="9823" y="7824"/>
                    <a:pt x="9872" y="7921"/>
                    <a:pt x="9921" y="8008"/>
                  </a:cubicBezTo>
                  <a:lnTo>
                    <a:pt x="9959" y="8105"/>
                  </a:lnTo>
                  <a:cubicBezTo>
                    <a:pt x="10018" y="8222"/>
                    <a:pt x="10076" y="8348"/>
                    <a:pt x="10124" y="8464"/>
                  </a:cubicBezTo>
                  <a:cubicBezTo>
                    <a:pt x="10144" y="8494"/>
                    <a:pt x="10153" y="8532"/>
                    <a:pt x="10163" y="8562"/>
                  </a:cubicBezTo>
                  <a:cubicBezTo>
                    <a:pt x="10202" y="8659"/>
                    <a:pt x="10241" y="8746"/>
                    <a:pt x="10280" y="8833"/>
                  </a:cubicBezTo>
                  <a:lnTo>
                    <a:pt x="10338" y="8959"/>
                  </a:lnTo>
                  <a:lnTo>
                    <a:pt x="10435" y="9222"/>
                  </a:lnTo>
                  <a:cubicBezTo>
                    <a:pt x="10445" y="9260"/>
                    <a:pt x="10464" y="9299"/>
                    <a:pt x="10474" y="9338"/>
                  </a:cubicBezTo>
                  <a:cubicBezTo>
                    <a:pt x="10522" y="9454"/>
                    <a:pt x="10561" y="9571"/>
                    <a:pt x="10600" y="9687"/>
                  </a:cubicBezTo>
                  <a:lnTo>
                    <a:pt x="10610" y="9717"/>
                  </a:lnTo>
                  <a:cubicBezTo>
                    <a:pt x="10648" y="9843"/>
                    <a:pt x="10697" y="9969"/>
                    <a:pt x="10736" y="10095"/>
                  </a:cubicBezTo>
                  <a:cubicBezTo>
                    <a:pt x="10746" y="10134"/>
                    <a:pt x="10755" y="10173"/>
                    <a:pt x="10765" y="10212"/>
                  </a:cubicBezTo>
                  <a:cubicBezTo>
                    <a:pt x="10794" y="10299"/>
                    <a:pt x="10823" y="10386"/>
                    <a:pt x="10843" y="10474"/>
                  </a:cubicBezTo>
                  <a:cubicBezTo>
                    <a:pt x="10852" y="10522"/>
                    <a:pt x="10872" y="10571"/>
                    <a:pt x="10881" y="10619"/>
                  </a:cubicBezTo>
                  <a:cubicBezTo>
                    <a:pt x="10901" y="10707"/>
                    <a:pt x="10920" y="10784"/>
                    <a:pt x="10940" y="10862"/>
                  </a:cubicBezTo>
                  <a:lnTo>
                    <a:pt x="10978" y="11008"/>
                  </a:lnTo>
                  <a:cubicBezTo>
                    <a:pt x="10998" y="11085"/>
                    <a:pt x="11008" y="11173"/>
                    <a:pt x="11027" y="11260"/>
                  </a:cubicBezTo>
                  <a:cubicBezTo>
                    <a:pt x="11037" y="11299"/>
                    <a:pt x="11046" y="11347"/>
                    <a:pt x="11056" y="11396"/>
                  </a:cubicBezTo>
                  <a:cubicBezTo>
                    <a:pt x="11076" y="11503"/>
                    <a:pt x="11095" y="11609"/>
                    <a:pt x="11114" y="11716"/>
                  </a:cubicBezTo>
                  <a:lnTo>
                    <a:pt x="11124" y="11765"/>
                  </a:lnTo>
                  <a:cubicBezTo>
                    <a:pt x="11144" y="11891"/>
                    <a:pt x="11163" y="12017"/>
                    <a:pt x="11173" y="12143"/>
                  </a:cubicBezTo>
                  <a:lnTo>
                    <a:pt x="11182" y="12240"/>
                  </a:lnTo>
                  <a:cubicBezTo>
                    <a:pt x="11192" y="12337"/>
                    <a:pt x="11202" y="12425"/>
                    <a:pt x="11211" y="12512"/>
                  </a:cubicBezTo>
                  <a:lnTo>
                    <a:pt x="11221" y="12628"/>
                  </a:lnTo>
                  <a:cubicBezTo>
                    <a:pt x="11231" y="12716"/>
                    <a:pt x="11231" y="12793"/>
                    <a:pt x="11241" y="12881"/>
                  </a:cubicBezTo>
                  <a:cubicBezTo>
                    <a:pt x="11241" y="12920"/>
                    <a:pt x="11241" y="12968"/>
                    <a:pt x="11241" y="13007"/>
                  </a:cubicBezTo>
                  <a:cubicBezTo>
                    <a:pt x="11241" y="13123"/>
                    <a:pt x="11250" y="13250"/>
                    <a:pt x="11250" y="13356"/>
                  </a:cubicBezTo>
                  <a:cubicBezTo>
                    <a:pt x="11250" y="13473"/>
                    <a:pt x="11250" y="13599"/>
                    <a:pt x="11241" y="13725"/>
                  </a:cubicBezTo>
                  <a:lnTo>
                    <a:pt x="11241" y="13822"/>
                  </a:lnTo>
                  <a:cubicBezTo>
                    <a:pt x="11241" y="13900"/>
                    <a:pt x="11231" y="13987"/>
                    <a:pt x="11221" y="14065"/>
                  </a:cubicBezTo>
                  <a:lnTo>
                    <a:pt x="11211" y="14201"/>
                  </a:lnTo>
                  <a:cubicBezTo>
                    <a:pt x="11202" y="14269"/>
                    <a:pt x="11192" y="14337"/>
                    <a:pt x="11182" y="14405"/>
                  </a:cubicBezTo>
                  <a:cubicBezTo>
                    <a:pt x="11182" y="14444"/>
                    <a:pt x="11173" y="14492"/>
                    <a:pt x="11163" y="14541"/>
                  </a:cubicBezTo>
                  <a:cubicBezTo>
                    <a:pt x="11153" y="14589"/>
                    <a:pt x="11144" y="14667"/>
                    <a:pt x="11134" y="14725"/>
                  </a:cubicBezTo>
                  <a:cubicBezTo>
                    <a:pt x="11124" y="14783"/>
                    <a:pt x="11114" y="14832"/>
                    <a:pt x="11105" y="14880"/>
                  </a:cubicBezTo>
                  <a:cubicBezTo>
                    <a:pt x="11095" y="14929"/>
                    <a:pt x="11076" y="14987"/>
                    <a:pt x="11066" y="15036"/>
                  </a:cubicBezTo>
                  <a:cubicBezTo>
                    <a:pt x="11056" y="15094"/>
                    <a:pt x="11037" y="15162"/>
                    <a:pt x="11017" y="15220"/>
                  </a:cubicBezTo>
                  <a:lnTo>
                    <a:pt x="10978" y="15375"/>
                  </a:lnTo>
                  <a:cubicBezTo>
                    <a:pt x="10959" y="15443"/>
                    <a:pt x="10940" y="15511"/>
                    <a:pt x="10911" y="15579"/>
                  </a:cubicBezTo>
                  <a:lnTo>
                    <a:pt x="10872" y="15696"/>
                  </a:lnTo>
                  <a:cubicBezTo>
                    <a:pt x="10823" y="15812"/>
                    <a:pt x="10784" y="15919"/>
                    <a:pt x="10736" y="16026"/>
                  </a:cubicBezTo>
                  <a:cubicBezTo>
                    <a:pt x="10736" y="16035"/>
                    <a:pt x="10716" y="16045"/>
                    <a:pt x="10716" y="16065"/>
                  </a:cubicBezTo>
                  <a:cubicBezTo>
                    <a:pt x="10648" y="16200"/>
                    <a:pt x="10571" y="16336"/>
                    <a:pt x="10493" y="16462"/>
                  </a:cubicBezTo>
                  <a:lnTo>
                    <a:pt x="10474" y="16501"/>
                  </a:lnTo>
                  <a:cubicBezTo>
                    <a:pt x="10406" y="16598"/>
                    <a:pt x="10328" y="16695"/>
                    <a:pt x="10260" y="16792"/>
                  </a:cubicBezTo>
                  <a:lnTo>
                    <a:pt x="10202" y="16860"/>
                  </a:lnTo>
                  <a:cubicBezTo>
                    <a:pt x="10134" y="16948"/>
                    <a:pt x="10056" y="17035"/>
                    <a:pt x="9979" y="17113"/>
                  </a:cubicBezTo>
                  <a:lnTo>
                    <a:pt x="9959" y="17132"/>
                  </a:lnTo>
                  <a:cubicBezTo>
                    <a:pt x="9872" y="17210"/>
                    <a:pt x="9785" y="17288"/>
                    <a:pt x="9697" y="17355"/>
                  </a:cubicBezTo>
                  <a:lnTo>
                    <a:pt x="9629" y="17404"/>
                  </a:lnTo>
                  <a:cubicBezTo>
                    <a:pt x="9532" y="17482"/>
                    <a:pt x="9435" y="17540"/>
                    <a:pt x="9338" y="17598"/>
                  </a:cubicBezTo>
                  <a:lnTo>
                    <a:pt x="11250" y="16492"/>
                  </a:lnTo>
                  <a:cubicBezTo>
                    <a:pt x="11347" y="16433"/>
                    <a:pt x="11444" y="16365"/>
                    <a:pt x="11541" y="16297"/>
                  </a:cubicBezTo>
                  <a:lnTo>
                    <a:pt x="11609" y="16249"/>
                  </a:lnTo>
                  <a:cubicBezTo>
                    <a:pt x="11697" y="16171"/>
                    <a:pt x="11784" y="16103"/>
                    <a:pt x="11871" y="16016"/>
                  </a:cubicBezTo>
                  <a:cubicBezTo>
                    <a:pt x="11871" y="16016"/>
                    <a:pt x="11881" y="16006"/>
                    <a:pt x="11891" y="15997"/>
                  </a:cubicBezTo>
                  <a:cubicBezTo>
                    <a:pt x="11969" y="15919"/>
                    <a:pt x="12046" y="15841"/>
                    <a:pt x="12114" y="15754"/>
                  </a:cubicBezTo>
                  <a:lnTo>
                    <a:pt x="12172" y="15686"/>
                  </a:lnTo>
                  <a:cubicBezTo>
                    <a:pt x="12250" y="15589"/>
                    <a:pt x="12318" y="15492"/>
                    <a:pt x="12386" y="15385"/>
                  </a:cubicBezTo>
                  <a:cubicBezTo>
                    <a:pt x="12386" y="15385"/>
                    <a:pt x="12386" y="15375"/>
                    <a:pt x="12386" y="15375"/>
                  </a:cubicBezTo>
                  <a:cubicBezTo>
                    <a:pt x="12396" y="15366"/>
                    <a:pt x="12396" y="15366"/>
                    <a:pt x="12405" y="15356"/>
                  </a:cubicBezTo>
                  <a:cubicBezTo>
                    <a:pt x="12483" y="15220"/>
                    <a:pt x="12561" y="15084"/>
                    <a:pt x="12629" y="14948"/>
                  </a:cubicBezTo>
                  <a:cubicBezTo>
                    <a:pt x="12629" y="14939"/>
                    <a:pt x="12638" y="14929"/>
                    <a:pt x="12638" y="14929"/>
                  </a:cubicBezTo>
                  <a:cubicBezTo>
                    <a:pt x="12638" y="14919"/>
                    <a:pt x="12638" y="14919"/>
                    <a:pt x="12638" y="14909"/>
                  </a:cubicBezTo>
                  <a:cubicBezTo>
                    <a:pt x="12687" y="14803"/>
                    <a:pt x="12735" y="14696"/>
                    <a:pt x="12784" y="14579"/>
                  </a:cubicBezTo>
                  <a:cubicBezTo>
                    <a:pt x="12784" y="14570"/>
                    <a:pt x="12794" y="14560"/>
                    <a:pt x="12794" y="14550"/>
                  </a:cubicBezTo>
                  <a:cubicBezTo>
                    <a:pt x="12794" y="14541"/>
                    <a:pt x="12813" y="14492"/>
                    <a:pt x="12823" y="14463"/>
                  </a:cubicBezTo>
                  <a:cubicBezTo>
                    <a:pt x="12842" y="14395"/>
                    <a:pt x="12871" y="14327"/>
                    <a:pt x="12891" y="14259"/>
                  </a:cubicBezTo>
                  <a:cubicBezTo>
                    <a:pt x="12891" y="14240"/>
                    <a:pt x="12900" y="14220"/>
                    <a:pt x="12910" y="14201"/>
                  </a:cubicBezTo>
                  <a:cubicBezTo>
                    <a:pt x="12910" y="14181"/>
                    <a:pt x="12920" y="14152"/>
                    <a:pt x="12929" y="14123"/>
                  </a:cubicBezTo>
                  <a:cubicBezTo>
                    <a:pt x="12949" y="14065"/>
                    <a:pt x="12959" y="13997"/>
                    <a:pt x="12978" y="13939"/>
                  </a:cubicBezTo>
                  <a:cubicBezTo>
                    <a:pt x="12978" y="13919"/>
                    <a:pt x="12988" y="13890"/>
                    <a:pt x="12997" y="13871"/>
                  </a:cubicBezTo>
                  <a:cubicBezTo>
                    <a:pt x="12997" y="13842"/>
                    <a:pt x="13007" y="13813"/>
                    <a:pt x="13007" y="13784"/>
                  </a:cubicBezTo>
                  <a:cubicBezTo>
                    <a:pt x="13027" y="13735"/>
                    <a:pt x="13036" y="13677"/>
                    <a:pt x="13046" y="13628"/>
                  </a:cubicBezTo>
                  <a:cubicBezTo>
                    <a:pt x="13046" y="13599"/>
                    <a:pt x="13056" y="13570"/>
                    <a:pt x="13056" y="13541"/>
                  </a:cubicBezTo>
                  <a:cubicBezTo>
                    <a:pt x="13065" y="13512"/>
                    <a:pt x="13065" y="13483"/>
                    <a:pt x="13075" y="13444"/>
                  </a:cubicBezTo>
                  <a:lnTo>
                    <a:pt x="13094" y="13298"/>
                  </a:lnTo>
                  <a:lnTo>
                    <a:pt x="13104" y="13230"/>
                  </a:lnTo>
                  <a:cubicBezTo>
                    <a:pt x="13104" y="13191"/>
                    <a:pt x="13114" y="13143"/>
                    <a:pt x="13124" y="13104"/>
                  </a:cubicBezTo>
                  <a:cubicBezTo>
                    <a:pt x="13124" y="13075"/>
                    <a:pt x="13133" y="13017"/>
                    <a:pt x="13133" y="12968"/>
                  </a:cubicBezTo>
                  <a:lnTo>
                    <a:pt x="13133" y="12920"/>
                  </a:lnTo>
                  <a:cubicBezTo>
                    <a:pt x="13133" y="12852"/>
                    <a:pt x="13143" y="12793"/>
                    <a:pt x="13143" y="12726"/>
                  </a:cubicBezTo>
                  <a:cubicBezTo>
                    <a:pt x="13143" y="12696"/>
                    <a:pt x="13143" y="12667"/>
                    <a:pt x="13153" y="12628"/>
                  </a:cubicBezTo>
                  <a:lnTo>
                    <a:pt x="13153" y="12609"/>
                  </a:lnTo>
                  <a:cubicBezTo>
                    <a:pt x="13153" y="12502"/>
                    <a:pt x="13162" y="12396"/>
                    <a:pt x="13162" y="12289"/>
                  </a:cubicBezTo>
                  <a:lnTo>
                    <a:pt x="13162" y="12269"/>
                  </a:lnTo>
                  <a:cubicBezTo>
                    <a:pt x="13172" y="12172"/>
                    <a:pt x="13172" y="12075"/>
                    <a:pt x="13172" y="11978"/>
                  </a:cubicBezTo>
                  <a:lnTo>
                    <a:pt x="13172" y="11920"/>
                  </a:lnTo>
                  <a:cubicBezTo>
                    <a:pt x="13172" y="11881"/>
                    <a:pt x="13172" y="11842"/>
                    <a:pt x="13162" y="11794"/>
                  </a:cubicBezTo>
                  <a:cubicBezTo>
                    <a:pt x="13153" y="11755"/>
                    <a:pt x="13162" y="11706"/>
                    <a:pt x="13153" y="11658"/>
                  </a:cubicBezTo>
                  <a:cubicBezTo>
                    <a:pt x="13143" y="11609"/>
                    <a:pt x="13153" y="11580"/>
                    <a:pt x="13143" y="11541"/>
                  </a:cubicBezTo>
                  <a:cubicBezTo>
                    <a:pt x="13133" y="11512"/>
                    <a:pt x="13143" y="11464"/>
                    <a:pt x="13133" y="11425"/>
                  </a:cubicBezTo>
                  <a:cubicBezTo>
                    <a:pt x="13124" y="11386"/>
                    <a:pt x="13133" y="11367"/>
                    <a:pt x="13133" y="11338"/>
                  </a:cubicBezTo>
                  <a:cubicBezTo>
                    <a:pt x="13133" y="11279"/>
                    <a:pt x="13114" y="11221"/>
                    <a:pt x="13114" y="11153"/>
                  </a:cubicBezTo>
                  <a:cubicBezTo>
                    <a:pt x="13114" y="11124"/>
                    <a:pt x="13104" y="11085"/>
                    <a:pt x="13094" y="11056"/>
                  </a:cubicBezTo>
                  <a:lnTo>
                    <a:pt x="13094" y="11017"/>
                  </a:lnTo>
                  <a:cubicBezTo>
                    <a:pt x="13085" y="10901"/>
                    <a:pt x="13065" y="10794"/>
                    <a:pt x="13046" y="10687"/>
                  </a:cubicBezTo>
                  <a:lnTo>
                    <a:pt x="13046" y="10677"/>
                  </a:lnTo>
                  <a:cubicBezTo>
                    <a:pt x="13046" y="10658"/>
                    <a:pt x="13046" y="10648"/>
                    <a:pt x="13046" y="10629"/>
                  </a:cubicBezTo>
                  <a:cubicBezTo>
                    <a:pt x="13027" y="10542"/>
                    <a:pt x="13007" y="10445"/>
                    <a:pt x="12997" y="10357"/>
                  </a:cubicBezTo>
                  <a:lnTo>
                    <a:pt x="12988" y="10299"/>
                  </a:lnTo>
                  <a:cubicBezTo>
                    <a:pt x="12978" y="10260"/>
                    <a:pt x="12968" y="10212"/>
                    <a:pt x="12959" y="10173"/>
                  </a:cubicBezTo>
                  <a:cubicBezTo>
                    <a:pt x="12949" y="10124"/>
                    <a:pt x="12939" y="10066"/>
                    <a:pt x="12920" y="10008"/>
                  </a:cubicBezTo>
                  <a:cubicBezTo>
                    <a:pt x="12920" y="9979"/>
                    <a:pt x="12910" y="9950"/>
                    <a:pt x="12900" y="9920"/>
                  </a:cubicBezTo>
                  <a:cubicBezTo>
                    <a:pt x="12891" y="9872"/>
                    <a:pt x="12881" y="9823"/>
                    <a:pt x="12871" y="9775"/>
                  </a:cubicBezTo>
                  <a:lnTo>
                    <a:pt x="12842" y="9668"/>
                  </a:lnTo>
                  <a:cubicBezTo>
                    <a:pt x="12832" y="9620"/>
                    <a:pt x="12823" y="9571"/>
                    <a:pt x="12813" y="9532"/>
                  </a:cubicBezTo>
                  <a:cubicBezTo>
                    <a:pt x="12794" y="9484"/>
                    <a:pt x="12784" y="9435"/>
                    <a:pt x="12774" y="9387"/>
                  </a:cubicBezTo>
                  <a:cubicBezTo>
                    <a:pt x="12764" y="9357"/>
                    <a:pt x="12755" y="9338"/>
                    <a:pt x="12755" y="9319"/>
                  </a:cubicBezTo>
                  <a:cubicBezTo>
                    <a:pt x="12735" y="9251"/>
                    <a:pt x="12716" y="9183"/>
                    <a:pt x="12697" y="9124"/>
                  </a:cubicBezTo>
                  <a:cubicBezTo>
                    <a:pt x="12687" y="9086"/>
                    <a:pt x="12677" y="9037"/>
                    <a:pt x="12658" y="8998"/>
                  </a:cubicBezTo>
                  <a:lnTo>
                    <a:pt x="12648" y="8969"/>
                  </a:lnTo>
                  <a:cubicBezTo>
                    <a:pt x="12619" y="8853"/>
                    <a:pt x="12580" y="8736"/>
                    <a:pt x="12541" y="8629"/>
                  </a:cubicBezTo>
                  <a:cubicBezTo>
                    <a:pt x="12541" y="8610"/>
                    <a:pt x="12532" y="8600"/>
                    <a:pt x="12532" y="8591"/>
                  </a:cubicBezTo>
                  <a:cubicBezTo>
                    <a:pt x="12493" y="8494"/>
                    <a:pt x="12464" y="8397"/>
                    <a:pt x="12425" y="8290"/>
                  </a:cubicBezTo>
                  <a:lnTo>
                    <a:pt x="12405" y="8251"/>
                  </a:lnTo>
                  <a:cubicBezTo>
                    <a:pt x="12396" y="8212"/>
                    <a:pt x="12376" y="8173"/>
                    <a:pt x="12366" y="8134"/>
                  </a:cubicBezTo>
                  <a:lnTo>
                    <a:pt x="12308" y="7969"/>
                  </a:lnTo>
                  <a:cubicBezTo>
                    <a:pt x="12289" y="7940"/>
                    <a:pt x="12279" y="7901"/>
                    <a:pt x="12260" y="7872"/>
                  </a:cubicBezTo>
                  <a:lnTo>
                    <a:pt x="12211" y="7746"/>
                  </a:lnTo>
                  <a:lnTo>
                    <a:pt x="12172" y="7659"/>
                  </a:lnTo>
                  <a:cubicBezTo>
                    <a:pt x="12153" y="7591"/>
                    <a:pt x="12124" y="7533"/>
                    <a:pt x="12095" y="7474"/>
                  </a:cubicBezTo>
                  <a:cubicBezTo>
                    <a:pt x="12085" y="7445"/>
                    <a:pt x="12066" y="7406"/>
                    <a:pt x="12056" y="7377"/>
                  </a:cubicBezTo>
                  <a:lnTo>
                    <a:pt x="12036" y="7339"/>
                  </a:lnTo>
                  <a:cubicBezTo>
                    <a:pt x="11998" y="7232"/>
                    <a:pt x="11949" y="7135"/>
                    <a:pt x="11901" y="7028"/>
                  </a:cubicBezTo>
                  <a:lnTo>
                    <a:pt x="11891" y="7009"/>
                  </a:lnTo>
                  <a:cubicBezTo>
                    <a:pt x="11871" y="6979"/>
                    <a:pt x="11862" y="6950"/>
                    <a:pt x="11842" y="6921"/>
                  </a:cubicBezTo>
                  <a:cubicBezTo>
                    <a:pt x="11804" y="6843"/>
                    <a:pt x="11765" y="6756"/>
                    <a:pt x="11726" y="6678"/>
                  </a:cubicBezTo>
                  <a:cubicBezTo>
                    <a:pt x="11726" y="6659"/>
                    <a:pt x="11706" y="6649"/>
                    <a:pt x="11706" y="6640"/>
                  </a:cubicBezTo>
                  <a:cubicBezTo>
                    <a:pt x="11668" y="6572"/>
                    <a:pt x="11639" y="6504"/>
                    <a:pt x="11600" y="6436"/>
                  </a:cubicBezTo>
                  <a:cubicBezTo>
                    <a:pt x="11571" y="6378"/>
                    <a:pt x="11551" y="6329"/>
                    <a:pt x="11522" y="6281"/>
                  </a:cubicBezTo>
                  <a:lnTo>
                    <a:pt x="11503" y="6251"/>
                  </a:lnTo>
                  <a:cubicBezTo>
                    <a:pt x="11415" y="6077"/>
                    <a:pt x="11318" y="5912"/>
                    <a:pt x="11221" y="5747"/>
                  </a:cubicBezTo>
                  <a:cubicBezTo>
                    <a:pt x="11211" y="5727"/>
                    <a:pt x="11202" y="5718"/>
                    <a:pt x="11192" y="5708"/>
                  </a:cubicBezTo>
                  <a:lnTo>
                    <a:pt x="11163" y="5659"/>
                  </a:lnTo>
                  <a:cubicBezTo>
                    <a:pt x="11027" y="5417"/>
                    <a:pt x="10881" y="5193"/>
                    <a:pt x="10726" y="4960"/>
                  </a:cubicBezTo>
                  <a:cubicBezTo>
                    <a:pt x="10726" y="4951"/>
                    <a:pt x="10716" y="4931"/>
                    <a:pt x="10707" y="4922"/>
                  </a:cubicBezTo>
                  <a:lnTo>
                    <a:pt x="10668" y="4863"/>
                  </a:lnTo>
                  <a:cubicBezTo>
                    <a:pt x="10542" y="4679"/>
                    <a:pt x="10425" y="4504"/>
                    <a:pt x="10289" y="4330"/>
                  </a:cubicBezTo>
                  <a:lnTo>
                    <a:pt x="10280" y="4320"/>
                  </a:lnTo>
                  <a:cubicBezTo>
                    <a:pt x="10192" y="4203"/>
                    <a:pt x="10105" y="4077"/>
                    <a:pt x="10008" y="3961"/>
                  </a:cubicBezTo>
                  <a:cubicBezTo>
                    <a:pt x="10008" y="3951"/>
                    <a:pt x="9998" y="3951"/>
                    <a:pt x="9998" y="3941"/>
                  </a:cubicBezTo>
                  <a:cubicBezTo>
                    <a:pt x="9930" y="3854"/>
                    <a:pt x="9862" y="3767"/>
                    <a:pt x="9785" y="3679"/>
                  </a:cubicBezTo>
                  <a:lnTo>
                    <a:pt x="9746" y="3631"/>
                  </a:lnTo>
                  <a:cubicBezTo>
                    <a:pt x="9658" y="3534"/>
                    <a:pt x="9581" y="3437"/>
                    <a:pt x="9493" y="3340"/>
                  </a:cubicBezTo>
                  <a:lnTo>
                    <a:pt x="9474" y="3320"/>
                  </a:lnTo>
                  <a:cubicBezTo>
                    <a:pt x="9455" y="3291"/>
                    <a:pt x="9425" y="3262"/>
                    <a:pt x="9396" y="3233"/>
                  </a:cubicBezTo>
                  <a:lnTo>
                    <a:pt x="9231" y="3048"/>
                  </a:lnTo>
                  <a:lnTo>
                    <a:pt x="9202" y="3019"/>
                  </a:lnTo>
                  <a:cubicBezTo>
                    <a:pt x="9163" y="2980"/>
                    <a:pt x="9125" y="2942"/>
                    <a:pt x="9095" y="2893"/>
                  </a:cubicBezTo>
                  <a:cubicBezTo>
                    <a:pt x="9057" y="2854"/>
                    <a:pt x="9008" y="2806"/>
                    <a:pt x="8969" y="2767"/>
                  </a:cubicBezTo>
                  <a:lnTo>
                    <a:pt x="8921" y="2718"/>
                  </a:lnTo>
                  <a:cubicBezTo>
                    <a:pt x="8882" y="2679"/>
                    <a:pt x="8843" y="2641"/>
                    <a:pt x="8804" y="2592"/>
                  </a:cubicBezTo>
                  <a:lnTo>
                    <a:pt x="8698" y="2485"/>
                  </a:lnTo>
                  <a:lnTo>
                    <a:pt x="8630" y="2437"/>
                  </a:lnTo>
                  <a:lnTo>
                    <a:pt x="8503" y="2311"/>
                  </a:lnTo>
                  <a:lnTo>
                    <a:pt x="8406" y="2223"/>
                  </a:lnTo>
                  <a:lnTo>
                    <a:pt x="8329" y="2155"/>
                  </a:lnTo>
                  <a:lnTo>
                    <a:pt x="8183" y="2029"/>
                  </a:lnTo>
                  <a:lnTo>
                    <a:pt x="8096" y="1952"/>
                  </a:lnTo>
                  <a:cubicBezTo>
                    <a:pt x="8067" y="1932"/>
                    <a:pt x="8037" y="1903"/>
                    <a:pt x="8008" y="1884"/>
                  </a:cubicBezTo>
                  <a:lnTo>
                    <a:pt x="7872" y="1767"/>
                  </a:lnTo>
                  <a:lnTo>
                    <a:pt x="7805" y="1719"/>
                  </a:lnTo>
                  <a:cubicBezTo>
                    <a:pt x="7766" y="1680"/>
                    <a:pt x="7727" y="1651"/>
                    <a:pt x="7688" y="1621"/>
                  </a:cubicBezTo>
                  <a:lnTo>
                    <a:pt x="7562" y="1534"/>
                  </a:lnTo>
                  <a:lnTo>
                    <a:pt x="7513" y="1495"/>
                  </a:lnTo>
                  <a:cubicBezTo>
                    <a:pt x="7465" y="1456"/>
                    <a:pt x="7416" y="1418"/>
                    <a:pt x="7358" y="1379"/>
                  </a:cubicBezTo>
                  <a:lnTo>
                    <a:pt x="7261" y="1311"/>
                  </a:lnTo>
                  <a:lnTo>
                    <a:pt x="7232" y="1291"/>
                  </a:lnTo>
                  <a:cubicBezTo>
                    <a:pt x="7135" y="1224"/>
                    <a:pt x="7047" y="1165"/>
                    <a:pt x="6950" y="1107"/>
                  </a:cubicBezTo>
                  <a:lnTo>
                    <a:pt x="6921" y="1088"/>
                  </a:lnTo>
                  <a:cubicBezTo>
                    <a:pt x="6844" y="1039"/>
                    <a:pt x="6756" y="991"/>
                    <a:pt x="6669" y="932"/>
                  </a:cubicBezTo>
                  <a:lnTo>
                    <a:pt x="6611" y="894"/>
                  </a:lnTo>
                  <a:cubicBezTo>
                    <a:pt x="6543" y="855"/>
                    <a:pt x="6465" y="816"/>
                    <a:pt x="6397" y="777"/>
                  </a:cubicBezTo>
                  <a:lnTo>
                    <a:pt x="6319" y="738"/>
                  </a:lnTo>
                  <a:lnTo>
                    <a:pt x="6213" y="680"/>
                  </a:lnTo>
                  <a:lnTo>
                    <a:pt x="6125" y="631"/>
                  </a:lnTo>
                  <a:cubicBezTo>
                    <a:pt x="6087" y="612"/>
                    <a:pt x="6038" y="593"/>
                    <a:pt x="5999" y="573"/>
                  </a:cubicBezTo>
                  <a:lnTo>
                    <a:pt x="5902" y="525"/>
                  </a:lnTo>
                  <a:lnTo>
                    <a:pt x="5863" y="515"/>
                  </a:lnTo>
                  <a:cubicBezTo>
                    <a:pt x="5776" y="466"/>
                    <a:pt x="5689" y="437"/>
                    <a:pt x="5601" y="398"/>
                  </a:cubicBezTo>
                  <a:cubicBezTo>
                    <a:pt x="5504" y="360"/>
                    <a:pt x="5417" y="331"/>
                    <a:pt x="5329" y="301"/>
                  </a:cubicBezTo>
                  <a:lnTo>
                    <a:pt x="5300" y="292"/>
                  </a:lnTo>
                  <a:lnTo>
                    <a:pt x="5203" y="253"/>
                  </a:lnTo>
                  <a:lnTo>
                    <a:pt x="5067" y="214"/>
                  </a:lnTo>
                  <a:cubicBezTo>
                    <a:pt x="5048" y="204"/>
                    <a:pt x="5029" y="204"/>
                    <a:pt x="4999" y="195"/>
                  </a:cubicBezTo>
                  <a:lnTo>
                    <a:pt x="4883" y="166"/>
                  </a:lnTo>
                  <a:lnTo>
                    <a:pt x="4796" y="136"/>
                  </a:lnTo>
                  <a:lnTo>
                    <a:pt x="4699" y="117"/>
                  </a:lnTo>
                  <a:lnTo>
                    <a:pt x="4572" y="88"/>
                  </a:lnTo>
                  <a:lnTo>
                    <a:pt x="4514" y="78"/>
                  </a:lnTo>
                  <a:lnTo>
                    <a:pt x="4407" y="59"/>
                  </a:lnTo>
                  <a:cubicBezTo>
                    <a:pt x="4359" y="49"/>
                    <a:pt x="4320" y="49"/>
                    <a:pt x="4271" y="39"/>
                  </a:cubicBezTo>
                  <a:lnTo>
                    <a:pt x="4223" y="30"/>
                  </a:lnTo>
                  <a:cubicBezTo>
                    <a:pt x="4194" y="30"/>
                    <a:pt x="4155" y="20"/>
                    <a:pt x="4116" y="20"/>
                  </a:cubicBezTo>
                  <a:lnTo>
                    <a:pt x="3971" y="1"/>
                  </a:lnTo>
                  <a:close/>
                </a:path>
              </a:pathLst>
            </a:custGeom>
            <a:solidFill>
              <a:srgbClr val="FF8D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693;p38"/>
            <p:cNvSpPr/>
            <p:nvPr/>
          </p:nvSpPr>
          <p:spPr>
            <a:xfrm>
              <a:off x="3620475" y="3050275"/>
              <a:ext cx="101950" cy="59250"/>
            </a:xfrm>
            <a:custGeom>
              <a:avLst/>
              <a:gdLst/>
              <a:ahLst/>
              <a:cxnLst/>
              <a:rect l="l" t="t" r="r" b="b"/>
              <a:pathLst>
                <a:path w="4078" h="2370" extrusionOk="0">
                  <a:moveTo>
                    <a:pt x="33" y="1244"/>
                  </a:moveTo>
                  <a:cubicBezTo>
                    <a:pt x="21" y="1249"/>
                    <a:pt x="10" y="1256"/>
                    <a:pt x="0" y="1263"/>
                  </a:cubicBezTo>
                  <a:lnTo>
                    <a:pt x="33" y="1244"/>
                  </a:lnTo>
                  <a:close/>
                  <a:moveTo>
                    <a:pt x="3339" y="1"/>
                  </a:moveTo>
                  <a:lnTo>
                    <a:pt x="2019" y="117"/>
                  </a:lnTo>
                  <a:lnTo>
                    <a:pt x="1990" y="117"/>
                  </a:lnTo>
                  <a:lnTo>
                    <a:pt x="1951" y="127"/>
                  </a:lnTo>
                  <a:cubicBezTo>
                    <a:pt x="1932" y="137"/>
                    <a:pt x="1922" y="137"/>
                    <a:pt x="1913" y="146"/>
                  </a:cubicBezTo>
                  <a:lnTo>
                    <a:pt x="33" y="1244"/>
                  </a:lnTo>
                  <a:lnTo>
                    <a:pt x="33" y="1244"/>
                  </a:lnTo>
                  <a:cubicBezTo>
                    <a:pt x="56" y="1232"/>
                    <a:pt x="81" y="1224"/>
                    <a:pt x="107" y="1224"/>
                  </a:cubicBezTo>
                  <a:lnTo>
                    <a:pt x="1427" y="1107"/>
                  </a:lnTo>
                  <a:cubicBezTo>
                    <a:pt x="1439" y="1104"/>
                    <a:pt x="1450" y="1103"/>
                    <a:pt x="1462" y="1103"/>
                  </a:cubicBezTo>
                  <a:cubicBezTo>
                    <a:pt x="1490" y="1103"/>
                    <a:pt x="1519" y="1110"/>
                    <a:pt x="1553" y="1117"/>
                  </a:cubicBezTo>
                  <a:cubicBezTo>
                    <a:pt x="1592" y="1136"/>
                    <a:pt x="1641" y="1146"/>
                    <a:pt x="1680" y="1175"/>
                  </a:cubicBezTo>
                  <a:cubicBezTo>
                    <a:pt x="1728" y="1204"/>
                    <a:pt x="1767" y="1233"/>
                    <a:pt x="1806" y="1272"/>
                  </a:cubicBezTo>
                  <a:cubicBezTo>
                    <a:pt x="1854" y="1311"/>
                    <a:pt x="1893" y="1350"/>
                    <a:pt x="1932" y="1389"/>
                  </a:cubicBezTo>
                  <a:cubicBezTo>
                    <a:pt x="1971" y="1437"/>
                    <a:pt x="2010" y="1486"/>
                    <a:pt x="2039" y="1544"/>
                  </a:cubicBezTo>
                  <a:cubicBezTo>
                    <a:pt x="2068" y="1602"/>
                    <a:pt x="2097" y="1660"/>
                    <a:pt x="2126" y="1719"/>
                  </a:cubicBezTo>
                  <a:cubicBezTo>
                    <a:pt x="2136" y="1758"/>
                    <a:pt x="2145" y="1796"/>
                    <a:pt x="2155" y="1825"/>
                  </a:cubicBezTo>
                  <a:cubicBezTo>
                    <a:pt x="2165" y="1864"/>
                    <a:pt x="2175" y="1903"/>
                    <a:pt x="2184" y="1932"/>
                  </a:cubicBezTo>
                  <a:cubicBezTo>
                    <a:pt x="2184" y="1971"/>
                    <a:pt x="2194" y="2000"/>
                    <a:pt x="2194" y="2029"/>
                  </a:cubicBezTo>
                  <a:cubicBezTo>
                    <a:pt x="2194" y="2058"/>
                    <a:pt x="2194" y="2097"/>
                    <a:pt x="2194" y="2126"/>
                  </a:cubicBezTo>
                  <a:cubicBezTo>
                    <a:pt x="2184" y="2155"/>
                    <a:pt x="2184" y="2175"/>
                    <a:pt x="2175" y="2204"/>
                  </a:cubicBezTo>
                  <a:cubicBezTo>
                    <a:pt x="2165" y="2223"/>
                    <a:pt x="2155" y="2243"/>
                    <a:pt x="2145" y="2272"/>
                  </a:cubicBezTo>
                  <a:cubicBezTo>
                    <a:pt x="2145" y="2282"/>
                    <a:pt x="2136" y="2291"/>
                    <a:pt x="2136" y="2291"/>
                  </a:cubicBezTo>
                  <a:cubicBezTo>
                    <a:pt x="2124" y="2316"/>
                    <a:pt x="2107" y="2333"/>
                    <a:pt x="2087" y="2347"/>
                  </a:cubicBezTo>
                  <a:lnTo>
                    <a:pt x="2087" y="2347"/>
                  </a:lnTo>
                  <a:lnTo>
                    <a:pt x="3970" y="1263"/>
                  </a:lnTo>
                  <a:cubicBezTo>
                    <a:pt x="3999" y="1243"/>
                    <a:pt x="4028" y="1214"/>
                    <a:pt x="4048" y="1185"/>
                  </a:cubicBezTo>
                  <a:lnTo>
                    <a:pt x="4058" y="1175"/>
                  </a:lnTo>
                  <a:cubicBezTo>
                    <a:pt x="4058" y="1175"/>
                    <a:pt x="4058" y="1165"/>
                    <a:pt x="4058" y="1165"/>
                  </a:cubicBezTo>
                  <a:lnTo>
                    <a:pt x="4058" y="1156"/>
                  </a:lnTo>
                  <a:lnTo>
                    <a:pt x="4058" y="1136"/>
                  </a:lnTo>
                  <a:cubicBezTo>
                    <a:pt x="4067" y="1127"/>
                    <a:pt x="4067" y="1117"/>
                    <a:pt x="4077" y="1107"/>
                  </a:cubicBezTo>
                  <a:cubicBezTo>
                    <a:pt x="4077" y="1107"/>
                    <a:pt x="4077" y="1098"/>
                    <a:pt x="4077" y="1088"/>
                  </a:cubicBezTo>
                  <a:lnTo>
                    <a:pt x="4077" y="1068"/>
                  </a:lnTo>
                  <a:lnTo>
                    <a:pt x="4077" y="1039"/>
                  </a:lnTo>
                  <a:lnTo>
                    <a:pt x="4077" y="1020"/>
                  </a:lnTo>
                  <a:lnTo>
                    <a:pt x="4077" y="991"/>
                  </a:lnTo>
                  <a:cubicBezTo>
                    <a:pt x="4077" y="991"/>
                    <a:pt x="4077" y="981"/>
                    <a:pt x="4077" y="971"/>
                  </a:cubicBezTo>
                  <a:cubicBezTo>
                    <a:pt x="4077" y="962"/>
                    <a:pt x="4077" y="952"/>
                    <a:pt x="4077" y="942"/>
                  </a:cubicBezTo>
                  <a:lnTo>
                    <a:pt x="4067" y="923"/>
                  </a:lnTo>
                  <a:lnTo>
                    <a:pt x="4067" y="913"/>
                  </a:lnTo>
                  <a:cubicBezTo>
                    <a:pt x="4067" y="903"/>
                    <a:pt x="4067" y="894"/>
                    <a:pt x="4067" y="884"/>
                  </a:cubicBezTo>
                  <a:cubicBezTo>
                    <a:pt x="4067" y="884"/>
                    <a:pt x="4067" y="874"/>
                    <a:pt x="4067" y="865"/>
                  </a:cubicBezTo>
                  <a:cubicBezTo>
                    <a:pt x="4067" y="855"/>
                    <a:pt x="4067" y="845"/>
                    <a:pt x="4067" y="835"/>
                  </a:cubicBezTo>
                  <a:lnTo>
                    <a:pt x="4067" y="816"/>
                  </a:lnTo>
                  <a:lnTo>
                    <a:pt x="4067" y="806"/>
                  </a:lnTo>
                  <a:lnTo>
                    <a:pt x="4067" y="787"/>
                  </a:lnTo>
                  <a:cubicBezTo>
                    <a:pt x="4067" y="777"/>
                    <a:pt x="4067" y="767"/>
                    <a:pt x="4067" y="758"/>
                  </a:cubicBezTo>
                  <a:cubicBezTo>
                    <a:pt x="4067" y="748"/>
                    <a:pt x="4067" y="738"/>
                    <a:pt x="4067" y="729"/>
                  </a:cubicBezTo>
                  <a:lnTo>
                    <a:pt x="4067" y="709"/>
                  </a:lnTo>
                  <a:lnTo>
                    <a:pt x="4067" y="700"/>
                  </a:lnTo>
                  <a:cubicBezTo>
                    <a:pt x="4058" y="690"/>
                    <a:pt x="4058" y="680"/>
                    <a:pt x="4058" y="670"/>
                  </a:cubicBezTo>
                  <a:cubicBezTo>
                    <a:pt x="4048" y="670"/>
                    <a:pt x="4048" y="661"/>
                    <a:pt x="4048" y="651"/>
                  </a:cubicBezTo>
                  <a:cubicBezTo>
                    <a:pt x="4038" y="641"/>
                    <a:pt x="4038" y="632"/>
                    <a:pt x="4038" y="622"/>
                  </a:cubicBezTo>
                  <a:cubicBezTo>
                    <a:pt x="4038" y="612"/>
                    <a:pt x="4028" y="602"/>
                    <a:pt x="4028" y="593"/>
                  </a:cubicBezTo>
                  <a:cubicBezTo>
                    <a:pt x="4028" y="593"/>
                    <a:pt x="4019" y="583"/>
                    <a:pt x="4019" y="573"/>
                  </a:cubicBezTo>
                  <a:cubicBezTo>
                    <a:pt x="4019" y="564"/>
                    <a:pt x="4009" y="554"/>
                    <a:pt x="4009" y="554"/>
                  </a:cubicBezTo>
                  <a:lnTo>
                    <a:pt x="3999" y="525"/>
                  </a:lnTo>
                  <a:lnTo>
                    <a:pt x="3980" y="496"/>
                  </a:lnTo>
                  <a:cubicBezTo>
                    <a:pt x="3980" y="486"/>
                    <a:pt x="3970" y="476"/>
                    <a:pt x="3970" y="467"/>
                  </a:cubicBezTo>
                  <a:cubicBezTo>
                    <a:pt x="3961" y="457"/>
                    <a:pt x="3951" y="437"/>
                    <a:pt x="3941" y="428"/>
                  </a:cubicBezTo>
                  <a:cubicBezTo>
                    <a:pt x="3931" y="408"/>
                    <a:pt x="3922" y="379"/>
                    <a:pt x="3902" y="360"/>
                  </a:cubicBezTo>
                  <a:cubicBezTo>
                    <a:pt x="3893" y="340"/>
                    <a:pt x="3883" y="331"/>
                    <a:pt x="3873" y="321"/>
                  </a:cubicBezTo>
                  <a:lnTo>
                    <a:pt x="3854" y="292"/>
                  </a:lnTo>
                  <a:lnTo>
                    <a:pt x="3834" y="272"/>
                  </a:lnTo>
                  <a:lnTo>
                    <a:pt x="3834" y="263"/>
                  </a:lnTo>
                  <a:lnTo>
                    <a:pt x="3815" y="243"/>
                  </a:lnTo>
                  <a:lnTo>
                    <a:pt x="3796" y="224"/>
                  </a:lnTo>
                  <a:lnTo>
                    <a:pt x="3766" y="195"/>
                  </a:lnTo>
                  <a:lnTo>
                    <a:pt x="3747" y="175"/>
                  </a:lnTo>
                  <a:lnTo>
                    <a:pt x="3728" y="156"/>
                  </a:lnTo>
                  <a:lnTo>
                    <a:pt x="3718" y="146"/>
                  </a:lnTo>
                  <a:lnTo>
                    <a:pt x="3708" y="137"/>
                  </a:lnTo>
                  <a:lnTo>
                    <a:pt x="3679" y="117"/>
                  </a:lnTo>
                  <a:lnTo>
                    <a:pt x="3660" y="98"/>
                  </a:lnTo>
                  <a:lnTo>
                    <a:pt x="3640" y="88"/>
                  </a:lnTo>
                  <a:lnTo>
                    <a:pt x="3611" y="69"/>
                  </a:lnTo>
                  <a:lnTo>
                    <a:pt x="3592" y="59"/>
                  </a:lnTo>
                  <a:lnTo>
                    <a:pt x="3582" y="49"/>
                  </a:lnTo>
                  <a:lnTo>
                    <a:pt x="3553" y="40"/>
                  </a:lnTo>
                  <a:lnTo>
                    <a:pt x="3533" y="30"/>
                  </a:lnTo>
                  <a:lnTo>
                    <a:pt x="3514" y="20"/>
                  </a:lnTo>
                  <a:lnTo>
                    <a:pt x="3495" y="10"/>
                  </a:lnTo>
                  <a:lnTo>
                    <a:pt x="3475" y="1"/>
                  </a:lnTo>
                  <a:close/>
                  <a:moveTo>
                    <a:pt x="2087" y="2347"/>
                  </a:moveTo>
                  <a:lnTo>
                    <a:pt x="2048" y="2369"/>
                  </a:lnTo>
                  <a:cubicBezTo>
                    <a:pt x="2063" y="2362"/>
                    <a:pt x="2076" y="2355"/>
                    <a:pt x="2087" y="234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694;p38"/>
            <p:cNvSpPr/>
            <p:nvPr/>
          </p:nvSpPr>
          <p:spPr>
            <a:xfrm>
              <a:off x="3567325" y="2903475"/>
              <a:ext cx="70400" cy="86400"/>
            </a:xfrm>
            <a:custGeom>
              <a:avLst/>
              <a:gdLst/>
              <a:ahLst/>
              <a:cxnLst/>
              <a:rect l="l" t="t" r="r" b="b"/>
              <a:pathLst>
                <a:path w="2816" h="3456" extrusionOk="0">
                  <a:moveTo>
                    <a:pt x="90" y="1122"/>
                  </a:moveTo>
                  <a:cubicBezTo>
                    <a:pt x="74" y="1127"/>
                    <a:pt x="60" y="1135"/>
                    <a:pt x="49" y="1146"/>
                  </a:cubicBezTo>
                  <a:lnTo>
                    <a:pt x="90" y="1122"/>
                  </a:lnTo>
                  <a:close/>
                  <a:moveTo>
                    <a:pt x="2039" y="0"/>
                  </a:moveTo>
                  <a:cubicBezTo>
                    <a:pt x="2029" y="0"/>
                    <a:pt x="2010" y="10"/>
                    <a:pt x="2000" y="10"/>
                  </a:cubicBezTo>
                  <a:lnTo>
                    <a:pt x="1961" y="29"/>
                  </a:lnTo>
                  <a:lnTo>
                    <a:pt x="90" y="1122"/>
                  </a:lnTo>
                  <a:lnTo>
                    <a:pt x="90" y="1122"/>
                  </a:lnTo>
                  <a:cubicBezTo>
                    <a:pt x="102" y="1118"/>
                    <a:pt x="114" y="1117"/>
                    <a:pt x="127" y="1117"/>
                  </a:cubicBezTo>
                  <a:cubicBezTo>
                    <a:pt x="141" y="1112"/>
                    <a:pt x="156" y="1109"/>
                    <a:pt x="171" y="1109"/>
                  </a:cubicBezTo>
                  <a:cubicBezTo>
                    <a:pt x="185" y="1109"/>
                    <a:pt x="200" y="1112"/>
                    <a:pt x="214" y="1117"/>
                  </a:cubicBezTo>
                  <a:cubicBezTo>
                    <a:pt x="243" y="1117"/>
                    <a:pt x="272" y="1126"/>
                    <a:pt x="311" y="1136"/>
                  </a:cubicBezTo>
                  <a:cubicBezTo>
                    <a:pt x="340" y="1146"/>
                    <a:pt x="379" y="1165"/>
                    <a:pt x="408" y="1185"/>
                  </a:cubicBezTo>
                  <a:cubicBezTo>
                    <a:pt x="457" y="1204"/>
                    <a:pt x="496" y="1243"/>
                    <a:pt x="535" y="1272"/>
                  </a:cubicBezTo>
                  <a:cubicBezTo>
                    <a:pt x="583" y="1320"/>
                    <a:pt x="622" y="1359"/>
                    <a:pt x="661" y="1408"/>
                  </a:cubicBezTo>
                  <a:cubicBezTo>
                    <a:pt x="690" y="1447"/>
                    <a:pt x="709" y="1476"/>
                    <a:pt x="738" y="1515"/>
                  </a:cubicBezTo>
                  <a:lnTo>
                    <a:pt x="748" y="1534"/>
                  </a:lnTo>
                  <a:cubicBezTo>
                    <a:pt x="767" y="1573"/>
                    <a:pt x="797" y="1612"/>
                    <a:pt x="816" y="1650"/>
                  </a:cubicBezTo>
                  <a:cubicBezTo>
                    <a:pt x="835" y="1689"/>
                    <a:pt x="845" y="1728"/>
                    <a:pt x="865" y="1767"/>
                  </a:cubicBezTo>
                  <a:cubicBezTo>
                    <a:pt x="874" y="1815"/>
                    <a:pt x="884" y="1854"/>
                    <a:pt x="894" y="1893"/>
                  </a:cubicBezTo>
                  <a:cubicBezTo>
                    <a:pt x="903" y="1932"/>
                    <a:pt x="913" y="1971"/>
                    <a:pt x="913" y="2010"/>
                  </a:cubicBezTo>
                  <a:cubicBezTo>
                    <a:pt x="913" y="2048"/>
                    <a:pt x="913" y="2087"/>
                    <a:pt x="913" y="2126"/>
                  </a:cubicBezTo>
                  <a:cubicBezTo>
                    <a:pt x="913" y="2155"/>
                    <a:pt x="903" y="2194"/>
                    <a:pt x="894" y="2223"/>
                  </a:cubicBezTo>
                  <a:cubicBezTo>
                    <a:pt x="884" y="2252"/>
                    <a:pt x="865" y="2281"/>
                    <a:pt x="845" y="2310"/>
                  </a:cubicBezTo>
                  <a:lnTo>
                    <a:pt x="78" y="3388"/>
                  </a:lnTo>
                  <a:cubicBezTo>
                    <a:pt x="59" y="3417"/>
                    <a:pt x="30" y="3436"/>
                    <a:pt x="1" y="3456"/>
                  </a:cubicBezTo>
                  <a:lnTo>
                    <a:pt x="1913" y="2349"/>
                  </a:lnTo>
                  <a:cubicBezTo>
                    <a:pt x="1942" y="2330"/>
                    <a:pt x="1971" y="2301"/>
                    <a:pt x="1990" y="2272"/>
                  </a:cubicBezTo>
                  <a:lnTo>
                    <a:pt x="2757" y="1194"/>
                  </a:lnTo>
                  <a:lnTo>
                    <a:pt x="2767" y="1185"/>
                  </a:lnTo>
                  <a:cubicBezTo>
                    <a:pt x="2777" y="1165"/>
                    <a:pt x="2786" y="1155"/>
                    <a:pt x="2786" y="1146"/>
                  </a:cubicBezTo>
                  <a:lnTo>
                    <a:pt x="2806" y="1117"/>
                  </a:lnTo>
                  <a:lnTo>
                    <a:pt x="2806" y="1107"/>
                  </a:lnTo>
                  <a:lnTo>
                    <a:pt x="2806" y="1087"/>
                  </a:lnTo>
                  <a:cubicBezTo>
                    <a:pt x="2806" y="1078"/>
                    <a:pt x="2806" y="1068"/>
                    <a:pt x="2816" y="1058"/>
                  </a:cubicBezTo>
                  <a:cubicBezTo>
                    <a:pt x="2816" y="1058"/>
                    <a:pt x="2816" y="1049"/>
                    <a:pt x="2816" y="1039"/>
                  </a:cubicBezTo>
                  <a:lnTo>
                    <a:pt x="2816" y="1010"/>
                  </a:lnTo>
                  <a:cubicBezTo>
                    <a:pt x="2816" y="1010"/>
                    <a:pt x="2816" y="1000"/>
                    <a:pt x="2816" y="990"/>
                  </a:cubicBezTo>
                  <a:cubicBezTo>
                    <a:pt x="2816" y="981"/>
                    <a:pt x="2816" y="981"/>
                    <a:pt x="2816" y="971"/>
                  </a:cubicBezTo>
                  <a:cubicBezTo>
                    <a:pt x="2816" y="961"/>
                    <a:pt x="2816" y="952"/>
                    <a:pt x="2816" y="942"/>
                  </a:cubicBezTo>
                  <a:lnTo>
                    <a:pt x="2796" y="903"/>
                  </a:lnTo>
                  <a:lnTo>
                    <a:pt x="2796" y="884"/>
                  </a:lnTo>
                  <a:lnTo>
                    <a:pt x="2796" y="874"/>
                  </a:lnTo>
                  <a:lnTo>
                    <a:pt x="2796" y="845"/>
                  </a:lnTo>
                  <a:lnTo>
                    <a:pt x="2796" y="825"/>
                  </a:lnTo>
                  <a:lnTo>
                    <a:pt x="2796" y="796"/>
                  </a:lnTo>
                  <a:lnTo>
                    <a:pt x="2796" y="767"/>
                  </a:lnTo>
                  <a:lnTo>
                    <a:pt x="2796" y="757"/>
                  </a:lnTo>
                  <a:cubicBezTo>
                    <a:pt x="2796" y="757"/>
                    <a:pt x="2796" y="748"/>
                    <a:pt x="2796" y="748"/>
                  </a:cubicBezTo>
                  <a:cubicBezTo>
                    <a:pt x="2796" y="738"/>
                    <a:pt x="2796" y="728"/>
                    <a:pt x="2796" y="719"/>
                  </a:cubicBezTo>
                  <a:lnTo>
                    <a:pt x="2786" y="690"/>
                  </a:lnTo>
                  <a:lnTo>
                    <a:pt x="2786" y="660"/>
                  </a:lnTo>
                  <a:cubicBezTo>
                    <a:pt x="2777" y="651"/>
                    <a:pt x="2777" y="651"/>
                    <a:pt x="2777" y="641"/>
                  </a:cubicBezTo>
                  <a:lnTo>
                    <a:pt x="2767" y="612"/>
                  </a:lnTo>
                  <a:cubicBezTo>
                    <a:pt x="2757" y="583"/>
                    <a:pt x="2757" y="602"/>
                    <a:pt x="2748" y="563"/>
                  </a:cubicBezTo>
                  <a:lnTo>
                    <a:pt x="2738" y="544"/>
                  </a:lnTo>
                  <a:lnTo>
                    <a:pt x="2728" y="515"/>
                  </a:lnTo>
                  <a:lnTo>
                    <a:pt x="2718" y="495"/>
                  </a:lnTo>
                  <a:lnTo>
                    <a:pt x="2699" y="466"/>
                  </a:lnTo>
                  <a:lnTo>
                    <a:pt x="2680" y="427"/>
                  </a:lnTo>
                  <a:lnTo>
                    <a:pt x="2660" y="398"/>
                  </a:lnTo>
                  <a:lnTo>
                    <a:pt x="2651" y="389"/>
                  </a:lnTo>
                  <a:cubicBezTo>
                    <a:pt x="2641" y="379"/>
                    <a:pt x="2641" y="369"/>
                    <a:pt x="2631" y="359"/>
                  </a:cubicBezTo>
                  <a:lnTo>
                    <a:pt x="2602" y="311"/>
                  </a:lnTo>
                  <a:lnTo>
                    <a:pt x="2583" y="282"/>
                  </a:lnTo>
                  <a:lnTo>
                    <a:pt x="2573" y="272"/>
                  </a:lnTo>
                  <a:lnTo>
                    <a:pt x="2553" y="253"/>
                  </a:lnTo>
                  <a:cubicBezTo>
                    <a:pt x="2553" y="253"/>
                    <a:pt x="2544" y="243"/>
                    <a:pt x="2534" y="233"/>
                  </a:cubicBezTo>
                  <a:cubicBezTo>
                    <a:pt x="2534" y="224"/>
                    <a:pt x="2524" y="214"/>
                    <a:pt x="2515" y="214"/>
                  </a:cubicBezTo>
                  <a:lnTo>
                    <a:pt x="2495" y="185"/>
                  </a:lnTo>
                  <a:lnTo>
                    <a:pt x="2476" y="165"/>
                  </a:lnTo>
                  <a:lnTo>
                    <a:pt x="2456" y="146"/>
                  </a:lnTo>
                  <a:lnTo>
                    <a:pt x="2447" y="146"/>
                  </a:lnTo>
                  <a:lnTo>
                    <a:pt x="2427" y="136"/>
                  </a:lnTo>
                  <a:cubicBezTo>
                    <a:pt x="2427" y="127"/>
                    <a:pt x="2418" y="117"/>
                    <a:pt x="2408" y="117"/>
                  </a:cubicBezTo>
                  <a:lnTo>
                    <a:pt x="2388" y="97"/>
                  </a:lnTo>
                  <a:lnTo>
                    <a:pt x="2359" y="78"/>
                  </a:lnTo>
                  <a:lnTo>
                    <a:pt x="2340" y="68"/>
                  </a:lnTo>
                  <a:lnTo>
                    <a:pt x="2321" y="49"/>
                  </a:lnTo>
                  <a:lnTo>
                    <a:pt x="2301" y="49"/>
                  </a:lnTo>
                  <a:lnTo>
                    <a:pt x="2282" y="29"/>
                  </a:lnTo>
                  <a:lnTo>
                    <a:pt x="2262" y="20"/>
                  </a:lnTo>
                  <a:lnTo>
                    <a:pt x="2243" y="20"/>
                  </a:lnTo>
                  <a:lnTo>
                    <a:pt x="2223" y="10"/>
                  </a:lnTo>
                  <a:lnTo>
                    <a:pt x="220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695;p38"/>
            <p:cNvSpPr/>
            <p:nvPr/>
          </p:nvSpPr>
          <p:spPr>
            <a:xfrm>
              <a:off x="3451100" y="2800575"/>
              <a:ext cx="69900" cy="103175"/>
            </a:xfrm>
            <a:custGeom>
              <a:avLst/>
              <a:gdLst/>
              <a:ahLst/>
              <a:cxnLst/>
              <a:rect l="l" t="t" r="r" b="b"/>
              <a:pathLst>
                <a:path w="2796" h="4127" extrusionOk="0">
                  <a:moveTo>
                    <a:pt x="34" y="1127"/>
                  </a:moveTo>
                  <a:cubicBezTo>
                    <a:pt x="23" y="1131"/>
                    <a:pt x="13" y="1138"/>
                    <a:pt x="0" y="1146"/>
                  </a:cubicBezTo>
                  <a:lnTo>
                    <a:pt x="34" y="1127"/>
                  </a:lnTo>
                  <a:close/>
                  <a:moveTo>
                    <a:pt x="1990" y="1"/>
                  </a:moveTo>
                  <a:lnTo>
                    <a:pt x="1961" y="11"/>
                  </a:lnTo>
                  <a:cubicBezTo>
                    <a:pt x="1942" y="20"/>
                    <a:pt x="1932" y="20"/>
                    <a:pt x="1913" y="30"/>
                  </a:cubicBezTo>
                  <a:lnTo>
                    <a:pt x="34" y="1127"/>
                  </a:lnTo>
                  <a:lnTo>
                    <a:pt x="34" y="1127"/>
                  </a:lnTo>
                  <a:cubicBezTo>
                    <a:pt x="48" y="1120"/>
                    <a:pt x="61" y="1117"/>
                    <a:pt x="78" y="1117"/>
                  </a:cubicBezTo>
                  <a:cubicBezTo>
                    <a:pt x="93" y="1112"/>
                    <a:pt x="107" y="1110"/>
                    <a:pt x="122" y="1110"/>
                  </a:cubicBezTo>
                  <a:cubicBezTo>
                    <a:pt x="136" y="1110"/>
                    <a:pt x="151" y="1112"/>
                    <a:pt x="165" y="1117"/>
                  </a:cubicBezTo>
                  <a:cubicBezTo>
                    <a:pt x="195" y="1117"/>
                    <a:pt x="233" y="1127"/>
                    <a:pt x="262" y="1137"/>
                  </a:cubicBezTo>
                  <a:cubicBezTo>
                    <a:pt x="301" y="1146"/>
                    <a:pt x="330" y="1166"/>
                    <a:pt x="369" y="1185"/>
                  </a:cubicBezTo>
                  <a:cubicBezTo>
                    <a:pt x="398" y="1204"/>
                    <a:pt x="437" y="1224"/>
                    <a:pt x="466" y="1253"/>
                  </a:cubicBezTo>
                  <a:cubicBezTo>
                    <a:pt x="505" y="1282"/>
                    <a:pt x="534" y="1311"/>
                    <a:pt x="563" y="1340"/>
                  </a:cubicBezTo>
                  <a:cubicBezTo>
                    <a:pt x="592" y="1379"/>
                    <a:pt x="622" y="1408"/>
                    <a:pt x="651" y="1447"/>
                  </a:cubicBezTo>
                  <a:cubicBezTo>
                    <a:pt x="680" y="1486"/>
                    <a:pt x="699" y="1515"/>
                    <a:pt x="719" y="1554"/>
                  </a:cubicBezTo>
                  <a:lnTo>
                    <a:pt x="719" y="1564"/>
                  </a:lnTo>
                  <a:cubicBezTo>
                    <a:pt x="748" y="1602"/>
                    <a:pt x="767" y="1641"/>
                    <a:pt x="787" y="1690"/>
                  </a:cubicBezTo>
                  <a:cubicBezTo>
                    <a:pt x="796" y="1729"/>
                    <a:pt x="816" y="1767"/>
                    <a:pt x="825" y="1806"/>
                  </a:cubicBezTo>
                  <a:cubicBezTo>
                    <a:pt x="835" y="1845"/>
                    <a:pt x="845" y="1894"/>
                    <a:pt x="855" y="1932"/>
                  </a:cubicBezTo>
                  <a:cubicBezTo>
                    <a:pt x="864" y="1971"/>
                    <a:pt x="864" y="2010"/>
                    <a:pt x="864" y="2049"/>
                  </a:cubicBezTo>
                  <a:lnTo>
                    <a:pt x="864" y="3806"/>
                  </a:lnTo>
                  <a:cubicBezTo>
                    <a:pt x="864" y="3845"/>
                    <a:pt x="864" y="3874"/>
                    <a:pt x="855" y="3913"/>
                  </a:cubicBezTo>
                  <a:cubicBezTo>
                    <a:pt x="855" y="3942"/>
                    <a:pt x="845" y="3980"/>
                    <a:pt x="825" y="4010"/>
                  </a:cubicBezTo>
                  <a:cubicBezTo>
                    <a:pt x="816" y="4019"/>
                    <a:pt x="806" y="4039"/>
                    <a:pt x="796" y="4048"/>
                  </a:cubicBezTo>
                  <a:cubicBezTo>
                    <a:pt x="777" y="4087"/>
                    <a:pt x="748" y="4107"/>
                    <a:pt x="719" y="4126"/>
                  </a:cubicBezTo>
                  <a:lnTo>
                    <a:pt x="2631" y="3020"/>
                  </a:lnTo>
                  <a:cubicBezTo>
                    <a:pt x="2660" y="3000"/>
                    <a:pt x="2689" y="2971"/>
                    <a:pt x="2708" y="2942"/>
                  </a:cubicBezTo>
                  <a:lnTo>
                    <a:pt x="2718" y="2932"/>
                  </a:lnTo>
                  <a:cubicBezTo>
                    <a:pt x="2728" y="2922"/>
                    <a:pt x="2738" y="2913"/>
                    <a:pt x="2738" y="2893"/>
                  </a:cubicBezTo>
                  <a:cubicBezTo>
                    <a:pt x="2747" y="2884"/>
                    <a:pt x="2747" y="2884"/>
                    <a:pt x="2757" y="2874"/>
                  </a:cubicBezTo>
                  <a:cubicBezTo>
                    <a:pt x="2757" y="2864"/>
                    <a:pt x="2757" y="2855"/>
                    <a:pt x="2757" y="2845"/>
                  </a:cubicBezTo>
                  <a:lnTo>
                    <a:pt x="2767" y="2816"/>
                  </a:lnTo>
                  <a:cubicBezTo>
                    <a:pt x="2767" y="2816"/>
                    <a:pt x="2767" y="2806"/>
                    <a:pt x="2767" y="2806"/>
                  </a:cubicBezTo>
                  <a:lnTo>
                    <a:pt x="2767" y="2796"/>
                  </a:lnTo>
                  <a:lnTo>
                    <a:pt x="2767" y="2767"/>
                  </a:lnTo>
                  <a:lnTo>
                    <a:pt x="2767" y="2748"/>
                  </a:lnTo>
                  <a:lnTo>
                    <a:pt x="2767" y="2699"/>
                  </a:lnTo>
                  <a:lnTo>
                    <a:pt x="2767" y="942"/>
                  </a:lnTo>
                  <a:lnTo>
                    <a:pt x="2796" y="894"/>
                  </a:lnTo>
                  <a:cubicBezTo>
                    <a:pt x="2786" y="884"/>
                    <a:pt x="2786" y="874"/>
                    <a:pt x="2796" y="865"/>
                  </a:cubicBezTo>
                  <a:lnTo>
                    <a:pt x="2796" y="836"/>
                  </a:lnTo>
                  <a:lnTo>
                    <a:pt x="2796" y="816"/>
                  </a:lnTo>
                  <a:lnTo>
                    <a:pt x="2796" y="787"/>
                  </a:lnTo>
                  <a:lnTo>
                    <a:pt x="2796" y="758"/>
                  </a:lnTo>
                  <a:cubicBezTo>
                    <a:pt x="2796" y="758"/>
                    <a:pt x="2796" y="748"/>
                    <a:pt x="2796" y="739"/>
                  </a:cubicBezTo>
                  <a:cubicBezTo>
                    <a:pt x="2786" y="729"/>
                    <a:pt x="2786" y="719"/>
                    <a:pt x="2786" y="709"/>
                  </a:cubicBezTo>
                  <a:lnTo>
                    <a:pt x="2776" y="680"/>
                  </a:lnTo>
                  <a:cubicBezTo>
                    <a:pt x="2776" y="671"/>
                    <a:pt x="2776" y="671"/>
                    <a:pt x="2776" y="661"/>
                  </a:cubicBezTo>
                  <a:cubicBezTo>
                    <a:pt x="2776" y="651"/>
                    <a:pt x="2776" y="641"/>
                    <a:pt x="2767" y="632"/>
                  </a:cubicBezTo>
                  <a:cubicBezTo>
                    <a:pt x="2757" y="622"/>
                    <a:pt x="2757" y="612"/>
                    <a:pt x="2757" y="603"/>
                  </a:cubicBezTo>
                  <a:lnTo>
                    <a:pt x="2747" y="583"/>
                  </a:lnTo>
                  <a:lnTo>
                    <a:pt x="2738" y="554"/>
                  </a:lnTo>
                  <a:lnTo>
                    <a:pt x="2728" y="535"/>
                  </a:lnTo>
                  <a:lnTo>
                    <a:pt x="2718" y="515"/>
                  </a:lnTo>
                  <a:lnTo>
                    <a:pt x="2699" y="486"/>
                  </a:lnTo>
                  <a:lnTo>
                    <a:pt x="2689" y="457"/>
                  </a:lnTo>
                  <a:lnTo>
                    <a:pt x="2670" y="428"/>
                  </a:lnTo>
                  <a:lnTo>
                    <a:pt x="2670" y="418"/>
                  </a:lnTo>
                  <a:lnTo>
                    <a:pt x="2670" y="409"/>
                  </a:lnTo>
                  <a:cubicBezTo>
                    <a:pt x="2660" y="389"/>
                    <a:pt x="2640" y="370"/>
                    <a:pt x="2631" y="350"/>
                  </a:cubicBezTo>
                  <a:lnTo>
                    <a:pt x="2602" y="302"/>
                  </a:lnTo>
                  <a:cubicBezTo>
                    <a:pt x="2592" y="292"/>
                    <a:pt x="2582" y="282"/>
                    <a:pt x="2582" y="273"/>
                  </a:cubicBezTo>
                  <a:lnTo>
                    <a:pt x="2563" y="253"/>
                  </a:lnTo>
                  <a:lnTo>
                    <a:pt x="2534" y="224"/>
                  </a:lnTo>
                  <a:lnTo>
                    <a:pt x="2514" y="205"/>
                  </a:lnTo>
                  <a:lnTo>
                    <a:pt x="2505" y="185"/>
                  </a:lnTo>
                  <a:lnTo>
                    <a:pt x="2485" y="166"/>
                  </a:lnTo>
                  <a:lnTo>
                    <a:pt x="2456" y="146"/>
                  </a:lnTo>
                  <a:lnTo>
                    <a:pt x="2437" y="127"/>
                  </a:lnTo>
                  <a:lnTo>
                    <a:pt x="2427" y="117"/>
                  </a:lnTo>
                  <a:lnTo>
                    <a:pt x="2417" y="108"/>
                  </a:lnTo>
                  <a:lnTo>
                    <a:pt x="2398" y="88"/>
                  </a:lnTo>
                  <a:lnTo>
                    <a:pt x="2369" y="79"/>
                  </a:lnTo>
                  <a:lnTo>
                    <a:pt x="2349" y="59"/>
                  </a:lnTo>
                  <a:lnTo>
                    <a:pt x="2330" y="49"/>
                  </a:lnTo>
                  <a:lnTo>
                    <a:pt x="2310" y="40"/>
                  </a:lnTo>
                  <a:lnTo>
                    <a:pt x="2291" y="30"/>
                  </a:lnTo>
                  <a:lnTo>
                    <a:pt x="2272" y="20"/>
                  </a:lnTo>
                  <a:lnTo>
                    <a:pt x="225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696;p38"/>
            <p:cNvSpPr/>
            <p:nvPr/>
          </p:nvSpPr>
          <p:spPr>
            <a:xfrm>
              <a:off x="3645225" y="3180575"/>
              <a:ext cx="107775" cy="81325"/>
            </a:xfrm>
            <a:custGeom>
              <a:avLst/>
              <a:gdLst/>
              <a:ahLst/>
              <a:cxnLst/>
              <a:rect l="l" t="t" r="r" b="b"/>
              <a:pathLst>
                <a:path w="4311" h="3253" extrusionOk="0">
                  <a:moveTo>
                    <a:pt x="1990" y="1"/>
                  </a:moveTo>
                  <a:lnTo>
                    <a:pt x="1951" y="11"/>
                  </a:lnTo>
                  <a:cubicBezTo>
                    <a:pt x="1942" y="11"/>
                    <a:pt x="1922" y="20"/>
                    <a:pt x="1913" y="30"/>
                  </a:cubicBezTo>
                  <a:lnTo>
                    <a:pt x="0" y="1137"/>
                  </a:lnTo>
                  <a:cubicBezTo>
                    <a:pt x="20" y="1127"/>
                    <a:pt x="49" y="1117"/>
                    <a:pt x="78" y="1108"/>
                  </a:cubicBezTo>
                  <a:lnTo>
                    <a:pt x="165" y="1108"/>
                  </a:lnTo>
                  <a:cubicBezTo>
                    <a:pt x="195" y="1117"/>
                    <a:pt x="224" y="1117"/>
                    <a:pt x="262" y="1127"/>
                  </a:cubicBezTo>
                  <a:cubicBezTo>
                    <a:pt x="292" y="1137"/>
                    <a:pt x="330" y="1156"/>
                    <a:pt x="360" y="1175"/>
                  </a:cubicBezTo>
                  <a:lnTo>
                    <a:pt x="1883" y="2059"/>
                  </a:lnTo>
                  <a:cubicBezTo>
                    <a:pt x="1922" y="2078"/>
                    <a:pt x="1951" y="2098"/>
                    <a:pt x="1990" y="2127"/>
                  </a:cubicBezTo>
                  <a:cubicBezTo>
                    <a:pt x="2019" y="2156"/>
                    <a:pt x="2048" y="2185"/>
                    <a:pt x="2087" y="2214"/>
                  </a:cubicBezTo>
                  <a:cubicBezTo>
                    <a:pt x="2116" y="2253"/>
                    <a:pt x="2146" y="2282"/>
                    <a:pt x="2175" y="2321"/>
                  </a:cubicBezTo>
                  <a:cubicBezTo>
                    <a:pt x="2194" y="2360"/>
                    <a:pt x="2223" y="2398"/>
                    <a:pt x="2243" y="2437"/>
                  </a:cubicBezTo>
                  <a:cubicBezTo>
                    <a:pt x="2262" y="2476"/>
                    <a:pt x="2291" y="2515"/>
                    <a:pt x="2301" y="2563"/>
                  </a:cubicBezTo>
                  <a:cubicBezTo>
                    <a:pt x="2320" y="2602"/>
                    <a:pt x="2340" y="2641"/>
                    <a:pt x="2349" y="2680"/>
                  </a:cubicBezTo>
                  <a:cubicBezTo>
                    <a:pt x="2359" y="2719"/>
                    <a:pt x="2369" y="2767"/>
                    <a:pt x="2378" y="2806"/>
                  </a:cubicBezTo>
                  <a:cubicBezTo>
                    <a:pt x="2388" y="2845"/>
                    <a:pt x="2388" y="2884"/>
                    <a:pt x="2388" y="2923"/>
                  </a:cubicBezTo>
                  <a:cubicBezTo>
                    <a:pt x="2388" y="2961"/>
                    <a:pt x="2388" y="3000"/>
                    <a:pt x="2378" y="3039"/>
                  </a:cubicBezTo>
                  <a:cubicBezTo>
                    <a:pt x="2369" y="3068"/>
                    <a:pt x="2359" y="3097"/>
                    <a:pt x="2349" y="3126"/>
                  </a:cubicBezTo>
                  <a:cubicBezTo>
                    <a:pt x="2340" y="3146"/>
                    <a:pt x="2330" y="3165"/>
                    <a:pt x="2320" y="3175"/>
                  </a:cubicBezTo>
                  <a:cubicBezTo>
                    <a:pt x="2301" y="3204"/>
                    <a:pt x="2272" y="3233"/>
                    <a:pt x="2243" y="3253"/>
                  </a:cubicBezTo>
                  <a:lnTo>
                    <a:pt x="4155" y="2136"/>
                  </a:lnTo>
                  <a:cubicBezTo>
                    <a:pt x="4184" y="2117"/>
                    <a:pt x="4213" y="2098"/>
                    <a:pt x="4232" y="2059"/>
                  </a:cubicBezTo>
                  <a:cubicBezTo>
                    <a:pt x="4232" y="2059"/>
                    <a:pt x="4242" y="2059"/>
                    <a:pt x="4242" y="2049"/>
                  </a:cubicBezTo>
                  <a:cubicBezTo>
                    <a:pt x="4252" y="2039"/>
                    <a:pt x="4261" y="2030"/>
                    <a:pt x="4261" y="2020"/>
                  </a:cubicBezTo>
                  <a:cubicBezTo>
                    <a:pt x="4271" y="2010"/>
                    <a:pt x="4271" y="2000"/>
                    <a:pt x="4271" y="1991"/>
                  </a:cubicBezTo>
                  <a:cubicBezTo>
                    <a:pt x="4271" y="1981"/>
                    <a:pt x="4281" y="1971"/>
                    <a:pt x="4281" y="1962"/>
                  </a:cubicBezTo>
                  <a:cubicBezTo>
                    <a:pt x="4281" y="1962"/>
                    <a:pt x="4281" y="1952"/>
                    <a:pt x="4281" y="1942"/>
                  </a:cubicBezTo>
                  <a:cubicBezTo>
                    <a:pt x="4281" y="1933"/>
                    <a:pt x="4281" y="1933"/>
                    <a:pt x="4281" y="1923"/>
                  </a:cubicBezTo>
                  <a:cubicBezTo>
                    <a:pt x="4281" y="1923"/>
                    <a:pt x="4281" y="1923"/>
                    <a:pt x="4281" y="1913"/>
                  </a:cubicBezTo>
                  <a:lnTo>
                    <a:pt x="4281" y="1894"/>
                  </a:lnTo>
                  <a:cubicBezTo>
                    <a:pt x="4281" y="1884"/>
                    <a:pt x="4281" y="1874"/>
                    <a:pt x="4281" y="1865"/>
                  </a:cubicBezTo>
                  <a:lnTo>
                    <a:pt x="4281" y="1845"/>
                  </a:lnTo>
                  <a:lnTo>
                    <a:pt x="4281" y="1816"/>
                  </a:lnTo>
                  <a:cubicBezTo>
                    <a:pt x="4310" y="1787"/>
                    <a:pt x="4310" y="1777"/>
                    <a:pt x="4310" y="1768"/>
                  </a:cubicBezTo>
                  <a:cubicBezTo>
                    <a:pt x="4310" y="1768"/>
                    <a:pt x="4310" y="1758"/>
                    <a:pt x="4310" y="1748"/>
                  </a:cubicBezTo>
                  <a:lnTo>
                    <a:pt x="4310" y="1719"/>
                  </a:lnTo>
                  <a:lnTo>
                    <a:pt x="4310" y="1700"/>
                  </a:lnTo>
                  <a:lnTo>
                    <a:pt x="4310" y="1670"/>
                  </a:lnTo>
                  <a:lnTo>
                    <a:pt x="4310" y="1641"/>
                  </a:lnTo>
                  <a:lnTo>
                    <a:pt x="4310" y="1622"/>
                  </a:lnTo>
                  <a:cubicBezTo>
                    <a:pt x="4310" y="1612"/>
                    <a:pt x="4310" y="1603"/>
                    <a:pt x="4300" y="1593"/>
                  </a:cubicBezTo>
                  <a:lnTo>
                    <a:pt x="4300" y="1564"/>
                  </a:lnTo>
                  <a:cubicBezTo>
                    <a:pt x="4300" y="1554"/>
                    <a:pt x="4300" y="1554"/>
                    <a:pt x="4291" y="1544"/>
                  </a:cubicBezTo>
                  <a:cubicBezTo>
                    <a:pt x="4291" y="1535"/>
                    <a:pt x="4281" y="1525"/>
                    <a:pt x="4281" y="1515"/>
                  </a:cubicBezTo>
                  <a:lnTo>
                    <a:pt x="4271" y="1486"/>
                  </a:lnTo>
                  <a:lnTo>
                    <a:pt x="4261" y="1467"/>
                  </a:lnTo>
                  <a:cubicBezTo>
                    <a:pt x="4261" y="1457"/>
                    <a:pt x="4261" y="1447"/>
                    <a:pt x="4252" y="1438"/>
                  </a:cubicBezTo>
                  <a:cubicBezTo>
                    <a:pt x="4252" y="1438"/>
                    <a:pt x="4252" y="1428"/>
                    <a:pt x="4242" y="1418"/>
                  </a:cubicBezTo>
                  <a:cubicBezTo>
                    <a:pt x="4242" y="1408"/>
                    <a:pt x="4242" y="1399"/>
                    <a:pt x="4232" y="1389"/>
                  </a:cubicBezTo>
                  <a:cubicBezTo>
                    <a:pt x="4232" y="1379"/>
                    <a:pt x="4223" y="1370"/>
                    <a:pt x="4223" y="1360"/>
                  </a:cubicBezTo>
                  <a:lnTo>
                    <a:pt x="4203" y="1331"/>
                  </a:lnTo>
                  <a:cubicBezTo>
                    <a:pt x="4203" y="1321"/>
                    <a:pt x="4194" y="1311"/>
                    <a:pt x="4184" y="1302"/>
                  </a:cubicBezTo>
                  <a:lnTo>
                    <a:pt x="4184" y="1292"/>
                  </a:lnTo>
                  <a:lnTo>
                    <a:pt x="4184" y="1282"/>
                  </a:lnTo>
                  <a:cubicBezTo>
                    <a:pt x="4174" y="1263"/>
                    <a:pt x="4164" y="1243"/>
                    <a:pt x="4155" y="1224"/>
                  </a:cubicBezTo>
                  <a:lnTo>
                    <a:pt x="4116" y="1175"/>
                  </a:lnTo>
                  <a:lnTo>
                    <a:pt x="4096" y="1146"/>
                  </a:lnTo>
                  <a:lnTo>
                    <a:pt x="4077" y="1127"/>
                  </a:lnTo>
                  <a:lnTo>
                    <a:pt x="4058" y="1098"/>
                  </a:lnTo>
                  <a:lnTo>
                    <a:pt x="4038" y="1078"/>
                  </a:lnTo>
                  <a:cubicBezTo>
                    <a:pt x="4029" y="1078"/>
                    <a:pt x="4029" y="1069"/>
                    <a:pt x="4019" y="1069"/>
                  </a:cubicBezTo>
                  <a:lnTo>
                    <a:pt x="3999" y="1040"/>
                  </a:lnTo>
                  <a:lnTo>
                    <a:pt x="3980" y="1020"/>
                  </a:lnTo>
                  <a:lnTo>
                    <a:pt x="3951" y="1001"/>
                  </a:lnTo>
                  <a:lnTo>
                    <a:pt x="3941" y="991"/>
                  </a:lnTo>
                  <a:lnTo>
                    <a:pt x="3931" y="981"/>
                  </a:lnTo>
                  <a:lnTo>
                    <a:pt x="3912" y="962"/>
                  </a:lnTo>
                  <a:lnTo>
                    <a:pt x="3893" y="952"/>
                  </a:lnTo>
                  <a:lnTo>
                    <a:pt x="3864" y="933"/>
                  </a:lnTo>
                  <a:lnTo>
                    <a:pt x="3844" y="923"/>
                  </a:lnTo>
                  <a:lnTo>
                    <a:pt x="3834" y="923"/>
                  </a:lnTo>
                  <a:lnTo>
                    <a:pt x="2320" y="40"/>
                  </a:lnTo>
                  <a:lnTo>
                    <a:pt x="2301" y="30"/>
                  </a:lnTo>
                  <a:cubicBezTo>
                    <a:pt x="2291" y="30"/>
                    <a:pt x="2281" y="30"/>
                    <a:pt x="2281" y="20"/>
                  </a:cubicBezTo>
                  <a:lnTo>
                    <a:pt x="226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697;p38"/>
            <p:cNvSpPr/>
            <p:nvPr/>
          </p:nvSpPr>
          <p:spPr>
            <a:xfrm>
              <a:off x="3213525" y="2960200"/>
              <a:ext cx="64100" cy="55275"/>
            </a:xfrm>
            <a:custGeom>
              <a:avLst/>
              <a:gdLst/>
              <a:ahLst/>
              <a:cxnLst/>
              <a:rect l="l" t="t" r="r" b="b"/>
              <a:pathLst>
                <a:path w="2564" h="2211" extrusionOk="0">
                  <a:moveTo>
                    <a:pt x="291" y="0"/>
                  </a:moveTo>
                  <a:cubicBezTo>
                    <a:pt x="119" y="0"/>
                    <a:pt x="1" y="137"/>
                    <a:pt x="1" y="371"/>
                  </a:cubicBezTo>
                  <a:cubicBezTo>
                    <a:pt x="20" y="731"/>
                    <a:pt x="214" y="1061"/>
                    <a:pt x="515" y="1264"/>
                  </a:cubicBezTo>
                  <a:lnTo>
                    <a:pt x="2039" y="2138"/>
                  </a:lnTo>
                  <a:cubicBezTo>
                    <a:pt x="2126" y="2187"/>
                    <a:pt x="2207" y="2210"/>
                    <a:pt x="2278" y="2210"/>
                  </a:cubicBezTo>
                  <a:cubicBezTo>
                    <a:pt x="2448" y="2210"/>
                    <a:pt x="2563" y="2079"/>
                    <a:pt x="2563" y="1847"/>
                  </a:cubicBezTo>
                  <a:cubicBezTo>
                    <a:pt x="2544" y="1488"/>
                    <a:pt x="2350" y="1148"/>
                    <a:pt x="2049" y="954"/>
                  </a:cubicBezTo>
                  <a:lnTo>
                    <a:pt x="525" y="71"/>
                  </a:lnTo>
                  <a:cubicBezTo>
                    <a:pt x="441" y="23"/>
                    <a:pt x="362" y="0"/>
                    <a:pt x="29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698;p38"/>
            <p:cNvSpPr/>
            <p:nvPr/>
          </p:nvSpPr>
          <p:spPr>
            <a:xfrm>
              <a:off x="3446000" y="3318600"/>
              <a:ext cx="25750" cy="77075"/>
            </a:xfrm>
            <a:custGeom>
              <a:avLst/>
              <a:gdLst/>
              <a:ahLst/>
              <a:cxnLst/>
              <a:rect l="l" t="t" r="r" b="b"/>
              <a:pathLst>
                <a:path w="1030" h="3083" extrusionOk="0">
                  <a:moveTo>
                    <a:pt x="282" y="0"/>
                  </a:moveTo>
                  <a:cubicBezTo>
                    <a:pt x="113" y="0"/>
                    <a:pt x="1" y="135"/>
                    <a:pt x="1" y="362"/>
                  </a:cubicBezTo>
                  <a:lnTo>
                    <a:pt x="1" y="2119"/>
                  </a:lnTo>
                  <a:cubicBezTo>
                    <a:pt x="10" y="2478"/>
                    <a:pt x="204" y="2808"/>
                    <a:pt x="515" y="3012"/>
                  </a:cubicBezTo>
                  <a:cubicBezTo>
                    <a:pt x="596" y="3060"/>
                    <a:pt x="674" y="3082"/>
                    <a:pt x="742" y="3082"/>
                  </a:cubicBezTo>
                  <a:cubicBezTo>
                    <a:pt x="912" y="3082"/>
                    <a:pt x="1029" y="2946"/>
                    <a:pt x="1029" y="2711"/>
                  </a:cubicBezTo>
                  <a:lnTo>
                    <a:pt x="1029" y="964"/>
                  </a:lnTo>
                  <a:cubicBezTo>
                    <a:pt x="1010" y="595"/>
                    <a:pt x="816" y="265"/>
                    <a:pt x="515" y="71"/>
                  </a:cubicBezTo>
                  <a:cubicBezTo>
                    <a:pt x="430" y="23"/>
                    <a:pt x="352" y="0"/>
                    <a:pt x="282"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699;p38"/>
            <p:cNvSpPr/>
            <p:nvPr/>
          </p:nvSpPr>
          <p:spPr>
            <a:xfrm>
              <a:off x="3242650" y="3109250"/>
              <a:ext cx="62400" cy="35975"/>
            </a:xfrm>
            <a:custGeom>
              <a:avLst/>
              <a:gdLst/>
              <a:ahLst/>
              <a:cxnLst/>
              <a:rect l="l" t="t" r="r" b="b"/>
              <a:pathLst>
                <a:path w="2496" h="1439" extrusionOk="0">
                  <a:moveTo>
                    <a:pt x="1651" y="0"/>
                  </a:moveTo>
                  <a:lnTo>
                    <a:pt x="331" y="117"/>
                  </a:lnTo>
                  <a:cubicBezTo>
                    <a:pt x="88" y="136"/>
                    <a:pt x="1" y="457"/>
                    <a:pt x="137" y="816"/>
                  </a:cubicBezTo>
                  <a:cubicBezTo>
                    <a:pt x="224" y="1049"/>
                    <a:pt x="379" y="1243"/>
                    <a:pt x="583" y="1369"/>
                  </a:cubicBezTo>
                  <a:cubicBezTo>
                    <a:pt x="651" y="1411"/>
                    <a:pt x="733" y="1439"/>
                    <a:pt x="811" y="1439"/>
                  </a:cubicBezTo>
                  <a:cubicBezTo>
                    <a:pt x="822" y="1439"/>
                    <a:pt x="834" y="1438"/>
                    <a:pt x="845" y="1437"/>
                  </a:cubicBezTo>
                  <a:lnTo>
                    <a:pt x="2165" y="1330"/>
                  </a:lnTo>
                  <a:cubicBezTo>
                    <a:pt x="2418" y="1311"/>
                    <a:pt x="2495" y="990"/>
                    <a:pt x="2359" y="622"/>
                  </a:cubicBezTo>
                  <a:cubicBezTo>
                    <a:pt x="2272" y="398"/>
                    <a:pt x="2117" y="204"/>
                    <a:pt x="1913" y="68"/>
                  </a:cubicBezTo>
                  <a:cubicBezTo>
                    <a:pt x="1835" y="20"/>
                    <a:pt x="1748" y="0"/>
                    <a:pt x="1651"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700;p38"/>
            <p:cNvSpPr/>
            <p:nvPr/>
          </p:nvSpPr>
          <p:spPr>
            <a:xfrm>
              <a:off x="3327575" y="3232400"/>
              <a:ext cx="48575" cy="60100"/>
            </a:xfrm>
            <a:custGeom>
              <a:avLst/>
              <a:gdLst/>
              <a:ahLst/>
              <a:cxnLst/>
              <a:rect l="l" t="t" r="r" b="b"/>
              <a:pathLst>
                <a:path w="1943" h="2404" extrusionOk="0">
                  <a:moveTo>
                    <a:pt x="1131" y="1"/>
                  </a:moveTo>
                  <a:cubicBezTo>
                    <a:pt x="1044" y="1"/>
                    <a:pt x="967" y="37"/>
                    <a:pt x="913" y="112"/>
                  </a:cubicBezTo>
                  <a:lnTo>
                    <a:pt x="146" y="1189"/>
                  </a:lnTo>
                  <a:cubicBezTo>
                    <a:pt x="1" y="1383"/>
                    <a:pt x="88" y="1801"/>
                    <a:pt x="331" y="2102"/>
                  </a:cubicBezTo>
                  <a:cubicBezTo>
                    <a:pt x="399" y="2199"/>
                    <a:pt x="486" y="2276"/>
                    <a:pt x="583" y="2335"/>
                  </a:cubicBezTo>
                  <a:cubicBezTo>
                    <a:pt x="668" y="2379"/>
                    <a:pt x="750" y="2403"/>
                    <a:pt x="824" y="2403"/>
                  </a:cubicBezTo>
                  <a:cubicBezTo>
                    <a:pt x="911" y="2403"/>
                    <a:pt x="987" y="2369"/>
                    <a:pt x="1039" y="2296"/>
                  </a:cubicBezTo>
                  <a:lnTo>
                    <a:pt x="1806" y="1218"/>
                  </a:lnTo>
                  <a:cubicBezTo>
                    <a:pt x="1942" y="1015"/>
                    <a:pt x="1855" y="607"/>
                    <a:pt x="1612" y="296"/>
                  </a:cubicBezTo>
                  <a:cubicBezTo>
                    <a:pt x="1544" y="209"/>
                    <a:pt x="1457" y="131"/>
                    <a:pt x="1360" y="73"/>
                  </a:cubicBezTo>
                  <a:cubicBezTo>
                    <a:pt x="1281" y="25"/>
                    <a:pt x="1203" y="1"/>
                    <a:pt x="1131" y="1"/>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701;p38"/>
            <p:cNvSpPr/>
            <p:nvPr/>
          </p:nvSpPr>
          <p:spPr>
            <a:xfrm>
              <a:off x="3541600" y="3344825"/>
              <a:ext cx="48575" cy="82075"/>
            </a:xfrm>
            <a:custGeom>
              <a:avLst/>
              <a:gdLst/>
              <a:ahLst/>
              <a:cxnLst/>
              <a:rect l="l" t="t" r="r" b="b"/>
              <a:pathLst>
                <a:path w="1943" h="3283" extrusionOk="0">
                  <a:moveTo>
                    <a:pt x="365" y="0"/>
                  </a:moveTo>
                  <a:cubicBezTo>
                    <a:pt x="353" y="0"/>
                    <a:pt x="342" y="1"/>
                    <a:pt x="331" y="2"/>
                  </a:cubicBezTo>
                  <a:cubicBezTo>
                    <a:pt x="78" y="22"/>
                    <a:pt x="1" y="342"/>
                    <a:pt x="137" y="701"/>
                  </a:cubicBezTo>
                  <a:lnTo>
                    <a:pt x="904" y="2662"/>
                  </a:lnTo>
                  <a:cubicBezTo>
                    <a:pt x="991" y="2885"/>
                    <a:pt x="1146" y="3079"/>
                    <a:pt x="1350" y="3215"/>
                  </a:cubicBezTo>
                  <a:cubicBezTo>
                    <a:pt x="1428" y="3264"/>
                    <a:pt x="1515" y="3283"/>
                    <a:pt x="1602" y="3283"/>
                  </a:cubicBezTo>
                  <a:cubicBezTo>
                    <a:pt x="1855" y="3264"/>
                    <a:pt x="1942" y="2943"/>
                    <a:pt x="1796" y="2584"/>
                  </a:cubicBezTo>
                  <a:lnTo>
                    <a:pt x="1030" y="623"/>
                  </a:lnTo>
                  <a:cubicBezTo>
                    <a:pt x="942" y="400"/>
                    <a:pt x="787" y="206"/>
                    <a:pt x="583" y="70"/>
                  </a:cubicBezTo>
                  <a:cubicBezTo>
                    <a:pt x="516" y="28"/>
                    <a:pt x="441" y="0"/>
                    <a:pt x="36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702;p38"/>
            <p:cNvSpPr/>
            <p:nvPr/>
          </p:nvSpPr>
          <p:spPr>
            <a:xfrm>
              <a:off x="3243375" y="2844500"/>
              <a:ext cx="62400" cy="74150"/>
            </a:xfrm>
            <a:custGeom>
              <a:avLst/>
              <a:gdLst/>
              <a:ahLst/>
              <a:cxnLst/>
              <a:rect l="l" t="t" r="r" b="b"/>
              <a:pathLst>
                <a:path w="2496" h="2966" extrusionOk="0">
                  <a:moveTo>
                    <a:pt x="360" y="0"/>
                  </a:moveTo>
                  <a:cubicBezTo>
                    <a:pt x="274" y="0"/>
                    <a:pt x="199" y="34"/>
                    <a:pt x="146" y="107"/>
                  </a:cubicBezTo>
                  <a:cubicBezTo>
                    <a:pt x="1" y="311"/>
                    <a:pt x="88" y="719"/>
                    <a:pt x="331" y="1030"/>
                  </a:cubicBezTo>
                  <a:lnTo>
                    <a:pt x="1651" y="2670"/>
                  </a:lnTo>
                  <a:cubicBezTo>
                    <a:pt x="1719" y="2757"/>
                    <a:pt x="1806" y="2835"/>
                    <a:pt x="1903" y="2893"/>
                  </a:cubicBezTo>
                  <a:cubicBezTo>
                    <a:pt x="1982" y="2941"/>
                    <a:pt x="2060" y="2966"/>
                    <a:pt x="2132" y="2966"/>
                  </a:cubicBezTo>
                  <a:cubicBezTo>
                    <a:pt x="2219" y="2966"/>
                    <a:pt x="2296" y="2929"/>
                    <a:pt x="2350" y="2854"/>
                  </a:cubicBezTo>
                  <a:cubicBezTo>
                    <a:pt x="2495" y="2651"/>
                    <a:pt x="2408" y="2243"/>
                    <a:pt x="2165" y="1942"/>
                  </a:cubicBezTo>
                  <a:lnTo>
                    <a:pt x="845" y="302"/>
                  </a:lnTo>
                  <a:cubicBezTo>
                    <a:pt x="777" y="205"/>
                    <a:pt x="690" y="127"/>
                    <a:pt x="593" y="69"/>
                  </a:cubicBezTo>
                  <a:cubicBezTo>
                    <a:pt x="513" y="24"/>
                    <a:pt x="433" y="0"/>
                    <a:pt x="3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703;p38"/>
            <p:cNvSpPr/>
            <p:nvPr/>
          </p:nvSpPr>
          <p:spPr>
            <a:xfrm>
              <a:off x="3612950" y="3304075"/>
              <a:ext cx="62375" cy="74175"/>
            </a:xfrm>
            <a:custGeom>
              <a:avLst/>
              <a:gdLst/>
              <a:ahLst/>
              <a:cxnLst/>
              <a:rect l="l" t="t" r="r" b="b"/>
              <a:pathLst>
                <a:path w="2495" h="2967" extrusionOk="0">
                  <a:moveTo>
                    <a:pt x="360" y="1"/>
                  </a:moveTo>
                  <a:cubicBezTo>
                    <a:pt x="274" y="1"/>
                    <a:pt x="199" y="35"/>
                    <a:pt x="146" y="108"/>
                  </a:cubicBezTo>
                  <a:cubicBezTo>
                    <a:pt x="0" y="312"/>
                    <a:pt x="88" y="720"/>
                    <a:pt x="331" y="1030"/>
                  </a:cubicBezTo>
                  <a:lnTo>
                    <a:pt x="1651" y="2661"/>
                  </a:lnTo>
                  <a:cubicBezTo>
                    <a:pt x="1719" y="2758"/>
                    <a:pt x="1806" y="2836"/>
                    <a:pt x="1913" y="2894"/>
                  </a:cubicBezTo>
                  <a:cubicBezTo>
                    <a:pt x="1991" y="2942"/>
                    <a:pt x="2070" y="2966"/>
                    <a:pt x="2141" y="2966"/>
                  </a:cubicBezTo>
                  <a:cubicBezTo>
                    <a:pt x="2229" y="2966"/>
                    <a:pt x="2306" y="2930"/>
                    <a:pt x="2359" y="2855"/>
                  </a:cubicBezTo>
                  <a:cubicBezTo>
                    <a:pt x="2495" y="2651"/>
                    <a:pt x="2417" y="2244"/>
                    <a:pt x="2175" y="1933"/>
                  </a:cubicBezTo>
                  <a:lnTo>
                    <a:pt x="855" y="302"/>
                  </a:lnTo>
                  <a:cubicBezTo>
                    <a:pt x="787" y="205"/>
                    <a:pt x="699" y="128"/>
                    <a:pt x="593" y="69"/>
                  </a:cubicBezTo>
                  <a:cubicBezTo>
                    <a:pt x="513" y="25"/>
                    <a:pt x="433" y="1"/>
                    <a:pt x="36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704;p38"/>
            <p:cNvSpPr/>
            <p:nvPr/>
          </p:nvSpPr>
          <p:spPr>
            <a:xfrm>
              <a:off x="3328800" y="2795725"/>
              <a:ext cx="48550" cy="82100"/>
            </a:xfrm>
            <a:custGeom>
              <a:avLst/>
              <a:gdLst/>
              <a:ahLst/>
              <a:cxnLst/>
              <a:rect l="l" t="t" r="r" b="b"/>
              <a:pathLst>
                <a:path w="1942" h="3284" extrusionOk="0">
                  <a:moveTo>
                    <a:pt x="340" y="1"/>
                  </a:moveTo>
                  <a:cubicBezTo>
                    <a:pt x="88" y="30"/>
                    <a:pt x="0" y="340"/>
                    <a:pt x="146" y="709"/>
                  </a:cubicBezTo>
                  <a:lnTo>
                    <a:pt x="903" y="2660"/>
                  </a:lnTo>
                  <a:cubicBezTo>
                    <a:pt x="990" y="2893"/>
                    <a:pt x="1146" y="3087"/>
                    <a:pt x="1350" y="3214"/>
                  </a:cubicBezTo>
                  <a:cubicBezTo>
                    <a:pt x="1417" y="3256"/>
                    <a:pt x="1492" y="3283"/>
                    <a:pt x="1575" y="3283"/>
                  </a:cubicBezTo>
                  <a:cubicBezTo>
                    <a:pt x="1587" y="3283"/>
                    <a:pt x="1599" y="3283"/>
                    <a:pt x="1612" y="3281"/>
                  </a:cubicBezTo>
                  <a:cubicBezTo>
                    <a:pt x="1854" y="3262"/>
                    <a:pt x="1942" y="2951"/>
                    <a:pt x="1796" y="2583"/>
                  </a:cubicBezTo>
                  <a:lnTo>
                    <a:pt x="1039" y="632"/>
                  </a:lnTo>
                  <a:cubicBezTo>
                    <a:pt x="961" y="399"/>
                    <a:pt x="796" y="205"/>
                    <a:pt x="592" y="78"/>
                  </a:cubicBezTo>
                  <a:cubicBezTo>
                    <a:pt x="515" y="20"/>
                    <a:pt x="427" y="1"/>
                    <a:pt x="34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705;p38"/>
            <p:cNvSpPr/>
            <p:nvPr/>
          </p:nvSpPr>
          <p:spPr>
            <a:xfrm>
              <a:off x="3613675" y="3077225"/>
              <a:ext cx="62625" cy="36175"/>
            </a:xfrm>
            <a:custGeom>
              <a:avLst/>
              <a:gdLst/>
              <a:ahLst/>
              <a:cxnLst/>
              <a:rect l="l" t="t" r="r" b="b"/>
              <a:pathLst>
                <a:path w="2505" h="1447" extrusionOk="0">
                  <a:moveTo>
                    <a:pt x="1651" y="0"/>
                  </a:moveTo>
                  <a:lnTo>
                    <a:pt x="331" y="126"/>
                  </a:lnTo>
                  <a:cubicBezTo>
                    <a:pt x="88" y="146"/>
                    <a:pt x="1" y="456"/>
                    <a:pt x="146" y="825"/>
                  </a:cubicBezTo>
                  <a:cubicBezTo>
                    <a:pt x="224" y="1048"/>
                    <a:pt x="389" y="1242"/>
                    <a:pt x="593" y="1378"/>
                  </a:cubicBezTo>
                  <a:cubicBezTo>
                    <a:pt x="670" y="1427"/>
                    <a:pt x="758" y="1446"/>
                    <a:pt x="845" y="1446"/>
                  </a:cubicBezTo>
                  <a:lnTo>
                    <a:pt x="2165" y="1330"/>
                  </a:lnTo>
                  <a:cubicBezTo>
                    <a:pt x="2417" y="1310"/>
                    <a:pt x="2505" y="1000"/>
                    <a:pt x="2359" y="631"/>
                  </a:cubicBezTo>
                  <a:cubicBezTo>
                    <a:pt x="2272" y="398"/>
                    <a:pt x="2117" y="204"/>
                    <a:pt x="1913" y="78"/>
                  </a:cubicBezTo>
                  <a:cubicBezTo>
                    <a:pt x="1835" y="29"/>
                    <a:pt x="1748" y="0"/>
                    <a:pt x="165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706;p38"/>
            <p:cNvSpPr/>
            <p:nvPr/>
          </p:nvSpPr>
          <p:spPr>
            <a:xfrm>
              <a:off x="3542575" y="2930300"/>
              <a:ext cx="48800" cy="60075"/>
            </a:xfrm>
            <a:custGeom>
              <a:avLst/>
              <a:gdLst/>
              <a:ahLst/>
              <a:cxnLst/>
              <a:rect l="l" t="t" r="r" b="b"/>
              <a:pathLst>
                <a:path w="1952" h="2403" extrusionOk="0">
                  <a:moveTo>
                    <a:pt x="1131" y="0"/>
                  </a:moveTo>
                  <a:cubicBezTo>
                    <a:pt x="1043" y="0"/>
                    <a:pt x="966" y="37"/>
                    <a:pt x="913" y="112"/>
                  </a:cubicBezTo>
                  <a:lnTo>
                    <a:pt x="146" y="1179"/>
                  </a:lnTo>
                  <a:cubicBezTo>
                    <a:pt x="1" y="1383"/>
                    <a:pt x="88" y="1791"/>
                    <a:pt x="331" y="2101"/>
                  </a:cubicBezTo>
                  <a:cubicBezTo>
                    <a:pt x="399" y="2198"/>
                    <a:pt x="486" y="2266"/>
                    <a:pt x="593" y="2334"/>
                  </a:cubicBezTo>
                  <a:cubicBezTo>
                    <a:pt x="673" y="2379"/>
                    <a:pt x="753" y="2403"/>
                    <a:pt x="825" y="2403"/>
                  </a:cubicBezTo>
                  <a:cubicBezTo>
                    <a:pt x="911" y="2403"/>
                    <a:pt x="987" y="2369"/>
                    <a:pt x="1039" y="2295"/>
                  </a:cubicBezTo>
                  <a:lnTo>
                    <a:pt x="1806" y="1218"/>
                  </a:lnTo>
                  <a:cubicBezTo>
                    <a:pt x="1952" y="1014"/>
                    <a:pt x="1855" y="607"/>
                    <a:pt x="1612" y="296"/>
                  </a:cubicBezTo>
                  <a:cubicBezTo>
                    <a:pt x="1544" y="209"/>
                    <a:pt x="1457" y="131"/>
                    <a:pt x="1360" y="73"/>
                  </a:cubicBezTo>
                  <a:cubicBezTo>
                    <a:pt x="1281" y="25"/>
                    <a:pt x="1202" y="0"/>
                    <a:pt x="113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707;p38"/>
            <p:cNvSpPr/>
            <p:nvPr/>
          </p:nvSpPr>
          <p:spPr>
            <a:xfrm>
              <a:off x="3447225" y="2827225"/>
              <a:ext cx="25725" cy="76950"/>
            </a:xfrm>
            <a:custGeom>
              <a:avLst/>
              <a:gdLst/>
              <a:ahLst/>
              <a:cxnLst/>
              <a:rect l="l" t="t" r="r" b="b"/>
              <a:pathLst>
                <a:path w="1029" h="3078" extrusionOk="0">
                  <a:moveTo>
                    <a:pt x="290" y="0"/>
                  </a:moveTo>
                  <a:cubicBezTo>
                    <a:pt x="118" y="0"/>
                    <a:pt x="3" y="134"/>
                    <a:pt x="10" y="362"/>
                  </a:cubicBezTo>
                  <a:lnTo>
                    <a:pt x="0" y="2119"/>
                  </a:lnTo>
                  <a:cubicBezTo>
                    <a:pt x="19" y="2478"/>
                    <a:pt x="214" y="2808"/>
                    <a:pt x="515" y="3012"/>
                  </a:cubicBezTo>
                  <a:cubicBezTo>
                    <a:pt x="598" y="3056"/>
                    <a:pt x="676" y="3078"/>
                    <a:pt x="745" y="3078"/>
                  </a:cubicBezTo>
                  <a:cubicBezTo>
                    <a:pt x="916" y="3078"/>
                    <a:pt x="1029" y="2946"/>
                    <a:pt x="1029" y="2711"/>
                  </a:cubicBezTo>
                  <a:lnTo>
                    <a:pt x="1029" y="963"/>
                  </a:lnTo>
                  <a:cubicBezTo>
                    <a:pt x="1010" y="595"/>
                    <a:pt x="825" y="265"/>
                    <a:pt x="524" y="71"/>
                  </a:cubicBezTo>
                  <a:cubicBezTo>
                    <a:pt x="440" y="23"/>
                    <a:pt x="360" y="0"/>
                    <a:pt x="29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708;p38"/>
            <p:cNvSpPr/>
            <p:nvPr/>
          </p:nvSpPr>
          <p:spPr>
            <a:xfrm>
              <a:off x="3641350" y="3207225"/>
              <a:ext cx="63825" cy="55225"/>
            </a:xfrm>
            <a:custGeom>
              <a:avLst/>
              <a:gdLst/>
              <a:ahLst/>
              <a:cxnLst/>
              <a:rect l="l" t="t" r="r" b="b"/>
              <a:pathLst>
                <a:path w="2553" h="2209" extrusionOk="0">
                  <a:moveTo>
                    <a:pt x="286" y="0"/>
                  </a:moveTo>
                  <a:cubicBezTo>
                    <a:pt x="117" y="0"/>
                    <a:pt x="0" y="135"/>
                    <a:pt x="0" y="362"/>
                  </a:cubicBezTo>
                  <a:cubicBezTo>
                    <a:pt x="20" y="731"/>
                    <a:pt x="204" y="1061"/>
                    <a:pt x="515" y="1255"/>
                  </a:cubicBezTo>
                  <a:lnTo>
                    <a:pt x="2038" y="2138"/>
                  </a:lnTo>
                  <a:cubicBezTo>
                    <a:pt x="2120" y="2186"/>
                    <a:pt x="2197" y="2208"/>
                    <a:pt x="2266" y="2208"/>
                  </a:cubicBezTo>
                  <a:cubicBezTo>
                    <a:pt x="2435" y="2208"/>
                    <a:pt x="2553" y="2072"/>
                    <a:pt x="2553" y="1837"/>
                  </a:cubicBezTo>
                  <a:cubicBezTo>
                    <a:pt x="2533" y="1478"/>
                    <a:pt x="2339" y="1148"/>
                    <a:pt x="2038" y="954"/>
                  </a:cubicBezTo>
                  <a:lnTo>
                    <a:pt x="515" y="71"/>
                  </a:lnTo>
                  <a:cubicBezTo>
                    <a:pt x="433" y="23"/>
                    <a:pt x="355" y="0"/>
                    <a:pt x="2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709;p38"/>
            <p:cNvSpPr/>
            <p:nvPr/>
          </p:nvSpPr>
          <p:spPr>
            <a:xfrm>
              <a:off x="2854875" y="3049550"/>
              <a:ext cx="150250" cy="68450"/>
            </a:xfrm>
            <a:custGeom>
              <a:avLst/>
              <a:gdLst/>
              <a:ahLst/>
              <a:cxnLst/>
              <a:rect l="l" t="t" r="r" b="b"/>
              <a:pathLst>
                <a:path w="6010" h="2738" extrusionOk="0">
                  <a:moveTo>
                    <a:pt x="4146" y="1"/>
                  </a:moveTo>
                  <a:cubicBezTo>
                    <a:pt x="4126" y="10"/>
                    <a:pt x="4097" y="10"/>
                    <a:pt x="4078" y="10"/>
                  </a:cubicBezTo>
                  <a:lnTo>
                    <a:pt x="3990" y="30"/>
                  </a:lnTo>
                  <a:lnTo>
                    <a:pt x="3961" y="30"/>
                  </a:lnTo>
                  <a:cubicBezTo>
                    <a:pt x="3913" y="39"/>
                    <a:pt x="3874" y="49"/>
                    <a:pt x="3835" y="59"/>
                  </a:cubicBezTo>
                  <a:cubicBezTo>
                    <a:pt x="3806" y="59"/>
                    <a:pt x="3786" y="69"/>
                    <a:pt x="3767" y="78"/>
                  </a:cubicBezTo>
                  <a:lnTo>
                    <a:pt x="3748" y="88"/>
                  </a:lnTo>
                  <a:cubicBezTo>
                    <a:pt x="3689" y="107"/>
                    <a:pt x="3631" y="136"/>
                    <a:pt x="3583" y="166"/>
                  </a:cubicBezTo>
                  <a:lnTo>
                    <a:pt x="1" y="2243"/>
                  </a:lnTo>
                  <a:cubicBezTo>
                    <a:pt x="59" y="2214"/>
                    <a:pt x="108" y="2184"/>
                    <a:pt x="166" y="2165"/>
                  </a:cubicBezTo>
                  <a:cubicBezTo>
                    <a:pt x="195" y="2155"/>
                    <a:pt x="224" y="2146"/>
                    <a:pt x="253" y="2136"/>
                  </a:cubicBezTo>
                  <a:cubicBezTo>
                    <a:pt x="302" y="2117"/>
                    <a:pt x="360" y="2107"/>
                    <a:pt x="418" y="2097"/>
                  </a:cubicBezTo>
                  <a:lnTo>
                    <a:pt x="506" y="2087"/>
                  </a:lnTo>
                  <a:cubicBezTo>
                    <a:pt x="535" y="2087"/>
                    <a:pt x="574" y="2078"/>
                    <a:pt x="612" y="2078"/>
                  </a:cubicBezTo>
                  <a:lnTo>
                    <a:pt x="865" y="2078"/>
                  </a:lnTo>
                  <a:cubicBezTo>
                    <a:pt x="923" y="2078"/>
                    <a:pt x="981" y="2087"/>
                    <a:pt x="1049" y="2097"/>
                  </a:cubicBezTo>
                  <a:lnTo>
                    <a:pt x="1088" y="2097"/>
                  </a:lnTo>
                  <a:cubicBezTo>
                    <a:pt x="1146" y="2117"/>
                    <a:pt x="1214" y="2126"/>
                    <a:pt x="1282" y="2146"/>
                  </a:cubicBezTo>
                  <a:lnTo>
                    <a:pt x="1292" y="2146"/>
                  </a:lnTo>
                  <a:cubicBezTo>
                    <a:pt x="1360" y="2155"/>
                    <a:pt x="1438" y="2184"/>
                    <a:pt x="1505" y="2204"/>
                  </a:cubicBezTo>
                  <a:lnTo>
                    <a:pt x="1515" y="2204"/>
                  </a:lnTo>
                  <a:cubicBezTo>
                    <a:pt x="1583" y="2233"/>
                    <a:pt x="1661" y="2262"/>
                    <a:pt x="1729" y="2291"/>
                  </a:cubicBezTo>
                  <a:lnTo>
                    <a:pt x="1748" y="2301"/>
                  </a:lnTo>
                  <a:cubicBezTo>
                    <a:pt x="1816" y="2330"/>
                    <a:pt x="1894" y="2369"/>
                    <a:pt x="1962" y="2417"/>
                  </a:cubicBezTo>
                  <a:cubicBezTo>
                    <a:pt x="2039" y="2456"/>
                    <a:pt x="2117" y="2505"/>
                    <a:pt x="2195" y="2563"/>
                  </a:cubicBezTo>
                  <a:lnTo>
                    <a:pt x="2204" y="2573"/>
                  </a:lnTo>
                  <a:cubicBezTo>
                    <a:pt x="2282" y="2621"/>
                    <a:pt x="2360" y="2680"/>
                    <a:pt x="2428" y="2738"/>
                  </a:cubicBezTo>
                  <a:lnTo>
                    <a:pt x="6009" y="661"/>
                  </a:lnTo>
                  <a:lnTo>
                    <a:pt x="5922" y="593"/>
                  </a:lnTo>
                  <a:lnTo>
                    <a:pt x="5825" y="525"/>
                  </a:lnTo>
                  <a:lnTo>
                    <a:pt x="5786" y="486"/>
                  </a:lnTo>
                  <a:lnTo>
                    <a:pt x="5767" y="476"/>
                  </a:lnTo>
                  <a:lnTo>
                    <a:pt x="5737" y="457"/>
                  </a:lnTo>
                  <a:lnTo>
                    <a:pt x="5650" y="399"/>
                  </a:lnTo>
                  <a:lnTo>
                    <a:pt x="5563" y="340"/>
                  </a:lnTo>
                  <a:cubicBezTo>
                    <a:pt x="5553" y="340"/>
                    <a:pt x="5543" y="340"/>
                    <a:pt x="5543" y="331"/>
                  </a:cubicBezTo>
                  <a:lnTo>
                    <a:pt x="5466" y="292"/>
                  </a:lnTo>
                  <a:lnTo>
                    <a:pt x="5378" y="243"/>
                  </a:lnTo>
                  <a:lnTo>
                    <a:pt x="5320" y="224"/>
                  </a:lnTo>
                  <a:lnTo>
                    <a:pt x="5301" y="214"/>
                  </a:lnTo>
                  <a:lnTo>
                    <a:pt x="5281" y="195"/>
                  </a:lnTo>
                  <a:cubicBezTo>
                    <a:pt x="5242" y="185"/>
                    <a:pt x="5213" y="166"/>
                    <a:pt x="5174" y="156"/>
                  </a:cubicBezTo>
                  <a:cubicBezTo>
                    <a:pt x="5145" y="146"/>
                    <a:pt x="5116" y="136"/>
                    <a:pt x="5087" y="127"/>
                  </a:cubicBezTo>
                  <a:lnTo>
                    <a:pt x="5068" y="127"/>
                  </a:lnTo>
                  <a:lnTo>
                    <a:pt x="4961" y="88"/>
                  </a:lnTo>
                  <a:lnTo>
                    <a:pt x="4864" y="59"/>
                  </a:lnTo>
                  <a:lnTo>
                    <a:pt x="4844" y="59"/>
                  </a:lnTo>
                  <a:cubicBezTo>
                    <a:pt x="4806" y="49"/>
                    <a:pt x="4767" y="39"/>
                    <a:pt x="4728" y="30"/>
                  </a:cubicBezTo>
                  <a:lnTo>
                    <a:pt x="4660" y="20"/>
                  </a:lnTo>
                  <a:lnTo>
                    <a:pt x="4602" y="20"/>
                  </a:lnTo>
                  <a:cubicBezTo>
                    <a:pt x="4553" y="20"/>
                    <a:pt x="4505" y="10"/>
                    <a:pt x="445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710;p38"/>
            <p:cNvSpPr/>
            <p:nvPr/>
          </p:nvSpPr>
          <p:spPr>
            <a:xfrm>
              <a:off x="2931325" y="3026250"/>
              <a:ext cx="155575" cy="88350"/>
            </a:xfrm>
            <a:custGeom>
              <a:avLst/>
              <a:gdLst/>
              <a:ahLst/>
              <a:cxnLst/>
              <a:rect l="l" t="t" r="r" b="b"/>
              <a:pathLst>
                <a:path w="6223" h="3534" extrusionOk="0">
                  <a:moveTo>
                    <a:pt x="14" y="2186"/>
                  </a:moveTo>
                  <a:cubicBezTo>
                    <a:pt x="10" y="2189"/>
                    <a:pt x="5" y="2192"/>
                    <a:pt x="0" y="2194"/>
                  </a:cubicBezTo>
                  <a:lnTo>
                    <a:pt x="14" y="2186"/>
                  </a:lnTo>
                  <a:close/>
                  <a:moveTo>
                    <a:pt x="3951" y="1"/>
                  </a:moveTo>
                  <a:lnTo>
                    <a:pt x="3902" y="10"/>
                  </a:lnTo>
                  <a:lnTo>
                    <a:pt x="3883" y="10"/>
                  </a:lnTo>
                  <a:lnTo>
                    <a:pt x="3844" y="20"/>
                  </a:lnTo>
                  <a:cubicBezTo>
                    <a:pt x="3825" y="30"/>
                    <a:pt x="3796" y="30"/>
                    <a:pt x="3767" y="40"/>
                  </a:cubicBezTo>
                  <a:lnTo>
                    <a:pt x="3747" y="40"/>
                  </a:lnTo>
                  <a:lnTo>
                    <a:pt x="3728" y="49"/>
                  </a:lnTo>
                  <a:cubicBezTo>
                    <a:pt x="3669" y="69"/>
                    <a:pt x="3621" y="98"/>
                    <a:pt x="3572" y="117"/>
                  </a:cubicBezTo>
                  <a:lnTo>
                    <a:pt x="14" y="2186"/>
                  </a:lnTo>
                  <a:lnTo>
                    <a:pt x="14" y="2186"/>
                  </a:lnTo>
                  <a:cubicBezTo>
                    <a:pt x="58" y="2162"/>
                    <a:pt x="103" y="2144"/>
                    <a:pt x="156" y="2126"/>
                  </a:cubicBezTo>
                  <a:lnTo>
                    <a:pt x="195" y="2107"/>
                  </a:lnTo>
                  <a:cubicBezTo>
                    <a:pt x="224" y="2097"/>
                    <a:pt x="243" y="2097"/>
                    <a:pt x="272" y="2088"/>
                  </a:cubicBezTo>
                  <a:lnTo>
                    <a:pt x="321" y="2078"/>
                  </a:lnTo>
                  <a:lnTo>
                    <a:pt x="369" y="2078"/>
                  </a:lnTo>
                  <a:cubicBezTo>
                    <a:pt x="408" y="2078"/>
                    <a:pt x="437" y="2068"/>
                    <a:pt x="466" y="2068"/>
                  </a:cubicBezTo>
                  <a:cubicBezTo>
                    <a:pt x="489" y="2065"/>
                    <a:pt x="511" y="2064"/>
                    <a:pt x="533" y="2064"/>
                  </a:cubicBezTo>
                  <a:cubicBezTo>
                    <a:pt x="585" y="2064"/>
                    <a:pt x="635" y="2071"/>
                    <a:pt x="690" y="2078"/>
                  </a:cubicBezTo>
                  <a:cubicBezTo>
                    <a:pt x="767" y="2088"/>
                    <a:pt x="845" y="2107"/>
                    <a:pt x="923" y="2126"/>
                  </a:cubicBezTo>
                  <a:cubicBezTo>
                    <a:pt x="1000" y="2146"/>
                    <a:pt x="1078" y="2175"/>
                    <a:pt x="1156" y="2214"/>
                  </a:cubicBezTo>
                  <a:lnTo>
                    <a:pt x="1165" y="2214"/>
                  </a:lnTo>
                  <a:cubicBezTo>
                    <a:pt x="1243" y="2243"/>
                    <a:pt x="1330" y="2282"/>
                    <a:pt x="1408" y="2330"/>
                  </a:cubicBezTo>
                  <a:cubicBezTo>
                    <a:pt x="1456" y="2359"/>
                    <a:pt x="1505" y="2398"/>
                    <a:pt x="1563" y="2427"/>
                  </a:cubicBezTo>
                  <a:lnTo>
                    <a:pt x="1583" y="2437"/>
                  </a:lnTo>
                  <a:cubicBezTo>
                    <a:pt x="1621" y="2476"/>
                    <a:pt x="1670" y="2505"/>
                    <a:pt x="1718" y="2544"/>
                  </a:cubicBezTo>
                  <a:lnTo>
                    <a:pt x="1738" y="2563"/>
                  </a:lnTo>
                  <a:cubicBezTo>
                    <a:pt x="1786" y="2602"/>
                    <a:pt x="1835" y="2641"/>
                    <a:pt x="1883" y="2689"/>
                  </a:cubicBezTo>
                  <a:lnTo>
                    <a:pt x="1903" y="2699"/>
                  </a:lnTo>
                  <a:cubicBezTo>
                    <a:pt x="1951" y="2738"/>
                    <a:pt x="2000" y="2777"/>
                    <a:pt x="2039" y="2825"/>
                  </a:cubicBezTo>
                  <a:lnTo>
                    <a:pt x="2058" y="2835"/>
                  </a:lnTo>
                  <a:cubicBezTo>
                    <a:pt x="2107" y="2884"/>
                    <a:pt x="2146" y="2932"/>
                    <a:pt x="2194" y="2981"/>
                  </a:cubicBezTo>
                  <a:lnTo>
                    <a:pt x="2223" y="3000"/>
                  </a:lnTo>
                  <a:cubicBezTo>
                    <a:pt x="2262" y="3049"/>
                    <a:pt x="2311" y="3097"/>
                    <a:pt x="2349" y="3146"/>
                  </a:cubicBezTo>
                  <a:lnTo>
                    <a:pt x="2369" y="3175"/>
                  </a:lnTo>
                  <a:cubicBezTo>
                    <a:pt x="2417" y="3223"/>
                    <a:pt x="2456" y="3281"/>
                    <a:pt x="2505" y="3330"/>
                  </a:cubicBezTo>
                  <a:lnTo>
                    <a:pt x="2524" y="3359"/>
                  </a:lnTo>
                  <a:cubicBezTo>
                    <a:pt x="2563" y="3417"/>
                    <a:pt x="2611" y="3466"/>
                    <a:pt x="2641" y="3534"/>
                  </a:cubicBezTo>
                  <a:lnTo>
                    <a:pt x="6222" y="1447"/>
                  </a:lnTo>
                  <a:lnTo>
                    <a:pt x="6154" y="1350"/>
                  </a:lnTo>
                  <a:lnTo>
                    <a:pt x="6096" y="1282"/>
                  </a:lnTo>
                  <a:lnTo>
                    <a:pt x="6077" y="1253"/>
                  </a:lnTo>
                  <a:lnTo>
                    <a:pt x="6057" y="1243"/>
                  </a:lnTo>
                  <a:lnTo>
                    <a:pt x="5980" y="1136"/>
                  </a:lnTo>
                  <a:lnTo>
                    <a:pt x="5941" y="1098"/>
                  </a:lnTo>
                  <a:cubicBezTo>
                    <a:pt x="5941" y="1088"/>
                    <a:pt x="5931" y="1078"/>
                    <a:pt x="5921" y="1068"/>
                  </a:cubicBezTo>
                  <a:lnTo>
                    <a:pt x="5902" y="1039"/>
                  </a:lnTo>
                  <a:cubicBezTo>
                    <a:pt x="5873" y="1010"/>
                    <a:pt x="5844" y="981"/>
                    <a:pt x="5815" y="952"/>
                  </a:cubicBezTo>
                  <a:lnTo>
                    <a:pt x="5795" y="923"/>
                  </a:lnTo>
                  <a:lnTo>
                    <a:pt x="5766" y="903"/>
                  </a:lnTo>
                  <a:lnTo>
                    <a:pt x="5727" y="855"/>
                  </a:lnTo>
                  <a:lnTo>
                    <a:pt x="5640" y="768"/>
                  </a:lnTo>
                  <a:lnTo>
                    <a:pt x="5630" y="758"/>
                  </a:lnTo>
                  <a:lnTo>
                    <a:pt x="5611" y="748"/>
                  </a:lnTo>
                  <a:cubicBezTo>
                    <a:pt x="5591" y="719"/>
                    <a:pt x="5562" y="700"/>
                    <a:pt x="5543" y="680"/>
                  </a:cubicBezTo>
                  <a:lnTo>
                    <a:pt x="5475" y="622"/>
                  </a:lnTo>
                  <a:lnTo>
                    <a:pt x="5455" y="603"/>
                  </a:lnTo>
                  <a:lnTo>
                    <a:pt x="5446" y="593"/>
                  </a:lnTo>
                  <a:lnTo>
                    <a:pt x="5349" y="515"/>
                  </a:lnTo>
                  <a:lnTo>
                    <a:pt x="5310" y="486"/>
                  </a:lnTo>
                  <a:lnTo>
                    <a:pt x="5290" y="467"/>
                  </a:lnTo>
                  <a:lnTo>
                    <a:pt x="5252" y="447"/>
                  </a:lnTo>
                  <a:lnTo>
                    <a:pt x="5164" y="379"/>
                  </a:lnTo>
                  <a:lnTo>
                    <a:pt x="5145" y="370"/>
                  </a:lnTo>
                  <a:lnTo>
                    <a:pt x="5125" y="350"/>
                  </a:lnTo>
                  <a:lnTo>
                    <a:pt x="5077" y="321"/>
                  </a:lnTo>
                  <a:lnTo>
                    <a:pt x="4990" y="273"/>
                  </a:lnTo>
                  <a:lnTo>
                    <a:pt x="4970" y="253"/>
                  </a:lnTo>
                  <a:lnTo>
                    <a:pt x="4902" y="224"/>
                  </a:lnTo>
                  <a:lnTo>
                    <a:pt x="4825" y="175"/>
                  </a:lnTo>
                  <a:lnTo>
                    <a:pt x="4737" y="137"/>
                  </a:lnTo>
                  <a:lnTo>
                    <a:pt x="4727" y="137"/>
                  </a:lnTo>
                  <a:lnTo>
                    <a:pt x="4659" y="117"/>
                  </a:lnTo>
                  <a:lnTo>
                    <a:pt x="4582" y="78"/>
                  </a:lnTo>
                  <a:lnTo>
                    <a:pt x="4504" y="59"/>
                  </a:lnTo>
                  <a:lnTo>
                    <a:pt x="4494" y="59"/>
                  </a:lnTo>
                  <a:lnTo>
                    <a:pt x="4427" y="40"/>
                  </a:lnTo>
                  <a:lnTo>
                    <a:pt x="4349" y="20"/>
                  </a:lnTo>
                  <a:lnTo>
                    <a:pt x="4262" y="10"/>
                  </a:lnTo>
                  <a:cubicBezTo>
                    <a:pt x="4232" y="10"/>
                    <a:pt x="4203"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711;p38"/>
            <p:cNvSpPr/>
            <p:nvPr/>
          </p:nvSpPr>
          <p:spPr>
            <a:xfrm>
              <a:off x="3032500" y="2982575"/>
              <a:ext cx="266475" cy="190275"/>
            </a:xfrm>
            <a:custGeom>
              <a:avLst/>
              <a:gdLst/>
              <a:ahLst/>
              <a:cxnLst/>
              <a:rect l="l" t="t" r="r" b="b"/>
              <a:pathLst>
                <a:path w="10659" h="7611" extrusionOk="0">
                  <a:moveTo>
                    <a:pt x="36" y="2358"/>
                  </a:moveTo>
                  <a:cubicBezTo>
                    <a:pt x="24" y="2365"/>
                    <a:pt x="13" y="2372"/>
                    <a:pt x="1" y="2379"/>
                  </a:cubicBezTo>
                  <a:lnTo>
                    <a:pt x="36" y="2358"/>
                  </a:lnTo>
                  <a:close/>
                  <a:moveTo>
                    <a:pt x="4757" y="1"/>
                  </a:moveTo>
                  <a:cubicBezTo>
                    <a:pt x="4699" y="1"/>
                    <a:pt x="4641" y="1"/>
                    <a:pt x="4582" y="10"/>
                  </a:cubicBezTo>
                  <a:lnTo>
                    <a:pt x="4524" y="10"/>
                  </a:lnTo>
                  <a:cubicBezTo>
                    <a:pt x="4437" y="10"/>
                    <a:pt x="4349" y="30"/>
                    <a:pt x="4262" y="39"/>
                  </a:cubicBezTo>
                  <a:cubicBezTo>
                    <a:pt x="4252" y="49"/>
                    <a:pt x="4243" y="49"/>
                    <a:pt x="4233" y="49"/>
                  </a:cubicBezTo>
                  <a:cubicBezTo>
                    <a:pt x="4184" y="59"/>
                    <a:pt x="4146" y="78"/>
                    <a:pt x="4097" y="88"/>
                  </a:cubicBezTo>
                  <a:cubicBezTo>
                    <a:pt x="4049" y="98"/>
                    <a:pt x="4000" y="107"/>
                    <a:pt x="3951" y="127"/>
                  </a:cubicBezTo>
                  <a:lnTo>
                    <a:pt x="3884" y="156"/>
                  </a:lnTo>
                  <a:cubicBezTo>
                    <a:pt x="3777" y="195"/>
                    <a:pt x="3680" y="243"/>
                    <a:pt x="3573" y="302"/>
                  </a:cubicBezTo>
                  <a:lnTo>
                    <a:pt x="36" y="2358"/>
                  </a:lnTo>
                  <a:lnTo>
                    <a:pt x="36" y="2358"/>
                  </a:lnTo>
                  <a:cubicBezTo>
                    <a:pt x="123" y="2309"/>
                    <a:pt x="217" y="2267"/>
                    <a:pt x="312" y="2233"/>
                  </a:cubicBezTo>
                  <a:cubicBezTo>
                    <a:pt x="380" y="2204"/>
                    <a:pt x="447" y="2185"/>
                    <a:pt x="515" y="2165"/>
                  </a:cubicBezTo>
                  <a:cubicBezTo>
                    <a:pt x="564" y="2155"/>
                    <a:pt x="612" y="2136"/>
                    <a:pt x="661" y="2126"/>
                  </a:cubicBezTo>
                  <a:cubicBezTo>
                    <a:pt x="758" y="2107"/>
                    <a:pt x="855" y="2097"/>
                    <a:pt x="962" y="2087"/>
                  </a:cubicBezTo>
                  <a:lnTo>
                    <a:pt x="1001" y="2087"/>
                  </a:lnTo>
                  <a:cubicBezTo>
                    <a:pt x="1065" y="2087"/>
                    <a:pt x="1130" y="2083"/>
                    <a:pt x="1195" y="2083"/>
                  </a:cubicBezTo>
                  <a:cubicBezTo>
                    <a:pt x="1227" y="2083"/>
                    <a:pt x="1260" y="2084"/>
                    <a:pt x="1292" y="2087"/>
                  </a:cubicBezTo>
                  <a:lnTo>
                    <a:pt x="1360" y="2087"/>
                  </a:lnTo>
                  <a:cubicBezTo>
                    <a:pt x="1467" y="2087"/>
                    <a:pt x="1573" y="2097"/>
                    <a:pt x="1680" y="2117"/>
                  </a:cubicBezTo>
                  <a:lnTo>
                    <a:pt x="1729" y="2126"/>
                  </a:lnTo>
                  <a:cubicBezTo>
                    <a:pt x="1845" y="2146"/>
                    <a:pt x="1952" y="2175"/>
                    <a:pt x="2068" y="2204"/>
                  </a:cubicBezTo>
                  <a:lnTo>
                    <a:pt x="2117" y="2214"/>
                  </a:lnTo>
                  <a:cubicBezTo>
                    <a:pt x="2233" y="2243"/>
                    <a:pt x="2340" y="2282"/>
                    <a:pt x="2466" y="2320"/>
                  </a:cubicBezTo>
                  <a:lnTo>
                    <a:pt x="2505" y="2340"/>
                  </a:lnTo>
                  <a:cubicBezTo>
                    <a:pt x="2622" y="2388"/>
                    <a:pt x="2738" y="2437"/>
                    <a:pt x="2855" y="2495"/>
                  </a:cubicBezTo>
                  <a:lnTo>
                    <a:pt x="2903" y="2505"/>
                  </a:lnTo>
                  <a:cubicBezTo>
                    <a:pt x="3029" y="2573"/>
                    <a:pt x="3156" y="2641"/>
                    <a:pt x="3282" y="2709"/>
                  </a:cubicBezTo>
                  <a:cubicBezTo>
                    <a:pt x="3408" y="2786"/>
                    <a:pt x="3534" y="2864"/>
                    <a:pt x="3660" y="2951"/>
                  </a:cubicBezTo>
                  <a:lnTo>
                    <a:pt x="3680" y="2961"/>
                  </a:lnTo>
                  <a:cubicBezTo>
                    <a:pt x="3796" y="3048"/>
                    <a:pt x="3932" y="3145"/>
                    <a:pt x="4058" y="3243"/>
                  </a:cubicBezTo>
                  <a:cubicBezTo>
                    <a:pt x="4223" y="3359"/>
                    <a:pt x="4369" y="3495"/>
                    <a:pt x="4524" y="3640"/>
                  </a:cubicBezTo>
                  <a:lnTo>
                    <a:pt x="4563" y="3670"/>
                  </a:lnTo>
                  <a:cubicBezTo>
                    <a:pt x="4709" y="3815"/>
                    <a:pt x="4854" y="3961"/>
                    <a:pt x="5000" y="4106"/>
                  </a:cubicBezTo>
                  <a:lnTo>
                    <a:pt x="5009" y="4126"/>
                  </a:lnTo>
                  <a:cubicBezTo>
                    <a:pt x="5155" y="4281"/>
                    <a:pt x="5291" y="4446"/>
                    <a:pt x="5427" y="4611"/>
                  </a:cubicBezTo>
                  <a:lnTo>
                    <a:pt x="5446" y="4640"/>
                  </a:lnTo>
                  <a:cubicBezTo>
                    <a:pt x="5563" y="4796"/>
                    <a:pt x="5689" y="4951"/>
                    <a:pt x="5796" y="5116"/>
                  </a:cubicBezTo>
                  <a:lnTo>
                    <a:pt x="5854" y="5203"/>
                  </a:lnTo>
                  <a:cubicBezTo>
                    <a:pt x="5922" y="5300"/>
                    <a:pt x="5990" y="5407"/>
                    <a:pt x="6058" y="5514"/>
                  </a:cubicBezTo>
                  <a:cubicBezTo>
                    <a:pt x="6116" y="5621"/>
                    <a:pt x="6174" y="5689"/>
                    <a:pt x="6223" y="5786"/>
                  </a:cubicBezTo>
                  <a:cubicBezTo>
                    <a:pt x="6330" y="5960"/>
                    <a:pt x="6427" y="6135"/>
                    <a:pt x="6524" y="6319"/>
                  </a:cubicBezTo>
                  <a:cubicBezTo>
                    <a:pt x="6533" y="6339"/>
                    <a:pt x="6533" y="6358"/>
                    <a:pt x="6543" y="6368"/>
                  </a:cubicBezTo>
                  <a:cubicBezTo>
                    <a:pt x="6640" y="6562"/>
                    <a:pt x="6737" y="6756"/>
                    <a:pt x="6825" y="6960"/>
                  </a:cubicBezTo>
                  <a:lnTo>
                    <a:pt x="6834" y="6989"/>
                  </a:lnTo>
                  <a:cubicBezTo>
                    <a:pt x="6922" y="7193"/>
                    <a:pt x="6999" y="7407"/>
                    <a:pt x="7077" y="7610"/>
                  </a:cubicBezTo>
                  <a:lnTo>
                    <a:pt x="10659" y="5514"/>
                  </a:lnTo>
                  <a:lnTo>
                    <a:pt x="10620" y="5407"/>
                  </a:lnTo>
                  <a:cubicBezTo>
                    <a:pt x="10591" y="5329"/>
                    <a:pt x="10561" y="5261"/>
                    <a:pt x="10532" y="5184"/>
                  </a:cubicBezTo>
                  <a:cubicBezTo>
                    <a:pt x="10503" y="5116"/>
                    <a:pt x="10474" y="5048"/>
                    <a:pt x="10445" y="4980"/>
                  </a:cubicBezTo>
                  <a:cubicBezTo>
                    <a:pt x="10435" y="4951"/>
                    <a:pt x="10426" y="4922"/>
                    <a:pt x="10416" y="4893"/>
                  </a:cubicBezTo>
                  <a:lnTo>
                    <a:pt x="10396" y="4863"/>
                  </a:lnTo>
                  <a:lnTo>
                    <a:pt x="10358" y="4766"/>
                  </a:lnTo>
                  <a:cubicBezTo>
                    <a:pt x="10329" y="4698"/>
                    <a:pt x="10299" y="4631"/>
                    <a:pt x="10261" y="4563"/>
                  </a:cubicBezTo>
                  <a:cubicBezTo>
                    <a:pt x="10231" y="4495"/>
                    <a:pt x="10193" y="4407"/>
                    <a:pt x="10164" y="4339"/>
                  </a:cubicBezTo>
                  <a:lnTo>
                    <a:pt x="10125" y="4281"/>
                  </a:lnTo>
                  <a:cubicBezTo>
                    <a:pt x="10115" y="4262"/>
                    <a:pt x="10115" y="4242"/>
                    <a:pt x="10105" y="4233"/>
                  </a:cubicBezTo>
                  <a:cubicBezTo>
                    <a:pt x="10076" y="4184"/>
                    <a:pt x="10057" y="4136"/>
                    <a:pt x="10028" y="4087"/>
                  </a:cubicBezTo>
                  <a:cubicBezTo>
                    <a:pt x="9960" y="3961"/>
                    <a:pt x="9892" y="3844"/>
                    <a:pt x="9824" y="3718"/>
                  </a:cubicBezTo>
                  <a:lnTo>
                    <a:pt x="9804" y="3689"/>
                  </a:lnTo>
                  <a:cubicBezTo>
                    <a:pt x="9746" y="3592"/>
                    <a:pt x="9698" y="3505"/>
                    <a:pt x="9639" y="3417"/>
                  </a:cubicBezTo>
                  <a:cubicBezTo>
                    <a:pt x="9581" y="3330"/>
                    <a:pt x="9523" y="3233"/>
                    <a:pt x="9465" y="3155"/>
                  </a:cubicBezTo>
                  <a:lnTo>
                    <a:pt x="9436" y="3107"/>
                  </a:lnTo>
                  <a:lnTo>
                    <a:pt x="9377" y="3019"/>
                  </a:lnTo>
                  <a:cubicBezTo>
                    <a:pt x="9319" y="2942"/>
                    <a:pt x="9271" y="2874"/>
                    <a:pt x="9222" y="2796"/>
                  </a:cubicBezTo>
                  <a:cubicBezTo>
                    <a:pt x="9164" y="2728"/>
                    <a:pt x="9096" y="2641"/>
                    <a:pt x="9047" y="2563"/>
                  </a:cubicBezTo>
                  <a:cubicBezTo>
                    <a:pt x="9038" y="2563"/>
                    <a:pt x="9028" y="2553"/>
                    <a:pt x="9018" y="2544"/>
                  </a:cubicBezTo>
                  <a:cubicBezTo>
                    <a:pt x="9018" y="2534"/>
                    <a:pt x="9008" y="2524"/>
                    <a:pt x="8999" y="2515"/>
                  </a:cubicBezTo>
                  <a:cubicBezTo>
                    <a:pt x="8960" y="2466"/>
                    <a:pt x="8921" y="2417"/>
                    <a:pt x="8882" y="2369"/>
                  </a:cubicBezTo>
                  <a:cubicBezTo>
                    <a:pt x="8843" y="2320"/>
                    <a:pt x="8776" y="2243"/>
                    <a:pt x="8727" y="2185"/>
                  </a:cubicBezTo>
                  <a:lnTo>
                    <a:pt x="8591" y="2039"/>
                  </a:lnTo>
                  <a:lnTo>
                    <a:pt x="8572" y="2020"/>
                  </a:lnTo>
                  <a:lnTo>
                    <a:pt x="8562" y="2000"/>
                  </a:lnTo>
                  <a:lnTo>
                    <a:pt x="8387" y="1825"/>
                  </a:lnTo>
                  <a:cubicBezTo>
                    <a:pt x="8329" y="1757"/>
                    <a:pt x="8271" y="1699"/>
                    <a:pt x="8213" y="1641"/>
                  </a:cubicBezTo>
                  <a:lnTo>
                    <a:pt x="8145" y="1583"/>
                  </a:lnTo>
                  <a:lnTo>
                    <a:pt x="8106" y="1544"/>
                  </a:lnTo>
                  <a:lnTo>
                    <a:pt x="8028" y="1476"/>
                  </a:lnTo>
                  <a:cubicBezTo>
                    <a:pt x="7960" y="1418"/>
                    <a:pt x="7902" y="1360"/>
                    <a:pt x="7834" y="1311"/>
                  </a:cubicBezTo>
                  <a:cubicBezTo>
                    <a:pt x="7766" y="1253"/>
                    <a:pt x="7718" y="1204"/>
                    <a:pt x="7650" y="1156"/>
                  </a:cubicBezTo>
                  <a:cubicBezTo>
                    <a:pt x="7582" y="1107"/>
                    <a:pt x="7523" y="1059"/>
                    <a:pt x="7465" y="1010"/>
                  </a:cubicBezTo>
                  <a:lnTo>
                    <a:pt x="7281" y="884"/>
                  </a:lnTo>
                  <a:lnTo>
                    <a:pt x="7261" y="874"/>
                  </a:lnTo>
                  <a:lnTo>
                    <a:pt x="7242" y="855"/>
                  </a:lnTo>
                  <a:lnTo>
                    <a:pt x="7096" y="758"/>
                  </a:lnTo>
                  <a:cubicBezTo>
                    <a:pt x="7038" y="719"/>
                    <a:pt x="6970" y="680"/>
                    <a:pt x="6912" y="651"/>
                  </a:cubicBezTo>
                  <a:lnTo>
                    <a:pt x="6873" y="622"/>
                  </a:lnTo>
                  <a:cubicBezTo>
                    <a:pt x="6825" y="593"/>
                    <a:pt x="6776" y="573"/>
                    <a:pt x="6727" y="544"/>
                  </a:cubicBezTo>
                  <a:lnTo>
                    <a:pt x="6543" y="447"/>
                  </a:lnTo>
                  <a:lnTo>
                    <a:pt x="6485" y="418"/>
                  </a:lnTo>
                  <a:lnTo>
                    <a:pt x="6446" y="399"/>
                  </a:lnTo>
                  <a:lnTo>
                    <a:pt x="6359" y="360"/>
                  </a:lnTo>
                  <a:cubicBezTo>
                    <a:pt x="6300" y="331"/>
                    <a:pt x="6242" y="311"/>
                    <a:pt x="6174" y="282"/>
                  </a:cubicBezTo>
                  <a:lnTo>
                    <a:pt x="6087" y="253"/>
                  </a:lnTo>
                  <a:lnTo>
                    <a:pt x="6048" y="234"/>
                  </a:lnTo>
                  <a:lnTo>
                    <a:pt x="5990" y="214"/>
                  </a:lnTo>
                  <a:cubicBezTo>
                    <a:pt x="5922" y="195"/>
                    <a:pt x="5864" y="175"/>
                    <a:pt x="5796" y="156"/>
                  </a:cubicBezTo>
                  <a:lnTo>
                    <a:pt x="5699" y="127"/>
                  </a:lnTo>
                  <a:lnTo>
                    <a:pt x="5660" y="107"/>
                  </a:lnTo>
                  <a:lnTo>
                    <a:pt x="5602" y="98"/>
                  </a:lnTo>
                  <a:cubicBezTo>
                    <a:pt x="5543" y="78"/>
                    <a:pt x="5475" y="69"/>
                    <a:pt x="5407" y="49"/>
                  </a:cubicBezTo>
                  <a:lnTo>
                    <a:pt x="5320" y="39"/>
                  </a:lnTo>
                  <a:lnTo>
                    <a:pt x="5262" y="30"/>
                  </a:lnTo>
                  <a:lnTo>
                    <a:pt x="5204" y="20"/>
                  </a:lnTo>
                  <a:cubicBezTo>
                    <a:pt x="5136" y="10"/>
                    <a:pt x="505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712;p38"/>
            <p:cNvSpPr/>
            <p:nvPr/>
          </p:nvSpPr>
          <p:spPr>
            <a:xfrm>
              <a:off x="3394075" y="3359900"/>
              <a:ext cx="137375" cy="135675"/>
            </a:xfrm>
            <a:custGeom>
              <a:avLst/>
              <a:gdLst/>
              <a:ahLst/>
              <a:cxnLst/>
              <a:rect l="l" t="t" r="r" b="b"/>
              <a:pathLst>
                <a:path w="5495" h="5427" extrusionOk="0">
                  <a:moveTo>
                    <a:pt x="3582" y="1"/>
                  </a:moveTo>
                  <a:lnTo>
                    <a:pt x="0" y="2088"/>
                  </a:lnTo>
                  <a:cubicBezTo>
                    <a:pt x="59" y="2107"/>
                    <a:pt x="127" y="2146"/>
                    <a:pt x="185" y="2175"/>
                  </a:cubicBezTo>
                  <a:cubicBezTo>
                    <a:pt x="243" y="2214"/>
                    <a:pt x="292" y="2243"/>
                    <a:pt x="350" y="2282"/>
                  </a:cubicBezTo>
                  <a:cubicBezTo>
                    <a:pt x="408" y="2321"/>
                    <a:pt x="457" y="2360"/>
                    <a:pt x="515" y="2408"/>
                  </a:cubicBezTo>
                  <a:lnTo>
                    <a:pt x="525" y="2408"/>
                  </a:lnTo>
                  <a:cubicBezTo>
                    <a:pt x="573" y="2457"/>
                    <a:pt x="631" y="2495"/>
                    <a:pt x="680" y="2544"/>
                  </a:cubicBezTo>
                  <a:lnTo>
                    <a:pt x="690" y="2544"/>
                  </a:lnTo>
                  <a:cubicBezTo>
                    <a:pt x="738" y="2593"/>
                    <a:pt x="787" y="2641"/>
                    <a:pt x="845" y="2690"/>
                  </a:cubicBezTo>
                  <a:cubicBezTo>
                    <a:pt x="893" y="2748"/>
                    <a:pt x="942" y="2796"/>
                    <a:pt x="990" y="2855"/>
                  </a:cubicBezTo>
                  <a:lnTo>
                    <a:pt x="1000" y="2864"/>
                  </a:lnTo>
                  <a:cubicBezTo>
                    <a:pt x="1049" y="2923"/>
                    <a:pt x="1088" y="2971"/>
                    <a:pt x="1136" y="3029"/>
                  </a:cubicBezTo>
                  <a:lnTo>
                    <a:pt x="1155" y="3049"/>
                  </a:lnTo>
                  <a:cubicBezTo>
                    <a:pt x="1185" y="3097"/>
                    <a:pt x="1223" y="3146"/>
                    <a:pt x="1262" y="3194"/>
                  </a:cubicBezTo>
                  <a:lnTo>
                    <a:pt x="1291" y="3243"/>
                  </a:lnTo>
                  <a:cubicBezTo>
                    <a:pt x="1330" y="3301"/>
                    <a:pt x="1369" y="3359"/>
                    <a:pt x="1408" y="3427"/>
                  </a:cubicBezTo>
                  <a:cubicBezTo>
                    <a:pt x="1456" y="3505"/>
                    <a:pt x="1505" y="3592"/>
                    <a:pt x="1544" y="3670"/>
                  </a:cubicBezTo>
                  <a:cubicBezTo>
                    <a:pt x="1583" y="3748"/>
                    <a:pt x="1621" y="3835"/>
                    <a:pt x="1650" y="3913"/>
                  </a:cubicBezTo>
                  <a:lnTo>
                    <a:pt x="1650" y="3922"/>
                  </a:lnTo>
                  <a:cubicBezTo>
                    <a:pt x="1680" y="4010"/>
                    <a:pt x="1709" y="4087"/>
                    <a:pt x="1738" y="4165"/>
                  </a:cubicBezTo>
                  <a:cubicBezTo>
                    <a:pt x="1738" y="4175"/>
                    <a:pt x="1738" y="4175"/>
                    <a:pt x="1748" y="4184"/>
                  </a:cubicBezTo>
                  <a:cubicBezTo>
                    <a:pt x="1767" y="4272"/>
                    <a:pt x="1796" y="4359"/>
                    <a:pt x="1815" y="4437"/>
                  </a:cubicBezTo>
                  <a:cubicBezTo>
                    <a:pt x="1835" y="4524"/>
                    <a:pt x="1854" y="4611"/>
                    <a:pt x="1864" y="4689"/>
                  </a:cubicBezTo>
                  <a:cubicBezTo>
                    <a:pt x="1874" y="4699"/>
                    <a:pt x="1874" y="4709"/>
                    <a:pt x="1864" y="4709"/>
                  </a:cubicBezTo>
                  <a:cubicBezTo>
                    <a:pt x="1883" y="4796"/>
                    <a:pt x="1893" y="4874"/>
                    <a:pt x="1903" y="4941"/>
                  </a:cubicBezTo>
                  <a:lnTo>
                    <a:pt x="1903" y="4971"/>
                  </a:lnTo>
                  <a:cubicBezTo>
                    <a:pt x="1913" y="5048"/>
                    <a:pt x="1913" y="5116"/>
                    <a:pt x="1922" y="5194"/>
                  </a:cubicBezTo>
                  <a:lnTo>
                    <a:pt x="1922" y="5213"/>
                  </a:lnTo>
                  <a:lnTo>
                    <a:pt x="1922" y="5427"/>
                  </a:lnTo>
                  <a:lnTo>
                    <a:pt x="5494" y="3350"/>
                  </a:lnTo>
                  <a:lnTo>
                    <a:pt x="5494" y="3311"/>
                  </a:lnTo>
                  <a:cubicBezTo>
                    <a:pt x="5475" y="3272"/>
                    <a:pt x="5465" y="3233"/>
                    <a:pt x="5465" y="3194"/>
                  </a:cubicBezTo>
                  <a:lnTo>
                    <a:pt x="5465" y="3136"/>
                  </a:lnTo>
                  <a:lnTo>
                    <a:pt x="5465" y="3107"/>
                  </a:lnTo>
                  <a:lnTo>
                    <a:pt x="5465" y="3078"/>
                  </a:lnTo>
                  <a:cubicBezTo>
                    <a:pt x="5465" y="3039"/>
                    <a:pt x="5465" y="3000"/>
                    <a:pt x="5455" y="2961"/>
                  </a:cubicBezTo>
                  <a:lnTo>
                    <a:pt x="5455" y="2893"/>
                  </a:lnTo>
                  <a:lnTo>
                    <a:pt x="5455" y="2864"/>
                  </a:lnTo>
                  <a:lnTo>
                    <a:pt x="5455" y="2835"/>
                  </a:lnTo>
                  <a:cubicBezTo>
                    <a:pt x="5455" y="2796"/>
                    <a:pt x="5436" y="2758"/>
                    <a:pt x="5436" y="2719"/>
                  </a:cubicBezTo>
                  <a:cubicBezTo>
                    <a:pt x="5426" y="2680"/>
                    <a:pt x="5426" y="2661"/>
                    <a:pt x="5417" y="2631"/>
                  </a:cubicBezTo>
                  <a:cubicBezTo>
                    <a:pt x="5417" y="2622"/>
                    <a:pt x="5417" y="2622"/>
                    <a:pt x="5417" y="2612"/>
                  </a:cubicBezTo>
                  <a:lnTo>
                    <a:pt x="5417" y="2593"/>
                  </a:lnTo>
                  <a:lnTo>
                    <a:pt x="5397" y="2466"/>
                  </a:lnTo>
                  <a:cubicBezTo>
                    <a:pt x="5387" y="2437"/>
                    <a:pt x="5378" y="2398"/>
                    <a:pt x="5368" y="2360"/>
                  </a:cubicBezTo>
                  <a:lnTo>
                    <a:pt x="5368" y="2350"/>
                  </a:lnTo>
                  <a:lnTo>
                    <a:pt x="5339" y="2233"/>
                  </a:lnTo>
                  <a:lnTo>
                    <a:pt x="5310" y="2127"/>
                  </a:lnTo>
                  <a:cubicBezTo>
                    <a:pt x="5310" y="2117"/>
                    <a:pt x="5310" y="2107"/>
                    <a:pt x="5300" y="2098"/>
                  </a:cubicBezTo>
                  <a:cubicBezTo>
                    <a:pt x="5290" y="2088"/>
                    <a:pt x="5300" y="2088"/>
                    <a:pt x="5300" y="2078"/>
                  </a:cubicBezTo>
                  <a:cubicBezTo>
                    <a:pt x="5300" y="2078"/>
                    <a:pt x="5290" y="2049"/>
                    <a:pt x="5281" y="2030"/>
                  </a:cubicBezTo>
                  <a:cubicBezTo>
                    <a:pt x="5271" y="2010"/>
                    <a:pt x="5261" y="1971"/>
                    <a:pt x="5252" y="1942"/>
                  </a:cubicBezTo>
                  <a:cubicBezTo>
                    <a:pt x="5242" y="1903"/>
                    <a:pt x="5232" y="1884"/>
                    <a:pt x="5222" y="1855"/>
                  </a:cubicBezTo>
                  <a:lnTo>
                    <a:pt x="5213" y="1835"/>
                  </a:lnTo>
                  <a:lnTo>
                    <a:pt x="5213" y="1826"/>
                  </a:lnTo>
                  <a:lnTo>
                    <a:pt x="5193" y="1777"/>
                  </a:lnTo>
                  <a:cubicBezTo>
                    <a:pt x="5184" y="1758"/>
                    <a:pt x="5174" y="1729"/>
                    <a:pt x="5164" y="1709"/>
                  </a:cubicBezTo>
                  <a:cubicBezTo>
                    <a:pt x="5154" y="1680"/>
                    <a:pt x="5145" y="1661"/>
                    <a:pt x="5125" y="1632"/>
                  </a:cubicBezTo>
                  <a:cubicBezTo>
                    <a:pt x="5116" y="1612"/>
                    <a:pt x="5116" y="1603"/>
                    <a:pt x="5106" y="1583"/>
                  </a:cubicBezTo>
                  <a:lnTo>
                    <a:pt x="5106" y="1573"/>
                  </a:lnTo>
                  <a:cubicBezTo>
                    <a:pt x="5087" y="1544"/>
                    <a:pt x="5077" y="1515"/>
                    <a:pt x="5067" y="1496"/>
                  </a:cubicBezTo>
                  <a:cubicBezTo>
                    <a:pt x="5048" y="1467"/>
                    <a:pt x="5019" y="1418"/>
                    <a:pt x="4999" y="1389"/>
                  </a:cubicBezTo>
                  <a:lnTo>
                    <a:pt x="4980" y="1340"/>
                  </a:lnTo>
                  <a:cubicBezTo>
                    <a:pt x="4941" y="1282"/>
                    <a:pt x="4902" y="1234"/>
                    <a:pt x="4863" y="1175"/>
                  </a:cubicBezTo>
                  <a:lnTo>
                    <a:pt x="4854" y="1156"/>
                  </a:lnTo>
                  <a:cubicBezTo>
                    <a:pt x="4844" y="1137"/>
                    <a:pt x="4834" y="1127"/>
                    <a:pt x="4824" y="1107"/>
                  </a:cubicBezTo>
                  <a:lnTo>
                    <a:pt x="4766" y="1030"/>
                  </a:lnTo>
                  <a:lnTo>
                    <a:pt x="4718" y="962"/>
                  </a:lnTo>
                  <a:lnTo>
                    <a:pt x="4698" y="942"/>
                  </a:lnTo>
                  <a:lnTo>
                    <a:pt x="4689" y="933"/>
                  </a:lnTo>
                  <a:lnTo>
                    <a:pt x="4621" y="845"/>
                  </a:lnTo>
                  <a:lnTo>
                    <a:pt x="4562" y="777"/>
                  </a:lnTo>
                  <a:lnTo>
                    <a:pt x="4553" y="768"/>
                  </a:lnTo>
                  <a:cubicBezTo>
                    <a:pt x="4553" y="768"/>
                    <a:pt x="4553" y="768"/>
                    <a:pt x="4553" y="758"/>
                  </a:cubicBezTo>
                  <a:lnTo>
                    <a:pt x="4485" y="680"/>
                  </a:lnTo>
                  <a:lnTo>
                    <a:pt x="4417" y="612"/>
                  </a:lnTo>
                  <a:lnTo>
                    <a:pt x="4329" y="535"/>
                  </a:lnTo>
                  <a:lnTo>
                    <a:pt x="4261" y="467"/>
                  </a:lnTo>
                  <a:lnTo>
                    <a:pt x="4252" y="457"/>
                  </a:lnTo>
                  <a:lnTo>
                    <a:pt x="4164" y="389"/>
                  </a:lnTo>
                  <a:cubicBezTo>
                    <a:pt x="4145" y="370"/>
                    <a:pt x="4126" y="350"/>
                    <a:pt x="4096" y="331"/>
                  </a:cubicBezTo>
                  <a:lnTo>
                    <a:pt x="4096" y="321"/>
                  </a:lnTo>
                  <a:lnTo>
                    <a:pt x="4087" y="321"/>
                  </a:lnTo>
                  <a:lnTo>
                    <a:pt x="4009" y="263"/>
                  </a:lnTo>
                  <a:lnTo>
                    <a:pt x="3931" y="205"/>
                  </a:lnTo>
                  <a:lnTo>
                    <a:pt x="3854" y="156"/>
                  </a:lnTo>
                  <a:lnTo>
                    <a:pt x="3776" y="108"/>
                  </a:lnTo>
                  <a:lnTo>
                    <a:pt x="3757" y="98"/>
                  </a:lnTo>
                  <a:lnTo>
                    <a:pt x="3708" y="69"/>
                  </a:lnTo>
                  <a:cubicBezTo>
                    <a:pt x="3679" y="59"/>
                    <a:pt x="3660" y="40"/>
                    <a:pt x="3631" y="30"/>
                  </a:cubicBezTo>
                  <a:lnTo>
                    <a:pt x="3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713;p38"/>
            <p:cNvSpPr/>
            <p:nvPr/>
          </p:nvSpPr>
          <p:spPr>
            <a:xfrm>
              <a:off x="3209400" y="3119925"/>
              <a:ext cx="274000" cy="291200"/>
            </a:xfrm>
            <a:custGeom>
              <a:avLst/>
              <a:gdLst/>
              <a:ahLst/>
              <a:cxnLst/>
              <a:rect l="l" t="t" r="r" b="b"/>
              <a:pathLst>
                <a:path w="10960" h="11648" extrusionOk="0">
                  <a:moveTo>
                    <a:pt x="3883" y="0"/>
                  </a:moveTo>
                  <a:cubicBezTo>
                    <a:pt x="3796" y="10"/>
                    <a:pt x="3718" y="20"/>
                    <a:pt x="3641" y="39"/>
                  </a:cubicBezTo>
                  <a:lnTo>
                    <a:pt x="3621" y="39"/>
                  </a:lnTo>
                  <a:lnTo>
                    <a:pt x="1" y="2107"/>
                  </a:lnTo>
                  <a:cubicBezTo>
                    <a:pt x="98" y="2087"/>
                    <a:pt x="195" y="2068"/>
                    <a:pt x="292" y="2058"/>
                  </a:cubicBezTo>
                  <a:lnTo>
                    <a:pt x="651" y="2058"/>
                  </a:lnTo>
                  <a:cubicBezTo>
                    <a:pt x="748" y="2058"/>
                    <a:pt x="836" y="2078"/>
                    <a:pt x="933" y="2087"/>
                  </a:cubicBezTo>
                  <a:lnTo>
                    <a:pt x="972" y="2087"/>
                  </a:lnTo>
                  <a:cubicBezTo>
                    <a:pt x="1059" y="2097"/>
                    <a:pt x="1156" y="2116"/>
                    <a:pt x="1253" y="2146"/>
                  </a:cubicBezTo>
                  <a:lnTo>
                    <a:pt x="1292" y="2155"/>
                  </a:lnTo>
                  <a:cubicBezTo>
                    <a:pt x="1399" y="2175"/>
                    <a:pt x="1496" y="2204"/>
                    <a:pt x="1593" y="2233"/>
                  </a:cubicBezTo>
                  <a:lnTo>
                    <a:pt x="1651" y="2252"/>
                  </a:lnTo>
                  <a:cubicBezTo>
                    <a:pt x="1748" y="2291"/>
                    <a:pt x="1855" y="2320"/>
                    <a:pt x="1952" y="2369"/>
                  </a:cubicBezTo>
                  <a:lnTo>
                    <a:pt x="2000" y="2388"/>
                  </a:lnTo>
                  <a:cubicBezTo>
                    <a:pt x="2107" y="2427"/>
                    <a:pt x="2214" y="2476"/>
                    <a:pt x="2321" y="2534"/>
                  </a:cubicBezTo>
                  <a:lnTo>
                    <a:pt x="2330" y="2534"/>
                  </a:lnTo>
                  <a:cubicBezTo>
                    <a:pt x="2447" y="2592"/>
                    <a:pt x="2563" y="2650"/>
                    <a:pt x="2680" y="2718"/>
                  </a:cubicBezTo>
                  <a:cubicBezTo>
                    <a:pt x="2796" y="2786"/>
                    <a:pt x="2874" y="2844"/>
                    <a:pt x="2981" y="2903"/>
                  </a:cubicBezTo>
                  <a:lnTo>
                    <a:pt x="3039" y="2951"/>
                  </a:lnTo>
                  <a:cubicBezTo>
                    <a:pt x="3126" y="3009"/>
                    <a:pt x="3214" y="3068"/>
                    <a:pt x="3301" y="3126"/>
                  </a:cubicBezTo>
                  <a:cubicBezTo>
                    <a:pt x="3320" y="3136"/>
                    <a:pt x="3330" y="3145"/>
                    <a:pt x="3340" y="3155"/>
                  </a:cubicBezTo>
                  <a:cubicBezTo>
                    <a:pt x="3437" y="3223"/>
                    <a:pt x="3534" y="3301"/>
                    <a:pt x="3621" y="3368"/>
                  </a:cubicBezTo>
                  <a:lnTo>
                    <a:pt x="3699" y="3427"/>
                  </a:lnTo>
                  <a:cubicBezTo>
                    <a:pt x="3777" y="3504"/>
                    <a:pt x="3864" y="3572"/>
                    <a:pt x="3942" y="3640"/>
                  </a:cubicBezTo>
                  <a:lnTo>
                    <a:pt x="3980" y="3679"/>
                  </a:lnTo>
                  <a:cubicBezTo>
                    <a:pt x="4068" y="3757"/>
                    <a:pt x="4165" y="3844"/>
                    <a:pt x="4252" y="3941"/>
                  </a:cubicBezTo>
                  <a:lnTo>
                    <a:pt x="4320" y="3999"/>
                  </a:lnTo>
                  <a:cubicBezTo>
                    <a:pt x="4408" y="4087"/>
                    <a:pt x="4495" y="4184"/>
                    <a:pt x="4582" y="4281"/>
                  </a:cubicBezTo>
                  <a:cubicBezTo>
                    <a:pt x="4679" y="4378"/>
                    <a:pt x="4767" y="4475"/>
                    <a:pt x="4854" y="4582"/>
                  </a:cubicBezTo>
                  <a:lnTo>
                    <a:pt x="4893" y="4630"/>
                  </a:lnTo>
                  <a:cubicBezTo>
                    <a:pt x="4990" y="4737"/>
                    <a:pt x="5077" y="4844"/>
                    <a:pt x="5165" y="4960"/>
                  </a:cubicBezTo>
                  <a:cubicBezTo>
                    <a:pt x="5242" y="5057"/>
                    <a:pt x="5310" y="5154"/>
                    <a:pt x="5378" y="5242"/>
                  </a:cubicBezTo>
                  <a:cubicBezTo>
                    <a:pt x="5417" y="5300"/>
                    <a:pt x="5456" y="5358"/>
                    <a:pt x="5495" y="5417"/>
                  </a:cubicBezTo>
                  <a:cubicBezTo>
                    <a:pt x="5533" y="5475"/>
                    <a:pt x="5563" y="5523"/>
                    <a:pt x="5601" y="5572"/>
                  </a:cubicBezTo>
                  <a:cubicBezTo>
                    <a:pt x="5689" y="5708"/>
                    <a:pt x="5766" y="5834"/>
                    <a:pt x="5844" y="5970"/>
                  </a:cubicBezTo>
                  <a:cubicBezTo>
                    <a:pt x="5873" y="6018"/>
                    <a:pt x="5902" y="6057"/>
                    <a:pt x="5931" y="6106"/>
                  </a:cubicBezTo>
                  <a:cubicBezTo>
                    <a:pt x="5951" y="6154"/>
                    <a:pt x="5999" y="6242"/>
                    <a:pt x="6038" y="6310"/>
                  </a:cubicBezTo>
                  <a:cubicBezTo>
                    <a:pt x="6077" y="6377"/>
                    <a:pt x="6126" y="6465"/>
                    <a:pt x="6164" y="6542"/>
                  </a:cubicBezTo>
                  <a:lnTo>
                    <a:pt x="6213" y="6630"/>
                  </a:lnTo>
                  <a:cubicBezTo>
                    <a:pt x="6281" y="6756"/>
                    <a:pt x="6339" y="6882"/>
                    <a:pt x="6397" y="7008"/>
                  </a:cubicBezTo>
                  <a:lnTo>
                    <a:pt x="6407" y="7028"/>
                  </a:lnTo>
                  <a:cubicBezTo>
                    <a:pt x="6475" y="7164"/>
                    <a:pt x="6533" y="7300"/>
                    <a:pt x="6591" y="7435"/>
                  </a:cubicBezTo>
                  <a:lnTo>
                    <a:pt x="6601" y="7455"/>
                  </a:lnTo>
                  <a:cubicBezTo>
                    <a:pt x="6650" y="7591"/>
                    <a:pt x="6708" y="7727"/>
                    <a:pt x="6756" y="7853"/>
                  </a:cubicBezTo>
                  <a:lnTo>
                    <a:pt x="6776" y="7911"/>
                  </a:lnTo>
                  <a:cubicBezTo>
                    <a:pt x="6824" y="8047"/>
                    <a:pt x="6863" y="8173"/>
                    <a:pt x="6912" y="8299"/>
                  </a:cubicBezTo>
                  <a:cubicBezTo>
                    <a:pt x="6921" y="8328"/>
                    <a:pt x="6931" y="8348"/>
                    <a:pt x="6931" y="8377"/>
                  </a:cubicBezTo>
                  <a:cubicBezTo>
                    <a:pt x="6980" y="8513"/>
                    <a:pt x="7019" y="8639"/>
                    <a:pt x="7057" y="8765"/>
                  </a:cubicBezTo>
                  <a:cubicBezTo>
                    <a:pt x="7057" y="8785"/>
                    <a:pt x="7057" y="8794"/>
                    <a:pt x="7067" y="8804"/>
                  </a:cubicBezTo>
                  <a:cubicBezTo>
                    <a:pt x="7096" y="8930"/>
                    <a:pt x="7125" y="9047"/>
                    <a:pt x="7154" y="9173"/>
                  </a:cubicBezTo>
                  <a:cubicBezTo>
                    <a:pt x="7154" y="9192"/>
                    <a:pt x="7164" y="9221"/>
                    <a:pt x="7174" y="9241"/>
                  </a:cubicBezTo>
                  <a:cubicBezTo>
                    <a:pt x="7203" y="9357"/>
                    <a:pt x="7222" y="9493"/>
                    <a:pt x="7252" y="9619"/>
                  </a:cubicBezTo>
                  <a:cubicBezTo>
                    <a:pt x="7252" y="9639"/>
                    <a:pt x="7261" y="9668"/>
                    <a:pt x="7261" y="9687"/>
                  </a:cubicBezTo>
                  <a:cubicBezTo>
                    <a:pt x="7281" y="9814"/>
                    <a:pt x="7300" y="9940"/>
                    <a:pt x="7319" y="10066"/>
                  </a:cubicBezTo>
                  <a:lnTo>
                    <a:pt x="7319" y="10095"/>
                  </a:lnTo>
                  <a:cubicBezTo>
                    <a:pt x="7329" y="10221"/>
                    <a:pt x="7349" y="10347"/>
                    <a:pt x="7349" y="10464"/>
                  </a:cubicBezTo>
                  <a:lnTo>
                    <a:pt x="7349" y="10493"/>
                  </a:lnTo>
                  <a:cubicBezTo>
                    <a:pt x="7358" y="10619"/>
                    <a:pt x="7368" y="10736"/>
                    <a:pt x="7368" y="10862"/>
                  </a:cubicBezTo>
                  <a:lnTo>
                    <a:pt x="7368" y="10910"/>
                  </a:lnTo>
                  <a:cubicBezTo>
                    <a:pt x="7368" y="11027"/>
                    <a:pt x="7368" y="11134"/>
                    <a:pt x="7358" y="11250"/>
                  </a:cubicBezTo>
                  <a:lnTo>
                    <a:pt x="7358" y="11308"/>
                  </a:lnTo>
                  <a:cubicBezTo>
                    <a:pt x="7349" y="11425"/>
                    <a:pt x="7339" y="11532"/>
                    <a:pt x="7319" y="11648"/>
                  </a:cubicBezTo>
                  <a:lnTo>
                    <a:pt x="10911" y="9581"/>
                  </a:lnTo>
                  <a:cubicBezTo>
                    <a:pt x="10911" y="9551"/>
                    <a:pt x="10911" y="9532"/>
                    <a:pt x="10920" y="9513"/>
                  </a:cubicBezTo>
                  <a:cubicBezTo>
                    <a:pt x="10930" y="9445"/>
                    <a:pt x="10930" y="9367"/>
                    <a:pt x="10940" y="9299"/>
                  </a:cubicBezTo>
                  <a:lnTo>
                    <a:pt x="10940" y="9231"/>
                  </a:lnTo>
                  <a:lnTo>
                    <a:pt x="10940" y="9173"/>
                  </a:lnTo>
                  <a:cubicBezTo>
                    <a:pt x="10940" y="9153"/>
                    <a:pt x="10940" y="9124"/>
                    <a:pt x="10950" y="9095"/>
                  </a:cubicBezTo>
                  <a:lnTo>
                    <a:pt x="10950" y="8882"/>
                  </a:lnTo>
                  <a:lnTo>
                    <a:pt x="10950" y="8843"/>
                  </a:lnTo>
                  <a:lnTo>
                    <a:pt x="10959" y="8785"/>
                  </a:lnTo>
                  <a:lnTo>
                    <a:pt x="10959" y="8668"/>
                  </a:lnTo>
                  <a:cubicBezTo>
                    <a:pt x="10959" y="8591"/>
                    <a:pt x="10959" y="8523"/>
                    <a:pt x="10950" y="8445"/>
                  </a:cubicBezTo>
                  <a:lnTo>
                    <a:pt x="10950" y="8426"/>
                  </a:lnTo>
                  <a:cubicBezTo>
                    <a:pt x="10950" y="8416"/>
                    <a:pt x="10950" y="8406"/>
                    <a:pt x="10950" y="8396"/>
                  </a:cubicBezTo>
                  <a:cubicBezTo>
                    <a:pt x="10950" y="8338"/>
                    <a:pt x="10940" y="8280"/>
                    <a:pt x="10940" y="8212"/>
                  </a:cubicBezTo>
                  <a:cubicBezTo>
                    <a:pt x="10930" y="8154"/>
                    <a:pt x="10920" y="8095"/>
                    <a:pt x="10911" y="8028"/>
                  </a:cubicBezTo>
                  <a:lnTo>
                    <a:pt x="10911" y="7998"/>
                  </a:lnTo>
                  <a:lnTo>
                    <a:pt x="10911" y="7979"/>
                  </a:lnTo>
                  <a:cubicBezTo>
                    <a:pt x="10901" y="7901"/>
                    <a:pt x="10891" y="7814"/>
                    <a:pt x="10882" y="7736"/>
                  </a:cubicBezTo>
                  <a:cubicBezTo>
                    <a:pt x="10882" y="7698"/>
                    <a:pt x="10872" y="7659"/>
                    <a:pt x="10862" y="7620"/>
                  </a:cubicBezTo>
                  <a:cubicBezTo>
                    <a:pt x="10853" y="7581"/>
                    <a:pt x="10853" y="7571"/>
                    <a:pt x="10853" y="7552"/>
                  </a:cubicBezTo>
                  <a:cubicBezTo>
                    <a:pt x="10843" y="7523"/>
                    <a:pt x="10843" y="7503"/>
                    <a:pt x="10833" y="7484"/>
                  </a:cubicBezTo>
                  <a:cubicBezTo>
                    <a:pt x="10823" y="7397"/>
                    <a:pt x="10804" y="7309"/>
                    <a:pt x="10785" y="7222"/>
                  </a:cubicBezTo>
                  <a:lnTo>
                    <a:pt x="10775" y="7173"/>
                  </a:lnTo>
                  <a:cubicBezTo>
                    <a:pt x="10765" y="7154"/>
                    <a:pt x="10765" y="7125"/>
                    <a:pt x="10755" y="7105"/>
                  </a:cubicBezTo>
                  <a:cubicBezTo>
                    <a:pt x="10746" y="7057"/>
                    <a:pt x="10736" y="7008"/>
                    <a:pt x="10726" y="6960"/>
                  </a:cubicBezTo>
                  <a:cubicBezTo>
                    <a:pt x="10707" y="6882"/>
                    <a:pt x="10688" y="6814"/>
                    <a:pt x="10668" y="6737"/>
                  </a:cubicBezTo>
                  <a:lnTo>
                    <a:pt x="10658" y="6698"/>
                  </a:lnTo>
                  <a:lnTo>
                    <a:pt x="10658" y="6688"/>
                  </a:lnTo>
                  <a:cubicBezTo>
                    <a:pt x="10629" y="6601"/>
                    <a:pt x="10600" y="6504"/>
                    <a:pt x="10571" y="6416"/>
                  </a:cubicBezTo>
                  <a:cubicBezTo>
                    <a:pt x="10561" y="6377"/>
                    <a:pt x="10552" y="6348"/>
                    <a:pt x="10542" y="6310"/>
                  </a:cubicBezTo>
                  <a:cubicBezTo>
                    <a:pt x="10532" y="6280"/>
                    <a:pt x="10523" y="6261"/>
                    <a:pt x="10513" y="6232"/>
                  </a:cubicBezTo>
                  <a:cubicBezTo>
                    <a:pt x="10513" y="6203"/>
                    <a:pt x="10503" y="6174"/>
                    <a:pt x="10493" y="6154"/>
                  </a:cubicBezTo>
                  <a:cubicBezTo>
                    <a:pt x="10464" y="6067"/>
                    <a:pt x="10435" y="5980"/>
                    <a:pt x="10396" y="5892"/>
                  </a:cubicBezTo>
                  <a:cubicBezTo>
                    <a:pt x="10396" y="5873"/>
                    <a:pt x="10387" y="5863"/>
                    <a:pt x="10387" y="5844"/>
                  </a:cubicBezTo>
                  <a:lnTo>
                    <a:pt x="10358" y="5795"/>
                  </a:lnTo>
                  <a:cubicBezTo>
                    <a:pt x="10348" y="5747"/>
                    <a:pt x="10328" y="5698"/>
                    <a:pt x="10309" y="5649"/>
                  </a:cubicBezTo>
                  <a:cubicBezTo>
                    <a:pt x="10280" y="5562"/>
                    <a:pt x="10241" y="5484"/>
                    <a:pt x="10212" y="5407"/>
                  </a:cubicBezTo>
                  <a:cubicBezTo>
                    <a:pt x="10212" y="5397"/>
                    <a:pt x="10212" y="5397"/>
                    <a:pt x="10212" y="5387"/>
                  </a:cubicBezTo>
                  <a:lnTo>
                    <a:pt x="10202" y="5368"/>
                  </a:lnTo>
                  <a:cubicBezTo>
                    <a:pt x="10173" y="5300"/>
                    <a:pt x="10144" y="5232"/>
                    <a:pt x="10115" y="5164"/>
                  </a:cubicBezTo>
                  <a:cubicBezTo>
                    <a:pt x="10086" y="5096"/>
                    <a:pt x="10057" y="5028"/>
                    <a:pt x="10018" y="4960"/>
                  </a:cubicBezTo>
                  <a:cubicBezTo>
                    <a:pt x="10018" y="4951"/>
                    <a:pt x="10018" y="4951"/>
                    <a:pt x="10008" y="4941"/>
                  </a:cubicBezTo>
                  <a:lnTo>
                    <a:pt x="10008" y="4931"/>
                  </a:lnTo>
                  <a:cubicBezTo>
                    <a:pt x="9969" y="4844"/>
                    <a:pt x="9930" y="4766"/>
                    <a:pt x="9892" y="4679"/>
                  </a:cubicBezTo>
                  <a:lnTo>
                    <a:pt x="9833" y="4562"/>
                  </a:lnTo>
                  <a:lnTo>
                    <a:pt x="9785" y="4475"/>
                  </a:lnTo>
                  <a:lnTo>
                    <a:pt x="9746" y="4397"/>
                  </a:lnTo>
                  <a:cubicBezTo>
                    <a:pt x="9717" y="4339"/>
                    <a:pt x="9688" y="4291"/>
                    <a:pt x="9659" y="4242"/>
                  </a:cubicBezTo>
                  <a:cubicBezTo>
                    <a:pt x="9630" y="4184"/>
                    <a:pt x="9581" y="4106"/>
                    <a:pt x="9542" y="4038"/>
                  </a:cubicBezTo>
                  <a:cubicBezTo>
                    <a:pt x="9532" y="4019"/>
                    <a:pt x="9523" y="3999"/>
                    <a:pt x="9513" y="3980"/>
                  </a:cubicBezTo>
                  <a:cubicBezTo>
                    <a:pt x="9503" y="3961"/>
                    <a:pt x="9474" y="3931"/>
                    <a:pt x="9455" y="3902"/>
                  </a:cubicBezTo>
                  <a:cubicBezTo>
                    <a:pt x="9377" y="3766"/>
                    <a:pt x="9300" y="3631"/>
                    <a:pt x="9212" y="3504"/>
                  </a:cubicBezTo>
                  <a:cubicBezTo>
                    <a:pt x="9193" y="3475"/>
                    <a:pt x="9183" y="3446"/>
                    <a:pt x="9164" y="3417"/>
                  </a:cubicBezTo>
                  <a:cubicBezTo>
                    <a:pt x="9144" y="3388"/>
                    <a:pt x="9125" y="3368"/>
                    <a:pt x="9115" y="3349"/>
                  </a:cubicBezTo>
                  <a:cubicBezTo>
                    <a:pt x="9076" y="3291"/>
                    <a:pt x="9028" y="3233"/>
                    <a:pt x="8989" y="3174"/>
                  </a:cubicBezTo>
                  <a:cubicBezTo>
                    <a:pt x="8950" y="3116"/>
                    <a:pt x="8931" y="3097"/>
                    <a:pt x="8902" y="3058"/>
                  </a:cubicBezTo>
                  <a:lnTo>
                    <a:pt x="8785" y="2893"/>
                  </a:lnTo>
                  <a:lnTo>
                    <a:pt x="8717" y="2806"/>
                  </a:lnTo>
                  <a:cubicBezTo>
                    <a:pt x="8659" y="2738"/>
                    <a:pt x="8601" y="2670"/>
                    <a:pt x="8542" y="2602"/>
                  </a:cubicBezTo>
                  <a:lnTo>
                    <a:pt x="8513" y="2563"/>
                  </a:lnTo>
                  <a:cubicBezTo>
                    <a:pt x="8494" y="2543"/>
                    <a:pt x="8484" y="2534"/>
                    <a:pt x="8465" y="2514"/>
                  </a:cubicBezTo>
                  <a:cubicBezTo>
                    <a:pt x="8436" y="2476"/>
                    <a:pt x="8407" y="2437"/>
                    <a:pt x="8377" y="2408"/>
                  </a:cubicBezTo>
                  <a:cubicBezTo>
                    <a:pt x="8319" y="2340"/>
                    <a:pt x="8251" y="2272"/>
                    <a:pt x="8203" y="2213"/>
                  </a:cubicBezTo>
                  <a:cubicBezTo>
                    <a:pt x="8144" y="2146"/>
                    <a:pt x="8077" y="2078"/>
                    <a:pt x="8009" y="2010"/>
                  </a:cubicBezTo>
                  <a:cubicBezTo>
                    <a:pt x="7989" y="1990"/>
                    <a:pt x="7960" y="1961"/>
                    <a:pt x="7931" y="1932"/>
                  </a:cubicBezTo>
                  <a:lnTo>
                    <a:pt x="7863" y="1874"/>
                  </a:lnTo>
                  <a:lnTo>
                    <a:pt x="7814" y="1815"/>
                  </a:lnTo>
                  <a:cubicBezTo>
                    <a:pt x="7747" y="1748"/>
                    <a:pt x="7679" y="1689"/>
                    <a:pt x="7611" y="1621"/>
                  </a:cubicBezTo>
                  <a:lnTo>
                    <a:pt x="7591" y="1612"/>
                  </a:lnTo>
                  <a:lnTo>
                    <a:pt x="7552" y="1573"/>
                  </a:lnTo>
                  <a:cubicBezTo>
                    <a:pt x="7494" y="1524"/>
                    <a:pt x="7446" y="1485"/>
                    <a:pt x="7387" y="1437"/>
                  </a:cubicBezTo>
                  <a:lnTo>
                    <a:pt x="7300" y="1359"/>
                  </a:lnTo>
                  <a:lnTo>
                    <a:pt x="7232" y="1301"/>
                  </a:lnTo>
                  <a:lnTo>
                    <a:pt x="7174" y="1262"/>
                  </a:lnTo>
                  <a:lnTo>
                    <a:pt x="6960" y="1097"/>
                  </a:lnTo>
                  <a:lnTo>
                    <a:pt x="6951" y="1088"/>
                  </a:lnTo>
                  <a:lnTo>
                    <a:pt x="6912" y="1058"/>
                  </a:lnTo>
                  <a:cubicBezTo>
                    <a:pt x="6854" y="1020"/>
                    <a:pt x="6805" y="981"/>
                    <a:pt x="6747" y="942"/>
                  </a:cubicBezTo>
                  <a:lnTo>
                    <a:pt x="6650" y="874"/>
                  </a:lnTo>
                  <a:lnTo>
                    <a:pt x="6582" y="835"/>
                  </a:lnTo>
                  <a:lnTo>
                    <a:pt x="6533" y="806"/>
                  </a:lnTo>
                  <a:cubicBezTo>
                    <a:pt x="6465" y="757"/>
                    <a:pt x="6397" y="719"/>
                    <a:pt x="6329" y="680"/>
                  </a:cubicBezTo>
                  <a:lnTo>
                    <a:pt x="6281" y="651"/>
                  </a:lnTo>
                  <a:lnTo>
                    <a:pt x="6126" y="563"/>
                  </a:lnTo>
                  <a:cubicBezTo>
                    <a:pt x="6067" y="534"/>
                    <a:pt x="5999" y="495"/>
                    <a:pt x="5931" y="466"/>
                  </a:cubicBezTo>
                  <a:cubicBezTo>
                    <a:pt x="5864" y="427"/>
                    <a:pt x="5796" y="398"/>
                    <a:pt x="5728" y="369"/>
                  </a:cubicBezTo>
                  <a:cubicBezTo>
                    <a:pt x="5689" y="350"/>
                    <a:pt x="5650" y="340"/>
                    <a:pt x="5611" y="321"/>
                  </a:cubicBezTo>
                  <a:lnTo>
                    <a:pt x="5563" y="301"/>
                  </a:lnTo>
                  <a:cubicBezTo>
                    <a:pt x="5543" y="301"/>
                    <a:pt x="5533" y="292"/>
                    <a:pt x="5524" y="292"/>
                  </a:cubicBezTo>
                  <a:cubicBezTo>
                    <a:pt x="5456" y="262"/>
                    <a:pt x="5398" y="233"/>
                    <a:pt x="5330" y="214"/>
                  </a:cubicBezTo>
                  <a:lnTo>
                    <a:pt x="5262" y="185"/>
                  </a:lnTo>
                  <a:lnTo>
                    <a:pt x="5203" y="175"/>
                  </a:lnTo>
                  <a:lnTo>
                    <a:pt x="5126" y="146"/>
                  </a:lnTo>
                  <a:cubicBezTo>
                    <a:pt x="5068" y="127"/>
                    <a:pt x="5000" y="107"/>
                    <a:pt x="4932" y="97"/>
                  </a:cubicBezTo>
                  <a:lnTo>
                    <a:pt x="4903" y="88"/>
                  </a:lnTo>
                  <a:lnTo>
                    <a:pt x="4854" y="78"/>
                  </a:lnTo>
                  <a:lnTo>
                    <a:pt x="4738" y="49"/>
                  </a:lnTo>
                  <a:cubicBezTo>
                    <a:pt x="4679" y="39"/>
                    <a:pt x="4631" y="30"/>
                    <a:pt x="4573" y="20"/>
                  </a:cubicBezTo>
                  <a:lnTo>
                    <a:pt x="4534" y="20"/>
                  </a:lnTo>
                  <a:cubicBezTo>
                    <a:pt x="4466" y="10"/>
                    <a:pt x="4388" y="10"/>
                    <a:pt x="432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714;p38"/>
            <p:cNvSpPr/>
            <p:nvPr/>
          </p:nvSpPr>
          <p:spPr>
            <a:xfrm>
              <a:off x="2835225" y="3034375"/>
              <a:ext cx="606200" cy="460975"/>
            </a:xfrm>
            <a:custGeom>
              <a:avLst/>
              <a:gdLst/>
              <a:ahLst/>
              <a:cxnLst/>
              <a:rect l="l" t="t" r="r" b="b"/>
              <a:pathLst>
                <a:path w="24248" h="18439" extrusionOk="0">
                  <a:moveTo>
                    <a:pt x="9079" y="1"/>
                  </a:moveTo>
                  <a:cubicBezTo>
                    <a:pt x="8766" y="1"/>
                    <a:pt x="8471" y="50"/>
                    <a:pt x="8203" y="151"/>
                  </a:cubicBezTo>
                  <a:cubicBezTo>
                    <a:pt x="7183" y="549"/>
                    <a:pt x="6553" y="1695"/>
                    <a:pt x="6494" y="3199"/>
                  </a:cubicBezTo>
                  <a:cubicBezTo>
                    <a:pt x="6164" y="2714"/>
                    <a:pt x="5737" y="2306"/>
                    <a:pt x="5242" y="2005"/>
                  </a:cubicBezTo>
                  <a:cubicBezTo>
                    <a:pt x="4961" y="1831"/>
                    <a:pt x="4640" y="1734"/>
                    <a:pt x="4310" y="1734"/>
                  </a:cubicBezTo>
                  <a:cubicBezTo>
                    <a:pt x="3612" y="1772"/>
                    <a:pt x="3175" y="2423"/>
                    <a:pt x="3214" y="3345"/>
                  </a:cubicBezTo>
                  <a:cubicBezTo>
                    <a:pt x="3068" y="3228"/>
                    <a:pt x="2913" y="3112"/>
                    <a:pt x="2748" y="3015"/>
                  </a:cubicBezTo>
                  <a:cubicBezTo>
                    <a:pt x="2335" y="2775"/>
                    <a:pt x="1913" y="2668"/>
                    <a:pt x="1533" y="2668"/>
                  </a:cubicBezTo>
                  <a:cubicBezTo>
                    <a:pt x="1358" y="2668"/>
                    <a:pt x="1192" y="2691"/>
                    <a:pt x="1039" y="2733"/>
                  </a:cubicBezTo>
                  <a:cubicBezTo>
                    <a:pt x="428" y="2908"/>
                    <a:pt x="49" y="3597"/>
                    <a:pt x="1" y="4451"/>
                  </a:cubicBezTo>
                  <a:lnTo>
                    <a:pt x="24247" y="18438"/>
                  </a:lnTo>
                  <a:cubicBezTo>
                    <a:pt x="24247" y="17739"/>
                    <a:pt x="24063" y="17040"/>
                    <a:pt x="23713" y="16429"/>
                  </a:cubicBezTo>
                  <a:cubicBezTo>
                    <a:pt x="23412" y="15914"/>
                    <a:pt x="22985" y="15478"/>
                    <a:pt x="22481" y="15167"/>
                  </a:cubicBezTo>
                  <a:cubicBezTo>
                    <a:pt x="22422" y="15128"/>
                    <a:pt x="22354" y="15099"/>
                    <a:pt x="22296" y="15070"/>
                  </a:cubicBezTo>
                  <a:cubicBezTo>
                    <a:pt x="22568" y="13148"/>
                    <a:pt x="21685" y="10392"/>
                    <a:pt x="20141" y="8392"/>
                  </a:cubicBezTo>
                  <a:cubicBezTo>
                    <a:pt x="19462" y="7489"/>
                    <a:pt x="18608" y="6732"/>
                    <a:pt x="17637" y="6150"/>
                  </a:cubicBezTo>
                  <a:cubicBezTo>
                    <a:pt x="16891" y="5719"/>
                    <a:pt x="16146" y="5478"/>
                    <a:pt x="15477" y="5478"/>
                  </a:cubicBezTo>
                  <a:cubicBezTo>
                    <a:pt x="15302" y="5478"/>
                    <a:pt x="15131" y="5494"/>
                    <a:pt x="14968" y="5529"/>
                  </a:cubicBezTo>
                  <a:cubicBezTo>
                    <a:pt x="14366" y="3811"/>
                    <a:pt x="13269" y="2199"/>
                    <a:pt x="11959" y="1161"/>
                  </a:cubicBezTo>
                  <a:cubicBezTo>
                    <a:pt x="11707" y="967"/>
                    <a:pt x="11445" y="792"/>
                    <a:pt x="11173" y="627"/>
                  </a:cubicBezTo>
                  <a:cubicBezTo>
                    <a:pt x="10452" y="214"/>
                    <a:pt x="9728" y="1"/>
                    <a:pt x="907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715;p38"/>
            <p:cNvSpPr/>
            <p:nvPr/>
          </p:nvSpPr>
          <p:spPr>
            <a:xfrm>
              <a:off x="3748850" y="3342450"/>
              <a:ext cx="118425" cy="62375"/>
            </a:xfrm>
            <a:custGeom>
              <a:avLst/>
              <a:gdLst/>
              <a:ahLst/>
              <a:cxnLst/>
              <a:rect l="l" t="t" r="r" b="b"/>
              <a:pathLst>
                <a:path w="4737" h="2495" extrusionOk="0">
                  <a:moveTo>
                    <a:pt x="50" y="1999"/>
                  </a:moveTo>
                  <a:cubicBezTo>
                    <a:pt x="31" y="2007"/>
                    <a:pt x="13" y="2015"/>
                    <a:pt x="0" y="2029"/>
                  </a:cubicBezTo>
                  <a:lnTo>
                    <a:pt x="50" y="1999"/>
                  </a:lnTo>
                  <a:close/>
                  <a:moveTo>
                    <a:pt x="3591" y="0"/>
                  </a:moveTo>
                  <a:cubicBezTo>
                    <a:pt x="3572" y="0"/>
                    <a:pt x="3543" y="10"/>
                    <a:pt x="3523" y="10"/>
                  </a:cubicBezTo>
                  <a:cubicBezTo>
                    <a:pt x="3494" y="20"/>
                    <a:pt x="3465" y="29"/>
                    <a:pt x="3446" y="39"/>
                  </a:cubicBezTo>
                  <a:cubicBezTo>
                    <a:pt x="3417" y="49"/>
                    <a:pt x="3388" y="58"/>
                    <a:pt x="3368" y="68"/>
                  </a:cubicBezTo>
                  <a:lnTo>
                    <a:pt x="50" y="1999"/>
                  </a:lnTo>
                  <a:lnTo>
                    <a:pt x="50" y="1999"/>
                  </a:lnTo>
                  <a:cubicBezTo>
                    <a:pt x="59" y="1996"/>
                    <a:pt x="68" y="1993"/>
                    <a:pt x="78" y="1990"/>
                  </a:cubicBezTo>
                  <a:cubicBezTo>
                    <a:pt x="136" y="1970"/>
                    <a:pt x="194" y="1961"/>
                    <a:pt x="262" y="1961"/>
                  </a:cubicBezTo>
                  <a:lnTo>
                    <a:pt x="272" y="1961"/>
                  </a:lnTo>
                  <a:cubicBezTo>
                    <a:pt x="340" y="1961"/>
                    <a:pt x="408" y="1961"/>
                    <a:pt x="476" y="1970"/>
                  </a:cubicBezTo>
                  <a:cubicBezTo>
                    <a:pt x="553" y="1990"/>
                    <a:pt x="621" y="2009"/>
                    <a:pt x="699" y="2038"/>
                  </a:cubicBezTo>
                  <a:cubicBezTo>
                    <a:pt x="786" y="2068"/>
                    <a:pt x="854" y="2106"/>
                    <a:pt x="932" y="2145"/>
                  </a:cubicBezTo>
                  <a:cubicBezTo>
                    <a:pt x="1009" y="2194"/>
                    <a:pt x="1087" y="2242"/>
                    <a:pt x="1155" y="2301"/>
                  </a:cubicBezTo>
                  <a:cubicBezTo>
                    <a:pt x="1233" y="2359"/>
                    <a:pt x="1310" y="2427"/>
                    <a:pt x="1378" y="2495"/>
                  </a:cubicBezTo>
                  <a:lnTo>
                    <a:pt x="4737" y="534"/>
                  </a:lnTo>
                  <a:lnTo>
                    <a:pt x="4717" y="515"/>
                  </a:lnTo>
                  <a:lnTo>
                    <a:pt x="4669" y="466"/>
                  </a:lnTo>
                  <a:lnTo>
                    <a:pt x="4620" y="427"/>
                  </a:lnTo>
                  <a:cubicBezTo>
                    <a:pt x="4611" y="408"/>
                    <a:pt x="4591" y="398"/>
                    <a:pt x="4572" y="379"/>
                  </a:cubicBezTo>
                  <a:lnTo>
                    <a:pt x="4523" y="340"/>
                  </a:lnTo>
                  <a:lnTo>
                    <a:pt x="4475" y="301"/>
                  </a:lnTo>
                  <a:lnTo>
                    <a:pt x="4426" y="262"/>
                  </a:lnTo>
                  <a:lnTo>
                    <a:pt x="4368" y="233"/>
                  </a:lnTo>
                  <a:lnTo>
                    <a:pt x="4319" y="194"/>
                  </a:lnTo>
                  <a:lnTo>
                    <a:pt x="4300" y="194"/>
                  </a:lnTo>
                  <a:cubicBezTo>
                    <a:pt x="4290" y="185"/>
                    <a:pt x="4271" y="175"/>
                    <a:pt x="4261" y="165"/>
                  </a:cubicBezTo>
                  <a:cubicBezTo>
                    <a:pt x="4242" y="155"/>
                    <a:pt x="4222" y="146"/>
                    <a:pt x="4203" y="136"/>
                  </a:cubicBezTo>
                  <a:lnTo>
                    <a:pt x="4145" y="107"/>
                  </a:lnTo>
                  <a:lnTo>
                    <a:pt x="4086" y="87"/>
                  </a:lnTo>
                  <a:lnTo>
                    <a:pt x="4077" y="78"/>
                  </a:lnTo>
                  <a:lnTo>
                    <a:pt x="4067" y="78"/>
                  </a:lnTo>
                  <a:lnTo>
                    <a:pt x="4028" y="68"/>
                  </a:lnTo>
                  <a:cubicBezTo>
                    <a:pt x="4009" y="58"/>
                    <a:pt x="3989" y="49"/>
                    <a:pt x="3970" y="49"/>
                  </a:cubicBezTo>
                  <a:cubicBezTo>
                    <a:pt x="3950" y="39"/>
                    <a:pt x="3931" y="39"/>
                    <a:pt x="3912" y="29"/>
                  </a:cubicBezTo>
                  <a:lnTo>
                    <a:pt x="3853" y="20"/>
                  </a:lnTo>
                  <a:lnTo>
                    <a:pt x="3834" y="20"/>
                  </a:lnTo>
                  <a:lnTo>
                    <a:pt x="3785" y="10"/>
                  </a:lnTo>
                  <a:lnTo>
                    <a:pt x="372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716;p38"/>
            <p:cNvSpPr/>
            <p:nvPr/>
          </p:nvSpPr>
          <p:spPr>
            <a:xfrm>
              <a:off x="3980825" y="3463775"/>
              <a:ext cx="128375" cy="123300"/>
            </a:xfrm>
            <a:custGeom>
              <a:avLst/>
              <a:gdLst/>
              <a:ahLst/>
              <a:cxnLst/>
              <a:rect l="l" t="t" r="r" b="b"/>
              <a:pathLst>
                <a:path w="5135" h="4932" extrusionOk="0">
                  <a:moveTo>
                    <a:pt x="3368" y="0"/>
                  </a:moveTo>
                  <a:lnTo>
                    <a:pt x="0" y="1961"/>
                  </a:lnTo>
                  <a:cubicBezTo>
                    <a:pt x="68" y="1990"/>
                    <a:pt x="126" y="2019"/>
                    <a:pt x="194" y="2058"/>
                  </a:cubicBezTo>
                  <a:cubicBezTo>
                    <a:pt x="262" y="2097"/>
                    <a:pt x="291" y="2116"/>
                    <a:pt x="340" y="2155"/>
                  </a:cubicBezTo>
                  <a:cubicBezTo>
                    <a:pt x="388" y="2184"/>
                    <a:pt x="437" y="2223"/>
                    <a:pt x="486" y="2262"/>
                  </a:cubicBezTo>
                  <a:cubicBezTo>
                    <a:pt x="534" y="2301"/>
                    <a:pt x="583" y="2340"/>
                    <a:pt x="631" y="2378"/>
                  </a:cubicBezTo>
                  <a:lnTo>
                    <a:pt x="641" y="2378"/>
                  </a:lnTo>
                  <a:cubicBezTo>
                    <a:pt x="680" y="2417"/>
                    <a:pt x="728" y="2466"/>
                    <a:pt x="767" y="2514"/>
                  </a:cubicBezTo>
                  <a:lnTo>
                    <a:pt x="777" y="2514"/>
                  </a:lnTo>
                  <a:cubicBezTo>
                    <a:pt x="825" y="2563"/>
                    <a:pt x="874" y="2611"/>
                    <a:pt x="913" y="2660"/>
                  </a:cubicBezTo>
                  <a:lnTo>
                    <a:pt x="913" y="2670"/>
                  </a:lnTo>
                  <a:cubicBezTo>
                    <a:pt x="951" y="2718"/>
                    <a:pt x="1000" y="2767"/>
                    <a:pt x="1039" y="2825"/>
                  </a:cubicBezTo>
                  <a:cubicBezTo>
                    <a:pt x="1078" y="2864"/>
                    <a:pt x="1107" y="2912"/>
                    <a:pt x="1146" y="2961"/>
                  </a:cubicBezTo>
                  <a:lnTo>
                    <a:pt x="1175" y="3009"/>
                  </a:lnTo>
                  <a:cubicBezTo>
                    <a:pt x="1214" y="3058"/>
                    <a:pt x="1252" y="3116"/>
                    <a:pt x="1281" y="3165"/>
                  </a:cubicBezTo>
                  <a:cubicBezTo>
                    <a:pt x="1320" y="3223"/>
                    <a:pt x="1359" y="3300"/>
                    <a:pt x="1408" y="3378"/>
                  </a:cubicBezTo>
                  <a:cubicBezTo>
                    <a:pt x="1408" y="3378"/>
                    <a:pt x="1408" y="3388"/>
                    <a:pt x="1408" y="3388"/>
                  </a:cubicBezTo>
                  <a:cubicBezTo>
                    <a:pt x="1437" y="3456"/>
                    <a:pt x="1476" y="3533"/>
                    <a:pt x="1505" y="3601"/>
                  </a:cubicBezTo>
                  <a:lnTo>
                    <a:pt x="1505" y="3611"/>
                  </a:lnTo>
                  <a:cubicBezTo>
                    <a:pt x="1534" y="3679"/>
                    <a:pt x="1563" y="3757"/>
                    <a:pt x="1592" y="3825"/>
                  </a:cubicBezTo>
                  <a:lnTo>
                    <a:pt x="1592" y="3834"/>
                  </a:lnTo>
                  <a:cubicBezTo>
                    <a:pt x="1611" y="3902"/>
                    <a:pt x="1641" y="3980"/>
                    <a:pt x="1660" y="4048"/>
                  </a:cubicBezTo>
                  <a:cubicBezTo>
                    <a:pt x="1660" y="4058"/>
                    <a:pt x="1660" y="4058"/>
                    <a:pt x="1660" y="4067"/>
                  </a:cubicBezTo>
                  <a:cubicBezTo>
                    <a:pt x="1679" y="4135"/>
                    <a:pt x="1699" y="4213"/>
                    <a:pt x="1709" y="4281"/>
                  </a:cubicBezTo>
                  <a:lnTo>
                    <a:pt x="1709" y="4290"/>
                  </a:lnTo>
                  <a:cubicBezTo>
                    <a:pt x="1728" y="4358"/>
                    <a:pt x="1738" y="4426"/>
                    <a:pt x="1747" y="4494"/>
                  </a:cubicBezTo>
                  <a:lnTo>
                    <a:pt x="1747" y="4514"/>
                  </a:lnTo>
                  <a:cubicBezTo>
                    <a:pt x="1757" y="4582"/>
                    <a:pt x="1767" y="4650"/>
                    <a:pt x="1777" y="4718"/>
                  </a:cubicBezTo>
                  <a:lnTo>
                    <a:pt x="1777" y="4727"/>
                  </a:lnTo>
                  <a:cubicBezTo>
                    <a:pt x="1777" y="4795"/>
                    <a:pt x="1777" y="4863"/>
                    <a:pt x="1777" y="4931"/>
                  </a:cubicBezTo>
                  <a:lnTo>
                    <a:pt x="5135" y="2970"/>
                  </a:lnTo>
                  <a:lnTo>
                    <a:pt x="5135" y="2951"/>
                  </a:lnTo>
                  <a:cubicBezTo>
                    <a:pt x="5106" y="2893"/>
                    <a:pt x="5106" y="2873"/>
                    <a:pt x="5106" y="2835"/>
                  </a:cubicBezTo>
                  <a:lnTo>
                    <a:pt x="5106" y="2757"/>
                  </a:lnTo>
                  <a:cubicBezTo>
                    <a:pt x="5106" y="2747"/>
                    <a:pt x="5106" y="2747"/>
                    <a:pt x="5106" y="2747"/>
                  </a:cubicBezTo>
                  <a:cubicBezTo>
                    <a:pt x="5106" y="2737"/>
                    <a:pt x="5106" y="2737"/>
                    <a:pt x="5106" y="2737"/>
                  </a:cubicBezTo>
                  <a:lnTo>
                    <a:pt x="5106" y="2660"/>
                  </a:lnTo>
                  <a:cubicBezTo>
                    <a:pt x="5106" y="2640"/>
                    <a:pt x="5106" y="2602"/>
                    <a:pt x="5096" y="2572"/>
                  </a:cubicBezTo>
                  <a:cubicBezTo>
                    <a:pt x="5077" y="2543"/>
                    <a:pt x="5096" y="2553"/>
                    <a:pt x="5096" y="2534"/>
                  </a:cubicBezTo>
                  <a:lnTo>
                    <a:pt x="5096" y="2514"/>
                  </a:lnTo>
                  <a:cubicBezTo>
                    <a:pt x="5086" y="2505"/>
                    <a:pt x="5086" y="2495"/>
                    <a:pt x="5096" y="2485"/>
                  </a:cubicBezTo>
                  <a:cubicBezTo>
                    <a:pt x="5096" y="2446"/>
                    <a:pt x="5077" y="2417"/>
                    <a:pt x="5077" y="2388"/>
                  </a:cubicBezTo>
                  <a:cubicBezTo>
                    <a:pt x="5067" y="2359"/>
                    <a:pt x="5067" y="2340"/>
                    <a:pt x="5057" y="2310"/>
                  </a:cubicBezTo>
                  <a:cubicBezTo>
                    <a:pt x="5057" y="2310"/>
                    <a:pt x="5057" y="2301"/>
                    <a:pt x="5057" y="2301"/>
                  </a:cubicBezTo>
                  <a:cubicBezTo>
                    <a:pt x="5057" y="2291"/>
                    <a:pt x="5057" y="2291"/>
                    <a:pt x="5057" y="2291"/>
                  </a:cubicBezTo>
                  <a:lnTo>
                    <a:pt x="5038" y="2194"/>
                  </a:lnTo>
                  <a:lnTo>
                    <a:pt x="5009" y="2097"/>
                  </a:lnTo>
                  <a:lnTo>
                    <a:pt x="5009" y="2077"/>
                  </a:lnTo>
                  <a:lnTo>
                    <a:pt x="5009" y="2068"/>
                  </a:lnTo>
                  <a:lnTo>
                    <a:pt x="4989" y="2009"/>
                  </a:lnTo>
                  <a:lnTo>
                    <a:pt x="4960" y="1922"/>
                  </a:lnTo>
                  <a:lnTo>
                    <a:pt x="4941" y="1854"/>
                  </a:lnTo>
                  <a:lnTo>
                    <a:pt x="4941" y="1844"/>
                  </a:lnTo>
                  <a:lnTo>
                    <a:pt x="4941" y="1835"/>
                  </a:lnTo>
                  <a:cubicBezTo>
                    <a:pt x="4931" y="1806"/>
                    <a:pt x="4921" y="1777"/>
                    <a:pt x="4912" y="1757"/>
                  </a:cubicBezTo>
                  <a:cubicBezTo>
                    <a:pt x="4902" y="1728"/>
                    <a:pt x="4892" y="1699"/>
                    <a:pt x="4883" y="1679"/>
                  </a:cubicBezTo>
                  <a:lnTo>
                    <a:pt x="4863" y="1621"/>
                  </a:lnTo>
                  <a:cubicBezTo>
                    <a:pt x="4863" y="1612"/>
                    <a:pt x="4853" y="1612"/>
                    <a:pt x="4853" y="1602"/>
                  </a:cubicBezTo>
                  <a:cubicBezTo>
                    <a:pt x="4844" y="1582"/>
                    <a:pt x="4834" y="1553"/>
                    <a:pt x="4824" y="1534"/>
                  </a:cubicBezTo>
                  <a:cubicBezTo>
                    <a:pt x="4815" y="1505"/>
                    <a:pt x="4795" y="1485"/>
                    <a:pt x="4785" y="1456"/>
                  </a:cubicBezTo>
                  <a:lnTo>
                    <a:pt x="4756" y="1408"/>
                  </a:lnTo>
                  <a:cubicBezTo>
                    <a:pt x="4756" y="1398"/>
                    <a:pt x="4756" y="1398"/>
                    <a:pt x="4756" y="1398"/>
                  </a:cubicBezTo>
                  <a:lnTo>
                    <a:pt x="4747" y="1379"/>
                  </a:lnTo>
                  <a:cubicBezTo>
                    <a:pt x="4727" y="1340"/>
                    <a:pt x="4708" y="1301"/>
                    <a:pt x="4688" y="1262"/>
                  </a:cubicBezTo>
                  <a:cubicBezTo>
                    <a:pt x="4659" y="1223"/>
                    <a:pt x="4659" y="1214"/>
                    <a:pt x="4640" y="1184"/>
                  </a:cubicBezTo>
                  <a:cubicBezTo>
                    <a:pt x="4620" y="1155"/>
                    <a:pt x="4591" y="1097"/>
                    <a:pt x="4562" y="1068"/>
                  </a:cubicBezTo>
                  <a:lnTo>
                    <a:pt x="4533" y="1029"/>
                  </a:lnTo>
                  <a:lnTo>
                    <a:pt x="4504" y="981"/>
                  </a:lnTo>
                  <a:cubicBezTo>
                    <a:pt x="4494" y="971"/>
                    <a:pt x="4475" y="951"/>
                    <a:pt x="4465" y="932"/>
                  </a:cubicBezTo>
                  <a:lnTo>
                    <a:pt x="4397" y="845"/>
                  </a:lnTo>
                  <a:lnTo>
                    <a:pt x="4339" y="767"/>
                  </a:lnTo>
                  <a:lnTo>
                    <a:pt x="4271" y="689"/>
                  </a:lnTo>
                  <a:lnTo>
                    <a:pt x="4213" y="631"/>
                  </a:lnTo>
                  <a:cubicBezTo>
                    <a:pt x="4193" y="602"/>
                    <a:pt x="4174" y="583"/>
                    <a:pt x="4145" y="554"/>
                  </a:cubicBezTo>
                  <a:lnTo>
                    <a:pt x="4135" y="544"/>
                  </a:lnTo>
                  <a:lnTo>
                    <a:pt x="4077" y="486"/>
                  </a:lnTo>
                  <a:cubicBezTo>
                    <a:pt x="4048" y="456"/>
                    <a:pt x="4028" y="437"/>
                    <a:pt x="3999" y="418"/>
                  </a:cubicBezTo>
                  <a:lnTo>
                    <a:pt x="3990" y="418"/>
                  </a:lnTo>
                  <a:lnTo>
                    <a:pt x="3922" y="359"/>
                  </a:lnTo>
                  <a:lnTo>
                    <a:pt x="3854" y="291"/>
                  </a:lnTo>
                  <a:lnTo>
                    <a:pt x="3776" y="243"/>
                  </a:lnTo>
                  <a:lnTo>
                    <a:pt x="3708" y="185"/>
                  </a:lnTo>
                  <a:lnTo>
                    <a:pt x="3640" y="146"/>
                  </a:lnTo>
                  <a:lnTo>
                    <a:pt x="3572" y="107"/>
                  </a:lnTo>
                  <a:lnTo>
                    <a:pt x="3562" y="97"/>
                  </a:lnTo>
                  <a:lnTo>
                    <a:pt x="3504" y="68"/>
                  </a:lnTo>
                  <a:lnTo>
                    <a:pt x="3446" y="39"/>
                  </a:lnTo>
                  <a:lnTo>
                    <a:pt x="3378"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717;p38"/>
            <p:cNvSpPr/>
            <p:nvPr/>
          </p:nvSpPr>
          <p:spPr>
            <a:xfrm>
              <a:off x="3810225" y="3299250"/>
              <a:ext cx="252625" cy="212825"/>
            </a:xfrm>
            <a:custGeom>
              <a:avLst/>
              <a:gdLst/>
              <a:ahLst/>
              <a:cxnLst/>
              <a:rect l="l" t="t" r="r" b="b"/>
              <a:pathLst>
                <a:path w="10105" h="8513" extrusionOk="0">
                  <a:moveTo>
                    <a:pt x="4446" y="0"/>
                  </a:moveTo>
                  <a:cubicBezTo>
                    <a:pt x="4369" y="0"/>
                    <a:pt x="4301" y="0"/>
                    <a:pt x="4223" y="10"/>
                  </a:cubicBezTo>
                  <a:cubicBezTo>
                    <a:pt x="4145" y="20"/>
                    <a:pt x="4068" y="30"/>
                    <a:pt x="3990" y="39"/>
                  </a:cubicBezTo>
                  <a:cubicBezTo>
                    <a:pt x="3903" y="59"/>
                    <a:pt x="3815" y="88"/>
                    <a:pt x="3738" y="117"/>
                  </a:cubicBezTo>
                  <a:lnTo>
                    <a:pt x="3709" y="117"/>
                  </a:lnTo>
                  <a:lnTo>
                    <a:pt x="3611" y="156"/>
                  </a:lnTo>
                  <a:cubicBezTo>
                    <a:pt x="3592" y="165"/>
                    <a:pt x="3573" y="175"/>
                    <a:pt x="3553" y="185"/>
                  </a:cubicBezTo>
                  <a:cubicBezTo>
                    <a:pt x="3485" y="214"/>
                    <a:pt x="3427" y="243"/>
                    <a:pt x="3369" y="282"/>
                  </a:cubicBezTo>
                  <a:lnTo>
                    <a:pt x="1" y="2233"/>
                  </a:lnTo>
                  <a:cubicBezTo>
                    <a:pt x="59" y="2204"/>
                    <a:pt x="117" y="2165"/>
                    <a:pt x="185" y="2145"/>
                  </a:cubicBezTo>
                  <a:lnTo>
                    <a:pt x="243" y="2116"/>
                  </a:lnTo>
                  <a:cubicBezTo>
                    <a:pt x="282" y="2097"/>
                    <a:pt x="331" y="2087"/>
                    <a:pt x="370" y="2068"/>
                  </a:cubicBezTo>
                  <a:cubicBezTo>
                    <a:pt x="447" y="2039"/>
                    <a:pt x="535" y="2019"/>
                    <a:pt x="622" y="2000"/>
                  </a:cubicBezTo>
                  <a:cubicBezTo>
                    <a:pt x="700" y="1990"/>
                    <a:pt x="777" y="1971"/>
                    <a:pt x="855" y="1971"/>
                  </a:cubicBezTo>
                  <a:cubicBezTo>
                    <a:pt x="933" y="1961"/>
                    <a:pt x="1020" y="1961"/>
                    <a:pt x="1098" y="1961"/>
                  </a:cubicBezTo>
                  <a:lnTo>
                    <a:pt x="1156" y="1961"/>
                  </a:lnTo>
                  <a:cubicBezTo>
                    <a:pt x="1224" y="1961"/>
                    <a:pt x="1282" y="1961"/>
                    <a:pt x="1340" y="1971"/>
                  </a:cubicBezTo>
                  <a:lnTo>
                    <a:pt x="1418" y="1971"/>
                  </a:lnTo>
                  <a:cubicBezTo>
                    <a:pt x="1486" y="1980"/>
                    <a:pt x="1544" y="1990"/>
                    <a:pt x="1612" y="2000"/>
                  </a:cubicBezTo>
                  <a:lnTo>
                    <a:pt x="1660" y="2010"/>
                  </a:lnTo>
                  <a:cubicBezTo>
                    <a:pt x="1738" y="2029"/>
                    <a:pt x="1825" y="2048"/>
                    <a:pt x="1903" y="2068"/>
                  </a:cubicBezTo>
                  <a:lnTo>
                    <a:pt x="1961" y="2078"/>
                  </a:lnTo>
                  <a:cubicBezTo>
                    <a:pt x="2029" y="2097"/>
                    <a:pt x="2107" y="2126"/>
                    <a:pt x="2185" y="2145"/>
                  </a:cubicBezTo>
                  <a:lnTo>
                    <a:pt x="2214" y="2155"/>
                  </a:lnTo>
                  <a:cubicBezTo>
                    <a:pt x="2301" y="2184"/>
                    <a:pt x="2379" y="2223"/>
                    <a:pt x="2466" y="2252"/>
                  </a:cubicBezTo>
                  <a:lnTo>
                    <a:pt x="2515" y="2281"/>
                  </a:lnTo>
                  <a:cubicBezTo>
                    <a:pt x="2602" y="2310"/>
                    <a:pt x="2689" y="2349"/>
                    <a:pt x="2767" y="2398"/>
                  </a:cubicBezTo>
                  <a:lnTo>
                    <a:pt x="2796" y="2417"/>
                  </a:lnTo>
                  <a:cubicBezTo>
                    <a:pt x="2883" y="2456"/>
                    <a:pt x="2981" y="2505"/>
                    <a:pt x="3068" y="2563"/>
                  </a:cubicBezTo>
                  <a:cubicBezTo>
                    <a:pt x="3194" y="2631"/>
                    <a:pt x="3330" y="2718"/>
                    <a:pt x="3456" y="2806"/>
                  </a:cubicBezTo>
                  <a:lnTo>
                    <a:pt x="3466" y="2806"/>
                  </a:lnTo>
                  <a:cubicBezTo>
                    <a:pt x="3582" y="2883"/>
                    <a:pt x="3718" y="2980"/>
                    <a:pt x="3835" y="3077"/>
                  </a:cubicBezTo>
                  <a:lnTo>
                    <a:pt x="3874" y="3106"/>
                  </a:lnTo>
                  <a:cubicBezTo>
                    <a:pt x="3990" y="3194"/>
                    <a:pt x="4097" y="3301"/>
                    <a:pt x="4213" y="3398"/>
                  </a:cubicBezTo>
                  <a:lnTo>
                    <a:pt x="4252" y="3436"/>
                  </a:lnTo>
                  <a:cubicBezTo>
                    <a:pt x="4369" y="3543"/>
                    <a:pt x="4485" y="3660"/>
                    <a:pt x="4602" y="3786"/>
                  </a:cubicBezTo>
                  <a:cubicBezTo>
                    <a:pt x="4669" y="3864"/>
                    <a:pt x="4737" y="3931"/>
                    <a:pt x="4805" y="4009"/>
                  </a:cubicBezTo>
                  <a:cubicBezTo>
                    <a:pt x="4815" y="4029"/>
                    <a:pt x="4834" y="4038"/>
                    <a:pt x="4844" y="4058"/>
                  </a:cubicBezTo>
                  <a:cubicBezTo>
                    <a:pt x="4883" y="4126"/>
                    <a:pt x="4951" y="4203"/>
                    <a:pt x="5009" y="4281"/>
                  </a:cubicBezTo>
                  <a:lnTo>
                    <a:pt x="5038" y="4310"/>
                  </a:lnTo>
                  <a:cubicBezTo>
                    <a:pt x="5087" y="4378"/>
                    <a:pt x="5135" y="4446"/>
                    <a:pt x="5184" y="4514"/>
                  </a:cubicBezTo>
                  <a:cubicBezTo>
                    <a:pt x="5232" y="4582"/>
                    <a:pt x="5262" y="4621"/>
                    <a:pt x="5300" y="4679"/>
                  </a:cubicBezTo>
                  <a:cubicBezTo>
                    <a:pt x="5339" y="4727"/>
                    <a:pt x="5359" y="4756"/>
                    <a:pt x="5378" y="4795"/>
                  </a:cubicBezTo>
                  <a:cubicBezTo>
                    <a:pt x="5475" y="4931"/>
                    <a:pt x="5562" y="5077"/>
                    <a:pt x="5650" y="5222"/>
                  </a:cubicBezTo>
                  <a:lnTo>
                    <a:pt x="5718" y="5339"/>
                  </a:lnTo>
                  <a:cubicBezTo>
                    <a:pt x="5747" y="5397"/>
                    <a:pt x="5786" y="5465"/>
                    <a:pt x="5815" y="5514"/>
                  </a:cubicBezTo>
                  <a:lnTo>
                    <a:pt x="5912" y="5698"/>
                  </a:lnTo>
                  <a:lnTo>
                    <a:pt x="5941" y="5766"/>
                  </a:lnTo>
                  <a:cubicBezTo>
                    <a:pt x="5990" y="5853"/>
                    <a:pt x="6028" y="5941"/>
                    <a:pt x="6077" y="6028"/>
                  </a:cubicBezTo>
                  <a:lnTo>
                    <a:pt x="6096" y="6077"/>
                  </a:lnTo>
                  <a:cubicBezTo>
                    <a:pt x="6135" y="6174"/>
                    <a:pt x="6184" y="6271"/>
                    <a:pt x="6213" y="6358"/>
                  </a:cubicBezTo>
                  <a:lnTo>
                    <a:pt x="6213" y="6377"/>
                  </a:lnTo>
                  <a:cubicBezTo>
                    <a:pt x="6252" y="6465"/>
                    <a:pt x="6290" y="6562"/>
                    <a:pt x="6329" y="6649"/>
                  </a:cubicBezTo>
                  <a:lnTo>
                    <a:pt x="6339" y="6688"/>
                  </a:lnTo>
                  <a:cubicBezTo>
                    <a:pt x="6378" y="6785"/>
                    <a:pt x="6407" y="6872"/>
                    <a:pt x="6436" y="6960"/>
                  </a:cubicBezTo>
                  <a:lnTo>
                    <a:pt x="6455" y="7018"/>
                  </a:lnTo>
                  <a:cubicBezTo>
                    <a:pt x="6485" y="7115"/>
                    <a:pt x="6514" y="7202"/>
                    <a:pt x="6533" y="7300"/>
                  </a:cubicBezTo>
                  <a:lnTo>
                    <a:pt x="6543" y="7329"/>
                  </a:lnTo>
                  <a:cubicBezTo>
                    <a:pt x="6562" y="7416"/>
                    <a:pt x="6591" y="7503"/>
                    <a:pt x="6611" y="7591"/>
                  </a:cubicBezTo>
                  <a:lnTo>
                    <a:pt x="6620" y="7630"/>
                  </a:lnTo>
                  <a:cubicBezTo>
                    <a:pt x="6640" y="7717"/>
                    <a:pt x="6659" y="7804"/>
                    <a:pt x="6669" y="7892"/>
                  </a:cubicBezTo>
                  <a:cubicBezTo>
                    <a:pt x="6669" y="7911"/>
                    <a:pt x="6669" y="7930"/>
                    <a:pt x="6679" y="7940"/>
                  </a:cubicBezTo>
                  <a:cubicBezTo>
                    <a:pt x="6698" y="8028"/>
                    <a:pt x="6708" y="8115"/>
                    <a:pt x="6717" y="8202"/>
                  </a:cubicBezTo>
                  <a:lnTo>
                    <a:pt x="6717" y="8241"/>
                  </a:lnTo>
                  <a:cubicBezTo>
                    <a:pt x="6727" y="8338"/>
                    <a:pt x="6737" y="8425"/>
                    <a:pt x="6747" y="8513"/>
                  </a:cubicBezTo>
                  <a:lnTo>
                    <a:pt x="10105" y="6562"/>
                  </a:lnTo>
                  <a:lnTo>
                    <a:pt x="10105" y="6523"/>
                  </a:lnTo>
                  <a:cubicBezTo>
                    <a:pt x="10105" y="6475"/>
                    <a:pt x="10105" y="6426"/>
                    <a:pt x="10095" y="6368"/>
                  </a:cubicBezTo>
                  <a:cubicBezTo>
                    <a:pt x="10095" y="6348"/>
                    <a:pt x="10095" y="6319"/>
                    <a:pt x="10086" y="6290"/>
                  </a:cubicBezTo>
                  <a:cubicBezTo>
                    <a:pt x="10076" y="6261"/>
                    <a:pt x="10086" y="6261"/>
                    <a:pt x="10086" y="6251"/>
                  </a:cubicBezTo>
                  <a:lnTo>
                    <a:pt x="10086" y="6212"/>
                  </a:lnTo>
                  <a:cubicBezTo>
                    <a:pt x="10086" y="6154"/>
                    <a:pt x="10076" y="6106"/>
                    <a:pt x="10066" y="6047"/>
                  </a:cubicBezTo>
                  <a:lnTo>
                    <a:pt x="10056" y="5989"/>
                  </a:lnTo>
                  <a:cubicBezTo>
                    <a:pt x="10056" y="5970"/>
                    <a:pt x="10056" y="5960"/>
                    <a:pt x="10047" y="5941"/>
                  </a:cubicBezTo>
                  <a:cubicBezTo>
                    <a:pt x="10037" y="5921"/>
                    <a:pt x="10047" y="5902"/>
                    <a:pt x="10037" y="5873"/>
                  </a:cubicBezTo>
                  <a:cubicBezTo>
                    <a:pt x="10027" y="5814"/>
                    <a:pt x="10008" y="5756"/>
                    <a:pt x="9998" y="5698"/>
                  </a:cubicBezTo>
                  <a:cubicBezTo>
                    <a:pt x="9998" y="5688"/>
                    <a:pt x="9998" y="5679"/>
                    <a:pt x="9989" y="5669"/>
                  </a:cubicBezTo>
                  <a:lnTo>
                    <a:pt x="9979" y="5630"/>
                  </a:lnTo>
                  <a:cubicBezTo>
                    <a:pt x="9969" y="5591"/>
                    <a:pt x="9969" y="5552"/>
                    <a:pt x="9959" y="5514"/>
                  </a:cubicBezTo>
                  <a:cubicBezTo>
                    <a:pt x="9950" y="5465"/>
                    <a:pt x="9930" y="5417"/>
                    <a:pt x="9921" y="5358"/>
                  </a:cubicBezTo>
                  <a:cubicBezTo>
                    <a:pt x="9921" y="5349"/>
                    <a:pt x="9921" y="5349"/>
                    <a:pt x="9911" y="5339"/>
                  </a:cubicBezTo>
                  <a:cubicBezTo>
                    <a:pt x="9901" y="5329"/>
                    <a:pt x="9911" y="5329"/>
                    <a:pt x="9911" y="5319"/>
                  </a:cubicBezTo>
                  <a:cubicBezTo>
                    <a:pt x="9891" y="5261"/>
                    <a:pt x="9872" y="5203"/>
                    <a:pt x="9853" y="5135"/>
                  </a:cubicBezTo>
                  <a:cubicBezTo>
                    <a:pt x="9843" y="5106"/>
                    <a:pt x="9833" y="5087"/>
                    <a:pt x="9833" y="5057"/>
                  </a:cubicBezTo>
                  <a:lnTo>
                    <a:pt x="9814" y="4999"/>
                  </a:lnTo>
                  <a:cubicBezTo>
                    <a:pt x="9804" y="4980"/>
                    <a:pt x="9794" y="4960"/>
                    <a:pt x="9794" y="4941"/>
                  </a:cubicBezTo>
                  <a:cubicBezTo>
                    <a:pt x="9775" y="4883"/>
                    <a:pt x="9746" y="4824"/>
                    <a:pt x="9726" y="4756"/>
                  </a:cubicBezTo>
                  <a:lnTo>
                    <a:pt x="9717" y="4727"/>
                  </a:lnTo>
                  <a:cubicBezTo>
                    <a:pt x="9717" y="4718"/>
                    <a:pt x="9707" y="4698"/>
                    <a:pt x="9697" y="4689"/>
                  </a:cubicBezTo>
                  <a:cubicBezTo>
                    <a:pt x="9688" y="4650"/>
                    <a:pt x="9678" y="4611"/>
                    <a:pt x="9658" y="4562"/>
                  </a:cubicBezTo>
                  <a:cubicBezTo>
                    <a:pt x="9639" y="4524"/>
                    <a:pt x="9620" y="4456"/>
                    <a:pt x="9591" y="4407"/>
                  </a:cubicBezTo>
                  <a:cubicBezTo>
                    <a:pt x="9591" y="4397"/>
                    <a:pt x="9591" y="4397"/>
                    <a:pt x="9591" y="4397"/>
                  </a:cubicBezTo>
                  <a:lnTo>
                    <a:pt x="9591" y="4388"/>
                  </a:lnTo>
                  <a:cubicBezTo>
                    <a:pt x="9571" y="4329"/>
                    <a:pt x="9542" y="4271"/>
                    <a:pt x="9513" y="4213"/>
                  </a:cubicBezTo>
                  <a:cubicBezTo>
                    <a:pt x="9503" y="4174"/>
                    <a:pt x="9493" y="4145"/>
                    <a:pt x="9474" y="4116"/>
                  </a:cubicBezTo>
                  <a:lnTo>
                    <a:pt x="9455" y="4067"/>
                  </a:lnTo>
                  <a:lnTo>
                    <a:pt x="9435" y="4029"/>
                  </a:lnTo>
                  <a:lnTo>
                    <a:pt x="9348" y="3834"/>
                  </a:lnTo>
                  <a:cubicBezTo>
                    <a:pt x="9338" y="3825"/>
                    <a:pt x="9328" y="3815"/>
                    <a:pt x="9328" y="3796"/>
                  </a:cubicBezTo>
                  <a:lnTo>
                    <a:pt x="9290" y="3728"/>
                  </a:lnTo>
                  <a:cubicBezTo>
                    <a:pt x="9270" y="3689"/>
                    <a:pt x="9251" y="3650"/>
                    <a:pt x="9231" y="3621"/>
                  </a:cubicBezTo>
                  <a:lnTo>
                    <a:pt x="9193" y="3553"/>
                  </a:lnTo>
                  <a:cubicBezTo>
                    <a:pt x="9163" y="3495"/>
                    <a:pt x="9125" y="3427"/>
                    <a:pt x="9096" y="3368"/>
                  </a:cubicBezTo>
                  <a:lnTo>
                    <a:pt x="9047" y="3291"/>
                  </a:lnTo>
                  <a:cubicBezTo>
                    <a:pt x="9037" y="3281"/>
                    <a:pt x="9028" y="3262"/>
                    <a:pt x="9028" y="3252"/>
                  </a:cubicBezTo>
                  <a:cubicBezTo>
                    <a:pt x="8940" y="3106"/>
                    <a:pt x="8853" y="2971"/>
                    <a:pt x="8756" y="2835"/>
                  </a:cubicBezTo>
                  <a:lnTo>
                    <a:pt x="8746" y="2806"/>
                  </a:lnTo>
                  <a:cubicBezTo>
                    <a:pt x="8727" y="2776"/>
                    <a:pt x="8698" y="2747"/>
                    <a:pt x="8678" y="2718"/>
                  </a:cubicBezTo>
                  <a:cubicBezTo>
                    <a:pt x="8639" y="2660"/>
                    <a:pt x="8601" y="2611"/>
                    <a:pt x="8562" y="2553"/>
                  </a:cubicBezTo>
                  <a:lnTo>
                    <a:pt x="8523" y="2505"/>
                  </a:lnTo>
                  <a:cubicBezTo>
                    <a:pt x="8484" y="2456"/>
                    <a:pt x="8445" y="2408"/>
                    <a:pt x="8406" y="2349"/>
                  </a:cubicBezTo>
                  <a:lnTo>
                    <a:pt x="8377" y="2320"/>
                  </a:lnTo>
                  <a:lnTo>
                    <a:pt x="8377" y="2310"/>
                  </a:lnTo>
                  <a:cubicBezTo>
                    <a:pt x="8338" y="2262"/>
                    <a:pt x="8290" y="2204"/>
                    <a:pt x="8251" y="2145"/>
                  </a:cubicBezTo>
                  <a:lnTo>
                    <a:pt x="8203" y="2097"/>
                  </a:lnTo>
                  <a:lnTo>
                    <a:pt x="8164" y="2048"/>
                  </a:lnTo>
                  <a:lnTo>
                    <a:pt x="8115" y="2000"/>
                  </a:lnTo>
                  <a:cubicBezTo>
                    <a:pt x="8076" y="1951"/>
                    <a:pt x="8028" y="1903"/>
                    <a:pt x="7989" y="1854"/>
                  </a:cubicBezTo>
                  <a:cubicBezTo>
                    <a:pt x="7979" y="1845"/>
                    <a:pt x="7970" y="1835"/>
                    <a:pt x="7960" y="1825"/>
                  </a:cubicBezTo>
                  <a:cubicBezTo>
                    <a:pt x="7921" y="1777"/>
                    <a:pt x="7882" y="1738"/>
                    <a:pt x="7843" y="1699"/>
                  </a:cubicBezTo>
                  <a:cubicBezTo>
                    <a:pt x="7795" y="1660"/>
                    <a:pt x="7737" y="1592"/>
                    <a:pt x="7678" y="1544"/>
                  </a:cubicBezTo>
                  <a:lnTo>
                    <a:pt x="7601" y="1476"/>
                  </a:lnTo>
                  <a:lnTo>
                    <a:pt x="7572" y="1437"/>
                  </a:lnTo>
                  <a:lnTo>
                    <a:pt x="7513" y="1388"/>
                  </a:lnTo>
                  <a:cubicBezTo>
                    <a:pt x="7455" y="1340"/>
                    <a:pt x="7397" y="1282"/>
                    <a:pt x="7339" y="1233"/>
                  </a:cubicBezTo>
                  <a:lnTo>
                    <a:pt x="7222" y="1146"/>
                  </a:lnTo>
                  <a:lnTo>
                    <a:pt x="7193" y="1117"/>
                  </a:lnTo>
                  <a:lnTo>
                    <a:pt x="7164" y="1087"/>
                  </a:lnTo>
                  <a:cubicBezTo>
                    <a:pt x="7106" y="1049"/>
                    <a:pt x="7038" y="1000"/>
                    <a:pt x="6989" y="961"/>
                  </a:cubicBezTo>
                  <a:lnTo>
                    <a:pt x="6815" y="835"/>
                  </a:lnTo>
                  <a:lnTo>
                    <a:pt x="6640" y="719"/>
                  </a:lnTo>
                  <a:lnTo>
                    <a:pt x="6465" y="612"/>
                  </a:lnTo>
                  <a:lnTo>
                    <a:pt x="6426" y="583"/>
                  </a:lnTo>
                  <a:cubicBezTo>
                    <a:pt x="6378" y="563"/>
                    <a:pt x="6339" y="534"/>
                    <a:pt x="6290" y="515"/>
                  </a:cubicBezTo>
                  <a:lnTo>
                    <a:pt x="6155" y="437"/>
                  </a:lnTo>
                  <a:lnTo>
                    <a:pt x="6125" y="427"/>
                  </a:lnTo>
                  <a:lnTo>
                    <a:pt x="6116" y="418"/>
                  </a:lnTo>
                  <a:cubicBezTo>
                    <a:pt x="6057" y="389"/>
                    <a:pt x="5999" y="360"/>
                    <a:pt x="5941" y="340"/>
                  </a:cubicBezTo>
                  <a:lnTo>
                    <a:pt x="5873" y="311"/>
                  </a:lnTo>
                  <a:lnTo>
                    <a:pt x="5824" y="292"/>
                  </a:lnTo>
                  <a:lnTo>
                    <a:pt x="5766" y="262"/>
                  </a:lnTo>
                  <a:cubicBezTo>
                    <a:pt x="5708" y="243"/>
                    <a:pt x="5640" y="214"/>
                    <a:pt x="5592" y="195"/>
                  </a:cubicBezTo>
                  <a:lnTo>
                    <a:pt x="5572" y="195"/>
                  </a:lnTo>
                  <a:lnTo>
                    <a:pt x="5543" y="185"/>
                  </a:lnTo>
                  <a:cubicBezTo>
                    <a:pt x="5494" y="165"/>
                    <a:pt x="5456" y="156"/>
                    <a:pt x="5407" y="146"/>
                  </a:cubicBezTo>
                  <a:lnTo>
                    <a:pt x="5320" y="117"/>
                  </a:lnTo>
                  <a:lnTo>
                    <a:pt x="5262" y="97"/>
                  </a:lnTo>
                  <a:lnTo>
                    <a:pt x="5223" y="88"/>
                  </a:lnTo>
                  <a:cubicBezTo>
                    <a:pt x="5164" y="78"/>
                    <a:pt x="5106" y="59"/>
                    <a:pt x="5038" y="49"/>
                  </a:cubicBezTo>
                  <a:lnTo>
                    <a:pt x="5019" y="49"/>
                  </a:lnTo>
                  <a:lnTo>
                    <a:pt x="4970" y="39"/>
                  </a:lnTo>
                  <a:lnTo>
                    <a:pt x="4854" y="20"/>
                  </a:lnTo>
                  <a:lnTo>
                    <a:pt x="4776" y="10"/>
                  </a:lnTo>
                  <a:lnTo>
                    <a:pt x="4708" y="10"/>
                  </a:lnTo>
                  <a:lnTo>
                    <a:pt x="4650"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718;p38"/>
            <p:cNvSpPr/>
            <p:nvPr/>
          </p:nvSpPr>
          <p:spPr>
            <a:xfrm>
              <a:off x="3738900" y="3347950"/>
              <a:ext cx="285375" cy="238375"/>
            </a:xfrm>
            <a:custGeom>
              <a:avLst/>
              <a:gdLst/>
              <a:ahLst/>
              <a:cxnLst/>
              <a:rect l="l" t="t" r="r" b="b"/>
              <a:pathLst>
                <a:path w="11415" h="9535" extrusionOk="0">
                  <a:moveTo>
                    <a:pt x="3939" y="1"/>
                  </a:moveTo>
                  <a:cubicBezTo>
                    <a:pt x="3854" y="1"/>
                    <a:pt x="3770" y="5"/>
                    <a:pt x="3688" y="13"/>
                  </a:cubicBezTo>
                  <a:cubicBezTo>
                    <a:pt x="2640" y="110"/>
                    <a:pt x="1825" y="906"/>
                    <a:pt x="1767" y="2275"/>
                  </a:cubicBezTo>
                  <a:cubicBezTo>
                    <a:pt x="1640" y="2139"/>
                    <a:pt x="1495" y="2022"/>
                    <a:pt x="1330" y="1925"/>
                  </a:cubicBezTo>
                  <a:cubicBezTo>
                    <a:pt x="1111" y="1802"/>
                    <a:pt x="887" y="1732"/>
                    <a:pt x="692" y="1732"/>
                  </a:cubicBezTo>
                  <a:cubicBezTo>
                    <a:pt x="611" y="1732"/>
                    <a:pt x="535" y="1744"/>
                    <a:pt x="466" y="1770"/>
                  </a:cubicBezTo>
                  <a:cubicBezTo>
                    <a:pt x="117" y="1886"/>
                    <a:pt x="0" y="2449"/>
                    <a:pt x="78" y="2993"/>
                  </a:cubicBezTo>
                  <a:lnTo>
                    <a:pt x="11415" y="9535"/>
                  </a:lnTo>
                  <a:cubicBezTo>
                    <a:pt x="11405" y="8914"/>
                    <a:pt x="11230" y="8302"/>
                    <a:pt x="10900" y="7778"/>
                  </a:cubicBezTo>
                  <a:cubicBezTo>
                    <a:pt x="10628" y="7322"/>
                    <a:pt x="10250" y="6934"/>
                    <a:pt x="9794" y="6662"/>
                  </a:cubicBezTo>
                  <a:cubicBezTo>
                    <a:pt x="9726" y="6623"/>
                    <a:pt x="9668" y="6594"/>
                    <a:pt x="9600" y="6565"/>
                  </a:cubicBezTo>
                  <a:cubicBezTo>
                    <a:pt x="9522" y="5022"/>
                    <a:pt x="8629" y="3109"/>
                    <a:pt x="7435" y="1838"/>
                  </a:cubicBezTo>
                  <a:cubicBezTo>
                    <a:pt x="6989" y="1353"/>
                    <a:pt x="6464" y="935"/>
                    <a:pt x="5901" y="595"/>
                  </a:cubicBezTo>
                  <a:cubicBezTo>
                    <a:pt x="5228" y="212"/>
                    <a:pt x="4548" y="1"/>
                    <a:pt x="393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719;p38"/>
            <p:cNvSpPr/>
            <p:nvPr/>
          </p:nvSpPr>
          <p:spPr>
            <a:xfrm>
              <a:off x="3992950" y="3659825"/>
              <a:ext cx="25" cy="189075"/>
            </a:xfrm>
            <a:custGeom>
              <a:avLst/>
              <a:gdLst/>
              <a:ahLst/>
              <a:cxnLst/>
              <a:rect l="l" t="t" r="r" b="b"/>
              <a:pathLst>
                <a:path w="1" h="7563" fill="none" extrusionOk="0">
                  <a:moveTo>
                    <a:pt x="1" y="1"/>
                  </a:moveTo>
                  <a:lnTo>
                    <a:pt x="1" y="7562"/>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720;p38"/>
            <p:cNvSpPr/>
            <p:nvPr/>
          </p:nvSpPr>
          <p:spPr>
            <a:xfrm>
              <a:off x="3915550" y="3584375"/>
              <a:ext cx="25" cy="240975"/>
            </a:xfrm>
            <a:custGeom>
              <a:avLst/>
              <a:gdLst/>
              <a:ahLst/>
              <a:cxnLst/>
              <a:rect l="l" t="t" r="r" b="b"/>
              <a:pathLst>
                <a:path w="1" h="9639" fill="none" extrusionOk="0">
                  <a:moveTo>
                    <a:pt x="0" y="0"/>
                  </a:moveTo>
                  <a:lnTo>
                    <a:pt x="0" y="963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721;p38"/>
            <p:cNvSpPr/>
            <p:nvPr/>
          </p:nvSpPr>
          <p:spPr>
            <a:xfrm>
              <a:off x="3771900" y="3560100"/>
              <a:ext cx="25" cy="151200"/>
            </a:xfrm>
            <a:custGeom>
              <a:avLst/>
              <a:gdLst/>
              <a:ahLst/>
              <a:cxnLst/>
              <a:rect l="l" t="t" r="r" b="b"/>
              <a:pathLst>
                <a:path w="1" h="6048" fill="none" extrusionOk="0">
                  <a:moveTo>
                    <a:pt x="0" y="1"/>
                  </a:moveTo>
                  <a:lnTo>
                    <a:pt x="0" y="604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722;p38"/>
            <p:cNvSpPr/>
            <p:nvPr/>
          </p:nvSpPr>
          <p:spPr>
            <a:xfrm>
              <a:off x="3238275" y="3486100"/>
              <a:ext cx="25" cy="199475"/>
            </a:xfrm>
            <a:custGeom>
              <a:avLst/>
              <a:gdLst/>
              <a:ahLst/>
              <a:cxnLst/>
              <a:rect l="l" t="t" r="r" b="b"/>
              <a:pathLst>
                <a:path w="1" h="7979" fill="none" extrusionOk="0">
                  <a:moveTo>
                    <a:pt x="1" y="0"/>
                  </a:moveTo>
                  <a:lnTo>
                    <a:pt x="1" y="797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723;p38"/>
            <p:cNvSpPr/>
            <p:nvPr/>
          </p:nvSpPr>
          <p:spPr>
            <a:xfrm>
              <a:off x="3711225" y="3409900"/>
              <a:ext cx="25" cy="225700"/>
            </a:xfrm>
            <a:custGeom>
              <a:avLst/>
              <a:gdLst/>
              <a:ahLst/>
              <a:cxnLst/>
              <a:rect l="l" t="t" r="r" b="b"/>
              <a:pathLst>
                <a:path w="1" h="9028" fill="none" extrusionOk="0">
                  <a:moveTo>
                    <a:pt x="1" y="0"/>
                  </a:moveTo>
                  <a:lnTo>
                    <a:pt x="1" y="902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724;p38"/>
            <p:cNvSpPr/>
            <p:nvPr/>
          </p:nvSpPr>
          <p:spPr>
            <a:xfrm>
              <a:off x="3042700" y="3315500"/>
              <a:ext cx="25" cy="225700"/>
            </a:xfrm>
            <a:custGeom>
              <a:avLst/>
              <a:gdLst/>
              <a:ahLst/>
              <a:cxnLst/>
              <a:rect l="l" t="t" r="r" b="b"/>
              <a:pathLst>
                <a:path w="1" h="9028" fill="none" extrusionOk="0">
                  <a:moveTo>
                    <a:pt x="1" y="1"/>
                  </a:moveTo>
                  <a:lnTo>
                    <a:pt x="1" y="902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725;p38"/>
            <p:cNvSpPr/>
            <p:nvPr/>
          </p:nvSpPr>
          <p:spPr>
            <a:xfrm>
              <a:off x="3318850" y="3486100"/>
              <a:ext cx="25" cy="136150"/>
            </a:xfrm>
            <a:custGeom>
              <a:avLst/>
              <a:gdLst/>
              <a:ahLst/>
              <a:cxnLst/>
              <a:rect l="l" t="t" r="r" b="b"/>
              <a:pathLst>
                <a:path w="1" h="5446" fill="none" extrusionOk="0">
                  <a:moveTo>
                    <a:pt x="0" y="0"/>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6" name="Google Shape;726;p38"/>
            <p:cNvSpPr/>
            <p:nvPr/>
          </p:nvSpPr>
          <p:spPr>
            <a:xfrm>
              <a:off x="3124975" y="3367675"/>
              <a:ext cx="25" cy="136150"/>
            </a:xfrm>
            <a:custGeom>
              <a:avLst/>
              <a:gdLst/>
              <a:ahLst/>
              <a:cxnLst/>
              <a:rect l="l" t="t" r="r" b="b"/>
              <a:pathLst>
                <a:path w="1" h="5446" fill="none" extrusionOk="0">
                  <a:moveTo>
                    <a:pt x="0" y="1"/>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727;p38"/>
            <p:cNvSpPr/>
            <p:nvPr/>
          </p:nvSpPr>
          <p:spPr>
            <a:xfrm>
              <a:off x="2838625" y="2681925"/>
              <a:ext cx="88125" cy="129225"/>
            </a:xfrm>
            <a:custGeom>
              <a:avLst/>
              <a:gdLst/>
              <a:ahLst/>
              <a:cxnLst/>
              <a:rect l="l" t="t" r="r" b="b"/>
              <a:pathLst>
                <a:path w="3525" h="5169" extrusionOk="0">
                  <a:moveTo>
                    <a:pt x="3524" y="0"/>
                  </a:moveTo>
                  <a:lnTo>
                    <a:pt x="1" y="2039"/>
                  </a:lnTo>
                  <a:lnTo>
                    <a:pt x="1" y="4727"/>
                  </a:lnTo>
                  <a:cubicBezTo>
                    <a:pt x="1" y="4984"/>
                    <a:pt x="211" y="5168"/>
                    <a:pt x="439" y="5168"/>
                  </a:cubicBezTo>
                  <a:cubicBezTo>
                    <a:pt x="513" y="5168"/>
                    <a:pt x="589" y="5149"/>
                    <a:pt x="661" y="5106"/>
                  </a:cubicBezTo>
                  <a:lnTo>
                    <a:pt x="3252" y="3602"/>
                  </a:lnTo>
                  <a:cubicBezTo>
                    <a:pt x="3417" y="3514"/>
                    <a:pt x="3514" y="3339"/>
                    <a:pt x="3514" y="3155"/>
                  </a:cubicBezTo>
                  <a:lnTo>
                    <a:pt x="3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728;p38"/>
            <p:cNvSpPr/>
            <p:nvPr/>
          </p:nvSpPr>
          <p:spPr>
            <a:xfrm>
              <a:off x="2818725" y="2790625"/>
              <a:ext cx="40300" cy="24775"/>
            </a:xfrm>
            <a:custGeom>
              <a:avLst/>
              <a:gdLst/>
              <a:ahLst/>
              <a:cxnLst/>
              <a:rect l="l" t="t" r="r" b="b"/>
              <a:pathLst>
                <a:path w="1612" h="991" extrusionOk="0">
                  <a:moveTo>
                    <a:pt x="797" y="1"/>
                  </a:moveTo>
                  <a:lnTo>
                    <a:pt x="1" y="700"/>
                  </a:lnTo>
                  <a:cubicBezTo>
                    <a:pt x="1" y="700"/>
                    <a:pt x="476" y="991"/>
                    <a:pt x="797" y="991"/>
                  </a:cubicBezTo>
                  <a:cubicBezTo>
                    <a:pt x="1107" y="991"/>
                    <a:pt x="1612" y="671"/>
                    <a:pt x="1612" y="671"/>
                  </a:cubicBezTo>
                  <a:lnTo>
                    <a:pt x="7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729;p38"/>
            <p:cNvSpPr/>
            <p:nvPr/>
          </p:nvSpPr>
          <p:spPr>
            <a:xfrm>
              <a:off x="2743750" y="2627075"/>
              <a:ext cx="183000" cy="105825"/>
            </a:xfrm>
            <a:custGeom>
              <a:avLst/>
              <a:gdLst/>
              <a:ahLst/>
              <a:cxnLst/>
              <a:rect l="l" t="t" r="r" b="b"/>
              <a:pathLst>
                <a:path w="7320" h="4233" extrusionOk="0">
                  <a:moveTo>
                    <a:pt x="3524" y="1"/>
                  </a:moveTo>
                  <a:lnTo>
                    <a:pt x="0" y="2049"/>
                  </a:lnTo>
                  <a:lnTo>
                    <a:pt x="3796" y="4233"/>
                  </a:lnTo>
                  <a:lnTo>
                    <a:pt x="7319" y="2194"/>
                  </a:lnTo>
                  <a:lnTo>
                    <a:pt x="3524"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730;p38"/>
            <p:cNvSpPr/>
            <p:nvPr/>
          </p:nvSpPr>
          <p:spPr>
            <a:xfrm>
              <a:off x="2743500" y="2678275"/>
              <a:ext cx="95150" cy="133250"/>
            </a:xfrm>
            <a:custGeom>
              <a:avLst/>
              <a:gdLst/>
              <a:ahLst/>
              <a:cxnLst/>
              <a:rect l="l" t="t" r="r" b="b"/>
              <a:pathLst>
                <a:path w="3806" h="5330" extrusionOk="0">
                  <a:moveTo>
                    <a:pt x="10" y="1"/>
                  </a:moveTo>
                  <a:lnTo>
                    <a:pt x="1" y="3155"/>
                  </a:lnTo>
                  <a:cubicBezTo>
                    <a:pt x="1" y="3340"/>
                    <a:pt x="108" y="3515"/>
                    <a:pt x="273" y="3612"/>
                  </a:cubicBezTo>
                  <a:lnTo>
                    <a:pt x="3155" y="5271"/>
                  </a:lnTo>
                  <a:cubicBezTo>
                    <a:pt x="3224" y="5312"/>
                    <a:pt x="3297" y="5330"/>
                    <a:pt x="3368" y="5330"/>
                  </a:cubicBezTo>
                  <a:cubicBezTo>
                    <a:pt x="3591" y="5330"/>
                    <a:pt x="3798" y="5152"/>
                    <a:pt x="3806" y="4903"/>
                  </a:cubicBezTo>
                  <a:lnTo>
                    <a:pt x="3806" y="2185"/>
                  </a:lnTo>
                  <a:lnTo>
                    <a:pt x="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731;p38"/>
            <p:cNvSpPr/>
            <p:nvPr/>
          </p:nvSpPr>
          <p:spPr>
            <a:xfrm>
              <a:off x="2583100" y="2075025"/>
              <a:ext cx="504025" cy="565925"/>
            </a:xfrm>
            <a:custGeom>
              <a:avLst/>
              <a:gdLst/>
              <a:ahLst/>
              <a:cxnLst/>
              <a:rect l="l" t="t" r="r" b="b"/>
              <a:pathLst>
                <a:path w="20161" h="22637" extrusionOk="0">
                  <a:moveTo>
                    <a:pt x="10076" y="1"/>
                  </a:moveTo>
                  <a:cubicBezTo>
                    <a:pt x="5204" y="1"/>
                    <a:pt x="1127" y="2758"/>
                    <a:pt x="205" y="7650"/>
                  </a:cubicBezTo>
                  <a:cubicBezTo>
                    <a:pt x="98" y="8193"/>
                    <a:pt x="40" y="8737"/>
                    <a:pt x="11" y="9290"/>
                  </a:cubicBezTo>
                  <a:cubicBezTo>
                    <a:pt x="1" y="9474"/>
                    <a:pt x="1" y="9659"/>
                    <a:pt x="1" y="9843"/>
                  </a:cubicBezTo>
                  <a:lnTo>
                    <a:pt x="1" y="10212"/>
                  </a:lnTo>
                  <a:cubicBezTo>
                    <a:pt x="11" y="10726"/>
                    <a:pt x="59" y="11241"/>
                    <a:pt x="137" y="11746"/>
                  </a:cubicBezTo>
                  <a:cubicBezTo>
                    <a:pt x="360" y="13357"/>
                    <a:pt x="855" y="14929"/>
                    <a:pt x="1593" y="16376"/>
                  </a:cubicBezTo>
                  <a:cubicBezTo>
                    <a:pt x="1797" y="16783"/>
                    <a:pt x="2010" y="17181"/>
                    <a:pt x="2253" y="17560"/>
                  </a:cubicBezTo>
                  <a:cubicBezTo>
                    <a:pt x="4097" y="20530"/>
                    <a:pt x="6922" y="22636"/>
                    <a:pt x="10076" y="22636"/>
                  </a:cubicBezTo>
                  <a:cubicBezTo>
                    <a:pt x="12949" y="22636"/>
                    <a:pt x="15550" y="20889"/>
                    <a:pt x="17385" y="18336"/>
                  </a:cubicBezTo>
                  <a:cubicBezTo>
                    <a:pt x="17851" y="17686"/>
                    <a:pt x="18258" y="17006"/>
                    <a:pt x="18608" y="16288"/>
                  </a:cubicBezTo>
                  <a:cubicBezTo>
                    <a:pt x="19346" y="14813"/>
                    <a:pt x="19821" y="13231"/>
                    <a:pt x="20044" y="11600"/>
                  </a:cubicBezTo>
                  <a:cubicBezTo>
                    <a:pt x="20122" y="11018"/>
                    <a:pt x="20161" y="10426"/>
                    <a:pt x="20161" y="9843"/>
                  </a:cubicBezTo>
                  <a:lnTo>
                    <a:pt x="20161" y="9775"/>
                  </a:lnTo>
                  <a:cubicBezTo>
                    <a:pt x="20161" y="9552"/>
                    <a:pt x="20151" y="9338"/>
                    <a:pt x="20142" y="9135"/>
                  </a:cubicBezTo>
                  <a:cubicBezTo>
                    <a:pt x="20103" y="8455"/>
                    <a:pt x="20006" y="7785"/>
                    <a:pt x="19850" y="7125"/>
                  </a:cubicBezTo>
                  <a:cubicBezTo>
                    <a:pt x="18734" y="2563"/>
                    <a:pt x="14784" y="1"/>
                    <a:pt x="10076"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732;p38"/>
            <p:cNvSpPr/>
            <p:nvPr/>
          </p:nvSpPr>
          <p:spPr>
            <a:xfrm>
              <a:off x="2583350" y="2253150"/>
              <a:ext cx="503775" cy="118025"/>
            </a:xfrm>
            <a:custGeom>
              <a:avLst/>
              <a:gdLst/>
              <a:ahLst/>
              <a:cxnLst/>
              <a:rect l="l" t="t" r="r" b="b"/>
              <a:pathLst>
                <a:path w="20151" h="4721" extrusionOk="0">
                  <a:moveTo>
                    <a:pt x="19850" y="0"/>
                  </a:moveTo>
                  <a:cubicBezTo>
                    <a:pt x="17261" y="1768"/>
                    <a:pt x="14100" y="2256"/>
                    <a:pt x="10998" y="2256"/>
                  </a:cubicBezTo>
                  <a:cubicBezTo>
                    <a:pt x="10693" y="2256"/>
                    <a:pt x="10389" y="2251"/>
                    <a:pt x="10085" y="2243"/>
                  </a:cubicBezTo>
                  <a:cubicBezTo>
                    <a:pt x="6882" y="2145"/>
                    <a:pt x="3165" y="2058"/>
                    <a:pt x="204" y="525"/>
                  </a:cubicBezTo>
                  <a:cubicBezTo>
                    <a:pt x="98" y="1068"/>
                    <a:pt x="39" y="1612"/>
                    <a:pt x="10" y="2165"/>
                  </a:cubicBezTo>
                  <a:cubicBezTo>
                    <a:pt x="1" y="2349"/>
                    <a:pt x="1" y="2534"/>
                    <a:pt x="1" y="2718"/>
                  </a:cubicBezTo>
                  <a:lnTo>
                    <a:pt x="1" y="3087"/>
                  </a:lnTo>
                  <a:cubicBezTo>
                    <a:pt x="3126" y="4407"/>
                    <a:pt x="6708" y="4601"/>
                    <a:pt x="10076" y="4708"/>
                  </a:cubicBezTo>
                  <a:cubicBezTo>
                    <a:pt x="10364" y="4716"/>
                    <a:pt x="10652" y="4720"/>
                    <a:pt x="10941" y="4720"/>
                  </a:cubicBezTo>
                  <a:cubicBezTo>
                    <a:pt x="14159" y="4720"/>
                    <a:pt x="17372" y="4200"/>
                    <a:pt x="20151" y="2650"/>
                  </a:cubicBezTo>
                  <a:cubicBezTo>
                    <a:pt x="20151" y="2427"/>
                    <a:pt x="20141" y="2213"/>
                    <a:pt x="20141" y="2010"/>
                  </a:cubicBezTo>
                  <a:cubicBezTo>
                    <a:pt x="20102" y="1330"/>
                    <a:pt x="20005" y="660"/>
                    <a:pt x="19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733;p38"/>
            <p:cNvSpPr/>
            <p:nvPr/>
          </p:nvSpPr>
          <p:spPr>
            <a:xfrm>
              <a:off x="2586500" y="2365025"/>
              <a:ext cx="497725" cy="147975"/>
            </a:xfrm>
            <a:custGeom>
              <a:avLst/>
              <a:gdLst/>
              <a:ahLst/>
              <a:cxnLst/>
              <a:rect l="l" t="t" r="r" b="b"/>
              <a:pathLst>
                <a:path w="19909" h="5919" extrusionOk="0">
                  <a:moveTo>
                    <a:pt x="19908" y="0"/>
                  </a:moveTo>
                  <a:lnTo>
                    <a:pt x="19908" y="0"/>
                  </a:lnTo>
                  <a:cubicBezTo>
                    <a:pt x="16658" y="1301"/>
                    <a:pt x="13216" y="1952"/>
                    <a:pt x="9773" y="1952"/>
                  </a:cubicBezTo>
                  <a:cubicBezTo>
                    <a:pt x="6460" y="1952"/>
                    <a:pt x="3147" y="1350"/>
                    <a:pt x="1" y="146"/>
                  </a:cubicBezTo>
                  <a:lnTo>
                    <a:pt x="1" y="146"/>
                  </a:lnTo>
                  <a:cubicBezTo>
                    <a:pt x="234" y="1757"/>
                    <a:pt x="719" y="3329"/>
                    <a:pt x="1457" y="4776"/>
                  </a:cubicBezTo>
                  <a:cubicBezTo>
                    <a:pt x="4191" y="5538"/>
                    <a:pt x="7003" y="5919"/>
                    <a:pt x="9815" y="5919"/>
                  </a:cubicBezTo>
                  <a:cubicBezTo>
                    <a:pt x="12732" y="5919"/>
                    <a:pt x="15650" y="5509"/>
                    <a:pt x="18482" y="4688"/>
                  </a:cubicBezTo>
                  <a:cubicBezTo>
                    <a:pt x="19210" y="3213"/>
                    <a:pt x="19695" y="1631"/>
                    <a:pt x="199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4" name="Google Shape;734;p38"/>
            <p:cNvSpPr/>
            <p:nvPr/>
          </p:nvSpPr>
          <p:spPr>
            <a:xfrm>
              <a:off x="2603375" y="2471650"/>
              <a:ext cx="468100" cy="63075"/>
            </a:xfrm>
            <a:custGeom>
              <a:avLst/>
              <a:gdLst/>
              <a:ahLst/>
              <a:cxnLst/>
              <a:rect l="l" t="t" r="r" b="b"/>
              <a:pathLst>
                <a:path w="18724" h="2523" extrusionOk="0">
                  <a:moveTo>
                    <a:pt x="560" y="1"/>
                  </a:moveTo>
                  <a:cubicBezTo>
                    <a:pt x="227" y="1"/>
                    <a:pt x="1" y="484"/>
                    <a:pt x="364" y="637"/>
                  </a:cubicBezTo>
                  <a:cubicBezTo>
                    <a:pt x="3255" y="1894"/>
                    <a:pt x="6341" y="2522"/>
                    <a:pt x="9427" y="2522"/>
                  </a:cubicBezTo>
                  <a:cubicBezTo>
                    <a:pt x="12465" y="2522"/>
                    <a:pt x="15505" y="1913"/>
                    <a:pt x="18360" y="695"/>
                  </a:cubicBezTo>
                  <a:cubicBezTo>
                    <a:pt x="18724" y="543"/>
                    <a:pt x="18498" y="59"/>
                    <a:pt x="18157" y="59"/>
                  </a:cubicBezTo>
                  <a:cubicBezTo>
                    <a:pt x="18107" y="59"/>
                    <a:pt x="18054" y="69"/>
                    <a:pt x="18001" y="93"/>
                  </a:cubicBezTo>
                  <a:cubicBezTo>
                    <a:pt x="15262" y="1253"/>
                    <a:pt x="12344" y="1833"/>
                    <a:pt x="9426" y="1833"/>
                  </a:cubicBezTo>
                  <a:cubicBezTo>
                    <a:pt x="6460" y="1833"/>
                    <a:pt x="3493" y="1234"/>
                    <a:pt x="714" y="35"/>
                  </a:cubicBezTo>
                  <a:cubicBezTo>
                    <a:pt x="661" y="11"/>
                    <a:pt x="610" y="1"/>
                    <a:pt x="56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5" name="Google Shape;735;p38"/>
            <p:cNvSpPr/>
            <p:nvPr/>
          </p:nvSpPr>
          <p:spPr>
            <a:xfrm>
              <a:off x="2612325" y="2478550"/>
              <a:ext cx="151675" cy="206450"/>
            </a:xfrm>
            <a:custGeom>
              <a:avLst/>
              <a:gdLst/>
              <a:ahLst/>
              <a:cxnLst/>
              <a:rect l="l" t="t" r="r" b="b"/>
              <a:pathLst>
                <a:path w="6067" h="8258" extrusionOk="0">
                  <a:moveTo>
                    <a:pt x="238" y="0"/>
                  </a:moveTo>
                  <a:cubicBezTo>
                    <a:pt x="121" y="0"/>
                    <a:pt x="1" y="130"/>
                    <a:pt x="74" y="264"/>
                  </a:cubicBezTo>
                  <a:cubicBezTo>
                    <a:pt x="1647" y="3108"/>
                    <a:pt x="3530" y="5767"/>
                    <a:pt x="5704" y="8203"/>
                  </a:cubicBezTo>
                  <a:cubicBezTo>
                    <a:pt x="5737" y="8241"/>
                    <a:pt x="5776" y="8257"/>
                    <a:pt x="5815" y="8257"/>
                  </a:cubicBezTo>
                  <a:cubicBezTo>
                    <a:pt x="5944" y="8257"/>
                    <a:pt x="6066" y="8078"/>
                    <a:pt x="5947" y="7951"/>
                  </a:cubicBezTo>
                  <a:cubicBezTo>
                    <a:pt x="3802" y="5544"/>
                    <a:pt x="1938" y="2904"/>
                    <a:pt x="375" y="89"/>
                  </a:cubicBezTo>
                  <a:cubicBezTo>
                    <a:pt x="342" y="26"/>
                    <a:pt x="291" y="0"/>
                    <a:pt x="238"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736;p38"/>
            <p:cNvSpPr/>
            <p:nvPr/>
          </p:nvSpPr>
          <p:spPr>
            <a:xfrm>
              <a:off x="2913475" y="2478550"/>
              <a:ext cx="151725" cy="206450"/>
            </a:xfrm>
            <a:custGeom>
              <a:avLst/>
              <a:gdLst/>
              <a:ahLst/>
              <a:cxnLst/>
              <a:rect l="l" t="t" r="r" b="b"/>
              <a:pathLst>
                <a:path w="6069" h="8258" extrusionOk="0">
                  <a:moveTo>
                    <a:pt x="5831" y="0"/>
                  </a:moveTo>
                  <a:cubicBezTo>
                    <a:pt x="5778" y="0"/>
                    <a:pt x="5727" y="26"/>
                    <a:pt x="5694" y="89"/>
                  </a:cubicBezTo>
                  <a:cubicBezTo>
                    <a:pt x="4131" y="2904"/>
                    <a:pt x="2258" y="5544"/>
                    <a:pt x="113" y="7951"/>
                  </a:cubicBezTo>
                  <a:cubicBezTo>
                    <a:pt x="1" y="8078"/>
                    <a:pt x="125" y="8257"/>
                    <a:pt x="254" y="8257"/>
                  </a:cubicBezTo>
                  <a:cubicBezTo>
                    <a:pt x="293" y="8257"/>
                    <a:pt x="332" y="8241"/>
                    <a:pt x="365" y="8203"/>
                  </a:cubicBezTo>
                  <a:cubicBezTo>
                    <a:pt x="2530" y="5767"/>
                    <a:pt x="4422" y="3108"/>
                    <a:pt x="5995" y="264"/>
                  </a:cubicBezTo>
                  <a:cubicBezTo>
                    <a:pt x="6068" y="130"/>
                    <a:pt x="5948" y="0"/>
                    <a:pt x="5831"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737;p38"/>
            <p:cNvSpPr/>
            <p:nvPr/>
          </p:nvSpPr>
          <p:spPr>
            <a:xfrm>
              <a:off x="2832800" y="2521525"/>
              <a:ext cx="9250" cy="207975"/>
            </a:xfrm>
            <a:custGeom>
              <a:avLst/>
              <a:gdLst/>
              <a:ahLst/>
              <a:cxnLst/>
              <a:rect l="l" t="t" r="r" b="b"/>
              <a:pathLst>
                <a:path w="370" h="8319" extrusionOk="0">
                  <a:moveTo>
                    <a:pt x="190" y="1"/>
                  </a:moveTo>
                  <a:cubicBezTo>
                    <a:pt x="100" y="1"/>
                    <a:pt x="10" y="59"/>
                    <a:pt x="10" y="175"/>
                  </a:cubicBezTo>
                  <a:lnTo>
                    <a:pt x="1" y="8144"/>
                  </a:lnTo>
                  <a:cubicBezTo>
                    <a:pt x="1" y="8261"/>
                    <a:pt x="88" y="8319"/>
                    <a:pt x="175" y="8319"/>
                  </a:cubicBezTo>
                  <a:cubicBezTo>
                    <a:pt x="263" y="8319"/>
                    <a:pt x="350" y="8261"/>
                    <a:pt x="350" y="8144"/>
                  </a:cubicBezTo>
                  <a:lnTo>
                    <a:pt x="370" y="175"/>
                  </a:lnTo>
                  <a:cubicBezTo>
                    <a:pt x="370" y="59"/>
                    <a:pt x="280" y="1"/>
                    <a:pt x="19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738;p38"/>
            <p:cNvSpPr/>
            <p:nvPr/>
          </p:nvSpPr>
          <p:spPr>
            <a:xfrm>
              <a:off x="1392400" y="3922400"/>
              <a:ext cx="495025" cy="583375"/>
            </a:xfrm>
            <a:custGeom>
              <a:avLst/>
              <a:gdLst/>
              <a:ahLst/>
              <a:cxnLst/>
              <a:rect l="l" t="t" r="r" b="b"/>
              <a:pathLst>
                <a:path w="19801" h="23335" fill="none" extrusionOk="0">
                  <a:moveTo>
                    <a:pt x="689" y="0"/>
                  </a:moveTo>
                  <a:cubicBezTo>
                    <a:pt x="0" y="12978"/>
                    <a:pt x="6270" y="23062"/>
                    <a:pt x="19801" y="23334"/>
                  </a:cubicBez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739;p38"/>
            <p:cNvSpPr/>
            <p:nvPr/>
          </p:nvSpPr>
          <p:spPr>
            <a:xfrm>
              <a:off x="1839850" y="4467400"/>
              <a:ext cx="59000" cy="76700"/>
            </a:xfrm>
            <a:custGeom>
              <a:avLst/>
              <a:gdLst/>
              <a:ahLst/>
              <a:cxnLst/>
              <a:rect l="l" t="t" r="r" b="b"/>
              <a:pathLst>
                <a:path w="2360" h="3068" fill="none" extrusionOk="0">
                  <a:moveTo>
                    <a:pt x="1" y="1"/>
                  </a:moveTo>
                  <a:lnTo>
                    <a:pt x="2359" y="1602"/>
                  </a:lnTo>
                  <a:lnTo>
                    <a:pt x="1" y="3068"/>
                  </a:ln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40" name="Google Shape;740;p38"/>
          <p:cNvGrpSpPr/>
          <p:nvPr/>
        </p:nvGrpSpPr>
        <p:grpSpPr>
          <a:xfrm>
            <a:off x="5795844" y="234786"/>
            <a:ext cx="695655" cy="651807"/>
            <a:chOff x="2991025" y="3977000"/>
            <a:chExt cx="1097075" cy="1027925"/>
          </a:xfrm>
        </p:grpSpPr>
        <p:sp>
          <p:nvSpPr>
            <p:cNvPr id="741" name="Google Shape;741;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742;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743;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744;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45" name="Google Shape;745;p38"/>
          <p:cNvGrpSpPr/>
          <p:nvPr/>
        </p:nvGrpSpPr>
        <p:grpSpPr>
          <a:xfrm>
            <a:off x="7655030" y="857897"/>
            <a:ext cx="437075" cy="409525"/>
            <a:chOff x="2991025" y="3977000"/>
            <a:chExt cx="1097075" cy="1027925"/>
          </a:xfrm>
        </p:grpSpPr>
        <p:sp>
          <p:nvSpPr>
            <p:cNvPr id="746" name="Google Shape;746;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747;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748;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749;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50" name="Google Shape;750;p38"/>
          <p:cNvGrpSpPr/>
          <p:nvPr/>
        </p:nvGrpSpPr>
        <p:grpSpPr>
          <a:xfrm>
            <a:off x="4403642" y="1960397"/>
            <a:ext cx="437075" cy="409525"/>
            <a:chOff x="2991025" y="3977000"/>
            <a:chExt cx="1097075" cy="1027925"/>
          </a:xfrm>
        </p:grpSpPr>
        <p:sp>
          <p:nvSpPr>
            <p:cNvPr id="751" name="Google Shape;751;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752;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753;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754;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55" name="Google Shape;755;p38"/>
          <p:cNvGrpSpPr/>
          <p:nvPr/>
        </p:nvGrpSpPr>
        <p:grpSpPr>
          <a:xfrm>
            <a:off x="7878194" y="1817036"/>
            <a:ext cx="695655" cy="651807"/>
            <a:chOff x="2991025" y="3977000"/>
            <a:chExt cx="1097075" cy="1027925"/>
          </a:xfrm>
        </p:grpSpPr>
        <p:sp>
          <p:nvSpPr>
            <p:cNvPr id="756" name="Google Shape;756;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757;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758;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759;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Tree>
    <p:extLst>
      <p:ext uri="{BB962C8B-B14F-4D97-AF65-F5344CB8AC3E}">
        <p14:creationId xmlns:p14="http://schemas.microsoft.com/office/powerpoint/2010/main" val="127945613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78" name="Google Shape;778;p39"/>
          <p:cNvGrpSpPr/>
          <p:nvPr/>
        </p:nvGrpSpPr>
        <p:grpSpPr>
          <a:xfrm>
            <a:off x="8387377" y="3182216"/>
            <a:ext cx="695655" cy="651807"/>
            <a:chOff x="2991025" y="3977000"/>
            <a:chExt cx="1097075" cy="1027925"/>
          </a:xfrm>
        </p:grpSpPr>
        <p:sp>
          <p:nvSpPr>
            <p:cNvPr id="779" name="Google Shape;779;p39"/>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0" name="Google Shape;780;p39"/>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1" name="Google Shape;781;p39"/>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2" name="Google Shape;782;p39"/>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783" name="Google Shape;783;p39"/>
          <p:cNvGrpSpPr/>
          <p:nvPr/>
        </p:nvGrpSpPr>
        <p:grpSpPr>
          <a:xfrm>
            <a:off x="4761949" y="1978750"/>
            <a:ext cx="437075" cy="409525"/>
            <a:chOff x="2991025" y="3977000"/>
            <a:chExt cx="1097075" cy="1027925"/>
          </a:xfrm>
        </p:grpSpPr>
        <p:sp>
          <p:nvSpPr>
            <p:cNvPr id="784" name="Google Shape;784;p39"/>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5" name="Google Shape;785;p39"/>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6" name="Google Shape;786;p39"/>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87" name="Google Shape;787;p39"/>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788" name="Google Shape;788;p39"/>
          <p:cNvGrpSpPr/>
          <p:nvPr/>
        </p:nvGrpSpPr>
        <p:grpSpPr>
          <a:xfrm>
            <a:off x="5434394" y="264411"/>
            <a:ext cx="695655" cy="651807"/>
            <a:chOff x="2991025" y="3977000"/>
            <a:chExt cx="1097075" cy="1027925"/>
          </a:xfrm>
        </p:grpSpPr>
        <p:sp>
          <p:nvSpPr>
            <p:cNvPr id="789" name="Google Shape;789;p39"/>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0" name="Google Shape;790;p39"/>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1" name="Google Shape;791;p39"/>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2" name="Google Shape;792;p39"/>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793" name="Google Shape;793;p39"/>
          <p:cNvGrpSpPr/>
          <p:nvPr/>
        </p:nvGrpSpPr>
        <p:grpSpPr>
          <a:xfrm>
            <a:off x="8354205" y="473972"/>
            <a:ext cx="437075" cy="409525"/>
            <a:chOff x="2991025" y="3977000"/>
            <a:chExt cx="1097075" cy="1027925"/>
          </a:xfrm>
        </p:grpSpPr>
        <p:sp>
          <p:nvSpPr>
            <p:cNvPr id="794" name="Google Shape;794;p39"/>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5" name="Google Shape;795;p39"/>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6" name="Google Shape;796;p39"/>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97" name="Google Shape;797;p39"/>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798" name="Google Shape;798;p39"/>
          <p:cNvGrpSpPr/>
          <p:nvPr/>
        </p:nvGrpSpPr>
        <p:grpSpPr>
          <a:xfrm>
            <a:off x="4769026" y="3816354"/>
            <a:ext cx="437075" cy="409525"/>
            <a:chOff x="2991025" y="3977000"/>
            <a:chExt cx="1097075" cy="1027925"/>
          </a:xfrm>
        </p:grpSpPr>
        <p:sp>
          <p:nvSpPr>
            <p:cNvPr id="799" name="Google Shape;799;p39"/>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00" name="Google Shape;800;p39"/>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01" name="Google Shape;801;p39"/>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02" name="Google Shape;802;p39"/>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pic>
        <p:nvPicPr>
          <p:cNvPr id="7" name="Picture 6">
            <a:extLst>
              <a:ext uri="{FF2B5EF4-FFF2-40B4-BE49-F238E27FC236}">
                <a16:creationId xmlns:a16="http://schemas.microsoft.com/office/drawing/2014/main" id="{6A03C807-4270-4754-9B2F-EC11DE57F9F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537286" y="1504795"/>
            <a:ext cx="2651990" cy="2690093"/>
          </a:xfrm>
          <a:prstGeom prst="roundRect">
            <a:avLst/>
          </a:prstGeom>
        </p:spPr>
      </p:pic>
      <p:pic>
        <p:nvPicPr>
          <p:cNvPr id="19" name="Picture 18">
            <a:extLst>
              <a:ext uri="{FF2B5EF4-FFF2-40B4-BE49-F238E27FC236}">
                <a16:creationId xmlns:a16="http://schemas.microsoft.com/office/drawing/2014/main" id="{238B0A2B-8D80-49B1-B43C-9A0C449C22DB}"/>
              </a:ext>
            </a:extLst>
          </p:cNvPr>
          <p:cNvPicPr>
            <a:picLocks noChangeAspect="1"/>
          </p:cNvPicPr>
          <p:nvPr/>
        </p:nvPicPr>
        <p:blipFill>
          <a:blip r:embed="rId5">
            <a:clrChange>
              <a:clrFrom>
                <a:srgbClr val="6A5911"/>
              </a:clrFrom>
              <a:clrTo>
                <a:srgbClr val="6A5911">
                  <a:alpha val="0"/>
                </a:srgbClr>
              </a:clrTo>
            </a:clrChange>
            <a:extLst>
              <a:ext uri="{BEBA8EAE-BF5A-486C-A8C5-ECC9F3942E4B}">
                <a14:imgProps xmlns:a14="http://schemas.microsoft.com/office/drawing/2010/main">
                  <a14:imgLayer r:embed="rId6">
                    <a14:imgEffect>
                      <a14:backgroundRemoval t="1172" b="99609" l="6250" r="93750">
                        <a14:foregroundMark x1="6250" y1="32031" x2="6250" y2="32031"/>
                        <a14:foregroundMark x1="43750" y1="15234" x2="43750" y2="15234"/>
                        <a14:foregroundMark x1="42500" y1="16406" x2="42500" y2="16406"/>
                        <a14:foregroundMark x1="38750" y1="16406" x2="38750" y2="16406"/>
                        <a14:foregroundMark x1="36250" y1="16406" x2="36250" y2="16406"/>
                        <a14:foregroundMark x1="34375" y1="15625" x2="34375" y2="15625"/>
                        <a14:foregroundMark x1="37500" y1="13281" x2="37500" y2="13281"/>
                        <a14:foregroundMark x1="37500" y1="13281" x2="37500" y2="13281"/>
                        <a14:foregroundMark x1="37500" y1="13281" x2="37500" y2="13281"/>
                        <a14:foregroundMark x1="49375" y1="87500" x2="49375" y2="87500"/>
                        <a14:foregroundMark x1="50625" y1="93750" x2="50625" y2="93750"/>
                        <a14:foregroundMark x1="50625" y1="94922" x2="50625" y2="94922"/>
                        <a14:foregroundMark x1="93750" y1="33203" x2="93750" y2="33203"/>
                        <a14:foregroundMark x1="60625" y1="18359" x2="60625" y2="18359"/>
                        <a14:foregroundMark x1="59375" y1="13281" x2="59375" y2="13281"/>
                        <a14:foregroundMark x1="59375" y1="13281" x2="59375" y2="13281"/>
                        <a14:foregroundMark x1="57500" y1="13281" x2="57500" y2="13281"/>
                        <a14:foregroundMark x1="57500" y1="12109" x2="57500" y2="12109"/>
                        <a14:foregroundMark x1="56875" y1="12109" x2="56875" y2="12109"/>
                        <a14:foregroundMark x1="55625" y1="11328" x2="55625" y2="11328"/>
                        <a14:foregroundMark x1="59375" y1="11328" x2="64375" y2="11328"/>
                        <a14:foregroundMark x1="68750" y1="12500" x2="68750" y2="12500"/>
                        <a14:foregroundMark x1="63750" y1="7422" x2="63750" y2="7422"/>
                        <a14:foregroundMark x1="60625" y1="6250" x2="60625" y2="6250"/>
                        <a14:foregroundMark x1="58750" y1="10547" x2="58750" y2="10547"/>
                        <a14:foregroundMark x1="52500" y1="18750" x2="52500" y2="18750"/>
                        <a14:foregroundMark x1="33750" y1="18359" x2="33750" y2="18359"/>
                        <a14:foregroundMark x1="30625" y1="13281" x2="30625" y2="13281"/>
                        <a14:foregroundMark x1="29375" y1="6250" x2="29375" y2="6250"/>
                        <a14:foregroundMark x1="62500" y1="1172" x2="62500" y2="1172"/>
                        <a14:foregroundMark x1="47500" y1="8984" x2="47500" y2="8984"/>
                        <a14:foregroundMark x1="49375" y1="99609" x2="49375" y2="99609"/>
                        <a14:foregroundMark x1="49375" y1="99609" x2="49375" y2="99609"/>
                      </a14:backgroundRemoval>
                    </a14:imgEffect>
                  </a14:imgLayer>
                </a14:imgProps>
              </a:ext>
            </a:extLst>
          </a:blip>
          <a:stretch>
            <a:fillRect/>
          </a:stretch>
        </p:blipFill>
        <p:spPr>
          <a:xfrm>
            <a:off x="371487" y="3386891"/>
            <a:ext cx="739963" cy="1183941"/>
          </a:xfrm>
          <a:prstGeom prst="rect">
            <a:avLst/>
          </a:prstGeom>
        </p:spPr>
      </p:pic>
      <p:sp>
        <p:nvSpPr>
          <p:cNvPr id="59" name="Google Shape;1477;p48">
            <a:extLst>
              <a:ext uri="{FF2B5EF4-FFF2-40B4-BE49-F238E27FC236}">
                <a16:creationId xmlns:a16="http://schemas.microsoft.com/office/drawing/2014/main" id="{DEB21CFE-FF43-4354-8D25-6F9F17C01A17}"/>
              </a:ext>
            </a:extLst>
          </p:cNvPr>
          <p:cNvSpPr/>
          <p:nvPr/>
        </p:nvSpPr>
        <p:spPr>
          <a:xfrm>
            <a:off x="515730" y="472193"/>
            <a:ext cx="4663200" cy="1233264"/>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lang="en-US" dirty="0">
              <a:latin typeface="Times New Roman" panose="02020603050405020304" pitchFamily="18" charset="0"/>
              <a:cs typeface="Times New Roman" panose="02020603050405020304" pitchFamily="18" charset="0"/>
            </a:endParaRPr>
          </a:p>
        </p:txBody>
      </p:sp>
      <p:grpSp>
        <p:nvGrpSpPr>
          <p:cNvPr id="60" name="Google Shape;8365;p82">
            <a:extLst>
              <a:ext uri="{FF2B5EF4-FFF2-40B4-BE49-F238E27FC236}">
                <a16:creationId xmlns:a16="http://schemas.microsoft.com/office/drawing/2014/main" id="{9683459A-FEE2-4141-AB4A-9397AD28192B}"/>
              </a:ext>
            </a:extLst>
          </p:cNvPr>
          <p:cNvGrpSpPr/>
          <p:nvPr/>
        </p:nvGrpSpPr>
        <p:grpSpPr>
          <a:xfrm rot="20241731">
            <a:off x="555866" y="330644"/>
            <a:ext cx="392065" cy="387887"/>
            <a:chOff x="4644406" y="4162322"/>
            <a:chExt cx="392065" cy="387887"/>
          </a:xfrm>
        </p:grpSpPr>
        <p:sp>
          <p:nvSpPr>
            <p:cNvPr id="61" name="Google Shape;8366;p82">
              <a:extLst>
                <a:ext uri="{FF2B5EF4-FFF2-40B4-BE49-F238E27FC236}">
                  <a16:creationId xmlns:a16="http://schemas.microsoft.com/office/drawing/2014/main" id="{C6B4F748-38DF-4358-BE83-B41240BEF77E}"/>
                </a:ext>
              </a:extLst>
            </p:cNvPr>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2" name="Google Shape;8367;p82">
              <a:extLst>
                <a:ext uri="{FF2B5EF4-FFF2-40B4-BE49-F238E27FC236}">
                  <a16:creationId xmlns:a16="http://schemas.microsoft.com/office/drawing/2014/main" id="{AA2977A3-C8EE-4B10-878B-FF7C1CC01C6D}"/>
                </a:ext>
              </a:extLst>
            </p:cNvPr>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3" name="Google Shape;8368;p82">
              <a:extLst>
                <a:ext uri="{FF2B5EF4-FFF2-40B4-BE49-F238E27FC236}">
                  <a16:creationId xmlns:a16="http://schemas.microsoft.com/office/drawing/2014/main" id="{4E27C281-16F3-4263-BE35-DA6C817CAF9D}"/>
                </a:ext>
              </a:extLst>
            </p:cNvPr>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64" name="Google Shape;8369;p82">
              <a:extLst>
                <a:ext uri="{FF2B5EF4-FFF2-40B4-BE49-F238E27FC236}">
                  <a16:creationId xmlns:a16="http://schemas.microsoft.com/office/drawing/2014/main" id="{67CC9FA3-8A47-4874-AF13-7D52E4FA1023}"/>
                </a:ext>
              </a:extLst>
            </p:cNvPr>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65" name="Google Shape;8370;p82">
              <a:extLst>
                <a:ext uri="{FF2B5EF4-FFF2-40B4-BE49-F238E27FC236}">
                  <a16:creationId xmlns:a16="http://schemas.microsoft.com/office/drawing/2014/main" id="{03357C1F-EFCD-48BE-8329-EE248B0B668B}"/>
                </a:ext>
              </a:extLst>
            </p:cNvPr>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6" name="Google Shape;8371;p82">
              <a:extLst>
                <a:ext uri="{FF2B5EF4-FFF2-40B4-BE49-F238E27FC236}">
                  <a16:creationId xmlns:a16="http://schemas.microsoft.com/office/drawing/2014/main" id="{43A47650-501A-43D0-97AA-57B53280998C}"/>
                </a:ext>
              </a:extLst>
            </p:cNvPr>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68" name="TextBox 67">
            <a:extLst>
              <a:ext uri="{FF2B5EF4-FFF2-40B4-BE49-F238E27FC236}">
                <a16:creationId xmlns:a16="http://schemas.microsoft.com/office/drawing/2014/main" id="{A223A4D5-D764-4D68-89E0-F1159CC40741}"/>
              </a:ext>
            </a:extLst>
          </p:cNvPr>
          <p:cNvSpPr txBox="1"/>
          <p:nvPr/>
        </p:nvSpPr>
        <p:spPr>
          <a:xfrm>
            <a:off x="750563" y="505128"/>
            <a:ext cx="4349648" cy="1200329"/>
          </a:xfrm>
          <a:prstGeom prst="rect">
            <a:avLst/>
          </a:prstGeom>
          <a:noFill/>
        </p:spPr>
        <p:txBody>
          <a:bodyPr wrap="square">
            <a:spAutoFit/>
          </a:bodyPr>
          <a:lstStyle/>
          <a:p>
            <a:pPr algn="just"/>
            <a:r>
              <a:rPr lang="vi-VN" sz="2400" dirty="0">
                <a:solidFill>
                  <a:srgbClr val="004248"/>
                </a:solidFill>
                <a:latin typeface="Times New Roman" panose="02020603050405020304" pitchFamily="18" charset="0"/>
                <a:cs typeface="Times New Roman" panose="02020603050405020304" pitchFamily="18" charset="0"/>
              </a:rPr>
              <a:t>Em hãy quan sát hình 19.7 và nghiên cứu nội dung SGK để trả lời câu hỏi sau: </a:t>
            </a:r>
            <a:endParaRPr lang="en-US" sz="2400" dirty="0">
              <a:latin typeface="Times New Roman" panose="02020603050405020304" pitchFamily="18" charset="0"/>
              <a:cs typeface="Times New Roman" panose="02020603050405020304" pitchFamily="18" charset="0"/>
            </a:endParaRPr>
          </a:p>
        </p:txBody>
      </p:sp>
      <p:sp>
        <p:nvSpPr>
          <p:cNvPr id="70" name="TextBox 69">
            <a:extLst>
              <a:ext uri="{FF2B5EF4-FFF2-40B4-BE49-F238E27FC236}">
                <a16:creationId xmlns:a16="http://schemas.microsoft.com/office/drawing/2014/main" id="{A0453640-CA04-4A88-BAE3-C89FF4B4107A}"/>
              </a:ext>
            </a:extLst>
          </p:cNvPr>
          <p:cNvSpPr txBox="1"/>
          <p:nvPr/>
        </p:nvSpPr>
        <p:spPr>
          <a:xfrm>
            <a:off x="1140354" y="2037623"/>
            <a:ext cx="3334329" cy="2554545"/>
          </a:xfrm>
          <a:prstGeom prst="rect">
            <a:avLst/>
          </a:prstGeom>
          <a:noFill/>
        </p:spPr>
        <p:txBody>
          <a:bodyPr wrap="square">
            <a:spAutoFit/>
          </a:bodyPr>
          <a:lstStyle/>
          <a:p>
            <a:pPr algn="ctr"/>
            <a:r>
              <a:rPr lang="vi-VN" sz="3200" dirty="0">
                <a:solidFill>
                  <a:schemeClr val="accent6"/>
                </a:solidFill>
                <a:latin typeface="Times New Roman" panose="02020603050405020304" pitchFamily="18" charset="0"/>
                <a:ea typeface="Arial" panose="020B0604020202020204" pitchFamily="34" charset="0"/>
                <a:cs typeface="Times New Roman" panose="02020603050405020304" pitchFamily="18" charset="0"/>
              </a:rPr>
              <a:t>V</a:t>
            </a:r>
            <a:r>
              <a:rPr lang="vi-VN" sz="3200" dirty="0">
                <a:solidFill>
                  <a:schemeClr val="accent6"/>
                </a:solidFill>
                <a:effectLst/>
                <a:latin typeface="Times New Roman" panose="02020603050405020304" pitchFamily="18" charset="0"/>
                <a:ea typeface="Arial" panose="020B0604020202020204" pitchFamily="34" charset="0"/>
                <a:cs typeface="Times New Roman" panose="02020603050405020304" pitchFamily="18" charset="0"/>
              </a:rPr>
              <a:t>ì sao ta có thể vẽ các đường sức từ của từ trường Trái Đất với chiều như hình 19.7 ???</a:t>
            </a:r>
            <a:endParaRPr lang="en-US" sz="3200" dirty="0">
              <a:solidFill>
                <a:schemeClr val="accent6"/>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60871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wipe(down)">
                                      <p:cBhvr>
                                        <p:cTn id="7" dur="580">
                                          <p:stCondLst>
                                            <p:cond delay="0"/>
                                          </p:stCondLst>
                                        </p:cTn>
                                        <p:tgtEl>
                                          <p:spTgt spid="70"/>
                                        </p:tgtEl>
                                      </p:cBhvr>
                                    </p:animEffect>
                                    <p:anim calcmode="lin" valueType="num">
                                      <p:cBhvr>
                                        <p:cTn id="8" dur="1822" tmFilter="0,0; 0.14,0.36; 0.43,0.73; 0.71,0.91; 1.0,1.0">
                                          <p:stCondLst>
                                            <p:cond delay="0"/>
                                          </p:stCondLst>
                                        </p:cTn>
                                        <p:tgtEl>
                                          <p:spTgt spid="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0"/>
                                        </p:tgtEl>
                                        <p:attrNameLst>
                                          <p:attrName>ppt_y</p:attrName>
                                        </p:attrNameLst>
                                      </p:cBhvr>
                                      <p:tavLst>
                                        <p:tav tm="0" fmla="#ppt_y-sin(pi*$)/81">
                                          <p:val>
                                            <p:fltVal val="0"/>
                                          </p:val>
                                        </p:tav>
                                        <p:tav tm="100000">
                                          <p:val>
                                            <p:fltVal val="1"/>
                                          </p:val>
                                        </p:tav>
                                      </p:tavLst>
                                    </p:anim>
                                    <p:animScale>
                                      <p:cBhvr>
                                        <p:cTn id="13" dur="26">
                                          <p:stCondLst>
                                            <p:cond delay="650"/>
                                          </p:stCondLst>
                                        </p:cTn>
                                        <p:tgtEl>
                                          <p:spTgt spid="70"/>
                                        </p:tgtEl>
                                      </p:cBhvr>
                                      <p:to x="100000" y="60000"/>
                                    </p:animScale>
                                    <p:animScale>
                                      <p:cBhvr>
                                        <p:cTn id="14" dur="166" decel="50000">
                                          <p:stCondLst>
                                            <p:cond delay="676"/>
                                          </p:stCondLst>
                                        </p:cTn>
                                        <p:tgtEl>
                                          <p:spTgt spid="70"/>
                                        </p:tgtEl>
                                      </p:cBhvr>
                                      <p:to x="100000" y="100000"/>
                                    </p:animScale>
                                    <p:animScale>
                                      <p:cBhvr>
                                        <p:cTn id="15" dur="26">
                                          <p:stCondLst>
                                            <p:cond delay="1312"/>
                                          </p:stCondLst>
                                        </p:cTn>
                                        <p:tgtEl>
                                          <p:spTgt spid="70"/>
                                        </p:tgtEl>
                                      </p:cBhvr>
                                      <p:to x="100000" y="80000"/>
                                    </p:animScale>
                                    <p:animScale>
                                      <p:cBhvr>
                                        <p:cTn id="16" dur="166" decel="50000">
                                          <p:stCondLst>
                                            <p:cond delay="1338"/>
                                          </p:stCondLst>
                                        </p:cTn>
                                        <p:tgtEl>
                                          <p:spTgt spid="70"/>
                                        </p:tgtEl>
                                      </p:cBhvr>
                                      <p:to x="100000" y="100000"/>
                                    </p:animScale>
                                    <p:animScale>
                                      <p:cBhvr>
                                        <p:cTn id="17" dur="26">
                                          <p:stCondLst>
                                            <p:cond delay="1642"/>
                                          </p:stCondLst>
                                        </p:cTn>
                                        <p:tgtEl>
                                          <p:spTgt spid="70"/>
                                        </p:tgtEl>
                                      </p:cBhvr>
                                      <p:to x="100000" y="90000"/>
                                    </p:animScale>
                                    <p:animScale>
                                      <p:cBhvr>
                                        <p:cTn id="18" dur="166" decel="50000">
                                          <p:stCondLst>
                                            <p:cond delay="1668"/>
                                          </p:stCondLst>
                                        </p:cTn>
                                        <p:tgtEl>
                                          <p:spTgt spid="70"/>
                                        </p:tgtEl>
                                      </p:cBhvr>
                                      <p:to x="100000" y="100000"/>
                                    </p:animScale>
                                    <p:animScale>
                                      <p:cBhvr>
                                        <p:cTn id="19" dur="26">
                                          <p:stCondLst>
                                            <p:cond delay="1808"/>
                                          </p:stCondLst>
                                        </p:cTn>
                                        <p:tgtEl>
                                          <p:spTgt spid="70"/>
                                        </p:tgtEl>
                                      </p:cBhvr>
                                      <p:to x="100000" y="95000"/>
                                    </p:animScale>
                                    <p:animScale>
                                      <p:cBhvr>
                                        <p:cTn id="20" dur="166" decel="50000">
                                          <p:stCondLst>
                                            <p:cond delay="1834"/>
                                          </p:stCondLst>
                                        </p:cTn>
                                        <p:tgtEl>
                                          <p:spTgt spid="70"/>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down)">
                                      <p:cBhvr>
                                        <p:cTn id="23" dur="580">
                                          <p:stCondLst>
                                            <p:cond delay="0"/>
                                          </p:stCondLst>
                                        </p:cTn>
                                        <p:tgtEl>
                                          <p:spTgt spid="19"/>
                                        </p:tgtEl>
                                      </p:cBhvr>
                                    </p:animEffect>
                                    <p:anim calcmode="lin" valueType="num">
                                      <p:cBhvr>
                                        <p:cTn id="24"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29" dur="26">
                                          <p:stCondLst>
                                            <p:cond delay="650"/>
                                          </p:stCondLst>
                                        </p:cTn>
                                        <p:tgtEl>
                                          <p:spTgt spid="19"/>
                                        </p:tgtEl>
                                      </p:cBhvr>
                                      <p:to x="100000" y="60000"/>
                                    </p:animScale>
                                    <p:animScale>
                                      <p:cBhvr>
                                        <p:cTn id="30" dur="166" decel="50000">
                                          <p:stCondLst>
                                            <p:cond delay="676"/>
                                          </p:stCondLst>
                                        </p:cTn>
                                        <p:tgtEl>
                                          <p:spTgt spid="19"/>
                                        </p:tgtEl>
                                      </p:cBhvr>
                                      <p:to x="100000" y="100000"/>
                                    </p:animScale>
                                    <p:animScale>
                                      <p:cBhvr>
                                        <p:cTn id="31" dur="26">
                                          <p:stCondLst>
                                            <p:cond delay="1312"/>
                                          </p:stCondLst>
                                        </p:cTn>
                                        <p:tgtEl>
                                          <p:spTgt spid="19"/>
                                        </p:tgtEl>
                                      </p:cBhvr>
                                      <p:to x="100000" y="80000"/>
                                    </p:animScale>
                                    <p:animScale>
                                      <p:cBhvr>
                                        <p:cTn id="32" dur="166" decel="50000">
                                          <p:stCondLst>
                                            <p:cond delay="1338"/>
                                          </p:stCondLst>
                                        </p:cTn>
                                        <p:tgtEl>
                                          <p:spTgt spid="19"/>
                                        </p:tgtEl>
                                      </p:cBhvr>
                                      <p:to x="100000" y="100000"/>
                                    </p:animScale>
                                    <p:animScale>
                                      <p:cBhvr>
                                        <p:cTn id="33" dur="26">
                                          <p:stCondLst>
                                            <p:cond delay="1642"/>
                                          </p:stCondLst>
                                        </p:cTn>
                                        <p:tgtEl>
                                          <p:spTgt spid="19"/>
                                        </p:tgtEl>
                                      </p:cBhvr>
                                      <p:to x="100000" y="90000"/>
                                    </p:animScale>
                                    <p:animScale>
                                      <p:cBhvr>
                                        <p:cTn id="34" dur="166" decel="50000">
                                          <p:stCondLst>
                                            <p:cond delay="1668"/>
                                          </p:stCondLst>
                                        </p:cTn>
                                        <p:tgtEl>
                                          <p:spTgt spid="19"/>
                                        </p:tgtEl>
                                      </p:cBhvr>
                                      <p:to x="100000" y="100000"/>
                                    </p:animScale>
                                    <p:animScale>
                                      <p:cBhvr>
                                        <p:cTn id="35" dur="26">
                                          <p:stCondLst>
                                            <p:cond delay="1808"/>
                                          </p:stCondLst>
                                        </p:cTn>
                                        <p:tgtEl>
                                          <p:spTgt spid="19"/>
                                        </p:tgtEl>
                                      </p:cBhvr>
                                      <p:to x="100000" y="95000"/>
                                    </p:animScale>
                                    <p:animScale>
                                      <p:cBhvr>
                                        <p:cTn id="36"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504" name="Google Shape;504;p36"/>
          <p:cNvGrpSpPr/>
          <p:nvPr/>
        </p:nvGrpSpPr>
        <p:grpSpPr>
          <a:xfrm>
            <a:off x="5871269" y="223386"/>
            <a:ext cx="695655" cy="651807"/>
            <a:chOff x="2991025" y="3977000"/>
            <a:chExt cx="1097075" cy="1027925"/>
          </a:xfrm>
        </p:grpSpPr>
        <p:sp>
          <p:nvSpPr>
            <p:cNvPr id="505" name="Google Shape;50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06" name="Google Shape;50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07" name="Google Shape;50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08" name="Google Shape;50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509" name="Google Shape;509;p36"/>
          <p:cNvGrpSpPr/>
          <p:nvPr/>
        </p:nvGrpSpPr>
        <p:grpSpPr>
          <a:xfrm>
            <a:off x="7362905" y="479109"/>
            <a:ext cx="437075" cy="409525"/>
            <a:chOff x="2991025" y="3977000"/>
            <a:chExt cx="1097075" cy="1027925"/>
          </a:xfrm>
        </p:grpSpPr>
        <p:sp>
          <p:nvSpPr>
            <p:cNvPr id="510" name="Google Shape;51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1" name="Google Shape;51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2" name="Google Shape;51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3" name="Google Shape;51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514" name="Google Shape;514;p36"/>
          <p:cNvGrpSpPr/>
          <p:nvPr/>
        </p:nvGrpSpPr>
        <p:grpSpPr>
          <a:xfrm>
            <a:off x="7874069" y="787961"/>
            <a:ext cx="695655" cy="651807"/>
            <a:chOff x="2991025" y="3977000"/>
            <a:chExt cx="1097075" cy="1027925"/>
          </a:xfrm>
        </p:grpSpPr>
        <p:sp>
          <p:nvSpPr>
            <p:cNvPr id="515" name="Google Shape;51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6" name="Google Shape;51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7" name="Google Shape;51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18" name="Google Shape;51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519" name="Google Shape;519;p36"/>
          <p:cNvGrpSpPr/>
          <p:nvPr/>
        </p:nvGrpSpPr>
        <p:grpSpPr>
          <a:xfrm>
            <a:off x="5099956" y="3243521"/>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pic>
        <p:nvPicPr>
          <p:cNvPr id="34" name="Picture 33">
            <a:extLst>
              <a:ext uri="{FF2B5EF4-FFF2-40B4-BE49-F238E27FC236}">
                <a16:creationId xmlns:a16="http://schemas.microsoft.com/office/drawing/2014/main" id="{AF31A4A9-3461-421B-A6A6-79E0595222D1}"/>
              </a:ext>
            </a:extLst>
          </p:cNvPr>
          <p:cNvPicPr>
            <a:picLocks noChangeAspect="1"/>
          </p:cNvPicPr>
          <p:nvPr/>
        </p:nvPicPr>
        <p:blipFill rotWithShape="1">
          <a:blip r:embed="rId3"/>
          <a:srcRect b="14194"/>
          <a:stretch/>
        </p:blipFill>
        <p:spPr>
          <a:xfrm>
            <a:off x="5738837" y="1622472"/>
            <a:ext cx="2651990" cy="2312176"/>
          </a:xfrm>
          <a:prstGeom prst="roundRect">
            <a:avLst/>
          </a:prstGeom>
        </p:spPr>
      </p:pic>
      <p:grpSp>
        <p:nvGrpSpPr>
          <p:cNvPr id="93" name="Google Shape;514;p36">
            <a:extLst>
              <a:ext uri="{FF2B5EF4-FFF2-40B4-BE49-F238E27FC236}">
                <a16:creationId xmlns:a16="http://schemas.microsoft.com/office/drawing/2014/main" id="{90599B65-94B5-4267-A04B-12100FC12BA6}"/>
              </a:ext>
            </a:extLst>
          </p:cNvPr>
          <p:cNvGrpSpPr/>
          <p:nvPr/>
        </p:nvGrpSpPr>
        <p:grpSpPr>
          <a:xfrm>
            <a:off x="7495931" y="4106746"/>
            <a:ext cx="695655" cy="651807"/>
            <a:chOff x="2991025" y="3977000"/>
            <a:chExt cx="1097075" cy="1027925"/>
          </a:xfrm>
        </p:grpSpPr>
        <p:sp>
          <p:nvSpPr>
            <p:cNvPr id="94" name="Google Shape;515;p36">
              <a:extLst>
                <a:ext uri="{FF2B5EF4-FFF2-40B4-BE49-F238E27FC236}">
                  <a16:creationId xmlns:a16="http://schemas.microsoft.com/office/drawing/2014/main" id="{CE128170-C322-4317-8F1C-FC862840A7DA}"/>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 name="Google Shape;516;p36">
              <a:extLst>
                <a:ext uri="{FF2B5EF4-FFF2-40B4-BE49-F238E27FC236}">
                  <a16:creationId xmlns:a16="http://schemas.microsoft.com/office/drawing/2014/main" id="{038BC25E-F7DE-4AFB-9636-073D186079AD}"/>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 name="Google Shape;517;p36">
              <a:extLst>
                <a:ext uri="{FF2B5EF4-FFF2-40B4-BE49-F238E27FC236}">
                  <a16:creationId xmlns:a16="http://schemas.microsoft.com/office/drawing/2014/main" id="{DDA20AF3-17D5-4A5D-9186-A1EDE0B50402}"/>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7" name="Google Shape;518;p36">
              <a:extLst>
                <a:ext uri="{FF2B5EF4-FFF2-40B4-BE49-F238E27FC236}">
                  <a16:creationId xmlns:a16="http://schemas.microsoft.com/office/drawing/2014/main" id="{A730B94B-AEBA-4F62-B3AE-C774A3CD248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103" name="Google Shape;519;p36">
            <a:extLst>
              <a:ext uri="{FF2B5EF4-FFF2-40B4-BE49-F238E27FC236}">
                <a16:creationId xmlns:a16="http://schemas.microsoft.com/office/drawing/2014/main" id="{7CFDD168-709A-454D-B2F9-1E7725224B69}"/>
              </a:ext>
            </a:extLst>
          </p:cNvPr>
          <p:cNvGrpSpPr/>
          <p:nvPr/>
        </p:nvGrpSpPr>
        <p:grpSpPr>
          <a:xfrm>
            <a:off x="5613602" y="4272402"/>
            <a:ext cx="437075" cy="409525"/>
            <a:chOff x="2991025" y="3977000"/>
            <a:chExt cx="1097075" cy="1027925"/>
          </a:xfrm>
        </p:grpSpPr>
        <p:sp>
          <p:nvSpPr>
            <p:cNvPr id="104" name="Google Shape;520;p36">
              <a:extLst>
                <a:ext uri="{FF2B5EF4-FFF2-40B4-BE49-F238E27FC236}">
                  <a16:creationId xmlns:a16="http://schemas.microsoft.com/office/drawing/2014/main" id="{566E57E3-2779-4C59-8856-3C5058DFECA9}"/>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5" name="Google Shape;521;p36">
              <a:extLst>
                <a:ext uri="{FF2B5EF4-FFF2-40B4-BE49-F238E27FC236}">
                  <a16:creationId xmlns:a16="http://schemas.microsoft.com/office/drawing/2014/main" id="{FB15A5C1-3837-4E8B-A239-DDECE05B3CBD}"/>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6" name="Google Shape;522;p36">
              <a:extLst>
                <a:ext uri="{FF2B5EF4-FFF2-40B4-BE49-F238E27FC236}">
                  <a16:creationId xmlns:a16="http://schemas.microsoft.com/office/drawing/2014/main" id="{BE2979DC-7416-4487-9F92-ACB7E182870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7" name="Google Shape;523;p36">
              <a:extLst>
                <a:ext uri="{FF2B5EF4-FFF2-40B4-BE49-F238E27FC236}">
                  <a16:creationId xmlns:a16="http://schemas.microsoft.com/office/drawing/2014/main" id="{473CED7E-90D8-40B9-9FF2-56481E3BB54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36" name="Group 35">
            <a:extLst>
              <a:ext uri="{FF2B5EF4-FFF2-40B4-BE49-F238E27FC236}">
                <a16:creationId xmlns:a16="http://schemas.microsoft.com/office/drawing/2014/main" id="{F3520BE5-2E38-49F9-8F2F-858F9A2F4228}"/>
              </a:ext>
            </a:extLst>
          </p:cNvPr>
          <p:cNvGrpSpPr/>
          <p:nvPr/>
        </p:nvGrpSpPr>
        <p:grpSpPr>
          <a:xfrm>
            <a:off x="639348" y="563350"/>
            <a:ext cx="4151917" cy="4187697"/>
            <a:chOff x="966880" y="578544"/>
            <a:chExt cx="3079749" cy="4187697"/>
          </a:xfrm>
        </p:grpSpPr>
        <p:sp>
          <p:nvSpPr>
            <p:cNvPr id="35" name="Rectangle: Rounded Corners 34">
              <a:extLst>
                <a:ext uri="{FF2B5EF4-FFF2-40B4-BE49-F238E27FC236}">
                  <a16:creationId xmlns:a16="http://schemas.microsoft.com/office/drawing/2014/main" id="{544612AD-201A-4263-AAFB-40B6681AF2BC}"/>
                </a:ext>
              </a:extLst>
            </p:cNvPr>
            <p:cNvSpPr/>
            <p:nvPr/>
          </p:nvSpPr>
          <p:spPr>
            <a:xfrm>
              <a:off x="966880" y="578544"/>
              <a:ext cx="2989354" cy="398641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latin typeface="Times New Roman" panose="02020603050405020304" pitchFamily="18" charset="0"/>
                <a:cs typeface="Times New Roman" panose="02020603050405020304" pitchFamily="18" charset="0"/>
              </a:endParaRPr>
            </a:p>
          </p:txBody>
        </p:sp>
        <p:sp>
          <p:nvSpPr>
            <p:cNvPr id="109" name="Rectangle: Rounded Corners 108">
              <a:extLst>
                <a:ext uri="{FF2B5EF4-FFF2-40B4-BE49-F238E27FC236}">
                  <a16:creationId xmlns:a16="http://schemas.microsoft.com/office/drawing/2014/main" id="{7F09F6BD-4F78-437B-ADFC-28B45B95353E}"/>
                </a:ext>
              </a:extLst>
            </p:cNvPr>
            <p:cNvSpPr/>
            <p:nvPr/>
          </p:nvSpPr>
          <p:spPr>
            <a:xfrm>
              <a:off x="1106210" y="831277"/>
              <a:ext cx="2940419" cy="393496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Trái Đất là một nam châm khổng lồ có 2 cực từ không trùng với 2 cực địa lí. </a:t>
              </a:r>
              <a:endParaRPr lang="en-US" sz="2400" dirty="0">
                <a:latin typeface="Times New Roman" panose="02020603050405020304" pitchFamily="18" charset="0"/>
                <a:cs typeface="Times New Roman" panose="02020603050405020304" pitchFamily="18" charset="0"/>
              </a:endParaRPr>
            </a:p>
            <a:p>
              <a:pPr algn="just"/>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đường sức từ của từ trường Trái Đất có chiều từ Nam bán cầu đến Bắc bán cầu. </a:t>
              </a:r>
              <a:endParaRPr lang="en-US" sz="24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482401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083590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37"/>
          <p:cNvSpPr/>
          <p:nvPr/>
        </p:nvSpPr>
        <p:spPr>
          <a:xfrm>
            <a:off x="557748" y="1713438"/>
            <a:ext cx="5324371" cy="2045512"/>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vi-VN" sz="3200" dirty="0">
                <a:solidFill>
                  <a:srgbClr val="004248"/>
                </a:solidFill>
                <a:latin typeface="+mj-lt"/>
              </a:rPr>
              <a:t>Bằng cách nào chứng tỏ xung quanh Trái Đất có từ trường?</a:t>
            </a:r>
            <a:endParaRPr sz="3200" dirty="0">
              <a:solidFill>
                <a:srgbClr val="004248"/>
              </a:solidFill>
              <a:latin typeface="+mj-lt"/>
            </a:endParaRPr>
          </a:p>
        </p:txBody>
      </p:sp>
      <p:grpSp>
        <p:nvGrpSpPr>
          <p:cNvPr id="531" name="Google Shape;531;p37"/>
          <p:cNvGrpSpPr/>
          <p:nvPr/>
        </p:nvGrpSpPr>
        <p:grpSpPr>
          <a:xfrm>
            <a:off x="6925175" y="677513"/>
            <a:ext cx="1503725" cy="1437425"/>
            <a:chOff x="5121850" y="490225"/>
            <a:chExt cx="1503725" cy="1437425"/>
          </a:xfrm>
        </p:grpSpPr>
        <p:sp>
          <p:nvSpPr>
            <p:cNvPr id="532" name="Google Shape;532;p37"/>
            <p:cNvSpPr/>
            <p:nvPr/>
          </p:nvSpPr>
          <p:spPr>
            <a:xfrm>
              <a:off x="5777225" y="1526150"/>
              <a:ext cx="364000" cy="400400"/>
            </a:xfrm>
            <a:custGeom>
              <a:avLst/>
              <a:gdLst/>
              <a:ahLst/>
              <a:cxnLst/>
              <a:rect l="l" t="t" r="r" b="b"/>
              <a:pathLst>
                <a:path w="14560" h="16016" extrusionOk="0">
                  <a:moveTo>
                    <a:pt x="574" y="3211"/>
                  </a:moveTo>
                  <a:lnTo>
                    <a:pt x="574" y="3211"/>
                  </a:lnTo>
                  <a:cubicBezTo>
                    <a:pt x="567" y="3214"/>
                    <a:pt x="560" y="3218"/>
                    <a:pt x="553" y="3223"/>
                  </a:cubicBezTo>
                  <a:lnTo>
                    <a:pt x="574" y="3211"/>
                  </a:lnTo>
                  <a:close/>
                  <a:moveTo>
                    <a:pt x="1601" y="5901"/>
                  </a:moveTo>
                  <a:cubicBezTo>
                    <a:pt x="1593" y="5904"/>
                    <a:pt x="1586" y="5908"/>
                    <a:pt x="1582" y="5911"/>
                  </a:cubicBezTo>
                  <a:lnTo>
                    <a:pt x="1601" y="5901"/>
                  </a:lnTo>
                  <a:close/>
                  <a:moveTo>
                    <a:pt x="6649" y="6057"/>
                  </a:moveTo>
                  <a:lnTo>
                    <a:pt x="6649" y="6057"/>
                  </a:lnTo>
                  <a:cubicBezTo>
                    <a:pt x="6639" y="6086"/>
                    <a:pt x="6639" y="6115"/>
                    <a:pt x="6629" y="6135"/>
                  </a:cubicBezTo>
                  <a:lnTo>
                    <a:pt x="6581" y="6096"/>
                  </a:lnTo>
                  <a:lnTo>
                    <a:pt x="6649" y="6057"/>
                  </a:lnTo>
                  <a:close/>
                  <a:moveTo>
                    <a:pt x="12" y="7322"/>
                  </a:moveTo>
                  <a:lnTo>
                    <a:pt x="12" y="7322"/>
                  </a:lnTo>
                  <a:cubicBezTo>
                    <a:pt x="8" y="7324"/>
                    <a:pt x="4" y="7326"/>
                    <a:pt x="0" y="7328"/>
                  </a:cubicBezTo>
                  <a:lnTo>
                    <a:pt x="12" y="7322"/>
                  </a:lnTo>
                  <a:close/>
                  <a:moveTo>
                    <a:pt x="3057" y="11099"/>
                  </a:moveTo>
                  <a:lnTo>
                    <a:pt x="3048" y="11104"/>
                  </a:lnTo>
                  <a:cubicBezTo>
                    <a:pt x="3051" y="11103"/>
                    <a:pt x="3054" y="11101"/>
                    <a:pt x="3057" y="11099"/>
                  </a:cubicBezTo>
                  <a:close/>
                  <a:moveTo>
                    <a:pt x="1844" y="11672"/>
                  </a:moveTo>
                  <a:lnTo>
                    <a:pt x="1835" y="11677"/>
                  </a:lnTo>
                  <a:cubicBezTo>
                    <a:pt x="1838" y="11675"/>
                    <a:pt x="1841" y="11674"/>
                    <a:pt x="1844" y="11672"/>
                  </a:cubicBezTo>
                  <a:close/>
                  <a:moveTo>
                    <a:pt x="9046" y="15845"/>
                  </a:moveTo>
                  <a:lnTo>
                    <a:pt x="9037" y="15851"/>
                  </a:lnTo>
                  <a:cubicBezTo>
                    <a:pt x="9040" y="15849"/>
                    <a:pt x="9043" y="15847"/>
                    <a:pt x="9046" y="15845"/>
                  </a:cubicBezTo>
                  <a:close/>
                  <a:moveTo>
                    <a:pt x="7649" y="0"/>
                  </a:moveTo>
                  <a:cubicBezTo>
                    <a:pt x="7639" y="10"/>
                    <a:pt x="7629" y="10"/>
                    <a:pt x="7619" y="20"/>
                  </a:cubicBezTo>
                  <a:lnTo>
                    <a:pt x="5999" y="961"/>
                  </a:lnTo>
                  <a:lnTo>
                    <a:pt x="5931" y="621"/>
                  </a:lnTo>
                  <a:lnTo>
                    <a:pt x="5931" y="612"/>
                  </a:lnTo>
                  <a:lnTo>
                    <a:pt x="5931" y="602"/>
                  </a:lnTo>
                  <a:cubicBezTo>
                    <a:pt x="5931" y="592"/>
                    <a:pt x="5931" y="592"/>
                    <a:pt x="5931" y="583"/>
                  </a:cubicBezTo>
                  <a:lnTo>
                    <a:pt x="5931" y="563"/>
                  </a:lnTo>
                  <a:lnTo>
                    <a:pt x="5931" y="553"/>
                  </a:lnTo>
                  <a:cubicBezTo>
                    <a:pt x="5931" y="544"/>
                    <a:pt x="5931" y="544"/>
                    <a:pt x="5931" y="534"/>
                  </a:cubicBezTo>
                  <a:cubicBezTo>
                    <a:pt x="5931" y="534"/>
                    <a:pt x="5931" y="524"/>
                    <a:pt x="5931" y="524"/>
                  </a:cubicBezTo>
                  <a:lnTo>
                    <a:pt x="5931" y="505"/>
                  </a:lnTo>
                  <a:lnTo>
                    <a:pt x="5931" y="495"/>
                  </a:lnTo>
                  <a:lnTo>
                    <a:pt x="5921" y="476"/>
                  </a:lnTo>
                  <a:lnTo>
                    <a:pt x="5911" y="466"/>
                  </a:lnTo>
                  <a:lnTo>
                    <a:pt x="5901" y="447"/>
                  </a:lnTo>
                  <a:cubicBezTo>
                    <a:pt x="5901" y="437"/>
                    <a:pt x="5892" y="427"/>
                    <a:pt x="5892" y="427"/>
                  </a:cubicBezTo>
                  <a:lnTo>
                    <a:pt x="5863" y="379"/>
                  </a:lnTo>
                  <a:lnTo>
                    <a:pt x="5853" y="369"/>
                  </a:lnTo>
                  <a:lnTo>
                    <a:pt x="5843" y="350"/>
                  </a:lnTo>
                  <a:lnTo>
                    <a:pt x="5824" y="330"/>
                  </a:lnTo>
                  <a:lnTo>
                    <a:pt x="5814" y="321"/>
                  </a:lnTo>
                  <a:lnTo>
                    <a:pt x="5804" y="311"/>
                  </a:lnTo>
                  <a:lnTo>
                    <a:pt x="5795" y="291"/>
                  </a:lnTo>
                  <a:cubicBezTo>
                    <a:pt x="5785" y="291"/>
                    <a:pt x="5785" y="291"/>
                    <a:pt x="5785" y="282"/>
                  </a:cubicBezTo>
                  <a:cubicBezTo>
                    <a:pt x="5775" y="282"/>
                    <a:pt x="5775" y="272"/>
                    <a:pt x="5766" y="272"/>
                  </a:cubicBezTo>
                  <a:cubicBezTo>
                    <a:pt x="5766" y="272"/>
                    <a:pt x="5756" y="262"/>
                    <a:pt x="5756" y="262"/>
                  </a:cubicBezTo>
                  <a:lnTo>
                    <a:pt x="5678" y="165"/>
                  </a:lnTo>
                  <a:lnTo>
                    <a:pt x="5659" y="156"/>
                  </a:lnTo>
                  <a:lnTo>
                    <a:pt x="5649" y="146"/>
                  </a:lnTo>
                  <a:lnTo>
                    <a:pt x="5639" y="136"/>
                  </a:lnTo>
                  <a:lnTo>
                    <a:pt x="5610" y="136"/>
                  </a:lnTo>
                  <a:cubicBezTo>
                    <a:pt x="5610" y="126"/>
                    <a:pt x="5601" y="126"/>
                    <a:pt x="5601" y="126"/>
                  </a:cubicBezTo>
                  <a:lnTo>
                    <a:pt x="5591" y="117"/>
                  </a:lnTo>
                  <a:lnTo>
                    <a:pt x="5455" y="117"/>
                  </a:lnTo>
                  <a:lnTo>
                    <a:pt x="5436" y="126"/>
                  </a:lnTo>
                  <a:cubicBezTo>
                    <a:pt x="5426" y="126"/>
                    <a:pt x="5426" y="126"/>
                    <a:pt x="5416" y="136"/>
                  </a:cubicBezTo>
                  <a:lnTo>
                    <a:pt x="1456" y="2437"/>
                  </a:lnTo>
                  <a:cubicBezTo>
                    <a:pt x="1475" y="2427"/>
                    <a:pt x="1495" y="2417"/>
                    <a:pt x="1524" y="2417"/>
                  </a:cubicBezTo>
                  <a:cubicBezTo>
                    <a:pt x="1543" y="2417"/>
                    <a:pt x="1572" y="2417"/>
                    <a:pt x="1592" y="2427"/>
                  </a:cubicBezTo>
                  <a:cubicBezTo>
                    <a:pt x="1621" y="2427"/>
                    <a:pt x="1650" y="2446"/>
                    <a:pt x="1670" y="2456"/>
                  </a:cubicBezTo>
                  <a:cubicBezTo>
                    <a:pt x="1699" y="2475"/>
                    <a:pt x="1728" y="2495"/>
                    <a:pt x="1757" y="2524"/>
                  </a:cubicBezTo>
                  <a:lnTo>
                    <a:pt x="574" y="3211"/>
                  </a:lnTo>
                  <a:lnTo>
                    <a:pt x="574" y="3211"/>
                  </a:lnTo>
                  <a:cubicBezTo>
                    <a:pt x="588" y="3204"/>
                    <a:pt x="604" y="3199"/>
                    <a:pt x="621" y="3199"/>
                  </a:cubicBezTo>
                  <a:cubicBezTo>
                    <a:pt x="630" y="3199"/>
                    <a:pt x="640" y="3201"/>
                    <a:pt x="650" y="3203"/>
                  </a:cubicBezTo>
                  <a:cubicBezTo>
                    <a:pt x="689" y="3203"/>
                    <a:pt x="728" y="3223"/>
                    <a:pt x="757" y="3242"/>
                  </a:cubicBezTo>
                  <a:cubicBezTo>
                    <a:pt x="786" y="3252"/>
                    <a:pt x="815" y="3271"/>
                    <a:pt x="835" y="3291"/>
                  </a:cubicBezTo>
                  <a:cubicBezTo>
                    <a:pt x="864" y="3320"/>
                    <a:pt x="883" y="3349"/>
                    <a:pt x="912" y="3368"/>
                  </a:cubicBezTo>
                  <a:lnTo>
                    <a:pt x="1213" y="3757"/>
                  </a:lnTo>
                  <a:lnTo>
                    <a:pt x="29" y="4446"/>
                  </a:lnTo>
                  <a:cubicBezTo>
                    <a:pt x="49" y="4436"/>
                    <a:pt x="68" y="4426"/>
                    <a:pt x="87" y="4426"/>
                  </a:cubicBezTo>
                  <a:lnTo>
                    <a:pt x="165" y="4426"/>
                  </a:lnTo>
                  <a:lnTo>
                    <a:pt x="1388" y="4756"/>
                  </a:lnTo>
                  <a:lnTo>
                    <a:pt x="2232" y="4261"/>
                  </a:lnTo>
                  <a:lnTo>
                    <a:pt x="2436" y="5280"/>
                  </a:lnTo>
                  <a:lnTo>
                    <a:pt x="2514" y="5368"/>
                  </a:lnTo>
                  <a:lnTo>
                    <a:pt x="1601" y="5901"/>
                  </a:lnTo>
                  <a:lnTo>
                    <a:pt x="1601" y="5901"/>
                  </a:lnTo>
                  <a:cubicBezTo>
                    <a:pt x="1613" y="5896"/>
                    <a:pt x="1629" y="5892"/>
                    <a:pt x="1640" y="5892"/>
                  </a:cubicBezTo>
                  <a:cubicBezTo>
                    <a:pt x="1660" y="5892"/>
                    <a:pt x="1689" y="5892"/>
                    <a:pt x="1708" y="5902"/>
                  </a:cubicBezTo>
                  <a:lnTo>
                    <a:pt x="2223" y="6038"/>
                  </a:lnTo>
                  <a:lnTo>
                    <a:pt x="12" y="7322"/>
                  </a:lnTo>
                  <a:lnTo>
                    <a:pt x="12" y="7322"/>
                  </a:lnTo>
                  <a:cubicBezTo>
                    <a:pt x="37" y="7309"/>
                    <a:pt x="63" y="7309"/>
                    <a:pt x="97" y="7309"/>
                  </a:cubicBezTo>
                  <a:cubicBezTo>
                    <a:pt x="136" y="7309"/>
                    <a:pt x="175" y="7328"/>
                    <a:pt x="214" y="7348"/>
                  </a:cubicBezTo>
                  <a:cubicBezTo>
                    <a:pt x="243" y="7367"/>
                    <a:pt x="262" y="7387"/>
                    <a:pt x="291" y="7406"/>
                  </a:cubicBezTo>
                  <a:lnTo>
                    <a:pt x="1602" y="8561"/>
                  </a:lnTo>
                  <a:lnTo>
                    <a:pt x="524" y="9192"/>
                  </a:lnTo>
                  <a:cubicBezTo>
                    <a:pt x="544" y="9182"/>
                    <a:pt x="563" y="9173"/>
                    <a:pt x="592" y="9173"/>
                  </a:cubicBezTo>
                  <a:lnTo>
                    <a:pt x="1398" y="9105"/>
                  </a:lnTo>
                  <a:lnTo>
                    <a:pt x="1883" y="8823"/>
                  </a:lnTo>
                  <a:lnTo>
                    <a:pt x="2126" y="9037"/>
                  </a:lnTo>
                  <a:lnTo>
                    <a:pt x="2475" y="9008"/>
                  </a:lnTo>
                  <a:lnTo>
                    <a:pt x="2960" y="8726"/>
                  </a:lnTo>
                  <a:lnTo>
                    <a:pt x="3203" y="8949"/>
                  </a:lnTo>
                  <a:lnTo>
                    <a:pt x="3640" y="8911"/>
                  </a:lnTo>
                  <a:lnTo>
                    <a:pt x="4135" y="8619"/>
                  </a:lnTo>
                  <a:cubicBezTo>
                    <a:pt x="4135" y="8619"/>
                    <a:pt x="4135" y="8629"/>
                    <a:pt x="4135" y="8629"/>
                  </a:cubicBezTo>
                  <a:lnTo>
                    <a:pt x="4135" y="8687"/>
                  </a:lnTo>
                  <a:lnTo>
                    <a:pt x="4135" y="8746"/>
                  </a:lnTo>
                  <a:lnTo>
                    <a:pt x="4135" y="8784"/>
                  </a:lnTo>
                  <a:lnTo>
                    <a:pt x="2397" y="9774"/>
                  </a:lnTo>
                  <a:lnTo>
                    <a:pt x="1912" y="11570"/>
                  </a:lnTo>
                  <a:cubicBezTo>
                    <a:pt x="1902" y="11590"/>
                    <a:pt x="1893" y="11609"/>
                    <a:pt x="1883" y="11628"/>
                  </a:cubicBezTo>
                  <a:cubicBezTo>
                    <a:pt x="1875" y="11645"/>
                    <a:pt x="1860" y="11661"/>
                    <a:pt x="1844" y="11672"/>
                  </a:cubicBezTo>
                  <a:lnTo>
                    <a:pt x="1844" y="11672"/>
                  </a:lnTo>
                  <a:lnTo>
                    <a:pt x="3145" y="10920"/>
                  </a:lnTo>
                  <a:lnTo>
                    <a:pt x="3125" y="10997"/>
                  </a:lnTo>
                  <a:cubicBezTo>
                    <a:pt x="3116" y="11017"/>
                    <a:pt x="3106" y="11036"/>
                    <a:pt x="3096" y="11056"/>
                  </a:cubicBezTo>
                  <a:cubicBezTo>
                    <a:pt x="3088" y="11072"/>
                    <a:pt x="3073" y="11088"/>
                    <a:pt x="3057" y="11099"/>
                  </a:cubicBezTo>
                  <a:lnTo>
                    <a:pt x="3057" y="11099"/>
                  </a:lnTo>
                  <a:lnTo>
                    <a:pt x="4824" y="10075"/>
                  </a:lnTo>
                  <a:lnTo>
                    <a:pt x="4853" y="10095"/>
                  </a:lnTo>
                  <a:lnTo>
                    <a:pt x="4892" y="10143"/>
                  </a:lnTo>
                  <a:lnTo>
                    <a:pt x="4941" y="10192"/>
                  </a:lnTo>
                  <a:lnTo>
                    <a:pt x="4999" y="10231"/>
                  </a:lnTo>
                  <a:lnTo>
                    <a:pt x="5018" y="10250"/>
                  </a:lnTo>
                  <a:lnTo>
                    <a:pt x="5038" y="10270"/>
                  </a:lnTo>
                  <a:lnTo>
                    <a:pt x="5086" y="10308"/>
                  </a:lnTo>
                  <a:lnTo>
                    <a:pt x="5135" y="10337"/>
                  </a:lnTo>
                  <a:cubicBezTo>
                    <a:pt x="5144" y="10347"/>
                    <a:pt x="5164" y="10357"/>
                    <a:pt x="5183" y="10367"/>
                  </a:cubicBezTo>
                  <a:lnTo>
                    <a:pt x="5232" y="10396"/>
                  </a:lnTo>
                  <a:lnTo>
                    <a:pt x="5241" y="10405"/>
                  </a:lnTo>
                  <a:lnTo>
                    <a:pt x="5271" y="10425"/>
                  </a:lnTo>
                  <a:lnTo>
                    <a:pt x="5319" y="10444"/>
                  </a:lnTo>
                  <a:lnTo>
                    <a:pt x="5358" y="10464"/>
                  </a:lnTo>
                  <a:lnTo>
                    <a:pt x="5406" y="10483"/>
                  </a:lnTo>
                  <a:lnTo>
                    <a:pt x="5455" y="10502"/>
                  </a:lnTo>
                  <a:lnTo>
                    <a:pt x="5465" y="10502"/>
                  </a:lnTo>
                  <a:lnTo>
                    <a:pt x="5494" y="10512"/>
                  </a:lnTo>
                  <a:lnTo>
                    <a:pt x="5542" y="10522"/>
                  </a:lnTo>
                  <a:cubicBezTo>
                    <a:pt x="5552" y="10522"/>
                    <a:pt x="5571" y="10532"/>
                    <a:pt x="5581" y="10532"/>
                  </a:cubicBezTo>
                  <a:lnTo>
                    <a:pt x="5630" y="10541"/>
                  </a:lnTo>
                  <a:lnTo>
                    <a:pt x="5795" y="10541"/>
                  </a:lnTo>
                  <a:lnTo>
                    <a:pt x="5853" y="10532"/>
                  </a:lnTo>
                  <a:cubicBezTo>
                    <a:pt x="5882" y="10532"/>
                    <a:pt x="5901" y="10522"/>
                    <a:pt x="5931" y="10512"/>
                  </a:cubicBezTo>
                  <a:cubicBezTo>
                    <a:pt x="5960" y="10502"/>
                    <a:pt x="5989" y="10493"/>
                    <a:pt x="6018" y="10473"/>
                  </a:cubicBezTo>
                  <a:lnTo>
                    <a:pt x="6921" y="9949"/>
                  </a:lnTo>
                  <a:cubicBezTo>
                    <a:pt x="6921" y="9998"/>
                    <a:pt x="6930" y="10056"/>
                    <a:pt x="6930" y="10114"/>
                  </a:cubicBezTo>
                  <a:cubicBezTo>
                    <a:pt x="6930" y="10163"/>
                    <a:pt x="6921" y="10231"/>
                    <a:pt x="6921" y="10279"/>
                  </a:cubicBezTo>
                  <a:lnTo>
                    <a:pt x="3921" y="12026"/>
                  </a:lnTo>
                  <a:lnTo>
                    <a:pt x="3921" y="12026"/>
                  </a:lnTo>
                  <a:lnTo>
                    <a:pt x="4931" y="11454"/>
                  </a:lnTo>
                  <a:lnTo>
                    <a:pt x="6921" y="10299"/>
                  </a:lnTo>
                  <a:lnTo>
                    <a:pt x="6921" y="10299"/>
                  </a:lnTo>
                  <a:cubicBezTo>
                    <a:pt x="6921" y="10337"/>
                    <a:pt x="6921" y="10386"/>
                    <a:pt x="6911" y="10415"/>
                  </a:cubicBezTo>
                  <a:lnTo>
                    <a:pt x="5523" y="11221"/>
                  </a:lnTo>
                  <a:lnTo>
                    <a:pt x="5523" y="11832"/>
                  </a:lnTo>
                  <a:lnTo>
                    <a:pt x="5824" y="12347"/>
                  </a:lnTo>
                  <a:lnTo>
                    <a:pt x="3572" y="13657"/>
                  </a:lnTo>
                  <a:lnTo>
                    <a:pt x="4931" y="12881"/>
                  </a:lnTo>
                  <a:lnTo>
                    <a:pt x="5824" y="12356"/>
                  </a:lnTo>
                  <a:lnTo>
                    <a:pt x="5950" y="12560"/>
                  </a:lnTo>
                  <a:lnTo>
                    <a:pt x="5533" y="12803"/>
                  </a:lnTo>
                  <a:lnTo>
                    <a:pt x="5533" y="13259"/>
                  </a:lnTo>
                  <a:lnTo>
                    <a:pt x="5950" y="13987"/>
                  </a:lnTo>
                  <a:lnTo>
                    <a:pt x="5523" y="14230"/>
                  </a:lnTo>
                  <a:lnTo>
                    <a:pt x="5523" y="15268"/>
                  </a:lnTo>
                  <a:cubicBezTo>
                    <a:pt x="5523" y="15307"/>
                    <a:pt x="5513" y="15356"/>
                    <a:pt x="5504" y="15385"/>
                  </a:cubicBezTo>
                  <a:cubicBezTo>
                    <a:pt x="5484" y="15424"/>
                    <a:pt x="5465" y="15443"/>
                    <a:pt x="5436" y="15462"/>
                  </a:cubicBezTo>
                  <a:lnTo>
                    <a:pt x="6455" y="14870"/>
                  </a:lnTo>
                  <a:lnTo>
                    <a:pt x="6843" y="15540"/>
                  </a:lnTo>
                  <a:cubicBezTo>
                    <a:pt x="6872" y="15589"/>
                    <a:pt x="6892" y="15637"/>
                    <a:pt x="6911" y="15686"/>
                  </a:cubicBezTo>
                  <a:cubicBezTo>
                    <a:pt x="6921" y="15734"/>
                    <a:pt x="6930" y="15783"/>
                    <a:pt x="6930" y="15831"/>
                  </a:cubicBezTo>
                  <a:cubicBezTo>
                    <a:pt x="6930" y="15870"/>
                    <a:pt x="6921" y="15909"/>
                    <a:pt x="6911" y="15948"/>
                  </a:cubicBezTo>
                  <a:cubicBezTo>
                    <a:pt x="6898" y="15968"/>
                    <a:pt x="6884" y="15987"/>
                    <a:pt x="6868" y="16001"/>
                  </a:cubicBezTo>
                  <a:lnTo>
                    <a:pt x="6868" y="16001"/>
                  </a:lnTo>
                  <a:lnTo>
                    <a:pt x="8959" y="14793"/>
                  </a:lnTo>
                  <a:lnTo>
                    <a:pt x="9114" y="15569"/>
                  </a:lnTo>
                  <a:cubicBezTo>
                    <a:pt x="9124" y="15598"/>
                    <a:pt x="9124" y="15637"/>
                    <a:pt x="9124" y="15666"/>
                  </a:cubicBezTo>
                  <a:cubicBezTo>
                    <a:pt x="9124" y="15695"/>
                    <a:pt x="9124" y="15724"/>
                    <a:pt x="9114" y="15744"/>
                  </a:cubicBezTo>
                  <a:cubicBezTo>
                    <a:pt x="9105" y="15763"/>
                    <a:pt x="9095" y="15792"/>
                    <a:pt x="9085" y="15802"/>
                  </a:cubicBezTo>
                  <a:cubicBezTo>
                    <a:pt x="9077" y="15818"/>
                    <a:pt x="9062" y="15835"/>
                    <a:pt x="9046" y="15845"/>
                  </a:cubicBezTo>
                  <a:lnTo>
                    <a:pt x="9046" y="15845"/>
                  </a:lnTo>
                  <a:lnTo>
                    <a:pt x="12997" y="13550"/>
                  </a:lnTo>
                  <a:cubicBezTo>
                    <a:pt x="13016" y="13541"/>
                    <a:pt x="13026" y="13531"/>
                    <a:pt x="13045" y="13511"/>
                  </a:cubicBezTo>
                  <a:cubicBezTo>
                    <a:pt x="13045" y="13502"/>
                    <a:pt x="13055" y="13492"/>
                    <a:pt x="13055" y="13492"/>
                  </a:cubicBezTo>
                  <a:cubicBezTo>
                    <a:pt x="13055" y="13482"/>
                    <a:pt x="13065" y="13473"/>
                    <a:pt x="13065" y="13473"/>
                  </a:cubicBezTo>
                  <a:lnTo>
                    <a:pt x="13065" y="13453"/>
                  </a:lnTo>
                  <a:cubicBezTo>
                    <a:pt x="13065" y="13453"/>
                    <a:pt x="13065" y="13443"/>
                    <a:pt x="13065" y="13443"/>
                  </a:cubicBezTo>
                  <a:lnTo>
                    <a:pt x="13065" y="13424"/>
                  </a:lnTo>
                  <a:lnTo>
                    <a:pt x="13065" y="13414"/>
                  </a:lnTo>
                  <a:lnTo>
                    <a:pt x="13065" y="13395"/>
                  </a:lnTo>
                  <a:lnTo>
                    <a:pt x="13065" y="13376"/>
                  </a:lnTo>
                  <a:cubicBezTo>
                    <a:pt x="13065" y="13366"/>
                    <a:pt x="13065" y="13366"/>
                    <a:pt x="13065" y="13356"/>
                  </a:cubicBezTo>
                  <a:lnTo>
                    <a:pt x="13065" y="13346"/>
                  </a:lnTo>
                  <a:lnTo>
                    <a:pt x="13065" y="13327"/>
                  </a:lnTo>
                  <a:lnTo>
                    <a:pt x="13065" y="13317"/>
                  </a:lnTo>
                  <a:lnTo>
                    <a:pt x="13065" y="13298"/>
                  </a:lnTo>
                  <a:cubicBezTo>
                    <a:pt x="13065" y="13298"/>
                    <a:pt x="13065" y="13288"/>
                    <a:pt x="13065" y="13288"/>
                  </a:cubicBezTo>
                  <a:lnTo>
                    <a:pt x="13065" y="13278"/>
                  </a:lnTo>
                  <a:lnTo>
                    <a:pt x="13065" y="13269"/>
                  </a:lnTo>
                  <a:lnTo>
                    <a:pt x="13899" y="12783"/>
                  </a:lnTo>
                  <a:cubicBezTo>
                    <a:pt x="13919" y="12774"/>
                    <a:pt x="13929" y="12754"/>
                    <a:pt x="13948" y="12735"/>
                  </a:cubicBezTo>
                  <a:cubicBezTo>
                    <a:pt x="13948" y="12725"/>
                    <a:pt x="13958" y="12725"/>
                    <a:pt x="13958" y="12716"/>
                  </a:cubicBezTo>
                  <a:lnTo>
                    <a:pt x="13967" y="12696"/>
                  </a:lnTo>
                  <a:cubicBezTo>
                    <a:pt x="13967" y="12696"/>
                    <a:pt x="13967" y="12686"/>
                    <a:pt x="13967" y="12677"/>
                  </a:cubicBezTo>
                  <a:cubicBezTo>
                    <a:pt x="13967" y="12677"/>
                    <a:pt x="13967" y="12667"/>
                    <a:pt x="13967" y="12667"/>
                  </a:cubicBezTo>
                  <a:lnTo>
                    <a:pt x="13967" y="12648"/>
                  </a:lnTo>
                  <a:lnTo>
                    <a:pt x="13967" y="12638"/>
                  </a:lnTo>
                  <a:lnTo>
                    <a:pt x="13967" y="12628"/>
                  </a:lnTo>
                  <a:lnTo>
                    <a:pt x="13967" y="12609"/>
                  </a:lnTo>
                  <a:lnTo>
                    <a:pt x="13967" y="12580"/>
                  </a:lnTo>
                  <a:cubicBezTo>
                    <a:pt x="13967" y="12580"/>
                    <a:pt x="13967" y="12570"/>
                    <a:pt x="13967" y="12570"/>
                  </a:cubicBezTo>
                  <a:cubicBezTo>
                    <a:pt x="13967" y="12560"/>
                    <a:pt x="13967" y="12560"/>
                    <a:pt x="13967" y="12551"/>
                  </a:cubicBezTo>
                  <a:cubicBezTo>
                    <a:pt x="13967" y="12551"/>
                    <a:pt x="13967" y="12541"/>
                    <a:pt x="13967" y="12541"/>
                  </a:cubicBezTo>
                  <a:cubicBezTo>
                    <a:pt x="13967" y="12531"/>
                    <a:pt x="13967" y="12531"/>
                    <a:pt x="13967" y="12521"/>
                  </a:cubicBezTo>
                  <a:cubicBezTo>
                    <a:pt x="13967" y="12521"/>
                    <a:pt x="13967" y="12512"/>
                    <a:pt x="13967" y="12512"/>
                  </a:cubicBezTo>
                  <a:cubicBezTo>
                    <a:pt x="13967" y="12502"/>
                    <a:pt x="13967" y="12502"/>
                    <a:pt x="13967" y="12502"/>
                  </a:cubicBezTo>
                  <a:lnTo>
                    <a:pt x="13967" y="12492"/>
                  </a:lnTo>
                  <a:cubicBezTo>
                    <a:pt x="13967" y="12492"/>
                    <a:pt x="13967" y="12483"/>
                    <a:pt x="13967" y="12473"/>
                  </a:cubicBezTo>
                  <a:lnTo>
                    <a:pt x="13967" y="12463"/>
                  </a:lnTo>
                  <a:lnTo>
                    <a:pt x="13967" y="12444"/>
                  </a:lnTo>
                  <a:lnTo>
                    <a:pt x="13967" y="12434"/>
                  </a:lnTo>
                  <a:lnTo>
                    <a:pt x="13967" y="12415"/>
                  </a:lnTo>
                  <a:lnTo>
                    <a:pt x="13967" y="12405"/>
                  </a:lnTo>
                  <a:cubicBezTo>
                    <a:pt x="13958" y="12385"/>
                    <a:pt x="13958" y="12395"/>
                    <a:pt x="13948" y="12376"/>
                  </a:cubicBezTo>
                  <a:cubicBezTo>
                    <a:pt x="13948" y="12366"/>
                    <a:pt x="13948" y="12366"/>
                    <a:pt x="13948" y="12356"/>
                  </a:cubicBezTo>
                  <a:lnTo>
                    <a:pt x="13948" y="12347"/>
                  </a:lnTo>
                  <a:cubicBezTo>
                    <a:pt x="13948" y="12337"/>
                    <a:pt x="13948" y="12337"/>
                    <a:pt x="13948" y="12327"/>
                  </a:cubicBezTo>
                  <a:lnTo>
                    <a:pt x="13929" y="12308"/>
                  </a:lnTo>
                  <a:cubicBezTo>
                    <a:pt x="13919" y="12288"/>
                    <a:pt x="13909" y="12279"/>
                    <a:pt x="13909" y="12269"/>
                  </a:cubicBezTo>
                  <a:cubicBezTo>
                    <a:pt x="13899" y="12259"/>
                    <a:pt x="13890" y="12250"/>
                    <a:pt x="13890" y="12240"/>
                  </a:cubicBezTo>
                  <a:cubicBezTo>
                    <a:pt x="13880" y="12230"/>
                    <a:pt x="13880" y="12230"/>
                    <a:pt x="13870" y="12220"/>
                  </a:cubicBezTo>
                  <a:lnTo>
                    <a:pt x="13705" y="12007"/>
                  </a:lnTo>
                  <a:lnTo>
                    <a:pt x="14453" y="11570"/>
                  </a:lnTo>
                  <a:cubicBezTo>
                    <a:pt x="14472" y="11560"/>
                    <a:pt x="14492" y="11541"/>
                    <a:pt x="14501" y="11522"/>
                  </a:cubicBezTo>
                  <a:cubicBezTo>
                    <a:pt x="14511" y="11512"/>
                    <a:pt x="14511" y="11512"/>
                    <a:pt x="14511" y="11502"/>
                  </a:cubicBezTo>
                  <a:lnTo>
                    <a:pt x="14521" y="11483"/>
                  </a:lnTo>
                  <a:lnTo>
                    <a:pt x="14521" y="11463"/>
                  </a:lnTo>
                  <a:lnTo>
                    <a:pt x="14521" y="11454"/>
                  </a:lnTo>
                  <a:cubicBezTo>
                    <a:pt x="14521" y="11454"/>
                    <a:pt x="14521" y="11444"/>
                    <a:pt x="14521" y="11444"/>
                  </a:cubicBezTo>
                  <a:lnTo>
                    <a:pt x="14521" y="11425"/>
                  </a:lnTo>
                  <a:lnTo>
                    <a:pt x="14521" y="11415"/>
                  </a:lnTo>
                  <a:cubicBezTo>
                    <a:pt x="14521" y="11405"/>
                    <a:pt x="14521" y="11405"/>
                    <a:pt x="14521" y="11395"/>
                  </a:cubicBezTo>
                  <a:lnTo>
                    <a:pt x="14521" y="11386"/>
                  </a:lnTo>
                  <a:lnTo>
                    <a:pt x="14521" y="11376"/>
                  </a:lnTo>
                  <a:lnTo>
                    <a:pt x="14521" y="11357"/>
                  </a:lnTo>
                  <a:cubicBezTo>
                    <a:pt x="14521" y="11357"/>
                    <a:pt x="14521" y="11347"/>
                    <a:pt x="14521" y="11347"/>
                  </a:cubicBezTo>
                  <a:lnTo>
                    <a:pt x="14521" y="11328"/>
                  </a:lnTo>
                  <a:lnTo>
                    <a:pt x="14521" y="11318"/>
                  </a:lnTo>
                  <a:lnTo>
                    <a:pt x="14521" y="11298"/>
                  </a:lnTo>
                  <a:lnTo>
                    <a:pt x="14521" y="11289"/>
                  </a:lnTo>
                  <a:lnTo>
                    <a:pt x="14521" y="11279"/>
                  </a:lnTo>
                  <a:lnTo>
                    <a:pt x="14521" y="11269"/>
                  </a:lnTo>
                  <a:lnTo>
                    <a:pt x="14521" y="11250"/>
                  </a:lnTo>
                  <a:lnTo>
                    <a:pt x="14521" y="11240"/>
                  </a:lnTo>
                  <a:lnTo>
                    <a:pt x="14521" y="11221"/>
                  </a:lnTo>
                  <a:lnTo>
                    <a:pt x="14521" y="11201"/>
                  </a:lnTo>
                  <a:lnTo>
                    <a:pt x="14521" y="11192"/>
                  </a:lnTo>
                  <a:cubicBezTo>
                    <a:pt x="14521" y="11192"/>
                    <a:pt x="14521" y="11182"/>
                    <a:pt x="14521" y="11182"/>
                  </a:cubicBezTo>
                  <a:cubicBezTo>
                    <a:pt x="14511" y="11162"/>
                    <a:pt x="14521" y="11172"/>
                    <a:pt x="14511" y="11153"/>
                  </a:cubicBezTo>
                  <a:lnTo>
                    <a:pt x="14501" y="11133"/>
                  </a:lnTo>
                  <a:lnTo>
                    <a:pt x="14492" y="11114"/>
                  </a:lnTo>
                  <a:cubicBezTo>
                    <a:pt x="14492" y="11104"/>
                    <a:pt x="14482" y="11104"/>
                    <a:pt x="14482" y="11095"/>
                  </a:cubicBezTo>
                  <a:lnTo>
                    <a:pt x="14453" y="11056"/>
                  </a:lnTo>
                  <a:lnTo>
                    <a:pt x="14453" y="11046"/>
                  </a:lnTo>
                  <a:lnTo>
                    <a:pt x="14443" y="11027"/>
                  </a:lnTo>
                  <a:lnTo>
                    <a:pt x="14433" y="11007"/>
                  </a:lnTo>
                  <a:lnTo>
                    <a:pt x="14424" y="10997"/>
                  </a:lnTo>
                  <a:lnTo>
                    <a:pt x="14404" y="10988"/>
                  </a:lnTo>
                  <a:lnTo>
                    <a:pt x="14394" y="10968"/>
                  </a:lnTo>
                  <a:lnTo>
                    <a:pt x="14385" y="10959"/>
                  </a:lnTo>
                  <a:lnTo>
                    <a:pt x="14375" y="10949"/>
                  </a:lnTo>
                  <a:lnTo>
                    <a:pt x="14356" y="10939"/>
                  </a:lnTo>
                  <a:lnTo>
                    <a:pt x="14346" y="10920"/>
                  </a:lnTo>
                  <a:lnTo>
                    <a:pt x="14336" y="10910"/>
                  </a:lnTo>
                  <a:lnTo>
                    <a:pt x="14317" y="10900"/>
                  </a:lnTo>
                  <a:lnTo>
                    <a:pt x="14307" y="10891"/>
                  </a:lnTo>
                  <a:lnTo>
                    <a:pt x="14297" y="10881"/>
                  </a:lnTo>
                  <a:lnTo>
                    <a:pt x="14278" y="10881"/>
                  </a:lnTo>
                  <a:lnTo>
                    <a:pt x="14268" y="10871"/>
                  </a:lnTo>
                  <a:lnTo>
                    <a:pt x="14200" y="10871"/>
                  </a:lnTo>
                  <a:lnTo>
                    <a:pt x="12414" y="10357"/>
                  </a:lnTo>
                  <a:lnTo>
                    <a:pt x="12861" y="10095"/>
                  </a:lnTo>
                  <a:cubicBezTo>
                    <a:pt x="12880" y="10085"/>
                    <a:pt x="12900" y="10066"/>
                    <a:pt x="12909" y="10046"/>
                  </a:cubicBezTo>
                  <a:lnTo>
                    <a:pt x="12929" y="10027"/>
                  </a:lnTo>
                  <a:lnTo>
                    <a:pt x="12929" y="10007"/>
                  </a:lnTo>
                  <a:lnTo>
                    <a:pt x="12929" y="9988"/>
                  </a:lnTo>
                  <a:cubicBezTo>
                    <a:pt x="12929" y="9988"/>
                    <a:pt x="12929" y="9978"/>
                    <a:pt x="12929" y="9978"/>
                  </a:cubicBezTo>
                  <a:lnTo>
                    <a:pt x="12929" y="9969"/>
                  </a:lnTo>
                  <a:cubicBezTo>
                    <a:pt x="12929" y="9959"/>
                    <a:pt x="12929" y="9959"/>
                    <a:pt x="12929" y="9949"/>
                  </a:cubicBezTo>
                  <a:cubicBezTo>
                    <a:pt x="12929" y="9949"/>
                    <a:pt x="12929" y="9939"/>
                    <a:pt x="12929" y="9939"/>
                  </a:cubicBezTo>
                  <a:lnTo>
                    <a:pt x="12929" y="9920"/>
                  </a:lnTo>
                  <a:cubicBezTo>
                    <a:pt x="12929" y="9920"/>
                    <a:pt x="12929" y="9910"/>
                    <a:pt x="12929" y="9910"/>
                  </a:cubicBezTo>
                  <a:lnTo>
                    <a:pt x="12929" y="9891"/>
                  </a:lnTo>
                  <a:cubicBezTo>
                    <a:pt x="12929" y="9891"/>
                    <a:pt x="12929" y="9891"/>
                    <a:pt x="12929" y="9881"/>
                  </a:cubicBezTo>
                  <a:cubicBezTo>
                    <a:pt x="12929" y="9881"/>
                    <a:pt x="12929" y="9872"/>
                    <a:pt x="12929" y="9872"/>
                  </a:cubicBezTo>
                  <a:lnTo>
                    <a:pt x="12929" y="9852"/>
                  </a:lnTo>
                  <a:lnTo>
                    <a:pt x="12929" y="9842"/>
                  </a:lnTo>
                  <a:lnTo>
                    <a:pt x="12929" y="9823"/>
                  </a:lnTo>
                  <a:lnTo>
                    <a:pt x="12929" y="9813"/>
                  </a:lnTo>
                  <a:cubicBezTo>
                    <a:pt x="12929" y="9813"/>
                    <a:pt x="12929" y="9813"/>
                    <a:pt x="12929" y="9804"/>
                  </a:cubicBezTo>
                  <a:cubicBezTo>
                    <a:pt x="12929" y="9804"/>
                    <a:pt x="12929" y="9794"/>
                    <a:pt x="12929" y="9784"/>
                  </a:cubicBezTo>
                  <a:lnTo>
                    <a:pt x="12929" y="9774"/>
                  </a:lnTo>
                  <a:lnTo>
                    <a:pt x="12929" y="9755"/>
                  </a:lnTo>
                  <a:cubicBezTo>
                    <a:pt x="12929" y="9745"/>
                    <a:pt x="12929" y="9745"/>
                    <a:pt x="12929" y="9736"/>
                  </a:cubicBezTo>
                  <a:lnTo>
                    <a:pt x="12929" y="9726"/>
                  </a:lnTo>
                  <a:lnTo>
                    <a:pt x="12929" y="9707"/>
                  </a:lnTo>
                  <a:lnTo>
                    <a:pt x="12929" y="9697"/>
                  </a:lnTo>
                  <a:lnTo>
                    <a:pt x="12929" y="9687"/>
                  </a:lnTo>
                  <a:lnTo>
                    <a:pt x="12929" y="9668"/>
                  </a:lnTo>
                  <a:lnTo>
                    <a:pt x="12929" y="9658"/>
                  </a:lnTo>
                  <a:cubicBezTo>
                    <a:pt x="12929" y="9648"/>
                    <a:pt x="12929" y="9648"/>
                    <a:pt x="12919" y="9639"/>
                  </a:cubicBezTo>
                  <a:lnTo>
                    <a:pt x="12900" y="9619"/>
                  </a:lnTo>
                  <a:cubicBezTo>
                    <a:pt x="12900" y="9609"/>
                    <a:pt x="12900" y="9609"/>
                    <a:pt x="12900" y="9609"/>
                  </a:cubicBezTo>
                  <a:lnTo>
                    <a:pt x="14492" y="8687"/>
                  </a:lnTo>
                  <a:cubicBezTo>
                    <a:pt x="14511" y="8678"/>
                    <a:pt x="14521" y="8658"/>
                    <a:pt x="14540" y="8639"/>
                  </a:cubicBezTo>
                  <a:lnTo>
                    <a:pt x="14550" y="8619"/>
                  </a:lnTo>
                  <a:lnTo>
                    <a:pt x="14559" y="8600"/>
                  </a:lnTo>
                  <a:lnTo>
                    <a:pt x="14559" y="8581"/>
                  </a:lnTo>
                  <a:lnTo>
                    <a:pt x="14559" y="8571"/>
                  </a:lnTo>
                  <a:lnTo>
                    <a:pt x="14559" y="8561"/>
                  </a:lnTo>
                  <a:lnTo>
                    <a:pt x="14559" y="8542"/>
                  </a:lnTo>
                  <a:cubicBezTo>
                    <a:pt x="14559" y="8542"/>
                    <a:pt x="14559" y="8532"/>
                    <a:pt x="14559" y="8532"/>
                  </a:cubicBezTo>
                  <a:cubicBezTo>
                    <a:pt x="14559" y="8522"/>
                    <a:pt x="14559" y="8522"/>
                    <a:pt x="14559" y="8513"/>
                  </a:cubicBezTo>
                  <a:lnTo>
                    <a:pt x="14559" y="8484"/>
                  </a:lnTo>
                  <a:lnTo>
                    <a:pt x="14530" y="8474"/>
                  </a:lnTo>
                  <a:lnTo>
                    <a:pt x="14530" y="8454"/>
                  </a:lnTo>
                  <a:lnTo>
                    <a:pt x="14530" y="8445"/>
                  </a:lnTo>
                  <a:lnTo>
                    <a:pt x="14530" y="8435"/>
                  </a:lnTo>
                  <a:lnTo>
                    <a:pt x="14530" y="8425"/>
                  </a:lnTo>
                  <a:lnTo>
                    <a:pt x="14530" y="8416"/>
                  </a:lnTo>
                  <a:cubicBezTo>
                    <a:pt x="14530" y="8406"/>
                    <a:pt x="14530" y="8406"/>
                    <a:pt x="14530" y="8396"/>
                  </a:cubicBezTo>
                  <a:lnTo>
                    <a:pt x="14530" y="8386"/>
                  </a:lnTo>
                  <a:lnTo>
                    <a:pt x="14530" y="8367"/>
                  </a:lnTo>
                  <a:lnTo>
                    <a:pt x="14530" y="8348"/>
                  </a:lnTo>
                  <a:cubicBezTo>
                    <a:pt x="14521" y="8328"/>
                    <a:pt x="14530" y="8338"/>
                    <a:pt x="14521" y="8319"/>
                  </a:cubicBezTo>
                  <a:lnTo>
                    <a:pt x="14521" y="8309"/>
                  </a:lnTo>
                  <a:lnTo>
                    <a:pt x="14521" y="8289"/>
                  </a:lnTo>
                  <a:lnTo>
                    <a:pt x="14521" y="8280"/>
                  </a:lnTo>
                  <a:cubicBezTo>
                    <a:pt x="14521" y="8270"/>
                    <a:pt x="14521" y="8270"/>
                    <a:pt x="14511" y="8260"/>
                  </a:cubicBezTo>
                  <a:lnTo>
                    <a:pt x="14511" y="8251"/>
                  </a:lnTo>
                  <a:lnTo>
                    <a:pt x="14501" y="8231"/>
                  </a:lnTo>
                  <a:lnTo>
                    <a:pt x="14492" y="8212"/>
                  </a:lnTo>
                  <a:lnTo>
                    <a:pt x="14472" y="8183"/>
                  </a:lnTo>
                  <a:lnTo>
                    <a:pt x="14453" y="8154"/>
                  </a:lnTo>
                  <a:lnTo>
                    <a:pt x="14433" y="8124"/>
                  </a:lnTo>
                  <a:lnTo>
                    <a:pt x="14424" y="8105"/>
                  </a:lnTo>
                  <a:lnTo>
                    <a:pt x="14414" y="8095"/>
                  </a:lnTo>
                  <a:lnTo>
                    <a:pt x="14404" y="8086"/>
                  </a:lnTo>
                  <a:lnTo>
                    <a:pt x="14385" y="8066"/>
                  </a:lnTo>
                  <a:lnTo>
                    <a:pt x="14375" y="8056"/>
                  </a:lnTo>
                  <a:lnTo>
                    <a:pt x="14365" y="8047"/>
                  </a:lnTo>
                  <a:lnTo>
                    <a:pt x="14346" y="8027"/>
                  </a:lnTo>
                  <a:lnTo>
                    <a:pt x="13366" y="7163"/>
                  </a:lnTo>
                  <a:lnTo>
                    <a:pt x="13958" y="6814"/>
                  </a:lnTo>
                  <a:cubicBezTo>
                    <a:pt x="13977" y="6804"/>
                    <a:pt x="13997" y="6785"/>
                    <a:pt x="14006" y="6766"/>
                  </a:cubicBezTo>
                  <a:lnTo>
                    <a:pt x="14006" y="6756"/>
                  </a:lnTo>
                  <a:cubicBezTo>
                    <a:pt x="14006" y="6756"/>
                    <a:pt x="14006" y="6756"/>
                    <a:pt x="14006" y="6746"/>
                  </a:cubicBezTo>
                  <a:lnTo>
                    <a:pt x="14016" y="6736"/>
                  </a:lnTo>
                  <a:cubicBezTo>
                    <a:pt x="14016" y="6727"/>
                    <a:pt x="14016" y="6727"/>
                    <a:pt x="14016" y="6717"/>
                  </a:cubicBezTo>
                  <a:cubicBezTo>
                    <a:pt x="14016" y="6707"/>
                    <a:pt x="14016" y="6707"/>
                    <a:pt x="14016" y="6698"/>
                  </a:cubicBezTo>
                  <a:lnTo>
                    <a:pt x="14016" y="6688"/>
                  </a:lnTo>
                  <a:lnTo>
                    <a:pt x="14016" y="6668"/>
                  </a:lnTo>
                  <a:lnTo>
                    <a:pt x="14016" y="6659"/>
                  </a:lnTo>
                  <a:lnTo>
                    <a:pt x="14016" y="6649"/>
                  </a:lnTo>
                  <a:lnTo>
                    <a:pt x="14016" y="6620"/>
                  </a:lnTo>
                  <a:cubicBezTo>
                    <a:pt x="14016" y="6610"/>
                    <a:pt x="14016" y="6610"/>
                    <a:pt x="14016" y="6601"/>
                  </a:cubicBezTo>
                  <a:cubicBezTo>
                    <a:pt x="14016" y="6601"/>
                    <a:pt x="14016" y="6591"/>
                    <a:pt x="14016" y="6591"/>
                  </a:cubicBezTo>
                  <a:cubicBezTo>
                    <a:pt x="14016" y="6581"/>
                    <a:pt x="14016" y="6581"/>
                    <a:pt x="14016" y="6571"/>
                  </a:cubicBezTo>
                  <a:lnTo>
                    <a:pt x="14016" y="6562"/>
                  </a:lnTo>
                  <a:cubicBezTo>
                    <a:pt x="14016" y="6562"/>
                    <a:pt x="14016" y="6552"/>
                    <a:pt x="14016" y="6552"/>
                  </a:cubicBezTo>
                  <a:lnTo>
                    <a:pt x="14016" y="6533"/>
                  </a:lnTo>
                  <a:lnTo>
                    <a:pt x="14016" y="6513"/>
                  </a:lnTo>
                  <a:lnTo>
                    <a:pt x="14016" y="6503"/>
                  </a:lnTo>
                  <a:lnTo>
                    <a:pt x="14016" y="6484"/>
                  </a:lnTo>
                  <a:lnTo>
                    <a:pt x="14016" y="6474"/>
                  </a:lnTo>
                  <a:cubicBezTo>
                    <a:pt x="14016" y="6465"/>
                    <a:pt x="14016" y="6465"/>
                    <a:pt x="14016" y="6455"/>
                  </a:cubicBezTo>
                  <a:cubicBezTo>
                    <a:pt x="14016" y="6455"/>
                    <a:pt x="14006" y="6445"/>
                    <a:pt x="14006" y="6436"/>
                  </a:cubicBezTo>
                  <a:cubicBezTo>
                    <a:pt x="14006" y="6436"/>
                    <a:pt x="14006" y="6426"/>
                    <a:pt x="14006" y="6426"/>
                  </a:cubicBezTo>
                  <a:lnTo>
                    <a:pt x="14006" y="6406"/>
                  </a:lnTo>
                  <a:lnTo>
                    <a:pt x="13997" y="6397"/>
                  </a:lnTo>
                  <a:lnTo>
                    <a:pt x="13997" y="6377"/>
                  </a:lnTo>
                  <a:cubicBezTo>
                    <a:pt x="13997" y="6377"/>
                    <a:pt x="13997" y="6368"/>
                    <a:pt x="13987" y="6358"/>
                  </a:cubicBezTo>
                  <a:lnTo>
                    <a:pt x="13967" y="6338"/>
                  </a:lnTo>
                  <a:lnTo>
                    <a:pt x="13948" y="6300"/>
                  </a:lnTo>
                  <a:cubicBezTo>
                    <a:pt x="13948" y="6290"/>
                    <a:pt x="13938" y="6280"/>
                    <a:pt x="13929" y="6271"/>
                  </a:cubicBezTo>
                  <a:lnTo>
                    <a:pt x="13919" y="6261"/>
                  </a:lnTo>
                  <a:lnTo>
                    <a:pt x="13919" y="6251"/>
                  </a:lnTo>
                  <a:lnTo>
                    <a:pt x="13899" y="6232"/>
                  </a:lnTo>
                  <a:lnTo>
                    <a:pt x="13890" y="6222"/>
                  </a:lnTo>
                  <a:lnTo>
                    <a:pt x="13880" y="6212"/>
                  </a:lnTo>
                  <a:lnTo>
                    <a:pt x="13870" y="6203"/>
                  </a:lnTo>
                  <a:cubicBezTo>
                    <a:pt x="13861" y="6193"/>
                    <a:pt x="13861" y="6193"/>
                    <a:pt x="13851" y="6183"/>
                  </a:cubicBezTo>
                  <a:lnTo>
                    <a:pt x="13841" y="6183"/>
                  </a:lnTo>
                  <a:lnTo>
                    <a:pt x="13832" y="6164"/>
                  </a:lnTo>
                  <a:lnTo>
                    <a:pt x="13822" y="6154"/>
                  </a:lnTo>
                  <a:lnTo>
                    <a:pt x="13802" y="6144"/>
                  </a:lnTo>
                  <a:lnTo>
                    <a:pt x="13793" y="6144"/>
                  </a:lnTo>
                  <a:lnTo>
                    <a:pt x="13783" y="6135"/>
                  </a:lnTo>
                  <a:lnTo>
                    <a:pt x="13773" y="6135"/>
                  </a:lnTo>
                  <a:lnTo>
                    <a:pt x="13764" y="6125"/>
                  </a:lnTo>
                  <a:lnTo>
                    <a:pt x="13560" y="6125"/>
                  </a:lnTo>
                  <a:lnTo>
                    <a:pt x="12783" y="6193"/>
                  </a:lnTo>
                  <a:lnTo>
                    <a:pt x="13113" y="4980"/>
                  </a:lnTo>
                  <a:lnTo>
                    <a:pt x="13113" y="4970"/>
                  </a:lnTo>
                  <a:lnTo>
                    <a:pt x="13113" y="4941"/>
                  </a:lnTo>
                  <a:cubicBezTo>
                    <a:pt x="13113" y="4931"/>
                    <a:pt x="13113" y="4931"/>
                    <a:pt x="13113" y="4921"/>
                  </a:cubicBezTo>
                  <a:cubicBezTo>
                    <a:pt x="13113" y="4921"/>
                    <a:pt x="13113" y="4912"/>
                    <a:pt x="13113" y="4912"/>
                  </a:cubicBezTo>
                  <a:lnTo>
                    <a:pt x="13113" y="4863"/>
                  </a:lnTo>
                  <a:cubicBezTo>
                    <a:pt x="13113" y="4863"/>
                    <a:pt x="13113" y="4853"/>
                    <a:pt x="13113" y="4853"/>
                  </a:cubicBezTo>
                  <a:lnTo>
                    <a:pt x="13113" y="4776"/>
                  </a:lnTo>
                  <a:lnTo>
                    <a:pt x="13113" y="4766"/>
                  </a:lnTo>
                  <a:lnTo>
                    <a:pt x="13113" y="4747"/>
                  </a:lnTo>
                  <a:cubicBezTo>
                    <a:pt x="13113" y="4737"/>
                    <a:pt x="13113" y="4737"/>
                    <a:pt x="13113" y="4727"/>
                  </a:cubicBezTo>
                  <a:lnTo>
                    <a:pt x="13113" y="4717"/>
                  </a:lnTo>
                  <a:cubicBezTo>
                    <a:pt x="13113" y="4708"/>
                    <a:pt x="13113" y="4708"/>
                    <a:pt x="13113" y="4698"/>
                  </a:cubicBezTo>
                  <a:lnTo>
                    <a:pt x="13113" y="4688"/>
                  </a:lnTo>
                  <a:lnTo>
                    <a:pt x="13113" y="4669"/>
                  </a:lnTo>
                  <a:cubicBezTo>
                    <a:pt x="13113" y="4659"/>
                    <a:pt x="13113" y="4659"/>
                    <a:pt x="13113" y="4650"/>
                  </a:cubicBezTo>
                  <a:lnTo>
                    <a:pt x="13113" y="4640"/>
                  </a:lnTo>
                  <a:lnTo>
                    <a:pt x="13113" y="4620"/>
                  </a:lnTo>
                  <a:cubicBezTo>
                    <a:pt x="13113" y="4620"/>
                    <a:pt x="13113" y="4611"/>
                    <a:pt x="13113" y="4611"/>
                  </a:cubicBezTo>
                  <a:lnTo>
                    <a:pt x="13104" y="4591"/>
                  </a:lnTo>
                  <a:lnTo>
                    <a:pt x="13094" y="4582"/>
                  </a:lnTo>
                  <a:cubicBezTo>
                    <a:pt x="13094" y="4572"/>
                    <a:pt x="13094" y="4572"/>
                    <a:pt x="13084" y="4562"/>
                  </a:cubicBezTo>
                  <a:lnTo>
                    <a:pt x="13074" y="4533"/>
                  </a:lnTo>
                  <a:lnTo>
                    <a:pt x="13045" y="4494"/>
                  </a:lnTo>
                  <a:lnTo>
                    <a:pt x="13036" y="4475"/>
                  </a:lnTo>
                  <a:lnTo>
                    <a:pt x="13016" y="4455"/>
                  </a:lnTo>
                  <a:lnTo>
                    <a:pt x="13006" y="4446"/>
                  </a:lnTo>
                  <a:lnTo>
                    <a:pt x="12997" y="4426"/>
                  </a:lnTo>
                  <a:cubicBezTo>
                    <a:pt x="12987" y="4426"/>
                    <a:pt x="12987" y="4417"/>
                    <a:pt x="12987" y="4417"/>
                  </a:cubicBezTo>
                  <a:lnTo>
                    <a:pt x="12968" y="4407"/>
                  </a:lnTo>
                  <a:lnTo>
                    <a:pt x="12958" y="4387"/>
                  </a:lnTo>
                  <a:lnTo>
                    <a:pt x="12948" y="4378"/>
                  </a:lnTo>
                  <a:lnTo>
                    <a:pt x="12939" y="4368"/>
                  </a:lnTo>
                  <a:lnTo>
                    <a:pt x="12919" y="4358"/>
                  </a:lnTo>
                  <a:lnTo>
                    <a:pt x="12909" y="4349"/>
                  </a:lnTo>
                  <a:lnTo>
                    <a:pt x="12900" y="4339"/>
                  </a:lnTo>
                  <a:lnTo>
                    <a:pt x="12880" y="4329"/>
                  </a:lnTo>
                  <a:lnTo>
                    <a:pt x="12871" y="4320"/>
                  </a:lnTo>
                  <a:lnTo>
                    <a:pt x="12686" y="4320"/>
                  </a:lnTo>
                  <a:lnTo>
                    <a:pt x="12657" y="4329"/>
                  </a:lnTo>
                  <a:lnTo>
                    <a:pt x="11657" y="4912"/>
                  </a:lnTo>
                  <a:lnTo>
                    <a:pt x="11638" y="4902"/>
                  </a:lnTo>
                  <a:lnTo>
                    <a:pt x="11473" y="4902"/>
                  </a:lnTo>
                  <a:lnTo>
                    <a:pt x="11444" y="4912"/>
                  </a:lnTo>
                  <a:lnTo>
                    <a:pt x="10114" y="5688"/>
                  </a:lnTo>
                  <a:lnTo>
                    <a:pt x="10104" y="5678"/>
                  </a:lnTo>
                  <a:lnTo>
                    <a:pt x="10065" y="5630"/>
                  </a:lnTo>
                  <a:lnTo>
                    <a:pt x="9998" y="5552"/>
                  </a:lnTo>
                  <a:cubicBezTo>
                    <a:pt x="9978" y="5523"/>
                    <a:pt x="9959" y="5504"/>
                    <a:pt x="9930" y="5475"/>
                  </a:cubicBezTo>
                  <a:lnTo>
                    <a:pt x="9862" y="5407"/>
                  </a:lnTo>
                  <a:lnTo>
                    <a:pt x="9842" y="5387"/>
                  </a:lnTo>
                  <a:lnTo>
                    <a:pt x="9842" y="5378"/>
                  </a:lnTo>
                  <a:lnTo>
                    <a:pt x="9794" y="5329"/>
                  </a:lnTo>
                  <a:cubicBezTo>
                    <a:pt x="9765" y="5310"/>
                    <a:pt x="9735" y="5290"/>
                    <a:pt x="9716" y="5261"/>
                  </a:cubicBezTo>
                  <a:lnTo>
                    <a:pt x="9638" y="5193"/>
                  </a:lnTo>
                  <a:lnTo>
                    <a:pt x="9561" y="5135"/>
                  </a:lnTo>
                  <a:lnTo>
                    <a:pt x="9551" y="5135"/>
                  </a:lnTo>
                  <a:lnTo>
                    <a:pt x="9551" y="4572"/>
                  </a:lnTo>
                  <a:lnTo>
                    <a:pt x="10560" y="3990"/>
                  </a:lnTo>
                  <a:cubicBezTo>
                    <a:pt x="10580" y="3970"/>
                    <a:pt x="10599" y="3960"/>
                    <a:pt x="10609" y="3941"/>
                  </a:cubicBezTo>
                  <a:lnTo>
                    <a:pt x="10619" y="3912"/>
                  </a:lnTo>
                  <a:cubicBezTo>
                    <a:pt x="10619" y="3912"/>
                    <a:pt x="10619" y="3912"/>
                    <a:pt x="10619" y="3902"/>
                  </a:cubicBezTo>
                  <a:cubicBezTo>
                    <a:pt x="10619" y="3902"/>
                    <a:pt x="10619" y="3892"/>
                    <a:pt x="10619" y="3892"/>
                  </a:cubicBezTo>
                  <a:cubicBezTo>
                    <a:pt x="10619" y="3883"/>
                    <a:pt x="10619" y="3883"/>
                    <a:pt x="10619" y="3873"/>
                  </a:cubicBezTo>
                  <a:lnTo>
                    <a:pt x="10619" y="3854"/>
                  </a:lnTo>
                  <a:lnTo>
                    <a:pt x="10619" y="3844"/>
                  </a:lnTo>
                  <a:lnTo>
                    <a:pt x="10619" y="3825"/>
                  </a:lnTo>
                  <a:lnTo>
                    <a:pt x="10619" y="3815"/>
                  </a:lnTo>
                  <a:lnTo>
                    <a:pt x="10619" y="3805"/>
                  </a:lnTo>
                  <a:lnTo>
                    <a:pt x="10619" y="3786"/>
                  </a:lnTo>
                  <a:cubicBezTo>
                    <a:pt x="10619" y="3786"/>
                    <a:pt x="10619" y="3776"/>
                    <a:pt x="10619" y="3776"/>
                  </a:cubicBezTo>
                  <a:cubicBezTo>
                    <a:pt x="10619" y="3766"/>
                    <a:pt x="10619" y="3766"/>
                    <a:pt x="10619" y="3757"/>
                  </a:cubicBezTo>
                  <a:cubicBezTo>
                    <a:pt x="10619" y="3757"/>
                    <a:pt x="10619" y="3747"/>
                    <a:pt x="10619" y="3747"/>
                  </a:cubicBezTo>
                  <a:cubicBezTo>
                    <a:pt x="10619" y="3737"/>
                    <a:pt x="10619" y="3727"/>
                    <a:pt x="10619" y="3718"/>
                  </a:cubicBezTo>
                  <a:lnTo>
                    <a:pt x="10619" y="3698"/>
                  </a:lnTo>
                  <a:lnTo>
                    <a:pt x="10619" y="3679"/>
                  </a:lnTo>
                  <a:cubicBezTo>
                    <a:pt x="10619" y="3679"/>
                    <a:pt x="10619" y="3669"/>
                    <a:pt x="10619" y="3669"/>
                  </a:cubicBezTo>
                  <a:lnTo>
                    <a:pt x="10619" y="3659"/>
                  </a:lnTo>
                  <a:cubicBezTo>
                    <a:pt x="10619" y="3659"/>
                    <a:pt x="10619" y="3659"/>
                    <a:pt x="10619" y="3650"/>
                  </a:cubicBezTo>
                  <a:cubicBezTo>
                    <a:pt x="10619" y="3650"/>
                    <a:pt x="10619" y="3640"/>
                    <a:pt x="10619" y="3640"/>
                  </a:cubicBezTo>
                  <a:lnTo>
                    <a:pt x="10619" y="3621"/>
                  </a:lnTo>
                  <a:lnTo>
                    <a:pt x="10619" y="3611"/>
                  </a:lnTo>
                  <a:lnTo>
                    <a:pt x="10619" y="3592"/>
                  </a:lnTo>
                  <a:cubicBezTo>
                    <a:pt x="10619" y="3592"/>
                    <a:pt x="10619" y="3582"/>
                    <a:pt x="10619" y="3582"/>
                  </a:cubicBezTo>
                  <a:lnTo>
                    <a:pt x="10619" y="3562"/>
                  </a:lnTo>
                  <a:lnTo>
                    <a:pt x="10609" y="3553"/>
                  </a:lnTo>
                  <a:cubicBezTo>
                    <a:pt x="10609" y="3543"/>
                    <a:pt x="10599" y="3533"/>
                    <a:pt x="10599" y="3533"/>
                  </a:cubicBezTo>
                  <a:lnTo>
                    <a:pt x="10590" y="3514"/>
                  </a:lnTo>
                  <a:cubicBezTo>
                    <a:pt x="10580" y="3494"/>
                    <a:pt x="10570" y="3485"/>
                    <a:pt x="10560" y="3465"/>
                  </a:cubicBezTo>
                  <a:cubicBezTo>
                    <a:pt x="10551" y="3456"/>
                    <a:pt x="10551" y="3456"/>
                    <a:pt x="10541" y="3446"/>
                  </a:cubicBezTo>
                  <a:lnTo>
                    <a:pt x="10531" y="3427"/>
                  </a:lnTo>
                  <a:lnTo>
                    <a:pt x="10522" y="3417"/>
                  </a:lnTo>
                  <a:lnTo>
                    <a:pt x="10512" y="3397"/>
                  </a:lnTo>
                  <a:lnTo>
                    <a:pt x="10493" y="3388"/>
                  </a:lnTo>
                  <a:lnTo>
                    <a:pt x="10493" y="3378"/>
                  </a:lnTo>
                  <a:lnTo>
                    <a:pt x="10483" y="3368"/>
                  </a:lnTo>
                  <a:lnTo>
                    <a:pt x="10473" y="3359"/>
                  </a:lnTo>
                  <a:lnTo>
                    <a:pt x="10454" y="3349"/>
                  </a:lnTo>
                  <a:lnTo>
                    <a:pt x="10444" y="3329"/>
                  </a:lnTo>
                  <a:lnTo>
                    <a:pt x="10434" y="3320"/>
                  </a:lnTo>
                  <a:lnTo>
                    <a:pt x="10415" y="3320"/>
                  </a:lnTo>
                  <a:lnTo>
                    <a:pt x="10405" y="3310"/>
                  </a:lnTo>
                  <a:lnTo>
                    <a:pt x="10395" y="3300"/>
                  </a:lnTo>
                  <a:lnTo>
                    <a:pt x="10386" y="3300"/>
                  </a:lnTo>
                  <a:lnTo>
                    <a:pt x="10376" y="3291"/>
                  </a:lnTo>
                  <a:lnTo>
                    <a:pt x="10211" y="3291"/>
                  </a:lnTo>
                  <a:cubicBezTo>
                    <a:pt x="10201" y="3291"/>
                    <a:pt x="10192" y="3291"/>
                    <a:pt x="10182" y="3300"/>
                  </a:cubicBezTo>
                  <a:lnTo>
                    <a:pt x="9600" y="3630"/>
                  </a:lnTo>
                  <a:lnTo>
                    <a:pt x="9600" y="3184"/>
                  </a:lnTo>
                  <a:lnTo>
                    <a:pt x="10958" y="2398"/>
                  </a:lnTo>
                  <a:cubicBezTo>
                    <a:pt x="10978" y="2378"/>
                    <a:pt x="10997" y="2369"/>
                    <a:pt x="11007" y="2339"/>
                  </a:cubicBezTo>
                  <a:cubicBezTo>
                    <a:pt x="11017" y="2339"/>
                    <a:pt x="11017" y="2330"/>
                    <a:pt x="11026" y="2320"/>
                  </a:cubicBezTo>
                  <a:lnTo>
                    <a:pt x="11026" y="2310"/>
                  </a:lnTo>
                  <a:cubicBezTo>
                    <a:pt x="11026" y="2301"/>
                    <a:pt x="11026" y="2301"/>
                    <a:pt x="11026" y="2291"/>
                  </a:cubicBezTo>
                  <a:lnTo>
                    <a:pt x="11026" y="2281"/>
                  </a:lnTo>
                  <a:cubicBezTo>
                    <a:pt x="11026" y="2271"/>
                    <a:pt x="11026" y="2271"/>
                    <a:pt x="11026" y="2262"/>
                  </a:cubicBezTo>
                  <a:cubicBezTo>
                    <a:pt x="11026" y="2262"/>
                    <a:pt x="11026" y="2252"/>
                    <a:pt x="11026" y="2252"/>
                  </a:cubicBezTo>
                  <a:cubicBezTo>
                    <a:pt x="11026" y="2242"/>
                    <a:pt x="11026" y="2242"/>
                    <a:pt x="11026" y="2233"/>
                  </a:cubicBezTo>
                  <a:cubicBezTo>
                    <a:pt x="11026" y="2233"/>
                    <a:pt x="11026" y="2223"/>
                    <a:pt x="11026" y="2223"/>
                  </a:cubicBezTo>
                  <a:lnTo>
                    <a:pt x="11026" y="2204"/>
                  </a:lnTo>
                  <a:lnTo>
                    <a:pt x="11026" y="2184"/>
                  </a:lnTo>
                  <a:cubicBezTo>
                    <a:pt x="11026" y="2174"/>
                    <a:pt x="11026" y="2174"/>
                    <a:pt x="11026" y="2165"/>
                  </a:cubicBezTo>
                  <a:lnTo>
                    <a:pt x="11026" y="2155"/>
                  </a:lnTo>
                  <a:lnTo>
                    <a:pt x="11026" y="2136"/>
                  </a:lnTo>
                  <a:lnTo>
                    <a:pt x="11026" y="2126"/>
                  </a:lnTo>
                  <a:cubicBezTo>
                    <a:pt x="11026" y="2116"/>
                    <a:pt x="11026" y="2116"/>
                    <a:pt x="11026" y="2106"/>
                  </a:cubicBezTo>
                  <a:lnTo>
                    <a:pt x="11026" y="2087"/>
                  </a:lnTo>
                  <a:cubicBezTo>
                    <a:pt x="11026" y="2087"/>
                    <a:pt x="11026" y="2077"/>
                    <a:pt x="11026" y="2077"/>
                  </a:cubicBezTo>
                  <a:cubicBezTo>
                    <a:pt x="11026" y="2068"/>
                    <a:pt x="11026" y="2068"/>
                    <a:pt x="11026" y="2068"/>
                  </a:cubicBezTo>
                  <a:cubicBezTo>
                    <a:pt x="11026" y="2058"/>
                    <a:pt x="11026" y="2058"/>
                    <a:pt x="11026" y="2048"/>
                  </a:cubicBezTo>
                  <a:lnTo>
                    <a:pt x="11026" y="2039"/>
                  </a:lnTo>
                  <a:lnTo>
                    <a:pt x="11026" y="2019"/>
                  </a:lnTo>
                  <a:lnTo>
                    <a:pt x="11026" y="2009"/>
                  </a:lnTo>
                  <a:lnTo>
                    <a:pt x="11026" y="1990"/>
                  </a:lnTo>
                  <a:lnTo>
                    <a:pt x="11026" y="1980"/>
                  </a:lnTo>
                  <a:cubicBezTo>
                    <a:pt x="11017" y="1971"/>
                    <a:pt x="11017" y="1971"/>
                    <a:pt x="11017" y="1961"/>
                  </a:cubicBezTo>
                  <a:lnTo>
                    <a:pt x="11007" y="1941"/>
                  </a:lnTo>
                  <a:lnTo>
                    <a:pt x="10988" y="1922"/>
                  </a:lnTo>
                  <a:cubicBezTo>
                    <a:pt x="10978" y="1903"/>
                    <a:pt x="10978" y="1893"/>
                    <a:pt x="10968" y="1874"/>
                  </a:cubicBezTo>
                  <a:lnTo>
                    <a:pt x="10949" y="1854"/>
                  </a:lnTo>
                  <a:lnTo>
                    <a:pt x="10929" y="1835"/>
                  </a:lnTo>
                  <a:lnTo>
                    <a:pt x="10920" y="1825"/>
                  </a:lnTo>
                  <a:lnTo>
                    <a:pt x="10910" y="1806"/>
                  </a:lnTo>
                  <a:lnTo>
                    <a:pt x="10900" y="1796"/>
                  </a:lnTo>
                  <a:lnTo>
                    <a:pt x="10900" y="1786"/>
                  </a:lnTo>
                  <a:lnTo>
                    <a:pt x="10891" y="1776"/>
                  </a:lnTo>
                  <a:lnTo>
                    <a:pt x="10871" y="1767"/>
                  </a:lnTo>
                  <a:lnTo>
                    <a:pt x="10861" y="1757"/>
                  </a:lnTo>
                  <a:lnTo>
                    <a:pt x="10852" y="1738"/>
                  </a:lnTo>
                  <a:lnTo>
                    <a:pt x="10832" y="1728"/>
                  </a:lnTo>
                  <a:lnTo>
                    <a:pt x="10823" y="1718"/>
                  </a:lnTo>
                  <a:lnTo>
                    <a:pt x="10813" y="1718"/>
                  </a:lnTo>
                  <a:lnTo>
                    <a:pt x="10793" y="1709"/>
                  </a:lnTo>
                  <a:lnTo>
                    <a:pt x="10784" y="1699"/>
                  </a:lnTo>
                  <a:lnTo>
                    <a:pt x="10735" y="1699"/>
                  </a:lnTo>
                  <a:cubicBezTo>
                    <a:pt x="10725" y="1699"/>
                    <a:pt x="10725" y="1699"/>
                    <a:pt x="10716" y="1689"/>
                  </a:cubicBezTo>
                  <a:lnTo>
                    <a:pt x="10609" y="1689"/>
                  </a:lnTo>
                  <a:lnTo>
                    <a:pt x="10590" y="1709"/>
                  </a:lnTo>
                  <a:lnTo>
                    <a:pt x="9658" y="2233"/>
                  </a:lnTo>
                  <a:lnTo>
                    <a:pt x="9658" y="1165"/>
                  </a:lnTo>
                  <a:cubicBezTo>
                    <a:pt x="9658" y="1155"/>
                    <a:pt x="9658" y="1155"/>
                    <a:pt x="9658" y="1146"/>
                  </a:cubicBezTo>
                  <a:lnTo>
                    <a:pt x="9658" y="1019"/>
                  </a:lnTo>
                  <a:lnTo>
                    <a:pt x="9658" y="1000"/>
                  </a:lnTo>
                  <a:lnTo>
                    <a:pt x="9658" y="990"/>
                  </a:lnTo>
                  <a:lnTo>
                    <a:pt x="9658" y="971"/>
                  </a:lnTo>
                  <a:lnTo>
                    <a:pt x="9658" y="961"/>
                  </a:lnTo>
                  <a:lnTo>
                    <a:pt x="9658" y="942"/>
                  </a:lnTo>
                  <a:lnTo>
                    <a:pt x="9658" y="922"/>
                  </a:lnTo>
                  <a:lnTo>
                    <a:pt x="9658" y="913"/>
                  </a:lnTo>
                  <a:lnTo>
                    <a:pt x="9658" y="893"/>
                  </a:lnTo>
                  <a:lnTo>
                    <a:pt x="9658" y="883"/>
                  </a:lnTo>
                  <a:lnTo>
                    <a:pt x="9658" y="864"/>
                  </a:lnTo>
                  <a:lnTo>
                    <a:pt x="9658" y="854"/>
                  </a:lnTo>
                  <a:cubicBezTo>
                    <a:pt x="9658" y="845"/>
                    <a:pt x="9658" y="845"/>
                    <a:pt x="9658" y="835"/>
                  </a:cubicBezTo>
                  <a:cubicBezTo>
                    <a:pt x="9658" y="835"/>
                    <a:pt x="9658" y="825"/>
                    <a:pt x="9658" y="825"/>
                  </a:cubicBezTo>
                  <a:cubicBezTo>
                    <a:pt x="9658" y="816"/>
                    <a:pt x="9658" y="816"/>
                    <a:pt x="9658" y="806"/>
                  </a:cubicBezTo>
                  <a:lnTo>
                    <a:pt x="9648" y="796"/>
                  </a:lnTo>
                  <a:lnTo>
                    <a:pt x="9435" y="777"/>
                  </a:lnTo>
                  <a:lnTo>
                    <a:pt x="9425" y="748"/>
                  </a:lnTo>
                  <a:lnTo>
                    <a:pt x="9396" y="709"/>
                  </a:lnTo>
                  <a:lnTo>
                    <a:pt x="9376" y="689"/>
                  </a:lnTo>
                  <a:cubicBezTo>
                    <a:pt x="9376" y="680"/>
                    <a:pt x="9367" y="670"/>
                    <a:pt x="9367" y="670"/>
                  </a:cubicBezTo>
                  <a:lnTo>
                    <a:pt x="9357" y="651"/>
                  </a:lnTo>
                  <a:lnTo>
                    <a:pt x="9347" y="641"/>
                  </a:lnTo>
                  <a:lnTo>
                    <a:pt x="9337" y="621"/>
                  </a:lnTo>
                  <a:lnTo>
                    <a:pt x="9328" y="621"/>
                  </a:lnTo>
                  <a:lnTo>
                    <a:pt x="9308" y="602"/>
                  </a:lnTo>
                  <a:lnTo>
                    <a:pt x="9299" y="592"/>
                  </a:lnTo>
                  <a:lnTo>
                    <a:pt x="9289" y="583"/>
                  </a:lnTo>
                  <a:lnTo>
                    <a:pt x="9270" y="573"/>
                  </a:lnTo>
                  <a:lnTo>
                    <a:pt x="9260" y="563"/>
                  </a:lnTo>
                  <a:lnTo>
                    <a:pt x="9250" y="553"/>
                  </a:lnTo>
                  <a:lnTo>
                    <a:pt x="9231" y="544"/>
                  </a:lnTo>
                  <a:lnTo>
                    <a:pt x="9221" y="534"/>
                  </a:lnTo>
                  <a:lnTo>
                    <a:pt x="9211" y="524"/>
                  </a:lnTo>
                  <a:lnTo>
                    <a:pt x="9037" y="524"/>
                  </a:lnTo>
                  <a:lnTo>
                    <a:pt x="9007" y="534"/>
                  </a:lnTo>
                  <a:lnTo>
                    <a:pt x="8415" y="883"/>
                  </a:lnTo>
                  <a:lnTo>
                    <a:pt x="8027" y="214"/>
                  </a:lnTo>
                  <a:cubicBezTo>
                    <a:pt x="8017" y="204"/>
                    <a:pt x="8008" y="185"/>
                    <a:pt x="7998" y="175"/>
                  </a:cubicBezTo>
                  <a:cubicBezTo>
                    <a:pt x="7998" y="165"/>
                    <a:pt x="7988" y="156"/>
                    <a:pt x="7988" y="146"/>
                  </a:cubicBezTo>
                  <a:cubicBezTo>
                    <a:pt x="7979" y="146"/>
                    <a:pt x="7979" y="136"/>
                    <a:pt x="7969" y="136"/>
                  </a:cubicBezTo>
                  <a:lnTo>
                    <a:pt x="7959" y="117"/>
                  </a:lnTo>
                  <a:lnTo>
                    <a:pt x="7949" y="107"/>
                  </a:lnTo>
                  <a:lnTo>
                    <a:pt x="7940" y="97"/>
                  </a:lnTo>
                  <a:lnTo>
                    <a:pt x="7930" y="88"/>
                  </a:lnTo>
                  <a:lnTo>
                    <a:pt x="7920" y="78"/>
                  </a:lnTo>
                  <a:cubicBezTo>
                    <a:pt x="7901" y="58"/>
                    <a:pt x="7911" y="68"/>
                    <a:pt x="7891" y="49"/>
                  </a:cubicBezTo>
                  <a:lnTo>
                    <a:pt x="7882" y="39"/>
                  </a:lnTo>
                  <a:lnTo>
                    <a:pt x="7862" y="29"/>
                  </a:lnTo>
                  <a:lnTo>
                    <a:pt x="7852" y="20"/>
                  </a:lnTo>
                  <a:lnTo>
                    <a:pt x="7843" y="10"/>
                  </a:lnTo>
                  <a:lnTo>
                    <a:pt x="7833" y="0"/>
                  </a:lnTo>
                  <a:close/>
                  <a:moveTo>
                    <a:pt x="6868" y="16001"/>
                  </a:moveTo>
                  <a:lnTo>
                    <a:pt x="6843" y="16016"/>
                  </a:lnTo>
                  <a:cubicBezTo>
                    <a:pt x="6852" y="16013"/>
                    <a:pt x="6861" y="16008"/>
                    <a:pt x="6868" y="1600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7"/>
            <p:cNvSpPr/>
            <p:nvPr/>
          </p:nvSpPr>
          <p:spPr>
            <a:xfrm>
              <a:off x="5774550" y="1581550"/>
              <a:ext cx="267675" cy="346100"/>
            </a:xfrm>
            <a:custGeom>
              <a:avLst/>
              <a:gdLst/>
              <a:ahLst/>
              <a:cxnLst/>
              <a:rect l="l" t="t" r="r" b="b"/>
              <a:pathLst>
                <a:path w="10707" h="13844" extrusionOk="0">
                  <a:moveTo>
                    <a:pt x="4860" y="5497"/>
                  </a:moveTo>
                  <a:cubicBezTo>
                    <a:pt x="5008" y="5497"/>
                    <a:pt x="5174" y="5545"/>
                    <a:pt x="5348" y="5646"/>
                  </a:cubicBezTo>
                  <a:cubicBezTo>
                    <a:pt x="5960" y="6005"/>
                    <a:pt x="6455" y="6860"/>
                    <a:pt x="6455" y="7558"/>
                  </a:cubicBezTo>
                  <a:cubicBezTo>
                    <a:pt x="6455" y="8054"/>
                    <a:pt x="6201" y="8339"/>
                    <a:pt x="5840" y="8339"/>
                  </a:cubicBezTo>
                  <a:cubicBezTo>
                    <a:pt x="5691" y="8339"/>
                    <a:pt x="5524" y="8291"/>
                    <a:pt x="5348" y="8189"/>
                  </a:cubicBezTo>
                  <a:cubicBezTo>
                    <a:pt x="4737" y="7840"/>
                    <a:pt x="4242" y="6986"/>
                    <a:pt x="4242" y="6287"/>
                  </a:cubicBezTo>
                  <a:cubicBezTo>
                    <a:pt x="4249" y="5784"/>
                    <a:pt x="4500" y="5497"/>
                    <a:pt x="4860" y="5497"/>
                  </a:cubicBezTo>
                  <a:close/>
                  <a:moveTo>
                    <a:pt x="3836" y="0"/>
                  </a:moveTo>
                  <a:cubicBezTo>
                    <a:pt x="3809" y="0"/>
                    <a:pt x="3782" y="6"/>
                    <a:pt x="3757" y="17"/>
                  </a:cubicBezTo>
                  <a:cubicBezTo>
                    <a:pt x="3630" y="85"/>
                    <a:pt x="3630" y="308"/>
                    <a:pt x="3757" y="502"/>
                  </a:cubicBezTo>
                  <a:lnTo>
                    <a:pt x="5067" y="2773"/>
                  </a:lnTo>
                  <a:lnTo>
                    <a:pt x="5067" y="3239"/>
                  </a:lnTo>
                  <a:lnTo>
                    <a:pt x="4523" y="2307"/>
                  </a:lnTo>
                  <a:cubicBezTo>
                    <a:pt x="4475" y="2210"/>
                    <a:pt x="4397" y="2133"/>
                    <a:pt x="4310" y="2084"/>
                  </a:cubicBezTo>
                  <a:cubicBezTo>
                    <a:pt x="4273" y="2054"/>
                    <a:pt x="4229" y="2039"/>
                    <a:pt x="4185" y="2039"/>
                  </a:cubicBezTo>
                  <a:cubicBezTo>
                    <a:pt x="4158" y="2039"/>
                    <a:pt x="4132" y="2044"/>
                    <a:pt x="4106" y="2055"/>
                  </a:cubicBezTo>
                  <a:cubicBezTo>
                    <a:pt x="3990" y="2123"/>
                    <a:pt x="3980" y="2346"/>
                    <a:pt x="4106" y="2540"/>
                  </a:cubicBezTo>
                  <a:lnTo>
                    <a:pt x="5067" y="4210"/>
                  </a:lnTo>
                  <a:lnTo>
                    <a:pt x="5067" y="4821"/>
                  </a:lnTo>
                  <a:cubicBezTo>
                    <a:pt x="4903" y="4757"/>
                    <a:pt x="4745" y="4726"/>
                    <a:pt x="4599" y="4726"/>
                  </a:cubicBezTo>
                  <a:cubicBezTo>
                    <a:pt x="4391" y="4726"/>
                    <a:pt x="4206" y="4789"/>
                    <a:pt x="4057" y="4909"/>
                  </a:cubicBezTo>
                  <a:lnTo>
                    <a:pt x="3630" y="4365"/>
                  </a:lnTo>
                  <a:lnTo>
                    <a:pt x="3262" y="2589"/>
                  </a:lnTo>
                  <a:cubicBezTo>
                    <a:pt x="3223" y="2414"/>
                    <a:pt x="3126" y="2259"/>
                    <a:pt x="2980" y="2162"/>
                  </a:cubicBezTo>
                  <a:cubicBezTo>
                    <a:pt x="2951" y="2152"/>
                    <a:pt x="2922" y="2142"/>
                    <a:pt x="2902" y="2133"/>
                  </a:cubicBezTo>
                  <a:cubicBezTo>
                    <a:pt x="2882" y="2128"/>
                    <a:pt x="2863" y="2126"/>
                    <a:pt x="2846" y="2126"/>
                  </a:cubicBezTo>
                  <a:cubicBezTo>
                    <a:pt x="2716" y="2126"/>
                    <a:pt x="2646" y="2246"/>
                    <a:pt x="2689" y="2434"/>
                  </a:cubicBezTo>
                  <a:lnTo>
                    <a:pt x="2893" y="3462"/>
                  </a:lnTo>
                  <a:lnTo>
                    <a:pt x="2543" y="3026"/>
                  </a:lnTo>
                  <a:lnTo>
                    <a:pt x="2058" y="628"/>
                  </a:lnTo>
                  <a:cubicBezTo>
                    <a:pt x="2029" y="453"/>
                    <a:pt x="1922" y="298"/>
                    <a:pt x="1777" y="201"/>
                  </a:cubicBezTo>
                  <a:cubicBezTo>
                    <a:pt x="1747" y="191"/>
                    <a:pt x="1728" y="182"/>
                    <a:pt x="1699" y="172"/>
                  </a:cubicBezTo>
                  <a:cubicBezTo>
                    <a:pt x="1676" y="165"/>
                    <a:pt x="1655" y="162"/>
                    <a:pt x="1636" y="162"/>
                  </a:cubicBezTo>
                  <a:cubicBezTo>
                    <a:pt x="1512" y="162"/>
                    <a:pt x="1452" y="289"/>
                    <a:pt x="1485" y="473"/>
                  </a:cubicBezTo>
                  <a:lnTo>
                    <a:pt x="1825" y="2123"/>
                  </a:lnTo>
                  <a:lnTo>
                    <a:pt x="1010" y="1123"/>
                  </a:lnTo>
                  <a:cubicBezTo>
                    <a:pt x="971" y="1065"/>
                    <a:pt x="922" y="1016"/>
                    <a:pt x="864" y="987"/>
                  </a:cubicBezTo>
                  <a:cubicBezTo>
                    <a:pt x="815" y="960"/>
                    <a:pt x="767" y="946"/>
                    <a:pt x="725" y="946"/>
                  </a:cubicBezTo>
                  <a:cubicBezTo>
                    <a:pt x="676" y="946"/>
                    <a:pt x="633" y="965"/>
                    <a:pt x="602" y="1007"/>
                  </a:cubicBezTo>
                  <a:cubicBezTo>
                    <a:pt x="524" y="1123"/>
                    <a:pt x="573" y="1366"/>
                    <a:pt x="709" y="1541"/>
                  </a:cubicBezTo>
                  <a:lnTo>
                    <a:pt x="1485" y="2511"/>
                  </a:lnTo>
                  <a:lnTo>
                    <a:pt x="262" y="2181"/>
                  </a:lnTo>
                  <a:cubicBezTo>
                    <a:pt x="244" y="2177"/>
                    <a:pt x="227" y="2175"/>
                    <a:pt x="211" y="2175"/>
                  </a:cubicBezTo>
                  <a:cubicBezTo>
                    <a:pt x="87" y="2175"/>
                    <a:pt x="16" y="2302"/>
                    <a:pt x="58" y="2482"/>
                  </a:cubicBezTo>
                  <a:cubicBezTo>
                    <a:pt x="88" y="2657"/>
                    <a:pt x="194" y="2802"/>
                    <a:pt x="340" y="2899"/>
                  </a:cubicBezTo>
                  <a:cubicBezTo>
                    <a:pt x="369" y="2919"/>
                    <a:pt x="389" y="2929"/>
                    <a:pt x="418" y="2938"/>
                  </a:cubicBezTo>
                  <a:lnTo>
                    <a:pt x="2223" y="3424"/>
                  </a:lnTo>
                  <a:lnTo>
                    <a:pt x="2563" y="3851"/>
                  </a:lnTo>
                  <a:lnTo>
                    <a:pt x="1825" y="3647"/>
                  </a:lnTo>
                  <a:cubicBezTo>
                    <a:pt x="1806" y="3642"/>
                    <a:pt x="1788" y="3640"/>
                    <a:pt x="1771" y="3640"/>
                  </a:cubicBezTo>
                  <a:cubicBezTo>
                    <a:pt x="1642" y="3640"/>
                    <a:pt x="1577" y="3767"/>
                    <a:pt x="1612" y="3948"/>
                  </a:cubicBezTo>
                  <a:cubicBezTo>
                    <a:pt x="1650" y="4122"/>
                    <a:pt x="1747" y="4268"/>
                    <a:pt x="1903" y="4365"/>
                  </a:cubicBezTo>
                  <a:cubicBezTo>
                    <a:pt x="1922" y="4385"/>
                    <a:pt x="1951" y="4394"/>
                    <a:pt x="1980" y="4404"/>
                  </a:cubicBezTo>
                  <a:lnTo>
                    <a:pt x="3291" y="4753"/>
                  </a:lnTo>
                  <a:lnTo>
                    <a:pt x="3757" y="5336"/>
                  </a:lnTo>
                  <a:cubicBezTo>
                    <a:pt x="3689" y="5530"/>
                    <a:pt x="3650" y="5734"/>
                    <a:pt x="3650" y="5938"/>
                  </a:cubicBezTo>
                  <a:cubicBezTo>
                    <a:pt x="3650" y="6190"/>
                    <a:pt x="3689" y="6433"/>
                    <a:pt x="3757" y="6666"/>
                  </a:cubicBezTo>
                  <a:lnTo>
                    <a:pt x="3320" y="6704"/>
                  </a:lnTo>
                  <a:lnTo>
                    <a:pt x="1961" y="5491"/>
                  </a:lnTo>
                  <a:cubicBezTo>
                    <a:pt x="1932" y="5472"/>
                    <a:pt x="1903" y="5452"/>
                    <a:pt x="1883" y="5443"/>
                  </a:cubicBezTo>
                  <a:cubicBezTo>
                    <a:pt x="1833" y="5414"/>
                    <a:pt x="1784" y="5400"/>
                    <a:pt x="1741" y="5400"/>
                  </a:cubicBezTo>
                  <a:cubicBezTo>
                    <a:pt x="1667" y="5400"/>
                    <a:pt x="1610" y="5441"/>
                    <a:pt x="1592" y="5520"/>
                  </a:cubicBezTo>
                  <a:cubicBezTo>
                    <a:pt x="1563" y="5724"/>
                    <a:pt x="1641" y="5928"/>
                    <a:pt x="1796" y="6064"/>
                  </a:cubicBezTo>
                  <a:lnTo>
                    <a:pt x="2582" y="6763"/>
                  </a:lnTo>
                  <a:lnTo>
                    <a:pt x="2242" y="6792"/>
                  </a:lnTo>
                  <a:lnTo>
                    <a:pt x="398" y="5161"/>
                  </a:lnTo>
                  <a:cubicBezTo>
                    <a:pt x="369" y="5142"/>
                    <a:pt x="350" y="5122"/>
                    <a:pt x="321" y="5103"/>
                  </a:cubicBezTo>
                  <a:cubicBezTo>
                    <a:pt x="273" y="5079"/>
                    <a:pt x="228" y="5067"/>
                    <a:pt x="188" y="5067"/>
                  </a:cubicBezTo>
                  <a:cubicBezTo>
                    <a:pt x="113" y="5067"/>
                    <a:pt x="55" y="5108"/>
                    <a:pt x="29" y="5190"/>
                  </a:cubicBezTo>
                  <a:cubicBezTo>
                    <a:pt x="0" y="5394"/>
                    <a:pt x="78" y="5598"/>
                    <a:pt x="233" y="5734"/>
                  </a:cubicBezTo>
                  <a:lnTo>
                    <a:pt x="1505" y="6860"/>
                  </a:lnTo>
                  <a:lnTo>
                    <a:pt x="699" y="6928"/>
                  </a:lnTo>
                  <a:cubicBezTo>
                    <a:pt x="554" y="6937"/>
                    <a:pt x="505" y="7122"/>
                    <a:pt x="583" y="7335"/>
                  </a:cubicBezTo>
                  <a:cubicBezTo>
                    <a:pt x="631" y="7471"/>
                    <a:pt x="728" y="7578"/>
                    <a:pt x="845" y="7656"/>
                  </a:cubicBezTo>
                  <a:cubicBezTo>
                    <a:pt x="893" y="7685"/>
                    <a:pt x="942" y="7694"/>
                    <a:pt x="990" y="7694"/>
                  </a:cubicBezTo>
                  <a:lnTo>
                    <a:pt x="1777" y="7626"/>
                  </a:lnTo>
                  <a:lnTo>
                    <a:pt x="1447" y="8840"/>
                  </a:lnTo>
                  <a:cubicBezTo>
                    <a:pt x="1417" y="9044"/>
                    <a:pt x="1495" y="9247"/>
                    <a:pt x="1650" y="9383"/>
                  </a:cubicBezTo>
                  <a:cubicBezTo>
                    <a:pt x="1679" y="9403"/>
                    <a:pt x="1699" y="9422"/>
                    <a:pt x="1728" y="9442"/>
                  </a:cubicBezTo>
                  <a:cubicBezTo>
                    <a:pt x="1777" y="9470"/>
                    <a:pt x="1824" y="9484"/>
                    <a:pt x="1866" y="9484"/>
                  </a:cubicBezTo>
                  <a:cubicBezTo>
                    <a:pt x="1938" y="9484"/>
                    <a:pt x="1994" y="9441"/>
                    <a:pt x="2019" y="9354"/>
                  </a:cubicBezTo>
                  <a:lnTo>
                    <a:pt x="2504" y="7568"/>
                  </a:lnTo>
                  <a:lnTo>
                    <a:pt x="2854" y="7529"/>
                  </a:lnTo>
                  <a:lnTo>
                    <a:pt x="2650" y="8267"/>
                  </a:lnTo>
                  <a:cubicBezTo>
                    <a:pt x="2621" y="8481"/>
                    <a:pt x="2708" y="8684"/>
                    <a:pt x="2864" y="8811"/>
                  </a:cubicBezTo>
                  <a:cubicBezTo>
                    <a:pt x="2883" y="8840"/>
                    <a:pt x="2912" y="8859"/>
                    <a:pt x="2941" y="8869"/>
                  </a:cubicBezTo>
                  <a:cubicBezTo>
                    <a:pt x="2987" y="8897"/>
                    <a:pt x="3033" y="8911"/>
                    <a:pt x="3074" y="8911"/>
                  </a:cubicBezTo>
                  <a:cubicBezTo>
                    <a:pt x="3146" y="8911"/>
                    <a:pt x="3204" y="8868"/>
                    <a:pt x="3223" y="8781"/>
                  </a:cubicBezTo>
                  <a:lnTo>
                    <a:pt x="3582" y="7471"/>
                  </a:lnTo>
                  <a:lnTo>
                    <a:pt x="4048" y="7432"/>
                  </a:lnTo>
                  <a:cubicBezTo>
                    <a:pt x="4290" y="7908"/>
                    <a:pt x="4630" y="8335"/>
                    <a:pt x="5048" y="8675"/>
                  </a:cubicBezTo>
                  <a:lnTo>
                    <a:pt x="5048" y="9247"/>
                  </a:lnTo>
                  <a:lnTo>
                    <a:pt x="4048" y="9820"/>
                  </a:lnTo>
                  <a:cubicBezTo>
                    <a:pt x="3922" y="9888"/>
                    <a:pt x="3922" y="10102"/>
                    <a:pt x="4048" y="10305"/>
                  </a:cubicBezTo>
                  <a:cubicBezTo>
                    <a:pt x="4096" y="10393"/>
                    <a:pt x="4164" y="10470"/>
                    <a:pt x="4252" y="10529"/>
                  </a:cubicBezTo>
                  <a:cubicBezTo>
                    <a:pt x="4293" y="10552"/>
                    <a:pt x="4337" y="10565"/>
                    <a:pt x="4381" y="10565"/>
                  </a:cubicBezTo>
                  <a:cubicBezTo>
                    <a:pt x="4410" y="10565"/>
                    <a:pt x="4438" y="10560"/>
                    <a:pt x="4465" y="10548"/>
                  </a:cubicBezTo>
                  <a:lnTo>
                    <a:pt x="5048" y="10218"/>
                  </a:lnTo>
                  <a:lnTo>
                    <a:pt x="5048" y="10684"/>
                  </a:lnTo>
                  <a:lnTo>
                    <a:pt x="3689" y="11451"/>
                  </a:lnTo>
                  <a:cubicBezTo>
                    <a:pt x="3572" y="11519"/>
                    <a:pt x="3572" y="11742"/>
                    <a:pt x="3689" y="11936"/>
                  </a:cubicBezTo>
                  <a:cubicBezTo>
                    <a:pt x="3737" y="12033"/>
                    <a:pt x="3815" y="12111"/>
                    <a:pt x="3902" y="12159"/>
                  </a:cubicBezTo>
                  <a:cubicBezTo>
                    <a:pt x="3936" y="12188"/>
                    <a:pt x="3980" y="12203"/>
                    <a:pt x="4024" y="12203"/>
                  </a:cubicBezTo>
                  <a:cubicBezTo>
                    <a:pt x="4056" y="12203"/>
                    <a:pt x="4087" y="12195"/>
                    <a:pt x="4116" y="12179"/>
                  </a:cubicBezTo>
                  <a:lnTo>
                    <a:pt x="5048" y="11655"/>
                  </a:lnTo>
                  <a:lnTo>
                    <a:pt x="5048" y="12722"/>
                  </a:lnTo>
                  <a:cubicBezTo>
                    <a:pt x="5057" y="12936"/>
                    <a:pt x="5164" y="13130"/>
                    <a:pt x="5348" y="13237"/>
                  </a:cubicBezTo>
                  <a:cubicBezTo>
                    <a:pt x="5397" y="13265"/>
                    <a:pt x="5442" y="13279"/>
                    <a:pt x="5482" y="13279"/>
                  </a:cubicBezTo>
                  <a:cubicBezTo>
                    <a:pt x="5577" y="13279"/>
                    <a:pt x="5640" y="13202"/>
                    <a:pt x="5640" y="13072"/>
                  </a:cubicBezTo>
                  <a:lnTo>
                    <a:pt x="5640" y="12033"/>
                  </a:lnTo>
                  <a:lnTo>
                    <a:pt x="6533" y="13576"/>
                  </a:lnTo>
                  <a:cubicBezTo>
                    <a:pt x="6581" y="13673"/>
                    <a:pt x="6659" y="13751"/>
                    <a:pt x="6746" y="13800"/>
                  </a:cubicBezTo>
                  <a:cubicBezTo>
                    <a:pt x="6780" y="13828"/>
                    <a:pt x="6824" y="13843"/>
                    <a:pt x="6868" y="13843"/>
                  </a:cubicBezTo>
                  <a:cubicBezTo>
                    <a:pt x="6900" y="13843"/>
                    <a:pt x="6931" y="13835"/>
                    <a:pt x="6960" y="13819"/>
                  </a:cubicBezTo>
                  <a:cubicBezTo>
                    <a:pt x="7076" y="13761"/>
                    <a:pt x="7076" y="13538"/>
                    <a:pt x="6960" y="13334"/>
                  </a:cubicBezTo>
                  <a:lnTo>
                    <a:pt x="5649" y="11062"/>
                  </a:lnTo>
                  <a:lnTo>
                    <a:pt x="5649" y="10606"/>
                  </a:lnTo>
                  <a:lnTo>
                    <a:pt x="6183" y="11538"/>
                  </a:lnTo>
                  <a:cubicBezTo>
                    <a:pt x="6241" y="11635"/>
                    <a:pt x="6309" y="11713"/>
                    <a:pt x="6397" y="11761"/>
                  </a:cubicBezTo>
                  <a:cubicBezTo>
                    <a:pt x="6433" y="11792"/>
                    <a:pt x="6481" y="11807"/>
                    <a:pt x="6528" y="11807"/>
                  </a:cubicBezTo>
                  <a:cubicBezTo>
                    <a:pt x="6557" y="11807"/>
                    <a:pt x="6585" y="11801"/>
                    <a:pt x="6610" y="11790"/>
                  </a:cubicBezTo>
                  <a:cubicBezTo>
                    <a:pt x="6727" y="11723"/>
                    <a:pt x="6727" y="11499"/>
                    <a:pt x="6610" y="11305"/>
                  </a:cubicBezTo>
                  <a:lnTo>
                    <a:pt x="5649" y="9636"/>
                  </a:lnTo>
                  <a:lnTo>
                    <a:pt x="5649" y="9024"/>
                  </a:lnTo>
                  <a:cubicBezTo>
                    <a:pt x="5810" y="9087"/>
                    <a:pt x="5963" y="9116"/>
                    <a:pt x="6105" y="9116"/>
                  </a:cubicBezTo>
                  <a:cubicBezTo>
                    <a:pt x="6314" y="9116"/>
                    <a:pt x="6499" y="9052"/>
                    <a:pt x="6649" y="8937"/>
                  </a:cubicBezTo>
                  <a:lnTo>
                    <a:pt x="7076" y="9471"/>
                  </a:lnTo>
                  <a:lnTo>
                    <a:pt x="7445" y="11257"/>
                  </a:lnTo>
                  <a:cubicBezTo>
                    <a:pt x="7484" y="11431"/>
                    <a:pt x="7581" y="11577"/>
                    <a:pt x="7736" y="11674"/>
                  </a:cubicBezTo>
                  <a:cubicBezTo>
                    <a:pt x="7756" y="11684"/>
                    <a:pt x="7785" y="11703"/>
                    <a:pt x="7804" y="11703"/>
                  </a:cubicBezTo>
                  <a:cubicBezTo>
                    <a:pt x="7827" y="11710"/>
                    <a:pt x="7848" y="11713"/>
                    <a:pt x="7868" y="11713"/>
                  </a:cubicBezTo>
                  <a:cubicBezTo>
                    <a:pt x="7993" y="11713"/>
                    <a:pt x="8060" y="11588"/>
                    <a:pt x="8018" y="11412"/>
                  </a:cubicBezTo>
                  <a:lnTo>
                    <a:pt x="7814" y="10373"/>
                  </a:lnTo>
                  <a:lnTo>
                    <a:pt x="8154" y="10810"/>
                  </a:lnTo>
                  <a:lnTo>
                    <a:pt x="8639" y="13217"/>
                  </a:lnTo>
                  <a:cubicBezTo>
                    <a:pt x="8678" y="13392"/>
                    <a:pt x="8784" y="13538"/>
                    <a:pt x="8930" y="13635"/>
                  </a:cubicBezTo>
                  <a:cubicBezTo>
                    <a:pt x="8959" y="13654"/>
                    <a:pt x="8979" y="13664"/>
                    <a:pt x="9008" y="13673"/>
                  </a:cubicBezTo>
                  <a:cubicBezTo>
                    <a:pt x="9026" y="13678"/>
                    <a:pt x="9043" y="13680"/>
                    <a:pt x="9059" y="13680"/>
                  </a:cubicBezTo>
                  <a:cubicBezTo>
                    <a:pt x="9184" y="13680"/>
                    <a:pt x="9256" y="13553"/>
                    <a:pt x="9221" y="13373"/>
                  </a:cubicBezTo>
                  <a:lnTo>
                    <a:pt x="8882" y="11713"/>
                  </a:lnTo>
                  <a:lnTo>
                    <a:pt x="9687" y="12722"/>
                  </a:lnTo>
                  <a:cubicBezTo>
                    <a:pt x="9736" y="12771"/>
                    <a:pt x="9784" y="12819"/>
                    <a:pt x="9842" y="12848"/>
                  </a:cubicBezTo>
                  <a:cubicBezTo>
                    <a:pt x="9891" y="12879"/>
                    <a:pt x="9937" y="12894"/>
                    <a:pt x="9978" y="12894"/>
                  </a:cubicBezTo>
                  <a:cubicBezTo>
                    <a:pt x="10029" y="12894"/>
                    <a:pt x="10073" y="12872"/>
                    <a:pt x="10105" y="12829"/>
                  </a:cubicBezTo>
                  <a:cubicBezTo>
                    <a:pt x="10182" y="12713"/>
                    <a:pt x="10134" y="12480"/>
                    <a:pt x="9988" y="12295"/>
                  </a:cubicBezTo>
                  <a:lnTo>
                    <a:pt x="9212" y="11325"/>
                  </a:lnTo>
                  <a:lnTo>
                    <a:pt x="9212" y="11325"/>
                  </a:lnTo>
                  <a:lnTo>
                    <a:pt x="10435" y="11655"/>
                  </a:lnTo>
                  <a:cubicBezTo>
                    <a:pt x="10457" y="11661"/>
                    <a:pt x="10478" y="11664"/>
                    <a:pt x="10498" y="11664"/>
                  </a:cubicBezTo>
                  <a:cubicBezTo>
                    <a:pt x="10621" y="11664"/>
                    <a:pt x="10682" y="11538"/>
                    <a:pt x="10648" y="11354"/>
                  </a:cubicBezTo>
                  <a:cubicBezTo>
                    <a:pt x="10609" y="11189"/>
                    <a:pt x="10512" y="11033"/>
                    <a:pt x="10357" y="10936"/>
                  </a:cubicBezTo>
                  <a:cubicBezTo>
                    <a:pt x="10337" y="10927"/>
                    <a:pt x="10308" y="10917"/>
                    <a:pt x="10279" y="10907"/>
                  </a:cubicBezTo>
                  <a:lnTo>
                    <a:pt x="8484" y="10422"/>
                  </a:lnTo>
                  <a:lnTo>
                    <a:pt x="8134" y="9995"/>
                  </a:lnTo>
                  <a:lnTo>
                    <a:pt x="8882" y="10189"/>
                  </a:lnTo>
                  <a:cubicBezTo>
                    <a:pt x="8903" y="10196"/>
                    <a:pt x="8923" y="10199"/>
                    <a:pt x="8942" y="10199"/>
                  </a:cubicBezTo>
                  <a:cubicBezTo>
                    <a:pt x="9061" y="10199"/>
                    <a:pt x="9129" y="10072"/>
                    <a:pt x="9095" y="9888"/>
                  </a:cubicBezTo>
                  <a:cubicBezTo>
                    <a:pt x="9056" y="9723"/>
                    <a:pt x="8949" y="9568"/>
                    <a:pt x="8804" y="9471"/>
                  </a:cubicBezTo>
                  <a:cubicBezTo>
                    <a:pt x="8784" y="9461"/>
                    <a:pt x="8755" y="9451"/>
                    <a:pt x="8726" y="9442"/>
                  </a:cubicBezTo>
                  <a:lnTo>
                    <a:pt x="7406" y="9082"/>
                  </a:lnTo>
                  <a:lnTo>
                    <a:pt x="6950" y="8510"/>
                  </a:lnTo>
                  <a:cubicBezTo>
                    <a:pt x="7018" y="8316"/>
                    <a:pt x="7057" y="8112"/>
                    <a:pt x="7047" y="7898"/>
                  </a:cubicBezTo>
                  <a:cubicBezTo>
                    <a:pt x="7047" y="7656"/>
                    <a:pt x="7018" y="7413"/>
                    <a:pt x="6950" y="7170"/>
                  </a:cubicBezTo>
                  <a:lnTo>
                    <a:pt x="7387" y="7141"/>
                  </a:lnTo>
                  <a:lnTo>
                    <a:pt x="8746" y="8354"/>
                  </a:lnTo>
                  <a:cubicBezTo>
                    <a:pt x="8775" y="8374"/>
                    <a:pt x="8794" y="8393"/>
                    <a:pt x="8823" y="8403"/>
                  </a:cubicBezTo>
                  <a:cubicBezTo>
                    <a:pt x="8873" y="8431"/>
                    <a:pt x="8920" y="8445"/>
                    <a:pt x="8961" y="8445"/>
                  </a:cubicBezTo>
                  <a:cubicBezTo>
                    <a:pt x="9034" y="8445"/>
                    <a:pt x="9090" y="8402"/>
                    <a:pt x="9114" y="8316"/>
                  </a:cubicBezTo>
                  <a:cubicBezTo>
                    <a:pt x="9144" y="8112"/>
                    <a:pt x="9066" y="7908"/>
                    <a:pt x="8911" y="7782"/>
                  </a:cubicBezTo>
                  <a:lnTo>
                    <a:pt x="8115" y="7083"/>
                  </a:lnTo>
                  <a:lnTo>
                    <a:pt x="8464" y="7054"/>
                  </a:lnTo>
                  <a:lnTo>
                    <a:pt x="10308" y="8684"/>
                  </a:lnTo>
                  <a:cubicBezTo>
                    <a:pt x="10337" y="8704"/>
                    <a:pt x="10367" y="8723"/>
                    <a:pt x="10396" y="8743"/>
                  </a:cubicBezTo>
                  <a:cubicBezTo>
                    <a:pt x="10442" y="8771"/>
                    <a:pt x="10487" y="8785"/>
                    <a:pt x="10529" y="8785"/>
                  </a:cubicBezTo>
                  <a:cubicBezTo>
                    <a:pt x="10602" y="8785"/>
                    <a:pt x="10662" y="8742"/>
                    <a:pt x="10687" y="8655"/>
                  </a:cubicBezTo>
                  <a:cubicBezTo>
                    <a:pt x="10706" y="8451"/>
                    <a:pt x="10629" y="8248"/>
                    <a:pt x="10473" y="8112"/>
                  </a:cubicBezTo>
                  <a:lnTo>
                    <a:pt x="9202" y="6986"/>
                  </a:lnTo>
                  <a:lnTo>
                    <a:pt x="10017" y="6918"/>
                  </a:lnTo>
                  <a:cubicBezTo>
                    <a:pt x="10163" y="6908"/>
                    <a:pt x="10211" y="6724"/>
                    <a:pt x="10124" y="6510"/>
                  </a:cubicBezTo>
                  <a:cubicBezTo>
                    <a:pt x="10075" y="6384"/>
                    <a:pt x="9988" y="6268"/>
                    <a:pt x="9872" y="6190"/>
                  </a:cubicBezTo>
                  <a:cubicBezTo>
                    <a:pt x="9823" y="6170"/>
                    <a:pt x="9775" y="6151"/>
                    <a:pt x="9716" y="6151"/>
                  </a:cubicBezTo>
                  <a:lnTo>
                    <a:pt x="8940" y="6219"/>
                  </a:lnTo>
                  <a:lnTo>
                    <a:pt x="9270" y="5006"/>
                  </a:lnTo>
                  <a:cubicBezTo>
                    <a:pt x="9299" y="4802"/>
                    <a:pt x="9221" y="4598"/>
                    <a:pt x="9056" y="4462"/>
                  </a:cubicBezTo>
                  <a:cubicBezTo>
                    <a:pt x="9037" y="4443"/>
                    <a:pt x="9008" y="4423"/>
                    <a:pt x="8988" y="4404"/>
                  </a:cubicBezTo>
                  <a:cubicBezTo>
                    <a:pt x="8942" y="4381"/>
                    <a:pt x="8896" y="4369"/>
                    <a:pt x="8855" y="4369"/>
                  </a:cubicBezTo>
                  <a:cubicBezTo>
                    <a:pt x="8777" y="4369"/>
                    <a:pt x="8716" y="4412"/>
                    <a:pt x="8697" y="4501"/>
                  </a:cubicBezTo>
                  <a:lnTo>
                    <a:pt x="8212" y="6287"/>
                  </a:lnTo>
                  <a:lnTo>
                    <a:pt x="7862" y="6316"/>
                  </a:lnTo>
                  <a:lnTo>
                    <a:pt x="8066" y="5578"/>
                  </a:lnTo>
                  <a:cubicBezTo>
                    <a:pt x="8086" y="5375"/>
                    <a:pt x="8008" y="5171"/>
                    <a:pt x="7853" y="5035"/>
                  </a:cubicBezTo>
                  <a:cubicBezTo>
                    <a:pt x="7824" y="5015"/>
                    <a:pt x="7804" y="4996"/>
                    <a:pt x="7775" y="4977"/>
                  </a:cubicBezTo>
                  <a:cubicBezTo>
                    <a:pt x="7726" y="4948"/>
                    <a:pt x="7679" y="4934"/>
                    <a:pt x="7637" y="4934"/>
                  </a:cubicBezTo>
                  <a:cubicBezTo>
                    <a:pt x="7565" y="4934"/>
                    <a:pt x="7509" y="4977"/>
                    <a:pt x="7484" y="5064"/>
                  </a:cubicBezTo>
                  <a:lnTo>
                    <a:pt x="7125" y="6374"/>
                  </a:lnTo>
                  <a:lnTo>
                    <a:pt x="6659" y="6413"/>
                  </a:lnTo>
                  <a:cubicBezTo>
                    <a:pt x="6416" y="5938"/>
                    <a:pt x="6076" y="5510"/>
                    <a:pt x="5659" y="5171"/>
                  </a:cubicBezTo>
                  <a:lnTo>
                    <a:pt x="5659" y="4598"/>
                  </a:lnTo>
                  <a:lnTo>
                    <a:pt x="6659" y="4025"/>
                  </a:lnTo>
                  <a:cubicBezTo>
                    <a:pt x="6785" y="3957"/>
                    <a:pt x="6785" y="3744"/>
                    <a:pt x="6659" y="3540"/>
                  </a:cubicBezTo>
                  <a:cubicBezTo>
                    <a:pt x="6610" y="3453"/>
                    <a:pt x="6542" y="3375"/>
                    <a:pt x="6455" y="3317"/>
                  </a:cubicBezTo>
                  <a:cubicBezTo>
                    <a:pt x="6414" y="3293"/>
                    <a:pt x="6369" y="3280"/>
                    <a:pt x="6325" y="3280"/>
                  </a:cubicBezTo>
                  <a:cubicBezTo>
                    <a:pt x="6297" y="3280"/>
                    <a:pt x="6268" y="3286"/>
                    <a:pt x="6241" y="3297"/>
                  </a:cubicBezTo>
                  <a:lnTo>
                    <a:pt x="5659" y="3627"/>
                  </a:lnTo>
                  <a:lnTo>
                    <a:pt x="5659" y="3171"/>
                  </a:lnTo>
                  <a:lnTo>
                    <a:pt x="7018" y="2395"/>
                  </a:lnTo>
                  <a:cubicBezTo>
                    <a:pt x="7144" y="2327"/>
                    <a:pt x="7144" y="2104"/>
                    <a:pt x="7018" y="1909"/>
                  </a:cubicBezTo>
                  <a:cubicBezTo>
                    <a:pt x="6969" y="1812"/>
                    <a:pt x="6892" y="1735"/>
                    <a:pt x="6804" y="1686"/>
                  </a:cubicBezTo>
                  <a:cubicBezTo>
                    <a:pt x="6770" y="1658"/>
                    <a:pt x="6730" y="1643"/>
                    <a:pt x="6689" y="1643"/>
                  </a:cubicBezTo>
                  <a:cubicBezTo>
                    <a:pt x="6659" y="1643"/>
                    <a:pt x="6629" y="1651"/>
                    <a:pt x="6601" y="1667"/>
                  </a:cubicBezTo>
                  <a:lnTo>
                    <a:pt x="5669" y="2191"/>
                  </a:lnTo>
                  <a:lnTo>
                    <a:pt x="5669" y="1123"/>
                  </a:lnTo>
                  <a:cubicBezTo>
                    <a:pt x="5649" y="910"/>
                    <a:pt x="5543" y="716"/>
                    <a:pt x="5368" y="609"/>
                  </a:cubicBezTo>
                  <a:cubicBezTo>
                    <a:pt x="5319" y="580"/>
                    <a:pt x="5273" y="567"/>
                    <a:pt x="5232" y="567"/>
                  </a:cubicBezTo>
                  <a:cubicBezTo>
                    <a:pt x="5135" y="567"/>
                    <a:pt x="5067" y="644"/>
                    <a:pt x="5067" y="774"/>
                  </a:cubicBezTo>
                  <a:lnTo>
                    <a:pt x="5067" y="1812"/>
                  </a:lnTo>
                  <a:lnTo>
                    <a:pt x="4174" y="269"/>
                  </a:lnTo>
                  <a:cubicBezTo>
                    <a:pt x="4125" y="172"/>
                    <a:pt x="4057" y="94"/>
                    <a:pt x="3970" y="46"/>
                  </a:cubicBezTo>
                  <a:cubicBezTo>
                    <a:pt x="3928" y="15"/>
                    <a:pt x="3881" y="0"/>
                    <a:pt x="3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7"/>
            <p:cNvSpPr/>
            <p:nvPr/>
          </p:nvSpPr>
          <p:spPr>
            <a:xfrm>
              <a:off x="5567325" y="1301200"/>
              <a:ext cx="233925" cy="252150"/>
            </a:xfrm>
            <a:custGeom>
              <a:avLst/>
              <a:gdLst/>
              <a:ahLst/>
              <a:cxnLst/>
              <a:rect l="l" t="t" r="r" b="b"/>
              <a:pathLst>
                <a:path w="9357" h="10086" extrusionOk="0">
                  <a:moveTo>
                    <a:pt x="1285" y="1612"/>
                  </a:moveTo>
                  <a:cubicBezTo>
                    <a:pt x="1269" y="1614"/>
                    <a:pt x="1261" y="1622"/>
                    <a:pt x="1252" y="1631"/>
                  </a:cubicBezTo>
                  <a:lnTo>
                    <a:pt x="1285" y="1612"/>
                  </a:lnTo>
                  <a:close/>
                  <a:moveTo>
                    <a:pt x="354" y="2895"/>
                  </a:moveTo>
                  <a:lnTo>
                    <a:pt x="354" y="2895"/>
                  </a:lnTo>
                  <a:cubicBezTo>
                    <a:pt x="349" y="2896"/>
                    <a:pt x="344" y="2898"/>
                    <a:pt x="340" y="2903"/>
                  </a:cubicBezTo>
                  <a:lnTo>
                    <a:pt x="354" y="2895"/>
                  </a:lnTo>
                  <a:close/>
                  <a:moveTo>
                    <a:pt x="4242" y="3718"/>
                  </a:moveTo>
                  <a:cubicBezTo>
                    <a:pt x="4242" y="3737"/>
                    <a:pt x="4242" y="3757"/>
                    <a:pt x="4232" y="3766"/>
                  </a:cubicBezTo>
                  <a:lnTo>
                    <a:pt x="4203" y="3747"/>
                  </a:lnTo>
                  <a:lnTo>
                    <a:pt x="4242" y="3718"/>
                  </a:lnTo>
                  <a:close/>
                  <a:moveTo>
                    <a:pt x="56" y="4495"/>
                  </a:moveTo>
                  <a:cubicBezTo>
                    <a:pt x="37" y="4495"/>
                    <a:pt x="9" y="4505"/>
                    <a:pt x="0" y="4514"/>
                  </a:cubicBezTo>
                  <a:lnTo>
                    <a:pt x="56" y="4495"/>
                  </a:lnTo>
                  <a:close/>
                  <a:moveTo>
                    <a:pt x="1949" y="6931"/>
                  </a:moveTo>
                  <a:lnTo>
                    <a:pt x="1932" y="6940"/>
                  </a:lnTo>
                  <a:cubicBezTo>
                    <a:pt x="1937" y="6940"/>
                    <a:pt x="1943" y="6937"/>
                    <a:pt x="1949" y="6931"/>
                  </a:cubicBezTo>
                  <a:close/>
                  <a:moveTo>
                    <a:pt x="1168" y="7302"/>
                  </a:moveTo>
                  <a:lnTo>
                    <a:pt x="1155" y="7309"/>
                  </a:lnTo>
                  <a:cubicBezTo>
                    <a:pt x="1160" y="7307"/>
                    <a:pt x="1165" y="7304"/>
                    <a:pt x="1168" y="7302"/>
                  </a:cubicBezTo>
                  <a:close/>
                  <a:moveTo>
                    <a:pt x="5771" y="9970"/>
                  </a:moveTo>
                  <a:lnTo>
                    <a:pt x="5756" y="9979"/>
                  </a:lnTo>
                  <a:cubicBezTo>
                    <a:pt x="5762" y="9976"/>
                    <a:pt x="5767" y="9973"/>
                    <a:pt x="5771" y="9970"/>
                  </a:cubicBezTo>
                  <a:close/>
                  <a:moveTo>
                    <a:pt x="5135" y="0"/>
                  </a:moveTo>
                  <a:lnTo>
                    <a:pt x="4086" y="612"/>
                  </a:lnTo>
                  <a:lnTo>
                    <a:pt x="4048" y="389"/>
                  </a:lnTo>
                  <a:cubicBezTo>
                    <a:pt x="4048" y="389"/>
                    <a:pt x="4048" y="389"/>
                    <a:pt x="4048" y="379"/>
                  </a:cubicBezTo>
                  <a:lnTo>
                    <a:pt x="4048" y="369"/>
                  </a:lnTo>
                  <a:cubicBezTo>
                    <a:pt x="4048" y="369"/>
                    <a:pt x="4048" y="360"/>
                    <a:pt x="4048" y="360"/>
                  </a:cubicBezTo>
                  <a:lnTo>
                    <a:pt x="4048" y="350"/>
                  </a:lnTo>
                  <a:lnTo>
                    <a:pt x="4048" y="340"/>
                  </a:lnTo>
                  <a:lnTo>
                    <a:pt x="4048" y="330"/>
                  </a:lnTo>
                  <a:cubicBezTo>
                    <a:pt x="4048" y="330"/>
                    <a:pt x="4048" y="330"/>
                    <a:pt x="4048" y="321"/>
                  </a:cubicBezTo>
                  <a:lnTo>
                    <a:pt x="4048" y="311"/>
                  </a:lnTo>
                  <a:cubicBezTo>
                    <a:pt x="4048" y="301"/>
                    <a:pt x="4048" y="301"/>
                    <a:pt x="4048" y="301"/>
                  </a:cubicBezTo>
                  <a:lnTo>
                    <a:pt x="4038" y="282"/>
                  </a:lnTo>
                  <a:cubicBezTo>
                    <a:pt x="4038" y="282"/>
                    <a:pt x="4038" y="272"/>
                    <a:pt x="4028" y="272"/>
                  </a:cubicBezTo>
                  <a:lnTo>
                    <a:pt x="4018" y="243"/>
                  </a:lnTo>
                  <a:cubicBezTo>
                    <a:pt x="4018" y="243"/>
                    <a:pt x="4009" y="233"/>
                    <a:pt x="4009" y="233"/>
                  </a:cubicBezTo>
                  <a:lnTo>
                    <a:pt x="3999" y="224"/>
                  </a:lnTo>
                  <a:lnTo>
                    <a:pt x="3989" y="214"/>
                  </a:lnTo>
                  <a:cubicBezTo>
                    <a:pt x="3989" y="204"/>
                    <a:pt x="3989" y="204"/>
                    <a:pt x="3989" y="204"/>
                  </a:cubicBezTo>
                  <a:lnTo>
                    <a:pt x="3980" y="195"/>
                  </a:lnTo>
                  <a:lnTo>
                    <a:pt x="3970" y="185"/>
                  </a:lnTo>
                  <a:cubicBezTo>
                    <a:pt x="3970" y="175"/>
                    <a:pt x="3960" y="175"/>
                    <a:pt x="3960" y="175"/>
                  </a:cubicBezTo>
                  <a:lnTo>
                    <a:pt x="3951" y="165"/>
                  </a:lnTo>
                  <a:lnTo>
                    <a:pt x="3941" y="156"/>
                  </a:lnTo>
                  <a:lnTo>
                    <a:pt x="3776" y="156"/>
                  </a:lnTo>
                  <a:lnTo>
                    <a:pt x="1285" y="1612"/>
                  </a:lnTo>
                  <a:lnTo>
                    <a:pt x="1285" y="1612"/>
                  </a:lnTo>
                  <a:cubicBezTo>
                    <a:pt x="1287" y="1612"/>
                    <a:pt x="1289" y="1612"/>
                    <a:pt x="1291" y="1612"/>
                  </a:cubicBezTo>
                  <a:lnTo>
                    <a:pt x="1340" y="1612"/>
                  </a:lnTo>
                  <a:cubicBezTo>
                    <a:pt x="1349" y="1621"/>
                    <a:pt x="1369" y="1631"/>
                    <a:pt x="1388" y="1641"/>
                  </a:cubicBezTo>
                  <a:cubicBezTo>
                    <a:pt x="1407" y="1651"/>
                    <a:pt x="1417" y="1660"/>
                    <a:pt x="1437" y="1680"/>
                  </a:cubicBezTo>
                  <a:lnTo>
                    <a:pt x="670" y="2126"/>
                  </a:lnTo>
                  <a:cubicBezTo>
                    <a:pt x="684" y="2119"/>
                    <a:pt x="697" y="2112"/>
                    <a:pt x="711" y="2112"/>
                  </a:cubicBezTo>
                  <a:cubicBezTo>
                    <a:pt x="717" y="2112"/>
                    <a:pt x="722" y="2114"/>
                    <a:pt x="728" y="2116"/>
                  </a:cubicBezTo>
                  <a:cubicBezTo>
                    <a:pt x="757" y="2116"/>
                    <a:pt x="777" y="2126"/>
                    <a:pt x="806" y="2136"/>
                  </a:cubicBezTo>
                  <a:cubicBezTo>
                    <a:pt x="825" y="2146"/>
                    <a:pt x="835" y="2155"/>
                    <a:pt x="854" y="2175"/>
                  </a:cubicBezTo>
                  <a:cubicBezTo>
                    <a:pt x="874" y="2184"/>
                    <a:pt x="883" y="2204"/>
                    <a:pt x="903" y="2223"/>
                  </a:cubicBezTo>
                  <a:lnTo>
                    <a:pt x="1097" y="2466"/>
                  </a:lnTo>
                  <a:lnTo>
                    <a:pt x="354" y="2895"/>
                  </a:lnTo>
                  <a:lnTo>
                    <a:pt x="354" y="2895"/>
                  </a:lnTo>
                  <a:cubicBezTo>
                    <a:pt x="360" y="2893"/>
                    <a:pt x="368" y="2893"/>
                    <a:pt x="379" y="2893"/>
                  </a:cubicBezTo>
                  <a:lnTo>
                    <a:pt x="427" y="2893"/>
                  </a:lnTo>
                  <a:lnTo>
                    <a:pt x="1204" y="3106"/>
                  </a:lnTo>
                  <a:lnTo>
                    <a:pt x="1747" y="2786"/>
                  </a:lnTo>
                  <a:lnTo>
                    <a:pt x="1883" y="3436"/>
                  </a:lnTo>
                  <a:lnTo>
                    <a:pt x="1922" y="3495"/>
                  </a:lnTo>
                  <a:lnTo>
                    <a:pt x="1330" y="3834"/>
                  </a:lnTo>
                  <a:cubicBezTo>
                    <a:pt x="1340" y="3834"/>
                    <a:pt x="1359" y="3825"/>
                    <a:pt x="1369" y="3825"/>
                  </a:cubicBezTo>
                  <a:lnTo>
                    <a:pt x="1417" y="3825"/>
                  </a:lnTo>
                  <a:lnTo>
                    <a:pt x="1738" y="3912"/>
                  </a:lnTo>
                  <a:lnTo>
                    <a:pt x="56" y="4495"/>
                  </a:lnTo>
                  <a:lnTo>
                    <a:pt x="56" y="4495"/>
                  </a:lnTo>
                  <a:cubicBezTo>
                    <a:pt x="57" y="4494"/>
                    <a:pt x="58" y="4494"/>
                    <a:pt x="58" y="4494"/>
                  </a:cubicBezTo>
                  <a:cubicBezTo>
                    <a:pt x="87" y="4504"/>
                    <a:pt x="107" y="4514"/>
                    <a:pt x="136" y="4524"/>
                  </a:cubicBezTo>
                  <a:cubicBezTo>
                    <a:pt x="146" y="4533"/>
                    <a:pt x="165" y="4543"/>
                    <a:pt x="184" y="4562"/>
                  </a:cubicBezTo>
                  <a:lnTo>
                    <a:pt x="1019" y="5300"/>
                  </a:lnTo>
                  <a:lnTo>
                    <a:pt x="330" y="5698"/>
                  </a:lnTo>
                  <a:cubicBezTo>
                    <a:pt x="350" y="5698"/>
                    <a:pt x="359" y="5688"/>
                    <a:pt x="369" y="5688"/>
                  </a:cubicBezTo>
                  <a:lnTo>
                    <a:pt x="893" y="5640"/>
                  </a:lnTo>
                  <a:lnTo>
                    <a:pt x="1204" y="5465"/>
                  </a:lnTo>
                  <a:lnTo>
                    <a:pt x="1359" y="5601"/>
                  </a:lnTo>
                  <a:lnTo>
                    <a:pt x="1582" y="5582"/>
                  </a:lnTo>
                  <a:lnTo>
                    <a:pt x="1893" y="5407"/>
                  </a:lnTo>
                  <a:lnTo>
                    <a:pt x="2048" y="5543"/>
                  </a:lnTo>
                  <a:lnTo>
                    <a:pt x="2330" y="5523"/>
                  </a:lnTo>
                  <a:lnTo>
                    <a:pt x="2650" y="5339"/>
                  </a:lnTo>
                  <a:lnTo>
                    <a:pt x="2650" y="5349"/>
                  </a:lnTo>
                  <a:lnTo>
                    <a:pt x="2650" y="5378"/>
                  </a:lnTo>
                  <a:cubicBezTo>
                    <a:pt x="2650" y="5387"/>
                    <a:pt x="2650" y="5407"/>
                    <a:pt x="2650" y="5417"/>
                  </a:cubicBezTo>
                  <a:cubicBezTo>
                    <a:pt x="2650" y="5426"/>
                    <a:pt x="2650" y="5436"/>
                    <a:pt x="2650" y="5436"/>
                  </a:cubicBezTo>
                  <a:lnTo>
                    <a:pt x="1514" y="6096"/>
                  </a:lnTo>
                  <a:lnTo>
                    <a:pt x="1204" y="7241"/>
                  </a:lnTo>
                  <a:cubicBezTo>
                    <a:pt x="1204" y="7251"/>
                    <a:pt x="1194" y="7261"/>
                    <a:pt x="1184" y="7280"/>
                  </a:cubicBezTo>
                  <a:cubicBezTo>
                    <a:pt x="1184" y="7287"/>
                    <a:pt x="1179" y="7295"/>
                    <a:pt x="1168" y="7302"/>
                  </a:cubicBezTo>
                  <a:lnTo>
                    <a:pt x="1168" y="7302"/>
                  </a:lnTo>
                  <a:lnTo>
                    <a:pt x="2000" y="6824"/>
                  </a:lnTo>
                  <a:lnTo>
                    <a:pt x="2000" y="6824"/>
                  </a:lnTo>
                  <a:lnTo>
                    <a:pt x="1980" y="6873"/>
                  </a:lnTo>
                  <a:cubicBezTo>
                    <a:pt x="1980" y="6892"/>
                    <a:pt x="1970" y="6902"/>
                    <a:pt x="1961" y="6911"/>
                  </a:cubicBezTo>
                  <a:cubicBezTo>
                    <a:pt x="1957" y="6919"/>
                    <a:pt x="1953" y="6926"/>
                    <a:pt x="1949" y="6931"/>
                  </a:cubicBezTo>
                  <a:lnTo>
                    <a:pt x="1949" y="6931"/>
                  </a:lnTo>
                  <a:lnTo>
                    <a:pt x="3067" y="6280"/>
                  </a:lnTo>
                  <a:lnTo>
                    <a:pt x="3087" y="6300"/>
                  </a:lnTo>
                  <a:lnTo>
                    <a:pt x="3116" y="6329"/>
                  </a:lnTo>
                  <a:lnTo>
                    <a:pt x="3145" y="6358"/>
                  </a:lnTo>
                  <a:lnTo>
                    <a:pt x="3174" y="6387"/>
                  </a:lnTo>
                  <a:lnTo>
                    <a:pt x="3193" y="6397"/>
                  </a:lnTo>
                  <a:lnTo>
                    <a:pt x="3203" y="6407"/>
                  </a:lnTo>
                  <a:lnTo>
                    <a:pt x="3232" y="6436"/>
                  </a:lnTo>
                  <a:cubicBezTo>
                    <a:pt x="3242" y="6436"/>
                    <a:pt x="3252" y="6445"/>
                    <a:pt x="3261" y="6455"/>
                  </a:cubicBezTo>
                  <a:lnTo>
                    <a:pt x="3291" y="6475"/>
                  </a:lnTo>
                  <a:lnTo>
                    <a:pt x="3329" y="6494"/>
                  </a:lnTo>
                  <a:lnTo>
                    <a:pt x="3358" y="6504"/>
                  </a:lnTo>
                  <a:lnTo>
                    <a:pt x="3388" y="6523"/>
                  </a:lnTo>
                  <a:lnTo>
                    <a:pt x="3417" y="6533"/>
                  </a:lnTo>
                  <a:lnTo>
                    <a:pt x="3446" y="6543"/>
                  </a:lnTo>
                  <a:lnTo>
                    <a:pt x="3465" y="6552"/>
                  </a:lnTo>
                  <a:lnTo>
                    <a:pt x="3475" y="6552"/>
                  </a:lnTo>
                  <a:lnTo>
                    <a:pt x="3494" y="6562"/>
                  </a:lnTo>
                  <a:lnTo>
                    <a:pt x="3523" y="6572"/>
                  </a:lnTo>
                  <a:lnTo>
                    <a:pt x="3553" y="6581"/>
                  </a:lnTo>
                  <a:lnTo>
                    <a:pt x="3727" y="6581"/>
                  </a:lnTo>
                  <a:cubicBezTo>
                    <a:pt x="3747" y="6572"/>
                    <a:pt x="3756" y="6572"/>
                    <a:pt x="3776" y="6562"/>
                  </a:cubicBezTo>
                  <a:cubicBezTo>
                    <a:pt x="3795" y="6552"/>
                    <a:pt x="3815" y="6552"/>
                    <a:pt x="3834" y="6543"/>
                  </a:cubicBezTo>
                  <a:lnTo>
                    <a:pt x="4416" y="6203"/>
                  </a:lnTo>
                  <a:cubicBezTo>
                    <a:pt x="4416" y="6232"/>
                    <a:pt x="4416" y="6271"/>
                    <a:pt x="4416" y="6310"/>
                  </a:cubicBezTo>
                  <a:cubicBezTo>
                    <a:pt x="4416" y="6339"/>
                    <a:pt x="4416" y="6378"/>
                    <a:pt x="4407" y="6416"/>
                  </a:cubicBezTo>
                  <a:lnTo>
                    <a:pt x="2495" y="7533"/>
                  </a:lnTo>
                  <a:lnTo>
                    <a:pt x="3135" y="7164"/>
                  </a:lnTo>
                  <a:lnTo>
                    <a:pt x="4407" y="6426"/>
                  </a:lnTo>
                  <a:cubicBezTo>
                    <a:pt x="4407" y="6455"/>
                    <a:pt x="4407" y="6484"/>
                    <a:pt x="4407" y="6504"/>
                  </a:cubicBezTo>
                  <a:lnTo>
                    <a:pt x="3523" y="7018"/>
                  </a:lnTo>
                  <a:lnTo>
                    <a:pt x="3523" y="7406"/>
                  </a:lnTo>
                  <a:lnTo>
                    <a:pt x="3708" y="7736"/>
                  </a:lnTo>
                  <a:lnTo>
                    <a:pt x="2271" y="8571"/>
                  </a:lnTo>
                  <a:lnTo>
                    <a:pt x="3135" y="8076"/>
                  </a:lnTo>
                  <a:lnTo>
                    <a:pt x="3718" y="7746"/>
                  </a:lnTo>
                  <a:lnTo>
                    <a:pt x="3786" y="7872"/>
                  </a:lnTo>
                  <a:lnTo>
                    <a:pt x="3523" y="8028"/>
                  </a:lnTo>
                  <a:lnTo>
                    <a:pt x="3523" y="8328"/>
                  </a:lnTo>
                  <a:lnTo>
                    <a:pt x="3786" y="8785"/>
                  </a:lnTo>
                  <a:lnTo>
                    <a:pt x="3514" y="8940"/>
                  </a:lnTo>
                  <a:lnTo>
                    <a:pt x="3514" y="9600"/>
                  </a:lnTo>
                  <a:cubicBezTo>
                    <a:pt x="3514" y="9629"/>
                    <a:pt x="3514" y="9658"/>
                    <a:pt x="3504" y="9678"/>
                  </a:cubicBezTo>
                  <a:cubicBezTo>
                    <a:pt x="3494" y="9697"/>
                    <a:pt x="3475" y="9716"/>
                    <a:pt x="3465" y="9726"/>
                  </a:cubicBezTo>
                  <a:lnTo>
                    <a:pt x="4116" y="9348"/>
                  </a:lnTo>
                  <a:lnTo>
                    <a:pt x="4358" y="9775"/>
                  </a:lnTo>
                  <a:cubicBezTo>
                    <a:pt x="4378" y="9804"/>
                    <a:pt x="4387" y="9843"/>
                    <a:pt x="4397" y="9872"/>
                  </a:cubicBezTo>
                  <a:cubicBezTo>
                    <a:pt x="4407" y="9901"/>
                    <a:pt x="4407" y="9930"/>
                    <a:pt x="4416" y="9959"/>
                  </a:cubicBezTo>
                  <a:cubicBezTo>
                    <a:pt x="4416" y="9988"/>
                    <a:pt x="4407" y="10017"/>
                    <a:pt x="4397" y="10037"/>
                  </a:cubicBezTo>
                  <a:cubicBezTo>
                    <a:pt x="4388" y="10054"/>
                    <a:pt x="4380" y="10071"/>
                    <a:pt x="4364" y="10082"/>
                  </a:cubicBezTo>
                  <a:lnTo>
                    <a:pt x="4364" y="10082"/>
                  </a:lnTo>
                  <a:lnTo>
                    <a:pt x="5707" y="9299"/>
                  </a:lnTo>
                  <a:lnTo>
                    <a:pt x="5814" y="9794"/>
                  </a:lnTo>
                  <a:cubicBezTo>
                    <a:pt x="5814" y="9814"/>
                    <a:pt x="5814" y="9833"/>
                    <a:pt x="5814" y="9862"/>
                  </a:cubicBezTo>
                  <a:cubicBezTo>
                    <a:pt x="5814" y="9872"/>
                    <a:pt x="5814" y="9891"/>
                    <a:pt x="5804" y="9911"/>
                  </a:cubicBezTo>
                  <a:cubicBezTo>
                    <a:pt x="5804" y="9920"/>
                    <a:pt x="5795" y="9940"/>
                    <a:pt x="5795" y="9949"/>
                  </a:cubicBezTo>
                  <a:cubicBezTo>
                    <a:pt x="5788" y="9956"/>
                    <a:pt x="5781" y="9963"/>
                    <a:pt x="5771" y="9970"/>
                  </a:cubicBezTo>
                  <a:lnTo>
                    <a:pt x="5771" y="9970"/>
                  </a:lnTo>
                  <a:lnTo>
                    <a:pt x="8289" y="8513"/>
                  </a:lnTo>
                  <a:cubicBezTo>
                    <a:pt x="8299" y="8503"/>
                    <a:pt x="8309" y="8493"/>
                    <a:pt x="8318" y="8484"/>
                  </a:cubicBezTo>
                  <a:lnTo>
                    <a:pt x="8328" y="8464"/>
                  </a:lnTo>
                  <a:cubicBezTo>
                    <a:pt x="8328" y="8464"/>
                    <a:pt x="8328" y="8464"/>
                    <a:pt x="8328" y="8455"/>
                  </a:cubicBezTo>
                  <a:lnTo>
                    <a:pt x="8328" y="8445"/>
                  </a:lnTo>
                  <a:lnTo>
                    <a:pt x="8328" y="8435"/>
                  </a:lnTo>
                  <a:cubicBezTo>
                    <a:pt x="8328" y="8435"/>
                    <a:pt x="8328" y="8435"/>
                    <a:pt x="8328" y="8426"/>
                  </a:cubicBezTo>
                  <a:lnTo>
                    <a:pt x="8328" y="8416"/>
                  </a:lnTo>
                  <a:cubicBezTo>
                    <a:pt x="8328" y="8406"/>
                    <a:pt x="8328" y="8406"/>
                    <a:pt x="8328" y="8406"/>
                  </a:cubicBezTo>
                  <a:lnTo>
                    <a:pt x="8328" y="8396"/>
                  </a:lnTo>
                  <a:lnTo>
                    <a:pt x="8328" y="8367"/>
                  </a:lnTo>
                  <a:lnTo>
                    <a:pt x="8328" y="8358"/>
                  </a:lnTo>
                  <a:lnTo>
                    <a:pt x="8328" y="8348"/>
                  </a:lnTo>
                  <a:lnTo>
                    <a:pt x="8328" y="8338"/>
                  </a:lnTo>
                  <a:lnTo>
                    <a:pt x="8328" y="8328"/>
                  </a:lnTo>
                  <a:lnTo>
                    <a:pt x="8862" y="8018"/>
                  </a:lnTo>
                  <a:cubicBezTo>
                    <a:pt x="8872" y="8018"/>
                    <a:pt x="8881" y="8008"/>
                    <a:pt x="8891" y="7989"/>
                  </a:cubicBezTo>
                  <a:lnTo>
                    <a:pt x="8901" y="7979"/>
                  </a:lnTo>
                  <a:cubicBezTo>
                    <a:pt x="8901" y="7979"/>
                    <a:pt x="8901" y="7969"/>
                    <a:pt x="8901" y="7969"/>
                  </a:cubicBezTo>
                  <a:lnTo>
                    <a:pt x="8901" y="7960"/>
                  </a:lnTo>
                  <a:lnTo>
                    <a:pt x="8901" y="7950"/>
                  </a:lnTo>
                  <a:lnTo>
                    <a:pt x="8901" y="7940"/>
                  </a:lnTo>
                  <a:lnTo>
                    <a:pt x="8901" y="7931"/>
                  </a:lnTo>
                  <a:lnTo>
                    <a:pt x="8901" y="7921"/>
                  </a:lnTo>
                  <a:cubicBezTo>
                    <a:pt x="8901" y="7921"/>
                    <a:pt x="8901" y="7911"/>
                    <a:pt x="8901" y="7911"/>
                  </a:cubicBezTo>
                  <a:lnTo>
                    <a:pt x="8901" y="7882"/>
                  </a:lnTo>
                  <a:cubicBezTo>
                    <a:pt x="8901" y="7882"/>
                    <a:pt x="8901" y="7882"/>
                    <a:pt x="8901" y="7872"/>
                  </a:cubicBezTo>
                  <a:lnTo>
                    <a:pt x="8901" y="7863"/>
                  </a:lnTo>
                  <a:lnTo>
                    <a:pt x="8901" y="7853"/>
                  </a:lnTo>
                  <a:cubicBezTo>
                    <a:pt x="8901" y="7853"/>
                    <a:pt x="8901" y="7853"/>
                    <a:pt x="8901" y="7843"/>
                  </a:cubicBezTo>
                  <a:lnTo>
                    <a:pt x="8901" y="7833"/>
                  </a:lnTo>
                  <a:lnTo>
                    <a:pt x="8901" y="7824"/>
                  </a:lnTo>
                  <a:cubicBezTo>
                    <a:pt x="8901" y="7814"/>
                    <a:pt x="8901" y="7814"/>
                    <a:pt x="8901" y="7814"/>
                  </a:cubicBezTo>
                  <a:lnTo>
                    <a:pt x="8901" y="7795"/>
                  </a:lnTo>
                  <a:lnTo>
                    <a:pt x="8901" y="7785"/>
                  </a:lnTo>
                  <a:lnTo>
                    <a:pt x="8901" y="7775"/>
                  </a:lnTo>
                  <a:lnTo>
                    <a:pt x="8901" y="7766"/>
                  </a:lnTo>
                  <a:lnTo>
                    <a:pt x="8901" y="7756"/>
                  </a:lnTo>
                  <a:lnTo>
                    <a:pt x="8901" y="7746"/>
                  </a:lnTo>
                  <a:lnTo>
                    <a:pt x="8901" y="7736"/>
                  </a:lnTo>
                  <a:lnTo>
                    <a:pt x="8901" y="7727"/>
                  </a:lnTo>
                  <a:lnTo>
                    <a:pt x="8891" y="7707"/>
                  </a:lnTo>
                  <a:lnTo>
                    <a:pt x="8872" y="7688"/>
                  </a:lnTo>
                  <a:lnTo>
                    <a:pt x="8862" y="7668"/>
                  </a:lnTo>
                  <a:lnTo>
                    <a:pt x="8852" y="7659"/>
                  </a:lnTo>
                  <a:lnTo>
                    <a:pt x="8745" y="7523"/>
                  </a:lnTo>
                  <a:lnTo>
                    <a:pt x="9231" y="7241"/>
                  </a:lnTo>
                  <a:cubicBezTo>
                    <a:pt x="9240" y="7232"/>
                    <a:pt x="9250" y="7222"/>
                    <a:pt x="9260" y="7212"/>
                  </a:cubicBezTo>
                  <a:cubicBezTo>
                    <a:pt x="9260" y="7203"/>
                    <a:pt x="9270" y="7203"/>
                    <a:pt x="9270" y="7203"/>
                  </a:cubicBezTo>
                  <a:cubicBezTo>
                    <a:pt x="9270" y="7193"/>
                    <a:pt x="9270" y="7193"/>
                    <a:pt x="9270" y="7183"/>
                  </a:cubicBezTo>
                  <a:lnTo>
                    <a:pt x="9270" y="7173"/>
                  </a:lnTo>
                  <a:lnTo>
                    <a:pt x="9270" y="7164"/>
                  </a:lnTo>
                  <a:lnTo>
                    <a:pt x="9270" y="7154"/>
                  </a:lnTo>
                  <a:cubicBezTo>
                    <a:pt x="9270" y="7144"/>
                    <a:pt x="9270" y="7144"/>
                    <a:pt x="9270" y="7144"/>
                  </a:cubicBezTo>
                  <a:lnTo>
                    <a:pt x="9270" y="7125"/>
                  </a:lnTo>
                  <a:lnTo>
                    <a:pt x="9270" y="7105"/>
                  </a:lnTo>
                  <a:cubicBezTo>
                    <a:pt x="9270" y="7096"/>
                    <a:pt x="9270" y="7096"/>
                    <a:pt x="9270" y="7096"/>
                  </a:cubicBezTo>
                  <a:cubicBezTo>
                    <a:pt x="9270" y="7086"/>
                    <a:pt x="9270" y="7086"/>
                    <a:pt x="9270" y="7086"/>
                  </a:cubicBezTo>
                  <a:cubicBezTo>
                    <a:pt x="9270" y="7076"/>
                    <a:pt x="9270" y="7076"/>
                    <a:pt x="9270" y="7076"/>
                  </a:cubicBezTo>
                  <a:lnTo>
                    <a:pt x="9270" y="7067"/>
                  </a:lnTo>
                  <a:lnTo>
                    <a:pt x="9270" y="7057"/>
                  </a:lnTo>
                  <a:lnTo>
                    <a:pt x="9270" y="7047"/>
                  </a:lnTo>
                  <a:cubicBezTo>
                    <a:pt x="9270" y="7038"/>
                    <a:pt x="9270" y="7038"/>
                    <a:pt x="9270" y="7038"/>
                  </a:cubicBezTo>
                  <a:lnTo>
                    <a:pt x="9270" y="7018"/>
                  </a:lnTo>
                  <a:lnTo>
                    <a:pt x="9270" y="7008"/>
                  </a:lnTo>
                  <a:lnTo>
                    <a:pt x="9270" y="6999"/>
                  </a:lnTo>
                  <a:lnTo>
                    <a:pt x="9270" y="6989"/>
                  </a:lnTo>
                  <a:lnTo>
                    <a:pt x="9270" y="6979"/>
                  </a:lnTo>
                  <a:lnTo>
                    <a:pt x="9270" y="6970"/>
                  </a:lnTo>
                  <a:lnTo>
                    <a:pt x="9270" y="6960"/>
                  </a:lnTo>
                  <a:lnTo>
                    <a:pt x="9260" y="6950"/>
                  </a:lnTo>
                  <a:cubicBezTo>
                    <a:pt x="9260" y="6940"/>
                    <a:pt x="9260" y="6931"/>
                    <a:pt x="9250" y="6931"/>
                  </a:cubicBezTo>
                  <a:cubicBezTo>
                    <a:pt x="9250" y="6921"/>
                    <a:pt x="9240" y="6911"/>
                    <a:pt x="9240" y="6902"/>
                  </a:cubicBezTo>
                  <a:lnTo>
                    <a:pt x="9231" y="6892"/>
                  </a:lnTo>
                  <a:lnTo>
                    <a:pt x="9221" y="6882"/>
                  </a:lnTo>
                  <a:lnTo>
                    <a:pt x="9211" y="6873"/>
                  </a:lnTo>
                  <a:lnTo>
                    <a:pt x="9202" y="6863"/>
                  </a:lnTo>
                  <a:lnTo>
                    <a:pt x="9202" y="6853"/>
                  </a:lnTo>
                  <a:lnTo>
                    <a:pt x="9192" y="6843"/>
                  </a:lnTo>
                  <a:lnTo>
                    <a:pt x="9173" y="6843"/>
                  </a:lnTo>
                  <a:lnTo>
                    <a:pt x="9163" y="6834"/>
                  </a:lnTo>
                  <a:lnTo>
                    <a:pt x="9153" y="6824"/>
                  </a:lnTo>
                  <a:lnTo>
                    <a:pt x="9143" y="6824"/>
                  </a:lnTo>
                  <a:lnTo>
                    <a:pt x="9134" y="6814"/>
                  </a:lnTo>
                  <a:lnTo>
                    <a:pt x="9085" y="6814"/>
                  </a:lnTo>
                  <a:lnTo>
                    <a:pt x="7979" y="6523"/>
                  </a:lnTo>
                  <a:lnTo>
                    <a:pt x="8270" y="6348"/>
                  </a:lnTo>
                  <a:cubicBezTo>
                    <a:pt x="8280" y="6348"/>
                    <a:pt x="8289" y="6339"/>
                    <a:pt x="8299" y="6319"/>
                  </a:cubicBezTo>
                  <a:lnTo>
                    <a:pt x="8309" y="6310"/>
                  </a:lnTo>
                  <a:lnTo>
                    <a:pt x="8309" y="6300"/>
                  </a:lnTo>
                  <a:lnTo>
                    <a:pt x="8309" y="6290"/>
                  </a:lnTo>
                  <a:lnTo>
                    <a:pt x="8309" y="6280"/>
                  </a:lnTo>
                  <a:lnTo>
                    <a:pt x="8309" y="6271"/>
                  </a:lnTo>
                  <a:lnTo>
                    <a:pt x="8309" y="6261"/>
                  </a:lnTo>
                  <a:lnTo>
                    <a:pt x="8309" y="6251"/>
                  </a:lnTo>
                  <a:lnTo>
                    <a:pt x="8309" y="6232"/>
                  </a:lnTo>
                  <a:lnTo>
                    <a:pt x="8309" y="6203"/>
                  </a:lnTo>
                  <a:lnTo>
                    <a:pt x="8309" y="6193"/>
                  </a:lnTo>
                  <a:cubicBezTo>
                    <a:pt x="8309" y="6183"/>
                    <a:pt x="8309" y="6183"/>
                    <a:pt x="8309" y="6183"/>
                  </a:cubicBezTo>
                  <a:cubicBezTo>
                    <a:pt x="8309" y="6174"/>
                    <a:pt x="8309" y="6174"/>
                    <a:pt x="8309" y="6174"/>
                  </a:cubicBezTo>
                  <a:lnTo>
                    <a:pt x="8309" y="6164"/>
                  </a:lnTo>
                  <a:cubicBezTo>
                    <a:pt x="8309" y="6154"/>
                    <a:pt x="8309" y="6154"/>
                    <a:pt x="8309" y="6154"/>
                  </a:cubicBezTo>
                  <a:lnTo>
                    <a:pt x="8309" y="6145"/>
                  </a:lnTo>
                  <a:lnTo>
                    <a:pt x="8309" y="6135"/>
                  </a:lnTo>
                  <a:lnTo>
                    <a:pt x="8309" y="6125"/>
                  </a:lnTo>
                  <a:lnTo>
                    <a:pt x="8309" y="6115"/>
                  </a:lnTo>
                  <a:lnTo>
                    <a:pt x="8309" y="6106"/>
                  </a:lnTo>
                  <a:lnTo>
                    <a:pt x="8309" y="6096"/>
                  </a:lnTo>
                  <a:lnTo>
                    <a:pt x="8309" y="6086"/>
                  </a:lnTo>
                  <a:cubicBezTo>
                    <a:pt x="8309" y="6086"/>
                    <a:pt x="8309" y="6077"/>
                    <a:pt x="8309" y="6077"/>
                  </a:cubicBezTo>
                  <a:cubicBezTo>
                    <a:pt x="8309" y="6077"/>
                    <a:pt x="8309" y="6067"/>
                    <a:pt x="8309" y="6067"/>
                  </a:cubicBezTo>
                  <a:cubicBezTo>
                    <a:pt x="8309" y="6057"/>
                    <a:pt x="8299" y="6057"/>
                    <a:pt x="8299" y="6047"/>
                  </a:cubicBezTo>
                  <a:lnTo>
                    <a:pt x="9318" y="5465"/>
                  </a:lnTo>
                  <a:cubicBezTo>
                    <a:pt x="9328" y="5455"/>
                    <a:pt x="9338" y="5446"/>
                    <a:pt x="9347" y="5436"/>
                  </a:cubicBezTo>
                  <a:lnTo>
                    <a:pt x="9357" y="5417"/>
                  </a:lnTo>
                  <a:lnTo>
                    <a:pt x="9357" y="5407"/>
                  </a:lnTo>
                  <a:lnTo>
                    <a:pt x="9357" y="5397"/>
                  </a:lnTo>
                  <a:lnTo>
                    <a:pt x="9357" y="5387"/>
                  </a:lnTo>
                  <a:lnTo>
                    <a:pt x="9357" y="5378"/>
                  </a:lnTo>
                  <a:cubicBezTo>
                    <a:pt x="9347" y="5378"/>
                    <a:pt x="9347" y="5378"/>
                    <a:pt x="9357" y="5368"/>
                  </a:cubicBezTo>
                  <a:lnTo>
                    <a:pt x="9357" y="5358"/>
                  </a:lnTo>
                  <a:cubicBezTo>
                    <a:pt x="9357" y="5358"/>
                    <a:pt x="9357" y="5358"/>
                    <a:pt x="9357" y="5349"/>
                  </a:cubicBezTo>
                  <a:lnTo>
                    <a:pt x="9357" y="5339"/>
                  </a:lnTo>
                  <a:lnTo>
                    <a:pt x="9289" y="5261"/>
                  </a:lnTo>
                  <a:lnTo>
                    <a:pt x="9289" y="5242"/>
                  </a:lnTo>
                  <a:cubicBezTo>
                    <a:pt x="9289" y="5232"/>
                    <a:pt x="9289" y="5232"/>
                    <a:pt x="9289" y="5232"/>
                  </a:cubicBezTo>
                  <a:lnTo>
                    <a:pt x="9289" y="5222"/>
                  </a:lnTo>
                  <a:lnTo>
                    <a:pt x="9289" y="5213"/>
                  </a:lnTo>
                  <a:lnTo>
                    <a:pt x="9289" y="5203"/>
                  </a:lnTo>
                  <a:lnTo>
                    <a:pt x="9289" y="5193"/>
                  </a:lnTo>
                  <a:cubicBezTo>
                    <a:pt x="9289" y="5184"/>
                    <a:pt x="9289" y="5184"/>
                    <a:pt x="9289" y="5184"/>
                  </a:cubicBezTo>
                  <a:lnTo>
                    <a:pt x="9289" y="5174"/>
                  </a:lnTo>
                  <a:lnTo>
                    <a:pt x="9289" y="5164"/>
                  </a:lnTo>
                  <a:lnTo>
                    <a:pt x="9289" y="5155"/>
                  </a:lnTo>
                  <a:lnTo>
                    <a:pt x="9289" y="5145"/>
                  </a:lnTo>
                  <a:lnTo>
                    <a:pt x="9289" y="5135"/>
                  </a:lnTo>
                  <a:cubicBezTo>
                    <a:pt x="9289" y="5125"/>
                    <a:pt x="9289" y="5125"/>
                    <a:pt x="9289" y="5125"/>
                  </a:cubicBezTo>
                  <a:lnTo>
                    <a:pt x="9289" y="5116"/>
                  </a:lnTo>
                  <a:cubicBezTo>
                    <a:pt x="9289" y="5106"/>
                    <a:pt x="9289" y="5106"/>
                    <a:pt x="9289" y="5106"/>
                  </a:cubicBezTo>
                  <a:lnTo>
                    <a:pt x="9279" y="5087"/>
                  </a:lnTo>
                  <a:lnTo>
                    <a:pt x="9270" y="5057"/>
                  </a:lnTo>
                  <a:lnTo>
                    <a:pt x="9260" y="5048"/>
                  </a:lnTo>
                  <a:lnTo>
                    <a:pt x="9250" y="5038"/>
                  </a:lnTo>
                  <a:lnTo>
                    <a:pt x="9240" y="5028"/>
                  </a:lnTo>
                  <a:lnTo>
                    <a:pt x="9231" y="5019"/>
                  </a:lnTo>
                  <a:lnTo>
                    <a:pt x="9221" y="5009"/>
                  </a:lnTo>
                  <a:cubicBezTo>
                    <a:pt x="9221" y="5009"/>
                    <a:pt x="9221" y="4999"/>
                    <a:pt x="9221" y="4999"/>
                  </a:cubicBezTo>
                  <a:lnTo>
                    <a:pt x="9211" y="4989"/>
                  </a:lnTo>
                  <a:lnTo>
                    <a:pt x="9202" y="4980"/>
                  </a:lnTo>
                  <a:lnTo>
                    <a:pt x="8571" y="4427"/>
                  </a:lnTo>
                  <a:lnTo>
                    <a:pt x="8949" y="4213"/>
                  </a:lnTo>
                  <a:cubicBezTo>
                    <a:pt x="8959" y="4203"/>
                    <a:pt x="8969" y="4184"/>
                    <a:pt x="8978" y="4174"/>
                  </a:cubicBezTo>
                  <a:cubicBezTo>
                    <a:pt x="8978" y="4164"/>
                    <a:pt x="8978" y="4164"/>
                    <a:pt x="8978" y="4155"/>
                  </a:cubicBezTo>
                  <a:lnTo>
                    <a:pt x="8978" y="4145"/>
                  </a:lnTo>
                  <a:cubicBezTo>
                    <a:pt x="8978" y="4145"/>
                    <a:pt x="8978" y="4145"/>
                    <a:pt x="8978" y="4135"/>
                  </a:cubicBezTo>
                  <a:lnTo>
                    <a:pt x="8978" y="4126"/>
                  </a:lnTo>
                  <a:cubicBezTo>
                    <a:pt x="8978" y="4126"/>
                    <a:pt x="8978" y="4126"/>
                    <a:pt x="8978" y="4116"/>
                  </a:cubicBezTo>
                  <a:cubicBezTo>
                    <a:pt x="8978" y="4116"/>
                    <a:pt x="8978" y="4116"/>
                    <a:pt x="8978" y="4106"/>
                  </a:cubicBezTo>
                  <a:lnTo>
                    <a:pt x="8978" y="4067"/>
                  </a:lnTo>
                  <a:lnTo>
                    <a:pt x="8978" y="4058"/>
                  </a:lnTo>
                  <a:lnTo>
                    <a:pt x="8978" y="4048"/>
                  </a:lnTo>
                  <a:cubicBezTo>
                    <a:pt x="8978" y="4048"/>
                    <a:pt x="8978" y="4038"/>
                    <a:pt x="8978" y="4038"/>
                  </a:cubicBezTo>
                  <a:cubicBezTo>
                    <a:pt x="8978" y="4038"/>
                    <a:pt x="8978" y="4029"/>
                    <a:pt x="8978" y="4029"/>
                  </a:cubicBezTo>
                  <a:lnTo>
                    <a:pt x="8978" y="4019"/>
                  </a:lnTo>
                  <a:lnTo>
                    <a:pt x="8978" y="4009"/>
                  </a:lnTo>
                  <a:lnTo>
                    <a:pt x="8978" y="3999"/>
                  </a:lnTo>
                  <a:cubicBezTo>
                    <a:pt x="8978" y="3999"/>
                    <a:pt x="8978" y="3990"/>
                    <a:pt x="8978" y="3990"/>
                  </a:cubicBezTo>
                  <a:lnTo>
                    <a:pt x="8978" y="3980"/>
                  </a:lnTo>
                  <a:lnTo>
                    <a:pt x="8978" y="3970"/>
                  </a:lnTo>
                  <a:lnTo>
                    <a:pt x="8978" y="3961"/>
                  </a:lnTo>
                  <a:lnTo>
                    <a:pt x="8978" y="3951"/>
                  </a:lnTo>
                  <a:lnTo>
                    <a:pt x="8978" y="3941"/>
                  </a:lnTo>
                  <a:cubicBezTo>
                    <a:pt x="8978" y="3941"/>
                    <a:pt x="8978" y="3932"/>
                    <a:pt x="8978" y="3932"/>
                  </a:cubicBezTo>
                  <a:lnTo>
                    <a:pt x="8978" y="3922"/>
                  </a:lnTo>
                  <a:cubicBezTo>
                    <a:pt x="8978" y="3912"/>
                    <a:pt x="8978" y="3912"/>
                    <a:pt x="8969" y="3902"/>
                  </a:cubicBezTo>
                  <a:cubicBezTo>
                    <a:pt x="8969" y="3893"/>
                    <a:pt x="8959" y="3893"/>
                    <a:pt x="8959" y="3883"/>
                  </a:cubicBezTo>
                  <a:lnTo>
                    <a:pt x="8949" y="3864"/>
                  </a:lnTo>
                  <a:lnTo>
                    <a:pt x="8940" y="3854"/>
                  </a:lnTo>
                  <a:lnTo>
                    <a:pt x="8852" y="3825"/>
                  </a:lnTo>
                  <a:lnTo>
                    <a:pt x="8843" y="3815"/>
                  </a:lnTo>
                  <a:lnTo>
                    <a:pt x="8833" y="3805"/>
                  </a:lnTo>
                  <a:cubicBezTo>
                    <a:pt x="8823" y="3796"/>
                    <a:pt x="8823" y="3796"/>
                    <a:pt x="8823" y="3796"/>
                  </a:cubicBezTo>
                  <a:lnTo>
                    <a:pt x="8813" y="3786"/>
                  </a:lnTo>
                  <a:lnTo>
                    <a:pt x="8804" y="3776"/>
                  </a:lnTo>
                  <a:lnTo>
                    <a:pt x="8687" y="3776"/>
                  </a:lnTo>
                  <a:lnTo>
                    <a:pt x="8192" y="3825"/>
                  </a:lnTo>
                  <a:lnTo>
                    <a:pt x="8192" y="3825"/>
                  </a:lnTo>
                  <a:lnTo>
                    <a:pt x="8406" y="3048"/>
                  </a:lnTo>
                  <a:lnTo>
                    <a:pt x="8406" y="3039"/>
                  </a:lnTo>
                  <a:lnTo>
                    <a:pt x="8406" y="3029"/>
                  </a:lnTo>
                  <a:cubicBezTo>
                    <a:pt x="8406" y="3029"/>
                    <a:pt x="8406" y="3019"/>
                    <a:pt x="8406" y="3019"/>
                  </a:cubicBezTo>
                  <a:cubicBezTo>
                    <a:pt x="8406" y="3019"/>
                    <a:pt x="8406" y="3009"/>
                    <a:pt x="8406" y="3009"/>
                  </a:cubicBezTo>
                  <a:lnTo>
                    <a:pt x="8406" y="2980"/>
                  </a:lnTo>
                  <a:lnTo>
                    <a:pt x="8406" y="2971"/>
                  </a:lnTo>
                  <a:cubicBezTo>
                    <a:pt x="8406" y="2961"/>
                    <a:pt x="8406" y="2961"/>
                    <a:pt x="8406" y="2961"/>
                  </a:cubicBezTo>
                  <a:lnTo>
                    <a:pt x="8406" y="2951"/>
                  </a:lnTo>
                  <a:lnTo>
                    <a:pt x="8406" y="2941"/>
                  </a:lnTo>
                  <a:cubicBezTo>
                    <a:pt x="8406" y="2932"/>
                    <a:pt x="8406" y="2932"/>
                    <a:pt x="8406" y="2922"/>
                  </a:cubicBezTo>
                  <a:cubicBezTo>
                    <a:pt x="8406" y="2922"/>
                    <a:pt x="8406" y="2922"/>
                    <a:pt x="8406" y="2912"/>
                  </a:cubicBezTo>
                  <a:cubicBezTo>
                    <a:pt x="8406" y="2912"/>
                    <a:pt x="8406" y="2912"/>
                    <a:pt x="8406" y="2903"/>
                  </a:cubicBezTo>
                  <a:lnTo>
                    <a:pt x="8406" y="2893"/>
                  </a:lnTo>
                  <a:lnTo>
                    <a:pt x="8406" y="2883"/>
                  </a:lnTo>
                  <a:lnTo>
                    <a:pt x="8406" y="2874"/>
                  </a:lnTo>
                  <a:lnTo>
                    <a:pt x="8406" y="2864"/>
                  </a:lnTo>
                  <a:lnTo>
                    <a:pt x="8406" y="2854"/>
                  </a:lnTo>
                  <a:lnTo>
                    <a:pt x="8406" y="2844"/>
                  </a:lnTo>
                  <a:cubicBezTo>
                    <a:pt x="8406" y="2835"/>
                    <a:pt x="8406" y="2835"/>
                    <a:pt x="8406" y="2825"/>
                  </a:cubicBezTo>
                  <a:lnTo>
                    <a:pt x="8396" y="2815"/>
                  </a:lnTo>
                  <a:lnTo>
                    <a:pt x="8377" y="2786"/>
                  </a:lnTo>
                  <a:lnTo>
                    <a:pt x="8367" y="2767"/>
                  </a:lnTo>
                  <a:lnTo>
                    <a:pt x="8357" y="2757"/>
                  </a:lnTo>
                  <a:lnTo>
                    <a:pt x="8357" y="2747"/>
                  </a:lnTo>
                  <a:lnTo>
                    <a:pt x="8347" y="2747"/>
                  </a:lnTo>
                  <a:lnTo>
                    <a:pt x="8338" y="2738"/>
                  </a:lnTo>
                  <a:lnTo>
                    <a:pt x="8328" y="2728"/>
                  </a:lnTo>
                  <a:lnTo>
                    <a:pt x="8318" y="2718"/>
                  </a:lnTo>
                  <a:lnTo>
                    <a:pt x="8318" y="2709"/>
                  </a:lnTo>
                  <a:lnTo>
                    <a:pt x="8309" y="2699"/>
                  </a:lnTo>
                  <a:lnTo>
                    <a:pt x="8299" y="2699"/>
                  </a:lnTo>
                  <a:lnTo>
                    <a:pt x="8289" y="2689"/>
                  </a:lnTo>
                  <a:lnTo>
                    <a:pt x="8153" y="2689"/>
                  </a:lnTo>
                  <a:lnTo>
                    <a:pt x="8144" y="2699"/>
                  </a:lnTo>
                  <a:lnTo>
                    <a:pt x="7493" y="3068"/>
                  </a:lnTo>
                  <a:lnTo>
                    <a:pt x="7387" y="3068"/>
                  </a:lnTo>
                  <a:lnTo>
                    <a:pt x="7367" y="3077"/>
                  </a:lnTo>
                  <a:lnTo>
                    <a:pt x="6513" y="3572"/>
                  </a:lnTo>
                  <a:cubicBezTo>
                    <a:pt x="6513" y="3553"/>
                    <a:pt x="6503" y="3543"/>
                    <a:pt x="6494" y="3534"/>
                  </a:cubicBezTo>
                  <a:lnTo>
                    <a:pt x="6445" y="3485"/>
                  </a:lnTo>
                  <a:lnTo>
                    <a:pt x="6406" y="3436"/>
                  </a:lnTo>
                  <a:cubicBezTo>
                    <a:pt x="6397" y="3427"/>
                    <a:pt x="6377" y="3407"/>
                    <a:pt x="6358" y="3398"/>
                  </a:cubicBezTo>
                  <a:cubicBezTo>
                    <a:pt x="6358" y="3388"/>
                    <a:pt x="6358" y="3388"/>
                    <a:pt x="6348" y="3388"/>
                  </a:cubicBezTo>
                  <a:cubicBezTo>
                    <a:pt x="6338" y="3369"/>
                    <a:pt x="6329" y="3359"/>
                    <a:pt x="6319" y="3349"/>
                  </a:cubicBezTo>
                  <a:lnTo>
                    <a:pt x="6270" y="3310"/>
                  </a:lnTo>
                  <a:lnTo>
                    <a:pt x="6222" y="3262"/>
                  </a:lnTo>
                  <a:lnTo>
                    <a:pt x="6173" y="3223"/>
                  </a:lnTo>
                  <a:lnTo>
                    <a:pt x="6173" y="2864"/>
                  </a:lnTo>
                  <a:lnTo>
                    <a:pt x="6814" y="2495"/>
                  </a:lnTo>
                  <a:cubicBezTo>
                    <a:pt x="6833" y="2485"/>
                    <a:pt x="6843" y="2476"/>
                    <a:pt x="6853" y="2466"/>
                  </a:cubicBezTo>
                  <a:lnTo>
                    <a:pt x="6862" y="2446"/>
                  </a:lnTo>
                  <a:cubicBezTo>
                    <a:pt x="6862" y="2446"/>
                    <a:pt x="6862" y="2446"/>
                    <a:pt x="6862" y="2437"/>
                  </a:cubicBezTo>
                  <a:lnTo>
                    <a:pt x="6862" y="2427"/>
                  </a:lnTo>
                  <a:cubicBezTo>
                    <a:pt x="6862" y="2427"/>
                    <a:pt x="6862" y="2427"/>
                    <a:pt x="6862" y="2417"/>
                  </a:cubicBezTo>
                  <a:lnTo>
                    <a:pt x="6862" y="2408"/>
                  </a:lnTo>
                  <a:lnTo>
                    <a:pt x="6862" y="2398"/>
                  </a:lnTo>
                  <a:lnTo>
                    <a:pt x="6862" y="2252"/>
                  </a:lnTo>
                  <a:lnTo>
                    <a:pt x="6862" y="2233"/>
                  </a:lnTo>
                  <a:lnTo>
                    <a:pt x="6862" y="2223"/>
                  </a:lnTo>
                  <a:cubicBezTo>
                    <a:pt x="6862" y="2213"/>
                    <a:pt x="6862" y="2213"/>
                    <a:pt x="6862" y="2213"/>
                  </a:cubicBezTo>
                  <a:cubicBezTo>
                    <a:pt x="6862" y="2213"/>
                    <a:pt x="6862" y="2204"/>
                    <a:pt x="6862" y="2204"/>
                  </a:cubicBezTo>
                  <a:lnTo>
                    <a:pt x="6862" y="2194"/>
                  </a:lnTo>
                  <a:lnTo>
                    <a:pt x="6862" y="2184"/>
                  </a:lnTo>
                  <a:cubicBezTo>
                    <a:pt x="6862" y="2184"/>
                    <a:pt x="6862" y="2175"/>
                    <a:pt x="6862" y="2175"/>
                  </a:cubicBezTo>
                  <a:cubicBezTo>
                    <a:pt x="6862" y="2165"/>
                    <a:pt x="6862" y="2165"/>
                    <a:pt x="6862" y="2165"/>
                  </a:cubicBezTo>
                  <a:lnTo>
                    <a:pt x="6862" y="2155"/>
                  </a:lnTo>
                  <a:lnTo>
                    <a:pt x="6862" y="2146"/>
                  </a:lnTo>
                  <a:lnTo>
                    <a:pt x="6862" y="2136"/>
                  </a:lnTo>
                  <a:lnTo>
                    <a:pt x="6862" y="2126"/>
                  </a:lnTo>
                  <a:lnTo>
                    <a:pt x="6862" y="2116"/>
                  </a:lnTo>
                  <a:lnTo>
                    <a:pt x="6862" y="2107"/>
                  </a:lnTo>
                  <a:lnTo>
                    <a:pt x="6862" y="2097"/>
                  </a:lnTo>
                  <a:lnTo>
                    <a:pt x="6862" y="2087"/>
                  </a:lnTo>
                  <a:lnTo>
                    <a:pt x="6853" y="2068"/>
                  </a:lnTo>
                  <a:lnTo>
                    <a:pt x="6833" y="2048"/>
                  </a:lnTo>
                  <a:lnTo>
                    <a:pt x="6824" y="2029"/>
                  </a:lnTo>
                  <a:lnTo>
                    <a:pt x="6814" y="2019"/>
                  </a:lnTo>
                  <a:lnTo>
                    <a:pt x="6804" y="2010"/>
                  </a:lnTo>
                  <a:lnTo>
                    <a:pt x="6804" y="2000"/>
                  </a:lnTo>
                  <a:lnTo>
                    <a:pt x="6794" y="1990"/>
                  </a:lnTo>
                  <a:lnTo>
                    <a:pt x="6785" y="1981"/>
                  </a:lnTo>
                  <a:lnTo>
                    <a:pt x="6775" y="1981"/>
                  </a:lnTo>
                  <a:lnTo>
                    <a:pt x="6765" y="1971"/>
                  </a:lnTo>
                  <a:lnTo>
                    <a:pt x="6756" y="1961"/>
                  </a:lnTo>
                  <a:lnTo>
                    <a:pt x="6756" y="1951"/>
                  </a:lnTo>
                  <a:lnTo>
                    <a:pt x="6610" y="1951"/>
                  </a:lnTo>
                  <a:cubicBezTo>
                    <a:pt x="6610" y="1951"/>
                    <a:pt x="6600" y="1951"/>
                    <a:pt x="6600" y="1961"/>
                  </a:cubicBezTo>
                  <a:lnTo>
                    <a:pt x="6222" y="2165"/>
                  </a:lnTo>
                  <a:lnTo>
                    <a:pt x="6222" y="1883"/>
                  </a:lnTo>
                  <a:lnTo>
                    <a:pt x="7095" y="1379"/>
                  </a:lnTo>
                  <a:cubicBezTo>
                    <a:pt x="7105" y="1369"/>
                    <a:pt x="7115" y="1359"/>
                    <a:pt x="7125" y="1350"/>
                  </a:cubicBezTo>
                  <a:lnTo>
                    <a:pt x="7134" y="1330"/>
                  </a:lnTo>
                  <a:lnTo>
                    <a:pt x="7134" y="1321"/>
                  </a:lnTo>
                  <a:lnTo>
                    <a:pt x="7134" y="1311"/>
                  </a:lnTo>
                  <a:cubicBezTo>
                    <a:pt x="7134" y="1311"/>
                    <a:pt x="7134" y="1311"/>
                    <a:pt x="7134" y="1301"/>
                  </a:cubicBezTo>
                  <a:lnTo>
                    <a:pt x="7134" y="1291"/>
                  </a:lnTo>
                  <a:cubicBezTo>
                    <a:pt x="7134" y="1291"/>
                    <a:pt x="7134" y="1291"/>
                    <a:pt x="7134" y="1282"/>
                  </a:cubicBezTo>
                  <a:cubicBezTo>
                    <a:pt x="7134" y="1272"/>
                    <a:pt x="7134" y="1272"/>
                    <a:pt x="7134" y="1272"/>
                  </a:cubicBezTo>
                  <a:lnTo>
                    <a:pt x="7134" y="1262"/>
                  </a:lnTo>
                  <a:lnTo>
                    <a:pt x="7134" y="1253"/>
                  </a:lnTo>
                  <a:lnTo>
                    <a:pt x="7134" y="1243"/>
                  </a:lnTo>
                  <a:lnTo>
                    <a:pt x="7134" y="1233"/>
                  </a:lnTo>
                  <a:lnTo>
                    <a:pt x="7134" y="1214"/>
                  </a:lnTo>
                  <a:lnTo>
                    <a:pt x="7134" y="1204"/>
                  </a:lnTo>
                  <a:lnTo>
                    <a:pt x="7134" y="1194"/>
                  </a:lnTo>
                  <a:cubicBezTo>
                    <a:pt x="7134" y="1194"/>
                    <a:pt x="7134" y="1185"/>
                    <a:pt x="7134" y="1185"/>
                  </a:cubicBezTo>
                  <a:cubicBezTo>
                    <a:pt x="7134" y="1185"/>
                    <a:pt x="7134" y="1175"/>
                    <a:pt x="7134" y="1175"/>
                  </a:cubicBezTo>
                  <a:cubicBezTo>
                    <a:pt x="7134" y="1165"/>
                    <a:pt x="7134" y="1165"/>
                    <a:pt x="7134" y="1165"/>
                  </a:cubicBezTo>
                  <a:lnTo>
                    <a:pt x="7134" y="1155"/>
                  </a:lnTo>
                  <a:lnTo>
                    <a:pt x="7134" y="1146"/>
                  </a:lnTo>
                  <a:lnTo>
                    <a:pt x="7134" y="1136"/>
                  </a:lnTo>
                  <a:lnTo>
                    <a:pt x="7134" y="1126"/>
                  </a:lnTo>
                  <a:lnTo>
                    <a:pt x="7134" y="1117"/>
                  </a:lnTo>
                  <a:cubicBezTo>
                    <a:pt x="7134" y="1117"/>
                    <a:pt x="7134" y="1107"/>
                    <a:pt x="7134" y="1107"/>
                  </a:cubicBezTo>
                  <a:cubicBezTo>
                    <a:pt x="7134" y="1107"/>
                    <a:pt x="7125" y="1097"/>
                    <a:pt x="7125" y="1097"/>
                  </a:cubicBezTo>
                  <a:cubicBezTo>
                    <a:pt x="7125" y="1088"/>
                    <a:pt x="7125" y="1088"/>
                    <a:pt x="7115" y="1078"/>
                  </a:cubicBezTo>
                  <a:cubicBezTo>
                    <a:pt x="7115" y="1068"/>
                    <a:pt x="7105" y="1058"/>
                    <a:pt x="7105" y="1049"/>
                  </a:cubicBezTo>
                  <a:lnTo>
                    <a:pt x="7095" y="1039"/>
                  </a:lnTo>
                  <a:cubicBezTo>
                    <a:pt x="7086" y="1029"/>
                    <a:pt x="7086" y="1029"/>
                    <a:pt x="7086" y="1029"/>
                  </a:cubicBezTo>
                  <a:lnTo>
                    <a:pt x="7076" y="1020"/>
                  </a:lnTo>
                  <a:lnTo>
                    <a:pt x="7066" y="1010"/>
                  </a:lnTo>
                  <a:lnTo>
                    <a:pt x="7057" y="1000"/>
                  </a:lnTo>
                  <a:lnTo>
                    <a:pt x="7057" y="990"/>
                  </a:lnTo>
                  <a:cubicBezTo>
                    <a:pt x="7047" y="990"/>
                    <a:pt x="7047" y="990"/>
                    <a:pt x="7047" y="981"/>
                  </a:cubicBezTo>
                  <a:lnTo>
                    <a:pt x="7037" y="981"/>
                  </a:lnTo>
                  <a:lnTo>
                    <a:pt x="7027" y="971"/>
                  </a:lnTo>
                  <a:lnTo>
                    <a:pt x="7018" y="961"/>
                  </a:lnTo>
                  <a:lnTo>
                    <a:pt x="6862" y="961"/>
                  </a:lnTo>
                  <a:lnTo>
                    <a:pt x="6270" y="1301"/>
                  </a:lnTo>
                  <a:lnTo>
                    <a:pt x="6270" y="622"/>
                  </a:lnTo>
                  <a:lnTo>
                    <a:pt x="6270" y="602"/>
                  </a:lnTo>
                  <a:cubicBezTo>
                    <a:pt x="6270" y="593"/>
                    <a:pt x="6270" y="593"/>
                    <a:pt x="6270" y="593"/>
                  </a:cubicBezTo>
                  <a:lnTo>
                    <a:pt x="6270" y="583"/>
                  </a:lnTo>
                  <a:lnTo>
                    <a:pt x="6270" y="573"/>
                  </a:lnTo>
                  <a:lnTo>
                    <a:pt x="6270" y="563"/>
                  </a:lnTo>
                  <a:lnTo>
                    <a:pt x="6270" y="554"/>
                  </a:lnTo>
                  <a:lnTo>
                    <a:pt x="6270" y="544"/>
                  </a:lnTo>
                  <a:lnTo>
                    <a:pt x="6270" y="534"/>
                  </a:lnTo>
                  <a:lnTo>
                    <a:pt x="6270" y="525"/>
                  </a:lnTo>
                  <a:lnTo>
                    <a:pt x="6270" y="515"/>
                  </a:lnTo>
                  <a:lnTo>
                    <a:pt x="6270" y="505"/>
                  </a:lnTo>
                  <a:lnTo>
                    <a:pt x="6270" y="495"/>
                  </a:lnTo>
                  <a:lnTo>
                    <a:pt x="6270" y="486"/>
                  </a:lnTo>
                  <a:lnTo>
                    <a:pt x="6270" y="476"/>
                  </a:lnTo>
                  <a:lnTo>
                    <a:pt x="6270" y="466"/>
                  </a:lnTo>
                  <a:cubicBezTo>
                    <a:pt x="6270" y="466"/>
                    <a:pt x="6270" y="466"/>
                    <a:pt x="6270" y="457"/>
                  </a:cubicBezTo>
                  <a:cubicBezTo>
                    <a:pt x="6270" y="457"/>
                    <a:pt x="6270" y="447"/>
                    <a:pt x="6270" y="447"/>
                  </a:cubicBezTo>
                  <a:lnTo>
                    <a:pt x="6261" y="437"/>
                  </a:lnTo>
                  <a:lnTo>
                    <a:pt x="6241" y="408"/>
                  </a:lnTo>
                  <a:lnTo>
                    <a:pt x="6232" y="389"/>
                  </a:lnTo>
                  <a:lnTo>
                    <a:pt x="6222" y="379"/>
                  </a:lnTo>
                  <a:lnTo>
                    <a:pt x="6222" y="369"/>
                  </a:lnTo>
                  <a:lnTo>
                    <a:pt x="6212" y="360"/>
                  </a:lnTo>
                  <a:lnTo>
                    <a:pt x="6202" y="360"/>
                  </a:lnTo>
                  <a:lnTo>
                    <a:pt x="6193" y="350"/>
                  </a:lnTo>
                  <a:lnTo>
                    <a:pt x="6183" y="340"/>
                  </a:lnTo>
                  <a:lnTo>
                    <a:pt x="6173" y="330"/>
                  </a:lnTo>
                  <a:lnTo>
                    <a:pt x="6173" y="321"/>
                  </a:lnTo>
                  <a:lnTo>
                    <a:pt x="6164" y="321"/>
                  </a:lnTo>
                  <a:lnTo>
                    <a:pt x="6154" y="311"/>
                  </a:lnTo>
                  <a:lnTo>
                    <a:pt x="6018" y="311"/>
                  </a:lnTo>
                  <a:cubicBezTo>
                    <a:pt x="6018" y="311"/>
                    <a:pt x="6008" y="311"/>
                    <a:pt x="6008" y="321"/>
                  </a:cubicBezTo>
                  <a:lnTo>
                    <a:pt x="5630" y="544"/>
                  </a:lnTo>
                  <a:lnTo>
                    <a:pt x="5387" y="117"/>
                  </a:lnTo>
                  <a:lnTo>
                    <a:pt x="5368" y="88"/>
                  </a:lnTo>
                  <a:lnTo>
                    <a:pt x="5358" y="78"/>
                  </a:lnTo>
                  <a:lnTo>
                    <a:pt x="5348" y="59"/>
                  </a:lnTo>
                  <a:lnTo>
                    <a:pt x="5339" y="59"/>
                  </a:lnTo>
                  <a:lnTo>
                    <a:pt x="5329" y="49"/>
                  </a:lnTo>
                  <a:lnTo>
                    <a:pt x="5329" y="39"/>
                  </a:lnTo>
                  <a:lnTo>
                    <a:pt x="5319" y="30"/>
                  </a:lnTo>
                  <a:lnTo>
                    <a:pt x="5309" y="20"/>
                  </a:lnTo>
                  <a:lnTo>
                    <a:pt x="5300" y="10"/>
                  </a:lnTo>
                  <a:lnTo>
                    <a:pt x="5280" y="10"/>
                  </a:lnTo>
                  <a:lnTo>
                    <a:pt x="5280" y="0"/>
                  </a:lnTo>
                  <a:close/>
                  <a:moveTo>
                    <a:pt x="4364" y="10082"/>
                  </a:moveTo>
                  <a:lnTo>
                    <a:pt x="4358" y="10085"/>
                  </a:lnTo>
                  <a:cubicBezTo>
                    <a:pt x="4360" y="10084"/>
                    <a:pt x="4362" y="10083"/>
                    <a:pt x="4364" y="1008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7"/>
            <p:cNvSpPr/>
            <p:nvPr/>
          </p:nvSpPr>
          <p:spPr>
            <a:xfrm>
              <a:off x="5565850" y="1332900"/>
              <a:ext cx="170875" cy="220950"/>
            </a:xfrm>
            <a:custGeom>
              <a:avLst/>
              <a:gdLst/>
              <a:ahLst/>
              <a:cxnLst/>
              <a:rect l="l" t="t" r="r" b="b"/>
              <a:pathLst>
                <a:path w="6835" h="8838" extrusionOk="0">
                  <a:moveTo>
                    <a:pt x="3104" y="3510"/>
                  </a:moveTo>
                  <a:cubicBezTo>
                    <a:pt x="3199" y="3510"/>
                    <a:pt x="3305" y="3541"/>
                    <a:pt x="3417" y="3605"/>
                  </a:cubicBezTo>
                  <a:cubicBezTo>
                    <a:pt x="3835" y="3877"/>
                    <a:pt x="4097" y="4323"/>
                    <a:pt x="4116" y="4828"/>
                  </a:cubicBezTo>
                  <a:cubicBezTo>
                    <a:pt x="4116" y="5143"/>
                    <a:pt x="3957" y="5323"/>
                    <a:pt x="3726" y="5323"/>
                  </a:cubicBezTo>
                  <a:cubicBezTo>
                    <a:pt x="3630" y="5323"/>
                    <a:pt x="3522" y="5292"/>
                    <a:pt x="3408" y="5226"/>
                  </a:cubicBezTo>
                  <a:cubicBezTo>
                    <a:pt x="3000" y="4954"/>
                    <a:pt x="2738" y="4498"/>
                    <a:pt x="2709" y="4013"/>
                  </a:cubicBezTo>
                  <a:cubicBezTo>
                    <a:pt x="2709" y="3695"/>
                    <a:pt x="2871" y="3510"/>
                    <a:pt x="3104" y="3510"/>
                  </a:cubicBezTo>
                  <a:close/>
                  <a:moveTo>
                    <a:pt x="2453" y="0"/>
                  </a:moveTo>
                  <a:cubicBezTo>
                    <a:pt x="2432" y="0"/>
                    <a:pt x="2410" y="5"/>
                    <a:pt x="2389" y="14"/>
                  </a:cubicBezTo>
                  <a:cubicBezTo>
                    <a:pt x="2321" y="53"/>
                    <a:pt x="2321" y="198"/>
                    <a:pt x="2389" y="324"/>
                  </a:cubicBezTo>
                  <a:lnTo>
                    <a:pt x="3233" y="1780"/>
                  </a:lnTo>
                  <a:lnTo>
                    <a:pt x="3233" y="2071"/>
                  </a:lnTo>
                  <a:lnTo>
                    <a:pt x="2884" y="1479"/>
                  </a:lnTo>
                  <a:cubicBezTo>
                    <a:pt x="2854" y="1411"/>
                    <a:pt x="2806" y="1363"/>
                    <a:pt x="2748" y="1334"/>
                  </a:cubicBezTo>
                  <a:cubicBezTo>
                    <a:pt x="2725" y="1317"/>
                    <a:pt x="2699" y="1306"/>
                    <a:pt x="2672" y="1306"/>
                  </a:cubicBezTo>
                  <a:cubicBezTo>
                    <a:pt x="2652" y="1306"/>
                    <a:pt x="2632" y="1312"/>
                    <a:pt x="2612" y="1324"/>
                  </a:cubicBezTo>
                  <a:cubicBezTo>
                    <a:pt x="2544" y="1363"/>
                    <a:pt x="2544" y="1499"/>
                    <a:pt x="2612" y="1625"/>
                  </a:cubicBezTo>
                  <a:lnTo>
                    <a:pt x="3233" y="2693"/>
                  </a:lnTo>
                  <a:lnTo>
                    <a:pt x="3233" y="3081"/>
                  </a:lnTo>
                  <a:cubicBezTo>
                    <a:pt x="3147" y="3042"/>
                    <a:pt x="3056" y="3023"/>
                    <a:pt x="2966" y="3023"/>
                  </a:cubicBezTo>
                  <a:cubicBezTo>
                    <a:pt x="2833" y="3023"/>
                    <a:pt x="2702" y="3064"/>
                    <a:pt x="2592" y="3139"/>
                  </a:cubicBezTo>
                  <a:lnTo>
                    <a:pt x="2311" y="2799"/>
                  </a:lnTo>
                  <a:lnTo>
                    <a:pt x="2078" y="1664"/>
                  </a:lnTo>
                  <a:cubicBezTo>
                    <a:pt x="2059" y="1547"/>
                    <a:pt x="1991" y="1450"/>
                    <a:pt x="1903" y="1392"/>
                  </a:cubicBezTo>
                  <a:cubicBezTo>
                    <a:pt x="1884" y="1382"/>
                    <a:pt x="1864" y="1373"/>
                    <a:pt x="1845" y="1373"/>
                  </a:cubicBezTo>
                  <a:cubicBezTo>
                    <a:pt x="1832" y="1369"/>
                    <a:pt x="1820" y="1367"/>
                    <a:pt x="1809" y="1367"/>
                  </a:cubicBezTo>
                  <a:cubicBezTo>
                    <a:pt x="1734" y="1367"/>
                    <a:pt x="1692" y="1447"/>
                    <a:pt x="1709" y="1557"/>
                  </a:cubicBezTo>
                  <a:lnTo>
                    <a:pt x="1845" y="2217"/>
                  </a:lnTo>
                  <a:lnTo>
                    <a:pt x="1622" y="1945"/>
                  </a:lnTo>
                  <a:lnTo>
                    <a:pt x="1311" y="402"/>
                  </a:lnTo>
                  <a:cubicBezTo>
                    <a:pt x="1292" y="295"/>
                    <a:pt x="1224" y="198"/>
                    <a:pt x="1127" y="140"/>
                  </a:cubicBezTo>
                  <a:cubicBezTo>
                    <a:pt x="1117" y="130"/>
                    <a:pt x="1098" y="120"/>
                    <a:pt x="1078" y="111"/>
                  </a:cubicBezTo>
                  <a:cubicBezTo>
                    <a:pt x="1068" y="109"/>
                    <a:pt x="1059" y="108"/>
                    <a:pt x="1049" y="108"/>
                  </a:cubicBezTo>
                  <a:cubicBezTo>
                    <a:pt x="968" y="108"/>
                    <a:pt x="916" y="183"/>
                    <a:pt x="942" y="305"/>
                  </a:cubicBezTo>
                  <a:lnTo>
                    <a:pt x="1156" y="1363"/>
                  </a:lnTo>
                  <a:lnTo>
                    <a:pt x="641" y="722"/>
                  </a:lnTo>
                  <a:cubicBezTo>
                    <a:pt x="612" y="683"/>
                    <a:pt x="583" y="654"/>
                    <a:pt x="544" y="635"/>
                  </a:cubicBezTo>
                  <a:cubicBezTo>
                    <a:pt x="520" y="619"/>
                    <a:pt x="494" y="611"/>
                    <a:pt x="469" y="611"/>
                  </a:cubicBezTo>
                  <a:cubicBezTo>
                    <a:pt x="435" y="611"/>
                    <a:pt x="402" y="626"/>
                    <a:pt x="379" y="654"/>
                  </a:cubicBezTo>
                  <a:cubicBezTo>
                    <a:pt x="331" y="722"/>
                    <a:pt x="360" y="878"/>
                    <a:pt x="447" y="994"/>
                  </a:cubicBezTo>
                  <a:lnTo>
                    <a:pt x="952" y="1606"/>
                  </a:lnTo>
                  <a:lnTo>
                    <a:pt x="166" y="1402"/>
                  </a:lnTo>
                  <a:cubicBezTo>
                    <a:pt x="153" y="1398"/>
                    <a:pt x="141" y="1396"/>
                    <a:pt x="129" y="1396"/>
                  </a:cubicBezTo>
                  <a:cubicBezTo>
                    <a:pt x="53" y="1396"/>
                    <a:pt x="5" y="1476"/>
                    <a:pt x="30" y="1586"/>
                  </a:cubicBezTo>
                  <a:cubicBezTo>
                    <a:pt x="59" y="1703"/>
                    <a:pt x="117" y="1790"/>
                    <a:pt x="214" y="1858"/>
                  </a:cubicBezTo>
                  <a:cubicBezTo>
                    <a:pt x="234" y="1868"/>
                    <a:pt x="243" y="1877"/>
                    <a:pt x="263" y="1877"/>
                  </a:cubicBezTo>
                  <a:lnTo>
                    <a:pt x="1418" y="2188"/>
                  </a:lnTo>
                  <a:lnTo>
                    <a:pt x="1631" y="2460"/>
                  </a:lnTo>
                  <a:lnTo>
                    <a:pt x="1631" y="2460"/>
                  </a:lnTo>
                  <a:lnTo>
                    <a:pt x="1166" y="2333"/>
                  </a:lnTo>
                  <a:cubicBezTo>
                    <a:pt x="1152" y="2330"/>
                    <a:pt x="1139" y="2328"/>
                    <a:pt x="1127" y="2328"/>
                  </a:cubicBezTo>
                  <a:cubicBezTo>
                    <a:pt x="1045" y="2328"/>
                    <a:pt x="1004" y="2409"/>
                    <a:pt x="1030" y="2528"/>
                  </a:cubicBezTo>
                  <a:cubicBezTo>
                    <a:pt x="1049" y="2634"/>
                    <a:pt x="1117" y="2731"/>
                    <a:pt x="1214" y="2790"/>
                  </a:cubicBezTo>
                  <a:cubicBezTo>
                    <a:pt x="1224" y="2799"/>
                    <a:pt x="1243" y="2809"/>
                    <a:pt x="1263" y="2819"/>
                  </a:cubicBezTo>
                  <a:lnTo>
                    <a:pt x="2097" y="3042"/>
                  </a:lnTo>
                  <a:lnTo>
                    <a:pt x="2398" y="3411"/>
                  </a:lnTo>
                  <a:cubicBezTo>
                    <a:pt x="2350" y="3527"/>
                    <a:pt x="2330" y="3663"/>
                    <a:pt x="2330" y="3799"/>
                  </a:cubicBezTo>
                  <a:cubicBezTo>
                    <a:pt x="2330" y="3954"/>
                    <a:pt x="2350" y="4110"/>
                    <a:pt x="2398" y="4255"/>
                  </a:cubicBezTo>
                  <a:lnTo>
                    <a:pt x="2117" y="4284"/>
                  </a:lnTo>
                  <a:lnTo>
                    <a:pt x="1243" y="3508"/>
                  </a:lnTo>
                  <a:cubicBezTo>
                    <a:pt x="1234" y="3498"/>
                    <a:pt x="1214" y="3479"/>
                    <a:pt x="1195" y="3469"/>
                  </a:cubicBezTo>
                  <a:cubicBezTo>
                    <a:pt x="1164" y="3452"/>
                    <a:pt x="1135" y="3443"/>
                    <a:pt x="1109" y="3443"/>
                  </a:cubicBezTo>
                  <a:cubicBezTo>
                    <a:pt x="1064" y="3443"/>
                    <a:pt x="1029" y="3471"/>
                    <a:pt x="1010" y="3527"/>
                  </a:cubicBezTo>
                  <a:cubicBezTo>
                    <a:pt x="991" y="3654"/>
                    <a:pt x="1049" y="3789"/>
                    <a:pt x="1146" y="3877"/>
                  </a:cubicBezTo>
                  <a:lnTo>
                    <a:pt x="1651" y="4323"/>
                  </a:lnTo>
                  <a:lnTo>
                    <a:pt x="1428" y="4343"/>
                  </a:lnTo>
                  <a:lnTo>
                    <a:pt x="253" y="3294"/>
                  </a:lnTo>
                  <a:cubicBezTo>
                    <a:pt x="234" y="3285"/>
                    <a:pt x="214" y="3265"/>
                    <a:pt x="205" y="3256"/>
                  </a:cubicBezTo>
                  <a:cubicBezTo>
                    <a:pt x="173" y="3238"/>
                    <a:pt x="144" y="3230"/>
                    <a:pt x="117" y="3230"/>
                  </a:cubicBezTo>
                  <a:cubicBezTo>
                    <a:pt x="69" y="3230"/>
                    <a:pt x="33" y="3258"/>
                    <a:pt x="20" y="3314"/>
                  </a:cubicBezTo>
                  <a:cubicBezTo>
                    <a:pt x="1" y="3450"/>
                    <a:pt x="49" y="3576"/>
                    <a:pt x="146" y="3663"/>
                  </a:cubicBezTo>
                  <a:lnTo>
                    <a:pt x="962" y="4382"/>
                  </a:lnTo>
                  <a:lnTo>
                    <a:pt x="438" y="4420"/>
                  </a:lnTo>
                  <a:cubicBezTo>
                    <a:pt x="350" y="4430"/>
                    <a:pt x="321" y="4547"/>
                    <a:pt x="370" y="4682"/>
                  </a:cubicBezTo>
                  <a:cubicBezTo>
                    <a:pt x="399" y="4770"/>
                    <a:pt x="457" y="4838"/>
                    <a:pt x="535" y="4886"/>
                  </a:cubicBezTo>
                  <a:cubicBezTo>
                    <a:pt x="564" y="4906"/>
                    <a:pt x="593" y="4915"/>
                    <a:pt x="632" y="4915"/>
                  </a:cubicBezTo>
                  <a:lnTo>
                    <a:pt x="1127" y="4867"/>
                  </a:lnTo>
                  <a:lnTo>
                    <a:pt x="923" y="5643"/>
                  </a:lnTo>
                  <a:cubicBezTo>
                    <a:pt x="904" y="5779"/>
                    <a:pt x="952" y="5905"/>
                    <a:pt x="1049" y="5993"/>
                  </a:cubicBezTo>
                  <a:cubicBezTo>
                    <a:pt x="1069" y="6002"/>
                    <a:pt x="1088" y="6022"/>
                    <a:pt x="1098" y="6032"/>
                  </a:cubicBezTo>
                  <a:cubicBezTo>
                    <a:pt x="1129" y="6049"/>
                    <a:pt x="1159" y="6058"/>
                    <a:pt x="1185" y="6058"/>
                  </a:cubicBezTo>
                  <a:cubicBezTo>
                    <a:pt x="1233" y="6058"/>
                    <a:pt x="1270" y="6030"/>
                    <a:pt x="1282" y="5973"/>
                  </a:cubicBezTo>
                  <a:lnTo>
                    <a:pt x="1602" y="4828"/>
                  </a:lnTo>
                  <a:lnTo>
                    <a:pt x="1816" y="4809"/>
                  </a:lnTo>
                  <a:lnTo>
                    <a:pt x="1690" y="5284"/>
                  </a:lnTo>
                  <a:cubicBezTo>
                    <a:pt x="1670" y="5410"/>
                    <a:pt x="1729" y="5546"/>
                    <a:pt x="1826" y="5634"/>
                  </a:cubicBezTo>
                  <a:cubicBezTo>
                    <a:pt x="1845" y="5643"/>
                    <a:pt x="1855" y="5653"/>
                    <a:pt x="1874" y="5663"/>
                  </a:cubicBezTo>
                  <a:cubicBezTo>
                    <a:pt x="1905" y="5680"/>
                    <a:pt x="1935" y="5689"/>
                    <a:pt x="1962" y="5689"/>
                  </a:cubicBezTo>
                  <a:cubicBezTo>
                    <a:pt x="2010" y="5689"/>
                    <a:pt x="2046" y="5661"/>
                    <a:pt x="2059" y="5605"/>
                  </a:cubicBezTo>
                  <a:lnTo>
                    <a:pt x="2292" y="4770"/>
                  </a:lnTo>
                  <a:lnTo>
                    <a:pt x="2583" y="4741"/>
                  </a:lnTo>
                  <a:cubicBezTo>
                    <a:pt x="2738" y="5051"/>
                    <a:pt x="2952" y="5323"/>
                    <a:pt x="3223" y="5537"/>
                  </a:cubicBezTo>
                  <a:lnTo>
                    <a:pt x="3223" y="5905"/>
                  </a:lnTo>
                  <a:lnTo>
                    <a:pt x="2583" y="6265"/>
                  </a:lnTo>
                  <a:cubicBezTo>
                    <a:pt x="2505" y="6313"/>
                    <a:pt x="2505" y="6449"/>
                    <a:pt x="2583" y="6575"/>
                  </a:cubicBezTo>
                  <a:cubicBezTo>
                    <a:pt x="2612" y="6633"/>
                    <a:pt x="2660" y="6682"/>
                    <a:pt x="2719" y="6721"/>
                  </a:cubicBezTo>
                  <a:cubicBezTo>
                    <a:pt x="2740" y="6737"/>
                    <a:pt x="2764" y="6744"/>
                    <a:pt x="2790" y="6744"/>
                  </a:cubicBezTo>
                  <a:cubicBezTo>
                    <a:pt x="2811" y="6744"/>
                    <a:pt x="2833" y="6739"/>
                    <a:pt x="2854" y="6730"/>
                  </a:cubicBezTo>
                  <a:lnTo>
                    <a:pt x="3223" y="6527"/>
                  </a:lnTo>
                  <a:lnTo>
                    <a:pt x="3223" y="6818"/>
                  </a:lnTo>
                  <a:lnTo>
                    <a:pt x="2359" y="7313"/>
                  </a:lnTo>
                  <a:cubicBezTo>
                    <a:pt x="2282" y="7352"/>
                    <a:pt x="2282" y="7488"/>
                    <a:pt x="2359" y="7623"/>
                  </a:cubicBezTo>
                  <a:cubicBezTo>
                    <a:pt x="2389" y="7682"/>
                    <a:pt x="2437" y="7730"/>
                    <a:pt x="2495" y="7759"/>
                  </a:cubicBezTo>
                  <a:cubicBezTo>
                    <a:pt x="2520" y="7778"/>
                    <a:pt x="2550" y="7789"/>
                    <a:pt x="2580" y="7789"/>
                  </a:cubicBezTo>
                  <a:cubicBezTo>
                    <a:pt x="2597" y="7789"/>
                    <a:pt x="2614" y="7786"/>
                    <a:pt x="2631" y="7779"/>
                  </a:cubicBezTo>
                  <a:lnTo>
                    <a:pt x="3223" y="7439"/>
                  </a:lnTo>
                  <a:lnTo>
                    <a:pt x="3223" y="8128"/>
                  </a:lnTo>
                  <a:cubicBezTo>
                    <a:pt x="3233" y="8254"/>
                    <a:pt x="3301" y="8381"/>
                    <a:pt x="3417" y="8458"/>
                  </a:cubicBezTo>
                  <a:cubicBezTo>
                    <a:pt x="3445" y="8475"/>
                    <a:pt x="3472" y="8483"/>
                    <a:pt x="3496" y="8483"/>
                  </a:cubicBezTo>
                  <a:cubicBezTo>
                    <a:pt x="3557" y="8483"/>
                    <a:pt x="3602" y="8432"/>
                    <a:pt x="3602" y="8342"/>
                  </a:cubicBezTo>
                  <a:lnTo>
                    <a:pt x="3602" y="7682"/>
                  </a:lnTo>
                  <a:lnTo>
                    <a:pt x="4175" y="8672"/>
                  </a:lnTo>
                  <a:cubicBezTo>
                    <a:pt x="4204" y="8730"/>
                    <a:pt x="4252" y="8778"/>
                    <a:pt x="4310" y="8817"/>
                  </a:cubicBezTo>
                  <a:cubicBezTo>
                    <a:pt x="4334" y="8829"/>
                    <a:pt x="4362" y="8838"/>
                    <a:pt x="4391" y="8838"/>
                  </a:cubicBezTo>
                  <a:cubicBezTo>
                    <a:pt x="4409" y="8838"/>
                    <a:pt x="4428" y="8834"/>
                    <a:pt x="4446" y="8827"/>
                  </a:cubicBezTo>
                  <a:cubicBezTo>
                    <a:pt x="4514" y="8788"/>
                    <a:pt x="4524" y="8643"/>
                    <a:pt x="4446" y="8516"/>
                  </a:cubicBezTo>
                  <a:lnTo>
                    <a:pt x="3602" y="7060"/>
                  </a:lnTo>
                  <a:lnTo>
                    <a:pt x="3602" y="6769"/>
                  </a:lnTo>
                  <a:lnTo>
                    <a:pt x="3951" y="7361"/>
                  </a:lnTo>
                  <a:cubicBezTo>
                    <a:pt x="3980" y="7420"/>
                    <a:pt x="4029" y="7468"/>
                    <a:pt x="4087" y="7507"/>
                  </a:cubicBezTo>
                  <a:cubicBezTo>
                    <a:pt x="4112" y="7525"/>
                    <a:pt x="4140" y="7532"/>
                    <a:pt x="4170" y="7532"/>
                  </a:cubicBezTo>
                  <a:cubicBezTo>
                    <a:pt x="4188" y="7532"/>
                    <a:pt x="4205" y="7530"/>
                    <a:pt x="4223" y="7526"/>
                  </a:cubicBezTo>
                  <a:cubicBezTo>
                    <a:pt x="4301" y="7478"/>
                    <a:pt x="4301" y="7342"/>
                    <a:pt x="4223" y="7216"/>
                  </a:cubicBezTo>
                  <a:lnTo>
                    <a:pt x="3612" y="6148"/>
                  </a:lnTo>
                  <a:lnTo>
                    <a:pt x="3612" y="5750"/>
                  </a:lnTo>
                  <a:cubicBezTo>
                    <a:pt x="3698" y="5791"/>
                    <a:pt x="3791" y="5812"/>
                    <a:pt x="3885" y="5812"/>
                  </a:cubicBezTo>
                  <a:cubicBezTo>
                    <a:pt x="4013" y="5812"/>
                    <a:pt x="4140" y="5774"/>
                    <a:pt x="4252" y="5702"/>
                  </a:cubicBezTo>
                  <a:lnTo>
                    <a:pt x="4524" y="6041"/>
                  </a:lnTo>
                  <a:lnTo>
                    <a:pt x="4757" y="7177"/>
                  </a:lnTo>
                  <a:cubicBezTo>
                    <a:pt x="4776" y="7293"/>
                    <a:pt x="4844" y="7390"/>
                    <a:pt x="4941" y="7449"/>
                  </a:cubicBezTo>
                  <a:cubicBezTo>
                    <a:pt x="4951" y="7458"/>
                    <a:pt x="4970" y="7468"/>
                    <a:pt x="4990" y="7468"/>
                  </a:cubicBezTo>
                  <a:cubicBezTo>
                    <a:pt x="5003" y="7472"/>
                    <a:pt x="5015" y="7474"/>
                    <a:pt x="5026" y="7474"/>
                  </a:cubicBezTo>
                  <a:cubicBezTo>
                    <a:pt x="5103" y="7474"/>
                    <a:pt x="5151" y="7393"/>
                    <a:pt x="5126" y="7284"/>
                  </a:cubicBezTo>
                  <a:lnTo>
                    <a:pt x="4990" y="6624"/>
                  </a:lnTo>
                  <a:lnTo>
                    <a:pt x="5213" y="6895"/>
                  </a:lnTo>
                  <a:lnTo>
                    <a:pt x="5524" y="8439"/>
                  </a:lnTo>
                  <a:cubicBezTo>
                    <a:pt x="5543" y="8546"/>
                    <a:pt x="5611" y="8643"/>
                    <a:pt x="5708" y="8701"/>
                  </a:cubicBezTo>
                  <a:cubicBezTo>
                    <a:pt x="5728" y="8711"/>
                    <a:pt x="5737" y="8720"/>
                    <a:pt x="5757" y="8730"/>
                  </a:cubicBezTo>
                  <a:cubicBezTo>
                    <a:pt x="5767" y="8732"/>
                    <a:pt x="5776" y="8733"/>
                    <a:pt x="5785" y="8733"/>
                  </a:cubicBezTo>
                  <a:cubicBezTo>
                    <a:pt x="5874" y="8733"/>
                    <a:pt x="5919" y="8650"/>
                    <a:pt x="5893" y="8536"/>
                  </a:cubicBezTo>
                  <a:lnTo>
                    <a:pt x="5679" y="7478"/>
                  </a:lnTo>
                  <a:lnTo>
                    <a:pt x="6193" y="8118"/>
                  </a:lnTo>
                  <a:cubicBezTo>
                    <a:pt x="6223" y="8148"/>
                    <a:pt x="6252" y="8177"/>
                    <a:pt x="6291" y="8206"/>
                  </a:cubicBezTo>
                  <a:cubicBezTo>
                    <a:pt x="6319" y="8222"/>
                    <a:pt x="6346" y="8230"/>
                    <a:pt x="6370" y="8230"/>
                  </a:cubicBezTo>
                  <a:cubicBezTo>
                    <a:pt x="6404" y="8230"/>
                    <a:pt x="6433" y="8215"/>
                    <a:pt x="6456" y="8186"/>
                  </a:cubicBezTo>
                  <a:cubicBezTo>
                    <a:pt x="6504" y="8070"/>
                    <a:pt x="6475" y="7934"/>
                    <a:pt x="6388" y="7847"/>
                  </a:cubicBezTo>
                  <a:lnTo>
                    <a:pt x="5893" y="7235"/>
                  </a:lnTo>
                  <a:lnTo>
                    <a:pt x="6669" y="7439"/>
                  </a:lnTo>
                  <a:cubicBezTo>
                    <a:pt x="6683" y="7443"/>
                    <a:pt x="6696" y="7445"/>
                    <a:pt x="6708" y="7445"/>
                  </a:cubicBezTo>
                  <a:cubicBezTo>
                    <a:pt x="6790" y="7445"/>
                    <a:pt x="6830" y="7364"/>
                    <a:pt x="6805" y="7255"/>
                  </a:cubicBezTo>
                  <a:cubicBezTo>
                    <a:pt x="6786" y="7138"/>
                    <a:pt x="6718" y="7041"/>
                    <a:pt x="6621" y="6983"/>
                  </a:cubicBezTo>
                  <a:cubicBezTo>
                    <a:pt x="6611" y="6973"/>
                    <a:pt x="6591" y="6963"/>
                    <a:pt x="6572" y="6963"/>
                  </a:cubicBezTo>
                  <a:lnTo>
                    <a:pt x="5427" y="6653"/>
                  </a:lnTo>
                  <a:lnTo>
                    <a:pt x="5203" y="6381"/>
                  </a:lnTo>
                  <a:lnTo>
                    <a:pt x="5679" y="6507"/>
                  </a:lnTo>
                  <a:cubicBezTo>
                    <a:pt x="5692" y="6511"/>
                    <a:pt x="5704" y="6513"/>
                    <a:pt x="5715" y="6513"/>
                  </a:cubicBezTo>
                  <a:cubicBezTo>
                    <a:pt x="5792" y="6513"/>
                    <a:pt x="5840" y="6431"/>
                    <a:pt x="5815" y="6313"/>
                  </a:cubicBezTo>
                  <a:cubicBezTo>
                    <a:pt x="5786" y="6206"/>
                    <a:pt x="5718" y="6109"/>
                    <a:pt x="5630" y="6041"/>
                  </a:cubicBezTo>
                  <a:cubicBezTo>
                    <a:pt x="5611" y="6032"/>
                    <a:pt x="5592" y="6032"/>
                    <a:pt x="5582" y="6022"/>
                  </a:cubicBezTo>
                  <a:lnTo>
                    <a:pt x="4728" y="5799"/>
                  </a:lnTo>
                  <a:lnTo>
                    <a:pt x="4437" y="5430"/>
                  </a:lnTo>
                  <a:cubicBezTo>
                    <a:pt x="4475" y="5313"/>
                    <a:pt x="4505" y="5177"/>
                    <a:pt x="4505" y="5051"/>
                  </a:cubicBezTo>
                  <a:cubicBezTo>
                    <a:pt x="4495" y="4886"/>
                    <a:pt x="4475" y="4731"/>
                    <a:pt x="4437" y="4585"/>
                  </a:cubicBezTo>
                  <a:lnTo>
                    <a:pt x="4718" y="4556"/>
                  </a:lnTo>
                  <a:lnTo>
                    <a:pt x="5582" y="5333"/>
                  </a:lnTo>
                  <a:cubicBezTo>
                    <a:pt x="5601" y="5342"/>
                    <a:pt x="5621" y="5362"/>
                    <a:pt x="5640" y="5372"/>
                  </a:cubicBezTo>
                  <a:cubicBezTo>
                    <a:pt x="5668" y="5389"/>
                    <a:pt x="5696" y="5398"/>
                    <a:pt x="5721" y="5398"/>
                  </a:cubicBezTo>
                  <a:cubicBezTo>
                    <a:pt x="5767" y="5398"/>
                    <a:pt x="5806" y="5369"/>
                    <a:pt x="5825" y="5313"/>
                  </a:cubicBezTo>
                  <a:cubicBezTo>
                    <a:pt x="5834" y="5177"/>
                    <a:pt x="5786" y="5051"/>
                    <a:pt x="5689" y="4964"/>
                  </a:cubicBezTo>
                  <a:lnTo>
                    <a:pt x="5184" y="4517"/>
                  </a:lnTo>
                  <a:lnTo>
                    <a:pt x="5407" y="4498"/>
                  </a:lnTo>
                  <a:lnTo>
                    <a:pt x="6582" y="5546"/>
                  </a:lnTo>
                  <a:cubicBezTo>
                    <a:pt x="6601" y="5556"/>
                    <a:pt x="6621" y="5566"/>
                    <a:pt x="6640" y="5575"/>
                  </a:cubicBezTo>
                  <a:cubicBezTo>
                    <a:pt x="6668" y="5593"/>
                    <a:pt x="6697" y="5602"/>
                    <a:pt x="6723" y="5602"/>
                  </a:cubicBezTo>
                  <a:cubicBezTo>
                    <a:pt x="6768" y="5602"/>
                    <a:pt x="6806" y="5576"/>
                    <a:pt x="6824" y="5527"/>
                  </a:cubicBezTo>
                  <a:cubicBezTo>
                    <a:pt x="6834" y="5391"/>
                    <a:pt x="6786" y="5265"/>
                    <a:pt x="6688" y="5177"/>
                  </a:cubicBezTo>
                  <a:lnTo>
                    <a:pt x="5873" y="4459"/>
                  </a:lnTo>
                  <a:lnTo>
                    <a:pt x="6397" y="4411"/>
                  </a:lnTo>
                  <a:cubicBezTo>
                    <a:pt x="6485" y="4401"/>
                    <a:pt x="6514" y="4284"/>
                    <a:pt x="6465" y="4158"/>
                  </a:cubicBezTo>
                  <a:cubicBezTo>
                    <a:pt x="6436" y="4071"/>
                    <a:pt x="6378" y="4003"/>
                    <a:pt x="6300" y="3954"/>
                  </a:cubicBezTo>
                  <a:cubicBezTo>
                    <a:pt x="6271" y="3935"/>
                    <a:pt x="6242" y="3925"/>
                    <a:pt x="6203" y="3925"/>
                  </a:cubicBezTo>
                  <a:lnTo>
                    <a:pt x="5708" y="3964"/>
                  </a:lnTo>
                  <a:lnTo>
                    <a:pt x="5708" y="3964"/>
                  </a:lnTo>
                  <a:lnTo>
                    <a:pt x="5922" y="3188"/>
                  </a:lnTo>
                  <a:cubicBezTo>
                    <a:pt x="5931" y="3061"/>
                    <a:pt x="5883" y="2926"/>
                    <a:pt x="5786" y="2848"/>
                  </a:cubicBezTo>
                  <a:cubicBezTo>
                    <a:pt x="5766" y="2829"/>
                    <a:pt x="5757" y="2819"/>
                    <a:pt x="5737" y="2809"/>
                  </a:cubicBezTo>
                  <a:cubicBezTo>
                    <a:pt x="5706" y="2792"/>
                    <a:pt x="5676" y="2783"/>
                    <a:pt x="5650" y="2783"/>
                  </a:cubicBezTo>
                  <a:cubicBezTo>
                    <a:pt x="5602" y="2783"/>
                    <a:pt x="5565" y="2811"/>
                    <a:pt x="5553" y="2867"/>
                  </a:cubicBezTo>
                  <a:lnTo>
                    <a:pt x="5242" y="4003"/>
                  </a:lnTo>
                  <a:lnTo>
                    <a:pt x="5019" y="4022"/>
                  </a:lnTo>
                  <a:lnTo>
                    <a:pt x="5145" y="3556"/>
                  </a:lnTo>
                  <a:cubicBezTo>
                    <a:pt x="5165" y="3421"/>
                    <a:pt x="5106" y="3294"/>
                    <a:pt x="5009" y="3207"/>
                  </a:cubicBezTo>
                  <a:cubicBezTo>
                    <a:pt x="4990" y="3197"/>
                    <a:pt x="4980" y="3178"/>
                    <a:pt x="4961" y="3168"/>
                  </a:cubicBezTo>
                  <a:cubicBezTo>
                    <a:pt x="4930" y="3151"/>
                    <a:pt x="4900" y="3142"/>
                    <a:pt x="4873" y="3142"/>
                  </a:cubicBezTo>
                  <a:cubicBezTo>
                    <a:pt x="4825" y="3142"/>
                    <a:pt x="4789" y="3170"/>
                    <a:pt x="4776" y="3226"/>
                  </a:cubicBezTo>
                  <a:lnTo>
                    <a:pt x="4543" y="4071"/>
                  </a:lnTo>
                  <a:lnTo>
                    <a:pt x="4252" y="4090"/>
                  </a:lnTo>
                  <a:cubicBezTo>
                    <a:pt x="4097" y="3780"/>
                    <a:pt x="3874" y="3518"/>
                    <a:pt x="3612" y="3294"/>
                  </a:cubicBezTo>
                  <a:lnTo>
                    <a:pt x="3612" y="2935"/>
                  </a:lnTo>
                  <a:lnTo>
                    <a:pt x="4252" y="2566"/>
                  </a:lnTo>
                  <a:cubicBezTo>
                    <a:pt x="4330" y="2528"/>
                    <a:pt x="4330" y="2392"/>
                    <a:pt x="4252" y="2256"/>
                  </a:cubicBezTo>
                  <a:cubicBezTo>
                    <a:pt x="4223" y="2198"/>
                    <a:pt x="4175" y="2149"/>
                    <a:pt x="4116" y="2120"/>
                  </a:cubicBezTo>
                  <a:cubicBezTo>
                    <a:pt x="4091" y="2101"/>
                    <a:pt x="4062" y="2090"/>
                    <a:pt x="4032" y="2090"/>
                  </a:cubicBezTo>
                  <a:cubicBezTo>
                    <a:pt x="4015" y="2090"/>
                    <a:pt x="3998" y="2094"/>
                    <a:pt x="3980" y="2101"/>
                  </a:cubicBezTo>
                  <a:lnTo>
                    <a:pt x="3612" y="2314"/>
                  </a:lnTo>
                  <a:lnTo>
                    <a:pt x="3612" y="2023"/>
                  </a:lnTo>
                  <a:lnTo>
                    <a:pt x="4475" y="1528"/>
                  </a:lnTo>
                  <a:cubicBezTo>
                    <a:pt x="4553" y="1489"/>
                    <a:pt x="4553" y="1343"/>
                    <a:pt x="4475" y="1217"/>
                  </a:cubicBezTo>
                  <a:cubicBezTo>
                    <a:pt x="4446" y="1159"/>
                    <a:pt x="4398" y="1110"/>
                    <a:pt x="4349" y="1072"/>
                  </a:cubicBezTo>
                  <a:cubicBezTo>
                    <a:pt x="4323" y="1056"/>
                    <a:pt x="4296" y="1048"/>
                    <a:pt x="4271" y="1048"/>
                  </a:cubicBezTo>
                  <a:cubicBezTo>
                    <a:pt x="4250" y="1048"/>
                    <a:pt x="4231" y="1053"/>
                    <a:pt x="4213" y="1062"/>
                  </a:cubicBezTo>
                  <a:lnTo>
                    <a:pt x="3612" y="1402"/>
                  </a:lnTo>
                  <a:lnTo>
                    <a:pt x="3612" y="713"/>
                  </a:lnTo>
                  <a:cubicBezTo>
                    <a:pt x="3602" y="577"/>
                    <a:pt x="3534" y="460"/>
                    <a:pt x="3427" y="383"/>
                  </a:cubicBezTo>
                  <a:cubicBezTo>
                    <a:pt x="3396" y="366"/>
                    <a:pt x="3367" y="358"/>
                    <a:pt x="3341" y="358"/>
                  </a:cubicBezTo>
                  <a:cubicBezTo>
                    <a:pt x="3277" y="358"/>
                    <a:pt x="3233" y="406"/>
                    <a:pt x="3233" y="489"/>
                  </a:cubicBezTo>
                  <a:lnTo>
                    <a:pt x="3233" y="1149"/>
                  </a:lnTo>
                  <a:lnTo>
                    <a:pt x="2660" y="169"/>
                  </a:lnTo>
                  <a:cubicBezTo>
                    <a:pt x="2631" y="111"/>
                    <a:pt x="2583" y="62"/>
                    <a:pt x="2524" y="23"/>
                  </a:cubicBezTo>
                  <a:cubicBezTo>
                    <a:pt x="2503" y="7"/>
                    <a:pt x="2479" y="0"/>
                    <a:pt x="2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7"/>
            <p:cNvSpPr/>
            <p:nvPr/>
          </p:nvSpPr>
          <p:spPr>
            <a:xfrm>
              <a:off x="5133925" y="1027725"/>
              <a:ext cx="359650" cy="396525"/>
            </a:xfrm>
            <a:custGeom>
              <a:avLst/>
              <a:gdLst/>
              <a:ahLst/>
              <a:cxnLst/>
              <a:rect l="l" t="t" r="r" b="b"/>
              <a:pathLst>
                <a:path w="14386" h="15861" extrusionOk="0">
                  <a:moveTo>
                    <a:pt x="6416" y="5892"/>
                  </a:moveTo>
                  <a:lnTo>
                    <a:pt x="6416" y="5892"/>
                  </a:lnTo>
                  <a:cubicBezTo>
                    <a:pt x="6407" y="5921"/>
                    <a:pt x="6407" y="5950"/>
                    <a:pt x="6397" y="5980"/>
                  </a:cubicBezTo>
                  <a:lnTo>
                    <a:pt x="6349" y="5931"/>
                  </a:lnTo>
                  <a:lnTo>
                    <a:pt x="6416" y="5892"/>
                  </a:lnTo>
                  <a:close/>
                  <a:moveTo>
                    <a:pt x="1623" y="5991"/>
                  </a:moveTo>
                  <a:lnTo>
                    <a:pt x="1623" y="5991"/>
                  </a:lnTo>
                  <a:cubicBezTo>
                    <a:pt x="1610" y="5993"/>
                    <a:pt x="1598" y="5997"/>
                    <a:pt x="1592" y="6009"/>
                  </a:cubicBezTo>
                  <a:lnTo>
                    <a:pt x="1623" y="5991"/>
                  </a:lnTo>
                  <a:close/>
                  <a:moveTo>
                    <a:pt x="15" y="7417"/>
                  </a:moveTo>
                  <a:cubicBezTo>
                    <a:pt x="10" y="7420"/>
                    <a:pt x="5" y="7423"/>
                    <a:pt x="1" y="7426"/>
                  </a:cubicBezTo>
                  <a:lnTo>
                    <a:pt x="15" y="7417"/>
                  </a:lnTo>
                  <a:close/>
                  <a:moveTo>
                    <a:pt x="2821" y="10936"/>
                  </a:moveTo>
                  <a:lnTo>
                    <a:pt x="2815" y="10939"/>
                  </a:lnTo>
                  <a:cubicBezTo>
                    <a:pt x="2817" y="10938"/>
                    <a:pt x="2819" y="10937"/>
                    <a:pt x="2821" y="10936"/>
                  </a:cubicBezTo>
                  <a:close/>
                  <a:moveTo>
                    <a:pt x="1612" y="11506"/>
                  </a:moveTo>
                  <a:lnTo>
                    <a:pt x="1602" y="11512"/>
                  </a:lnTo>
                  <a:cubicBezTo>
                    <a:pt x="1606" y="11510"/>
                    <a:pt x="1609" y="11508"/>
                    <a:pt x="1612" y="11506"/>
                  </a:cubicBezTo>
                  <a:close/>
                  <a:moveTo>
                    <a:pt x="8804" y="15700"/>
                  </a:moveTo>
                  <a:lnTo>
                    <a:pt x="8795" y="15705"/>
                  </a:lnTo>
                  <a:cubicBezTo>
                    <a:pt x="8798" y="15704"/>
                    <a:pt x="8801" y="15702"/>
                    <a:pt x="8804" y="15700"/>
                  </a:cubicBezTo>
                  <a:close/>
                  <a:moveTo>
                    <a:pt x="7610" y="0"/>
                  </a:moveTo>
                  <a:lnTo>
                    <a:pt x="7591" y="10"/>
                  </a:lnTo>
                  <a:cubicBezTo>
                    <a:pt x="7581" y="10"/>
                    <a:pt x="7572" y="20"/>
                    <a:pt x="7572" y="20"/>
                  </a:cubicBezTo>
                  <a:lnTo>
                    <a:pt x="5941" y="961"/>
                  </a:lnTo>
                  <a:lnTo>
                    <a:pt x="5873" y="631"/>
                  </a:lnTo>
                  <a:lnTo>
                    <a:pt x="5873" y="622"/>
                  </a:lnTo>
                  <a:lnTo>
                    <a:pt x="5873" y="602"/>
                  </a:lnTo>
                  <a:lnTo>
                    <a:pt x="5873" y="592"/>
                  </a:lnTo>
                  <a:cubicBezTo>
                    <a:pt x="5873" y="583"/>
                    <a:pt x="5873" y="583"/>
                    <a:pt x="5873" y="573"/>
                  </a:cubicBezTo>
                  <a:cubicBezTo>
                    <a:pt x="5873" y="563"/>
                    <a:pt x="5873" y="563"/>
                    <a:pt x="5873" y="554"/>
                  </a:cubicBezTo>
                  <a:lnTo>
                    <a:pt x="5873" y="544"/>
                  </a:lnTo>
                  <a:lnTo>
                    <a:pt x="5873" y="525"/>
                  </a:lnTo>
                  <a:lnTo>
                    <a:pt x="5863" y="515"/>
                  </a:lnTo>
                  <a:lnTo>
                    <a:pt x="5863" y="505"/>
                  </a:lnTo>
                  <a:lnTo>
                    <a:pt x="5863" y="486"/>
                  </a:lnTo>
                  <a:lnTo>
                    <a:pt x="5854" y="476"/>
                  </a:lnTo>
                  <a:cubicBezTo>
                    <a:pt x="5854" y="466"/>
                    <a:pt x="5844" y="457"/>
                    <a:pt x="5844" y="457"/>
                  </a:cubicBezTo>
                  <a:cubicBezTo>
                    <a:pt x="5844" y="447"/>
                    <a:pt x="5834" y="437"/>
                    <a:pt x="5834" y="427"/>
                  </a:cubicBezTo>
                  <a:lnTo>
                    <a:pt x="5805" y="389"/>
                  </a:lnTo>
                  <a:cubicBezTo>
                    <a:pt x="5805" y="379"/>
                    <a:pt x="5795" y="379"/>
                    <a:pt x="5795" y="369"/>
                  </a:cubicBezTo>
                  <a:cubicBezTo>
                    <a:pt x="5786" y="369"/>
                    <a:pt x="5786" y="360"/>
                    <a:pt x="5776" y="350"/>
                  </a:cubicBezTo>
                  <a:lnTo>
                    <a:pt x="5766" y="340"/>
                  </a:lnTo>
                  <a:lnTo>
                    <a:pt x="5756" y="330"/>
                  </a:lnTo>
                  <a:lnTo>
                    <a:pt x="5747" y="311"/>
                  </a:lnTo>
                  <a:lnTo>
                    <a:pt x="5737" y="301"/>
                  </a:lnTo>
                  <a:cubicBezTo>
                    <a:pt x="5727" y="301"/>
                    <a:pt x="5727" y="292"/>
                    <a:pt x="5727" y="292"/>
                  </a:cubicBezTo>
                  <a:lnTo>
                    <a:pt x="5708" y="282"/>
                  </a:lnTo>
                  <a:lnTo>
                    <a:pt x="5698" y="262"/>
                  </a:lnTo>
                  <a:lnTo>
                    <a:pt x="5679" y="253"/>
                  </a:lnTo>
                  <a:lnTo>
                    <a:pt x="5669" y="243"/>
                  </a:lnTo>
                  <a:lnTo>
                    <a:pt x="5659" y="233"/>
                  </a:lnTo>
                  <a:lnTo>
                    <a:pt x="5640" y="224"/>
                  </a:lnTo>
                  <a:lnTo>
                    <a:pt x="5621" y="224"/>
                  </a:lnTo>
                  <a:lnTo>
                    <a:pt x="5611" y="214"/>
                  </a:lnTo>
                  <a:lnTo>
                    <a:pt x="5601" y="214"/>
                  </a:lnTo>
                  <a:lnTo>
                    <a:pt x="5591" y="204"/>
                  </a:lnTo>
                  <a:lnTo>
                    <a:pt x="5465" y="204"/>
                  </a:lnTo>
                  <a:lnTo>
                    <a:pt x="5446" y="214"/>
                  </a:lnTo>
                  <a:lnTo>
                    <a:pt x="5426" y="224"/>
                  </a:lnTo>
                  <a:lnTo>
                    <a:pt x="1466" y="2534"/>
                  </a:lnTo>
                  <a:cubicBezTo>
                    <a:pt x="1486" y="2524"/>
                    <a:pt x="1505" y="2514"/>
                    <a:pt x="1525" y="2514"/>
                  </a:cubicBezTo>
                  <a:lnTo>
                    <a:pt x="1602" y="2514"/>
                  </a:lnTo>
                  <a:cubicBezTo>
                    <a:pt x="1631" y="2524"/>
                    <a:pt x="1660" y="2534"/>
                    <a:pt x="1680" y="2553"/>
                  </a:cubicBezTo>
                  <a:cubicBezTo>
                    <a:pt x="1709" y="2573"/>
                    <a:pt x="1738" y="2592"/>
                    <a:pt x="1757" y="2611"/>
                  </a:cubicBezTo>
                  <a:lnTo>
                    <a:pt x="554" y="3310"/>
                  </a:lnTo>
                  <a:cubicBezTo>
                    <a:pt x="583" y="3301"/>
                    <a:pt x="622" y="3291"/>
                    <a:pt x="651" y="3291"/>
                  </a:cubicBezTo>
                  <a:cubicBezTo>
                    <a:pt x="690" y="3301"/>
                    <a:pt x="729" y="3310"/>
                    <a:pt x="767" y="3339"/>
                  </a:cubicBezTo>
                  <a:cubicBezTo>
                    <a:pt x="797" y="3349"/>
                    <a:pt x="816" y="3369"/>
                    <a:pt x="845" y="3388"/>
                  </a:cubicBezTo>
                  <a:cubicBezTo>
                    <a:pt x="864" y="3417"/>
                    <a:pt x="894" y="3436"/>
                    <a:pt x="913" y="3466"/>
                  </a:cubicBezTo>
                  <a:lnTo>
                    <a:pt x="1224" y="3844"/>
                  </a:lnTo>
                  <a:lnTo>
                    <a:pt x="39" y="4533"/>
                  </a:lnTo>
                  <a:cubicBezTo>
                    <a:pt x="59" y="4524"/>
                    <a:pt x="78" y="4524"/>
                    <a:pt x="98" y="4514"/>
                  </a:cubicBezTo>
                  <a:cubicBezTo>
                    <a:pt x="117" y="4514"/>
                    <a:pt x="146" y="4514"/>
                    <a:pt x="166" y="4524"/>
                  </a:cubicBezTo>
                  <a:lnTo>
                    <a:pt x="1389" y="4854"/>
                  </a:lnTo>
                  <a:lnTo>
                    <a:pt x="2243" y="4359"/>
                  </a:lnTo>
                  <a:lnTo>
                    <a:pt x="2447" y="5378"/>
                  </a:lnTo>
                  <a:lnTo>
                    <a:pt x="2515" y="5465"/>
                  </a:lnTo>
                  <a:lnTo>
                    <a:pt x="1623" y="5991"/>
                  </a:lnTo>
                  <a:lnTo>
                    <a:pt x="1623" y="5991"/>
                  </a:lnTo>
                  <a:cubicBezTo>
                    <a:pt x="1632" y="5989"/>
                    <a:pt x="1642" y="5989"/>
                    <a:pt x="1651" y="5989"/>
                  </a:cubicBezTo>
                  <a:cubicBezTo>
                    <a:pt x="1657" y="5986"/>
                    <a:pt x="1665" y="5985"/>
                    <a:pt x="1673" y="5985"/>
                  </a:cubicBezTo>
                  <a:cubicBezTo>
                    <a:pt x="1688" y="5985"/>
                    <a:pt x="1706" y="5989"/>
                    <a:pt x="1719" y="5989"/>
                  </a:cubicBezTo>
                  <a:lnTo>
                    <a:pt x="2233" y="6125"/>
                  </a:lnTo>
                  <a:lnTo>
                    <a:pt x="15" y="7417"/>
                  </a:lnTo>
                  <a:lnTo>
                    <a:pt x="15" y="7417"/>
                  </a:lnTo>
                  <a:cubicBezTo>
                    <a:pt x="33" y="7408"/>
                    <a:pt x="54" y="7403"/>
                    <a:pt x="73" y="7403"/>
                  </a:cubicBezTo>
                  <a:cubicBezTo>
                    <a:pt x="81" y="7403"/>
                    <a:pt x="90" y="7404"/>
                    <a:pt x="98" y="7406"/>
                  </a:cubicBezTo>
                  <a:cubicBezTo>
                    <a:pt x="146" y="7406"/>
                    <a:pt x="185" y="7416"/>
                    <a:pt x="224" y="7445"/>
                  </a:cubicBezTo>
                  <a:cubicBezTo>
                    <a:pt x="253" y="7455"/>
                    <a:pt x="272" y="7474"/>
                    <a:pt x="302" y="7494"/>
                  </a:cubicBezTo>
                  <a:lnTo>
                    <a:pt x="1612" y="8658"/>
                  </a:lnTo>
                  <a:lnTo>
                    <a:pt x="534" y="9280"/>
                  </a:lnTo>
                  <a:cubicBezTo>
                    <a:pt x="554" y="9270"/>
                    <a:pt x="573" y="9270"/>
                    <a:pt x="602" y="9260"/>
                  </a:cubicBezTo>
                  <a:lnTo>
                    <a:pt x="1408" y="9192"/>
                  </a:lnTo>
                  <a:lnTo>
                    <a:pt x="1893" y="8911"/>
                  </a:lnTo>
                  <a:lnTo>
                    <a:pt x="2136" y="9134"/>
                  </a:lnTo>
                  <a:lnTo>
                    <a:pt x="2485" y="9105"/>
                  </a:lnTo>
                  <a:lnTo>
                    <a:pt x="2971" y="8823"/>
                  </a:lnTo>
                  <a:lnTo>
                    <a:pt x="3223" y="9037"/>
                  </a:lnTo>
                  <a:lnTo>
                    <a:pt x="3650" y="8998"/>
                  </a:lnTo>
                  <a:lnTo>
                    <a:pt x="4155" y="8707"/>
                  </a:lnTo>
                  <a:lnTo>
                    <a:pt x="4155" y="8726"/>
                  </a:lnTo>
                  <a:lnTo>
                    <a:pt x="4155" y="8785"/>
                  </a:lnTo>
                  <a:lnTo>
                    <a:pt x="4155" y="8833"/>
                  </a:lnTo>
                  <a:lnTo>
                    <a:pt x="4155" y="8882"/>
                  </a:lnTo>
                  <a:lnTo>
                    <a:pt x="2165" y="9610"/>
                  </a:lnTo>
                  <a:lnTo>
                    <a:pt x="1680" y="11405"/>
                  </a:lnTo>
                  <a:cubicBezTo>
                    <a:pt x="1670" y="11425"/>
                    <a:pt x="1660" y="11444"/>
                    <a:pt x="1651" y="11464"/>
                  </a:cubicBezTo>
                  <a:cubicBezTo>
                    <a:pt x="1643" y="11480"/>
                    <a:pt x="1628" y="11496"/>
                    <a:pt x="1612" y="11506"/>
                  </a:cubicBezTo>
                  <a:lnTo>
                    <a:pt x="1612" y="11506"/>
                  </a:lnTo>
                  <a:lnTo>
                    <a:pt x="2913" y="10745"/>
                  </a:lnTo>
                  <a:lnTo>
                    <a:pt x="2893" y="10833"/>
                  </a:lnTo>
                  <a:cubicBezTo>
                    <a:pt x="2883" y="10852"/>
                    <a:pt x="2874" y="10871"/>
                    <a:pt x="2864" y="10891"/>
                  </a:cubicBezTo>
                  <a:cubicBezTo>
                    <a:pt x="2847" y="10908"/>
                    <a:pt x="2837" y="10926"/>
                    <a:pt x="2821" y="10936"/>
                  </a:cubicBezTo>
                  <a:lnTo>
                    <a:pt x="2821" y="10936"/>
                  </a:lnTo>
                  <a:lnTo>
                    <a:pt x="4592" y="9911"/>
                  </a:lnTo>
                  <a:lnTo>
                    <a:pt x="4611" y="9940"/>
                  </a:lnTo>
                  <a:lnTo>
                    <a:pt x="4660" y="9979"/>
                  </a:lnTo>
                  <a:lnTo>
                    <a:pt x="4708" y="10027"/>
                  </a:lnTo>
                  <a:cubicBezTo>
                    <a:pt x="4728" y="10046"/>
                    <a:pt x="4747" y="10056"/>
                    <a:pt x="4757" y="10066"/>
                  </a:cubicBezTo>
                  <a:lnTo>
                    <a:pt x="4786" y="10085"/>
                  </a:lnTo>
                  <a:lnTo>
                    <a:pt x="4805" y="10105"/>
                  </a:lnTo>
                  <a:lnTo>
                    <a:pt x="4854" y="10144"/>
                  </a:lnTo>
                  <a:lnTo>
                    <a:pt x="4902" y="10173"/>
                  </a:lnTo>
                  <a:lnTo>
                    <a:pt x="4941" y="10211"/>
                  </a:lnTo>
                  <a:lnTo>
                    <a:pt x="4990" y="10231"/>
                  </a:lnTo>
                  <a:lnTo>
                    <a:pt x="4999" y="10241"/>
                  </a:lnTo>
                  <a:lnTo>
                    <a:pt x="5038" y="10260"/>
                  </a:lnTo>
                  <a:lnTo>
                    <a:pt x="5087" y="10289"/>
                  </a:lnTo>
                  <a:lnTo>
                    <a:pt x="5126" y="10309"/>
                  </a:lnTo>
                  <a:lnTo>
                    <a:pt x="5174" y="10328"/>
                  </a:lnTo>
                  <a:lnTo>
                    <a:pt x="5213" y="10338"/>
                  </a:lnTo>
                  <a:lnTo>
                    <a:pt x="5223" y="10338"/>
                  </a:lnTo>
                  <a:lnTo>
                    <a:pt x="5261" y="10347"/>
                  </a:lnTo>
                  <a:lnTo>
                    <a:pt x="5300" y="10367"/>
                  </a:lnTo>
                  <a:lnTo>
                    <a:pt x="5349" y="10376"/>
                  </a:lnTo>
                  <a:lnTo>
                    <a:pt x="5397" y="10386"/>
                  </a:lnTo>
                  <a:lnTo>
                    <a:pt x="5553" y="10386"/>
                  </a:lnTo>
                  <a:cubicBezTo>
                    <a:pt x="5572" y="10376"/>
                    <a:pt x="5601" y="10376"/>
                    <a:pt x="5621" y="10376"/>
                  </a:cubicBezTo>
                  <a:cubicBezTo>
                    <a:pt x="5640" y="10367"/>
                    <a:pt x="5669" y="10357"/>
                    <a:pt x="5689" y="10357"/>
                  </a:cubicBezTo>
                  <a:cubicBezTo>
                    <a:pt x="5727" y="10338"/>
                    <a:pt x="5756" y="10328"/>
                    <a:pt x="5786" y="10309"/>
                  </a:cubicBezTo>
                  <a:lnTo>
                    <a:pt x="6688" y="9784"/>
                  </a:lnTo>
                  <a:cubicBezTo>
                    <a:pt x="6688" y="9843"/>
                    <a:pt x="6698" y="9891"/>
                    <a:pt x="6698" y="9949"/>
                  </a:cubicBezTo>
                  <a:cubicBezTo>
                    <a:pt x="6698" y="9998"/>
                    <a:pt x="6688" y="10066"/>
                    <a:pt x="6688" y="10124"/>
                  </a:cubicBezTo>
                  <a:lnTo>
                    <a:pt x="3689" y="11862"/>
                  </a:lnTo>
                  <a:lnTo>
                    <a:pt x="3689" y="11862"/>
                  </a:lnTo>
                  <a:lnTo>
                    <a:pt x="4698" y="11289"/>
                  </a:lnTo>
                  <a:lnTo>
                    <a:pt x="6688" y="10134"/>
                  </a:lnTo>
                  <a:lnTo>
                    <a:pt x="6688" y="10134"/>
                  </a:lnTo>
                  <a:cubicBezTo>
                    <a:pt x="6688" y="10173"/>
                    <a:pt x="6688" y="10221"/>
                    <a:pt x="6679" y="10260"/>
                  </a:cubicBezTo>
                  <a:lnTo>
                    <a:pt x="5291" y="11056"/>
                  </a:lnTo>
                  <a:lnTo>
                    <a:pt x="5291" y="11677"/>
                  </a:lnTo>
                  <a:lnTo>
                    <a:pt x="5591" y="12182"/>
                  </a:lnTo>
                  <a:lnTo>
                    <a:pt x="3340" y="13492"/>
                  </a:lnTo>
                  <a:lnTo>
                    <a:pt x="4689" y="12716"/>
                  </a:lnTo>
                  <a:lnTo>
                    <a:pt x="5591" y="12192"/>
                  </a:lnTo>
                  <a:lnTo>
                    <a:pt x="5718" y="12395"/>
                  </a:lnTo>
                  <a:lnTo>
                    <a:pt x="5291" y="12638"/>
                  </a:lnTo>
                  <a:lnTo>
                    <a:pt x="5291" y="13104"/>
                  </a:lnTo>
                  <a:lnTo>
                    <a:pt x="5718" y="13832"/>
                  </a:lnTo>
                  <a:lnTo>
                    <a:pt x="5291" y="14075"/>
                  </a:lnTo>
                  <a:lnTo>
                    <a:pt x="5291" y="15103"/>
                  </a:lnTo>
                  <a:cubicBezTo>
                    <a:pt x="5291" y="15142"/>
                    <a:pt x="5281" y="15191"/>
                    <a:pt x="5271" y="15230"/>
                  </a:cubicBezTo>
                  <a:cubicBezTo>
                    <a:pt x="5252" y="15259"/>
                    <a:pt x="5232" y="15278"/>
                    <a:pt x="5203" y="15298"/>
                  </a:cubicBezTo>
                  <a:lnTo>
                    <a:pt x="6222" y="14705"/>
                  </a:lnTo>
                  <a:lnTo>
                    <a:pt x="6611" y="15375"/>
                  </a:lnTo>
                  <a:cubicBezTo>
                    <a:pt x="6640" y="15424"/>
                    <a:pt x="6659" y="15472"/>
                    <a:pt x="6679" y="15531"/>
                  </a:cubicBezTo>
                  <a:cubicBezTo>
                    <a:pt x="6688" y="15569"/>
                    <a:pt x="6698" y="15618"/>
                    <a:pt x="6698" y="15666"/>
                  </a:cubicBezTo>
                  <a:cubicBezTo>
                    <a:pt x="6698" y="15705"/>
                    <a:pt x="6688" y="15744"/>
                    <a:pt x="6679" y="15783"/>
                  </a:cubicBezTo>
                  <a:cubicBezTo>
                    <a:pt x="6659" y="15812"/>
                    <a:pt x="6640" y="15841"/>
                    <a:pt x="6611" y="15861"/>
                  </a:cubicBezTo>
                  <a:lnTo>
                    <a:pt x="8717" y="14647"/>
                  </a:lnTo>
                  <a:lnTo>
                    <a:pt x="8872" y="15424"/>
                  </a:lnTo>
                  <a:cubicBezTo>
                    <a:pt x="8882" y="15453"/>
                    <a:pt x="8882" y="15492"/>
                    <a:pt x="8882" y="15521"/>
                  </a:cubicBezTo>
                  <a:cubicBezTo>
                    <a:pt x="8882" y="15550"/>
                    <a:pt x="8882" y="15579"/>
                    <a:pt x="8872" y="15598"/>
                  </a:cubicBezTo>
                  <a:cubicBezTo>
                    <a:pt x="8872" y="15618"/>
                    <a:pt x="8862" y="15637"/>
                    <a:pt x="8843" y="15657"/>
                  </a:cubicBezTo>
                  <a:cubicBezTo>
                    <a:pt x="8835" y="15673"/>
                    <a:pt x="8820" y="15689"/>
                    <a:pt x="8804" y="15700"/>
                  </a:cubicBezTo>
                  <a:lnTo>
                    <a:pt x="8804" y="15700"/>
                  </a:lnTo>
                  <a:lnTo>
                    <a:pt x="12755" y="13415"/>
                  </a:lnTo>
                  <a:cubicBezTo>
                    <a:pt x="12774" y="13395"/>
                    <a:pt x="12794" y="13385"/>
                    <a:pt x="12803" y="13366"/>
                  </a:cubicBezTo>
                  <a:lnTo>
                    <a:pt x="12813" y="13337"/>
                  </a:lnTo>
                  <a:lnTo>
                    <a:pt x="12823" y="13327"/>
                  </a:lnTo>
                  <a:lnTo>
                    <a:pt x="12823" y="13308"/>
                  </a:lnTo>
                  <a:cubicBezTo>
                    <a:pt x="12823" y="13298"/>
                    <a:pt x="12823" y="13298"/>
                    <a:pt x="12823" y="13298"/>
                  </a:cubicBezTo>
                  <a:lnTo>
                    <a:pt x="12823" y="13279"/>
                  </a:lnTo>
                  <a:cubicBezTo>
                    <a:pt x="12823" y="13279"/>
                    <a:pt x="12823" y="13269"/>
                    <a:pt x="12823" y="13269"/>
                  </a:cubicBezTo>
                  <a:cubicBezTo>
                    <a:pt x="12823" y="13259"/>
                    <a:pt x="12823" y="13259"/>
                    <a:pt x="12823" y="13250"/>
                  </a:cubicBezTo>
                  <a:lnTo>
                    <a:pt x="12823" y="13240"/>
                  </a:lnTo>
                  <a:cubicBezTo>
                    <a:pt x="12823" y="13230"/>
                    <a:pt x="12823" y="13230"/>
                    <a:pt x="12823" y="13230"/>
                  </a:cubicBezTo>
                  <a:lnTo>
                    <a:pt x="12823" y="13211"/>
                  </a:lnTo>
                  <a:cubicBezTo>
                    <a:pt x="12823" y="13211"/>
                    <a:pt x="12823" y="13201"/>
                    <a:pt x="12823" y="13201"/>
                  </a:cubicBezTo>
                  <a:lnTo>
                    <a:pt x="12823" y="13182"/>
                  </a:lnTo>
                  <a:lnTo>
                    <a:pt x="12823" y="13172"/>
                  </a:lnTo>
                  <a:lnTo>
                    <a:pt x="12823" y="13152"/>
                  </a:lnTo>
                  <a:lnTo>
                    <a:pt x="12823" y="13143"/>
                  </a:lnTo>
                  <a:lnTo>
                    <a:pt x="12823" y="13133"/>
                  </a:lnTo>
                  <a:lnTo>
                    <a:pt x="12823" y="13114"/>
                  </a:lnTo>
                  <a:lnTo>
                    <a:pt x="13657" y="12628"/>
                  </a:lnTo>
                  <a:cubicBezTo>
                    <a:pt x="13677" y="12619"/>
                    <a:pt x="13696" y="12609"/>
                    <a:pt x="13706" y="12590"/>
                  </a:cubicBezTo>
                  <a:cubicBezTo>
                    <a:pt x="13706" y="12580"/>
                    <a:pt x="13716" y="12570"/>
                    <a:pt x="13716" y="12560"/>
                  </a:cubicBezTo>
                  <a:lnTo>
                    <a:pt x="13725" y="12551"/>
                  </a:lnTo>
                  <a:lnTo>
                    <a:pt x="13725" y="12531"/>
                  </a:lnTo>
                  <a:lnTo>
                    <a:pt x="13725" y="12512"/>
                  </a:lnTo>
                  <a:cubicBezTo>
                    <a:pt x="13725" y="12512"/>
                    <a:pt x="13725" y="12502"/>
                    <a:pt x="13725" y="12502"/>
                  </a:cubicBezTo>
                  <a:cubicBezTo>
                    <a:pt x="13725" y="12492"/>
                    <a:pt x="13725" y="12492"/>
                    <a:pt x="13725" y="12483"/>
                  </a:cubicBezTo>
                  <a:cubicBezTo>
                    <a:pt x="13725" y="12483"/>
                    <a:pt x="13725" y="12483"/>
                    <a:pt x="13725" y="12473"/>
                  </a:cubicBezTo>
                  <a:cubicBezTo>
                    <a:pt x="13725" y="12473"/>
                    <a:pt x="13725" y="12463"/>
                    <a:pt x="13725" y="12463"/>
                  </a:cubicBezTo>
                  <a:lnTo>
                    <a:pt x="13725" y="12415"/>
                  </a:lnTo>
                  <a:cubicBezTo>
                    <a:pt x="13725" y="12415"/>
                    <a:pt x="13725" y="12405"/>
                    <a:pt x="13725" y="12405"/>
                  </a:cubicBezTo>
                  <a:lnTo>
                    <a:pt x="13725" y="12386"/>
                  </a:lnTo>
                  <a:lnTo>
                    <a:pt x="13725" y="12376"/>
                  </a:lnTo>
                  <a:lnTo>
                    <a:pt x="13725" y="12357"/>
                  </a:lnTo>
                  <a:cubicBezTo>
                    <a:pt x="13725" y="12357"/>
                    <a:pt x="13725" y="12357"/>
                    <a:pt x="13725" y="12347"/>
                  </a:cubicBezTo>
                  <a:lnTo>
                    <a:pt x="13725" y="12327"/>
                  </a:lnTo>
                  <a:lnTo>
                    <a:pt x="13725" y="12308"/>
                  </a:lnTo>
                  <a:cubicBezTo>
                    <a:pt x="13725" y="12308"/>
                    <a:pt x="13725" y="12298"/>
                    <a:pt x="13725" y="12298"/>
                  </a:cubicBezTo>
                  <a:cubicBezTo>
                    <a:pt x="13725" y="12289"/>
                    <a:pt x="13725" y="12289"/>
                    <a:pt x="13725" y="12279"/>
                  </a:cubicBezTo>
                  <a:lnTo>
                    <a:pt x="13725" y="12269"/>
                  </a:lnTo>
                  <a:lnTo>
                    <a:pt x="13725" y="12250"/>
                  </a:lnTo>
                  <a:lnTo>
                    <a:pt x="13725" y="12240"/>
                  </a:lnTo>
                  <a:lnTo>
                    <a:pt x="13716" y="12221"/>
                  </a:lnTo>
                  <a:lnTo>
                    <a:pt x="13706" y="12211"/>
                  </a:lnTo>
                  <a:lnTo>
                    <a:pt x="13706" y="12192"/>
                  </a:lnTo>
                  <a:cubicBezTo>
                    <a:pt x="13706" y="12192"/>
                    <a:pt x="13706" y="12182"/>
                    <a:pt x="13706" y="12182"/>
                  </a:cubicBezTo>
                  <a:lnTo>
                    <a:pt x="13687" y="12153"/>
                  </a:lnTo>
                  <a:lnTo>
                    <a:pt x="13667" y="12114"/>
                  </a:lnTo>
                  <a:lnTo>
                    <a:pt x="13648" y="12094"/>
                  </a:lnTo>
                  <a:lnTo>
                    <a:pt x="13628" y="12075"/>
                  </a:lnTo>
                  <a:lnTo>
                    <a:pt x="13628" y="12065"/>
                  </a:lnTo>
                  <a:lnTo>
                    <a:pt x="13463" y="11852"/>
                  </a:lnTo>
                  <a:lnTo>
                    <a:pt x="14211" y="11415"/>
                  </a:lnTo>
                  <a:cubicBezTo>
                    <a:pt x="14230" y="11405"/>
                    <a:pt x="14249" y="11396"/>
                    <a:pt x="14259" y="11376"/>
                  </a:cubicBezTo>
                  <a:lnTo>
                    <a:pt x="14269" y="11347"/>
                  </a:lnTo>
                  <a:lnTo>
                    <a:pt x="14279" y="11337"/>
                  </a:lnTo>
                  <a:cubicBezTo>
                    <a:pt x="14279" y="11328"/>
                    <a:pt x="14279" y="11318"/>
                    <a:pt x="14279" y="11318"/>
                  </a:cubicBezTo>
                  <a:lnTo>
                    <a:pt x="14279" y="11308"/>
                  </a:lnTo>
                  <a:lnTo>
                    <a:pt x="14279" y="11289"/>
                  </a:lnTo>
                  <a:lnTo>
                    <a:pt x="14279" y="11279"/>
                  </a:lnTo>
                  <a:lnTo>
                    <a:pt x="14279" y="11260"/>
                  </a:lnTo>
                  <a:lnTo>
                    <a:pt x="14279" y="11250"/>
                  </a:lnTo>
                  <a:lnTo>
                    <a:pt x="14279" y="11231"/>
                  </a:lnTo>
                  <a:lnTo>
                    <a:pt x="14279" y="11221"/>
                  </a:lnTo>
                  <a:cubicBezTo>
                    <a:pt x="14279" y="11221"/>
                    <a:pt x="14279" y="11211"/>
                    <a:pt x="14279" y="11202"/>
                  </a:cubicBezTo>
                  <a:cubicBezTo>
                    <a:pt x="14279" y="11202"/>
                    <a:pt x="14279" y="11202"/>
                    <a:pt x="14279" y="11192"/>
                  </a:cubicBezTo>
                  <a:cubicBezTo>
                    <a:pt x="14279" y="11192"/>
                    <a:pt x="14279" y="11182"/>
                    <a:pt x="14279" y="11172"/>
                  </a:cubicBezTo>
                  <a:cubicBezTo>
                    <a:pt x="14279" y="11172"/>
                    <a:pt x="14279" y="11163"/>
                    <a:pt x="14279" y="11163"/>
                  </a:cubicBezTo>
                  <a:cubicBezTo>
                    <a:pt x="14279" y="11153"/>
                    <a:pt x="14279" y="11153"/>
                    <a:pt x="14279" y="11143"/>
                  </a:cubicBezTo>
                  <a:lnTo>
                    <a:pt x="14279" y="11134"/>
                  </a:lnTo>
                  <a:lnTo>
                    <a:pt x="14279" y="11124"/>
                  </a:lnTo>
                  <a:lnTo>
                    <a:pt x="14279" y="11104"/>
                  </a:lnTo>
                  <a:cubicBezTo>
                    <a:pt x="14269" y="11085"/>
                    <a:pt x="14279" y="11095"/>
                    <a:pt x="14269" y="11075"/>
                  </a:cubicBezTo>
                  <a:lnTo>
                    <a:pt x="14269" y="11056"/>
                  </a:lnTo>
                  <a:lnTo>
                    <a:pt x="14269" y="11046"/>
                  </a:lnTo>
                  <a:lnTo>
                    <a:pt x="14269" y="11027"/>
                  </a:lnTo>
                  <a:cubicBezTo>
                    <a:pt x="14269" y="11027"/>
                    <a:pt x="14269" y="11017"/>
                    <a:pt x="14269" y="11017"/>
                  </a:cubicBezTo>
                  <a:lnTo>
                    <a:pt x="14259" y="10998"/>
                  </a:lnTo>
                  <a:lnTo>
                    <a:pt x="14259" y="10988"/>
                  </a:lnTo>
                  <a:lnTo>
                    <a:pt x="14249" y="10969"/>
                  </a:lnTo>
                  <a:cubicBezTo>
                    <a:pt x="14249" y="10959"/>
                    <a:pt x="14240" y="10949"/>
                    <a:pt x="14230" y="10949"/>
                  </a:cubicBezTo>
                  <a:cubicBezTo>
                    <a:pt x="14230" y="10939"/>
                    <a:pt x="14220" y="10920"/>
                    <a:pt x="14211" y="10910"/>
                  </a:cubicBezTo>
                  <a:lnTo>
                    <a:pt x="14211" y="10901"/>
                  </a:lnTo>
                  <a:cubicBezTo>
                    <a:pt x="14201" y="10891"/>
                    <a:pt x="14201" y="10891"/>
                    <a:pt x="14201" y="10881"/>
                  </a:cubicBezTo>
                  <a:lnTo>
                    <a:pt x="14182" y="10862"/>
                  </a:lnTo>
                  <a:lnTo>
                    <a:pt x="14172" y="10852"/>
                  </a:lnTo>
                  <a:cubicBezTo>
                    <a:pt x="14172" y="10842"/>
                    <a:pt x="14162" y="10842"/>
                    <a:pt x="14162" y="10842"/>
                  </a:cubicBezTo>
                  <a:lnTo>
                    <a:pt x="14152" y="10823"/>
                  </a:lnTo>
                  <a:lnTo>
                    <a:pt x="14133" y="10813"/>
                  </a:lnTo>
                  <a:lnTo>
                    <a:pt x="14123" y="10804"/>
                  </a:lnTo>
                  <a:cubicBezTo>
                    <a:pt x="14123" y="10794"/>
                    <a:pt x="14114" y="10794"/>
                    <a:pt x="14114" y="10794"/>
                  </a:cubicBezTo>
                  <a:cubicBezTo>
                    <a:pt x="14104" y="10784"/>
                    <a:pt x="14104" y="10784"/>
                    <a:pt x="14104" y="10774"/>
                  </a:cubicBezTo>
                  <a:lnTo>
                    <a:pt x="14084" y="10765"/>
                  </a:lnTo>
                  <a:lnTo>
                    <a:pt x="14075" y="10755"/>
                  </a:lnTo>
                  <a:lnTo>
                    <a:pt x="14065" y="10745"/>
                  </a:lnTo>
                  <a:lnTo>
                    <a:pt x="14046" y="10736"/>
                  </a:lnTo>
                  <a:lnTo>
                    <a:pt x="14026" y="10736"/>
                  </a:lnTo>
                  <a:lnTo>
                    <a:pt x="14017" y="10726"/>
                  </a:lnTo>
                  <a:lnTo>
                    <a:pt x="14007" y="10716"/>
                  </a:lnTo>
                  <a:lnTo>
                    <a:pt x="13958" y="10716"/>
                  </a:lnTo>
                  <a:lnTo>
                    <a:pt x="12240" y="10250"/>
                  </a:lnTo>
                  <a:lnTo>
                    <a:pt x="12687" y="9988"/>
                  </a:lnTo>
                  <a:cubicBezTo>
                    <a:pt x="12706" y="9979"/>
                    <a:pt x="12726" y="9969"/>
                    <a:pt x="12735" y="9940"/>
                  </a:cubicBezTo>
                  <a:cubicBezTo>
                    <a:pt x="12745" y="9940"/>
                    <a:pt x="12745" y="9930"/>
                    <a:pt x="12755" y="9920"/>
                  </a:cubicBezTo>
                  <a:lnTo>
                    <a:pt x="12755" y="9911"/>
                  </a:lnTo>
                  <a:cubicBezTo>
                    <a:pt x="12755" y="9901"/>
                    <a:pt x="12755" y="9891"/>
                    <a:pt x="12755" y="9891"/>
                  </a:cubicBezTo>
                  <a:lnTo>
                    <a:pt x="12755" y="9881"/>
                  </a:lnTo>
                  <a:lnTo>
                    <a:pt x="12755" y="9862"/>
                  </a:lnTo>
                  <a:lnTo>
                    <a:pt x="12755" y="9852"/>
                  </a:lnTo>
                  <a:lnTo>
                    <a:pt x="12755" y="9833"/>
                  </a:lnTo>
                  <a:lnTo>
                    <a:pt x="12755" y="9823"/>
                  </a:lnTo>
                  <a:lnTo>
                    <a:pt x="12755" y="9804"/>
                  </a:lnTo>
                  <a:lnTo>
                    <a:pt x="12755" y="9794"/>
                  </a:lnTo>
                  <a:cubicBezTo>
                    <a:pt x="12755" y="9794"/>
                    <a:pt x="12755" y="9784"/>
                    <a:pt x="12755" y="9784"/>
                  </a:cubicBezTo>
                  <a:cubicBezTo>
                    <a:pt x="12755" y="9775"/>
                    <a:pt x="12755" y="9775"/>
                    <a:pt x="12755" y="9765"/>
                  </a:cubicBezTo>
                  <a:cubicBezTo>
                    <a:pt x="12755" y="9765"/>
                    <a:pt x="12755" y="9755"/>
                    <a:pt x="12755" y="9755"/>
                  </a:cubicBezTo>
                  <a:cubicBezTo>
                    <a:pt x="12755" y="9746"/>
                    <a:pt x="12755" y="9746"/>
                    <a:pt x="12755" y="9736"/>
                  </a:cubicBezTo>
                  <a:cubicBezTo>
                    <a:pt x="12755" y="9736"/>
                    <a:pt x="12755" y="9726"/>
                    <a:pt x="12755" y="9726"/>
                  </a:cubicBezTo>
                  <a:lnTo>
                    <a:pt x="12755" y="9716"/>
                  </a:lnTo>
                  <a:cubicBezTo>
                    <a:pt x="12755" y="9707"/>
                    <a:pt x="12755" y="9707"/>
                    <a:pt x="12755" y="9707"/>
                  </a:cubicBezTo>
                  <a:lnTo>
                    <a:pt x="12755" y="9687"/>
                  </a:lnTo>
                  <a:cubicBezTo>
                    <a:pt x="12755" y="9678"/>
                    <a:pt x="12755" y="9678"/>
                    <a:pt x="12755" y="9668"/>
                  </a:cubicBezTo>
                  <a:cubicBezTo>
                    <a:pt x="12755" y="9668"/>
                    <a:pt x="12755" y="9658"/>
                    <a:pt x="12755" y="9648"/>
                  </a:cubicBezTo>
                  <a:cubicBezTo>
                    <a:pt x="12755" y="9648"/>
                    <a:pt x="12755" y="9639"/>
                    <a:pt x="12755" y="9639"/>
                  </a:cubicBezTo>
                  <a:cubicBezTo>
                    <a:pt x="12755" y="9629"/>
                    <a:pt x="12755" y="9629"/>
                    <a:pt x="12755" y="9619"/>
                  </a:cubicBezTo>
                  <a:lnTo>
                    <a:pt x="12755" y="9610"/>
                  </a:lnTo>
                  <a:lnTo>
                    <a:pt x="12755" y="9590"/>
                  </a:lnTo>
                  <a:lnTo>
                    <a:pt x="12755" y="9581"/>
                  </a:lnTo>
                  <a:lnTo>
                    <a:pt x="12755" y="9571"/>
                  </a:lnTo>
                  <a:lnTo>
                    <a:pt x="12745" y="9551"/>
                  </a:lnTo>
                  <a:lnTo>
                    <a:pt x="12735" y="9542"/>
                  </a:lnTo>
                  <a:cubicBezTo>
                    <a:pt x="12735" y="9532"/>
                    <a:pt x="12726" y="9522"/>
                    <a:pt x="12726" y="9513"/>
                  </a:cubicBezTo>
                  <a:cubicBezTo>
                    <a:pt x="12726" y="9513"/>
                    <a:pt x="12726" y="9513"/>
                    <a:pt x="12726" y="9503"/>
                  </a:cubicBezTo>
                  <a:lnTo>
                    <a:pt x="14308" y="8581"/>
                  </a:lnTo>
                  <a:cubicBezTo>
                    <a:pt x="14327" y="8571"/>
                    <a:pt x="14347" y="8552"/>
                    <a:pt x="14356" y="8532"/>
                  </a:cubicBezTo>
                  <a:lnTo>
                    <a:pt x="14366" y="8513"/>
                  </a:lnTo>
                  <a:lnTo>
                    <a:pt x="14376" y="8493"/>
                  </a:lnTo>
                  <a:cubicBezTo>
                    <a:pt x="14376" y="8493"/>
                    <a:pt x="14376" y="8484"/>
                    <a:pt x="14385" y="8484"/>
                  </a:cubicBezTo>
                  <a:lnTo>
                    <a:pt x="14385" y="8474"/>
                  </a:lnTo>
                  <a:lnTo>
                    <a:pt x="14385" y="8464"/>
                  </a:lnTo>
                  <a:lnTo>
                    <a:pt x="14385" y="8455"/>
                  </a:lnTo>
                  <a:lnTo>
                    <a:pt x="14385" y="8435"/>
                  </a:lnTo>
                  <a:lnTo>
                    <a:pt x="14385" y="8426"/>
                  </a:lnTo>
                  <a:lnTo>
                    <a:pt x="14385" y="8338"/>
                  </a:lnTo>
                  <a:cubicBezTo>
                    <a:pt x="14385" y="8328"/>
                    <a:pt x="14385" y="8328"/>
                    <a:pt x="14385" y="8319"/>
                  </a:cubicBezTo>
                  <a:lnTo>
                    <a:pt x="14298" y="8309"/>
                  </a:lnTo>
                  <a:cubicBezTo>
                    <a:pt x="14298" y="8309"/>
                    <a:pt x="14298" y="8299"/>
                    <a:pt x="14298" y="8299"/>
                  </a:cubicBezTo>
                  <a:lnTo>
                    <a:pt x="14298" y="8280"/>
                  </a:lnTo>
                  <a:lnTo>
                    <a:pt x="14298" y="8270"/>
                  </a:lnTo>
                  <a:lnTo>
                    <a:pt x="14298" y="8251"/>
                  </a:lnTo>
                  <a:lnTo>
                    <a:pt x="14298" y="8241"/>
                  </a:lnTo>
                  <a:lnTo>
                    <a:pt x="14298" y="8222"/>
                  </a:lnTo>
                  <a:lnTo>
                    <a:pt x="14298" y="8202"/>
                  </a:lnTo>
                  <a:lnTo>
                    <a:pt x="14298" y="8193"/>
                  </a:lnTo>
                  <a:lnTo>
                    <a:pt x="14298" y="8173"/>
                  </a:lnTo>
                  <a:lnTo>
                    <a:pt x="14298" y="8154"/>
                  </a:lnTo>
                  <a:lnTo>
                    <a:pt x="14298" y="8144"/>
                  </a:lnTo>
                  <a:cubicBezTo>
                    <a:pt x="14298" y="8134"/>
                    <a:pt x="14298" y="8134"/>
                    <a:pt x="14298" y="8125"/>
                  </a:cubicBezTo>
                  <a:cubicBezTo>
                    <a:pt x="14298" y="8125"/>
                    <a:pt x="14298" y="8115"/>
                    <a:pt x="14298" y="8115"/>
                  </a:cubicBezTo>
                  <a:lnTo>
                    <a:pt x="14288" y="8105"/>
                  </a:lnTo>
                  <a:cubicBezTo>
                    <a:pt x="14288" y="8095"/>
                    <a:pt x="14288" y="8086"/>
                    <a:pt x="14288" y="8086"/>
                  </a:cubicBezTo>
                  <a:lnTo>
                    <a:pt x="14288" y="8066"/>
                  </a:lnTo>
                  <a:lnTo>
                    <a:pt x="14279" y="8047"/>
                  </a:lnTo>
                  <a:lnTo>
                    <a:pt x="14259" y="8028"/>
                  </a:lnTo>
                  <a:cubicBezTo>
                    <a:pt x="14249" y="8008"/>
                    <a:pt x="14240" y="7998"/>
                    <a:pt x="14240" y="7989"/>
                  </a:cubicBezTo>
                  <a:lnTo>
                    <a:pt x="14220" y="7960"/>
                  </a:lnTo>
                  <a:lnTo>
                    <a:pt x="14211" y="7950"/>
                  </a:lnTo>
                  <a:cubicBezTo>
                    <a:pt x="14201" y="7940"/>
                    <a:pt x="14201" y="7940"/>
                    <a:pt x="14191" y="7930"/>
                  </a:cubicBezTo>
                  <a:lnTo>
                    <a:pt x="14182" y="7921"/>
                  </a:lnTo>
                  <a:lnTo>
                    <a:pt x="14172" y="7901"/>
                  </a:lnTo>
                  <a:cubicBezTo>
                    <a:pt x="14172" y="7901"/>
                    <a:pt x="14162" y="7901"/>
                    <a:pt x="14162" y="7892"/>
                  </a:cubicBezTo>
                  <a:cubicBezTo>
                    <a:pt x="14152" y="7892"/>
                    <a:pt x="14152" y="7882"/>
                    <a:pt x="14143" y="7882"/>
                  </a:cubicBezTo>
                  <a:lnTo>
                    <a:pt x="14133" y="7863"/>
                  </a:lnTo>
                  <a:lnTo>
                    <a:pt x="13153" y="6999"/>
                  </a:lnTo>
                  <a:lnTo>
                    <a:pt x="13735" y="6649"/>
                  </a:lnTo>
                  <a:cubicBezTo>
                    <a:pt x="13754" y="6640"/>
                    <a:pt x="13774" y="6620"/>
                    <a:pt x="13793" y="6601"/>
                  </a:cubicBezTo>
                  <a:lnTo>
                    <a:pt x="13793" y="6591"/>
                  </a:lnTo>
                  <a:cubicBezTo>
                    <a:pt x="13793" y="6591"/>
                    <a:pt x="13793" y="6591"/>
                    <a:pt x="13793" y="6581"/>
                  </a:cubicBezTo>
                  <a:lnTo>
                    <a:pt x="13793" y="6572"/>
                  </a:lnTo>
                  <a:lnTo>
                    <a:pt x="13793" y="6552"/>
                  </a:lnTo>
                  <a:lnTo>
                    <a:pt x="13793" y="6533"/>
                  </a:lnTo>
                  <a:cubicBezTo>
                    <a:pt x="13793" y="6533"/>
                    <a:pt x="13793" y="6523"/>
                    <a:pt x="13793" y="6523"/>
                  </a:cubicBezTo>
                  <a:lnTo>
                    <a:pt x="13793" y="6513"/>
                  </a:lnTo>
                  <a:cubicBezTo>
                    <a:pt x="13793" y="6504"/>
                    <a:pt x="13793" y="6504"/>
                    <a:pt x="13793" y="6494"/>
                  </a:cubicBezTo>
                  <a:cubicBezTo>
                    <a:pt x="13793" y="6494"/>
                    <a:pt x="13793" y="6484"/>
                    <a:pt x="13793" y="6484"/>
                  </a:cubicBezTo>
                  <a:lnTo>
                    <a:pt x="13793" y="6436"/>
                  </a:lnTo>
                  <a:cubicBezTo>
                    <a:pt x="13793" y="6436"/>
                    <a:pt x="13793" y="6426"/>
                    <a:pt x="13793" y="6426"/>
                  </a:cubicBezTo>
                  <a:lnTo>
                    <a:pt x="13793" y="6407"/>
                  </a:lnTo>
                  <a:lnTo>
                    <a:pt x="13793" y="6397"/>
                  </a:lnTo>
                  <a:lnTo>
                    <a:pt x="13793" y="6387"/>
                  </a:lnTo>
                  <a:cubicBezTo>
                    <a:pt x="13793" y="6377"/>
                    <a:pt x="13793" y="6377"/>
                    <a:pt x="13793" y="6368"/>
                  </a:cubicBezTo>
                  <a:lnTo>
                    <a:pt x="13793" y="6348"/>
                  </a:lnTo>
                  <a:cubicBezTo>
                    <a:pt x="13793" y="6348"/>
                    <a:pt x="13793" y="6339"/>
                    <a:pt x="13793" y="6339"/>
                  </a:cubicBezTo>
                  <a:lnTo>
                    <a:pt x="13793" y="6319"/>
                  </a:lnTo>
                  <a:cubicBezTo>
                    <a:pt x="13793" y="6319"/>
                    <a:pt x="13793" y="6310"/>
                    <a:pt x="13793" y="6310"/>
                  </a:cubicBezTo>
                  <a:lnTo>
                    <a:pt x="13793" y="6290"/>
                  </a:lnTo>
                  <a:lnTo>
                    <a:pt x="13793" y="6280"/>
                  </a:lnTo>
                  <a:lnTo>
                    <a:pt x="13793" y="6261"/>
                  </a:lnTo>
                  <a:cubicBezTo>
                    <a:pt x="13793" y="6261"/>
                    <a:pt x="13793" y="6251"/>
                    <a:pt x="13793" y="6242"/>
                  </a:cubicBezTo>
                  <a:cubicBezTo>
                    <a:pt x="13784" y="6242"/>
                    <a:pt x="13784" y="6232"/>
                    <a:pt x="13793" y="6232"/>
                  </a:cubicBezTo>
                  <a:lnTo>
                    <a:pt x="13784" y="6212"/>
                  </a:lnTo>
                  <a:lnTo>
                    <a:pt x="13774" y="6203"/>
                  </a:lnTo>
                  <a:lnTo>
                    <a:pt x="13754" y="6174"/>
                  </a:lnTo>
                  <a:cubicBezTo>
                    <a:pt x="13754" y="6164"/>
                    <a:pt x="13745" y="6145"/>
                    <a:pt x="13735" y="6135"/>
                  </a:cubicBezTo>
                  <a:lnTo>
                    <a:pt x="13716" y="6106"/>
                  </a:lnTo>
                  <a:lnTo>
                    <a:pt x="13706" y="6096"/>
                  </a:lnTo>
                  <a:lnTo>
                    <a:pt x="13696" y="6086"/>
                  </a:lnTo>
                  <a:lnTo>
                    <a:pt x="13687" y="6077"/>
                  </a:lnTo>
                  <a:lnTo>
                    <a:pt x="13677" y="6057"/>
                  </a:lnTo>
                  <a:lnTo>
                    <a:pt x="13657" y="6047"/>
                  </a:lnTo>
                  <a:lnTo>
                    <a:pt x="13648" y="6038"/>
                  </a:lnTo>
                  <a:lnTo>
                    <a:pt x="13638" y="6018"/>
                  </a:lnTo>
                  <a:lnTo>
                    <a:pt x="13628" y="6018"/>
                  </a:lnTo>
                  <a:lnTo>
                    <a:pt x="13619" y="5999"/>
                  </a:lnTo>
                  <a:lnTo>
                    <a:pt x="13599" y="5989"/>
                  </a:lnTo>
                  <a:lnTo>
                    <a:pt x="13589" y="5980"/>
                  </a:lnTo>
                  <a:lnTo>
                    <a:pt x="13580" y="5980"/>
                  </a:lnTo>
                  <a:lnTo>
                    <a:pt x="13560" y="5970"/>
                  </a:lnTo>
                  <a:lnTo>
                    <a:pt x="13541" y="5970"/>
                  </a:lnTo>
                  <a:lnTo>
                    <a:pt x="13531" y="5960"/>
                  </a:lnTo>
                  <a:lnTo>
                    <a:pt x="13327" y="5960"/>
                  </a:lnTo>
                  <a:lnTo>
                    <a:pt x="12551" y="6028"/>
                  </a:lnTo>
                  <a:lnTo>
                    <a:pt x="12551" y="6028"/>
                  </a:lnTo>
                  <a:lnTo>
                    <a:pt x="12881" y="4815"/>
                  </a:lnTo>
                  <a:lnTo>
                    <a:pt x="12881" y="4805"/>
                  </a:lnTo>
                  <a:lnTo>
                    <a:pt x="12881" y="4786"/>
                  </a:lnTo>
                  <a:lnTo>
                    <a:pt x="12881" y="4776"/>
                  </a:lnTo>
                  <a:cubicBezTo>
                    <a:pt x="12881" y="4766"/>
                    <a:pt x="12881" y="4766"/>
                    <a:pt x="12881" y="4757"/>
                  </a:cubicBezTo>
                  <a:cubicBezTo>
                    <a:pt x="12881" y="4757"/>
                    <a:pt x="12881" y="4747"/>
                    <a:pt x="12881" y="4747"/>
                  </a:cubicBezTo>
                  <a:lnTo>
                    <a:pt x="12881" y="4708"/>
                  </a:lnTo>
                  <a:lnTo>
                    <a:pt x="12881" y="4689"/>
                  </a:lnTo>
                  <a:lnTo>
                    <a:pt x="12881" y="4679"/>
                  </a:lnTo>
                  <a:lnTo>
                    <a:pt x="12881" y="4659"/>
                  </a:lnTo>
                  <a:cubicBezTo>
                    <a:pt x="12881" y="4659"/>
                    <a:pt x="12881" y="4650"/>
                    <a:pt x="12881" y="4650"/>
                  </a:cubicBezTo>
                  <a:lnTo>
                    <a:pt x="12881" y="4630"/>
                  </a:lnTo>
                  <a:lnTo>
                    <a:pt x="12881" y="4611"/>
                  </a:lnTo>
                  <a:lnTo>
                    <a:pt x="12881" y="4601"/>
                  </a:lnTo>
                  <a:cubicBezTo>
                    <a:pt x="12881" y="4592"/>
                    <a:pt x="12881" y="4592"/>
                    <a:pt x="12881" y="4582"/>
                  </a:cubicBezTo>
                  <a:cubicBezTo>
                    <a:pt x="12881" y="4582"/>
                    <a:pt x="12881" y="4572"/>
                    <a:pt x="12881" y="4562"/>
                  </a:cubicBezTo>
                  <a:lnTo>
                    <a:pt x="12871" y="4553"/>
                  </a:lnTo>
                  <a:lnTo>
                    <a:pt x="12871" y="4533"/>
                  </a:lnTo>
                  <a:lnTo>
                    <a:pt x="12871" y="4524"/>
                  </a:lnTo>
                  <a:lnTo>
                    <a:pt x="12871" y="4504"/>
                  </a:lnTo>
                  <a:lnTo>
                    <a:pt x="12861" y="4494"/>
                  </a:lnTo>
                  <a:lnTo>
                    <a:pt x="12861" y="4475"/>
                  </a:lnTo>
                  <a:cubicBezTo>
                    <a:pt x="12861" y="4475"/>
                    <a:pt x="12861" y="4465"/>
                    <a:pt x="12852" y="4456"/>
                  </a:cubicBezTo>
                  <a:cubicBezTo>
                    <a:pt x="12842" y="4456"/>
                    <a:pt x="12842" y="4446"/>
                    <a:pt x="12832" y="4436"/>
                  </a:cubicBezTo>
                  <a:cubicBezTo>
                    <a:pt x="12823" y="4417"/>
                    <a:pt x="12823" y="4407"/>
                    <a:pt x="12813" y="4397"/>
                  </a:cubicBezTo>
                  <a:lnTo>
                    <a:pt x="12794" y="4368"/>
                  </a:lnTo>
                  <a:cubicBezTo>
                    <a:pt x="12774" y="4349"/>
                    <a:pt x="12784" y="4359"/>
                    <a:pt x="12764" y="4339"/>
                  </a:cubicBezTo>
                  <a:lnTo>
                    <a:pt x="12755" y="4329"/>
                  </a:lnTo>
                  <a:lnTo>
                    <a:pt x="12745" y="4310"/>
                  </a:lnTo>
                  <a:lnTo>
                    <a:pt x="12735" y="4300"/>
                  </a:lnTo>
                  <a:lnTo>
                    <a:pt x="12716" y="4291"/>
                  </a:lnTo>
                  <a:cubicBezTo>
                    <a:pt x="12716" y="4281"/>
                    <a:pt x="12706" y="4281"/>
                    <a:pt x="12706" y="4271"/>
                  </a:cubicBezTo>
                  <a:lnTo>
                    <a:pt x="12696" y="4271"/>
                  </a:lnTo>
                  <a:lnTo>
                    <a:pt x="12687" y="4261"/>
                  </a:lnTo>
                  <a:lnTo>
                    <a:pt x="12677" y="4252"/>
                  </a:lnTo>
                  <a:lnTo>
                    <a:pt x="12658" y="4242"/>
                  </a:lnTo>
                  <a:lnTo>
                    <a:pt x="12648" y="4232"/>
                  </a:lnTo>
                  <a:lnTo>
                    <a:pt x="12638" y="4223"/>
                  </a:lnTo>
                  <a:lnTo>
                    <a:pt x="12629" y="4223"/>
                  </a:lnTo>
                  <a:lnTo>
                    <a:pt x="12609" y="4213"/>
                  </a:lnTo>
                  <a:lnTo>
                    <a:pt x="12444" y="4213"/>
                  </a:lnTo>
                  <a:cubicBezTo>
                    <a:pt x="12434" y="4213"/>
                    <a:pt x="12425" y="4213"/>
                    <a:pt x="12425" y="4223"/>
                  </a:cubicBezTo>
                  <a:lnTo>
                    <a:pt x="11415" y="4805"/>
                  </a:lnTo>
                  <a:lnTo>
                    <a:pt x="11406" y="4795"/>
                  </a:lnTo>
                  <a:lnTo>
                    <a:pt x="11231" y="4795"/>
                  </a:lnTo>
                  <a:cubicBezTo>
                    <a:pt x="11221" y="4795"/>
                    <a:pt x="11211" y="4805"/>
                    <a:pt x="11211" y="4805"/>
                  </a:cubicBezTo>
                  <a:lnTo>
                    <a:pt x="9872" y="5582"/>
                  </a:lnTo>
                  <a:lnTo>
                    <a:pt x="9872" y="5572"/>
                  </a:lnTo>
                  <a:lnTo>
                    <a:pt x="9823" y="5523"/>
                  </a:lnTo>
                  <a:lnTo>
                    <a:pt x="9765" y="5446"/>
                  </a:lnTo>
                  <a:lnTo>
                    <a:pt x="9697" y="5368"/>
                  </a:lnTo>
                  <a:lnTo>
                    <a:pt x="9620" y="5300"/>
                  </a:lnTo>
                  <a:lnTo>
                    <a:pt x="9610" y="5281"/>
                  </a:lnTo>
                  <a:lnTo>
                    <a:pt x="9600" y="5271"/>
                  </a:lnTo>
                  <a:lnTo>
                    <a:pt x="9552" y="5222"/>
                  </a:lnTo>
                  <a:lnTo>
                    <a:pt x="9474" y="5154"/>
                  </a:lnTo>
                  <a:cubicBezTo>
                    <a:pt x="9455" y="5135"/>
                    <a:pt x="9425" y="5106"/>
                    <a:pt x="9396" y="5087"/>
                  </a:cubicBezTo>
                  <a:lnTo>
                    <a:pt x="9319" y="5028"/>
                  </a:lnTo>
                  <a:lnTo>
                    <a:pt x="9319" y="5019"/>
                  </a:lnTo>
                  <a:lnTo>
                    <a:pt x="9319" y="4456"/>
                  </a:lnTo>
                  <a:lnTo>
                    <a:pt x="10318" y="3873"/>
                  </a:lnTo>
                  <a:cubicBezTo>
                    <a:pt x="10338" y="3864"/>
                    <a:pt x="10357" y="3844"/>
                    <a:pt x="10377" y="3825"/>
                  </a:cubicBezTo>
                  <a:cubicBezTo>
                    <a:pt x="10377" y="3815"/>
                    <a:pt x="10377" y="3815"/>
                    <a:pt x="10386" y="3805"/>
                  </a:cubicBezTo>
                  <a:cubicBezTo>
                    <a:pt x="10386" y="3805"/>
                    <a:pt x="10386" y="3796"/>
                    <a:pt x="10386" y="3796"/>
                  </a:cubicBezTo>
                  <a:lnTo>
                    <a:pt x="10386" y="3776"/>
                  </a:lnTo>
                  <a:lnTo>
                    <a:pt x="10386" y="3757"/>
                  </a:lnTo>
                  <a:cubicBezTo>
                    <a:pt x="10386" y="3757"/>
                    <a:pt x="10386" y="3747"/>
                    <a:pt x="10386" y="3747"/>
                  </a:cubicBezTo>
                  <a:cubicBezTo>
                    <a:pt x="10386" y="3747"/>
                    <a:pt x="10386" y="3737"/>
                    <a:pt x="10386" y="3737"/>
                  </a:cubicBezTo>
                  <a:cubicBezTo>
                    <a:pt x="10386" y="3728"/>
                    <a:pt x="10386" y="3728"/>
                    <a:pt x="10386" y="3718"/>
                  </a:cubicBezTo>
                  <a:cubicBezTo>
                    <a:pt x="10386" y="3718"/>
                    <a:pt x="10386" y="3708"/>
                    <a:pt x="10386" y="3708"/>
                  </a:cubicBezTo>
                  <a:lnTo>
                    <a:pt x="10386" y="3689"/>
                  </a:lnTo>
                  <a:lnTo>
                    <a:pt x="10386" y="3660"/>
                  </a:lnTo>
                  <a:cubicBezTo>
                    <a:pt x="10386" y="3660"/>
                    <a:pt x="10386" y="3650"/>
                    <a:pt x="10386" y="3650"/>
                  </a:cubicBezTo>
                  <a:lnTo>
                    <a:pt x="10386" y="3631"/>
                  </a:lnTo>
                  <a:lnTo>
                    <a:pt x="10386" y="3621"/>
                  </a:lnTo>
                  <a:lnTo>
                    <a:pt x="10386" y="3601"/>
                  </a:lnTo>
                  <a:cubicBezTo>
                    <a:pt x="10386" y="3601"/>
                    <a:pt x="10386" y="3592"/>
                    <a:pt x="10386" y="3592"/>
                  </a:cubicBezTo>
                  <a:lnTo>
                    <a:pt x="10386" y="3572"/>
                  </a:lnTo>
                  <a:cubicBezTo>
                    <a:pt x="10386" y="3572"/>
                    <a:pt x="10386" y="3563"/>
                    <a:pt x="10386" y="3553"/>
                  </a:cubicBezTo>
                  <a:lnTo>
                    <a:pt x="10386" y="3543"/>
                  </a:lnTo>
                  <a:lnTo>
                    <a:pt x="10386" y="3524"/>
                  </a:lnTo>
                  <a:cubicBezTo>
                    <a:pt x="10386" y="3524"/>
                    <a:pt x="10386" y="3514"/>
                    <a:pt x="10386" y="3514"/>
                  </a:cubicBezTo>
                  <a:lnTo>
                    <a:pt x="10386" y="3495"/>
                  </a:lnTo>
                  <a:lnTo>
                    <a:pt x="10386" y="3485"/>
                  </a:lnTo>
                  <a:lnTo>
                    <a:pt x="10386" y="3466"/>
                  </a:lnTo>
                  <a:lnTo>
                    <a:pt x="10377" y="3456"/>
                  </a:lnTo>
                  <a:lnTo>
                    <a:pt x="10367" y="3436"/>
                  </a:lnTo>
                  <a:cubicBezTo>
                    <a:pt x="10367" y="3436"/>
                    <a:pt x="10367" y="3427"/>
                    <a:pt x="10357" y="3417"/>
                  </a:cubicBezTo>
                  <a:lnTo>
                    <a:pt x="10348" y="3398"/>
                  </a:lnTo>
                  <a:lnTo>
                    <a:pt x="10318" y="3359"/>
                  </a:lnTo>
                  <a:lnTo>
                    <a:pt x="10299" y="3330"/>
                  </a:lnTo>
                  <a:cubicBezTo>
                    <a:pt x="10299" y="3330"/>
                    <a:pt x="10299" y="3320"/>
                    <a:pt x="10289" y="3320"/>
                  </a:cubicBezTo>
                  <a:lnTo>
                    <a:pt x="10280" y="3301"/>
                  </a:lnTo>
                  <a:lnTo>
                    <a:pt x="10270" y="3291"/>
                  </a:lnTo>
                  <a:lnTo>
                    <a:pt x="10260" y="3271"/>
                  </a:lnTo>
                  <a:lnTo>
                    <a:pt x="10260" y="3262"/>
                  </a:lnTo>
                  <a:lnTo>
                    <a:pt x="10241" y="3252"/>
                  </a:lnTo>
                  <a:lnTo>
                    <a:pt x="10231" y="3242"/>
                  </a:lnTo>
                  <a:lnTo>
                    <a:pt x="10221" y="3223"/>
                  </a:lnTo>
                  <a:lnTo>
                    <a:pt x="10202" y="3213"/>
                  </a:lnTo>
                  <a:lnTo>
                    <a:pt x="10192" y="3203"/>
                  </a:lnTo>
                  <a:lnTo>
                    <a:pt x="10183" y="3194"/>
                  </a:lnTo>
                  <a:lnTo>
                    <a:pt x="10163" y="3184"/>
                  </a:lnTo>
                  <a:lnTo>
                    <a:pt x="10144" y="3184"/>
                  </a:lnTo>
                  <a:lnTo>
                    <a:pt x="10134" y="3174"/>
                  </a:lnTo>
                  <a:lnTo>
                    <a:pt x="9988" y="3174"/>
                  </a:lnTo>
                  <a:lnTo>
                    <a:pt x="9969" y="3184"/>
                  </a:lnTo>
                  <a:lnTo>
                    <a:pt x="9940" y="3194"/>
                  </a:lnTo>
                  <a:lnTo>
                    <a:pt x="9357" y="3524"/>
                  </a:lnTo>
                  <a:lnTo>
                    <a:pt x="9357" y="3077"/>
                  </a:lnTo>
                  <a:lnTo>
                    <a:pt x="10716" y="2291"/>
                  </a:lnTo>
                  <a:cubicBezTo>
                    <a:pt x="10736" y="2281"/>
                    <a:pt x="10755" y="2262"/>
                    <a:pt x="10775" y="2233"/>
                  </a:cubicBezTo>
                  <a:cubicBezTo>
                    <a:pt x="10775" y="2233"/>
                    <a:pt x="10775" y="2223"/>
                    <a:pt x="10784" y="2213"/>
                  </a:cubicBezTo>
                  <a:lnTo>
                    <a:pt x="10784" y="2204"/>
                  </a:lnTo>
                  <a:lnTo>
                    <a:pt x="10784" y="2184"/>
                  </a:lnTo>
                  <a:lnTo>
                    <a:pt x="10784" y="2175"/>
                  </a:lnTo>
                  <a:lnTo>
                    <a:pt x="10784" y="2155"/>
                  </a:lnTo>
                  <a:lnTo>
                    <a:pt x="10784" y="2146"/>
                  </a:lnTo>
                  <a:lnTo>
                    <a:pt x="10784" y="2126"/>
                  </a:lnTo>
                  <a:lnTo>
                    <a:pt x="10784" y="2116"/>
                  </a:lnTo>
                  <a:lnTo>
                    <a:pt x="10784" y="2097"/>
                  </a:lnTo>
                  <a:cubicBezTo>
                    <a:pt x="10784" y="2097"/>
                    <a:pt x="10784" y="2097"/>
                    <a:pt x="10784" y="2087"/>
                  </a:cubicBezTo>
                  <a:lnTo>
                    <a:pt x="10784" y="2078"/>
                  </a:lnTo>
                  <a:lnTo>
                    <a:pt x="10784" y="2058"/>
                  </a:lnTo>
                  <a:lnTo>
                    <a:pt x="10784" y="2048"/>
                  </a:lnTo>
                  <a:lnTo>
                    <a:pt x="10784" y="2029"/>
                  </a:lnTo>
                  <a:cubicBezTo>
                    <a:pt x="10784" y="2029"/>
                    <a:pt x="10784" y="2019"/>
                    <a:pt x="10784" y="2019"/>
                  </a:cubicBezTo>
                  <a:lnTo>
                    <a:pt x="10784" y="2000"/>
                  </a:lnTo>
                  <a:lnTo>
                    <a:pt x="10784" y="1980"/>
                  </a:lnTo>
                  <a:lnTo>
                    <a:pt x="10784" y="1971"/>
                  </a:lnTo>
                  <a:lnTo>
                    <a:pt x="10784" y="1961"/>
                  </a:lnTo>
                  <a:lnTo>
                    <a:pt x="10784" y="1951"/>
                  </a:lnTo>
                  <a:lnTo>
                    <a:pt x="10784" y="1942"/>
                  </a:lnTo>
                  <a:lnTo>
                    <a:pt x="10784" y="1922"/>
                  </a:lnTo>
                  <a:lnTo>
                    <a:pt x="10784" y="1913"/>
                  </a:lnTo>
                  <a:cubicBezTo>
                    <a:pt x="10775" y="1893"/>
                    <a:pt x="10775" y="1903"/>
                    <a:pt x="10775" y="1883"/>
                  </a:cubicBezTo>
                  <a:cubicBezTo>
                    <a:pt x="10775" y="1874"/>
                    <a:pt x="10775" y="1874"/>
                    <a:pt x="10775" y="1864"/>
                  </a:cubicBezTo>
                  <a:lnTo>
                    <a:pt x="10765" y="1845"/>
                  </a:lnTo>
                  <a:lnTo>
                    <a:pt x="10755" y="1835"/>
                  </a:lnTo>
                  <a:cubicBezTo>
                    <a:pt x="10745" y="1825"/>
                    <a:pt x="10745" y="1815"/>
                    <a:pt x="10736" y="1806"/>
                  </a:cubicBezTo>
                  <a:cubicBezTo>
                    <a:pt x="10736" y="1796"/>
                    <a:pt x="10726" y="1777"/>
                    <a:pt x="10716" y="1767"/>
                  </a:cubicBezTo>
                  <a:lnTo>
                    <a:pt x="10697" y="1738"/>
                  </a:lnTo>
                  <a:lnTo>
                    <a:pt x="10687" y="1718"/>
                  </a:lnTo>
                  <a:lnTo>
                    <a:pt x="10668" y="1709"/>
                  </a:lnTo>
                  <a:lnTo>
                    <a:pt x="10658" y="1699"/>
                  </a:lnTo>
                  <a:lnTo>
                    <a:pt x="10648" y="1680"/>
                  </a:lnTo>
                  <a:lnTo>
                    <a:pt x="10648" y="1670"/>
                  </a:lnTo>
                  <a:lnTo>
                    <a:pt x="10639" y="1660"/>
                  </a:lnTo>
                  <a:lnTo>
                    <a:pt x="10619" y="1641"/>
                  </a:lnTo>
                  <a:lnTo>
                    <a:pt x="10610" y="1631"/>
                  </a:lnTo>
                  <a:lnTo>
                    <a:pt x="10600" y="1621"/>
                  </a:lnTo>
                  <a:lnTo>
                    <a:pt x="10580" y="1612"/>
                  </a:lnTo>
                  <a:lnTo>
                    <a:pt x="10571" y="1602"/>
                  </a:lnTo>
                  <a:lnTo>
                    <a:pt x="10561" y="1592"/>
                  </a:lnTo>
                  <a:lnTo>
                    <a:pt x="10542" y="1583"/>
                  </a:lnTo>
                  <a:lnTo>
                    <a:pt x="10522" y="1583"/>
                  </a:lnTo>
                  <a:lnTo>
                    <a:pt x="10513" y="1573"/>
                  </a:lnTo>
                  <a:lnTo>
                    <a:pt x="10386" y="1573"/>
                  </a:lnTo>
                  <a:lnTo>
                    <a:pt x="10357" y="1583"/>
                  </a:lnTo>
                  <a:cubicBezTo>
                    <a:pt x="10348" y="1583"/>
                    <a:pt x="10348" y="1583"/>
                    <a:pt x="10338" y="1592"/>
                  </a:cubicBezTo>
                  <a:lnTo>
                    <a:pt x="9406" y="2126"/>
                  </a:lnTo>
                  <a:lnTo>
                    <a:pt x="9406" y="1049"/>
                  </a:lnTo>
                  <a:lnTo>
                    <a:pt x="9406" y="1039"/>
                  </a:lnTo>
                  <a:lnTo>
                    <a:pt x="9406" y="1020"/>
                  </a:lnTo>
                  <a:cubicBezTo>
                    <a:pt x="9406" y="1020"/>
                    <a:pt x="9406" y="1010"/>
                    <a:pt x="9406" y="1010"/>
                  </a:cubicBezTo>
                  <a:lnTo>
                    <a:pt x="9406" y="990"/>
                  </a:lnTo>
                  <a:lnTo>
                    <a:pt x="9406" y="981"/>
                  </a:lnTo>
                  <a:lnTo>
                    <a:pt x="9406" y="961"/>
                  </a:lnTo>
                  <a:lnTo>
                    <a:pt x="9406" y="942"/>
                  </a:lnTo>
                  <a:lnTo>
                    <a:pt x="9406" y="932"/>
                  </a:lnTo>
                  <a:lnTo>
                    <a:pt x="9406" y="913"/>
                  </a:lnTo>
                  <a:lnTo>
                    <a:pt x="9406" y="903"/>
                  </a:lnTo>
                  <a:cubicBezTo>
                    <a:pt x="9406" y="893"/>
                    <a:pt x="9406" y="893"/>
                    <a:pt x="9406" y="884"/>
                  </a:cubicBezTo>
                  <a:lnTo>
                    <a:pt x="9406" y="874"/>
                  </a:lnTo>
                  <a:lnTo>
                    <a:pt x="9406" y="855"/>
                  </a:lnTo>
                  <a:lnTo>
                    <a:pt x="9406" y="845"/>
                  </a:lnTo>
                  <a:cubicBezTo>
                    <a:pt x="9406" y="835"/>
                    <a:pt x="9406" y="835"/>
                    <a:pt x="9406" y="825"/>
                  </a:cubicBezTo>
                  <a:lnTo>
                    <a:pt x="9396" y="816"/>
                  </a:lnTo>
                  <a:lnTo>
                    <a:pt x="9387" y="796"/>
                  </a:lnTo>
                  <a:lnTo>
                    <a:pt x="9377" y="777"/>
                  </a:lnTo>
                  <a:lnTo>
                    <a:pt x="9367" y="757"/>
                  </a:lnTo>
                  <a:cubicBezTo>
                    <a:pt x="9357" y="748"/>
                    <a:pt x="9348" y="728"/>
                    <a:pt x="9348" y="719"/>
                  </a:cubicBezTo>
                  <a:cubicBezTo>
                    <a:pt x="9338" y="709"/>
                    <a:pt x="9328" y="699"/>
                    <a:pt x="9328" y="690"/>
                  </a:cubicBezTo>
                  <a:lnTo>
                    <a:pt x="9309" y="670"/>
                  </a:lnTo>
                  <a:lnTo>
                    <a:pt x="9299" y="660"/>
                  </a:lnTo>
                  <a:lnTo>
                    <a:pt x="9290" y="651"/>
                  </a:lnTo>
                  <a:lnTo>
                    <a:pt x="9280" y="631"/>
                  </a:lnTo>
                  <a:cubicBezTo>
                    <a:pt x="9270" y="631"/>
                    <a:pt x="9270" y="631"/>
                    <a:pt x="9270" y="622"/>
                  </a:cubicBezTo>
                  <a:lnTo>
                    <a:pt x="9260" y="612"/>
                  </a:lnTo>
                  <a:cubicBezTo>
                    <a:pt x="9251" y="612"/>
                    <a:pt x="9251" y="602"/>
                    <a:pt x="9241" y="602"/>
                  </a:cubicBezTo>
                  <a:lnTo>
                    <a:pt x="9231" y="592"/>
                  </a:lnTo>
                  <a:lnTo>
                    <a:pt x="9212" y="583"/>
                  </a:lnTo>
                  <a:lnTo>
                    <a:pt x="9202" y="573"/>
                  </a:lnTo>
                  <a:lnTo>
                    <a:pt x="9192" y="563"/>
                  </a:lnTo>
                  <a:lnTo>
                    <a:pt x="9173" y="554"/>
                  </a:lnTo>
                  <a:lnTo>
                    <a:pt x="9163" y="544"/>
                  </a:lnTo>
                  <a:lnTo>
                    <a:pt x="9154" y="544"/>
                  </a:lnTo>
                  <a:lnTo>
                    <a:pt x="9144" y="534"/>
                  </a:lnTo>
                  <a:lnTo>
                    <a:pt x="8979" y="534"/>
                  </a:lnTo>
                  <a:cubicBezTo>
                    <a:pt x="8969" y="534"/>
                    <a:pt x="8960" y="544"/>
                    <a:pt x="8960" y="544"/>
                  </a:cubicBezTo>
                  <a:lnTo>
                    <a:pt x="8358" y="893"/>
                  </a:lnTo>
                  <a:lnTo>
                    <a:pt x="7979" y="224"/>
                  </a:lnTo>
                  <a:cubicBezTo>
                    <a:pt x="7969" y="214"/>
                    <a:pt x="7960" y="204"/>
                    <a:pt x="7950" y="185"/>
                  </a:cubicBezTo>
                  <a:lnTo>
                    <a:pt x="7931" y="165"/>
                  </a:lnTo>
                  <a:lnTo>
                    <a:pt x="7921" y="146"/>
                  </a:lnTo>
                  <a:lnTo>
                    <a:pt x="7911" y="136"/>
                  </a:lnTo>
                  <a:lnTo>
                    <a:pt x="7902" y="117"/>
                  </a:lnTo>
                  <a:lnTo>
                    <a:pt x="7882" y="107"/>
                  </a:lnTo>
                  <a:lnTo>
                    <a:pt x="7882" y="97"/>
                  </a:lnTo>
                  <a:lnTo>
                    <a:pt x="7863" y="88"/>
                  </a:lnTo>
                  <a:lnTo>
                    <a:pt x="7853" y="78"/>
                  </a:lnTo>
                  <a:lnTo>
                    <a:pt x="7834" y="59"/>
                  </a:lnTo>
                  <a:lnTo>
                    <a:pt x="7824" y="49"/>
                  </a:lnTo>
                  <a:lnTo>
                    <a:pt x="7814" y="39"/>
                  </a:lnTo>
                  <a:lnTo>
                    <a:pt x="7795" y="30"/>
                  </a:lnTo>
                  <a:lnTo>
                    <a:pt x="7785" y="20"/>
                  </a:lnTo>
                  <a:lnTo>
                    <a:pt x="7766" y="20"/>
                  </a:lnTo>
                  <a:lnTo>
                    <a:pt x="7756" y="10"/>
                  </a:lnTo>
                  <a:lnTo>
                    <a:pt x="773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7"/>
            <p:cNvSpPr/>
            <p:nvPr/>
          </p:nvSpPr>
          <p:spPr>
            <a:xfrm>
              <a:off x="5125675" y="1079000"/>
              <a:ext cx="267425" cy="346150"/>
            </a:xfrm>
            <a:custGeom>
              <a:avLst/>
              <a:gdLst/>
              <a:ahLst/>
              <a:cxnLst/>
              <a:rect l="l" t="t" r="r" b="b"/>
              <a:pathLst>
                <a:path w="10697" h="13846" extrusionOk="0">
                  <a:moveTo>
                    <a:pt x="4849" y="5502"/>
                  </a:moveTo>
                  <a:cubicBezTo>
                    <a:pt x="4997" y="5502"/>
                    <a:pt x="5163" y="5551"/>
                    <a:pt x="5339" y="5656"/>
                  </a:cubicBezTo>
                  <a:cubicBezTo>
                    <a:pt x="5951" y="6006"/>
                    <a:pt x="6446" y="6860"/>
                    <a:pt x="6446" y="7559"/>
                  </a:cubicBezTo>
                  <a:cubicBezTo>
                    <a:pt x="6446" y="8054"/>
                    <a:pt x="6192" y="8340"/>
                    <a:pt x="5830" y="8340"/>
                  </a:cubicBezTo>
                  <a:cubicBezTo>
                    <a:pt x="5681" y="8340"/>
                    <a:pt x="5514" y="8291"/>
                    <a:pt x="5339" y="8190"/>
                  </a:cubicBezTo>
                  <a:cubicBezTo>
                    <a:pt x="4728" y="7840"/>
                    <a:pt x="4233" y="6986"/>
                    <a:pt x="4233" y="6287"/>
                  </a:cubicBezTo>
                  <a:cubicBezTo>
                    <a:pt x="4239" y="5792"/>
                    <a:pt x="4490" y="5502"/>
                    <a:pt x="4849" y="5502"/>
                  </a:cubicBezTo>
                  <a:close/>
                  <a:moveTo>
                    <a:pt x="3826" y="0"/>
                  </a:moveTo>
                  <a:cubicBezTo>
                    <a:pt x="3800" y="0"/>
                    <a:pt x="3773" y="6"/>
                    <a:pt x="3747" y="17"/>
                  </a:cubicBezTo>
                  <a:cubicBezTo>
                    <a:pt x="3621" y="85"/>
                    <a:pt x="3621" y="298"/>
                    <a:pt x="3747" y="502"/>
                  </a:cubicBezTo>
                  <a:lnTo>
                    <a:pt x="5058" y="2773"/>
                  </a:lnTo>
                  <a:lnTo>
                    <a:pt x="5058" y="3239"/>
                  </a:lnTo>
                  <a:lnTo>
                    <a:pt x="4514" y="2298"/>
                  </a:lnTo>
                  <a:cubicBezTo>
                    <a:pt x="4465" y="2210"/>
                    <a:pt x="4388" y="2133"/>
                    <a:pt x="4300" y="2075"/>
                  </a:cubicBezTo>
                  <a:cubicBezTo>
                    <a:pt x="4265" y="2051"/>
                    <a:pt x="4223" y="2038"/>
                    <a:pt x="4178" y="2038"/>
                  </a:cubicBezTo>
                  <a:cubicBezTo>
                    <a:pt x="4148" y="2038"/>
                    <a:pt x="4118" y="2044"/>
                    <a:pt x="4087" y="2055"/>
                  </a:cubicBezTo>
                  <a:cubicBezTo>
                    <a:pt x="3980" y="2123"/>
                    <a:pt x="3980" y="2337"/>
                    <a:pt x="4087" y="2541"/>
                  </a:cubicBezTo>
                  <a:lnTo>
                    <a:pt x="5058" y="4210"/>
                  </a:lnTo>
                  <a:lnTo>
                    <a:pt x="5058" y="4821"/>
                  </a:lnTo>
                  <a:cubicBezTo>
                    <a:pt x="4895" y="4762"/>
                    <a:pt x="4739" y="4733"/>
                    <a:pt x="4595" y="4733"/>
                  </a:cubicBezTo>
                  <a:cubicBezTo>
                    <a:pt x="4384" y="4733"/>
                    <a:pt x="4198" y="4794"/>
                    <a:pt x="4048" y="4909"/>
                  </a:cubicBezTo>
                  <a:lnTo>
                    <a:pt x="3621" y="4375"/>
                  </a:lnTo>
                  <a:lnTo>
                    <a:pt x="3252" y="2589"/>
                  </a:lnTo>
                  <a:cubicBezTo>
                    <a:pt x="3223" y="2414"/>
                    <a:pt x="3116" y="2269"/>
                    <a:pt x="2971" y="2172"/>
                  </a:cubicBezTo>
                  <a:cubicBezTo>
                    <a:pt x="2942" y="2152"/>
                    <a:pt x="2922" y="2143"/>
                    <a:pt x="2893" y="2133"/>
                  </a:cubicBezTo>
                  <a:cubicBezTo>
                    <a:pt x="2874" y="2128"/>
                    <a:pt x="2856" y="2126"/>
                    <a:pt x="2839" y="2126"/>
                  </a:cubicBezTo>
                  <a:cubicBezTo>
                    <a:pt x="2708" y="2126"/>
                    <a:pt x="2637" y="2253"/>
                    <a:pt x="2680" y="2434"/>
                  </a:cubicBezTo>
                  <a:lnTo>
                    <a:pt x="2883" y="3463"/>
                  </a:lnTo>
                  <a:lnTo>
                    <a:pt x="2544" y="3036"/>
                  </a:lnTo>
                  <a:lnTo>
                    <a:pt x="2058" y="628"/>
                  </a:lnTo>
                  <a:cubicBezTo>
                    <a:pt x="2020" y="454"/>
                    <a:pt x="1913" y="308"/>
                    <a:pt x="1767" y="211"/>
                  </a:cubicBezTo>
                  <a:cubicBezTo>
                    <a:pt x="1748" y="192"/>
                    <a:pt x="1719" y="182"/>
                    <a:pt x="1689" y="172"/>
                  </a:cubicBezTo>
                  <a:cubicBezTo>
                    <a:pt x="1671" y="167"/>
                    <a:pt x="1653" y="165"/>
                    <a:pt x="1636" y="165"/>
                  </a:cubicBezTo>
                  <a:cubicBezTo>
                    <a:pt x="1513" y="165"/>
                    <a:pt x="1442" y="285"/>
                    <a:pt x="1476" y="473"/>
                  </a:cubicBezTo>
                  <a:lnTo>
                    <a:pt x="1816" y="2123"/>
                  </a:lnTo>
                  <a:lnTo>
                    <a:pt x="1000" y="1123"/>
                  </a:lnTo>
                  <a:cubicBezTo>
                    <a:pt x="962" y="1075"/>
                    <a:pt x="913" y="1026"/>
                    <a:pt x="855" y="987"/>
                  </a:cubicBezTo>
                  <a:cubicBezTo>
                    <a:pt x="807" y="961"/>
                    <a:pt x="761" y="947"/>
                    <a:pt x="719" y="947"/>
                  </a:cubicBezTo>
                  <a:cubicBezTo>
                    <a:pt x="669" y="947"/>
                    <a:pt x="625" y="969"/>
                    <a:pt x="593" y="1017"/>
                  </a:cubicBezTo>
                  <a:cubicBezTo>
                    <a:pt x="515" y="1123"/>
                    <a:pt x="564" y="1366"/>
                    <a:pt x="699" y="1541"/>
                  </a:cubicBezTo>
                  <a:lnTo>
                    <a:pt x="1486" y="2511"/>
                  </a:lnTo>
                  <a:lnTo>
                    <a:pt x="263" y="2181"/>
                  </a:lnTo>
                  <a:cubicBezTo>
                    <a:pt x="244" y="2177"/>
                    <a:pt x="226" y="2175"/>
                    <a:pt x="209" y="2175"/>
                  </a:cubicBezTo>
                  <a:cubicBezTo>
                    <a:pt x="79" y="2175"/>
                    <a:pt x="15" y="2302"/>
                    <a:pt x="49" y="2482"/>
                  </a:cubicBezTo>
                  <a:cubicBezTo>
                    <a:pt x="88" y="2657"/>
                    <a:pt x="185" y="2803"/>
                    <a:pt x="331" y="2900"/>
                  </a:cubicBezTo>
                  <a:cubicBezTo>
                    <a:pt x="360" y="2919"/>
                    <a:pt x="389" y="2929"/>
                    <a:pt x="408" y="2938"/>
                  </a:cubicBezTo>
                  <a:lnTo>
                    <a:pt x="2214" y="3424"/>
                  </a:lnTo>
                  <a:lnTo>
                    <a:pt x="2553" y="3851"/>
                  </a:lnTo>
                  <a:lnTo>
                    <a:pt x="1816" y="3657"/>
                  </a:lnTo>
                  <a:cubicBezTo>
                    <a:pt x="1794" y="3650"/>
                    <a:pt x="1774" y="3647"/>
                    <a:pt x="1755" y="3647"/>
                  </a:cubicBezTo>
                  <a:cubicBezTo>
                    <a:pt x="1636" y="3647"/>
                    <a:pt x="1569" y="3772"/>
                    <a:pt x="1602" y="3948"/>
                  </a:cubicBezTo>
                  <a:cubicBezTo>
                    <a:pt x="1641" y="4123"/>
                    <a:pt x="1748" y="4278"/>
                    <a:pt x="1893" y="4375"/>
                  </a:cubicBezTo>
                  <a:cubicBezTo>
                    <a:pt x="1913" y="4385"/>
                    <a:pt x="1942" y="4394"/>
                    <a:pt x="1971" y="4404"/>
                  </a:cubicBezTo>
                  <a:lnTo>
                    <a:pt x="3291" y="4763"/>
                  </a:lnTo>
                  <a:lnTo>
                    <a:pt x="3747" y="5336"/>
                  </a:lnTo>
                  <a:cubicBezTo>
                    <a:pt x="3679" y="5530"/>
                    <a:pt x="3640" y="5734"/>
                    <a:pt x="3640" y="5938"/>
                  </a:cubicBezTo>
                  <a:cubicBezTo>
                    <a:pt x="3650" y="6190"/>
                    <a:pt x="3679" y="6433"/>
                    <a:pt x="3747" y="6666"/>
                  </a:cubicBezTo>
                  <a:lnTo>
                    <a:pt x="3310" y="6705"/>
                  </a:lnTo>
                  <a:lnTo>
                    <a:pt x="1952" y="5491"/>
                  </a:lnTo>
                  <a:cubicBezTo>
                    <a:pt x="1922" y="5472"/>
                    <a:pt x="1903" y="5452"/>
                    <a:pt x="1874" y="5433"/>
                  </a:cubicBezTo>
                  <a:cubicBezTo>
                    <a:pt x="1825" y="5405"/>
                    <a:pt x="1778" y="5391"/>
                    <a:pt x="1736" y="5391"/>
                  </a:cubicBezTo>
                  <a:cubicBezTo>
                    <a:pt x="1664" y="5391"/>
                    <a:pt x="1607" y="5434"/>
                    <a:pt x="1583" y="5520"/>
                  </a:cubicBezTo>
                  <a:cubicBezTo>
                    <a:pt x="1554" y="5724"/>
                    <a:pt x="1631" y="5928"/>
                    <a:pt x="1787" y="6064"/>
                  </a:cubicBezTo>
                  <a:lnTo>
                    <a:pt x="2582" y="6763"/>
                  </a:lnTo>
                  <a:lnTo>
                    <a:pt x="2233" y="6792"/>
                  </a:lnTo>
                  <a:lnTo>
                    <a:pt x="389" y="5161"/>
                  </a:lnTo>
                  <a:cubicBezTo>
                    <a:pt x="369" y="5142"/>
                    <a:pt x="340" y="5122"/>
                    <a:pt x="311" y="5103"/>
                  </a:cubicBezTo>
                  <a:cubicBezTo>
                    <a:pt x="262" y="5075"/>
                    <a:pt x="215" y="5061"/>
                    <a:pt x="173" y="5061"/>
                  </a:cubicBezTo>
                  <a:cubicBezTo>
                    <a:pt x="101" y="5061"/>
                    <a:pt x="45" y="5104"/>
                    <a:pt x="20" y="5190"/>
                  </a:cubicBezTo>
                  <a:cubicBezTo>
                    <a:pt x="1" y="5394"/>
                    <a:pt x="78" y="5598"/>
                    <a:pt x="234" y="5734"/>
                  </a:cubicBezTo>
                  <a:lnTo>
                    <a:pt x="1495" y="6860"/>
                  </a:lnTo>
                  <a:lnTo>
                    <a:pt x="690" y="6928"/>
                  </a:lnTo>
                  <a:cubicBezTo>
                    <a:pt x="544" y="6937"/>
                    <a:pt x="496" y="7122"/>
                    <a:pt x="573" y="7335"/>
                  </a:cubicBezTo>
                  <a:cubicBezTo>
                    <a:pt x="632" y="7462"/>
                    <a:pt x="719" y="7578"/>
                    <a:pt x="835" y="7656"/>
                  </a:cubicBezTo>
                  <a:cubicBezTo>
                    <a:pt x="884" y="7685"/>
                    <a:pt x="932" y="7695"/>
                    <a:pt x="991" y="7695"/>
                  </a:cubicBezTo>
                  <a:lnTo>
                    <a:pt x="1767" y="7627"/>
                  </a:lnTo>
                  <a:lnTo>
                    <a:pt x="1767" y="7627"/>
                  </a:lnTo>
                  <a:lnTo>
                    <a:pt x="1437" y="8840"/>
                  </a:lnTo>
                  <a:cubicBezTo>
                    <a:pt x="1408" y="9044"/>
                    <a:pt x="1486" y="9248"/>
                    <a:pt x="1641" y="9383"/>
                  </a:cubicBezTo>
                  <a:cubicBezTo>
                    <a:pt x="1670" y="9403"/>
                    <a:pt x="1699" y="9422"/>
                    <a:pt x="1719" y="9442"/>
                  </a:cubicBezTo>
                  <a:cubicBezTo>
                    <a:pt x="1766" y="9469"/>
                    <a:pt x="1811" y="9482"/>
                    <a:pt x="1851" y="9482"/>
                  </a:cubicBezTo>
                  <a:cubicBezTo>
                    <a:pt x="1926" y="9482"/>
                    <a:pt x="1985" y="9437"/>
                    <a:pt x="2010" y="9354"/>
                  </a:cubicBezTo>
                  <a:lnTo>
                    <a:pt x="2495" y="7559"/>
                  </a:lnTo>
                  <a:lnTo>
                    <a:pt x="2845" y="7530"/>
                  </a:lnTo>
                  <a:lnTo>
                    <a:pt x="2641" y="8267"/>
                  </a:lnTo>
                  <a:cubicBezTo>
                    <a:pt x="2621" y="8471"/>
                    <a:pt x="2699" y="8675"/>
                    <a:pt x="2854" y="8811"/>
                  </a:cubicBezTo>
                  <a:cubicBezTo>
                    <a:pt x="2874" y="8830"/>
                    <a:pt x="2903" y="8850"/>
                    <a:pt x="2932" y="8869"/>
                  </a:cubicBezTo>
                  <a:cubicBezTo>
                    <a:pt x="2978" y="8897"/>
                    <a:pt x="3024" y="8911"/>
                    <a:pt x="3065" y="8911"/>
                  </a:cubicBezTo>
                  <a:cubicBezTo>
                    <a:pt x="3138" y="8911"/>
                    <a:pt x="3198" y="8868"/>
                    <a:pt x="3223" y="8782"/>
                  </a:cubicBezTo>
                  <a:lnTo>
                    <a:pt x="3573" y="7471"/>
                  </a:lnTo>
                  <a:lnTo>
                    <a:pt x="4038" y="7432"/>
                  </a:lnTo>
                  <a:cubicBezTo>
                    <a:pt x="4281" y="7908"/>
                    <a:pt x="4621" y="8335"/>
                    <a:pt x="5038" y="8675"/>
                  </a:cubicBezTo>
                  <a:lnTo>
                    <a:pt x="5038" y="9257"/>
                  </a:lnTo>
                  <a:lnTo>
                    <a:pt x="4038" y="9820"/>
                  </a:lnTo>
                  <a:cubicBezTo>
                    <a:pt x="3912" y="9888"/>
                    <a:pt x="3912" y="10111"/>
                    <a:pt x="4038" y="10306"/>
                  </a:cubicBezTo>
                  <a:cubicBezTo>
                    <a:pt x="4087" y="10403"/>
                    <a:pt x="4165" y="10480"/>
                    <a:pt x="4252" y="10529"/>
                  </a:cubicBezTo>
                  <a:cubicBezTo>
                    <a:pt x="4288" y="10559"/>
                    <a:pt x="4332" y="10574"/>
                    <a:pt x="4377" y="10574"/>
                  </a:cubicBezTo>
                  <a:cubicBezTo>
                    <a:pt x="4403" y="10574"/>
                    <a:pt x="4430" y="10569"/>
                    <a:pt x="4456" y="10558"/>
                  </a:cubicBezTo>
                  <a:lnTo>
                    <a:pt x="5038" y="10228"/>
                  </a:lnTo>
                  <a:lnTo>
                    <a:pt x="5038" y="10684"/>
                  </a:lnTo>
                  <a:lnTo>
                    <a:pt x="3679" y="11461"/>
                  </a:lnTo>
                  <a:cubicBezTo>
                    <a:pt x="3563" y="11529"/>
                    <a:pt x="3563" y="11742"/>
                    <a:pt x="3679" y="11946"/>
                  </a:cubicBezTo>
                  <a:cubicBezTo>
                    <a:pt x="3738" y="12033"/>
                    <a:pt x="3805" y="12111"/>
                    <a:pt x="3893" y="12169"/>
                  </a:cubicBezTo>
                  <a:cubicBezTo>
                    <a:pt x="3934" y="12193"/>
                    <a:pt x="3979" y="12206"/>
                    <a:pt x="4023" y="12206"/>
                  </a:cubicBezTo>
                  <a:cubicBezTo>
                    <a:pt x="4051" y="12206"/>
                    <a:pt x="4080" y="12200"/>
                    <a:pt x="4106" y="12189"/>
                  </a:cubicBezTo>
                  <a:lnTo>
                    <a:pt x="5038" y="11655"/>
                  </a:lnTo>
                  <a:lnTo>
                    <a:pt x="5038" y="12732"/>
                  </a:lnTo>
                  <a:cubicBezTo>
                    <a:pt x="5048" y="12936"/>
                    <a:pt x="5155" y="13130"/>
                    <a:pt x="5339" y="13247"/>
                  </a:cubicBezTo>
                  <a:cubicBezTo>
                    <a:pt x="5387" y="13275"/>
                    <a:pt x="5433" y="13288"/>
                    <a:pt x="5474" y="13288"/>
                  </a:cubicBezTo>
                  <a:cubicBezTo>
                    <a:pt x="5572" y="13288"/>
                    <a:pt x="5640" y="13209"/>
                    <a:pt x="5640" y="13072"/>
                  </a:cubicBezTo>
                  <a:lnTo>
                    <a:pt x="5640" y="12043"/>
                  </a:lnTo>
                  <a:lnTo>
                    <a:pt x="6523" y="13586"/>
                  </a:lnTo>
                  <a:cubicBezTo>
                    <a:pt x="6572" y="13674"/>
                    <a:pt x="6649" y="13751"/>
                    <a:pt x="6737" y="13810"/>
                  </a:cubicBezTo>
                  <a:cubicBezTo>
                    <a:pt x="6772" y="13833"/>
                    <a:pt x="6818" y="13846"/>
                    <a:pt x="6864" y="13846"/>
                  </a:cubicBezTo>
                  <a:cubicBezTo>
                    <a:pt x="6894" y="13846"/>
                    <a:pt x="6924" y="13840"/>
                    <a:pt x="6950" y="13829"/>
                  </a:cubicBezTo>
                  <a:cubicBezTo>
                    <a:pt x="7067" y="13761"/>
                    <a:pt x="7067" y="13547"/>
                    <a:pt x="6950" y="13344"/>
                  </a:cubicBezTo>
                  <a:lnTo>
                    <a:pt x="5640" y="11072"/>
                  </a:lnTo>
                  <a:lnTo>
                    <a:pt x="5640" y="10606"/>
                  </a:lnTo>
                  <a:lnTo>
                    <a:pt x="6174" y="11548"/>
                  </a:lnTo>
                  <a:cubicBezTo>
                    <a:pt x="6232" y="11635"/>
                    <a:pt x="6300" y="11713"/>
                    <a:pt x="6387" y="11771"/>
                  </a:cubicBezTo>
                  <a:cubicBezTo>
                    <a:pt x="6428" y="11795"/>
                    <a:pt x="6473" y="11808"/>
                    <a:pt x="6517" y="11808"/>
                  </a:cubicBezTo>
                  <a:cubicBezTo>
                    <a:pt x="6546" y="11808"/>
                    <a:pt x="6574" y="11802"/>
                    <a:pt x="6601" y="11791"/>
                  </a:cubicBezTo>
                  <a:cubicBezTo>
                    <a:pt x="6717" y="11723"/>
                    <a:pt x="6717" y="11509"/>
                    <a:pt x="6601" y="11305"/>
                  </a:cubicBezTo>
                  <a:lnTo>
                    <a:pt x="5640" y="9636"/>
                  </a:lnTo>
                  <a:lnTo>
                    <a:pt x="5640" y="9024"/>
                  </a:lnTo>
                  <a:cubicBezTo>
                    <a:pt x="5801" y="9087"/>
                    <a:pt x="5954" y="9117"/>
                    <a:pt x="6096" y="9117"/>
                  </a:cubicBezTo>
                  <a:cubicBezTo>
                    <a:pt x="6305" y="9117"/>
                    <a:pt x="6489" y="9053"/>
                    <a:pt x="6640" y="8937"/>
                  </a:cubicBezTo>
                  <a:lnTo>
                    <a:pt x="7067" y="9471"/>
                  </a:lnTo>
                  <a:lnTo>
                    <a:pt x="7436" y="11257"/>
                  </a:lnTo>
                  <a:cubicBezTo>
                    <a:pt x="7474" y="11432"/>
                    <a:pt x="7572" y="11577"/>
                    <a:pt x="7717" y="11674"/>
                  </a:cubicBezTo>
                  <a:cubicBezTo>
                    <a:pt x="7746" y="11694"/>
                    <a:pt x="7775" y="11703"/>
                    <a:pt x="7795" y="11713"/>
                  </a:cubicBezTo>
                  <a:cubicBezTo>
                    <a:pt x="7814" y="11717"/>
                    <a:pt x="7832" y="11720"/>
                    <a:pt x="7849" y="11720"/>
                  </a:cubicBezTo>
                  <a:cubicBezTo>
                    <a:pt x="7980" y="11720"/>
                    <a:pt x="8051" y="11592"/>
                    <a:pt x="8008" y="11412"/>
                  </a:cubicBezTo>
                  <a:lnTo>
                    <a:pt x="7804" y="10383"/>
                  </a:lnTo>
                  <a:lnTo>
                    <a:pt x="8144" y="10810"/>
                  </a:lnTo>
                  <a:lnTo>
                    <a:pt x="8630" y="13217"/>
                  </a:lnTo>
                  <a:cubicBezTo>
                    <a:pt x="8668" y="13392"/>
                    <a:pt x="8775" y="13547"/>
                    <a:pt x="8921" y="13645"/>
                  </a:cubicBezTo>
                  <a:cubicBezTo>
                    <a:pt x="8940" y="13654"/>
                    <a:pt x="8969" y="13664"/>
                    <a:pt x="8998" y="13674"/>
                  </a:cubicBezTo>
                  <a:cubicBezTo>
                    <a:pt x="9020" y="13680"/>
                    <a:pt x="9040" y="13684"/>
                    <a:pt x="9059" y="13684"/>
                  </a:cubicBezTo>
                  <a:cubicBezTo>
                    <a:pt x="9178" y="13684"/>
                    <a:pt x="9245" y="13557"/>
                    <a:pt x="9212" y="13373"/>
                  </a:cubicBezTo>
                  <a:lnTo>
                    <a:pt x="8872" y="11723"/>
                  </a:lnTo>
                  <a:lnTo>
                    <a:pt x="9678" y="12722"/>
                  </a:lnTo>
                  <a:cubicBezTo>
                    <a:pt x="9726" y="12781"/>
                    <a:pt x="9775" y="12820"/>
                    <a:pt x="9833" y="12858"/>
                  </a:cubicBezTo>
                  <a:cubicBezTo>
                    <a:pt x="9883" y="12885"/>
                    <a:pt x="9930" y="12900"/>
                    <a:pt x="9972" y="12900"/>
                  </a:cubicBezTo>
                  <a:cubicBezTo>
                    <a:pt x="10019" y="12900"/>
                    <a:pt x="10059" y="12881"/>
                    <a:pt x="10085" y="12839"/>
                  </a:cubicBezTo>
                  <a:cubicBezTo>
                    <a:pt x="10173" y="12722"/>
                    <a:pt x="10124" y="12480"/>
                    <a:pt x="9979" y="12305"/>
                  </a:cubicBezTo>
                  <a:lnTo>
                    <a:pt x="9202" y="11334"/>
                  </a:lnTo>
                  <a:lnTo>
                    <a:pt x="10425" y="11664"/>
                  </a:lnTo>
                  <a:cubicBezTo>
                    <a:pt x="10444" y="11669"/>
                    <a:pt x="10462" y="11671"/>
                    <a:pt x="10479" y="11671"/>
                  </a:cubicBezTo>
                  <a:cubicBezTo>
                    <a:pt x="10609" y="11671"/>
                    <a:pt x="10673" y="11544"/>
                    <a:pt x="10639" y="11364"/>
                  </a:cubicBezTo>
                  <a:cubicBezTo>
                    <a:pt x="10600" y="11189"/>
                    <a:pt x="10503" y="11043"/>
                    <a:pt x="10348" y="10946"/>
                  </a:cubicBezTo>
                  <a:cubicBezTo>
                    <a:pt x="10328" y="10927"/>
                    <a:pt x="10299" y="10917"/>
                    <a:pt x="10270" y="10907"/>
                  </a:cubicBezTo>
                  <a:lnTo>
                    <a:pt x="8474" y="10422"/>
                  </a:lnTo>
                  <a:lnTo>
                    <a:pt x="8125" y="9995"/>
                  </a:lnTo>
                  <a:lnTo>
                    <a:pt x="8872" y="10199"/>
                  </a:lnTo>
                  <a:cubicBezTo>
                    <a:pt x="8890" y="10203"/>
                    <a:pt x="8907" y="10205"/>
                    <a:pt x="8923" y="10205"/>
                  </a:cubicBezTo>
                  <a:cubicBezTo>
                    <a:pt x="9048" y="10205"/>
                    <a:pt x="9120" y="10078"/>
                    <a:pt x="9086" y="9898"/>
                  </a:cubicBezTo>
                  <a:cubicBezTo>
                    <a:pt x="9047" y="9723"/>
                    <a:pt x="8940" y="9578"/>
                    <a:pt x="8795" y="9481"/>
                  </a:cubicBezTo>
                  <a:cubicBezTo>
                    <a:pt x="8765" y="9461"/>
                    <a:pt x="8746" y="9451"/>
                    <a:pt x="8717" y="9442"/>
                  </a:cubicBezTo>
                  <a:lnTo>
                    <a:pt x="7397" y="9083"/>
                  </a:lnTo>
                  <a:lnTo>
                    <a:pt x="6941" y="8510"/>
                  </a:lnTo>
                  <a:cubicBezTo>
                    <a:pt x="7009" y="8316"/>
                    <a:pt x="7047" y="8112"/>
                    <a:pt x="7038" y="7908"/>
                  </a:cubicBezTo>
                  <a:cubicBezTo>
                    <a:pt x="7038" y="7656"/>
                    <a:pt x="7009" y="7413"/>
                    <a:pt x="6941" y="7180"/>
                  </a:cubicBezTo>
                  <a:lnTo>
                    <a:pt x="7368" y="7141"/>
                  </a:lnTo>
                  <a:lnTo>
                    <a:pt x="8736" y="8355"/>
                  </a:lnTo>
                  <a:cubicBezTo>
                    <a:pt x="8765" y="8374"/>
                    <a:pt x="8785" y="8393"/>
                    <a:pt x="8814" y="8413"/>
                  </a:cubicBezTo>
                  <a:cubicBezTo>
                    <a:pt x="8861" y="8439"/>
                    <a:pt x="8905" y="8452"/>
                    <a:pt x="8945" y="8452"/>
                  </a:cubicBezTo>
                  <a:cubicBezTo>
                    <a:pt x="9021" y="8452"/>
                    <a:pt x="9080" y="8405"/>
                    <a:pt x="9105" y="8316"/>
                  </a:cubicBezTo>
                  <a:cubicBezTo>
                    <a:pt x="9134" y="8122"/>
                    <a:pt x="9057" y="7918"/>
                    <a:pt x="8901" y="7782"/>
                  </a:cubicBezTo>
                  <a:lnTo>
                    <a:pt x="8105" y="7083"/>
                  </a:lnTo>
                  <a:lnTo>
                    <a:pt x="8455" y="7054"/>
                  </a:lnTo>
                  <a:lnTo>
                    <a:pt x="10299" y="8685"/>
                  </a:lnTo>
                  <a:cubicBezTo>
                    <a:pt x="10318" y="8714"/>
                    <a:pt x="10348" y="8733"/>
                    <a:pt x="10377" y="8753"/>
                  </a:cubicBezTo>
                  <a:cubicBezTo>
                    <a:pt x="10424" y="8780"/>
                    <a:pt x="10469" y="8793"/>
                    <a:pt x="10509" y="8793"/>
                  </a:cubicBezTo>
                  <a:cubicBezTo>
                    <a:pt x="10584" y="8793"/>
                    <a:pt x="10643" y="8747"/>
                    <a:pt x="10668" y="8665"/>
                  </a:cubicBezTo>
                  <a:cubicBezTo>
                    <a:pt x="10697" y="8452"/>
                    <a:pt x="10610" y="8248"/>
                    <a:pt x="10454" y="8122"/>
                  </a:cubicBezTo>
                  <a:lnTo>
                    <a:pt x="9192" y="6996"/>
                  </a:lnTo>
                  <a:lnTo>
                    <a:pt x="9998" y="6928"/>
                  </a:lnTo>
                  <a:cubicBezTo>
                    <a:pt x="10144" y="6908"/>
                    <a:pt x="10192" y="6734"/>
                    <a:pt x="10115" y="6520"/>
                  </a:cubicBezTo>
                  <a:cubicBezTo>
                    <a:pt x="10056" y="6384"/>
                    <a:pt x="9969" y="6277"/>
                    <a:pt x="9852" y="6200"/>
                  </a:cubicBezTo>
                  <a:cubicBezTo>
                    <a:pt x="9804" y="6171"/>
                    <a:pt x="9755" y="6161"/>
                    <a:pt x="9707" y="6161"/>
                  </a:cubicBezTo>
                  <a:lnTo>
                    <a:pt x="8921" y="6229"/>
                  </a:lnTo>
                  <a:lnTo>
                    <a:pt x="9251" y="5016"/>
                  </a:lnTo>
                  <a:cubicBezTo>
                    <a:pt x="9280" y="4802"/>
                    <a:pt x="9202" y="4598"/>
                    <a:pt x="9047" y="4472"/>
                  </a:cubicBezTo>
                  <a:cubicBezTo>
                    <a:pt x="9018" y="4453"/>
                    <a:pt x="8998" y="4433"/>
                    <a:pt x="8969" y="4414"/>
                  </a:cubicBezTo>
                  <a:cubicBezTo>
                    <a:pt x="8920" y="4386"/>
                    <a:pt x="8873" y="4371"/>
                    <a:pt x="8831" y="4371"/>
                  </a:cubicBezTo>
                  <a:cubicBezTo>
                    <a:pt x="8759" y="4371"/>
                    <a:pt x="8703" y="4415"/>
                    <a:pt x="8678" y="4501"/>
                  </a:cubicBezTo>
                  <a:lnTo>
                    <a:pt x="8193" y="6287"/>
                  </a:lnTo>
                  <a:lnTo>
                    <a:pt x="7843" y="6316"/>
                  </a:lnTo>
                  <a:lnTo>
                    <a:pt x="8047" y="5579"/>
                  </a:lnTo>
                  <a:cubicBezTo>
                    <a:pt x="8076" y="5375"/>
                    <a:pt x="7989" y="5171"/>
                    <a:pt x="7834" y="5035"/>
                  </a:cubicBezTo>
                  <a:cubicBezTo>
                    <a:pt x="7814" y="5016"/>
                    <a:pt x="7785" y="4996"/>
                    <a:pt x="7756" y="4977"/>
                  </a:cubicBezTo>
                  <a:cubicBezTo>
                    <a:pt x="7713" y="4953"/>
                    <a:pt x="7669" y="4942"/>
                    <a:pt x="7630" y="4942"/>
                  </a:cubicBezTo>
                  <a:cubicBezTo>
                    <a:pt x="7554" y="4942"/>
                    <a:pt x="7494" y="4985"/>
                    <a:pt x="7474" y="5074"/>
                  </a:cubicBezTo>
                  <a:lnTo>
                    <a:pt x="7115" y="6375"/>
                  </a:lnTo>
                  <a:lnTo>
                    <a:pt x="6649" y="6413"/>
                  </a:lnTo>
                  <a:cubicBezTo>
                    <a:pt x="6407" y="5938"/>
                    <a:pt x="6067" y="5511"/>
                    <a:pt x="5650" y="5171"/>
                  </a:cubicBezTo>
                  <a:lnTo>
                    <a:pt x="5650" y="4598"/>
                  </a:lnTo>
                  <a:lnTo>
                    <a:pt x="6649" y="4026"/>
                  </a:lnTo>
                  <a:cubicBezTo>
                    <a:pt x="6776" y="3958"/>
                    <a:pt x="6776" y="3744"/>
                    <a:pt x="6649" y="3540"/>
                  </a:cubicBezTo>
                  <a:cubicBezTo>
                    <a:pt x="6601" y="3453"/>
                    <a:pt x="6533" y="3375"/>
                    <a:pt x="6446" y="3317"/>
                  </a:cubicBezTo>
                  <a:cubicBezTo>
                    <a:pt x="6404" y="3293"/>
                    <a:pt x="6360" y="3281"/>
                    <a:pt x="6316" y="3281"/>
                  </a:cubicBezTo>
                  <a:cubicBezTo>
                    <a:pt x="6287" y="3281"/>
                    <a:pt x="6259" y="3286"/>
                    <a:pt x="6232" y="3298"/>
                  </a:cubicBezTo>
                  <a:lnTo>
                    <a:pt x="5650" y="3628"/>
                  </a:lnTo>
                  <a:lnTo>
                    <a:pt x="5650" y="3162"/>
                  </a:lnTo>
                  <a:lnTo>
                    <a:pt x="7009" y="2385"/>
                  </a:lnTo>
                  <a:cubicBezTo>
                    <a:pt x="7125" y="2327"/>
                    <a:pt x="7125" y="2104"/>
                    <a:pt x="7009" y="1900"/>
                  </a:cubicBezTo>
                  <a:cubicBezTo>
                    <a:pt x="6960" y="1813"/>
                    <a:pt x="6882" y="1735"/>
                    <a:pt x="6795" y="1686"/>
                  </a:cubicBezTo>
                  <a:cubicBezTo>
                    <a:pt x="6759" y="1656"/>
                    <a:pt x="6711" y="1641"/>
                    <a:pt x="6664" y="1641"/>
                  </a:cubicBezTo>
                  <a:cubicBezTo>
                    <a:pt x="6635" y="1641"/>
                    <a:pt x="6607" y="1646"/>
                    <a:pt x="6581" y="1657"/>
                  </a:cubicBezTo>
                  <a:lnTo>
                    <a:pt x="5650" y="2191"/>
                  </a:lnTo>
                  <a:lnTo>
                    <a:pt x="5650" y="1114"/>
                  </a:lnTo>
                  <a:cubicBezTo>
                    <a:pt x="5640" y="910"/>
                    <a:pt x="5533" y="716"/>
                    <a:pt x="5358" y="599"/>
                  </a:cubicBezTo>
                  <a:cubicBezTo>
                    <a:pt x="5311" y="574"/>
                    <a:pt x="5266" y="562"/>
                    <a:pt x="5225" y="562"/>
                  </a:cubicBezTo>
                  <a:cubicBezTo>
                    <a:pt x="5126" y="562"/>
                    <a:pt x="5058" y="636"/>
                    <a:pt x="5058" y="774"/>
                  </a:cubicBezTo>
                  <a:lnTo>
                    <a:pt x="5058" y="1803"/>
                  </a:lnTo>
                  <a:lnTo>
                    <a:pt x="4165" y="260"/>
                  </a:lnTo>
                  <a:cubicBezTo>
                    <a:pt x="4116" y="172"/>
                    <a:pt x="4048" y="95"/>
                    <a:pt x="3951" y="46"/>
                  </a:cubicBezTo>
                  <a:cubicBezTo>
                    <a:pt x="3915" y="16"/>
                    <a:pt x="3871" y="0"/>
                    <a:pt x="3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7"/>
            <p:cNvSpPr/>
            <p:nvPr/>
          </p:nvSpPr>
          <p:spPr>
            <a:xfrm>
              <a:off x="5153350" y="685100"/>
              <a:ext cx="214050" cy="149000"/>
            </a:xfrm>
            <a:custGeom>
              <a:avLst/>
              <a:gdLst/>
              <a:ahLst/>
              <a:cxnLst/>
              <a:rect l="l" t="t" r="r" b="b"/>
              <a:pathLst>
                <a:path w="8562" h="5960" extrusionOk="0">
                  <a:moveTo>
                    <a:pt x="4533" y="0"/>
                  </a:moveTo>
                  <a:cubicBezTo>
                    <a:pt x="4484" y="10"/>
                    <a:pt x="4436" y="10"/>
                    <a:pt x="4387" y="19"/>
                  </a:cubicBezTo>
                  <a:lnTo>
                    <a:pt x="4358" y="19"/>
                  </a:lnTo>
                  <a:cubicBezTo>
                    <a:pt x="4329" y="29"/>
                    <a:pt x="4300" y="39"/>
                    <a:pt x="4271" y="49"/>
                  </a:cubicBezTo>
                  <a:cubicBezTo>
                    <a:pt x="4242" y="58"/>
                    <a:pt x="4213" y="58"/>
                    <a:pt x="4193" y="68"/>
                  </a:cubicBezTo>
                  <a:lnTo>
                    <a:pt x="4164" y="78"/>
                  </a:lnTo>
                  <a:cubicBezTo>
                    <a:pt x="4096" y="107"/>
                    <a:pt x="4028" y="136"/>
                    <a:pt x="3951" y="175"/>
                  </a:cubicBezTo>
                  <a:lnTo>
                    <a:pt x="0" y="2475"/>
                  </a:lnTo>
                  <a:cubicBezTo>
                    <a:pt x="68" y="2436"/>
                    <a:pt x="146" y="2407"/>
                    <a:pt x="214" y="2378"/>
                  </a:cubicBezTo>
                  <a:cubicBezTo>
                    <a:pt x="252" y="2368"/>
                    <a:pt x="282" y="2359"/>
                    <a:pt x="320" y="2349"/>
                  </a:cubicBezTo>
                  <a:cubicBezTo>
                    <a:pt x="350" y="2339"/>
                    <a:pt x="379" y="2330"/>
                    <a:pt x="408" y="2320"/>
                  </a:cubicBezTo>
                  <a:cubicBezTo>
                    <a:pt x="466" y="2310"/>
                    <a:pt x="534" y="2300"/>
                    <a:pt x="592" y="2291"/>
                  </a:cubicBezTo>
                  <a:lnTo>
                    <a:pt x="825" y="2291"/>
                  </a:lnTo>
                  <a:cubicBezTo>
                    <a:pt x="913" y="2300"/>
                    <a:pt x="1000" y="2310"/>
                    <a:pt x="1087" y="2330"/>
                  </a:cubicBezTo>
                  <a:lnTo>
                    <a:pt x="1107" y="2330"/>
                  </a:lnTo>
                  <a:cubicBezTo>
                    <a:pt x="1204" y="2349"/>
                    <a:pt x="1291" y="2368"/>
                    <a:pt x="1369" y="2398"/>
                  </a:cubicBezTo>
                  <a:lnTo>
                    <a:pt x="1388" y="2398"/>
                  </a:lnTo>
                  <a:cubicBezTo>
                    <a:pt x="1475" y="2436"/>
                    <a:pt x="1563" y="2465"/>
                    <a:pt x="1660" y="2514"/>
                  </a:cubicBezTo>
                  <a:lnTo>
                    <a:pt x="1679" y="2524"/>
                  </a:lnTo>
                  <a:cubicBezTo>
                    <a:pt x="1776" y="2563"/>
                    <a:pt x="1864" y="2611"/>
                    <a:pt x="1961" y="2669"/>
                  </a:cubicBezTo>
                  <a:cubicBezTo>
                    <a:pt x="2097" y="2747"/>
                    <a:pt x="2223" y="2834"/>
                    <a:pt x="2349" y="2922"/>
                  </a:cubicBezTo>
                  <a:lnTo>
                    <a:pt x="2368" y="2931"/>
                  </a:lnTo>
                  <a:cubicBezTo>
                    <a:pt x="2485" y="3028"/>
                    <a:pt x="2601" y="3126"/>
                    <a:pt x="2728" y="3242"/>
                  </a:cubicBezTo>
                  <a:lnTo>
                    <a:pt x="2747" y="3261"/>
                  </a:lnTo>
                  <a:cubicBezTo>
                    <a:pt x="2873" y="3368"/>
                    <a:pt x="2990" y="3485"/>
                    <a:pt x="3116" y="3611"/>
                  </a:cubicBezTo>
                  <a:lnTo>
                    <a:pt x="3135" y="3630"/>
                  </a:lnTo>
                  <a:cubicBezTo>
                    <a:pt x="3252" y="3747"/>
                    <a:pt x="3368" y="3883"/>
                    <a:pt x="3475" y="4018"/>
                  </a:cubicBezTo>
                  <a:lnTo>
                    <a:pt x="3494" y="4038"/>
                  </a:lnTo>
                  <a:cubicBezTo>
                    <a:pt x="3601" y="4164"/>
                    <a:pt x="3698" y="4300"/>
                    <a:pt x="3795" y="4436"/>
                  </a:cubicBezTo>
                  <a:lnTo>
                    <a:pt x="3834" y="4494"/>
                  </a:lnTo>
                  <a:cubicBezTo>
                    <a:pt x="3931" y="4630"/>
                    <a:pt x="4019" y="4756"/>
                    <a:pt x="4096" y="4902"/>
                  </a:cubicBezTo>
                  <a:lnTo>
                    <a:pt x="4125" y="4950"/>
                  </a:lnTo>
                  <a:cubicBezTo>
                    <a:pt x="4222" y="5115"/>
                    <a:pt x="4310" y="5271"/>
                    <a:pt x="4387" y="5436"/>
                  </a:cubicBezTo>
                  <a:lnTo>
                    <a:pt x="4397" y="5455"/>
                  </a:lnTo>
                  <a:cubicBezTo>
                    <a:pt x="4475" y="5620"/>
                    <a:pt x="4543" y="5785"/>
                    <a:pt x="4611" y="5960"/>
                  </a:cubicBezTo>
                  <a:lnTo>
                    <a:pt x="8561" y="3659"/>
                  </a:lnTo>
                  <a:lnTo>
                    <a:pt x="8522" y="3562"/>
                  </a:lnTo>
                  <a:lnTo>
                    <a:pt x="8474" y="3446"/>
                  </a:lnTo>
                  <a:cubicBezTo>
                    <a:pt x="8454" y="3397"/>
                    <a:pt x="8445" y="3358"/>
                    <a:pt x="8425" y="3320"/>
                  </a:cubicBezTo>
                  <a:cubicBezTo>
                    <a:pt x="8406" y="3281"/>
                    <a:pt x="8386" y="3232"/>
                    <a:pt x="8367" y="3193"/>
                  </a:cubicBezTo>
                  <a:cubicBezTo>
                    <a:pt x="8367" y="3184"/>
                    <a:pt x="8357" y="3174"/>
                    <a:pt x="8348" y="3164"/>
                  </a:cubicBezTo>
                  <a:cubicBezTo>
                    <a:pt x="8348" y="3155"/>
                    <a:pt x="8348" y="3155"/>
                    <a:pt x="8348" y="3145"/>
                  </a:cubicBezTo>
                  <a:lnTo>
                    <a:pt x="8299" y="3058"/>
                  </a:lnTo>
                  <a:cubicBezTo>
                    <a:pt x="8280" y="2999"/>
                    <a:pt x="8250" y="2951"/>
                    <a:pt x="8221" y="2893"/>
                  </a:cubicBezTo>
                  <a:cubicBezTo>
                    <a:pt x="8183" y="2815"/>
                    <a:pt x="8134" y="2747"/>
                    <a:pt x="8095" y="2669"/>
                  </a:cubicBezTo>
                  <a:lnTo>
                    <a:pt x="8095" y="2660"/>
                  </a:lnTo>
                  <a:cubicBezTo>
                    <a:pt x="8085" y="2640"/>
                    <a:pt x="8076" y="2630"/>
                    <a:pt x="8066" y="2611"/>
                  </a:cubicBezTo>
                  <a:cubicBezTo>
                    <a:pt x="7998" y="2485"/>
                    <a:pt x="7920" y="2378"/>
                    <a:pt x="7843" y="2262"/>
                  </a:cubicBezTo>
                  <a:lnTo>
                    <a:pt x="7804" y="2203"/>
                  </a:lnTo>
                  <a:lnTo>
                    <a:pt x="7765" y="2145"/>
                  </a:lnTo>
                  <a:cubicBezTo>
                    <a:pt x="7736" y="2106"/>
                    <a:pt x="7707" y="2058"/>
                    <a:pt x="7678" y="2019"/>
                  </a:cubicBezTo>
                  <a:cubicBezTo>
                    <a:pt x="7629" y="1961"/>
                    <a:pt x="7590" y="1893"/>
                    <a:pt x="7542" y="1844"/>
                  </a:cubicBezTo>
                  <a:cubicBezTo>
                    <a:pt x="7513" y="1815"/>
                    <a:pt x="7493" y="1776"/>
                    <a:pt x="7464" y="1747"/>
                  </a:cubicBezTo>
                  <a:lnTo>
                    <a:pt x="7445" y="1728"/>
                  </a:lnTo>
                  <a:lnTo>
                    <a:pt x="7425" y="1699"/>
                  </a:lnTo>
                  <a:cubicBezTo>
                    <a:pt x="7377" y="1650"/>
                    <a:pt x="7338" y="1602"/>
                    <a:pt x="7299" y="1553"/>
                  </a:cubicBezTo>
                  <a:cubicBezTo>
                    <a:pt x="7260" y="1505"/>
                    <a:pt x="7212" y="1456"/>
                    <a:pt x="7183" y="1417"/>
                  </a:cubicBezTo>
                  <a:lnTo>
                    <a:pt x="7105" y="1340"/>
                  </a:lnTo>
                  <a:lnTo>
                    <a:pt x="7086" y="1320"/>
                  </a:lnTo>
                  <a:lnTo>
                    <a:pt x="7047" y="1272"/>
                  </a:lnTo>
                  <a:cubicBezTo>
                    <a:pt x="6998" y="1233"/>
                    <a:pt x="6950" y="1184"/>
                    <a:pt x="6911" y="1136"/>
                  </a:cubicBezTo>
                  <a:cubicBezTo>
                    <a:pt x="6862" y="1097"/>
                    <a:pt x="6814" y="1048"/>
                    <a:pt x="6765" y="1010"/>
                  </a:cubicBezTo>
                  <a:lnTo>
                    <a:pt x="6727" y="971"/>
                  </a:lnTo>
                  <a:lnTo>
                    <a:pt x="6697" y="951"/>
                  </a:lnTo>
                  <a:lnTo>
                    <a:pt x="6620" y="883"/>
                  </a:lnTo>
                  <a:lnTo>
                    <a:pt x="6474" y="757"/>
                  </a:lnTo>
                  <a:cubicBezTo>
                    <a:pt x="6426" y="718"/>
                    <a:pt x="6387" y="689"/>
                    <a:pt x="6338" y="650"/>
                  </a:cubicBezTo>
                  <a:lnTo>
                    <a:pt x="6319" y="641"/>
                  </a:lnTo>
                  <a:lnTo>
                    <a:pt x="6309" y="631"/>
                  </a:lnTo>
                  <a:lnTo>
                    <a:pt x="6202" y="553"/>
                  </a:lnTo>
                  <a:lnTo>
                    <a:pt x="6067" y="466"/>
                  </a:lnTo>
                  <a:lnTo>
                    <a:pt x="5950" y="388"/>
                  </a:lnTo>
                  <a:lnTo>
                    <a:pt x="5921" y="379"/>
                  </a:lnTo>
                  <a:lnTo>
                    <a:pt x="5824" y="320"/>
                  </a:lnTo>
                  <a:lnTo>
                    <a:pt x="5707" y="262"/>
                  </a:lnTo>
                  <a:lnTo>
                    <a:pt x="5639" y="233"/>
                  </a:lnTo>
                  <a:lnTo>
                    <a:pt x="5620" y="223"/>
                  </a:lnTo>
                  <a:lnTo>
                    <a:pt x="5591" y="204"/>
                  </a:lnTo>
                  <a:lnTo>
                    <a:pt x="5474" y="155"/>
                  </a:lnTo>
                  <a:cubicBezTo>
                    <a:pt x="5436" y="146"/>
                    <a:pt x="5397" y="126"/>
                    <a:pt x="5358" y="117"/>
                  </a:cubicBezTo>
                  <a:lnTo>
                    <a:pt x="5348" y="107"/>
                  </a:lnTo>
                  <a:lnTo>
                    <a:pt x="5329" y="107"/>
                  </a:lnTo>
                  <a:lnTo>
                    <a:pt x="5251" y="87"/>
                  </a:lnTo>
                  <a:lnTo>
                    <a:pt x="5135" y="49"/>
                  </a:lnTo>
                  <a:lnTo>
                    <a:pt x="5067" y="39"/>
                  </a:lnTo>
                  <a:lnTo>
                    <a:pt x="5047" y="39"/>
                  </a:lnTo>
                  <a:lnTo>
                    <a:pt x="5028" y="29"/>
                  </a:lnTo>
                  <a:cubicBezTo>
                    <a:pt x="4989" y="19"/>
                    <a:pt x="4950" y="19"/>
                    <a:pt x="4912" y="10"/>
                  </a:cubicBezTo>
                  <a:cubicBezTo>
                    <a:pt x="4873" y="10"/>
                    <a:pt x="4834" y="0"/>
                    <a:pt x="479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7"/>
            <p:cNvSpPr/>
            <p:nvPr/>
          </p:nvSpPr>
          <p:spPr>
            <a:xfrm>
              <a:off x="5626525" y="1207050"/>
              <a:ext cx="121350" cy="84475"/>
            </a:xfrm>
            <a:custGeom>
              <a:avLst/>
              <a:gdLst/>
              <a:ahLst/>
              <a:cxnLst/>
              <a:rect l="l" t="t" r="r" b="b"/>
              <a:pathLst>
                <a:path w="4854" h="3379" extrusionOk="0">
                  <a:moveTo>
                    <a:pt x="4854" y="0"/>
                  </a:moveTo>
                  <a:lnTo>
                    <a:pt x="893" y="2301"/>
                  </a:lnTo>
                  <a:cubicBezTo>
                    <a:pt x="855" y="2398"/>
                    <a:pt x="806" y="2485"/>
                    <a:pt x="758" y="2573"/>
                  </a:cubicBezTo>
                  <a:cubicBezTo>
                    <a:pt x="748" y="2611"/>
                    <a:pt x="728" y="2641"/>
                    <a:pt x="709" y="2670"/>
                  </a:cubicBezTo>
                  <a:cubicBezTo>
                    <a:pt x="651" y="2757"/>
                    <a:pt x="592" y="2844"/>
                    <a:pt x="525" y="2922"/>
                  </a:cubicBezTo>
                  <a:cubicBezTo>
                    <a:pt x="515" y="2941"/>
                    <a:pt x="505" y="2951"/>
                    <a:pt x="495" y="2961"/>
                  </a:cubicBezTo>
                  <a:cubicBezTo>
                    <a:pt x="437" y="3029"/>
                    <a:pt x="369" y="3097"/>
                    <a:pt x="311" y="3155"/>
                  </a:cubicBezTo>
                  <a:lnTo>
                    <a:pt x="243" y="3203"/>
                  </a:lnTo>
                  <a:cubicBezTo>
                    <a:pt x="177" y="3261"/>
                    <a:pt x="111" y="3312"/>
                    <a:pt x="38" y="3356"/>
                  </a:cubicBezTo>
                  <a:lnTo>
                    <a:pt x="38" y="3356"/>
                  </a:lnTo>
                  <a:lnTo>
                    <a:pt x="3961" y="1078"/>
                  </a:lnTo>
                  <a:cubicBezTo>
                    <a:pt x="4038" y="1029"/>
                    <a:pt x="4126" y="971"/>
                    <a:pt x="4203" y="903"/>
                  </a:cubicBezTo>
                  <a:cubicBezTo>
                    <a:pt x="4223" y="893"/>
                    <a:pt x="4242" y="874"/>
                    <a:pt x="4261" y="855"/>
                  </a:cubicBezTo>
                  <a:cubicBezTo>
                    <a:pt x="4329" y="796"/>
                    <a:pt x="4388" y="728"/>
                    <a:pt x="4446" y="660"/>
                  </a:cubicBezTo>
                  <a:cubicBezTo>
                    <a:pt x="4456" y="651"/>
                    <a:pt x="4475" y="641"/>
                    <a:pt x="4485" y="631"/>
                  </a:cubicBezTo>
                  <a:cubicBezTo>
                    <a:pt x="4543" y="563"/>
                    <a:pt x="4591" y="486"/>
                    <a:pt x="4640" y="408"/>
                  </a:cubicBezTo>
                  <a:cubicBezTo>
                    <a:pt x="4650" y="398"/>
                    <a:pt x="4659" y="389"/>
                    <a:pt x="4659" y="369"/>
                  </a:cubicBezTo>
                  <a:cubicBezTo>
                    <a:pt x="4669" y="360"/>
                    <a:pt x="4698" y="311"/>
                    <a:pt x="4718" y="282"/>
                  </a:cubicBezTo>
                  <a:cubicBezTo>
                    <a:pt x="4727" y="253"/>
                    <a:pt x="4766" y="195"/>
                    <a:pt x="4786" y="156"/>
                  </a:cubicBezTo>
                  <a:cubicBezTo>
                    <a:pt x="4805" y="117"/>
                    <a:pt x="4834" y="59"/>
                    <a:pt x="4854" y="0"/>
                  </a:cubicBezTo>
                  <a:close/>
                  <a:moveTo>
                    <a:pt x="38" y="3356"/>
                  </a:moveTo>
                  <a:lnTo>
                    <a:pt x="0" y="3378"/>
                  </a:lnTo>
                  <a:cubicBezTo>
                    <a:pt x="13" y="3371"/>
                    <a:pt x="26" y="3364"/>
                    <a:pt x="38" y="3356"/>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7"/>
            <p:cNvSpPr/>
            <p:nvPr/>
          </p:nvSpPr>
          <p:spPr>
            <a:xfrm>
              <a:off x="5296500" y="731200"/>
              <a:ext cx="211875" cy="107025"/>
            </a:xfrm>
            <a:custGeom>
              <a:avLst/>
              <a:gdLst/>
              <a:ahLst/>
              <a:cxnLst/>
              <a:rect l="l" t="t" r="r" b="b"/>
              <a:pathLst>
                <a:path w="8475" h="4281" extrusionOk="0">
                  <a:moveTo>
                    <a:pt x="5058" y="0"/>
                  </a:moveTo>
                  <a:cubicBezTo>
                    <a:pt x="4990" y="0"/>
                    <a:pt x="4922" y="0"/>
                    <a:pt x="4854" y="10"/>
                  </a:cubicBezTo>
                  <a:lnTo>
                    <a:pt x="4805" y="10"/>
                  </a:lnTo>
                  <a:lnTo>
                    <a:pt x="4708" y="29"/>
                  </a:lnTo>
                  <a:cubicBezTo>
                    <a:pt x="4679" y="29"/>
                    <a:pt x="4640" y="39"/>
                    <a:pt x="4611" y="39"/>
                  </a:cubicBezTo>
                  <a:lnTo>
                    <a:pt x="4553" y="59"/>
                  </a:lnTo>
                  <a:cubicBezTo>
                    <a:pt x="4495" y="68"/>
                    <a:pt x="4446" y="88"/>
                    <a:pt x="4398" y="97"/>
                  </a:cubicBezTo>
                  <a:cubicBezTo>
                    <a:pt x="4369" y="107"/>
                    <a:pt x="4340" y="117"/>
                    <a:pt x="4320" y="117"/>
                  </a:cubicBezTo>
                  <a:cubicBezTo>
                    <a:pt x="4291" y="126"/>
                    <a:pt x="4272" y="136"/>
                    <a:pt x="4252" y="146"/>
                  </a:cubicBezTo>
                  <a:lnTo>
                    <a:pt x="4184" y="175"/>
                  </a:lnTo>
                  <a:cubicBezTo>
                    <a:pt x="4107" y="204"/>
                    <a:pt x="4029" y="243"/>
                    <a:pt x="3961" y="291"/>
                  </a:cubicBezTo>
                  <a:lnTo>
                    <a:pt x="1" y="2582"/>
                  </a:lnTo>
                  <a:cubicBezTo>
                    <a:pt x="78" y="2543"/>
                    <a:pt x="156" y="2505"/>
                    <a:pt x="224" y="2475"/>
                  </a:cubicBezTo>
                  <a:lnTo>
                    <a:pt x="292" y="2446"/>
                  </a:lnTo>
                  <a:cubicBezTo>
                    <a:pt x="341" y="2427"/>
                    <a:pt x="389" y="2417"/>
                    <a:pt x="438" y="2398"/>
                  </a:cubicBezTo>
                  <a:cubicBezTo>
                    <a:pt x="486" y="2388"/>
                    <a:pt x="544" y="2369"/>
                    <a:pt x="593" y="2359"/>
                  </a:cubicBezTo>
                  <a:cubicBezTo>
                    <a:pt x="651" y="2349"/>
                    <a:pt x="700" y="2339"/>
                    <a:pt x="758" y="2330"/>
                  </a:cubicBezTo>
                  <a:lnTo>
                    <a:pt x="845" y="2310"/>
                  </a:lnTo>
                  <a:cubicBezTo>
                    <a:pt x="933" y="2301"/>
                    <a:pt x="1020" y="2301"/>
                    <a:pt x="1107" y="2301"/>
                  </a:cubicBezTo>
                  <a:lnTo>
                    <a:pt x="1331" y="2301"/>
                  </a:lnTo>
                  <a:lnTo>
                    <a:pt x="1466" y="2320"/>
                  </a:lnTo>
                  <a:lnTo>
                    <a:pt x="1515" y="2330"/>
                  </a:lnTo>
                  <a:cubicBezTo>
                    <a:pt x="1573" y="2339"/>
                    <a:pt x="1631" y="2349"/>
                    <a:pt x="1680" y="2369"/>
                  </a:cubicBezTo>
                  <a:cubicBezTo>
                    <a:pt x="1738" y="2378"/>
                    <a:pt x="1806" y="2398"/>
                    <a:pt x="1855" y="2417"/>
                  </a:cubicBezTo>
                  <a:lnTo>
                    <a:pt x="1903" y="2427"/>
                  </a:lnTo>
                  <a:cubicBezTo>
                    <a:pt x="1952" y="2446"/>
                    <a:pt x="2000" y="2466"/>
                    <a:pt x="2049" y="2485"/>
                  </a:cubicBezTo>
                  <a:lnTo>
                    <a:pt x="2088" y="2495"/>
                  </a:lnTo>
                  <a:cubicBezTo>
                    <a:pt x="2146" y="2524"/>
                    <a:pt x="2214" y="2543"/>
                    <a:pt x="2272" y="2572"/>
                  </a:cubicBezTo>
                  <a:lnTo>
                    <a:pt x="2311" y="2592"/>
                  </a:lnTo>
                  <a:cubicBezTo>
                    <a:pt x="2359" y="2611"/>
                    <a:pt x="2408" y="2640"/>
                    <a:pt x="2447" y="2660"/>
                  </a:cubicBezTo>
                  <a:lnTo>
                    <a:pt x="2515" y="2689"/>
                  </a:lnTo>
                  <a:cubicBezTo>
                    <a:pt x="2573" y="2718"/>
                    <a:pt x="2631" y="2757"/>
                    <a:pt x="2680" y="2786"/>
                  </a:cubicBezTo>
                  <a:cubicBezTo>
                    <a:pt x="2835" y="2873"/>
                    <a:pt x="2981" y="2970"/>
                    <a:pt x="3136" y="3077"/>
                  </a:cubicBezTo>
                  <a:lnTo>
                    <a:pt x="3175" y="3106"/>
                  </a:lnTo>
                  <a:cubicBezTo>
                    <a:pt x="3301" y="3203"/>
                    <a:pt x="3437" y="3310"/>
                    <a:pt x="3573" y="3417"/>
                  </a:cubicBezTo>
                  <a:lnTo>
                    <a:pt x="3631" y="3465"/>
                  </a:lnTo>
                  <a:cubicBezTo>
                    <a:pt x="3767" y="3572"/>
                    <a:pt x="3903" y="3689"/>
                    <a:pt x="4039" y="3815"/>
                  </a:cubicBezTo>
                  <a:lnTo>
                    <a:pt x="4107" y="3883"/>
                  </a:lnTo>
                  <a:cubicBezTo>
                    <a:pt x="4242" y="4009"/>
                    <a:pt x="4388" y="4145"/>
                    <a:pt x="4514" y="4281"/>
                  </a:cubicBezTo>
                  <a:lnTo>
                    <a:pt x="8474" y="1980"/>
                  </a:lnTo>
                  <a:lnTo>
                    <a:pt x="8445" y="1951"/>
                  </a:lnTo>
                  <a:cubicBezTo>
                    <a:pt x="8358" y="1864"/>
                    <a:pt x="8271" y="1777"/>
                    <a:pt x="8183" y="1689"/>
                  </a:cubicBezTo>
                  <a:lnTo>
                    <a:pt x="8057" y="1582"/>
                  </a:lnTo>
                  <a:lnTo>
                    <a:pt x="7989" y="1514"/>
                  </a:lnTo>
                  <a:lnTo>
                    <a:pt x="7921" y="1456"/>
                  </a:lnTo>
                  <a:cubicBezTo>
                    <a:pt x="7844" y="1379"/>
                    <a:pt x="7756" y="1301"/>
                    <a:pt x="7679" y="1233"/>
                  </a:cubicBezTo>
                  <a:lnTo>
                    <a:pt x="7591" y="1165"/>
                  </a:lnTo>
                  <a:lnTo>
                    <a:pt x="7533" y="1116"/>
                  </a:lnTo>
                  <a:lnTo>
                    <a:pt x="7446" y="1049"/>
                  </a:lnTo>
                  <a:cubicBezTo>
                    <a:pt x="7378" y="990"/>
                    <a:pt x="7300" y="932"/>
                    <a:pt x="7232" y="884"/>
                  </a:cubicBezTo>
                  <a:lnTo>
                    <a:pt x="7116" y="806"/>
                  </a:lnTo>
                  <a:lnTo>
                    <a:pt x="7077" y="777"/>
                  </a:lnTo>
                  <a:lnTo>
                    <a:pt x="7028" y="738"/>
                  </a:lnTo>
                  <a:cubicBezTo>
                    <a:pt x="6970" y="699"/>
                    <a:pt x="6902" y="660"/>
                    <a:pt x="6844" y="621"/>
                  </a:cubicBezTo>
                  <a:cubicBezTo>
                    <a:pt x="6786" y="583"/>
                    <a:pt x="6718" y="544"/>
                    <a:pt x="6669" y="515"/>
                  </a:cubicBezTo>
                  <a:lnTo>
                    <a:pt x="6630" y="486"/>
                  </a:lnTo>
                  <a:lnTo>
                    <a:pt x="6504" y="418"/>
                  </a:lnTo>
                  <a:lnTo>
                    <a:pt x="6456" y="398"/>
                  </a:lnTo>
                  <a:lnTo>
                    <a:pt x="6397" y="359"/>
                  </a:lnTo>
                  <a:lnTo>
                    <a:pt x="6349" y="340"/>
                  </a:lnTo>
                  <a:lnTo>
                    <a:pt x="6261" y="291"/>
                  </a:lnTo>
                  <a:lnTo>
                    <a:pt x="6213" y="272"/>
                  </a:lnTo>
                  <a:lnTo>
                    <a:pt x="6203" y="262"/>
                  </a:lnTo>
                  <a:cubicBezTo>
                    <a:pt x="6155" y="243"/>
                    <a:pt x="6106" y="224"/>
                    <a:pt x="6058" y="204"/>
                  </a:cubicBezTo>
                  <a:lnTo>
                    <a:pt x="6038" y="194"/>
                  </a:lnTo>
                  <a:lnTo>
                    <a:pt x="5999" y="185"/>
                  </a:lnTo>
                  <a:lnTo>
                    <a:pt x="5912" y="146"/>
                  </a:lnTo>
                  <a:cubicBezTo>
                    <a:pt x="5893" y="146"/>
                    <a:pt x="5873" y="136"/>
                    <a:pt x="5854" y="136"/>
                  </a:cubicBezTo>
                  <a:lnTo>
                    <a:pt x="5805" y="117"/>
                  </a:lnTo>
                  <a:lnTo>
                    <a:pt x="5776" y="107"/>
                  </a:lnTo>
                  <a:cubicBezTo>
                    <a:pt x="5728" y="88"/>
                    <a:pt x="5679" y="78"/>
                    <a:pt x="5630" y="68"/>
                  </a:cubicBezTo>
                  <a:lnTo>
                    <a:pt x="5504" y="39"/>
                  </a:lnTo>
                  <a:lnTo>
                    <a:pt x="5465" y="29"/>
                  </a:lnTo>
                  <a:lnTo>
                    <a:pt x="5417" y="20"/>
                  </a:lnTo>
                  <a:lnTo>
                    <a:pt x="5359" y="10"/>
                  </a:lnTo>
                  <a:lnTo>
                    <a:pt x="5281"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7"/>
            <p:cNvSpPr/>
            <p:nvPr/>
          </p:nvSpPr>
          <p:spPr>
            <a:xfrm>
              <a:off x="5932525" y="1308725"/>
              <a:ext cx="138325" cy="97575"/>
            </a:xfrm>
            <a:custGeom>
              <a:avLst/>
              <a:gdLst/>
              <a:ahLst/>
              <a:cxnLst/>
              <a:rect l="l" t="t" r="r" b="b"/>
              <a:pathLst>
                <a:path w="5533" h="3903" extrusionOk="0">
                  <a:moveTo>
                    <a:pt x="5533" y="0"/>
                  </a:moveTo>
                  <a:lnTo>
                    <a:pt x="1572" y="2301"/>
                  </a:lnTo>
                  <a:cubicBezTo>
                    <a:pt x="1505" y="2427"/>
                    <a:pt x="1427" y="2534"/>
                    <a:pt x="1340" y="2650"/>
                  </a:cubicBezTo>
                  <a:cubicBezTo>
                    <a:pt x="1301" y="2718"/>
                    <a:pt x="1252" y="2786"/>
                    <a:pt x="1204" y="2844"/>
                  </a:cubicBezTo>
                  <a:cubicBezTo>
                    <a:pt x="1136" y="2932"/>
                    <a:pt x="1058" y="3009"/>
                    <a:pt x="990" y="3097"/>
                  </a:cubicBezTo>
                  <a:cubicBezTo>
                    <a:pt x="942" y="3145"/>
                    <a:pt x="893" y="3203"/>
                    <a:pt x="845" y="3252"/>
                  </a:cubicBezTo>
                  <a:cubicBezTo>
                    <a:pt x="757" y="3339"/>
                    <a:pt x="670" y="3417"/>
                    <a:pt x="573" y="3495"/>
                  </a:cubicBezTo>
                  <a:cubicBezTo>
                    <a:pt x="534" y="3533"/>
                    <a:pt x="485" y="3572"/>
                    <a:pt x="447" y="3611"/>
                  </a:cubicBezTo>
                  <a:cubicBezTo>
                    <a:pt x="329" y="3698"/>
                    <a:pt x="211" y="3778"/>
                    <a:pt x="88" y="3851"/>
                  </a:cubicBezTo>
                  <a:lnTo>
                    <a:pt x="88" y="3851"/>
                  </a:lnTo>
                  <a:lnTo>
                    <a:pt x="3960" y="1602"/>
                  </a:lnTo>
                  <a:cubicBezTo>
                    <a:pt x="4116" y="1515"/>
                    <a:pt x="4261" y="1417"/>
                    <a:pt x="4397" y="1311"/>
                  </a:cubicBezTo>
                  <a:cubicBezTo>
                    <a:pt x="4446" y="1272"/>
                    <a:pt x="4484" y="1233"/>
                    <a:pt x="4533" y="1194"/>
                  </a:cubicBezTo>
                  <a:cubicBezTo>
                    <a:pt x="4620" y="1117"/>
                    <a:pt x="4717" y="1039"/>
                    <a:pt x="4795" y="952"/>
                  </a:cubicBezTo>
                  <a:cubicBezTo>
                    <a:pt x="4853" y="903"/>
                    <a:pt x="4892" y="845"/>
                    <a:pt x="4941" y="796"/>
                  </a:cubicBezTo>
                  <a:cubicBezTo>
                    <a:pt x="5018" y="719"/>
                    <a:pt x="5096" y="631"/>
                    <a:pt x="5164" y="544"/>
                  </a:cubicBezTo>
                  <a:cubicBezTo>
                    <a:pt x="5212" y="486"/>
                    <a:pt x="5251" y="418"/>
                    <a:pt x="5300" y="350"/>
                  </a:cubicBezTo>
                  <a:cubicBezTo>
                    <a:pt x="5339" y="292"/>
                    <a:pt x="5387" y="233"/>
                    <a:pt x="5426" y="175"/>
                  </a:cubicBezTo>
                  <a:cubicBezTo>
                    <a:pt x="5465" y="107"/>
                    <a:pt x="5494" y="59"/>
                    <a:pt x="5533" y="0"/>
                  </a:cubicBezTo>
                  <a:close/>
                  <a:moveTo>
                    <a:pt x="88" y="3851"/>
                  </a:moveTo>
                  <a:lnTo>
                    <a:pt x="0" y="3902"/>
                  </a:lnTo>
                  <a:cubicBezTo>
                    <a:pt x="30" y="3886"/>
                    <a:pt x="59" y="3869"/>
                    <a:pt x="88" y="385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7"/>
            <p:cNvSpPr/>
            <p:nvPr/>
          </p:nvSpPr>
          <p:spPr>
            <a:xfrm>
              <a:off x="5444050" y="601850"/>
              <a:ext cx="243900" cy="97350"/>
            </a:xfrm>
            <a:custGeom>
              <a:avLst/>
              <a:gdLst/>
              <a:ahLst/>
              <a:cxnLst/>
              <a:rect l="l" t="t" r="r" b="b"/>
              <a:pathLst>
                <a:path w="9756" h="3894" extrusionOk="0">
                  <a:moveTo>
                    <a:pt x="89" y="2629"/>
                  </a:moveTo>
                  <a:lnTo>
                    <a:pt x="89" y="2629"/>
                  </a:lnTo>
                  <a:cubicBezTo>
                    <a:pt x="59" y="2644"/>
                    <a:pt x="30" y="2661"/>
                    <a:pt x="0" y="2680"/>
                  </a:cubicBezTo>
                  <a:lnTo>
                    <a:pt x="89" y="2629"/>
                  </a:lnTo>
                  <a:close/>
                  <a:moveTo>
                    <a:pt x="5562" y="1"/>
                  </a:moveTo>
                  <a:cubicBezTo>
                    <a:pt x="5455" y="1"/>
                    <a:pt x="5348" y="1"/>
                    <a:pt x="5242" y="10"/>
                  </a:cubicBezTo>
                  <a:lnTo>
                    <a:pt x="5213" y="10"/>
                  </a:lnTo>
                  <a:cubicBezTo>
                    <a:pt x="5193" y="10"/>
                    <a:pt x="5174" y="20"/>
                    <a:pt x="5154" y="20"/>
                  </a:cubicBezTo>
                  <a:cubicBezTo>
                    <a:pt x="5067" y="30"/>
                    <a:pt x="4980" y="49"/>
                    <a:pt x="4892" y="59"/>
                  </a:cubicBezTo>
                  <a:cubicBezTo>
                    <a:pt x="4883" y="59"/>
                    <a:pt x="4863" y="59"/>
                    <a:pt x="4844" y="69"/>
                  </a:cubicBezTo>
                  <a:cubicBezTo>
                    <a:pt x="4824" y="78"/>
                    <a:pt x="4815" y="78"/>
                    <a:pt x="4805" y="78"/>
                  </a:cubicBezTo>
                  <a:cubicBezTo>
                    <a:pt x="4679" y="108"/>
                    <a:pt x="4553" y="137"/>
                    <a:pt x="4426" y="176"/>
                  </a:cubicBezTo>
                  <a:cubicBezTo>
                    <a:pt x="4368" y="195"/>
                    <a:pt x="4320" y="224"/>
                    <a:pt x="4271" y="243"/>
                  </a:cubicBezTo>
                  <a:cubicBezTo>
                    <a:pt x="4242" y="253"/>
                    <a:pt x="4213" y="263"/>
                    <a:pt x="4184" y="273"/>
                  </a:cubicBezTo>
                  <a:cubicBezTo>
                    <a:pt x="4106" y="311"/>
                    <a:pt x="4028" y="350"/>
                    <a:pt x="3951" y="399"/>
                  </a:cubicBezTo>
                  <a:lnTo>
                    <a:pt x="89" y="2629"/>
                  </a:lnTo>
                  <a:lnTo>
                    <a:pt x="89" y="2629"/>
                  </a:lnTo>
                  <a:cubicBezTo>
                    <a:pt x="137" y="2603"/>
                    <a:pt x="185" y="2581"/>
                    <a:pt x="233" y="2563"/>
                  </a:cubicBezTo>
                  <a:cubicBezTo>
                    <a:pt x="262" y="2544"/>
                    <a:pt x="291" y="2534"/>
                    <a:pt x="311" y="2524"/>
                  </a:cubicBezTo>
                  <a:cubicBezTo>
                    <a:pt x="369" y="2505"/>
                    <a:pt x="418" y="2476"/>
                    <a:pt x="476" y="2456"/>
                  </a:cubicBezTo>
                  <a:cubicBezTo>
                    <a:pt x="602" y="2418"/>
                    <a:pt x="719" y="2389"/>
                    <a:pt x="845" y="2359"/>
                  </a:cubicBezTo>
                  <a:lnTo>
                    <a:pt x="942" y="2340"/>
                  </a:lnTo>
                  <a:cubicBezTo>
                    <a:pt x="1029" y="2330"/>
                    <a:pt x="1116" y="2311"/>
                    <a:pt x="1204" y="2301"/>
                  </a:cubicBezTo>
                  <a:lnTo>
                    <a:pt x="1282" y="2291"/>
                  </a:lnTo>
                  <a:cubicBezTo>
                    <a:pt x="1388" y="2291"/>
                    <a:pt x="1495" y="2282"/>
                    <a:pt x="1612" y="2282"/>
                  </a:cubicBezTo>
                  <a:lnTo>
                    <a:pt x="1621" y="2282"/>
                  </a:lnTo>
                  <a:cubicBezTo>
                    <a:pt x="1728" y="2282"/>
                    <a:pt x="1825" y="2282"/>
                    <a:pt x="1922" y="2291"/>
                  </a:cubicBezTo>
                  <a:cubicBezTo>
                    <a:pt x="1971" y="2291"/>
                    <a:pt x="2019" y="2301"/>
                    <a:pt x="2058" y="2301"/>
                  </a:cubicBezTo>
                  <a:cubicBezTo>
                    <a:pt x="2107" y="2311"/>
                    <a:pt x="2184" y="2311"/>
                    <a:pt x="2242" y="2321"/>
                  </a:cubicBezTo>
                  <a:lnTo>
                    <a:pt x="2407" y="2350"/>
                  </a:lnTo>
                  <a:lnTo>
                    <a:pt x="2553" y="2379"/>
                  </a:lnTo>
                  <a:cubicBezTo>
                    <a:pt x="2621" y="2389"/>
                    <a:pt x="2679" y="2398"/>
                    <a:pt x="2747" y="2418"/>
                  </a:cubicBezTo>
                  <a:lnTo>
                    <a:pt x="2873" y="2447"/>
                  </a:lnTo>
                  <a:cubicBezTo>
                    <a:pt x="2961" y="2466"/>
                    <a:pt x="3048" y="2495"/>
                    <a:pt x="3145" y="2515"/>
                  </a:cubicBezTo>
                  <a:lnTo>
                    <a:pt x="3184" y="2534"/>
                  </a:lnTo>
                  <a:cubicBezTo>
                    <a:pt x="3291" y="2563"/>
                    <a:pt x="3397" y="2592"/>
                    <a:pt x="3495" y="2631"/>
                  </a:cubicBezTo>
                  <a:lnTo>
                    <a:pt x="3582" y="2670"/>
                  </a:lnTo>
                  <a:cubicBezTo>
                    <a:pt x="3660" y="2699"/>
                    <a:pt x="3737" y="2719"/>
                    <a:pt x="3815" y="2757"/>
                  </a:cubicBezTo>
                  <a:cubicBezTo>
                    <a:pt x="3854" y="2767"/>
                    <a:pt x="3883" y="2787"/>
                    <a:pt x="3922" y="2806"/>
                  </a:cubicBezTo>
                  <a:cubicBezTo>
                    <a:pt x="3990" y="2825"/>
                    <a:pt x="4058" y="2854"/>
                    <a:pt x="4125" y="2893"/>
                  </a:cubicBezTo>
                  <a:lnTo>
                    <a:pt x="4252" y="2942"/>
                  </a:lnTo>
                  <a:lnTo>
                    <a:pt x="4446" y="3039"/>
                  </a:lnTo>
                  <a:lnTo>
                    <a:pt x="4562" y="3097"/>
                  </a:lnTo>
                  <a:cubicBezTo>
                    <a:pt x="4659" y="3155"/>
                    <a:pt x="4747" y="3204"/>
                    <a:pt x="4844" y="3252"/>
                  </a:cubicBezTo>
                  <a:cubicBezTo>
                    <a:pt x="4989" y="3340"/>
                    <a:pt x="5145" y="3437"/>
                    <a:pt x="5290" y="3534"/>
                  </a:cubicBezTo>
                  <a:lnTo>
                    <a:pt x="5358" y="3573"/>
                  </a:lnTo>
                  <a:cubicBezTo>
                    <a:pt x="5504" y="3679"/>
                    <a:pt x="5649" y="3786"/>
                    <a:pt x="5795" y="3893"/>
                  </a:cubicBezTo>
                  <a:lnTo>
                    <a:pt x="9755" y="1593"/>
                  </a:lnTo>
                  <a:lnTo>
                    <a:pt x="9648" y="1525"/>
                  </a:lnTo>
                  <a:cubicBezTo>
                    <a:pt x="9561" y="1457"/>
                    <a:pt x="9483" y="1399"/>
                    <a:pt x="9396" y="1331"/>
                  </a:cubicBezTo>
                  <a:lnTo>
                    <a:pt x="9309" y="1282"/>
                  </a:lnTo>
                  <a:lnTo>
                    <a:pt x="9241" y="1233"/>
                  </a:lnTo>
                  <a:lnTo>
                    <a:pt x="9124" y="1156"/>
                  </a:lnTo>
                  <a:cubicBezTo>
                    <a:pt x="9037" y="1107"/>
                    <a:pt x="8949" y="1049"/>
                    <a:pt x="8862" y="991"/>
                  </a:cubicBezTo>
                  <a:lnTo>
                    <a:pt x="8794" y="962"/>
                  </a:lnTo>
                  <a:cubicBezTo>
                    <a:pt x="8726" y="923"/>
                    <a:pt x="8649" y="874"/>
                    <a:pt x="8581" y="836"/>
                  </a:cubicBezTo>
                  <a:lnTo>
                    <a:pt x="8513" y="806"/>
                  </a:lnTo>
                  <a:lnTo>
                    <a:pt x="8396" y="738"/>
                  </a:lnTo>
                  <a:lnTo>
                    <a:pt x="8299" y="690"/>
                  </a:lnTo>
                  <a:lnTo>
                    <a:pt x="8202" y="641"/>
                  </a:lnTo>
                  <a:lnTo>
                    <a:pt x="8076" y="593"/>
                  </a:lnTo>
                  <a:cubicBezTo>
                    <a:pt x="8057" y="583"/>
                    <a:pt x="8037" y="573"/>
                    <a:pt x="8018" y="564"/>
                  </a:cubicBezTo>
                  <a:cubicBezTo>
                    <a:pt x="7969" y="535"/>
                    <a:pt x="7921" y="525"/>
                    <a:pt x="7872" y="506"/>
                  </a:cubicBezTo>
                  <a:lnTo>
                    <a:pt x="7765" y="457"/>
                  </a:lnTo>
                  <a:lnTo>
                    <a:pt x="7726" y="438"/>
                  </a:lnTo>
                  <a:cubicBezTo>
                    <a:pt x="7668" y="408"/>
                    <a:pt x="7610" y="389"/>
                    <a:pt x="7542" y="370"/>
                  </a:cubicBezTo>
                  <a:lnTo>
                    <a:pt x="7445" y="331"/>
                  </a:lnTo>
                  <a:lnTo>
                    <a:pt x="7435" y="331"/>
                  </a:lnTo>
                  <a:cubicBezTo>
                    <a:pt x="7338" y="302"/>
                    <a:pt x="7241" y="263"/>
                    <a:pt x="7134" y="234"/>
                  </a:cubicBezTo>
                  <a:lnTo>
                    <a:pt x="7096" y="224"/>
                  </a:lnTo>
                  <a:cubicBezTo>
                    <a:pt x="7008" y="195"/>
                    <a:pt x="6921" y="176"/>
                    <a:pt x="6834" y="156"/>
                  </a:cubicBezTo>
                  <a:lnTo>
                    <a:pt x="6824" y="156"/>
                  </a:lnTo>
                  <a:lnTo>
                    <a:pt x="6698" y="127"/>
                  </a:lnTo>
                  <a:cubicBezTo>
                    <a:pt x="6649" y="117"/>
                    <a:pt x="6591" y="98"/>
                    <a:pt x="6533" y="88"/>
                  </a:cubicBezTo>
                  <a:lnTo>
                    <a:pt x="6513" y="88"/>
                  </a:lnTo>
                  <a:cubicBezTo>
                    <a:pt x="6465" y="78"/>
                    <a:pt x="6416" y="69"/>
                    <a:pt x="6358" y="59"/>
                  </a:cubicBezTo>
                  <a:cubicBezTo>
                    <a:pt x="6309" y="59"/>
                    <a:pt x="6261" y="49"/>
                    <a:pt x="6222" y="40"/>
                  </a:cubicBezTo>
                  <a:lnTo>
                    <a:pt x="6193" y="40"/>
                  </a:lnTo>
                  <a:cubicBezTo>
                    <a:pt x="6135" y="30"/>
                    <a:pt x="6076" y="30"/>
                    <a:pt x="6018" y="20"/>
                  </a:cubicBezTo>
                  <a:cubicBezTo>
                    <a:pt x="5979" y="20"/>
                    <a:pt x="5931" y="10"/>
                    <a:pt x="5892" y="10"/>
                  </a:cubicBezTo>
                  <a:lnTo>
                    <a:pt x="5882" y="10"/>
                  </a:lnTo>
                  <a:cubicBezTo>
                    <a:pt x="5776" y="10"/>
                    <a:pt x="5678" y="1"/>
                    <a:pt x="558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7"/>
            <p:cNvSpPr/>
            <p:nvPr/>
          </p:nvSpPr>
          <p:spPr>
            <a:xfrm>
              <a:off x="6038550" y="1341725"/>
              <a:ext cx="101950" cy="59475"/>
            </a:xfrm>
            <a:custGeom>
              <a:avLst/>
              <a:gdLst/>
              <a:ahLst/>
              <a:cxnLst/>
              <a:rect l="l" t="t" r="r" b="b"/>
              <a:pathLst>
                <a:path w="4078" h="2379" extrusionOk="0">
                  <a:moveTo>
                    <a:pt x="4077" y="0"/>
                  </a:moveTo>
                  <a:lnTo>
                    <a:pt x="127" y="2301"/>
                  </a:lnTo>
                  <a:cubicBezTo>
                    <a:pt x="117" y="2308"/>
                    <a:pt x="108" y="2315"/>
                    <a:pt x="98" y="2322"/>
                  </a:cubicBezTo>
                  <a:lnTo>
                    <a:pt x="98" y="2322"/>
                  </a:lnTo>
                  <a:lnTo>
                    <a:pt x="3961" y="88"/>
                  </a:lnTo>
                  <a:cubicBezTo>
                    <a:pt x="4000" y="59"/>
                    <a:pt x="4039" y="30"/>
                    <a:pt x="4077" y="0"/>
                  </a:cubicBezTo>
                  <a:close/>
                  <a:moveTo>
                    <a:pt x="98" y="2322"/>
                  </a:moveTo>
                  <a:lnTo>
                    <a:pt x="1" y="2378"/>
                  </a:lnTo>
                  <a:cubicBezTo>
                    <a:pt x="37" y="2364"/>
                    <a:pt x="69" y="2344"/>
                    <a:pt x="98" y="2322"/>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7"/>
            <p:cNvSpPr/>
            <p:nvPr/>
          </p:nvSpPr>
          <p:spPr>
            <a:xfrm>
              <a:off x="6352550" y="1541675"/>
              <a:ext cx="129125" cy="85200"/>
            </a:xfrm>
            <a:custGeom>
              <a:avLst/>
              <a:gdLst/>
              <a:ahLst/>
              <a:cxnLst/>
              <a:rect l="l" t="t" r="r" b="b"/>
              <a:pathLst>
                <a:path w="5165" h="3408" extrusionOk="0">
                  <a:moveTo>
                    <a:pt x="5164" y="0"/>
                  </a:moveTo>
                  <a:lnTo>
                    <a:pt x="1204" y="2291"/>
                  </a:lnTo>
                  <a:cubicBezTo>
                    <a:pt x="895" y="2746"/>
                    <a:pt x="488" y="3124"/>
                    <a:pt x="5" y="3405"/>
                  </a:cubicBezTo>
                  <a:lnTo>
                    <a:pt x="5" y="3405"/>
                  </a:lnTo>
                  <a:lnTo>
                    <a:pt x="3961" y="1107"/>
                  </a:lnTo>
                  <a:cubicBezTo>
                    <a:pt x="4436" y="825"/>
                    <a:pt x="4844" y="447"/>
                    <a:pt x="5164" y="0"/>
                  </a:cubicBezTo>
                  <a:close/>
                  <a:moveTo>
                    <a:pt x="5" y="3405"/>
                  </a:moveTo>
                  <a:lnTo>
                    <a:pt x="1" y="3407"/>
                  </a:lnTo>
                  <a:cubicBezTo>
                    <a:pt x="2" y="3406"/>
                    <a:pt x="4" y="3406"/>
                    <a:pt x="5" y="3405"/>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7"/>
            <p:cNvSpPr/>
            <p:nvPr/>
          </p:nvSpPr>
          <p:spPr>
            <a:xfrm>
              <a:off x="5664375" y="490225"/>
              <a:ext cx="513000" cy="405750"/>
            </a:xfrm>
            <a:custGeom>
              <a:avLst/>
              <a:gdLst/>
              <a:ahLst/>
              <a:cxnLst/>
              <a:rect l="l" t="t" r="r" b="b"/>
              <a:pathLst>
                <a:path w="20520" h="16230" extrusionOk="0">
                  <a:moveTo>
                    <a:pt x="193" y="2907"/>
                  </a:moveTo>
                  <a:lnTo>
                    <a:pt x="193" y="2907"/>
                  </a:lnTo>
                  <a:cubicBezTo>
                    <a:pt x="126" y="2942"/>
                    <a:pt x="61" y="2980"/>
                    <a:pt x="1" y="3020"/>
                  </a:cubicBezTo>
                  <a:lnTo>
                    <a:pt x="193" y="2907"/>
                  </a:lnTo>
                  <a:close/>
                  <a:moveTo>
                    <a:pt x="6649" y="1"/>
                  </a:moveTo>
                  <a:cubicBezTo>
                    <a:pt x="6494" y="1"/>
                    <a:pt x="6339" y="11"/>
                    <a:pt x="6184" y="20"/>
                  </a:cubicBezTo>
                  <a:lnTo>
                    <a:pt x="6174" y="20"/>
                  </a:lnTo>
                  <a:cubicBezTo>
                    <a:pt x="5989" y="40"/>
                    <a:pt x="5805" y="69"/>
                    <a:pt x="5630" y="98"/>
                  </a:cubicBezTo>
                  <a:cubicBezTo>
                    <a:pt x="5611" y="98"/>
                    <a:pt x="5591" y="98"/>
                    <a:pt x="5582" y="108"/>
                  </a:cubicBezTo>
                  <a:lnTo>
                    <a:pt x="5543" y="117"/>
                  </a:lnTo>
                  <a:cubicBezTo>
                    <a:pt x="5456" y="137"/>
                    <a:pt x="5378" y="156"/>
                    <a:pt x="5291" y="176"/>
                  </a:cubicBezTo>
                  <a:cubicBezTo>
                    <a:pt x="5261" y="185"/>
                    <a:pt x="5223" y="185"/>
                    <a:pt x="5193" y="195"/>
                  </a:cubicBezTo>
                  <a:cubicBezTo>
                    <a:pt x="5067" y="234"/>
                    <a:pt x="4961" y="263"/>
                    <a:pt x="4844" y="302"/>
                  </a:cubicBezTo>
                  <a:cubicBezTo>
                    <a:pt x="4844" y="311"/>
                    <a:pt x="4834" y="311"/>
                    <a:pt x="4825" y="311"/>
                  </a:cubicBezTo>
                  <a:cubicBezTo>
                    <a:pt x="4698" y="360"/>
                    <a:pt x="4572" y="409"/>
                    <a:pt x="4446" y="467"/>
                  </a:cubicBezTo>
                  <a:lnTo>
                    <a:pt x="4339" y="515"/>
                  </a:lnTo>
                  <a:cubicBezTo>
                    <a:pt x="4213" y="574"/>
                    <a:pt x="4077" y="641"/>
                    <a:pt x="3951" y="719"/>
                  </a:cubicBezTo>
                  <a:lnTo>
                    <a:pt x="193" y="2907"/>
                  </a:lnTo>
                  <a:lnTo>
                    <a:pt x="193" y="2907"/>
                  </a:lnTo>
                  <a:cubicBezTo>
                    <a:pt x="257" y="2874"/>
                    <a:pt x="323" y="2844"/>
                    <a:pt x="389" y="2816"/>
                  </a:cubicBezTo>
                  <a:cubicBezTo>
                    <a:pt x="418" y="2796"/>
                    <a:pt x="457" y="2787"/>
                    <a:pt x="486" y="2767"/>
                  </a:cubicBezTo>
                  <a:cubicBezTo>
                    <a:pt x="612" y="2709"/>
                    <a:pt x="738" y="2660"/>
                    <a:pt x="874" y="2612"/>
                  </a:cubicBezTo>
                  <a:lnTo>
                    <a:pt x="894" y="2602"/>
                  </a:lnTo>
                  <a:cubicBezTo>
                    <a:pt x="1010" y="2563"/>
                    <a:pt x="1127" y="2525"/>
                    <a:pt x="1243" y="2495"/>
                  </a:cubicBezTo>
                  <a:cubicBezTo>
                    <a:pt x="1272" y="2486"/>
                    <a:pt x="1311" y="2476"/>
                    <a:pt x="1340" y="2466"/>
                  </a:cubicBezTo>
                  <a:cubicBezTo>
                    <a:pt x="1427" y="2447"/>
                    <a:pt x="1505" y="2427"/>
                    <a:pt x="1592" y="2408"/>
                  </a:cubicBezTo>
                  <a:lnTo>
                    <a:pt x="1680" y="2398"/>
                  </a:lnTo>
                  <a:cubicBezTo>
                    <a:pt x="1855" y="2360"/>
                    <a:pt x="2039" y="2330"/>
                    <a:pt x="2223" y="2321"/>
                  </a:cubicBezTo>
                  <a:lnTo>
                    <a:pt x="2233" y="2321"/>
                  </a:lnTo>
                  <a:cubicBezTo>
                    <a:pt x="2388" y="2301"/>
                    <a:pt x="2544" y="2292"/>
                    <a:pt x="2699" y="2292"/>
                  </a:cubicBezTo>
                  <a:lnTo>
                    <a:pt x="2835" y="2292"/>
                  </a:lnTo>
                  <a:cubicBezTo>
                    <a:pt x="2942" y="2292"/>
                    <a:pt x="3048" y="2292"/>
                    <a:pt x="3155" y="2301"/>
                  </a:cubicBezTo>
                  <a:lnTo>
                    <a:pt x="3281" y="2311"/>
                  </a:lnTo>
                  <a:cubicBezTo>
                    <a:pt x="3408" y="2321"/>
                    <a:pt x="3543" y="2330"/>
                    <a:pt x="3679" y="2350"/>
                  </a:cubicBezTo>
                  <a:lnTo>
                    <a:pt x="3699" y="2350"/>
                  </a:lnTo>
                  <a:cubicBezTo>
                    <a:pt x="3825" y="2369"/>
                    <a:pt x="3961" y="2389"/>
                    <a:pt x="4097" y="2418"/>
                  </a:cubicBezTo>
                  <a:lnTo>
                    <a:pt x="4242" y="2447"/>
                  </a:lnTo>
                  <a:cubicBezTo>
                    <a:pt x="4320" y="2466"/>
                    <a:pt x="4407" y="2486"/>
                    <a:pt x="4485" y="2505"/>
                  </a:cubicBezTo>
                  <a:lnTo>
                    <a:pt x="4689" y="2563"/>
                  </a:lnTo>
                  <a:cubicBezTo>
                    <a:pt x="4747" y="2573"/>
                    <a:pt x="4805" y="2592"/>
                    <a:pt x="4873" y="2612"/>
                  </a:cubicBezTo>
                  <a:cubicBezTo>
                    <a:pt x="4961" y="2641"/>
                    <a:pt x="5048" y="2670"/>
                    <a:pt x="5135" y="2699"/>
                  </a:cubicBezTo>
                  <a:lnTo>
                    <a:pt x="5261" y="2738"/>
                  </a:lnTo>
                  <a:cubicBezTo>
                    <a:pt x="5388" y="2777"/>
                    <a:pt x="5514" y="2825"/>
                    <a:pt x="5650" y="2884"/>
                  </a:cubicBezTo>
                  <a:cubicBezTo>
                    <a:pt x="5766" y="2932"/>
                    <a:pt x="5892" y="2981"/>
                    <a:pt x="5999" y="3029"/>
                  </a:cubicBezTo>
                  <a:lnTo>
                    <a:pt x="6077" y="3068"/>
                  </a:lnTo>
                  <a:cubicBezTo>
                    <a:pt x="6174" y="3107"/>
                    <a:pt x="6271" y="3155"/>
                    <a:pt x="6368" y="3204"/>
                  </a:cubicBezTo>
                  <a:lnTo>
                    <a:pt x="6484" y="3262"/>
                  </a:lnTo>
                  <a:lnTo>
                    <a:pt x="6727" y="3388"/>
                  </a:lnTo>
                  <a:cubicBezTo>
                    <a:pt x="6834" y="3447"/>
                    <a:pt x="6941" y="3505"/>
                    <a:pt x="7047" y="3563"/>
                  </a:cubicBezTo>
                  <a:cubicBezTo>
                    <a:pt x="7125" y="3612"/>
                    <a:pt x="7193" y="3650"/>
                    <a:pt x="7271" y="3699"/>
                  </a:cubicBezTo>
                  <a:lnTo>
                    <a:pt x="7494" y="3835"/>
                  </a:lnTo>
                  <a:lnTo>
                    <a:pt x="7639" y="3913"/>
                  </a:lnTo>
                  <a:cubicBezTo>
                    <a:pt x="7717" y="3971"/>
                    <a:pt x="7804" y="4019"/>
                    <a:pt x="7882" y="4068"/>
                  </a:cubicBezTo>
                  <a:lnTo>
                    <a:pt x="8047" y="4184"/>
                  </a:lnTo>
                  <a:cubicBezTo>
                    <a:pt x="8125" y="4243"/>
                    <a:pt x="8212" y="4301"/>
                    <a:pt x="8299" y="4359"/>
                  </a:cubicBezTo>
                  <a:lnTo>
                    <a:pt x="8455" y="4485"/>
                  </a:lnTo>
                  <a:cubicBezTo>
                    <a:pt x="8542" y="4553"/>
                    <a:pt x="8639" y="4621"/>
                    <a:pt x="8736" y="4699"/>
                  </a:cubicBezTo>
                  <a:lnTo>
                    <a:pt x="8862" y="4796"/>
                  </a:lnTo>
                  <a:cubicBezTo>
                    <a:pt x="9008" y="4912"/>
                    <a:pt x="9144" y="5029"/>
                    <a:pt x="9290" y="5145"/>
                  </a:cubicBezTo>
                  <a:cubicBezTo>
                    <a:pt x="9309" y="5155"/>
                    <a:pt x="9319" y="5174"/>
                    <a:pt x="9338" y="5194"/>
                  </a:cubicBezTo>
                  <a:cubicBezTo>
                    <a:pt x="9464" y="5301"/>
                    <a:pt x="9590" y="5407"/>
                    <a:pt x="9717" y="5514"/>
                  </a:cubicBezTo>
                  <a:lnTo>
                    <a:pt x="9852" y="5640"/>
                  </a:lnTo>
                  <a:cubicBezTo>
                    <a:pt x="9950" y="5728"/>
                    <a:pt x="10056" y="5825"/>
                    <a:pt x="10153" y="5922"/>
                  </a:cubicBezTo>
                  <a:lnTo>
                    <a:pt x="10289" y="6048"/>
                  </a:lnTo>
                  <a:cubicBezTo>
                    <a:pt x="10406" y="6164"/>
                    <a:pt x="10532" y="6281"/>
                    <a:pt x="10648" y="6407"/>
                  </a:cubicBezTo>
                  <a:lnTo>
                    <a:pt x="10707" y="6465"/>
                  </a:lnTo>
                  <a:cubicBezTo>
                    <a:pt x="10843" y="6601"/>
                    <a:pt x="10978" y="6737"/>
                    <a:pt x="11105" y="6883"/>
                  </a:cubicBezTo>
                  <a:lnTo>
                    <a:pt x="11231" y="7019"/>
                  </a:lnTo>
                  <a:cubicBezTo>
                    <a:pt x="11318" y="7116"/>
                    <a:pt x="11415" y="7213"/>
                    <a:pt x="11503" y="7319"/>
                  </a:cubicBezTo>
                  <a:lnTo>
                    <a:pt x="11638" y="7475"/>
                  </a:lnTo>
                  <a:cubicBezTo>
                    <a:pt x="11726" y="7582"/>
                    <a:pt x="11823" y="7679"/>
                    <a:pt x="11910" y="7785"/>
                  </a:cubicBezTo>
                  <a:lnTo>
                    <a:pt x="12027" y="7931"/>
                  </a:lnTo>
                  <a:cubicBezTo>
                    <a:pt x="12153" y="8086"/>
                    <a:pt x="12289" y="8242"/>
                    <a:pt x="12415" y="8407"/>
                  </a:cubicBezTo>
                  <a:lnTo>
                    <a:pt x="12425" y="8426"/>
                  </a:lnTo>
                  <a:cubicBezTo>
                    <a:pt x="12561" y="8601"/>
                    <a:pt x="12696" y="8775"/>
                    <a:pt x="12823" y="8950"/>
                  </a:cubicBezTo>
                  <a:lnTo>
                    <a:pt x="12920" y="9076"/>
                  </a:lnTo>
                  <a:cubicBezTo>
                    <a:pt x="13114" y="9338"/>
                    <a:pt x="13298" y="9600"/>
                    <a:pt x="13483" y="9872"/>
                  </a:cubicBezTo>
                  <a:lnTo>
                    <a:pt x="13560" y="9989"/>
                  </a:lnTo>
                  <a:cubicBezTo>
                    <a:pt x="13696" y="10193"/>
                    <a:pt x="13822" y="10387"/>
                    <a:pt x="13949" y="10581"/>
                  </a:cubicBezTo>
                  <a:lnTo>
                    <a:pt x="13997" y="10658"/>
                  </a:lnTo>
                  <a:cubicBezTo>
                    <a:pt x="14104" y="10843"/>
                    <a:pt x="14220" y="11018"/>
                    <a:pt x="14327" y="11202"/>
                  </a:cubicBezTo>
                  <a:cubicBezTo>
                    <a:pt x="14356" y="11251"/>
                    <a:pt x="14376" y="11289"/>
                    <a:pt x="14405" y="11338"/>
                  </a:cubicBezTo>
                  <a:cubicBezTo>
                    <a:pt x="14560" y="11600"/>
                    <a:pt x="14706" y="11872"/>
                    <a:pt x="14851" y="12144"/>
                  </a:cubicBezTo>
                  <a:cubicBezTo>
                    <a:pt x="14880" y="12192"/>
                    <a:pt x="14909" y="12231"/>
                    <a:pt x="14929" y="12279"/>
                  </a:cubicBezTo>
                  <a:cubicBezTo>
                    <a:pt x="14997" y="12415"/>
                    <a:pt x="15065" y="12551"/>
                    <a:pt x="15133" y="12677"/>
                  </a:cubicBezTo>
                  <a:lnTo>
                    <a:pt x="15210" y="12823"/>
                  </a:lnTo>
                  <a:cubicBezTo>
                    <a:pt x="15269" y="12949"/>
                    <a:pt x="15327" y="13056"/>
                    <a:pt x="15375" y="13172"/>
                  </a:cubicBezTo>
                  <a:cubicBezTo>
                    <a:pt x="15405" y="13221"/>
                    <a:pt x="15424" y="13279"/>
                    <a:pt x="15453" y="13328"/>
                  </a:cubicBezTo>
                  <a:cubicBezTo>
                    <a:pt x="15482" y="13396"/>
                    <a:pt x="15511" y="13464"/>
                    <a:pt x="15550" y="13541"/>
                  </a:cubicBezTo>
                  <a:cubicBezTo>
                    <a:pt x="15579" y="13609"/>
                    <a:pt x="15628" y="13716"/>
                    <a:pt x="15667" y="13803"/>
                  </a:cubicBezTo>
                  <a:lnTo>
                    <a:pt x="15744" y="13978"/>
                  </a:lnTo>
                  <a:lnTo>
                    <a:pt x="15870" y="14269"/>
                  </a:lnTo>
                  <a:lnTo>
                    <a:pt x="15938" y="14463"/>
                  </a:lnTo>
                  <a:cubicBezTo>
                    <a:pt x="15977" y="14551"/>
                    <a:pt x="16016" y="14648"/>
                    <a:pt x="16055" y="14745"/>
                  </a:cubicBezTo>
                  <a:cubicBezTo>
                    <a:pt x="16084" y="14813"/>
                    <a:pt x="16113" y="14881"/>
                    <a:pt x="16132" y="14949"/>
                  </a:cubicBezTo>
                  <a:cubicBezTo>
                    <a:pt x="16162" y="15026"/>
                    <a:pt x="16200" y="15133"/>
                    <a:pt x="16230" y="15220"/>
                  </a:cubicBezTo>
                  <a:cubicBezTo>
                    <a:pt x="16268" y="15308"/>
                    <a:pt x="16288" y="15366"/>
                    <a:pt x="16307" y="15434"/>
                  </a:cubicBezTo>
                  <a:cubicBezTo>
                    <a:pt x="16336" y="15512"/>
                    <a:pt x="16365" y="15609"/>
                    <a:pt x="16395" y="15696"/>
                  </a:cubicBezTo>
                  <a:cubicBezTo>
                    <a:pt x="16424" y="15783"/>
                    <a:pt x="16443" y="15851"/>
                    <a:pt x="16472" y="15929"/>
                  </a:cubicBezTo>
                  <a:cubicBezTo>
                    <a:pt x="16501" y="16026"/>
                    <a:pt x="16540" y="16133"/>
                    <a:pt x="16569" y="16230"/>
                  </a:cubicBezTo>
                  <a:lnTo>
                    <a:pt x="20520" y="13929"/>
                  </a:lnTo>
                  <a:lnTo>
                    <a:pt x="20491" y="13823"/>
                  </a:lnTo>
                  <a:cubicBezTo>
                    <a:pt x="20471" y="13755"/>
                    <a:pt x="20452" y="13697"/>
                    <a:pt x="20432" y="13629"/>
                  </a:cubicBezTo>
                  <a:cubicBezTo>
                    <a:pt x="20403" y="13570"/>
                    <a:pt x="20374" y="13473"/>
                    <a:pt x="20355" y="13396"/>
                  </a:cubicBezTo>
                  <a:cubicBezTo>
                    <a:pt x="20355" y="13376"/>
                    <a:pt x="20345" y="13357"/>
                    <a:pt x="20335" y="13347"/>
                  </a:cubicBezTo>
                  <a:cubicBezTo>
                    <a:pt x="20316" y="13279"/>
                    <a:pt x="20287" y="13211"/>
                    <a:pt x="20267" y="13143"/>
                  </a:cubicBezTo>
                  <a:cubicBezTo>
                    <a:pt x="20238" y="13075"/>
                    <a:pt x="20219" y="12988"/>
                    <a:pt x="20190" y="12920"/>
                  </a:cubicBezTo>
                  <a:cubicBezTo>
                    <a:pt x="20180" y="12901"/>
                    <a:pt x="20180" y="12891"/>
                    <a:pt x="20170" y="12871"/>
                  </a:cubicBezTo>
                  <a:cubicBezTo>
                    <a:pt x="20141" y="12804"/>
                    <a:pt x="20112" y="12726"/>
                    <a:pt x="20093" y="12658"/>
                  </a:cubicBezTo>
                  <a:cubicBezTo>
                    <a:pt x="20064" y="12580"/>
                    <a:pt x="20034" y="12512"/>
                    <a:pt x="20005" y="12444"/>
                  </a:cubicBezTo>
                  <a:cubicBezTo>
                    <a:pt x="20005" y="12435"/>
                    <a:pt x="19996" y="12415"/>
                    <a:pt x="19996" y="12406"/>
                  </a:cubicBezTo>
                  <a:cubicBezTo>
                    <a:pt x="19966" y="12328"/>
                    <a:pt x="19928" y="12241"/>
                    <a:pt x="19899" y="12163"/>
                  </a:cubicBezTo>
                  <a:cubicBezTo>
                    <a:pt x="19869" y="12076"/>
                    <a:pt x="19850" y="12037"/>
                    <a:pt x="19821" y="11969"/>
                  </a:cubicBezTo>
                  <a:lnTo>
                    <a:pt x="19811" y="11940"/>
                  </a:lnTo>
                  <a:cubicBezTo>
                    <a:pt x="19772" y="11862"/>
                    <a:pt x="19734" y="11775"/>
                    <a:pt x="19704" y="11687"/>
                  </a:cubicBezTo>
                  <a:cubicBezTo>
                    <a:pt x="19675" y="11619"/>
                    <a:pt x="19646" y="11561"/>
                    <a:pt x="19617" y="11503"/>
                  </a:cubicBezTo>
                  <a:lnTo>
                    <a:pt x="19607" y="11483"/>
                  </a:lnTo>
                  <a:lnTo>
                    <a:pt x="19501" y="11241"/>
                  </a:lnTo>
                  <a:cubicBezTo>
                    <a:pt x="19471" y="11163"/>
                    <a:pt x="19442" y="11095"/>
                    <a:pt x="19404" y="11018"/>
                  </a:cubicBezTo>
                  <a:cubicBezTo>
                    <a:pt x="19404" y="11008"/>
                    <a:pt x="19404" y="11008"/>
                    <a:pt x="19404" y="10998"/>
                  </a:cubicBezTo>
                  <a:cubicBezTo>
                    <a:pt x="19384" y="10959"/>
                    <a:pt x="19365" y="10921"/>
                    <a:pt x="19336" y="10872"/>
                  </a:cubicBezTo>
                  <a:cubicBezTo>
                    <a:pt x="19287" y="10755"/>
                    <a:pt x="19229" y="10629"/>
                    <a:pt x="19171" y="10523"/>
                  </a:cubicBezTo>
                  <a:lnTo>
                    <a:pt x="19151" y="10484"/>
                  </a:lnTo>
                  <a:lnTo>
                    <a:pt x="19093" y="10377"/>
                  </a:lnTo>
                  <a:cubicBezTo>
                    <a:pt x="19025" y="10241"/>
                    <a:pt x="18957" y="10105"/>
                    <a:pt x="18889" y="9979"/>
                  </a:cubicBezTo>
                  <a:cubicBezTo>
                    <a:pt x="18879" y="9950"/>
                    <a:pt x="18860" y="9921"/>
                    <a:pt x="18850" y="9892"/>
                  </a:cubicBezTo>
                  <a:cubicBezTo>
                    <a:pt x="18831" y="9872"/>
                    <a:pt x="18821" y="9853"/>
                    <a:pt x="18811" y="9833"/>
                  </a:cubicBezTo>
                  <a:cubicBezTo>
                    <a:pt x="18666" y="9562"/>
                    <a:pt x="18520" y="9290"/>
                    <a:pt x="18365" y="9028"/>
                  </a:cubicBezTo>
                  <a:cubicBezTo>
                    <a:pt x="18355" y="9008"/>
                    <a:pt x="18346" y="8999"/>
                    <a:pt x="18336" y="8979"/>
                  </a:cubicBezTo>
                  <a:lnTo>
                    <a:pt x="18287" y="8892"/>
                  </a:lnTo>
                  <a:cubicBezTo>
                    <a:pt x="18181" y="8717"/>
                    <a:pt x="18064" y="8533"/>
                    <a:pt x="17948" y="8348"/>
                  </a:cubicBezTo>
                  <a:cubicBezTo>
                    <a:pt x="17938" y="8329"/>
                    <a:pt x="17918" y="8300"/>
                    <a:pt x="17909" y="8280"/>
                  </a:cubicBezTo>
                  <a:cubicBezTo>
                    <a:pt x="17783" y="8077"/>
                    <a:pt x="17656" y="7882"/>
                    <a:pt x="17520" y="7688"/>
                  </a:cubicBezTo>
                  <a:cubicBezTo>
                    <a:pt x="17511" y="7669"/>
                    <a:pt x="17491" y="7640"/>
                    <a:pt x="17482" y="7620"/>
                  </a:cubicBezTo>
                  <a:lnTo>
                    <a:pt x="17443" y="7562"/>
                  </a:lnTo>
                  <a:cubicBezTo>
                    <a:pt x="17258" y="7300"/>
                    <a:pt x="17074" y="7028"/>
                    <a:pt x="16880" y="6766"/>
                  </a:cubicBezTo>
                  <a:lnTo>
                    <a:pt x="16841" y="6718"/>
                  </a:lnTo>
                  <a:lnTo>
                    <a:pt x="16783" y="6650"/>
                  </a:lnTo>
                  <a:cubicBezTo>
                    <a:pt x="16657" y="6475"/>
                    <a:pt x="16521" y="6300"/>
                    <a:pt x="16385" y="6126"/>
                  </a:cubicBezTo>
                  <a:lnTo>
                    <a:pt x="16375" y="6106"/>
                  </a:lnTo>
                  <a:cubicBezTo>
                    <a:pt x="16249" y="5941"/>
                    <a:pt x="16123" y="5786"/>
                    <a:pt x="15987" y="5631"/>
                  </a:cubicBezTo>
                  <a:lnTo>
                    <a:pt x="15948" y="5582"/>
                  </a:lnTo>
                  <a:lnTo>
                    <a:pt x="15870" y="5485"/>
                  </a:lnTo>
                  <a:cubicBezTo>
                    <a:pt x="15783" y="5378"/>
                    <a:pt x="15696" y="5281"/>
                    <a:pt x="15599" y="5174"/>
                  </a:cubicBezTo>
                  <a:lnTo>
                    <a:pt x="15531" y="5097"/>
                  </a:lnTo>
                  <a:lnTo>
                    <a:pt x="15463" y="5019"/>
                  </a:lnTo>
                  <a:cubicBezTo>
                    <a:pt x="15375" y="4922"/>
                    <a:pt x="15288" y="4815"/>
                    <a:pt x="15191" y="4718"/>
                  </a:cubicBezTo>
                  <a:cubicBezTo>
                    <a:pt x="15162" y="4679"/>
                    <a:pt x="15133" y="4650"/>
                    <a:pt x="15104" y="4621"/>
                  </a:cubicBezTo>
                  <a:lnTo>
                    <a:pt x="15074" y="4582"/>
                  </a:lnTo>
                  <a:cubicBezTo>
                    <a:pt x="14939" y="4446"/>
                    <a:pt x="14803" y="4301"/>
                    <a:pt x="14667" y="4165"/>
                  </a:cubicBezTo>
                  <a:cubicBezTo>
                    <a:pt x="14667" y="4155"/>
                    <a:pt x="14667" y="4155"/>
                    <a:pt x="14657" y="4155"/>
                  </a:cubicBezTo>
                  <a:cubicBezTo>
                    <a:pt x="14647" y="4136"/>
                    <a:pt x="14628" y="4126"/>
                    <a:pt x="14618" y="4107"/>
                  </a:cubicBezTo>
                  <a:lnTo>
                    <a:pt x="14249" y="3748"/>
                  </a:lnTo>
                  <a:lnTo>
                    <a:pt x="14201" y="3689"/>
                  </a:lnTo>
                  <a:cubicBezTo>
                    <a:pt x="14172" y="3670"/>
                    <a:pt x="14143" y="3641"/>
                    <a:pt x="14114" y="3621"/>
                  </a:cubicBezTo>
                  <a:cubicBezTo>
                    <a:pt x="14017" y="3524"/>
                    <a:pt x="13910" y="3427"/>
                    <a:pt x="13813" y="3330"/>
                  </a:cubicBezTo>
                  <a:cubicBezTo>
                    <a:pt x="13784" y="3311"/>
                    <a:pt x="13754" y="3282"/>
                    <a:pt x="13725" y="3253"/>
                  </a:cubicBezTo>
                  <a:lnTo>
                    <a:pt x="13677" y="3214"/>
                  </a:lnTo>
                  <a:cubicBezTo>
                    <a:pt x="13560" y="3097"/>
                    <a:pt x="13424" y="2990"/>
                    <a:pt x="13298" y="2884"/>
                  </a:cubicBezTo>
                  <a:lnTo>
                    <a:pt x="13259" y="2845"/>
                  </a:lnTo>
                  <a:lnTo>
                    <a:pt x="13250" y="2845"/>
                  </a:lnTo>
                  <a:cubicBezTo>
                    <a:pt x="13114" y="2728"/>
                    <a:pt x="12968" y="2612"/>
                    <a:pt x="12823" y="2495"/>
                  </a:cubicBezTo>
                  <a:lnTo>
                    <a:pt x="12794" y="2476"/>
                  </a:lnTo>
                  <a:cubicBezTo>
                    <a:pt x="12764" y="2447"/>
                    <a:pt x="12726" y="2427"/>
                    <a:pt x="12696" y="2398"/>
                  </a:cubicBezTo>
                  <a:lnTo>
                    <a:pt x="12415" y="2185"/>
                  </a:lnTo>
                  <a:lnTo>
                    <a:pt x="12347" y="2136"/>
                  </a:lnTo>
                  <a:lnTo>
                    <a:pt x="12260" y="2068"/>
                  </a:lnTo>
                  <a:cubicBezTo>
                    <a:pt x="12172" y="2010"/>
                    <a:pt x="12095" y="1942"/>
                    <a:pt x="12017" y="1894"/>
                  </a:cubicBezTo>
                  <a:lnTo>
                    <a:pt x="11920" y="1826"/>
                  </a:lnTo>
                  <a:lnTo>
                    <a:pt x="11852" y="1777"/>
                  </a:lnTo>
                  <a:cubicBezTo>
                    <a:pt x="11774" y="1729"/>
                    <a:pt x="11697" y="1670"/>
                    <a:pt x="11609" y="1622"/>
                  </a:cubicBezTo>
                  <a:lnTo>
                    <a:pt x="11503" y="1554"/>
                  </a:lnTo>
                  <a:lnTo>
                    <a:pt x="11444" y="1515"/>
                  </a:lnTo>
                  <a:lnTo>
                    <a:pt x="11231" y="1379"/>
                  </a:lnTo>
                  <a:lnTo>
                    <a:pt x="11105" y="1302"/>
                  </a:lnTo>
                  <a:lnTo>
                    <a:pt x="11017" y="1253"/>
                  </a:lnTo>
                  <a:lnTo>
                    <a:pt x="10697" y="1078"/>
                  </a:lnTo>
                  <a:lnTo>
                    <a:pt x="10668" y="1069"/>
                  </a:lnTo>
                  <a:cubicBezTo>
                    <a:pt x="10590" y="1020"/>
                    <a:pt x="10513" y="981"/>
                    <a:pt x="10425" y="942"/>
                  </a:cubicBezTo>
                  <a:cubicBezTo>
                    <a:pt x="10396" y="923"/>
                    <a:pt x="10357" y="904"/>
                    <a:pt x="10318" y="884"/>
                  </a:cubicBezTo>
                  <a:lnTo>
                    <a:pt x="10309" y="884"/>
                  </a:lnTo>
                  <a:cubicBezTo>
                    <a:pt x="10212" y="836"/>
                    <a:pt x="10115" y="787"/>
                    <a:pt x="10018" y="748"/>
                  </a:cubicBezTo>
                  <a:lnTo>
                    <a:pt x="9950" y="709"/>
                  </a:lnTo>
                  <a:cubicBezTo>
                    <a:pt x="9823" y="661"/>
                    <a:pt x="9707" y="612"/>
                    <a:pt x="9590" y="564"/>
                  </a:cubicBezTo>
                  <a:lnTo>
                    <a:pt x="9581" y="564"/>
                  </a:lnTo>
                  <a:cubicBezTo>
                    <a:pt x="9464" y="515"/>
                    <a:pt x="9338" y="467"/>
                    <a:pt x="9222" y="418"/>
                  </a:cubicBezTo>
                  <a:lnTo>
                    <a:pt x="9212" y="418"/>
                  </a:lnTo>
                  <a:cubicBezTo>
                    <a:pt x="9163" y="409"/>
                    <a:pt x="9125" y="399"/>
                    <a:pt x="9086" y="379"/>
                  </a:cubicBezTo>
                  <a:cubicBezTo>
                    <a:pt x="9008" y="360"/>
                    <a:pt x="8930" y="331"/>
                    <a:pt x="8843" y="302"/>
                  </a:cubicBezTo>
                  <a:lnTo>
                    <a:pt x="8824" y="302"/>
                  </a:lnTo>
                  <a:lnTo>
                    <a:pt x="8630" y="253"/>
                  </a:lnTo>
                  <a:cubicBezTo>
                    <a:pt x="8571" y="234"/>
                    <a:pt x="8513" y="214"/>
                    <a:pt x="8455" y="205"/>
                  </a:cubicBezTo>
                  <a:lnTo>
                    <a:pt x="8435" y="205"/>
                  </a:lnTo>
                  <a:cubicBezTo>
                    <a:pt x="8348" y="185"/>
                    <a:pt x="8270" y="166"/>
                    <a:pt x="8193" y="146"/>
                  </a:cubicBezTo>
                  <a:lnTo>
                    <a:pt x="8057" y="117"/>
                  </a:lnTo>
                  <a:lnTo>
                    <a:pt x="8037" y="117"/>
                  </a:lnTo>
                  <a:cubicBezTo>
                    <a:pt x="7911" y="88"/>
                    <a:pt x="7775" y="69"/>
                    <a:pt x="7639" y="49"/>
                  </a:cubicBezTo>
                  <a:lnTo>
                    <a:pt x="7620" y="49"/>
                  </a:lnTo>
                  <a:cubicBezTo>
                    <a:pt x="7494" y="30"/>
                    <a:pt x="7358" y="20"/>
                    <a:pt x="7222" y="11"/>
                  </a:cubicBezTo>
                  <a:lnTo>
                    <a:pt x="7106" y="11"/>
                  </a:lnTo>
                  <a:cubicBezTo>
                    <a:pt x="6999" y="11"/>
                    <a:pt x="6892" y="1"/>
                    <a:pt x="6785"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7"/>
            <p:cNvSpPr/>
            <p:nvPr/>
          </p:nvSpPr>
          <p:spPr>
            <a:xfrm>
              <a:off x="6439900" y="1416700"/>
              <a:ext cx="185675" cy="242675"/>
            </a:xfrm>
            <a:custGeom>
              <a:avLst/>
              <a:gdLst/>
              <a:ahLst/>
              <a:cxnLst/>
              <a:rect l="l" t="t" r="r" b="b"/>
              <a:pathLst>
                <a:path w="7427" h="9707" extrusionOk="0">
                  <a:moveTo>
                    <a:pt x="3961" y="1"/>
                  </a:moveTo>
                  <a:lnTo>
                    <a:pt x="1" y="2301"/>
                  </a:lnTo>
                  <a:cubicBezTo>
                    <a:pt x="98" y="2330"/>
                    <a:pt x="195" y="2359"/>
                    <a:pt x="282" y="2408"/>
                  </a:cubicBezTo>
                  <a:cubicBezTo>
                    <a:pt x="379" y="2447"/>
                    <a:pt x="467" y="2495"/>
                    <a:pt x="564" y="2553"/>
                  </a:cubicBezTo>
                  <a:cubicBezTo>
                    <a:pt x="661" y="2602"/>
                    <a:pt x="719" y="2641"/>
                    <a:pt x="797" y="2699"/>
                  </a:cubicBezTo>
                  <a:cubicBezTo>
                    <a:pt x="884" y="2748"/>
                    <a:pt x="962" y="2806"/>
                    <a:pt x="1040" y="2874"/>
                  </a:cubicBezTo>
                  <a:cubicBezTo>
                    <a:pt x="1107" y="2932"/>
                    <a:pt x="1185" y="2990"/>
                    <a:pt x="1253" y="3048"/>
                  </a:cubicBezTo>
                  <a:lnTo>
                    <a:pt x="1272" y="3068"/>
                  </a:lnTo>
                  <a:cubicBezTo>
                    <a:pt x="1340" y="3136"/>
                    <a:pt x="1408" y="3194"/>
                    <a:pt x="1476" y="3262"/>
                  </a:cubicBezTo>
                  <a:cubicBezTo>
                    <a:pt x="1486" y="3272"/>
                    <a:pt x="1496" y="3281"/>
                    <a:pt x="1515" y="3301"/>
                  </a:cubicBezTo>
                  <a:cubicBezTo>
                    <a:pt x="1573" y="3359"/>
                    <a:pt x="1641" y="3427"/>
                    <a:pt x="1700" y="3495"/>
                  </a:cubicBezTo>
                  <a:lnTo>
                    <a:pt x="1738" y="3534"/>
                  </a:lnTo>
                  <a:cubicBezTo>
                    <a:pt x="1797" y="3611"/>
                    <a:pt x="1855" y="3679"/>
                    <a:pt x="1923" y="3757"/>
                  </a:cubicBezTo>
                  <a:lnTo>
                    <a:pt x="1952" y="3786"/>
                  </a:lnTo>
                  <a:cubicBezTo>
                    <a:pt x="2010" y="3864"/>
                    <a:pt x="2068" y="3932"/>
                    <a:pt x="2127" y="4009"/>
                  </a:cubicBezTo>
                  <a:lnTo>
                    <a:pt x="2146" y="4038"/>
                  </a:lnTo>
                  <a:cubicBezTo>
                    <a:pt x="2214" y="4126"/>
                    <a:pt x="2272" y="4213"/>
                    <a:pt x="2340" y="4301"/>
                  </a:cubicBezTo>
                  <a:cubicBezTo>
                    <a:pt x="2418" y="4427"/>
                    <a:pt x="2495" y="4553"/>
                    <a:pt x="2583" y="4679"/>
                  </a:cubicBezTo>
                  <a:lnTo>
                    <a:pt x="2660" y="4815"/>
                  </a:lnTo>
                  <a:cubicBezTo>
                    <a:pt x="2680" y="4864"/>
                    <a:pt x="2709" y="4902"/>
                    <a:pt x="2728" y="4941"/>
                  </a:cubicBezTo>
                  <a:cubicBezTo>
                    <a:pt x="2767" y="5029"/>
                    <a:pt x="2816" y="5106"/>
                    <a:pt x="2845" y="5184"/>
                  </a:cubicBezTo>
                  <a:cubicBezTo>
                    <a:pt x="2855" y="5194"/>
                    <a:pt x="2855" y="5203"/>
                    <a:pt x="2855" y="5203"/>
                  </a:cubicBezTo>
                  <a:cubicBezTo>
                    <a:pt x="2903" y="5300"/>
                    <a:pt x="2952" y="5397"/>
                    <a:pt x="2990" y="5494"/>
                  </a:cubicBezTo>
                  <a:cubicBezTo>
                    <a:pt x="2990" y="5494"/>
                    <a:pt x="3000" y="5504"/>
                    <a:pt x="3000" y="5514"/>
                  </a:cubicBezTo>
                  <a:cubicBezTo>
                    <a:pt x="3039" y="5611"/>
                    <a:pt x="3078" y="5698"/>
                    <a:pt x="3126" y="5795"/>
                  </a:cubicBezTo>
                  <a:cubicBezTo>
                    <a:pt x="3126" y="5805"/>
                    <a:pt x="3126" y="5815"/>
                    <a:pt x="3136" y="5824"/>
                  </a:cubicBezTo>
                  <a:cubicBezTo>
                    <a:pt x="3165" y="5922"/>
                    <a:pt x="3204" y="6009"/>
                    <a:pt x="3233" y="6106"/>
                  </a:cubicBezTo>
                  <a:lnTo>
                    <a:pt x="3243" y="6135"/>
                  </a:lnTo>
                  <a:cubicBezTo>
                    <a:pt x="3272" y="6232"/>
                    <a:pt x="3301" y="6319"/>
                    <a:pt x="3321" y="6417"/>
                  </a:cubicBezTo>
                  <a:lnTo>
                    <a:pt x="3330" y="6446"/>
                  </a:lnTo>
                  <a:cubicBezTo>
                    <a:pt x="3350" y="6543"/>
                    <a:pt x="3379" y="6640"/>
                    <a:pt x="3398" y="6737"/>
                  </a:cubicBezTo>
                  <a:cubicBezTo>
                    <a:pt x="3427" y="6902"/>
                    <a:pt x="3447" y="7067"/>
                    <a:pt x="3456" y="7242"/>
                  </a:cubicBezTo>
                  <a:cubicBezTo>
                    <a:pt x="3456" y="7242"/>
                    <a:pt x="3456" y="7251"/>
                    <a:pt x="3456" y="7261"/>
                  </a:cubicBezTo>
                  <a:cubicBezTo>
                    <a:pt x="3476" y="7416"/>
                    <a:pt x="3476" y="7572"/>
                    <a:pt x="3466" y="7727"/>
                  </a:cubicBezTo>
                  <a:cubicBezTo>
                    <a:pt x="3466" y="7872"/>
                    <a:pt x="3447" y="8018"/>
                    <a:pt x="3418" y="8173"/>
                  </a:cubicBezTo>
                  <a:cubicBezTo>
                    <a:pt x="3398" y="8300"/>
                    <a:pt x="3369" y="8426"/>
                    <a:pt x="3330" y="8552"/>
                  </a:cubicBezTo>
                  <a:cubicBezTo>
                    <a:pt x="3330" y="8562"/>
                    <a:pt x="3321" y="8581"/>
                    <a:pt x="3311" y="8591"/>
                  </a:cubicBezTo>
                  <a:cubicBezTo>
                    <a:pt x="3272" y="8698"/>
                    <a:pt x="3233" y="8804"/>
                    <a:pt x="3185" y="8901"/>
                  </a:cubicBezTo>
                  <a:cubicBezTo>
                    <a:pt x="3175" y="8930"/>
                    <a:pt x="3156" y="8960"/>
                    <a:pt x="3136" y="8989"/>
                  </a:cubicBezTo>
                  <a:cubicBezTo>
                    <a:pt x="3097" y="9066"/>
                    <a:pt x="3049" y="9144"/>
                    <a:pt x="3000" y="9212"/>
                  </a:cubicBezTo>
                  <a:cubicBezTo>
                    <a:pt x="2990" y="9231"/>
                    <a:pt x="2971" y="9241"/>
                    <a:pt x="2961" y="9260"/>
                  </a:cubicBezTo>
                  <a:cubicBezTo>
                    <a:pt x="2903" y="9338"/>
                    <a:pt x="2835" y="9416"/>
                    <a:pt x="2758" y="9484"/>
                  </a:cubicBezTo>
                  <a:lnTo>
                    <a:pt x="2709" y="9523"/>
                  </a:lnTo>
                  <a:cubicBezTo>
                    <a:pt x="2631" y="9591"/>
                    <a:pt x="2554" y="9649"/>
                    <a:pt x="2466" y="9707"/>
                  </a:cubicBezTo>
                  <a:lnTo>
                    <a:pt x="6427" y="7407"/>
                  </a:lnTo>
                  <a:cubicBezTo>
                    <a:pt x="6514" y="7358"/>
                    <a:pt x="6592" y="7290"/>
                    <a:pt x="6669" y="7232"/>
                  </a:cubicBezTo>
                  <a:lnTo>
                    <a:pt x="6718" y="7183"/>
                  </a:lnTo>
                  <a:cubicBezTo>
                    <a:pt x="6795" y="7115"/>
                    <a:pt x="6863" y="7038"/>
                    <a:pt x="6922" y="6960"/>
                  </a:cubicBezTo>
                  <a:cubicBezTo>
                    <a:pt x="6941" y="6950"/>
                    <a:pt x="6951" y="6931"/>
                    <a:pt x="6960" y="6912"/>
                  </a:cubicBezTo>
                  <a:cubicBezTo>
                    <a:pt x="6970" y="6902"/>
                    <a:pt x="7009" y="6853"/>
                    <a:pt x="7028" y="6815"/>
                  </a:cubicBezTo>
                  <a:cubicBezTo>
                    <a:pt x="7057" y="6776"/>
                    <a:pt x="7077" y="6727"/>
                    <a:pt x="7096" y="6688"/>
                  </a:cubicBezTo>
                  <a:lnTo>
                    <a:pt x="7145" y="6611"/>
                  </a:lnTo>
                  <a:cubicBezTo>
                    <a:pt x="7145" y="6591"/>
                    <a:pt x="7155" y="6582"/>
                    <a:pt x="7164" y="6572"/>
                  </a:cubicBezTo>
                  <a:cubicBezTo>
                    <a:pt x="7193" y="6504"/>
                    <a:pt x="7222" y="6436"/>
                    <a:pt x="7252" y="6368"/>
                  </a:cubicBezTo>
                  <a:cubicBezTo>
                    <a:pt x="7261" y="6349"/>
                    <a:pt x="7271" y="6319"/>
                    <a:pt x="7271" y="6290"/>
                  </a:cubicBezTo>
                  <a:lnTo>
                    <a:pt x="7290" y="6252"/>
                  </a:lnTo>
                  <a:cubicBezTo>
                    <a:pt x="7290" y="6232"/>
                    <a:pt x="7300" y="6213"/>
                    <a:pt x="7310" y="6193"/>
                  </a:cubicBezTo>
                  <a:cubicBezTo>
                    <a:pt x="7329" y="6135"/>
                    <a:pt x="7339" y="6077"/>
                    <a:pt x="7349" y="6028"/>
                  </a:cubicBezTo>
                  <a:cubicBezTo>
                    <a:pt x="7368" y="5970"/>
                    <a:pt x="7368" y="5922"/>
                    <a:pt x="7378" y="5873"/>
                  </a:cubicBezTo>
                  <a:lnTo>
                    <a:pt x="7378" y="5863"/>
                  </a:lnTo>
                  <a:cubicBezTo>
                    <a:pt x="7387" y="5815"/>
                    <a:pt x="7397" y="5766"/>
                    <a:pt x="7407" y="5708"/>
                  </a:cubicBezTo>
                  <a:cubicBezTo>
                    <a:pt x="7407" y="5659"/>
                    <a:pt x="7417" y="5611"/>
                    <a:pt x="7426" y="5562"/>
                  </a:cubicBezTo>
                  <a:cubicBezTo>
                    <a:pt x="7426" y="5514"/>
                    <a:pt x="7426" y="5475"/>
                    <a:pt x="7426" y="5426"/>
                  </a:cubicBezTo>
                  <a:lnTo>
                    <a:pt x="7426" y="5417"/>
                  </a:lnTo>
                  <a:cubicBezTo>
                    <a:pt x="7397" y="5359"/>
                    <a:pt x="7397" y="5310"/>
                    <a:pt x="7397" y="5271"/>
                  </a:cubicBezTo>
                  <a:lnTo>
                    <a:pt x="7397" y="5135"/>
                  </a:lnTo>
                  <a:cubicBezTo>
                    <a:pt x="7397" y="5087"/>
                    <a:pt x="7397" y="5038"/>
                    <a:pt x="7387" y="4990"/>
                  </a:cubicBezTo>
                  <a:lnTo>
                    <a:pt x="7387" y="4951"/>
                  </a:lnTo>
                  <a:lnTo>
                    <a:pt x="7387" y="4931"/>
                  </a:lnTo>
                  <a:lnTo>
                    <a:pt x="7387" y="4854"/>
                  </a:lnTo>
                  <a:cubicBezTo>
                    <a:pt x="7387" y="4805"/>
                    <a:pt x="7378" y="4757"/>
                    <a:pt x="7378" y="4718"/>
                  </a:cubicBezTo>
                  <a:cubicBezTo>
                    <a:pt x="7368" y="4669"/>
                    <a:pt x="7368" y="4621"/>
                    <a:pt x="7358" y="4572"/>
                  </a:cubicBezTo>
                  <a:cubicBezTo>
                    <a:pt x="7349" y="4524"/>
                    <a:pt x="7339" y="4475"/>
                    <a:pt x="7329" y="4427"/>
                  </a:cubicBezTo>
                  <a:cubicBezTo>
                    <a:pt x="7320" y="4388"/>
                    <a:pt x="7310" y="4339"/>
                    <a:pt x="7300" y="4301"/>
                  </a:cubicBezTo>
                  <a:cubicBezTo>
                    <a:pt x="7290" y="4252"/>
                    <a:pt x="7281" y="4203"/>
                    <a:pt x="7271" y="4155"/>
                  </a:cubicBezTo>
                  <a:lnTo>
                    <a:pt x="7261" y="4136"/>
                  </a:lnTo>
                  <a:cubicBezTo>
                    <a:pt x="7261" y="4126"/>
                    <a:pt x="7261" y="4116"/>
                    <a:pt x="7261" y="4106"/>
                  </a:cubicBezTo>
                  <a:cubicBezTo>
                    <a:pt x="7252" y="4077"/>
                    <a:pt x="7252" y="4048"/>
                    <a:pt x="7242" y="4019"/>
                  </a:cubicBezTo>
                  <a:cubicBezTo>
                    <a:pt x="7232" y="3980"/>
                    <a:pt x="7213" y="3922"/>
                    <a:pt x="7193" y="3873"/>
                  </a:cubicBezTo>
                  <a:cubicBezTo>
                    <a:pt x="7193" y="3854"/>
                    <a:pt x="7193" y="3844"/>
                    <a:pt x="7184" y="3825"/>
                  </a:cubicBezTo>
                  <a:lnTo>
                    <a:pt x="7174" y="3796"/>
                  </a:lnTo>
                  <a:cubicBezTo>
                    <a:pt x="7164" y="3776"/>
                    <a:pt x="7164" y="3747"/>
                    <a:pt x="7155" y="3728"/>
                  </a:cubicBezTo>
                  <a:cubicBezTo>
                    <a:pt x="7135" y="3679"/>
                    <a:pt x="7116" y="3631"/>
                    <a:pt x="7106" y="3582"/>
                  </a:cubicBezTo>
                  <a:lnTo>
                    <a:pt x="7077" y="3514"/>
                  </a:lnTo>
                  <a:cubicBezTo>
                    <a:pt x="7077" y="3505"/>
                    <a:pt x="7067" y="3495"/>
                    <a:pt x="7067" y="3485"/>
                  </a:cubicBezTo>
                  <a:cubicBezTo>
                    <a:pt x="7067" y="3476"/>
                    <a:pt x="7057" y="3456"/>
                    <a:pt x="7048" y="3446"/>
                  </a:cubicBezTo>
                  <a:cubicBezTo>
                    <a:pt x="7028" y="3398"/>
                    <a:pt x="7009" y="3349"/>
                    <a:pt x="6990" y="3311"/>
                  </a:cubicBezTo>
                  <a:lnTo>
                    <a:pt x="6951" y="3204"/>
                  </a:lnTo>
                  <a:lnTo>
                    <a:pt x="6941" y="3184"/>
                  </a:lnTo>
                  <a:lnTo>
                    <a:pt x="6931" y="3165"/>
                  </a:lnTo>
                  <a:cubicBezTo>
                    <a:pt x="6912" y="3116"/>
                    <a:pt x="6892" y="3068"/>
                    <a:pt x="6863" y="3019"/>
                  </a:cubicBezTo>
                  <a:cubicBezTo>
                    <a:pt x="6844" y="2971"/>
                    <a:pt x="6824" y="2942"/>
                    <a:pt x="6805" y="2903"/>
                  </a:cubicBezTo>
                  <a:lnTo>
                    <a:pt x="6795" y="2883"/>
                  </a:lnTo>
                  <a:lnTo>
                    <a:pt x="6795" y="2874"/>
                  </a:lnTo>
                  <a:cubicBezTo>
                    <a:pt x="6766" y="2815"/>
                    <a:pt x="6737" y="2757"/>
                    <a:pt x="6708" y="2699"/>
                  </a:cubicBezTo>
                  <a:lnTo>
                    <a:pt x="6679" y="2641"/>
                  </a:lnTo>
                  <a:lnTo>
                    <a:pt x="6611" y="2515"/>
                  </a:lnTo>
                  <a:lnTo>
                    <a:pt x="6553" y="2427"/>
                  </a:lnTo>
                  <a:cubicBezTo>
                    <a:pt x="6553" y="2418"/>
                    <a:pt x="6533" y="2398"/>
                    <a:pt x="6524" y="2379"/>
                  </a:cubicBezTo>
                  <a:cubicBezTo>
                    <a:pt x="6456" y="2253"/>
                    <a:pt x="6368" y="2126"/>
                    <a:pt x="6281" y="2000"/>
                  </a:cubicBezTo>
                  <a:cubicBezTo>
                    <a:pt x="6232" y="1923"/>
                    <a:pt x="6164" y="1835"/>
                    <a:pt x="6106" y="1758"/>
                  </a:cubicBezTo>
                  <a:lnTo>
                    <a:pt x="6097" y="1738"/>
                  </a:lnTo>
                  <a:lnTo>
                    <a:pt x="6077" y="1709"/>
                  </a:lnTo>
                  <a:cubicBezTo>
                    <a:pt x="6038" y="1660"/>
                    <a:pt x="6009" y="1622"/>
                    <a:pt x="5970" y="1583"/>
                  </a:cubicBezTo>
                  <a:cubicBezTo>
                    <a:pt x="5941" y="1534"/>
                    <a:pt x="5922" y="1515"/>
                    <a:pt x="5902" y="1486"/>
                  </a:cubicBezTo>
                  <a:lnTo>
                    <a:pt x="5873" y="1457"/>
                  </a:lnTo>
                  <a:lnTo>
                    <a:pt x="5854" y="1427"/>
                  </a:lnTo>
                  <a:lnTo>
                    <a:pt x="5737" y="1292"/>
                  </a:lnTo>
                  <a:lnTo>
                    <a:pt x="5689" y="1233"/>
                  </a:lnTo>
                  <a:lnTo>
                    <a:pt x="5650" y="1204"/>
                  </a:lnTo>
                  <a:cubicBezTo>
                    <a:pt x="5640" y="1185"/>
                    <a:pt x="5631" y="1175"/>
                    <a:pt x="5611" y="1156"/>
                  </a:cubicBezTo>
                  <a:cubicBezTo>
                    <a:pt x="5572" y="1117"/>
                    <a:pt x="5534" y="1068"/>
                    <a:pt x="5495" y="1030"/>
                  </a:cubicBezTo>
                  <a:cubicBezTo>
                    <a:pt x="5485" y="1020"/>
                    <a:pt x="5475" y="1010"/>
                    <a:pt x="5466" y="1000"/>
                  </a:cubicBezTo>
                  <a:cubicBezTo>
                    <a:pt x="5456" y="991"/>
                    <a:pt x="5436" y="981"/>
                    <a:pt x="5427" y="962"/>
                  </a:cubicBezTo>
                  <a:lnTo>
                    <a:pt x="5369" y="903"/>
                  </a:lnTo>
                  <a:lnTo>
                    <a:pt x="5242" y="787"/>
                  </a:lnTo>
                  <a:lnTo>
                    <a:pt x="5233" y="767"/>
                  </a:lnTo>
                  <a:lnTo>
                    <a:pt x="5213" y="748"/>
                  </a:lnTo>
                  <a:lnTo>
                    <a:pt x="5116" y="670"/>
                  </a:lnTo>
                  <a:lnTo>
                    <a:pt x="5000" y="573"/>
                  </a:lnTo>
                  <a:cubicBezTo>
                    <a:pt x="4961" y="544"/>
                    <a:pt x="4922" y="505"/>
                    <a:pt x="4874" y="476"/>
                  </a:cubicBezTo>
                  <a:lnTo>
                    <a:pt x="4757" y="399"/>
                  </a:lnTo>
                  <a:cubicBezTo>
                    <a:pt x="4728" y="379"/>
                    <a:pt x="4689" y="350"/>
                    <a:pt x="4660" y="331"/>
                  </a:cubicBezTo>
                  <a:cubicBezTo>
                    <a:pt x="4621" y="311"/>
                    <a:pt x="4582" y="282"/>
                    <a:pt x="4553" y="263"/>
                  </a:cubicBezTo>
                  <a:lnTo>
                    <a:pt x="4524" y="253"/>
                  </a:lnTo>
                  <a:cubicBezTo>
                    <a:pt x="4495" y="234"/>
                    <a:pt x="4476" y="224"/>
                    <a:pt x="4446" y="204"/>
                  </a:cubicBezTo>
                  <a:cubicBezTo>
                    <a:pt x="4417" y="195"/>
                    <a:pt x="4378" y="166"/>
                    <a:pt x="4340" y="156"/>
                  </a:cubicBezTo>
                  <a:lnTo>
                    <a:pt x="4243" y="107"/>
                  </a:lnTo>
                  <a:lnTo>
                    <a:pt x="4146" y="69"/>
                  </a:lnTo>
                  <a:cubicBezTo>
                    <a:pt x="4116" y="59"/>
                    <a:pt x="4087" y="39"/>
                    <a:pt x="4048" y="30"/>
                  </a:cubicBezTo>
                  <a:cubicBezTo>
                    <a:pt x="4019" y="20"/>
                    <a:pt x="3990" y="10"/>
                    <a:pt x="3961"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7"/>
            <p:cNvSpPr/>
            <p:nvPr/>
          </p:nvSpPr>
          <p:spPr>
            <a:xfrm>
              <a:off x="6079325" y="838450"/>
              <a:ext cx="266450" cy="295825"/>
            </a:xfrm>
            <a:custGeom>
              <a:avLst/>
              <a:gdLst/>
              <a:ahLst/>
              <a:cxnLst/>
              <a:rect l="l" t="t" r="r" b="b"/>
              <a:pathLst>
                <a:path w="10658" h="11833" extrusionOk="0">
                  <a:moveTo>
                    <a:pt x="3951" y="0"/>
                  </a:moveTo>
                  <a:lnTo>
                    <a:pt x="0" y="2301"/>
                  </a:lnTo>
                  <a:cubicBezTo>
                    <a:pt x="107" y="2311"/>
                    <a:pt x="204" y="2320"/>
                    <a:pt x="301" y="2330"/>
                  </a:cubicBezTo>
                  <a:lnTo>
                    <a:pt x="408" y="2349"/>
                  </a:lnTo>
                  <a:lnTo>
                    <a:pt x="583" y="2369"/>
                  </a:lnTo>
                  <a:lnTo>
                    <a:pt x="709" y="2398"/>
                  </a:lnTo>
                  <a:lnTo>
                    <a:pt x="825" y="2427"/>
                  </a:lnTo>
                  <a:cubicBezTo>
                    <a:pt x="884" y="2437"/>
                    <a:pt x="932" y="2456"/>
                    <a:pt x="990" y="2466"/>
                  </a:cubicBezTo>
                  <a:lnTo>
                    <a:pt x="1049" y="2485"/>
                  </a:lnTo>
                  <a:cubicBezTo>
                    <a:pt x="1126" y="2514"/>
                    <a:pt x="1204" y="2534"/>
                    <a:pt x="1272" y="2563"/>
                  </a:cubicBezTo>
                  <a:lnTo>
                    <a:pt x="1320" y="2573"/>
                  </a:lnTo>
                  <a:lnTo>
                    <a:pt x="1495" y="2650"/>
                  </a:lnTo>
                  <a:lnTo>
                    <a:pt x="1553" y="2670"/>
                  </a:lnTo>
                  <a:cubicBezTo>
                    <a:pt x="1621" y="2699"/>
                    <a:pt x="1689" y="2728"/>
                    <a:pt x="1757" y="2767"/>
                  </a:cubicBezTo>
                  <a:lnTo>
                    <a:pt x="1786" y="2786"/>
                  </a:lnTo>
                  <a:cubicBezTo>
                    <a:pt x="1864" y="2815"/>
                    <a:pt x="1932" y="2854"/>
                    <a:pt x="2000" y="2893"/>
                  </a:cubicBezTo>
                  <a:cubicBezTo>
                    <a:pt x="2097" y="2951"/>
                    <a:pt x="2194" y="3019"/>
                    <a:pt x="2291" y="3077"/>
                  </a:cubicBezTo>
                  <a:lnTo>
                    <a:pt x="2310" y="3087"/>
                  </a:lnTo>
                  <a:cubicBezTo>
                    <a:pt x="2398" y="3155"/>
                    <a:pt x="2495" y="3223"/>
                    <a:pt x="2582" y="3291"/>
                  </a:cubicBezTo>
                  <a:lnTo>
                    <a:pt x="2611" y="3310"/>
                  </a:lnTo>
                  <a:cubicBezTo>
                    <a:pt x="2699" y="3378"/>
                    <a:pt x="2786" y="3456"/>
                    <a:pt x="2873" y="3534"/>
                  </a:cubicBezTo>
                  <a:lnTo>
                    <a:pt x="2922" y="3572"/>
                  </a:lnTo>
                  <a:cubicBezTo>
                    <a:pt x="3009" y="3650"/>
                    <a:pt x="3097" y="3728"/>
                    <a:pt x="3184" y="3815"/>
                  </a:cubicBezTo>
                  <a:lnTo>
                    <a:pt x="3233" y="3864"/>
                  </a:lnTo>
                  <a:cubicBezTo>
                    <a:pt x="3320" y="3951"/>
                    <a:pt x="3417" y="4048"/>
                    <a:pt x="3504" y="4145"/>
                  </a:cubicBezTo>
                  <a:lnTo>
                    <a:pt x="3514" y="4155"/>
                  </a:lnTo>
                  <a:cubicBezTo>
                    <a:pt x="3601" y="4252"/>
                    <a:pt x="3689" y="4349"/>
                    <a:pt x="3776" y="4456"/>
                  </a:cubicBezTo>
                  <a:cubicBezTo>
                    <a:pt x="3805" y="4475"/>
                    <a:pt x="3825" y="4504"/>
                    <a:pt x="3854" y="4543"/>
                  </a:cubicBezTo>
                  <a:cubicBezTo>
                    <a:pt x="3922" y="4621"/>
                    <a:pt x="3999" y="4718"/>
                    <a:pt x="4077" y="4805"/>
                  </a:cubicBezTo>
                  <a:cubicBezTo>
                    <a:pt x="4096" y="4844"/>
                    <a:pt x="4126" y="4863"/>
                    <a:pt x="4145" y="4902"/>
                  </a:cubicBezTo>
                  <a:cubicBezTo>
                    <a:pt x="4242" y="5028"/>
                    <a:pt x="4349" y="5155"/>
                    <a:pt x="4456" y="5300"/>
                  </a:cubicBezTo>
                  <a:cubicBezTo>
                    <a:pt x="4494" y="5349"/>
                    <a:pt x="4524" y="5397"/>
                    <a:pt x="4562" y="5455"/>
                  </a:cubicBezTo>
                  <a:cubicBezTo>
                    <a:pt x="4630" y="5543"/>
                    <a:pt x="4698" y="5630"/>
                    <a:pt x="4756" y="5727"/>
                  </a:cubicBezTo>
                  <a:cubicBezTo>
                    <a:pt x="4776" y="5756"/>
                    <a:pt x="4805" y="5795"/>
                    <a:pt x="4824" y="5824"/>
                  </a:cubicBezTo>
                  <a:cubicBezTo>
                    <a:pt x="4931" y="5989"/>
                    <a:pt x="5038" y="6164"/>
                    <a:pt x="5145" y="6329"/>
                  </a:cubicBezTo>
                  <a:lnTo>
                    <a:pt x="5203" y="6436"/>
                  </a:lnTo>
                  <a:cubicBezTo>
                    <a:pt x="5251" y="6523"/>
                    <a:pt x="5300" y="6601"/>
                    <a:pt x="5339" y="6678"/>
                  </a:cubicBezTo>
                  <a:cubicBezTo>
                    <a:pt x="5378" y="6746"/>
                    <a:pt x="5407" y="6805"/>
                    <a:pt x="5446" y="6863"/>
                  </a:cubicBezTo>
                  <a:cubicBezTo>
                    <a:pt x="5455" y="6892"/>
                    <a:pt x="5475" y="6921"/>
                    <a:pt x="5484" y="6940"/>
                  </a:cubicBezTo>
                  <a:cubicBezTo>
                    <a:pt x="5543" y="7047"/>
                    <a:pt x="5591" y="7154"/>
                    <a:pt x="5640" y="7261"/>
                  </a:cubicBezTo>
                  <a:cubicBezTo>
                    <a:pt x="5649" y="7280"/>
                    <a:pt x="5659" y="7300"/>
                    <a:pt x="5669" y="7319"/>
                  </a:cubicBezTo>
                  <a:cubicBezTo>
                    <a:pt x="5727" y="7445"/>
                    <a:pt x="5785" y="7562"/>
                    <a:pt x="5834" y="7688"/>
                  </a:cubicBezTo>
                  <a:cubicBezTo>
                    <a:pt x="5844" y="7707"/>
                    <a:pt x="5853" y="7727"/>
                    <a:pt x="5863" y="7746"/>
                  </a:cubicBezTo>
                  <a:cubicBezTo>
                    <a:pt x="5912" y="7872"/>
                    <a:pt x="5960" y="7989"/>
                    <a:pt x="6009" y="8115"/>
                  </a:cubicBezTo>
                  <a:cubicBezTo>
                    <a:pt x="6018" y="8134"/>
                    <a:pt x="6028" y="8154"/>
                    <a:pt x="6028" y="8173"/>
                  </a:cubicBezTo>
                  <a:cubicBezTo>
                    <a:pt x="6077" y="8290"/>
                    <a:pt x="6115" y="8406"/>
                    <a:pt x="6154" y="8523"/>
                  </a:cubicBezTo>
                  <a:lnTo>
                    <a:pt x="6164" y="8561"/>
                  </a:lnTo>
                  <a:cubicBezTo>
                    <a:pt x="6203" y="8678"/>
                    <a:pt x="6242" y="8804"/>
                    <a:pt x="6290" y="8921"/>
                  </a:cubicBezTo>
                  <a:cubicBezTo>
                    <a:pt x="6300" y="8950"/>
                    <a:pt x="6309" y="8989"/>
                    <a:pt x="6309" y="9018"/>
                  </a:cubicBezTo>
                  <a:cubicBezTo>
                    <a:pt x="6348" y="9124"/>
                    <a:pt x="6377" y="9241"/>
                    <a:pt x="6407" y="9348"/>
                  </a:cubicBezTo>
                  <a:cubicBezTo>
                    <a:pt x="6407" y="9367"/>
                    <a:pt x="6416" y="9377"/>
                    <a:pt x="6416" y="9396"/>
                  </a:cubicBezTo>
                  <a:cubicBezTo>
                    <a:pt x="6445" y="9513"/>
                    <a:pt x="6474" y="9639"/>
                    <a:pt x="6504" y="9755"/>
                  </a:cubicBezTo>
                  <a:cubicBezTo>
                    <a:pt x="6504" y="9794"/>
                    <a:pt x="6513" y="9823"/>
                    <a:pt x="6523" y="9852"/>
                  </a:cubicBezTo>
                  <a:cubicBezTo>
                    <a:pt x="6542" y="9959"/>
                    <a:pt x="6562" y="10056"/>
                    <a:pt x="6572" y="10153"/>
                  </a:cubicBezTo>
                  <a:lnTo>
                    <a:pt x="6591" y="10241"/>
                  </a:lnTo>
                  <a:cubicBezTo>
                    <a:pt x="6610" y="10357"/>
                    <a:pt x="6630" y="10483"/>
                    <a:pt x="6639" y="10600"/>
                  </a:cubicBezTo>
                  <a:cubicBezTo>
                    <a:pt x="6639" y="10629"/>
                    <a:pt x="6639" y="10658"/>
                    <a:pt x="6649" y="10677"/>
                  </a:cubicBezTo>
                  <a:cubicBezTo>
                    <a:pt x="6659" y="10774"/>
                    <a:pt x="6669" y="10881"/>
                    <a:pt x="6678" y="10978"/>
                  </a:cubicBezTo>
                  <a:cubicBezTo>
                    <a:pt x="6678" y="11007"/>
                    <a:pt x="6678" y="11046"/>
                    <a:pt x="6688" y="11085"/>
                  </a:cubicBezTo>
                  <a:cubicBezTo>
                    <a:pt x="6698" y="11182"/>
                    <a:pt x="6698" y="11279"/>
                    <a:pt x="6707" y="11376"/>
                  </a:cubicBezTo>
                  <a:lnTo>
                    <a:pt x="6707" y="11454"/>
                  </a:lnTo>
                  <a:lnTo>
                    <a:pt x="6707" y="11832"/>
                  </a:lnTo>
                  <a:lnTo>
                    <a:pt x="10658" y="9532"/>
                  </a:lnTo>
                  <a:lnTo>
                    <a:pt x="10658" y="9493"/>
                  </a:lnTo>
                  <a:cubicBezTo>
                    <a:pt x="10638" y="9386"/>
                    <a:pt x="10638" y="9280"/>
                    <a:pt x="10629" y="9183"/>
                  </a:cubicBezTo>
                  <a:lnTo>
                    <a:pt x="10629" y="9154"/>
                  </a:lnTo>
                  <a:lnTo>
                    <a:pt x="10629" y="9076"/>
                  </a:lnTo>
                  <a:cubicBezTo>
                    <a:pt x="10629" y="9008"/>
                    <a:pt x="10629" y="8940"/>
                    <a:pt x="10619" y="8872"/>
                  </a:cubicBezTo>
                  <a:lnTo>
                    <a:pt x="10619" y="8785"/>
                  </a:lnTo>
                  <a:cubicBezTo>
                    <a:pt x="10619" y="8756"/>
                    <a:pt x="10619" y="8707"/>
                    <a:pt x="10609" y="8678"/>
                  </a:cubicBezTo>
                  <a:lnTo>
                    <a:pt x="10609" y="8571"/>
                  </a:lnTo>
                  <a:cubicBezTo>
                    <a:pt x="10600" y="8513"/>
                    <a:pt x="10590" y="8445"/>
                    <a:pt x="10580" y="8377"/>
                  </a:cubicBezTo>
                  <a:cubicBezTo>
                    <a:pt x="10580" y="8358"/>
                    <a:pt x="10580" y="8328"/>
                    <a:pt x="10580" y="8309"/>
                  </a:cubicBezTo>
                  <a:cubicBezTo>
                    <a:pt x="10571" y="8280"/>
                    <a:pt x="10580" y="8290"/>
                    <a:pt x="10580" y="8280"/>
                  </a:cubicBezTo>
                  <a:cubicBezTo>
                    <a:pt x="10561" y="8183"/>
                    <a:pt x="10551" y="8086"/>
                    <a:pt x="10532" y="7979"/>
                  </a:cubicBezTo>
                  <a:lnTo>
                    <a:pt x="10522" y="7940"/>
                  </a:lnTo>
                  <a:cubicBezTo>
                    <a:pt x="10522" y="7911"/>
                    <a:pt x="10512" y="7882"/>
                    <a:pt x="10512" y="7853"/>
                  </a:cubicBezTo>
                  <a:cubicBezTo>
                    <a:pt x="10503" y="7795"/>
                    <a:pt x="10493" y="7746"/>
                    <a:pt x="10483" y="7688"/>
                  </a:cubicBezTo>
                  <a:cubicBezTo>
                    <a:pt x="10473" y="7639"/>
                    <a:pt x="10464" y="7601"/>
                    <a:pt x="10454" y="7552"/>
                  </a:cubicBezTo>
                  <a:cubicBezTo>
                    <a:pt x="10444" y="7513"/>
                    <a:pt x="10444" y="7494"/>
                    <a:pt x="10435" y="7455"/>
                  </a:cubicBezTo>
                  <a:cubicBezTo>
                    <a:pt x="10435" y="7426"/>
                    <a:pt x="10425" y="7416"/>
                    <a:pt x="10425" y="7397"/>
                  </a:cubicBezTo>
                  <a:cubicBezTo>
                    <a:pt x="10406" y="7300"/>
                    <a:pt x="10376" y="7203"/>
                    <a:pt x="10357" y="7106"/>
                  </a:cubicBezTo>
                  <a:lnTo>
                    <a:pt x="10357" y="7096"/>
                  </a:lnTo>
                  <a:cubicBezTo>
                    <a:pt x="10357" y="7086"/>
                    <a:pt x="10347" y="7057"/>
                    <a:pt x="10347" y="7038"/>
                  </a:cubicBezTo>
                  <a:cubicBezTo>
                    <a:pt x="10328" y="6970"/>
                    <a:pt x="10308" y="6892"/>
                    <a:pt x="10289" y="6824"/>
                  </a:cubicBezTo>
                  <a:cubicBezTo>
                    <a:pt x="10279" y="6785"/>
                    <a:pt x="10260" y="6746"/>
                    <a:pt x="10250" y="6717"/>
                  </a:cubicBezTo>
                  <a:cubicBezTo>
                    <a:pt x="10241" y="6678"/>
                    <a:pt x="10241" y="6649"/>
                    <a:pt x="10231" y="6620"/>
                  </a:cubicBezTo>
                  <a:cubicBezTo>
                    <a:pt x="10221" y="6591"/>
                    <a:pt x="10211" y="6562"/>
                    <a:pt x="10202" y="6543"/>
                  </a:cubicBezTo>
                  <a:cubicBezTo>
                    <a:pt x="10173" y="6445"/>
                    <a:pt x="10143" y="6358"/>
                    <a:pt x="10114" y="6271"/>
                  </a:cubicBezTo>
                  <a:lnTo>
                    <a:pt x="10114" y="6251"/>
                  </a:lnTo>
                  <a:cubicBezTo>
                    <a:pt x="10114" y="6251"/>
                    <a:pt x="10105" y="6232"/>
                    <a:pt x="10105" y="6213"/>
                  </a:cubicBezTo>
                  <a:cubicBezTo>
                    <a:pt x="10085" y="6145"/>
                    <a:pt x="10056" y="6077"/>
                    <a:pt x="10037" y="6009"/>
                  </a:cubicBezTo>
                  <a:lnTo>
                    <a:pt x="9978" y="5863"/>
                  </a:lnTo>
                  <a:lnTo>
                    <a:pt x="9959" y="5805"/>
                  </a:lnTo>
                  <a:cubicBezTo>
                    <a:pt x="9959" y="5795"/>
                    <a:pt x="9949" y="5776"/>
                    <a:pt x="9940" y="5766"/>
                  </a:cubicBezTo>
                  <a:cubicBezTo>
                    <a:pt x="9911" y="5688"/>
                    <a:pt x="9881" y="5601"/>
                    <a:pt x="9843" y="5523"/>
                  </a:cubicBezTo>
                  <a:cubicBezTo>
                    <a:pt x="9833" y="5494"/>
                    <a:pt x="9823" y="5465"/>
                    <a:pt x="9813" y="5446"/>
                  </a:cubicBezTo>
                  <a:cubicBezTo>
                    <a:pt x="9794" y="5417"/>
                    <a:pt x="9794" y="5397"/>
                    <a:pt x="9784" y="5378"/>
                  </a:cubicBezTo>
                  <a:cubicBezTo>
                    <a:pt x="9775" y="5358"/>
                    <a:pt x="9755" y="5320"/>
                    <a:pt x="9746" y="5290"/>
                  </a:cubicBezTo>
                  <a:cubicBezTo>
                    <a:pt x="9707" y="5213"/>
                    <a:pt x="9678" y="5135"/>
                    <a:pt x="9639" y="5057"/>
                  </a:cubicBezTo>
                  <a:cubicBezTo>
                    <a:pt x="9629" y="5038"/>
                    <a:pt x="9629" y="5028"/>
                    <a:pt x="9619" y="5019"/>
                  </a:cubicBezTo>
                  <a:lnTo>
                    <a:pt x="9590" y="4960"/>
                  </a:lnTo>
                  <a:cubicBezTo>
                    <a:pt x="9561" y="4902"/>
                    <a:pt x="9542" y="4854"/>
                    <a:pt x="9513" y="4805"/>
                  </a:cubicBezTo>
                  <a:cubicBezTo>
                    <a:pt x="9493" y="4757"/>
                    <a:pt x="9464" y="4698"/>
                    <a:pt x="9435" y="4640"/>
                  </a:cubicBezTo>
                  <a:lnTo>
                    <a:pt x="9386" y="4562"/>
                  </a:lnTo>
                  <a:cubicBezTo>
                    <a:pt x="9386" y="4543"/>
                    <a:pt x="9377" y="4533"/>
                    <a:pt x="9367" y="4524"/>
                  </a:cubicBezTo>
                  <a:cubicBezTo>
                    <a:pt x="9348" y="4475"/>
                    <a:pt x="9318" y="4427"/>
                    <a:pt x="9289" y="4378"/>
                  </a:cubicBezTo>
                  <a:cubicBezTo>
                    <a:pt x="9241" y="4300"/>
                    <a:pt x="9202" y="4213"/>
                    <a:pt x="9153" y="4135"/>
                  </a:cubicBezTo>
                  <a:cubicBezTo>
                    <a:pt x="9144" y="4126"/>
                    <a:pt x="9134" y="4106"/>
                    <a:pt x="9134" y="4097"/>
                  </a:cubicBezTo>
                  <a:cubicBezTo>
                    <a:pt x="9115" y="4067"/>
                    <a:pt x="9105" y="4048"/>
                    <a:pt x="9085" y="4029"/>
                  </a:cubicBezTo>
                  <a:cubicBezTo>
                    <a:pt x="8988" y="3854"/>
                    <a:pt x="8882" y="3689"/>
                    <a:pt x="8775" y="3524"/>
                  </a:cubicBezTo>
                  <a:cubicBezTo>
                    <a:pt x="8755" y="3504"/>
                    <a:pt x="8746" y="3475"/>
                    <a:pt x="8726" y="3456"/>
                  </a:cubicBezTo>
                  <a:cubicBezTo>
                    <a:pt x="8717" y="3437"/>
                    <a:pt x="8717" y="3437"/>
                    <a:pt x="8707" y="3427"/>
                  </a:cubicBezTo>
                  <a:cubicBezTo>
                    <a:pt x="8639" y="3330"/>
                    <a:pt x="8571" y="3242"/>
                    <a:pt x="8513" y="3145"/>
                  </a:cubicBezTo>
                  <a:cubicBezTo>
                    <a:pt x="8484" y="3106"/>
                    <a:pt x="8455" y="3068"/>
                    <a:pt x="8425" y="3029"/>
                  </a:cubicBezTo>
                  <a:lnTo>
                    <a:pt x="8396" y="2990"/>
                  </a:lnTo>
                  <a:cubicBezTo>
                    <a:pt x="8299" y="2864"/>
                    <a:pt x="8212" y="2738"/>
                    <a:pt x="8115" y="2621"/>
                  </a:cubicBezTo>
                  <a:lnTo>
                    <a:pt x="8095" y="2592"/>
                  </a:lnTo>
                  <a:cubicBezTo>
                    <a:pt x="8066" y="2563"/>
                    <a:pt x="8047" y="2534"/>
                    <a:pt x="8018" y="2495"/>
                  </a:cubicBezTo>
                  <a:cubicBezTo>
                    <a:pt x="7969" y="2437"/>
                    <a:pt x="7911" y="2369"/>
                    <a:pt x="7862" y="2301"/>
                  </a:cubicBezTo>
                  <a:cubicBezTo>
                    <a:pt x="7843" y="2281"/>
                    <a:pt x="7824" y="2252"/>
                    <a:pt x="7795" y="2233"/>
                  </a:cubicBezTo>
                  <a:lnTo>
                    <a:pt x="7727" y="2146"/>
                  </a:lnTo>
                  <a:lnTo>
                    <a:pt x="7649" y="2049"/>
                  </a:lnTo>
                  <a:cubicBezTo>
                    <a:pt x="7581" y="1981"/>
                    <a:pt x="7523" y="1913"/>
                    <a:pt x="7465" y="1854"/>
                  </a:cubicBezTo>
                  <a:lnTo>
                    <a:pt x="7455" y="1835"/>
                  </a:lnTo>
                  <a:cubicBezTo>
                    <a:pt x="7387" y="1767"/>
                    <a:pt x="7329" y="1699"/>
                    <a:pt x="7261" y="1641"/>
                  </a:cubicBezTo>
                  <a:lnTo>
                    <a:pt x="7183" y="1563"/>
                  </a:lnTo>
                  <a:lnTo>
                    <a:pt x="7135" y="1505"/>
                  </a:lnTo>
                  <a:lnTo>
                    <a:pt x="7086" y="1456"/>
                  </a:lnTo>
                  <a:cubicBezTo>
                    <a:pt x="7028" y="1408"/>
                    <a:pt x="6960" y="1350"/>
                    <a:pt x="6911" y="1301"/>
                  </a:cubicBezTo>
                  <a:lnTo>
                    <a:pt x="6872" y="1262"/>
                  </a:lnTo>
                  <a:cubicBezTo>
                    <a:pt x="6853" y="1253"/>
                    <a:pt x="6843" y="1243"/>
                    <a:pt x="6824" y="1233"/>
                  </a:cubicBezTo>
                  <a:lnTo>
                    <a:pt x="6737" y="1156"/>
                  </a:lnTo>
                  <a:cubicBezTo>
                    <a:pt x="6688" y="1107"/>
                    <a:pt x="6630" y="1058"/>
                    <a:pt x="6581" y="1020"/>
                  </a:cubicBezTo>
                  <a:lnTo>
                    <a:pt x="6562" y="1010"/>
                  </a:lnTo>
                  <a:lnTo>
                    <a:pt x="6542" y="991"/>
                  </a:lnTo>
                  <a:lnTo>
                    <a:pt x="6426" y="903"/>
                  </a:lnTo>
                  <a:lnTo>
                    <a:pt x="6271" y="796"/>
                  </a:lnTo>
                  <a:lnTo>
                    <a:pt x="6261" y="787"/>
                  </a:lnTo>
                  <a:lnTo>
                    <a:pt x="6242" y="777"/>
                  </a:lnTo>
                  <a:lnTo>
                    <a:pt x="6125" y="699"/>
                  </a:lnTo>
                  <a:lnTo>
                    <a:pt x="5989" y="612"/>
                  </a:lnTo>
                  <a:lnTo>
                    <a:pt x="5950" y="593"/>
                  </a:lnTo>
                  <a:cubicBezTo>
                    <a:pt x="5912" y="573"/>
                    <a:pt x="5873" y="554"/>
                    <a:pt x="5844" y="534"/>
                  </a:cubicBezTo>
                  <a:lnTo>
                    <a:pt x="5737" y="476"/>
                  </a:lnTo>
                  <a:lnTo>
                    <a:pt x="5708" y="457"/>
                  </a:lnTo>
                  <a:lnTo>
                    <a:pt x="5688" y="457"/>
                  </a:lnTo>
                  <a:lnTo>
                    <a:pt x="5543" y="379"/>
                  </a:lnTo>
                  <a:lnTo>
                    <a:pt x="5504" y="369"/>
                  </a:lnTo>
                  <a:lnTo>
                    <a:pt x="5446" y="340"/>
                  </a:lnTo>
                  <a:lnTo>
                    <a:pt x="5378" y="311"/>
                  </a:lnTo>
                  <a:cubicBezTo>
                    <a:pt x="5339" y="301"/>
                    <a:pt x="5310" y="282"/>
                    <a:pt x="5271" y="272"/>
                  </a:cubicBezTo>
                  <a:lnTo>
                    <a:pt x="5222" y="253"/>
                  </a:lnTo>
                  <a:lnTo>
                    <a:pt x="5203" y="253"/>
                  </a:lnTo>
                  <a:cubicBezTo>
                    <a:pt x="5145" y="224"/>
                    <a:pt x="5086" y="204"/>
                    <a:pt x="5019" y="185"/>
                  </a:cubicBezTo>
                  <a:lnTo>
                    <a:pt x="5009" y="185"/>
                  </a:lnTo>
                  <a:lnTo>
                    <a:pt x="4941" y="165"/>
                  </a:lnTo>
                  <a:lnTo>
                    <a:pt x="4805" y="136"/>
                  </a:lnTo>
                  <a:lnTo>
                    <a:pt x="4776" y="127"/>
                  </a:lnTo>
                  <a:lnTo>
                    <a:pt x="4659" y="98"/>
                  </a:lnTo>
                  <a:lnTo>
                    <a:pt x="4572" y="78"/>
                  </a:lnTo>
                  <a:cubicBezTo>
                    <a:pt x="4553" y="78"/>
                    <a:pt x="4543" y="78"/>
                    <a:pt x="4533" y="68"/>
                  </a:cubicBezTo>
                  <a:lnTo>
                    <a:pt x="4359" y="49"/>
                  </a:lnTo>
                  <a:lnTo>
                    <a:pt x="4281" y="30"/>
                  </a:lnTo>
                  <a:lnTo>
                    <a:pt x="4252" y="30"/>
                  </a:lnTo>
                  <a:cubicBezTo>
                    <a:pt x="4155" y="20"/>
                    <a:pt x="4058" y="10"/>
                    <a:pt x="395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7"/>
            <p:cNvSpPr/>
            <p:nvPr/>
          </p:nvSpPr>
          <p:spPr>
            <a:xfrm>
              <a:off x="5121850" y="546825"/>
              <a:ext cx="1410900" cy="1117925"/>
            </a:xfrm>
            <a:custGeom>
              <a:avLst/>
              <a:gdLst/>
              <a:ahLst/>
              <a:cxnLst/>
              <a:rect l="l" t="t" r="r" b="b"/>
              <a:pathLst>
                <a:path w="56436" h="44717" extrusionOk="0">
                  <a:moveTo>
                    <a:pt x="24475" y="0"/>
                  </a:moveTo>
                  <a:cubicBezTo>
                    <a:pt x="21364" y="0"/>
                    <a:pt x="19029" y="2292"/>
                    <a:pt x="18683" y="6104"/>
                  </a:cubicBezTo>
                  <a:cubicBezTo>
                    <a:pt x="18382" y="5871"/>
                    <a:pt x="18062" y="5657"/>
                    <a:pt x="17732" y="5463"/>
                  </a:cubicBezTo>
                  <a:cubicBezTo>
                    <a:pt x="16637" y="4831"/>
                    <a:pt x="15506" y="4488"/>
                    <a:pt x="14513" y="4488"/>
                  </a:cubicBezTo>
                  <a:cubicBezTo>
                    <a:pt x="13754" y="4488"/>
                    <a:pt x="13076" y="4689"/>
                    <a:pt x="12558" y="5114"/>
                  </a:cubicBezTo>
                  <a:cubicBezTo>
                    <a:pt x="11161" y="6269"/>
                    <a:pt x="10753" y="8851"/>
                    <a:pt x="11510" y="11656"/>
                  </a:cubicBezTo>
                  <a:cubicBezTo>
                    <a:pt x="10957" y="11073"/>
                    <a:pt x="10336" y="10569"/>
                    <a:pt x="9656" y="10161"/>
                  </a:cubicBezTo>
                  <a:cubicBezTo>
                    <a:pt x="9122" y="9841"/>
                    <a:pt x="8579" y="9656"/>
                    <a:pt x="8084" y="9656"/>
                  </a:cubicBezTo>
                  <a:cubicBezTo>
                    <a:pt x="7016" y="9656"/>
                    <a:pt x="6191" y="10345"/>
                    <a:pt x="5871" y="11491"/>
                  </a:cubicBezTo>
                  <a:cubicBezTo>
                    <a:pt x="5356" y="10103"/>
                    <a:pt x="4269" y="8822"/>
                    <a:pt x="3201" y="8200"/>
                  </a:cubicBezTo>
                  <a:cubicBezTo>
                    <a:pt x="2862" y="7987"/>
                    <a:pt x="2473" y="7851"/>
                    <a:pt x="2066" y="7812"/>
                  </a:cubicBezTo>
                  <a:cubicBezTo>
                    <a:pt x="2033" y="7810"/>
                    <a:pt x="2001" y="7809"/>
                    <a:pt x="1970" y="7809"/>
                  </a:cubicBezTo>
                  <a:cubicBezTo>
                    <a:pt x="691" y="7809"/>
                    <a:pt x="1" y="9323"/>
                    <a:pt x="484" y="11151"/>
                  </a:cubicBezTo>
                  <a:cubicBezTo>
                    <a:pt x="901" y="12733"/>
                    <a:pt x="2114" y="14335"/>
                    <a:pt x="3328" y="15034"/>
                  </a:cubicBezTo>
                  <a:cubicBezTo>
                    <a:pt x="3551" y="15169"/>
                    <a:pt x="3793" y="15267"/>
                    <a:pt x="4046" y="15334"/>
                  </a:cubicBezTo>
                  <a:cubicBezTo>
                    <a:pt x="4075" y="18130"/>
                    <a:pt x="5482" y="21576"/>
                    <a:pt x="7734" y="23847"/>
                  </a:cubicBezTo>
                  <a:cubicBezTo>
                    <a:pt x="8346" y="24468"/>
                    <a:pt x="9035" y="25012"/>
                    <a:pt x="9792" y="25458"/>
                  </a:cubicBezTo>
                  <a:cubicBezTo>
                    <a:pt x="10774" y="26019"/>
                    <a:pt x="11759" y="26318"/>
                    <a:pt x="12637" y="26318"/>
                  </a:cubicBezTo>
                  <a:cubicBezTo>
                    <a:pt x="13278" y="26318"/>
                    <a:pt x="13861" y="26159"/>
                    <a:pt x="14344" y="25827"/>
                  </a:cubicBezTo>
                  <a:cubicBezTo>
                    <a:pt x="15121" y="27341"/>
                    <a:pt x="16373" y="28933"/>
                    <a:pt x="17586" y="29632"/>
                  </a:cubicBezTo>
                  <a:cubicBezTo>
                    <a:pt x="17741" y="29719"/>
                    <a:pt x="17897" y="29797"/>
                    <a:pt x="18062" y="29865"/>
                  </a:cubicBezTo>
                  <a:cubicBezTo>
                    <a:pt x="18427" y="30002"/>
                    <a:pt x="18781" y="30068"/>
                    <a:pt x="19112" y="30068"/>
                  </a:cubicBezTo>
                  <a:cubicBezTo>
                    <a:pt x="20005" y="30068"/>
                    <a:pt x="20734" y="29587"/>
                    <a:pt x="21080" y="28710"/>
                  </a:cubicBezTo>
                  <a:cubicBezTo>
                    <a:pt x="22575" y="30913"/>
                    <a:pt x="24478" y="32738"/>
                    <a:pt x="26370" y="33825"/>
                  </a:cubicBezTo>
                  <a:cubicBezTo>
                    <a:pt x="26962" y="34174"/>
                    <a:pt x="27584" y="34446"/>
                    <a:pt x="28234" y="34660"/>
                  </a:cubicBezTo>
                  <a:cubicBezTo>
                    <a:pt x="28890" y="34866"/>
                    <a:pt x="29526" y="34967"/>
                    <a:pt x="30127" y="34967"/>
                  </a:cubicBezTo>
                  <a:cubicBezTo>
                    <a:pt x="31783" y="34967"/>
                    <a:pt x="33173" y="34201"/>
                    <a:pt x="33999" y="32777"/>
                  </a:cubicBezTo>
                  <a:cubicBezTo>
                    <a:pt x="34310" y="33281"/>
                    <a:pt x="34737" y="33699"/>
                    <a:pt x="35232" y="33990"/>
                  </a:cubicBezTo>
                  <a:cubicBezTo>
                    <a:pt x="35567" y="34188"/>
                    <a:pt x="35905" y="34295"/>
                    <a:pt x="36202" y="34295"/>
                  </a:cubicBezTo>
                  <a:cubicBezTo>
                    <a:pt x="36430" y="34295"/>
                    <a:pt x="36635" y="34232"/>
                    <a:pt x="36795" y="34097"/>
                  </a:cubicBezTo>
                  <a:cubicBezTo>
                    <a:pt x="38115" y="37678"/>
                    <a:pt x="40716" y="40998"/>
                    <a:pt x="43589" y="42697"/>
                  </a:cubicBezTo>
                  <a:cubicBezTo>
                    <a:pt x="44802" y="43397"/>
                    <a:pt x="46008" y="43742"/>
                    <a:pt x="47094" y="43742"/>
                  </a:cubicBezTo>
                  <a:cubicBezTo>
                    <a:pt x="48476" y="43742"/>
                    <a:pt x="49666" y="43183"/>
                    <a:pt x="50432" y="42085"/>
                  </a:cubicBezTo>
                  <a:cubicBezTo>
                    <a:pt x="51063" y="43085"/>
                    <a:pt x="51762" y="43784"/>
                    <a:pt x="52490" y="44201"/>
                  </a:cubicBezTo>
                  <a:cubicBezTo>
                    <a:pt x="53024" y="44521"/>
                    <a:pt x="53626" y="44696"/>
                    <a:pt x="54247" y="44716"/>
                  </a:cubicBezTo>
                  <a:cubicBezTo>
                    <a:pt x="54265" y="44716"/>
                    <a:pt x="54284" y="44716"/>
                    <a:pt x="54302" y="44716"/>
                  </a:cubicBezTo>
                  <a:cubicBezTo>
                    <a:pt x="55610" y="44716"/>
                    <a:pt x="56435" y="43360"/>
                    <a:pt x="56081" y="41512"/>
                  </a:cubicBezTo>
                  <a:cubicBezTo>
                    <a:pt x="55780" y="39891"/>
                    <a:pt x="54528" y="38057"/>
                    <a:pt x="53257" y="37319"/>
                  </a:cubicBezTo>
                  <a:cubicBezTo>
                    <a:pt x="53072" y="37222"/>
                    <a:pt x="52888" y="37135"/>
                    <a:pt x="52694" y="37077"/>
                  </a:cubicBezTo>
                  <a:cubicBezTo>
                    <a:pt x="54169" y="35475"/>
                    <a:pt x="53917" y="31690"/>
                    <a:pt x="52111" y="28506"/>
                  </a:cubicBezTo>
                  <a:cubicBezTo>
                    <a:pt x="51063" y="26652"/>
                    <a:pt x="49539" y="25118"/>
                    <a:pt x="48025" y="24255"/>
                  </a:cubicBezTo>
                  <a:cubicBezTo>
                    <a:pt x="47148" y="23744"/>
                    <a:pt x="46263" y="23456"/>
                    <a:pt x="45475" y="23456"/>
                  </a:cubicBezTo>
                  <a:cubicBezTo>
                    <a:pt x="45304" y="23456"/>
                    <a:pt x="45138" y="23470"/>
                    <a:pt x="44977" y="23497"/>
                  </a:cubicBezTo>
                  <a:cubicBezTo>
                    <a:pt x="45006" y="21391"/>
                    <a:pt x="44259" y="19023"/>
                    <a:pt x="42716" y="16955"/>
                  </a:cubicBezTo>
                  <a:cubicBezTo>
                    <a:pt x="41842" y="15791"/>
                    <a:pt x="41075" y="15024"/>
                    <a:pt x="40270" y="14558"/>
                  </a:cubicBezTo>
                  <a:cubicBezTo>
                    <a:pt x="39658" y="14209"/>
                    <a:pt x="38969" y="14005"/>
                    <a:pt x="38270" y="13956"/>
                  </a:cubicBezTo>
                  <a:cubicBezTo>
                    <a:pt x="36717" y="8783"/>
                    <a:pt x="32757" y="3600"/>
                    <a:pt x="28739" y="1280"/>
                  </a:cubicBezTo>
                  <a:cubicBezTo>
                    <a:pt x="28292" y="1018"/>
                    <a:pt x="27817" y="785"/>
                    <a:pt x="27331" y="591"/>
                  </a:cubicBezTo>
                  <a:cubicBezTo>
                    <a:pt x="26334" y="191"/>
                    <a:pt x="25372" y="0"/>
                    <a:pt x="24475"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7"/>
            <p:cNvSpPr/>
            <p:nvPr/>
          </p:nvSpPr>
          <p:spPr>
            <a:xfrm>
              <a:off x="6247475" y="1076500"/>
              <a:ext cx="314750" cy="397250"/>
            </a:xfrm>
            <a:custGeom>
              <a:avLst/>
              <a:gdLst/>
              <a:ahLst/>
              <a:cxnLst/>
              <a:rect l="l" t="t" r="r" b="b"/>
              <a:pathLst>
                <a:path w="12590" h="15890" extrusionOk="0">
                  <a:moveTo>
                    <a:pt x="4194" y="0"/>
                  </a:moveTo>
                  <a:cubicBezTo>
                    <a:pt x="4116" y="10"/>
                    <a:pt x="4039" y="20"/>
                    <a:pt x="3961" y="29"/>
                  </a:cubicBezTo>
                  <a:lnTo>
                    <a:pt x="1" y="2330"/>
                  </a:lnTo>
                  <a:cubicBezTo>
                    <a:pt x="108" y="2310"/>
                    <a:pt x="205" y="2301"/>
                    <a:pt x="311" y="2301"/>
                  </a:cubicBezTo>
                  <a:lnTo>
                    <a:pt x="729" y="2301"/>
                  </a:lnTo>
                  <a:cubicBezTo>
                    <a:pt x="836" y="2301"/>
                    <a:pt x="942" y="2320"/>
                    <a:pt x="1049" y="2340"/>
                  </a:cubicBezTo>
                  <a:lnTo>
                    <a:pt x="1127" y="2349"/>
                  </a:lnTo>
                  <a:cubicBezTo>
                    <a:pt x="1234" y="2369"/>
                    <a:pt x="1350" y="2388"/>
                    <a:pt x="1457" y="2417"/>
                  </a:cubicBezTo>
                  <a:lnTo>
                    <a:pt x="1476" y="2417"/>
                  </a:lnTo>
                  <a:cubicBezTo>
                    <a:pt x="1593" y="2446"/>
                    <a:pt x="1699" y="2475"/>
                    <a:pt x="1816" y="2514"/>
                  </a:cubicBezTo>
                  <a:lnTo>
                    <a:pt x="1874" y="2534"/>
                  </a:lnTo>
                  <a:cubicBezTo>
                    <a:pt x="1991" y="2573"/>
                    <a:pt x="2107" y="2621"/>
                    <a:pt x="2214" y="2670"/>
                  </a:cubicBezTo>
                  <a:lnTo>
                    <a:pt x="2282" y="2699"/>
                  </a:lnTo>
                  <a:cubicBezTo>
                    <a:pt x="2408" y="2747"/>
                    <a:pt x="2524" y="2796"/>
                    <a:pt x="2641" y="2854"/>
                  </a:cubicBezTo>
                  <a:lnTo>
                    <a:pt x="2680" y="2873"/>
                  </a:lnTo>
                  <a:cubicBezTo>
                    <a:pt x="2796" y="2941"/>
                    <a:pt x="2922" y="3009"/>
                    <a:pt x="3049" y="3077"/>
                  </a:cubicBezTo>
                  <a:cubicBezTo>
                    <a:pt x="3243" y="3184"/>
                    <a:pt x="3427" y="3310"/>
                    <a:pt x="3621" y="3436"/>
                  </a:cubicBezTo>
                  <a:cubicBezTo>
                    <a:pt x="3806" y="3563"/>
                    <a:pt x="3980" y="3698"/>
                    <a:pt x="4165" y="3844"/>
                  </a:cubicBezTo>
                  <a:lnTo>
                    <a:pt x="4194" y="3873"/>
                  </a:lnTo>
                  <a:cubicBezTo>
                    <a:pt x="4369" y="4009"/>
                    <a:pt x="4543" y="4155"/>
                    <a:pt x="4718" y="4310"/>
                  </a:cubicBezTo>
                  <a:lnTo>
                    <a:pt x="4757" y="4339"/>
                  </a:lnTo>
                  <a:cubicBezTo>
                    <a:pt x="4922" y="4494"/>
                    <a:pt x="5087" y="4659"/>
                    <a:pt x="5242" y="4824"/>
                  </a:cubicBezTo>
                  <a:lnTo>
                    <a:pt x="5291" y="4863"/>
                  </a:lnTo>
                  <a:cubicBezTo>
                    <a:pt x="5446" y="5028"/>
                    <a:pt x="5601" y="5203"/>
                    <a:pt x="5747" y="5378"/>
                  </a:cubicBezTo>
                  <a:lnTo>
                    <a:pt x="5796" y="5426"/>
                  </a:lnTo>
                  <a:cubicBezTo>
                    <a:pt x="5951" y="5611"/>
                    <a:pt x="6096" y="5795"/>
                    <a:pt x="6232" y="5979"/>
                  </a:cubicBezTo>
                  <a:lnTo>
                    <a:pt x="6281" y="6028"/>
                  </a:lnTo>
                  <a:cubicBezTo>
                    <a:pt x="6407" y="6212"/>
                    <a:pt x="6533" y="6397"/>
                    <a:pt x="6659" y="6581"/>
                  </a:cubicBezTo>
                  <a:cubicBezTo>
                    <a:pt x="6737" y="6698"/>
                    <a:pt x="6815" y="6824"/>
                    <a:pt x="6892" y="6940"/>
                  </a:cubicBezTo>
                  <a:cubicBezTo>
                    <a:pt x="6970" y="7067"/>
                    <a:pt x="7057" y="7202"/>
                    <a:pt x="7135" y="7338"/>
                  </a:cubicBezTo>
                  <a:cubicBezTo>
                    <a:pt x="7251" y="7532"/>
                    <a:pt x="7358" y="7727"/>
                    <a:pt x="7455" y="7930"/>
                  </a:cubicBezTo>
                  <a:lnTo>
                    <a:pt x="7465" y="7940"/>
                  </a:lnTo>
                  <a:cubicBezTo>
                    <a:pt x="7552" y="8134"/>
                    <a:pt x="7640" y="8328"/>
                    <a:pt x="7727" y="8523"/>
                  </a:cubicBezTo>
                  <a:lnTo>
                    <a:pt x="7746" y="8571"/>
                  </a:lnTo>
                  <a:cubicBezTo>
                    <a:pt x="7834" y="8765"/>
                    <a:pt x="7911" y="8950"/>
                    <a:pt x="7979" y="9144"/>
                  </a:cubicBezTo>
                  <a:lnTo>
                    <a:pt x="7989" y="9183"/>
                  </a:lnTo>
                  <a:cubicBezTo>
                    <a:pt x="8067" y="9377"/>
                    <a:pt x="8135" y="9581"/>
                    <a:pt x="8193" y="9775"/>
                  </a:cubicBezTo>
                  <a:cubicBezTo>
                    <a:pt x="8193" y="9784"/>
                    <a:pt x="8193" y="9784"/>
                    <a:pt x="8193" y="9794"/>
                  </a:cubicBezTo>
                  <a:cubicBezTo>
                    <a:pt x="8261" y="9998"/>
                    <a:pt x="8319" y="10192"/>
                    <a:pt x="8368" y="10386"/>
                  </a:cubicBezTo>
                  <a:lnTo>
                    <a:pt x="8368" y="10406"/>
                  </a:lnTo>
                  <a:cubicBezTo>
                    <a:pt x="8416" y="10609"/>
                    <a:pt x="8455" y="10804"/>
                    <a:pt x="8494" y="10998"/>
                  </a:cubicBezTo>
                  <a:lnTo>
                    <a:pt x="8494" y="11027"/>
                  </a:lnTo>
                  <a:cubicBezTo>
                    <a:pt x="8533" y="11221"/>
                    <a:pt x="8562" y="11405"/>
                    <a:pt x="8581" y="11590"/>
                  </a:cubicBezTo>
                  <a:lnTo>
                    <a:pt x="8581" y="11629"/>
                  </a:lnTo>
                  <a:cubicBezTo>
                    <a:pt x="8610" y="11813"/>
                    <a:pt x="8630" y="11997"/>
                    <a:pt x="8639" y="12182"/>
                  </a:cubicBezTo>
                  <a:lnTo>
                    <a:pt x="8639" y="12221"/>
                  </a:lnTo>
                  <a:cubicBezTo>
                    <a:pt x="8649" y="12395"/>
                    <a:pt x="8659" y="12570"/>
                    <a:pt x="8659" y="12745"/>
                  </a:cubicBezTo>
                  <a:lnTo>
                    <a:pt x="8659" y="12793"/>
                  </a:lnTo>
                  <a:cubicBezTo>
                    <a:pt x="8659" y="12958"/>
                    <a:pt x="8659" y="13123"/>
                    <a:pt x="8639" y="13279"/>
                  </a:cubicBezTo>
                  <a:lnTo>
                    <a:pt x="8639" y="13337"/>
                  </a:lnTo>
                  <a:cubicBezTo>
                    <a:pt x="8630" y="13492"/>
                    <a:pt x="8610" y="13647"/>
                    <a:pt x="8591" y="13793"/>
                  </a:cubicBezTo>
                  <a:lnTo>
                    <a:pt x="8581" y="13871"/>
                  </a:lnTo>
                  <a:cubicBezTo>
                    <a:pt x="8552" y="14016"/>
                    <a:pt x="8523" y="14152"/>
                    <a:pt x="8494" y="14288"/>
                  </a:cubicBezTo>
                  <a:cubicBezTo>
                    <a:pt x="8494" y="14317"/>
                    <a:pt x="8484" y="14346"/>
                    <a:pt x="8474" y="14375"/>
                  </a:cubicBezTo>
                  <a:cubicBezTo>
                    <a:pt x="8445" y="14492"/>
                    <a:pt x="8407" y="14618"/>
                    <a:pt x="8368" y="14725"/>
                  </a:cubicBezTo>
                  <a:cubicBezTo>
                    <a:pt x="8358" y="14754"/>
                    <a:pt x="8348" y="14773"/>
                    <a:pt x="8348" y="14793"/>
                  </a:cubicBezTo>
                  <a:cubicBezTo>
                    <a:pt x="8300" y="14919"/>
                    <a:pt x="8242" y="15045"/>
                    <a:pt x="8183" y="15162"/>
                  </a:cubicBezTo>
                  <a:cubicBezTo>
                    <a:pt x="8164" y="15220"/>
                    <a:pt x="8125" y="15268"/>
                    <a:pt x="8096" y="15317"/>
                  </a:cubicBezTo>
                  <a:cubicBezTo>
                    <a:pt x="8057" y="15395"/>
                    <a:pt x="8018" y="15472"/>
                    <a:pt x="7970" y="15540"/>
                  </a:cubicBezTo>
                  <a:cubicBezTo>
                    <a:pt x="7960" y="15560"/>
                    <a:pt x="7941" y="15579"/>
                    <a:pt x="7931" y="15598"/>
                  </a:cubicBezTo>
                  <a:cubicBezTo>
                    <a:pt x="7863" y="15696"/>
                    <a:pt x="7785" y="15802"/>
                    <a:pt x="7698" y="15890"/>
                  </a:cubicBezTo>
                  <a:lnTo>
                    <a:pt x="11658" y="13589"/>
                  </a:lnTo>
                  <a:cubicBezTo>
                    <a:pt x="11726" y="13502"/>
                    <a:pt x="11794" y="13405"/>
                    <a:pt x="11862" y="13298"/>
                  </a:cubicBezTo>
                  <a:lnTo>
                    <a:pt x="11901" y="13240"/>
                  </a:lnTo>
                  <a:cubicBezTo>
                    <a:pt x="11910" y="13230"/>
                    <a:pt x="11920" y="13211"/>
                    <a:pt x="11930" y="13201"/>
                  </a:cubicBezTo>
                  <a:cubicBezTo>
                    <a:pt x="11969" y="13143"/>
                    <a:pt x="11998" y="13075"/>
                    <a:pt x="12027" y="13017"/>
                  </a:cubicBezTo>
                  <a:cubicBezTo>
                    <a:pt x="12056" y="12968"/>
                    <a:pt x="12085" y="12920"/>
                    <a:pt x="12114" y="12861"/>
                  </a:cubicBezTo>
                  <a:lnTo>
                    <a:pt x="12124" y="12842"/>
                  </a:lnTo>
                  <a:cubicBezTo>
                    <a:pt x="12173" y="12735"/>
                    <a:pt x="12221" y="12628"/>
                    <a:pt x="12260" y="12522"/>
                  </a:cubicBezTo>
                  <a:cubicBezTo>
                    <a:pt x="12260" y="12512"/>
                    <a:pt x="12270" y="12502"/>
                    <a:pt x="12270" y="12492"/>
                  </a:cubicBezTo>
                  <a:cubicBezTo>
                    <a:pt x="12279" y="12473"/>
                    <a:pt x="12279" y="12454"/>
                    <a:pt x="12289" y="12434"/>
                  </a:cubicBezTo>
                  <a:cubicBezTo>
                    <a:pt x="12318" y="12366"/>
                    <a:pt x="12338" y="12298"/>
                    <a:pt x="12357" y="12221"/>
                  </a:cubicBezTo>
                  <a:cubicBezTo>
                    <a:pt x="12376" y="12172"/>
                    <a:pt x="12386" y="12124"/>
                    <a:pt x="12396" y="12075"/>
                  </a:cubicBezTo>
                  <a:lnTo>
                    <a:pt x="12425" y="11997"/>
                  </a:lnTo>
                  <a:cubicBezTo>
                    <a:pt x="12425" y="11978"/>
                    <a:pt x="12435" y="11959"/>
                    <a:pt x="12435" y="11929"/>
                  </a:cubicBezTo>
                  <a:cubicBezTo>
                    <a:pt x="12454" y="11842"/>
                    <a:pt x="12473" y="11745"/>
                    <a:pt x="12493" y="11648"/>
                  </a:cubicBezTo>
                  <a:lnTo>
                    <a:pt x="12503" y="11570"/>
                  </a:lnTo>
                  <a:cubicBezTo>
                    <a:pt x="12503" y="11541"/>
                    <a:pt x="12512" y="11522"/>
                    <a:pt x="12512" y="11493"/>
                  </a:cubicBezTo>
                  <a:cubicBezTo>
                    <a:pt x="12522" y="11473"/>
                    <a:pt x="12532" y="11415"/>
                    <a:pt x="12532" y="11376"/>
                  </a:cubicBezTo>
                  <a:cubicBezTo>
                    <a:pt x="12541" y="11279"/>
                    <a:pt x="12561" y="11192"/>
                    <a:pt x="12561" y="11095"/>
                  </a:cubicBezTo>
                  <a:lnTo>
                    <a:pt x="12561" y="11046"/>
                  </a:lnTo>
                  <a:lnTo>
                    <a:pt x="12561" y="10988"/>
                  </a:lnTo>
                  <a:cubicBezTo>
                    <a:pt x="12571" y="10930"/>
                    <a:pt x="12571" y="10871"/>
                    <a:pt x="12571" y="10813"/>
                  </a:cubicBezTo>
                  <a:cubicBezTo>
                    <a:pt x="12571" y="10716"/>
                    <a:pt x="12571" y="10619"/>
                    <a:pt x="12580" y="10522"/>
                  </a:cubicBezTo>
                  <a:lnTo>
                    <a:pt x="12580" y="10493"/>
                  </a:lnTo>
                  <a:lnTo>
                    <a:pt x="12590" y="10435"/>
                  </a:lnTo>
                  <a:lnTo>
                    <a:pt x="12590" y="10231"/>
                  </a:lnTo>
                  <a:cubicBezTo>
                    <a:pt x="12590" y="10134"/>
                    <a:pt x="12580" y="10037"/>
                    <a:pt x="12571" y="9940"/>
                  </a:cubicBezTo>
                  <a:cubicBezTo>
                    <a:pt x="12571" y="9930"/>
                    <a:pt x="12571" y="9920"/>
                    <a:pt x="12571" y="9911"/>
                  </a:cubicBezTo>
                  <a:lnTo>
                    <a:pt x="12571" y="9872"/>
                  </a:lnTo>
                  <a:cubicBezTo>
                    <a:pt x="12571" y="9794"/>
                    <a:pt x="12561" y="9716"/>
                    <a:pt x="12551" y="9639"/>
                  </a:cubicBezTo>
                  <a:cubicBezTo>
                    <a:pt x="12541" y="9542"/>
                    <a:pt x="12532" y="9445"/>
                    <a:pt x="12522" y="9348"/>
                  </a:cubicBezTo>
                  <a:lnTo>
                    <a:pt x="12522" y="9318"/>
                  </a:lnTo>
                  <a:lnTo>
                    <a:pt x="12522" y="9289"/>
                  </a:lnTo>
                  <a:cubicBezTo>
                    <a:pt x="12512" y="9202"/>
                    <a:pt x="12503" y="9124"/>
                    <a:pt x="12483" y="9047"/>
                  </a:cubicBezTo>
                  <a:cubicBezTo>
                    <a:pt x="12473" y="8940"/>
                    <a:pt x="12454" y="8833"/>
                    <a:pt x="12435" y="8736"/>
                  </a:cubicBezTo>
                  <a:lnTo>
                    <a:pt x="12435" y="8717"/>
                  </a:lnTo>
                  <a:cubicBezTo>
                    <a:pt x="12435" y="8707"/>
                    <a:pt x="12435" y="8697"/>
                    <a:pt x="12435" y="8688"/>
                  </a:cubicBezTo>
                  <a:cubicBezTo>
                    <a:pt x="12415" y="8600"/>
                    <a:pt x="12396" y="8513"/>
                    <a:pt x="12376" y="8425"/>
                  </a:cubicBezTo>
                  <a:cubicBezTo>
                    <a:pt x="12357" y="8338"/>
                    <a:pt x="12328" y="8212"/>
                    <a:pt x="12308" y="8115"/>
                  </a:cubicBezTo>
                  <a:cubicBezTo>
                    <a:pt x="12308" y="8105"/>
                    <a:pt x="12308" y="8105"/>
                    <a:pt x="12308" y="8105"/>
                  </a:cubicBezTo>
                  <a:cubicBezTo>
                    <a:pt x="12308" y="8095"/>
                    <a:pt x="12308" y="8086"/>
                    <a:pt x="12308" y="8086"/>
                  </a:cubicBezTo>
                  <a:cubicBezTo>
                    <a:pt x="12279" y="7989"/>
                    <a:pt x="12260" y="7892"/>
                    <a:pt x="12231" y="7804"/>
                  </a:cubicBezTo>
                  <a:cubicBezTo>
                    <a:pt x="12211" y="7707"/>
                    <a:pt x="12173" y="7600"/>
                    <a:pt x="12143" y="7494"/>
                  </a:cubicBezTo>
                  <a:lnTo>
                    <a:pt x="12143" y="7484"/>
                  </a:lnTo>
                  <a:lnTo>
                    <a:pt x="12143" y="7465"/>
                  </a:lnTo>
                  <a:cubicBezTo>
                    <a:pt x="12114" y="7377"/>
                    <a:pt x="12085" y="7290"/>
                    <a:pt x="12056" y="7202"/>
                  </a:cubicBezTo>
                  <a:cubicBezTo>
                    <a:pt x="12027" y="7105"/>
                    <a:pt x="11998" y="7008"/>
                    <a:pt x="11959" y="6921"/>
                  </a:cubicBezTo>
                  <a:lnTo>
                    <a:pt x="11940" y="6872"/>
                  </a:lnTo>
                  <a:cubicBezTo>
                    <a:pt x="11940" y="6863"/>
                    <a:pt x="11930" y="6843"/>
                    <a:pt x="11930" y="6834"/>
                  </a:cubicBezTo>
                  <a:cubicBezTo>
                    <a:pt x="11910" y="6775"/>
                    <a:pt x="11881" y="6707"/>
                    <a:pt x="11862" y="6649"/>
                  </a:cubicBezTo>
                  <a:cubicBezTo>
                    <a:pt x="11823" y="6562"/>
                    <a:pt x="11794" y="6475"/>
                    <a:pt x="11755" y="6387"/>
                  </a:cubicBezTo>
                  <a:lnTo>
                    <a:pt x="11707" y="6271"/>
                  </a:lnTo>
                  <a:cubicBezTo>
                    <a:pt x="11697" y="6251"/>
                    <a:pt x="11687" y="6232"/>
                    <a:pt x="11678" y="6212"/>
                  </a:cubicBezTo>
                  <a:cubicBezTo>
                    <a:pt x="11668" y="6203"/>
                    <a:pt x="11658" y="6164"/>
                    <a:pt x="11648" y="6135"/>
                  </a:cubicBezTo>
                  <a:cubicBezTo>
                    <a:pt x="11610" y="6047"/>
                    <a:pt x="11571" y="5960"/>
                    <a:pt x="11522" y="5873"/>
                  </a:cubicBezTo>
                  <a:cubicBezTo>
                    <a:pt x="11483" y="5795"/>
                    <a:pt x="11445" y="5717"/>
                    <a:pt x="11406" y="5630"/>
                  </a:cubicBezTo>
                  <a:lnTo>
                    <a:pt x="11406" y="5620"/>
                  </a:lnTo>
                  <a:cubicBezTo>
                    <a:pt x="11406" y="5620"/>
                    <a:pt x="11406" y="5620"/>
                    <a:pt x="11406" y="5611"/>
                  </a:cubicBezTo>
                  <a:cubicBezTo>
                    <a:pt x="11348" y="5504"/>
                    <a:pt x="11299" y="5407"/>
                    <a:pt x="11241" y="5300"/>
                  </a:cubicBezTo>
                  <a:cubicBezTo>
                    <a:pt x="11183" y="5193"/>
                    <a:pt x="11144" y="5116"/>
                    <a:pt x="11095" y="5028"/>
                  </a:cubicBezTo>
                  <a:lnTo>
                    <a:pt x="11008" y="4883"/>
                  </a:lnTo>
                  <a:cubicBezTo>
                    <a:pt x="10959" y="4795"/>
                    <a:pt x="10901" y="4718"/>
                    <a:pt x="10853" y="4630"/>
                  </a:cubicBezTo>
                  <a:cubicBezTo>
                    <a:pt x="10775" y="4514"/>
                    <a:pt x="10697" y="4388"/>
                    <a:pt x="10620" y="4271"/>
                  </a:cubicBezTo>
                  <a:cubicBezTo>
                    <a:pt x="10600" y="4242"/>
                    <a:pt x="10590" y="4213"/>
                    <a:pt x="10571" y="4194"/>
                  </a:cubicBezTo>
                  <a:cubicBezTo>
                    <a:pt x="10474" y="4048"/>
                    <a:pt x="10377" y="3912"/>
                    <a:pt x="10270" y="3776"/>
                  </a:cubicBezTo>
                  <a:lnTo>
                    <a:pt x="10231" y="3728"/>
                  </a:lnTo>
                  <a:lnTo>
                    <a:pt x="10192" y="3669"/>
                  </a:lnTo>
                  <a:cubicBezTo>
                    <a:pt x="10144" y="3601"/>
                    <a:pt x="10095" y="3533"/>
                    <a:pt x="10047" y="3475"/>
                  </a:cubicBezTo>
                  <a:cubicBezTo>
                    <a:pt x="9979" y="3388"/>
                    <a:pt x="9901" y="3301"/>
                    <a:pt x="9833" y="3213"/>
                  </a:cubicBezTo>
                  <a:cubicBezTo>
                    <a:pt x="9804" y="3184"/>
                    <a:pt x="9785" y="3155"/>
                    <a:pt x="9756" y="3126"/>
                  </a:cubicBezTo>
                  <a:cubicBezTo>
                    <a:pt x="9727" y="3087"/>
                    <a:pt x="9727" y="3087"/>
                    <a:pt x="9707" y="3068"/>
                  </a:cubicBezTo>
                  <a:lnTo>
                    <a:pt x="9620" y="2961"/>
                  </a:lnTo>
                  <a:cubicBezTo>
                    <a:pt x="9542" y="2873"/>
                    <a:pt x="9465" y="2796"/>
                    <a:pt x="9397" y="2718"/>
                  </a:cubicBezTo>
                  <a:cubicBezTo>
                    <a:pt x="9348" y="2670"/>
                    <a:pt x="9299" y="2611"/>
                    <a:pt x="9241" y="2563"/>
                  </a:cubicBezTo>
                  <a:cubicBezTo>
                    <a:pt x="9232" y="2543"/>
                    <a:pt x="9212" y="2534"/>
                    <a:pt x="9202" y="2514"/>
                  </a:cubicBezTo>
                  <a:cubicBezTo>
                    <a:pt x="9193" y="2505"/>
                    <a:pt x="9173" y="2485"/>
                    <a:pt x="9154" y="2475"/>
                  </a:cubicBezTo>
                  <a:cubicBezTo>
                    <a:pt x="9076" y="2388"/>
                    <a:pt x="8989" y="2301"/>
                    <a:pt x="8911" y="2233"/>
                  </a:cubicBezTo>
                  <a:cubicBezTo>
                    <a:pt x="8843" y="2165"/>
                    <a:pt x="8775" y="2107"/>
                    <a:pt x="8707" y="2048"/>
                  </a:cubicBezTo>
                  <a:lnTo>
                    <a:pt x="8669" y="2010"/>
                  </a:lnTo>
                  <a:lnTo>
                    <a:pt x="8649" y="1980"/>
                  </a:lnTo>
                  <a:cubicBezTo>
                    <a:pt x="8552" y="1903"/>
                    <a:pt x="8465" y="1825"/>
                    <a:pt x="8377" y="1748"/>
                  </a:cubicBezTo>
                  <a:lnTo>
                    <a:pt x="8154" y="1573"/>
                  </a:lnTo>
                  <a:cubicBezTo>
                    <a:pt x="8144" y="1563"/>
                    <a:pt x="8135" y="1553"/>
                    <a:pt x="8125" y="1544"/>
                  </a:cubicBezTo>
                  <a:lnTo>
                    <a:pt x="8106" y="1524"/>
                  </a:lnTo>
                  <a:cubicBezTo>
                    <a:pt x="8018" y="1456"/>
                    <a:pt x="7921" y="1388"/>
                    <a:pt x="7834" y="1320"/>
                  </a:cubicBezTo>
                  <a:cubicBezTo>
                    <a:pt x="7746" y="1262"/>
                    <a:pt x="7659" y="1204"/>
                    <a:pt x="7572" y="1136"/>
                  </a:cubicBezTo>
                  <a:cubicBezTo>
                    <a:pt x="7484" y="1078"/>
                    <a:pt x="7407" y="1020"/>
                    <a:pt x="7319" y="971"/>
                  </a:cubicBezTo>
                  <a:cubicBezTo>
                    <a:pt x="7232" y="913"/>
                    <a:pt x="7145" y="864"/>
                    <a:pt x="7067" y="816"/>
                  </a:cubicBezTo>
                  <a:lnTo>
                    <a:pt x="7009" y="777"/>
                  </a:lnTo>
                  <a:lnTo>
                    <a:pt x="6815" y="680"/>
                  </a:lnTo>
                  <a:cubicBezTo>
                    <a:pt x="6756" y="641"/>
                    <a:pt x="6698" y="612"/>
                    <a:pt x="6630" y="583"/>
                  </a:cubicBezTo>
                  <a:lnTo>
                    <a:pt x="6591" y="563"/>
                  </a:lnTo>
                  <a:lnTo>
                    <a:pt x="6582" y="554"/>
                  </a:lnTo>
                  <a:cubicBezTo>
                    <a:pt x="6494" y="515"/>
                    <a:pt x="6417" y="476"/>
                    <a:pt x="6339" y="437"/>
                  </a:cubicBezTo>
                  <a:cubicBezTo>
                    <a:pt x="6300" y="427"/>
                    <a:pt x="6271" y="408"/>
                    <a:pt x="6242" y="398"/>
                  </a:cubicBezTo>
                  <a:lnTo>
                    <a:pt x="6174" y="369"/>
                  </a:lnTo>
                  <a:lnTo>
                    <a:pt x="6096" y="340"/>
                  </a:lnTo>
                  <a:cubicBezTo>
                    <a:pt x="6019" y="311"/>
                    <a:pt x="5941" y="282"/>
                    <a:pt x="5863" y="253"/>
                  </a:cubicBezTo>
                  <a:lnTo>
                    <a:pt x="5825" y="233"/>
                  </a:lnTo>
                  <a:lnTo>
                    <a:pt x="5766" y="224"/>
                  </a:lnTo>
                  <a:lnTo>
                    <a:pt x="5640" y="175"/>
                  </a:lnTo>
                  <a:cubicBezTo>
                    <a:pt x="5563" y="156"/>
                    <a:pt x="5495" y="136"/>
                    <a:pt x="5427" y="117"/>
                  </a:cubicBezTo>
                  <a:lnTo>
                    <a:pt x="5417" y="117"/>
                  </a:lnTo>
                  <a:cubicBezTo>
                    <a:pt x="5330" y="97"/>
                    <a:pt x="5262" y="78"/>
                    <a:pt x="5184" y="68"/>
                  </a:cubicBezTo>
                  <a:cubicBezTo>
                    <a:pt x="5145" y="59"/>
                    <a:pt x="5116" y="59"/>
                    <a:pt x="5077" y="49"/>
                  </a:cubicBezTo>
                  <a:lnTo>
                    <a:pt x="5009" y="39"/>
                  </a:lnTo>
                  <a:lnTo>
                    <a:pt x="4941" y="29"/>
                  </a:lnTo>
                  <a:cubicBezTo>
                    <a:pt x="4864" y="20"/>
                    <a:pt x="4786" y="10"/>
                    <a:pt x="4699"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37"/>
          <p:cNvGrpSpPr/>
          <p:nvPr/>
        </p:nvGrpSpPr>
        <p:grpSpPr>
          <a:xfrm>
            <a:off x="3502905" y="4101197"/>
            <a:ext cx="437075" cy="409525"/>
            <a:chOff x="2991025" y="3977000"/>
            <a:chExt cx="1097075" cy="1027925"/>
          </a:xfrm>
        </p:grpSpPr>
        <p:sp>
          <p:nvSpPr>
            <p:cNvPr id="551" name="Google Shape;551;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37"/>
          <p:cNvGrpSpPr/>
          <p:nvPr/>
        </p:nvGrpSpPr>
        <p:grpSpPr>
          <a:xfrm>
            <a:off x="4838194" y="556405"/>
            <a:ext cx="695655" cy="651807"/>
            <a:chOff x="2991025" y="3977000"/>
            <a:chExt cx="1097075" cy="1027925"/>
          </a:xfrm>
        </p:grpSpPr>
        <p:sp>
          <p:nvSpPr>
            <p:cNvPr id="556" name="Google Shape;556;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37"/>
          <p:cNvGrpSpPr/>
          <p:nvPr/>
        </p:nvGrpSpPr>
        <p:grpSpPr>
          <a:xfrm>
            <a:off x="2749784" y="677536"/>
            <a:ext cx="437075" cy="409525"/>
            <a:chOff x="2991025" y="3977000"/>
            <a:chExt cx="1097075" cy="1027925"/>
          </a:xfrm>
        </p:grpSpPr>
        <p:sp>
          <p:nvSpPr>
            <p:cNvPr id="561" name="Google Shape;561;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37"/>
          <p:cNvGrpSpPr/>
          <p:nvPr/>
        </p:nvGrpSpPr>
        <p:grpSpPr>
          <a:xfrm>
            <a:off x="6061919" y="2245849"/>
            <a:ext cx="695655" cy="651807"/>
            <a:chOff x="2991025" y="3977000"/>
            <a:chExt cx="1097075" cy="1027925"/>
          </a:xfrm>
        </p:grpSpPr>
        <p:sp>
          <p:nvSpPr>
            <p:cNvPr id="566" name="Google Shape;566;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37"/>
          <p:cNvGrpSpPr/>
          <p:nvPr/>
        </p:nvGrpSpPr>
        <p:grpSpPr>
          <a:xfrm>
            <a:off x="6104709" y="3988348"/>
            <a:ext cx="437075" cy="409525"/>
            <a:chOff x="2991025" y="3977000"/>
            <a:chExt cx="1097075" cy="1027925"/>
          </a:xfrm>
        </p:grpSpPr>
        <p:sp>
          <p:nvSpPr>
            <p:cNvPr id="571" name="Google Shape;571;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37"/>
          <p:cNvGrpSpPr/>
          <p:nvPr/>
        </p:nvGrpSpPr>
        <p:grpSpPr>
          <a:xfrm>
            <a:off x="7733257" y="3030667"/>
            <a:ext cx="695655" cy="651807"/>
            <a:chOff x="2991025" y="3977000"/>
            <a:chExt cx="1097075" cy="1027925"/>
          </a:xfrm>
        </p:grpSpPr>
        <p:sp>
          <p:nvSpPr>
            <p:cNvPr id="576" name="Google Shape;576;p3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Speech Bubble: Rectangle with Corners Rounded 6">
            <a:extLst>
              <a:ext uri="{FF2B5EF4-FFF2-40B4-BE49-F238E27FC236}">
                <a16:creationId xmlns:a16="http://schemas.microsoft.com/office/drawing/2014/main" id="{6C496964-A878-43B5-AE29-63115277DBF0}"/>
              </a:ext>
            </a:extLst>
          </p:cNvPr>
          <p:cNvSpPr/>
          <p:nvPr/>
        </p:nvSpPr>
        <p:spPr>
          <a:xfrm>
            <a:off x="517248" y="1353522"/>
            <a:ext cx="645718" cy="635025"/>
          </a:xfrm>
          <a:prstGeom prst="wedgeRoundRectCallout">
            <a:avLst>
              <a:gd name="adj1" fmla="val 48604"/>
              <a:gd name="adj2" fmla="val 73036"/>
              <a:gd name="adj3" fmla="val 16667"/>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chemeClr val="accent3"/>
                </a:solidFill>
              </a:rPr>
              <a:t>?</a:t>
            </a:r>
            <a:endParaRPr lang="en-US" sz="3600" b="1" dirty="0">
              <a:solidFill>
                <a:schemeClr val="accent3"/>
              </a:solidFill>
            </a:endParaRPr>
          </a:p>
        </p:txBody>
      </p:sp>
    </p:spTree>
    <p:extLst>
      <p:ext uri="{BB962C8B-B14F-4D97-AF65-F5344CB8AC3E}">
        <p14:creationId xmlns:p14="http://schemas.microsoft.com/office/powerpoint/2010/main" val="3529915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24" name="Google Shape;824;p40"/>
          <p:cNvGrpSpPr/>
          <p:nvPr/>
        </p:nvGrpSpPr>
        <p:grpSpPr>
          <a:xfrm>
            <a:off x="448151" y="354056"/>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0"/>
          <p:cNvGrpSpPr/>
          <p:nvPr/>
        </p:nvGrpSpPr>
        <p:grpSpPr>
          <a:xfrm>
            <a:off x="461737" y="4366377"/>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Date Placeholder 3">
            <a:extLst>
              <a:ext uri="{FF2B5EF4-FFF2-40B4-BE49-F238E27FC236}">
                <a16:creationId xmlns:a16="http://schemas.microsoft.com/office/drawing/2014/main" id="{E179ED19-CC73-47C7-7A1B-A929C539D562}"/>
              </a:ext>
            </a:extLst>
          </p:cNvPr>
          <p:cNvSpPr txBox="1">
            <a:spLocks/>
          </p:cNvSpPr>
          <p:nvPr/>
        </p:nvSpPr>
        <p:spPr>
          <a:xfrm>
            <a:off x="457200" y="6356350"/>
            <a:ext cx="2133600" cy="36512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defRPr/>
            </a:pPr>
            <a:fld id="{B25C9677-9ACD-4357-8529-DC6E79FCB340}" type="datetime10">
              <a:rPr lang="en-US" smtClean="0"/>
              <a:pPr>
                <a:defRPr/>
              </a:pPr>
              <a:t>12:51</a:t>
            </a:fld>
            <a:endParaRPr lang="en-US"/>
          </a:p>
        </p:txBody>
      </p:sp>
      <p:sp>
        <p:nvSpPr>
          <p:cNvPr id="56" name="Rectangle 55">
            <a:extLst>
              <a:ext uri="{FF2B5EF4-FFF2-40B4-BE49-F238E27FC236}">
                <a16:creationId xmlns:a16="http://schemas.microsoft.com/office/drawing/2014/main" id="{792C3864-A6A4-88E6-2A0D-9725F6374124}"/>
              </a:ext>
            </a:extLst>
          </p:cNvPr>
          <p:cNvSpPr/>
          <p:nvPr/>
        </p:nvSpPr>
        <p:spPr>
          <a:xfrm>
            <a:off x="1126191" y="119152"/>
            <a:ext cx="6457950" cy="4629150"/>
          </a:xfrm>
          <a:prstGeom prst="rect">
            <a:avLst/>
          </a:prstGeom>
          <a:noFill/>
        </p:spPr>
      </p:sp>
      <p:sp>
        <p:nvSpPr>
          <p:cNvPr id="57" name="Freeform 33">
            <a:extLst>
              <a:ext uri="{FF2B5EF4-FFF2-40B4-BE49-F238E27FC236}">
                <a16:creationId xmlns:a16="http://schemas.microsoft.com/office/drawing/2014/main" id="{568D0121-6E78-17B5-8BD3-5F82E7AA4C90}"/>
              </a:ext>
            </a:extLst>
          </p:cNvPr>
          <p:cNvSpPr/>
          <p:nvPr/>
        </p:nvSpPr>
        <p:spPr>
          <a:xfrm>
            <a:off x="3310051" y="247114"/>
            <a:ext cx="2803822" cy="513658"/>
          </a:xfrm>
          <a:custGeom>
            <a:avLst/>
            <a:gdLst>
              <a:gd name="connsiteX0" fmla="*/ 0 w 3738429"/>
              <a:gd name="connsiteY0" fmla="*/ 0 h 923652"/>
              <a:gd name="connsiteX1" fmla="*/ 3738429 w 3738429"/>
              <a:gd name="connsiteY1" fmla="*/ 0 h 923652"/>
              <a:gd name="connsiteX2" fmla="*/ 3738429 w 3738429"/>
              <a:gd name="connsiteY2" fmla="*/ 923652 h 923652"/>
              <a:gd name="connsiteX3" fmla="*/ 0 w 3738429"/>
              <a:gd name="connsiteY3" fmla="*/ 923652 h 923652"/>
              <a:gd name="connsiteX4" fmla="*/ 0 w 3738429"/>
              <a:gd name="connsiteY4" fmla="*/ 0 h 92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429" h="923652">
                <a:moveTo>
                  <a:pt x="0" y="0"/>
                </a:moveTo>
                <a:lnTo>
                  <a:pt x="3738429" y="0"/>
                </a:lnTo>
                <a:lnTo>
                  <a:pt x="3738429" y="923652"/>
                </a:lnTo>
                <a:lnTo>
                  <a:pt x="0" y="923652"/>
                </a:lnTo>
                <a:lnTo>
                  <a:pt x="0" y="0"/>
                </a:lnTo>
                <a:close/>
              </a:path>
            </a:pathLst>
          </a:custGeom>
          <a:scene3d>
            <a:camera prst="orthographicFront"/>
            <a:lightRig rig="flat" dir="t"/>
          </a:scene3d>
          <a:sp3d prstMaterial="dkEdge">
            <a:bevelT w="8200" h="38100"/>
          </a:sp3d>
        </p:spPr>
        <p:style>
          <a:lnRef idx="0">
            <a:schemeClr val="lt1">
              <a:hueOff val="0"/>
              <a:satOff val="0"/>
              <a:lumOff val="0"/>
              <a:alphaOff val="0"/>
            </a:schemeClr>
          </a:lnRef>
          <a:fillRef idx="2">
            <a:schemeClr val="accent1">
              <a:hueOff val="0"/>
              <a:satOff val="0"/>
              <a:lumOff val="0"/>
              <a:alphaOff val="0"/>
            </a:schemeClr>
          </a:fillRef>
          <a:effectRef idx="1">
            <a:schemeClr val="accent1">
              <a:hueOff val="0"/>
              <a:satOff val="0"/>
              <a:lumOff val="0"/>
              <a:alphaOff val="0"/>
            </a:schemeClr>
          </a:effectRef>
          <a:fontRef idx="minor">
            <a:schemeClr val="dk1"/>
          </a:fontRef>
        </p:style>
        <p:txBody>
          <a:bodyPr spcFirstLastPara="0" vert="horz" wrap="square" lIns="13335" tIns="13335" rIns="13335" bIns="13335" numCol="1" spcCol="1270" anchor="ctr" anchorCtr="0">
            <a:noAutofit/>
          </a:bodyPr>
          <a:lstStyle/>
          <a:p>
            <a:pPr algn="ctr" defTabSz="933450">
              <a:lnSpc>
                <a:spcPct val="90000"/>
              </a:lnSpc>
              <a:spcBef>
                <a:spcPct val="0"/>
              </a:spcBef>
              <a:spcAft>
                <a:spcPct val="35000"/>
              </a:spcAft>
            </a:pPr>
            <a:r>
              <a:rPr lang="en-US" sz="2100" b="1" kern="1200" dirty="0">
                <a:solidFill>
                  <a:srgbClr val="FF0000"/>
                </a:solidFill>
              </a:rPr>
              <a:t>NAM CHÂM</a:t>
            </a:r>
            <a:endParaRPr lang="vi-VN" sz="2100" b="1" kern="1200" dirty="0">
              <a:solidFill>
                <a:srgbClr val="FF0000"/>
              </a:solidFill>
            </a:endParaRPr>
          </a:p>
        </p:txBody>
      </p:sp>
      <p:grpSp>
        <p:nvGrpSpPr>
          <p:cNvPr id="58" name="Group 57">
            <a:extLst>
              <a:ext uri="{FF2B5EF4-FFF2-40B4-BE49-F238E27FC236}">
                <a16:creationId xmlns:a16="http://schemas.microsoft.com/office/drawing/2014/main" id="{6487C2CC-E0B7-BF86-5C25-5D943ECC20F2}"/>
              </a:ext>
            </a:extLst>
          </p:cNvPr>
          <p:cNvGrpSpPr/>
          <p:nvPr/>
        </p:nvGrpSpPr>
        <p:grpSpPr>
          <a:xfrm>
            <a:off x="1295903" y="812716"/>
            <a:ext cx="3059263" cy="983690"/>
            <a:chOff x="203870" y="1083621"/>
            <a:chExt cx="4079017" cy="1311586"/>
          </a:xfrm>
        </p:grpSpPr>
        <p:sp>
          <p:nvSpPr>
            <p:cNvPr id="59" name="Freeform 29">
              <a:extLst>
                <a:ext uri="{FF2B5EF4-FFF2-40B4-BE49-F238E27FC236}">
                  <a16:creationId xmlns:a16="http://schemas.microsoft.com/office/drawing/2014/main" id="{FD846252-E4BD-0B44-B687-86F82127D257}"/>
                </a:ext>
              </a:extLst>
            </p:cNvPr>
            <p:cNvSpPr/>
            <p:nvPr/>
          </p:nvSpPr>
          <p:spPr>
            <a:xfrm>
              <a:off x="1585812" y="1083621"/>
              <a:ext cx="2697075" cy="387934"/>
            </a:xfrm>
            <a:custGeom>
              <a:avLst/>
              <a:gdLst/>
              <a:ahLst/>
              <a:cxnLst/>
              <a:rect l="0" t="0" r="0" b="0"/>
              <a:pathLst>
                <a:path>
                  <a:moveTo>
                    <a:pt x="2697075" y="0"/>
                  </a:moveTo>
                  <a:lnTo>
                    <a:pt x="2697075" y="193967"/>
                  </a:lnTo>
                  <a:lnTo>
                    <a:pt x="0" y="193967"/>
                  </a:lnTo>
                  <a:lnTo>
                    <a:pt x="0" y="387934"/>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60" name="Freeform 34">
              <a:extLst>
                <a:ext uri="{FF2B5EF4-FFF2-40B4-BE49-F238E27FC236}">
                  <a16:creationId xmlns:a16="http://schemas.microsoft.com/office/drawing/2014/main" id="{6CCB508B-12C9-E4F4-9633-34611162DB60}"/>
                </a:ext>
              </a:extLst>
            </p:cNvPr>
            <p:cNvSpPr/>
            <p:nvPr/>
          </p:nvSpPr>
          <p:spPr>
            <a:xfrm>
              <a:off x="203870" y="1471555"/>
              <a:ext cx="2763883" cy="923652"/>
            </a:xfrm>
            <a:custGeom>
              <a:avLst/>
              <a:gdLst>
                <a:gd name="connsiteX0" fmla="*/ 0 w 2763883"/>
                <a:gd name="connsiteY0" fmla="*/ 0 h 923652"/>
                <a:gd name="connsiteX1" fmla="*/ 2763883 w 2763883"/>
                <a:gd name="connsiteY1" fmla="*/ 0 h 923652"/>
                <a:gd name="connsiteX2" fmla="*/ 2763883 w 2763883"/>
                <a:gd name="connsiteY2" fmla="*/ 923652 h 923652"/>
                <a:gd name="connsiteX3" fmla="*/ 0 w 2763883"/>
                <a:gd name="connsiteY3" fmla="*/ 923652 h 923652"/>
                <a:gd name="connsiteX4" fmla="*/ 0 w 2763883"/>
                <a:gd name="connsiteY4" fmla="*/ 0 h 92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883" h="923652">
                  <a:moveTo>
                    <a:pt x="0" y="0"/>
                  </a:moveTo>
                  <a:lnTo>
                    <a:pt x="2763883" y="0"/>
                  </a:lnTo>
                  <a:lnTo>
                    <a:pt x="2763883" y="923652"/>
                  </a:lnTo>
                  <a:lnTo>
                    <a:pt x="0" y="923652"/>
                  </a:lnTo>
                  <a:lnTo>
                    <a:pt x="0" y="0"/>
                  </a:lnTo>
                  <a:close/>
                </a:path>
              </a:pathLst>
            </a:custGeom>
            <a:scene3d>
              <a:camera prst="orthographicFront"/>
              <a:lightRig rig="flat" dir="t"/>
            </a:scene3d>
            <a:sp3d prstMaterial="dkEdge">
              <a:bevelT w="8200" h="38100"/>
            </a:sp3d>
          </p:spPr>
          <p:style>
            <a:lnRef idx="0">
              <a:schemeClr val="lt1">
                <a:hueOff val="0"/>
                <a:satOff val="0"/>
                <a:lumOff val="0"/>
                <a:alphaOff val="0"/>
              </a:schemeClr>
            </a:lnRef>
            <a:fillRef idx="2">
              <a:schemeClr val="accent2">
                <a:hueOff val="0"/>
                <a:satOff val="0"/>
                <a:lumOff val="0"/>
                <a:alphaOff val="0"/>
              </a:schemeClr>
            </a:fillRef>
            <a:effectRef idx="1">
              <a:schemeClr val="accent2">
                <a:hueOff val="0"/>
                <a:satOff val="0"/>
                <a:lumOff val="0"/>
                <a:alphaOff val="0"/>
              </a:schemeClr>
            </a:effectRef>
            <a:fontRef idx="minor">
              <a:schemeClr val="dk1"/>
            </a:fontRef>
          </p:style>
          <p:txBody>
            <a:bodyPr spcFirstLastPara="0" vert="horz" wrap="square" lIns="11430" tIns="11430" rIns="11430" bIns="11430" numCol="1" spcCol="1270" anchor="ctr" anchorCtr="0">
              <a:noAutofit/>
            </a:bodyPr>
            <a:lstStyle/>
            <a:p>
              <a:pPr algn="ctr" defTabSz="800100">
                <a:lnSpc>
                  <a:spcPct val="90000"/>
                </a:lnSpc>
                <a:spcBef>
                  <a:spcPct val="0"/>
                </a:spcBef>
                <a:spcAft>
                  <a:spcPct val="35000"/>
                </a:spcAft>
              </a:pPr>
              <a:r>
                <a:rPr lang="en-US" sz="1800" b="1" kern="1200" dirty="0"/>
                <a:t>ĐẶC ĐIỂM</a:t>
              </a:r>
              <a:endParaRPr lang="vi-VN" sz="1800" b="1" kern="1200" dirty="0"/>
            </a:p>
          </p:txBody>
        </p:sp>
      </p:grpSp>
      <p:sp>
        <p:nvSpPr>
          <p:cNvPr id="62" name="Freeform 28">
            <a:extLst>
              <a:ext uri="{FF2B5EF4-FFF2-40B4-BE49-F238E27FC236}">
                <a16:creationId xmlns:a16="http://schemas.microsoft.com/office/drawing/2014/main" id="{4AB46CEA-2665-7332-F4FE-7460D7BF4A03}"/>
              </a:ext>
            </a:extLst>
          </p:cNvPr>
          <p:cNvSpPr/>
          <p:nvPr/>
        </p:nvSpPr>
        <p:spPr>
          <a:xfrm>
            <a:off x="1503194" y="1796405"/>
            <a:ext cx="310937" cy="637320"/>
          </a:xfrm>
          <a:custGeom>
            <a:avLst/>
            <a:gdLst/>
            <a:ahLst/>
            <a:cxnLst/>
            <a:rect l="0" t="0" r="0" b="0"/>
            <a:pathLst>
              <a:path>
                <a:moveTo>
                  <a:pt x="0" y="0"/>
                </a:moveTo>
                <a:lnTo>
                  <a:pt x="0" y="849760"/>
                </a:lnTo>
                <a:lnTo>
                  <a:pt x="414582" y="849760"/>
                </a:lnTo>
              </a:path>
            </a:pathLst>
          </a:custGeom>
          <a:noFill/>
          <a:ln>
            <a:solidFill>
              <a:schemeClr val="accent6">
                <a:lumMod val="95000"/>
              </a:schemeClr>
            </a:solidFill>
          </a:ln>
        </p:spPr>
        <p:style>
          <a:lnRef idx="2">
            <a:schemeClr val="accent3">
              <a:hueOff val="0"/>
              <a:satOff val="0"/>
              <a:lumOff val="0"/>
              <a:alphaOff val="0"/>
            </a:schemeClr>
          </a:lnRef>
          <a:fillRef idx="0">
            <a:scrgbClr r="0" g="0" b="0"/>
          </a:fillRef>
          <a:effectRef idx="0">
            <a:schemeClr val="accent4">
              <a:tint val="70000"/>
              <a:hueOff val="0"/>
              <a:satOff val="0"/>
              <a:lumOff val="0"/>
              <a:alphaOff val="0"/>
            </a:schemeClr>
          </a:effectRef>
          <a:fontRef idx="minor">
            <a:schemeClr val="tx1">
              <a:hueOff val="0"/>
              <a:satOff val="0"/>
              <a:lumOff val="0"/>
              <a:alphaOff val="0"/>
            </a:schemeClr>
          </a:fontRef>
        </p:style>
      </p:sp>
      <p:grpSp>
        <p:nvGrpSpPr>
          <p:cNvPr id="64" name="Group 63">
            <a:extLst>
              <a:ext uri="{FF2B5EF4-FFF2-40B4-BE49-F238E27FC236}">
                <a16:creationId xmlns:a16="http://schemas.microsoft.com/office/drawing/2014/main" id="{2083D17E-E9C3-F901-D816-63481A90BA06}"/>
              </a:ext>
            </a:extLst>
          </p:cNvPr>
          <p:cNvGrpSpPr/>
          <p:nvPr/>
        </p:nvGrpSpPr>
        <p:grpSpPr>
          <a:xfrm>
            <a:off x="4355166" y="812716"/>
            <a:ext cx="3059263" cy="983690"/>
            <a:chOff x="4282888" y="1083621"/>
            <a:chExt cx="4079017" cy="1311586"/>
          </a:xfrm>
        </p:grpSpPr>
        <p:sp>
          <p:nvSpPr>
            <p:cNvPr id="65" name="Freeform 19">
              <a:extLst>
                <a:ext uri="{FF2B5EF4-FFF2-40B4-BE49-F238E27FC236}">
                  <a16:creationId xmlns:a16="http://schemas.microsoft.com/office/drawing/2014/main" id="{2D4DA239-DA80-7B24-679D-9F0B32EFC1D2}"/>
                </a:ext>
              </a:extLst>
            </p:cNvPr>
            <p:cNvSpPr/>
            <p:nvPr/>
          </p:nvSpPr>
          <p:spPr>
            <a:xfrm>
              <a:off x="4282888" y="1083621"/>
              <a:ext cx="2693528" cy="387934"/>
            </a:xfrm>
            <a:custGeom>
              <a:avLst/>
              <a:gdLst/>
              <a:ahLst/>
              <a:cxnLst/>
              <a:rect l="0" t="0" r="0" b="0"/>
              <a:pathLst>
                <a:path>
                  <a:moveTo>
                    <a:pt x="0" y="0"/>
                  </a:moveTo>
                  <a:lnTo>
                    <a:pt x="0" y="193967"/>
                  </a:lnTo>
                  <a:lnTo>
                    <a:pt x="2693528" y="193967"/>
                  </a:lnTo>
                  <a:lnTo>
                    <a:pt x="2693528" y="387934"/>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66" name="Freeform 50">
              <a:extLst>
                <a:ext uri="{FF2B5EF4-FFF2-40B4-BE49-F238E27FC236}">
                  <a16:creationId xmlns:a16="http://schemas.microsoft.com/office/drawing/2014/main" id="{4F28F1A0-1158-5AA5-B5F2-D2F92ED3F36E}"/>
                </a:ext>
              </a:extLst>
            </p:cNvPr>
            <p:cNvSpPr/>
            <p:nvPr/>
          </p:nvSpPr>
          <p:spPr>
            <a:xfrm>
              <a:off x="5590928" y="1471555"/>
              <a:ext cx="2770977" cy="923652"/>
            </a:xfrm>
            <a:custGeom>
              <a:avLst/>
              <a:gdLst>
                <a:gd name="connsiteX0" fmla="*/ 0 w 2770977"/>
                <a:gd name="connsiteY0" fmla="*/ 0 h 923652"/>
                <a:gd name="connsiteX1" fmla="*/ 2770977 w 2770977"/>
                <a:gd name="connsiteY1" fmla="*/ 0 h 923652"/>
                <a:gd name="connsiteX2" fmla="*/ 2770977 w 2770977"/>
                <a:gd name="connsiteY2" fmla="*/ 923652 h 923652"/>
                <a:gd name="connsiteX3" fmla="*/ 0 w 2770977"/>
                <a:gd name="connsiteY3" fmla="*/ 923652 h 923652"/>
                <a:gd name="connsiteX4" fmla="*/ 0 w 2770977"/>
                <a:gd name="connsiteY4" fmla="*/ 0 h 92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0977" h="923652">
                  <a:moveTo>
                    <a:pt x="0" y="0"/>
                  </a:moveTo>
                  <a:lnTo>
                    <a:pt x="2770977" y="0"/>
                  </a:lnTo>
                  <a:lnTo>
                    <a:pt x="2770977" y="923652"/>
                  </a:lnTo>
                  <a:lnTo>
                    <a:pt x="0" y="923652"/>
                  </a:lnTo>
                  <a:lnTo>
                    <a:pt x="0" y="0"/>
                  </a:lnTo>
                  <a:close/>
                </a:path>
              </a:pathLst>
            </a:custGeom>
            <a:scene3d>
              <a:camera prst="orthographicFront"/>
              <a:lightRig rig="flat" dir="t"/>
            </a:scene3d>
            <a:sp3d prstMaterial="dkEdge">
              <a:bevelT w="8200" h="38100"/>
            </a:sp3d>
          </p:spPr>
          <p:style>
            <a:lnRef idx="1">
              <a:schemeClr val="accent4"/>
            </a:lnRef>
            <a:fillRef idx="2">
              <a:schemeClr val="accent4"/>
            </a:fillRef>
            <a:effectRef idx="1">
              <a:schemeClr val="accent4"/>
            </a:effectRef>
            <a:fontRef idx="minor">
              <a:schemeClr val="dk1"/>
            </a:fontRef>
          </p:style>
          <p:txBody>
            <a:bodyPr spcFirstLastPara="0" vert="horz" wrap="square" lIns="11430" tIns="11430" rIns="11430" bIns="11430" numCol="1" spcCol="1270" anchor="ctr" anchorCtr="0">
              <a:noAutofit/>
            </a:bodyPr>
            <a:lstStyle/>
            <a:p>
              <a:pPr algn="ctr" defTabSz="800100">
                <a:lnSpc>
                  <a:spcPct val="90000"/>
                </a:lnSpc>
                <a:spcBef>
                  <a:spcPct val="0"/>
                </a:spcBef>
                <a:spcAft>
                  <a:spcPct val="35000"/>
                </a:spcAft>
              </a:pPr>
              <a:r>
                <a:rPr lang="en-US" sz="1800" b="1" kern="1200"/>
                <a:t>TƯƠNG TÁC GIỮA HAI NAM CHÂM</a:t>
              </a:r>
              <a:endParaRPr lang="vi-VN" sz="1800" b="1" kern="1200"/>
            </a:p>
          </p:txBody>
        </p:sp>
      </p:grpSp>
      <p:grpSp>
        <p:nvGrpSpPr>
          <p:cNvPr id="67" name="Group 66">
            <a:extLst>
              <a:ext uri="{FF2B5EF4-FFF2-40B4-BE49-F238E27FC236}">
                <a16:creationId xmlns:a16="http://schemas.microsoft.com/office/drawing/2014/main" id="{567959D6-3E15-CF96-DAC2-1697DF034DC9}"/>
              </a:ext>
            </a:extLst>
          </p:cNvPr>
          <p:cNvGrpSpPr/>
          <p:nvPr/>
        </p:nvGrpSpPr>
        <p:grpSpPr>
          <a:xfrm>
            <a:off x="5536826" y="1796406"/>
            <a:ext cx="2171231" cy="1621472"/>
            <a:chOff x="5868026" y="2395208"/>
            <a:chExt cx="2894974" cy="2161962"/>
          </a:xfrm>
        </p:grpSpPr>
        <p:sp>
          <p:nvSpPr>
            <p:cNvPr id="68" name="Freeform 17">
              <a:extLst>
                <a:ext uri="{FF2B5EF4-FFF2-40B4-BE49-F238E27FC236}">
                  <a16:creationId xmlns:a16="http://schemas.microsoft.com/office/drawing/2014/main" id="{AA904FCF-CEFB-5973-AFD0-C90870BAD436}"/>
                </a:ext>
              </a:extLst>
            </p:cNvPr>
            <p:cNvSpPr/>
            <p:nvPr/>
          </p:nvSpPr>
          <p:spPr>
            <a:xfrm>
              <a:off x="5868026" y="2395208"/>
              <a:ext cx="380381" cy="1157512"/>
            </a:xfrm>
            <a:custGeom>
              <a:avLst/>
              <a:gdLst/>
              <a:ahLst/>
              <a:cxnLst/>
              <a:rect l="0" t="0" r="0" b="0"/>
              <a:pathLst>
                <a:path>
                  <a:moveTo>
                    <a:pt x="0" y="0"/>
                  </a:moveTo>
                  <a:lnTo>
                    <a:pt x="0" y="1157512"/>
                  </a:lnTo>
                  <a:lnTo>
                    <a:pt x="380381" y="1157512"/>
                  </a:lnTo>
                </a:path>
              </a:pathLst>
            </a:custGeom>
          </p:spPr>
          <p:style>
            <a:lnRef idx="2">
              <a:schemeClr val="accent6"/>
            </a:lnRef>
            <a:fillRef idx="0">
              <a:schemeClr val="accent6"/>
            </a:fillRef>
            <a:effectRef idx="1">
              <a:schemeClr val="accent6"/>
            </a:effectRef>
            <a:fontRef idx="minor">
              <a:schemeClr val="tx1"/>
            </a:fontRef>
          </p:style>
        </p:sp>
        <p:pic>
          <p:nvPicPr>
            <p:cNvPr id="69" name="Picture 2">
              <a:extLst>
                <a:ext uri="{FF2B5EF4-FFF2-40B4-BE49-F238E27FC236}">
                  <a16:creationId xmlns:a16="http://schemas.microsoft.com/office/drawing/2014/main" id="{4B071581-743A-C702-8F2A-FC37E6000A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48375" y="2775995"/>
              <a:ext cx="2714625" cy="178117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grpSp>
        <p:nvGrpSpPr>
          <p:cNvPr id="70" name="Group 69">
            <a:extLst>
              <a:ext uri="{FF2B5EF4-FFF2-40B4-BE49-F238E27FC236}">
                <a16:creationId xmlns:a16="http://schemas.microsoft.com/office/drawing/2014/main" id="{CFAEAF10-7105-26E1-36AF-397C6D9D3237}"/>
              </a:ext>
            </a:extLst>
          </p:cNvPr>
          <p:cNvGrpSpPr/>
          <p:nvPr/>
        </p:nvGrpSpPr>
        <p:grpSpPr>
          <a:xfrm>
            <a:off x="5543550" y="1796406"/>
            <a:ext cx="2133265" cy="3298266"/>
            <a:chOff x="5868026" y="2395208"/>
            <a:chExt cx="2844356" cy="4397687"/>
          </a:xfrm>
        </p:grpSpPr>
        <p:sp>
          <p:nvSpPr>
            <p:cNvPr id="71" name="Freeform 4">
              <a:extLst>
                <a:ext uri="{FF2B5EF4-FFF2-40B4-BE49-F238E27FC236}">
                  <a16:creationId xmlns:a16="http://schemas.microsoft.com/office/drawing/2014/main" id="{7F94A914-4DA1-0CCC-E1CF-63BE2AC08F1B}"/>
                </a:ext>
              </a:extLst>
            </p:cNvPr>
            <p:cNvSpPr/>
            <p:nvPr/>
          </p:nvSpPr>
          <p:spPr>
            <a:xfrm>
              <a:off x="5868026" y="2395208"/>
              <a:ext cx="380381" cy="3167395"/>
            </a:xfrm>
            <a:custGeom>
              <a:avLst/>
              <a:gdLst/>
              <a:ahLst/>
              <a:cxnLst/>
              <a:rect l="0" t="0" r="0" b="0"/>
              <a:pathLst>
                <a:path>
                  <a:moveTo>
                    <a:pt x="0" y="0"/>
                  </a:moveTo>
                  <a:lnTo>
                    <a:pt x="0" y="3167395"/>
                  </a:lnTo>
                  <a:lnTo>
                    <a:pt x="380381" y="3167395"/>
                  </a:lnTo>
                </a:path>
              </a:pathLst>
            </a:custGeom>
          </p:spPr>
          <p:style>
            <a:lnRef idx="2">
              <a:schemeClr val="accent6"/>
            </a:lnRef>
            <a:fillRef idx="0">
              <a:schemeClr val="accent6"/>
            </a:fillRef>
            <a:effectRef idx="1">
              <a:schemeClr val="accent6"/>
            </a:effectRef>
            <a:fontRef idx="minor">
              <a:schemeClr val="tx1"/>
            </a:fontRef>
          </p:style>
          <p:txBody>
            <a:bodyPr/>
            <a:lstStyle/>
            <a:p>
              <a:endParaRPr lang="en-US" dirty="0"/>
            </a:p>
          </p:txBody>
        </p:sp>
        <p:pic>
          <p:nvPicPr>
            <p:cNvPr id="72" name="Picture 3">
              <a:extLst>
                <a:ext uri="{FF2B5EF4-FFF2-40B4-BE49-F238E27FC236}">
                  <a16:creationId xmlns:a16="http://schemas.microsoft.com/office/drawing/2014/main" id="{B4952E13-3F9F-63B1-BD17-9EAE076EB5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97756" y="5030769"/>
              <a:ext cx="2714626" cy="1762126"/>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sp>
        <p:nvSpPr>
          <p:cNvPr id="74" name="Freeform 27">
            <a:extLst>
              <a:ext uri="{FF2B5EF4-FFF2-40B4-BE49-F238E27FC236}">
                <a16:creationId xmlns:a16="http://schemas.microsoft.com/office/drawing/2014/main" id="{75DC06B5-D310-B401-33EF-1B2423900612}"/>
              </a:ext>
            </a:extLst>
          </p:cNvPr>
          <p:cNvSpPr/>
          <p:nvPr/>
        </p:nvSpPr>
        <p:spPr>
          <a:xfrm>
            <a:off x="1503194" y="1826924"/>
            <a:ext cx="265938" cy="1726328"/>
          </a:xfrm>
          <a:custGeom>
            <a:avLst/>
            <a:gdLst/>
            <a:ahLst/>
            <a:cxnLst/>
            <a:rect l="0" t="0" r="0" b="0"/>
            <a:pathLst>
              <a:path>
                <a:moveTo>
                  <a:pt x="0" y="0"/>
                </a:moveTo>
                <a:lnTo>
                  <a:pt x="0" y="2945215"/>
                </a:lnTo>
                <a:lnTo>
                  <a:pt x="357944" y="2945215"/>
                </a:lnTo>
              </a:path>
            </a:pathLst>
          </a:custGeom>
          <a:noFill/>
          <a:ln>
            <a:solidFill>
              <a:schemeClr val="tx1"/>
            </a:solidFill>
          </a:ln>
        </p:spPr>
        <p:style>
          <a:lnRef idx="2">
            <a:schemeClr val="accent3">
              <a:hueOff val="0"/>
              <a:satOff val="0"/>
              <a:lumOff val="0"/>
              <a:alphaOff val="0"/>
            </a:schemeClr>
          </a:lnRef>
          <a:fillRef idx="0">
            <a:scrgbClr r="0" g="0" b="0"/>
          </a:fillRef>
          <a:effectRef idx="0">
            <a:schemeClr val="accent4">
              <a:tint val="70000"/>
              <a:hueOff val="0"/>
              <a:satOff val="0"/>
              <a:lumOff val="0"/>
              <a:alphaOff val="0"/>
            </a:schemeClr>
          </a:effectRef>
          <a:fontRef idx="minor">
            <a:schemeClr val="tx1">
              <a:hueOff val="0"/>
              <a:satOff val="0"/>
              <a:lumOff val="0"/>
              <a:alphaOff val="0"/>
            </a:schemeClr>
          </a:fontRef>
        </p:style>
      </p:sp>
      <p:pic>
        <p:nvPicPr>
          <p:cNvPr id="75" name="Picture 4" descr="D:\GVG\Tiet 23 - Nam cham vinh cuu\tải xuống (5).jpg">
            <a:extLst>
              <a:ext uri="{FF2B5EF4-FFF2-40B4-BE49-F238E27FC236}">
                <a16:creationId xmlns:a16="http://schemas.microsoft.com/office/drawing/2014/main" id="{1047196F-E5CC-DA58-F841-083DB28B93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95080" y="4171953"/>
            <a:ext cx="1327331" cy="86330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pSp>
        <p:nvGrpSpPr>
          <p:cNvPr id="76" name="Google Shape;819;p40">
            <a:extLst>
              <a:ext uri="{FF2B5EF4-FFF2-40B4-BE49-F238E27FC236}">
                <a16:creationId xmlns:a16="http://schemas.microsoft.com/office/drawing/2014/main" id="{DEFFCE62-2FD3-032E-27A6-9AC1B4004F3B}"/>
              </a:ext>
            </a:extLst>
          </p:cNvPr>
          <p:cNvGrpSpPr/>
          <p:nvPr/>
        </p:nvGrpSpPr>
        <p:grpSpPr>
          <a:xfrm>
            <a:off x="7956229" y="1279562"/>
            <a:ext cx="437075" cy="409525"/>
            <a:chOff x="2991025" y="3977000"/>
            <a:chExt cx="1097075" cy="1027925"/>
          </a:xfrm>
        </p:grpSpPr>
        <p:sp>
          <p:nvSpPr>
            <p:cNvPr id="77" name="Google Shape;820;p40">
              <a:extLst>
                <a:ext uri="{FF2B5EF4-FFF2-40B4-BE49-F238E27FC236}">
                  <a16:creationId xmlns:a16="http://schemas.microsoft.com/office/drawing/2014/main" id="{556B185B-62F8-DC04-DA75-DA760473DB61}"/>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21;p40">
              <a:extLst>
                <a:ext uri="{FF2B5EF4-FFF2-40B4-BE49-F238E27FC236}">
                  <a16:creationId xmlns:a16="http://schemas.microsoft.com/office/drawing/2014/main" id="{F1633C94-FF56-EF11-ABF9-79931F783549}"/>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22;p40">
              <a:extLst>
                <a:ext uri="{FF2B5EF4-FFF2-40B4-BE49-F238E27FC236}">
                  <a16:creationId xmlns:a16="http://schemas.microsoft.com/office/drawing/2014/main" id="{60558319-CD33-FFCD-BA1F-1C116A2C97E0}"/>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23;p40">
              <a:extLst>
                <a:ext uri="{FF2B5EF4-FFF2-40B4-BE49-F238E27FC236}">
                  <a16:creationId xmlns:a16="http://schemas.microsoft.com/office/drawing/2014/main" id="{A39A3655-BD1C-6EFB-206B-38C990FAA947}"/>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868;p40">
            <a:extLst>
              <a:ext uri="{FF2B5EF4-FFF2-40B4-BE49-F238E27FC236}">
                <a16:creationId xmlns:a16="http://schemas.microsoft.com/office/drawing/2014/main" id="{26FFCD31-76D6-AC0B-E573-E53BA64005A2}"/>
              </a:ext>
            </a:extLst>
          </p:cNvPr>
          <p:cNvGrpSpPr/>
          <p:nvPr/>
        </p:nvGrpSpPr>
        <p:grpSpPr>
          <a:xfrm>
            <a:off x="8094655" y="247114"/>
            <a:ext cx="695655" cy="651807"/>
            <a:chOff x="2991025" y="3977000"/>
            <a:chExt cx="1097075" cy="1027925"/>
          </a:xfrm>
        </p:grpSpPr>
        <p:sp>
          <p:nvSpPr>
            <p:cNvPr id="82" name="Google Shape;869;p40">
              <a:extLst>
                <a:ext uri="{FF2B5EF4-FFF2-40B4-BE49-F238E27FC236}">
                  <a16:creationId xmlns:a16="http://schemas.microsoft.com/office/drawing/2014/main" id="{AD9AF041-4940-8820-9383-6A99015B2104}"/>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70;p40">
              <a:extLst>
                <a:ext uri="{FF2B5EF4-FFF2-40B4-BE49-F238E27FC236}">
                  <a16:creationId xmlns:a16="http://schemas.microsoft.com/office/drawing/2014/main" id="{6DCAA603-A0B2-E351-53FE-0A5B19C02EEE}"/>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71;p40">
              <a:extLst>
                <a:ext uri="{FF2B5EF4-FFF2-40B4-BE49-F238E27FC236}">
                  <a16:creationId xmlns:a16="http://schemas.microsoft.com/office/drawing/2014/main" id="{2ADF516F-C0E2-2CB2-E961-A8B35809E602}"/>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72;p40">
              <a:extLst>
                <a:ext uri="{FF2B5EF4-FFF2-40B4-BE49-F238E27FC236}">
                  <a16:creationId xmlns:a16="http://schemas.microsoft.com/office/drawing/2014/main" id="{617AAF40-0154-B9B5-1CB4-66AFFC15238F}"/>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9DB9097E-28F7-C760-90E9-48E52DF51591}"/>
              </a:ext>
            </a:extLst>
          </p:cNvPr>
          <p:cNvPicPr>
            <a:picLocks noChangeAspect="1"/>
          </p:cNvPicPr>
          <p:nvPr/>
        </p:nvPicPr>
        <p:blipFill>
          <a:blip r:embed="rId6"/>
          <a:stretch>
            <a:fillRect/>
          </a:stretch>
        </p:blipFill>
        <p:spPr>
          <a:xfrm>
            <a:off x="1803341" y="2188208"/>
            <a:ext cx="1339909" cy="863309"/>
          </a:xfrm>
          <a:prstGeom prst="rect">
            <a:avLst/>
          </a:prstGeom>
        </p:spPr>
      </p:pic>
      <p:cxnSp>
        <p:nvCxnSpPr>
          <p:cNvPr id="3" name="Straight Connector 2">
            <a:extLst>
              <a:ext uri="{FF2B5EF4-FFF2-40B4-BE49-F238E27FC236}">
                <a16:creationId xmlns:a16="http://schemas.microsoft.com/office/drawing/2014/main" id="{0D8E0D52-F68D-1488-4518-D02999FD2CBB}"/>
              </a:ext>
            </a:extLst>
          </p:cNvPr>
          <p:cNvCxnSpPr>
            <a:cxnSpLocks/>
          </p:cNvCxnSpPr>
          <p:nvPr/>
        </p:nvCxnSpPr>
        <p:spPr>
          <a:xfrm flipV="1">
            <a:off x="1503194" y="1724295"/>
            <a:ext cx="0" cy="3048798"/>
          </a:xfrm>
          <a:prstGeom prst="line">
            <a:avLst/>
          </a:prstGeom>
          <a:ln w="28575">
            <a:solidFill>
              <a:schemeClr val="accent6">
                <a:lumMod val="9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164A403-BD69-EA85-3E58-878685A6F988}"/>
              </a:ext>
            </a:extLst>
          </p:cNvPr>
          <p:cNvCxnSpPr>
            <a:cxnSpLocks/>
          </p:cNvCxnSpPr>
          <p:nvPr/>
        </p:nvCxnSpPr>
        <p:spPr>
          <a:xfrm>
            <a:off x="1493365" y="4770634"/>
            <a:ext cx="364935" cy="0"/>
          </a:xfrm>
          <a:prstGeom prst="line">
            <a:avLst/>
          </a:prstGeom>
          <a:ln w="28575">
            <a:solidFill>
              <a:schemeClr val="accent6">
                <a:lumMod val="95000"/>
              </a:schemeClr>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BFD1A738-E55A-4118-AB85-7F6C0F6C8555}"/>
              </a:ext>
            </a:extLst>
          </p:cNvPr>
          <p:cNvSpPr txBox="1"/>
          <p:nvPr/>
        </p:nvSpPr>
        <p:spPr>
          <a:xfrm>
            <a:off x="3565321" y="1937857"/>
            <a:ext cx="1604642" cy="461665"/>
          </a:xfrm>
          <a:prstGeom prst="rect">
            <a:avLst/>
          </a:prstGeom>
          <a:noFill/>
        </p:spPr>
        <p:txBody>
          <a:bodyPr wrap="square" rtlCol="0">
            <a:spAutoFit/>
          </a:bodyPr>
          <a:lstStyle/>
          <a:p>
            <a:r>
              <a:rPr lang="en-US" sz="2400" b="1" dirty="0">
                <a:solidFill>
                  <a:srgbClr val="FFFF00"/>
                </a:solidFill>
                <a:latin typeface="#9Slide03 Ample" panose="02000000000000000000" pitchFamily="2" charset="0"/>
              </a:rPr>
              <a:t>LỰC TỪ</a:t>
            </a:r>
          </a:p>
        </p:txBody>
      </p:sp>
    </p:spTree>
    <p:extLst>
      <p:ext uri="{BB962C8B-B14F-4D97-AF65-F5344CB8AC3E}">
        <p14:creationId xmlns:p14="http://schemas.microsoft.com/office/powerpoint/2010/main" val="1906484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up)">
                                      <p:cBhvr>
                                        <p:cTn id="7" dur="500"/>
                                        <p:tgtEl>
                                          <p:spTgt spid="5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up)">
                                      <p:cBhvr>
                                        <p:cTn id="12" dur="500"/>
                                        <p:tgtEl>
                                          <p:spTgt spid="58"/>
                                        </p:tgtEl>
                                      </p:cBhvr>
                                    </p:animEffect>
                                  </p:childTnLst>
                                </p:cTn>
                              </p:par>
                              <p:par>
                                <p:cTn id="13" presetID="22" presetClass="entr" presetSubtype="1" fill="hold" nodeType="with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wipe(up)">
                                      <p:cBhvr>
                                        <p:cTn id="15" dur="500"/>
                                        <p:tgtEl>
                                          <p:spTgt spid="62"/>
                                        </p:tgtEl>
                                      </p:cBhvr>
                                    </p:animEffect>
                                  </p:childTnLst>
                                </p:cTn>
                              </p:par>
                              <p:par>
                                <p:cTn id="16" presetID="22" presetClass="entr" presetSubtype="1" fill="hold" nodeType="with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wipe(up)">
                                      <p:cBhvr>
                                        <p:cTn id="18" dur="500"/>
                                        <p:tgtEl>
                                          <p:spTgt spid="64"/>
                                        </p:tgtEl>
                                      </p:cBhvr>
                                    </p:animEffect>
                                  </p:childTnLst>
                                </p:cTn>
                              </p:par>
                              <p:par>
                                <p:cTn id="19" presetID="22" presetClass="entr" presetSubtype="1" fill="hold" nodeType="withEffect">
                                  <p:stCondLst>
                                    <p:cond delay="0"/>
                                  </p:stCondLst>
                                  <p:childTnLst>
                                    <p:set>
                                      <p:cBhvr>
                                        <p:cTn id="20" dur="1" fill="hold">
                                          <p:stCondLst>
                                            <p:cond delay="0"/>
                                          </p:stCondLst>
                                        </p:cTn>
                                        <p:tgtEl>
                                          <p:spTgt spid="67"/>
                                        </p:tgtEl>
                                        <p:attrNameLst>
                                          <p:attrName>style.visibility</p:attrName>
                                        </p:attrNameLst>
                                      </p:cBhvr>
                                      <p:to>
                                        <p:strVal val="visible"/>
                                      </p:to>
                                    </p:set>
                                    <p:animEffect transition="in" filter="wipe(up)">
                                      <p:cBhvr>
                                        <p:cTn id="21" dur="500"/>
                                        <p:tgtEl>
                                          <p:spTgt spid="67"/>
                                        </p:tgtEl>
                                      </p:cBhvr>
                                    </p:animEffect>
                                  </p:childTnLst>
                                </p:cTn>
                              </p:par>
                              <p:par>
                                <p:cTn id="22" presetID="22" presetClass="entr" presetSubtype="1" fill="hold"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up)">
                                      <p:cBhvr>
                                        <p:cTn id="24" dur="500"/>
                                        <p:tgtEl>
                                          <p:spTgt spid="70"/>
                                        </p:tgtEl>
                                      </p:cBhvr>
                                    </p:animEffect>
                                  </p:childTnLst>
                                </p:cTn>
                              </p:par>
                              <p:par>
                                <p:cTn id="25" presetID="22" presetClass="entr" presetSubtype="1"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up)">
                                      <p:cBhvr>
                                        <p:cTn id="27" dur="500"/>
                                        <p:tgtEl>
                                          <p:spTgt spid="4"/>
                                        </p:tgtEl>
                                      </p:cBhvr>
                                    </p:animEffect>
                                  </p:childTnLst>
                                </p:cTn>
                              </p:par>
                              <p:par>
                                <p:cTn id="28" presetID="22" presetClass="entr" presetSubtype="1" fill="hold" nodeType="withEffect">
                                  <p:stCondLst>
                                    <p:cond delay="0"/>
                                  </p:stCondLst>
                                  <p:childTnLst>
                                    <p:set>
                                      <p:cBhvr>
                                        <p:cTn id="29" dur="1" fill="hold">
                                          <p:stCondLst>
                                            <p:cond delay="0"/>
                                          </p:stCondLst>
                                        </p:cTn>
                                        <p:tgtEl>
                                          <p:spTgt spid="74"/>
                                        </p:tgtEl>
                                        <p:attrNameLst>
                                          <p:attrName>style.visibility</p:attrName>
                                        </p:attrNameLst>
                                      </p:cBhvr>
                                      <p:to>
                                        <p:strVal val="visible"/>
                                      </p:to>
                                    </p:set>
                                    <p:animEffect transition="in" filter="wipe(up)">
                                      <p:cBhvr>
                                        <p:cTn id="30" dur="500"/>
                                        <p:tgtEl>
                                          <p:spTgt spid="74"/>
                                        </p:tgtEl>
                                      </p:cBhvr>
                                    </p:animEffect>
                                  </p:childTnLst>
                                </p:cTn>
                              </p:par>
                              <p:par>
                                <p:cTn id="31" presetID="22" presetClass="entr" presetSubtype="1" fill="hold" nodeType="withEffect">
                                  <p:stCondLst>
                                    <p:cond delay="0"/>
                                  </p:stCondLst>
                                  <p:childTnLst>
                                    <p:set>
                                      <p:cBhvr>
                                        <p:cTn id="32" dur="1" fill="hold">
                                          <p:stCondLst>
                                            <p:cond delay="0"/>
                                          </p:stCondLst>
                                        </p:cTn>
                                        <p:tgtEl>
                                          <p:spTgt spid="75"/>
                                        </p:tgtEl>
                                        <p:attrNameLst>
                                          <p:attrName>style.visibility</p:attrName>
                                        </p:attrNameLst>
                                      </p:cBhvr>
                                      <p:to>
                                        <p:strVal val="visible"/>
                                      </p:to>
                                    </p:set>
                                    <p:animEffect transition="in" filter="wipe(up)">
                                      <p:cBhvr>
                                        <p:cTn id="33" dur="500"/>
                                        <p:tgtEl>
                                          <p:spTgt spid="75"/>
                                        </p:tgtEl>
                                      </p:cBhvr>
                                    </p:animEffect>
                                  </p:childTnLst>
                                </p:cTn>
                              </p:par>
                              <p:par>
                                <p:cTn id="34" presetID="22" presetClass="entr" presetSubtype="1" fill="hold" nodeType="with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up)">
                                      <p:cBhvr>
                                        <p:cTn id="36" dur="500"/>
                                        <p:tgtEl>
                                          <p:spTgt spid="3"/>
                                        </p:tgtEl>
                                      </p:cBhvr>
                                    </p:animEffect>
                                  </p:childTnLst>
                                </p:cTn>
                              </p:par>
                              <p:par>
                                <p:cTn id="37" presetID="22" presetClass="entr" presetSubtype="1" fill="hold" nodeType="with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up)">
                                      <p:cBhvr>
                                        <p:cTn id="39" dur="500"/>
                                        <p:tgtEl>
                                          <p:spTgt spid="46"/>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fade">
                                      <p:cBhvr>
                                        <p:cTn id="44" dur="1000"/>
                                        <p:tgtEl>
                                          <p:spTgt spid="2"/>
                                        </p:tgtEl>
                                      </p:cBhvr>
                                    </p:animEffect>
                                    <p:anim calcmode="lin" valueType="num">
                                      <p:cBhvr>
                                        <p:cTn id="45" dur="1000" fill="hold"/>
                                        <p:tgtEl>
                                          <p:spTgt spid="2"/>
                                        </p:tgtEl>
                                        <p:attrNameLst>
                                          <p:attrName>ppt_x</p:attrName>
                                        </p:attrNameLst>
                                      </p:cBhvr>
                                      <p:tavLst>
                                        <p:tav tm="0">
                                          <p:val>
                                            <p:strVal val="#ppt_x"/>
                                          </p:val>
                                        </p:tav>
                                        <p:tav tm="100000">
                                          <p:val>
                                            <p:strVal val="#ppt_x"/>
                                          </p:val>
                                        </p:tav>
                                      </p:tavLst>
                                    </p:anim>
                                    <p:anim calcmode="lin" valueType="num">
                                      <p:cBhvr>
                                        <p:cTn id="4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466" name="Google Shape;466;p36"/>
          <p:cNvGrpSpPr/>
          <p:nvPr/>
        </p:nvGrpSpPr>
        <p:grpSpPr>
          <a:xfrm>
            <a:off x="6313787" y="1629000"/>
            <a:ext cx="4151238" cy="4373116"/>
            <a:chOff x="6313787" y="1629000"/>
            <a:chExt cx="4151238" cy="4373116"/>
          </a:xfrm>
        </p:grpSpPr>
        <p:sp>
          <p:nvSpPr>
            <p:cNvPr id="467" name="Google Shape;467;p36"/>
            <p:cNvSpPr/>
            <p:nvPr/>
          </p:nvSpPr>
          <p:spPr>
            <a:xfrm>
              <a:off x="6313787" y="162900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468" name="Google Shape;468;p36"/>
            <p:cNvSpPr/>
            <p:nvPr/>
          </p:nvSpPr>
          <p:spPr>
            <a:xfrm>
              <a:off x="6319202" y="4018003"/>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grpSp>
      <p:grpSp>
        <p:nvGrpSpPr>
          <p:cNvPr id="490" name="Google Shape;490;p36"/>
          <p:cNvGrpSpPr/>
          <p:nvPr/>
        </p:nvGrpSpPr>
        <p:grpSpPr>
          <a:xfrm>
            <a:off x="7831685" y="2628082"/>
            <a:ext cx="969695" cy="1612978"/>
            <a:chOff x="6639285" y="2995525"/>
            <a:chExt cx="969695" cy="1612978"/>
          </a:xfrm>
        </p:grpSpPr>
        <p:sp>
          <p:nvSpPr>
            <p:cNvPr id="491" name="Google Shape;491;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2" name="Google Shape;492;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3" name="Google Shape;493;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4" name="Google Shape;494;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5" name="Google Shape;495;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6" name="Google Shape;496;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97" name="Google Shape;497;p36"/>
          <p:cNvGrpSpPr/>
          <p:nvPr/>
        </p:nvGrpSpPr>
        <p:grpSpPr>
          <a:xfrm>
            <a:off x="7201467" y="3179229"/>
            <a:ext cx="630205" cy="1048275"/>
            <a:chOff x="6639285" y="2995525"/>
            <a:chExt cx="969695" cy="1612978"/>
          </a:xfrm>
        </p:grpSpPr>
        <p:sp>
          <p:nvSpPr>
            <p:cNvPr id="498" name="Google Shape;498;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9" name="Google Shape;499;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0" name="Google Shape;500;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1" name="Google Shape;501;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2" name="Google Shape;502;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3" name="Google Shape;503;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04" name="Google Shape;504;p36"/>
          <p:cNvGrpSpPr/>
          <p:nvPr/>
        </p:nvGrpSpPr>
        <p:grpSpPr>
          <a:xfrm>
            <a:off x="5871269" y="223386"/>
            <a:ext cx="695655" cy="651807"/>
            <a:chOff x="2991025" y="3977000"/>
            <a:chExt cx="1097075" cy="1027925"/>
          </a:xfrm>
        </p:grpSpPr>
        <p:sp>
          <p:nvSpPr>
            <p:cNvPr id="505" name="Google Shape;50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6" name="Google Shape;50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7" name="Google Shape;50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8" name="Google Shape;50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09" name="Google Shape;509;p36"/>
          <p:cNvGrpSpPr/>
          <p:nvPr/>
        </p:nvGrpSpPr>
        <p:grpSpPr>
          <a:xfrm>
            <a:off x="7362905" y="479109"/>
            <a:ext cx="437075" cy="409525"/>
            <a:chOff x="2991025" y="3977000"/>
            <a:chExt cx="1097075" cy="1027925"/>
          </a:xfrm>
        </p:grpSpPr>
        <p:sp>
          <p:nvSpPr>
            <p:cNvPr id="510" name="Google Shape;51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1" name="Google Shape;51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2" name="Google Shape;51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3" name="Google Shape;51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14" name="Google Shape;514;p36"/>
          <p:cNvGrpSpPr/>
          <p:nvPr/>
        </p:nvGrpSpPr>
        <p:grpSpPr>
          <a:xfrm>
            <a:off x="7874069" y="787961"/>
            <a:ext cx="695655" cy="651807"/>
            <a:chOff x="2991025" y="3977000"/>
            <a:chExt cx="1097075" cy="1027925"/>
          </a:xfrm>
        </p:grpSpPr>
        <p:sp>
          <p:nvSpPr>
            <p:cNvPr id="515" name="Google Shape;51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6" name="Google Shape;51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7" name="Google Shape;51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8" name="Google Shape;51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19" name="Google Shape;519;p36"/>
          <p:cNvGrpSpPr/>
          <p:nvPr/>
        </p:nvGrpSpPr>
        <p:grpSpPr>
          <a:xfrm>
            <a:off x="6129842" y="2986159"/>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2" name="Google Shape;3495;p69">
            <a:extLst>
              <a:ext uri="{FF2B5EF4-FFF2-40B4-BE49-F238E27FC236}">
                <a16:creationId xmlns:a16="http://schemas.microsoft.com/office/drawing/2014/main" id="{716ADA80-9634-492E-B74C-6B54E5FB382F}"/>
              </a:ext>
            </a:extLst>
          </p:cNvPr>
          <p:cNvGrpSpPr/>
          <p:nvPr/>
        </p:nvGrpSpPr>
        <p:grpSpPr>
          <a:xfrm>
            <a:off x="689991" y="540887"/>
            <a:ext cx="560004" cy="623685"/>
            <a:chOff x="6300750" y="2129475"/>
            <a:chExt cx="313375" cy="332050"/>
          </a:xfrm>
        </p:grpSpPr>
        <p:sp>
          <p:nvSpPr>
            <p:cNvPr id="93" name="Google Shape;3496;p69">
              <a:extLst>
                <a:ext uri="{FF2B5EF4-FFF2-40B4-BE49-F238E27FC236}">
                  <a16:creationId xmlns:a16="http://schemas.microsoft.com/office/drawing/2014/main" id="{61D4427F-F826-4888-A2E1-3EBEA6C1D660}"/>
                </a:ext>
              </a:extLst>
            </p:cNvPr>
            <p:cNvSpPr/>
            <p:nvPr/>
          </p:nvSpPr>
          <p:spPr>
            <a:xfrm>
              <a:off x="6451200" y="2129475"/>
              <a:ext cx="70950" cy="118500"/>
            </a:xfrm>
            <a:custGeom>
              <a:avLst/>
              <a:gdLst/>
              <a:ahLst/>
              <a:cxnLst/>
              <a:rect l="l" t="t" r="r" b="b"/>
              <a:pathLst>
                <a:path w="2838" h="4740" extrusionOk="0">
                  <a:moveTo>
                    <a:pt x="1247" y="0"/>
                  </a:moveTo>
                  <a:lnTo>
                    <a:pt x="249" y="780"/>
                  </a:lnTo>
                  <a:lnTo>
                    <a:pt x="0" y="4459"/>
                  </a:lnTo>
                  <a:lnTo>
                    <a:pt x="1777" y="4739"/>
                  </a:lnTo>
                  <a:lnTo>
                    <a:pt x="2182" y="3305"/>
                  </a:lnTo>
                  <a:cubicBezTo>
                    <a:pt x="2837" y="2120"/>
                    <a:pt x="2401" y="655"/>
                    <a:pt x="1247"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4" name="Google Shape;3497;p69">
              <a:extLst>
                <a:ext uri="{FF2B5EF4-FFF2-40B4-BE49-F238E27FC236}">
                  <a16:creationId xmlns:a16="http://schemas.microsoft.com/office/drawing/2014/main" id="{3BB33FB6-7AAF-4C09-BC70-EAF2BE6620F0}"/>
                </a:ext>
              </a:extLst>
            </p:cNvPr>
            <p:cNvSpPr/>
            <p:nvPr/>
          </p:nvSpPr>
          <p:spPr>
            <a:xfrm>
              <a:off x="6393500" y="2129475"/>
              <a:ext cx="63950" cy="124725"/>
            </a:xfrm>
            <a:custGeom>
              <a:avLst/>
              <a:gdLst/>
              <a:ahLst/>
              <a:cxnLst/>
              <a:rect l="l" t="t" r="r" b="b"/>
              <a:pathLst>
                <a:path w="2558" h="4989" extrusionOk="0">
                  <a:moveTo>
                    <a:pt x="1591" y="0"/>
                  </a:moveTo>
                  <a:cubicBezTo>
                    <a:pt x="406" y="655"/>
                    <a:pt x="1" y="2120"/>
                    <a:pt x="624" y="3305"/>
                  </a:cubicBezTo>
                  <a:lnTo>
                    <a:pt x="1310" y="4989"/>
                  </a:lnTo>
                  <a:lnTo>
                    <a:pt x="2557" y="4459"/>
                  </a:lnTo>
                  <a:lnTo>
                    <a:pt x="2557" y="780"/>
                  </a:lnTo>
                  <a:lnTo>
                    <a:pt x="159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Google Shape;3498;p69">
              <a:extLst>
                <a:ext uri="{FF2B5EF4-FFF2-40B4-BE49-F238E27FC236}">
                  <a16:creationId xmlns:a16="http://schemas.microsoft.com/office/drawing/2014/main" id="{C7DE97D3-E6AF-43CD-B85D-12F68BBCBD13}"/>
                </a:ext>
              </a:extLst>
            </p:cNvPr>
            <p:cNvSpPr/>
            <p:nvPr/>
          </p:nvSpPr>
          <p:spPr>
            <a:xfrm>
              <a:off x="6326475" y="2183025"/>
              <a:ext cx="99800" cy="90675"/>
            </a:xfrm>
            <a:custGeom>
              <a:avLst/>
              <a:gdLst/>
              <a:ahLst/>
              <a:cxnLst/>
              <a:rect l="l" t="t" r="r" b="b"/>
              <a:pathLst>
                <a:path w="3992" h="3627" extrusionOk="0">
                  <a:moveTo>
                    <a:pt x="1265" y="1"/>
                  </a:moveTo>
                  <a:cubicBezTo>
                    <a:pt x="836" y="1"/>
                    <a:pt x="400" y="115"/>
                    <a:pt x="0" y="352"/>
                  </a:cubicBezTo>
                  <a:lnTo>
                    <a:pt x="188" y="1568"/>
                  </a:lnTo>
                  <a:lnTo>
                    <a:pt x="3243" y="3626"/>
                  </a:lnTo>
                  <a:lnTo>
                    <a:pt x="3991" y="2317"/>
                  </a:lnTo>
                  <a:lnTo>
                    <a:pt x="3305" y="1163"/>
                  </a:lnTo>
                  <a:cubicBezTo>
                    <a:pt x="2857" y="409"/>
                    <a:pt x="2075" y="1"/>
                    <a:pt x="1265"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Google Shape;3499;p69">
              <a:extLst>
                <a:ext uri="{FF2B5EF4-FFF2-40B4-BE49-F238E27FC236}">
                  <a16:creationId xmlns:a16="http://schemas.microsoft.com/office/drawing/2014/main" id="{750089B5-A382-475D-B380-4DA0061A1D46}"/>
                </a:ext>
              </a:extLst>
            </p:cNvPr>
            <p:cNvSpPr/>
            <p:nvPr/>
          </p:nvSpPr>
          <p:spPr>
            <a:xfrm>
              <a:off x="6300750" y="2222225"/>
              <a:ext cx="109925" cy="79525"/>
            </a:xfrm>
            <a:custGeom>
              <a:avLst/>
              <a:gdLst/>
              <a:ahLst/>
              <a:cxnLst/>
              <a:rect l="l" t="t" r="r" b="b"/>
              <a:pathLst>
                <a:path w="4397" h="3181" extrusionOk="0">
                  <a:moveTo>
                    <a:pt x="1185" y="0"/>
                  </a:moveTo>
                  <a:lnTo>
                    <a:pt x="63" y="468"/>
                  </a:lnTo>
                  <a:cubicBezTo>
                    <a:pt x="1" y="1809"/>
                    <a:pt x="1061" y="2900"/>
                    <a:pt x="2401" y="2931"/>
                  </a:cubicBezTo>
                  <a:lnTo>
                    <a:pt x="4210" y="3180"/>
                  </a:lnTo>
                  <a:lnTo>
                    <a:pt x="4397" y="1840"/>
                  </a:lnTo>
                  <a:lnTo>
                    <a:pt x="118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Google Shape;3500;p69">
              <a:extLst>
                <a:ext uri="{FF2B5EF4-FFF2-40B4-BE49-F238E27FC236}">
                  <a16:creationId xmlns:a16="http://schemas.microsoft.com/office/drawing/2014/main" id="{5196A6E1-1DB8-4640-8F1A-14022FE12EE5}"/>
                </a:ext>
              </a:extLst>
            </p:cNvPr>
            <p:cNvSpPr/>
            <p:nvPr/>
          </p:nvSpPr>
          <p:spPr>
            <a:xfrm>
              <a:off x="6301525" y="2295500"/>
              <a:ext cx="112275" cy="73275"/>
            </a:xfrm>
            <a:custGeom>
              <a:avLst/>
              <a:gdLst/>
              <a:ahLst/>
              <a:cxnLst/>
              <a:rect l="l" t="t" r="r" b="b"/>
              <a:pathLst>
                <a:path w="4491" h="2931" extrusionOk="0">
                  <a:moveTo>
                    <a:pt x="2401" y="0"/>
                  </a:moveTo>
                  <a:cubicBezTo>
                    <a:pt x="1061" y="31"/>
                    <a:pt x="1" y="1122"/>
                    <a:pt x="32" y="2463"/>
                  </a:cubicBezTo>
                  <a:lnTo>
                    <a:pt x="1186" y="2931"/>
                  </a:lnTo>
                  <a:lnTo>
                    <a:pt x="4490" y="1310"/>
                  </a:lnTo>
                  <a:lnTo>
                    <a:pt x="3742"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8" name="Google Shape;3501;p69">
              <a:extLst>
                <a:ext uri="{FF2B5EF4-FFF2-40B4-BE49-F238E27FC236}">
                  <a16:creationId xmlns:a16="http://schemas.microsoft.com/office/drawing/2014/main" id="{AD0394C6-CCA9-4B7D-BC53-524E6A14BC50}"/>
                </a:ext>
              </a:extLst>
            </p:cNvPr>
            <p:cNvSpPr/>
            <p:nvPr/>
          </p:nvSpPr>
          <p:spPr>
            <a:xfrm>
              <a:off x="6326475" y="2322775"/>
              <a:ext cx="111475" cy="85550"/>
            </a:xfrm>
            <a:custGeom>
              <a:avLst/>
              <a:gdLst/>
              <a:ahLst/>
              <a:cxnLst/>
              <a:rect l="l" t="t" r="r" b="b"/>
              <a:pathLst>
                <a:path w="4459" h="3422" extrusionOk="0">
                  <a:moveTo>
                    <a:pt x="3368" y="0"/>
                  </a:moveTo>
                  <a:lnTo>
                    <a:pt x="156" y="1840"/>
                  </a:lnTo>
                  <a:lnTo>
                    <a:pt x="0" y="3056"/>
                  </a:lnTo>
                  <a:cubicBezTo>
                    <a:pt x="388" y="3304"/>
                    <a:pt x="821" y="3421"/>
                    <a:pt x="1249" y="3421"/>
                  </a:cubicBezTo>
                  <a:cubicBezTo>
                    <a:pt x="2061" y="3421"/>
                    <a:pt x="2857" y="3000"/>
                    <a:pt x="3305" y="2245"/>
                  </a:cubicBezTo>
                  <a:lnTo>
                    <a:pt x="4459" y="811"/>
                  </a:lnTo>
                  <a:lnTo>
                    <a:pt x="3368"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3502;p69">
              <a:extLst>
                <a:ext uri="{FF2B5EF4-FFF2-40B4-BE49-F238E27FC236}">
                  <a16:creationId xmlns:a16="http://schemas.microsoft.com/office/drawing/2014/main" id="{FB405901-7B89-4785-955F-699C7C3937C3}"/>
                </a:ext>
              </a:extLst>
            </p:cNvPr>
            <p:cNvSpPr/>
            <p:nvPr/>
          </p:nvSpPr>
          <p:spPr>
            <a:xfrm>
              <a:off x="6393500" y="2349275"/>
              <a:ext cx="70975" cy="112250"/>
            </a:xfrm>
            <a:custGeom>
              <a:avLst/>
              <a:gdLst/>
              <a:ahLst/>
              <a:cxnLst/>
              <a:rect l="l" t="t" r="r" b="b"/>
              <a:pathLst>
                <a:path w="2839" h="4490" extrusionOk="0">
                  <a:moveTo>
                    <a:pt x="1310" y="0"/>
                  </a:moveTo>
                  <a:lnTo>
                    <a:pt x="624" y="1185"/>
                  </a:lnTo>
                  <a:cubicBezTo>
                    <a:pt x="1" y="2339"/>
                    <a:pt x="406" y="3804"/>
                    <a:pt x="1591" y="4459"/>
                  </a:cubicBezTo>
                  <a:lnTo>
                    <a:pt x="1591" y="4490"/>
                  </a:lnTo>
                  <a:lnTo>
                    <a:pt x="2557" y="3711"/>
                  </a:lnTo>
                  <a:lnTo>
                    <a:pt x="2838"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0" name="Google Shape;3503;p69">
              <a:extLst>
                <a:ext uri="{FF2B5EF4-FFF2-40B4-BE49-F238E27FC236}">
                  <a16:creationId xmlns:a16="http://schemas.microsoft.com/office/drawing/2014/main" id="{AD659805-A58C-4431-9236-2C6CA02A1D0F}"/>
                </a:ext>
              </a:extLst>
            </p:cNvPr>
            <p:cNvSpPr/>
            <p:nvPr/>
          </p:nvSpPr>
          <p:spPr>
            <a:xfrm>
              <a:off x="6457425" y="2336800"/>
              <a:ext cx="64725" cy="124725"/>
            </a:xfrm>
            <a:custGeom>
              <a:avLst/>
              <a:gdLst/>
              <a:ahLst/>
              <a:cxnLst/>
              <a:rect l="l" t="t" r="r" b="b"/>
              <a:pathLst>
                <a:path w="2589" h="4989" extrusionOk="0">
                  <a:moveTo>
                    <a:pt x="1279" y="0"/>
                  </a:moveTo>
                  <a:lnTo>
                    <a:pt x="0" y="499"/>
                  </a:lnTo>
                  <a:lnTo>
                    <a:pt x="0" y="4210"/>
                  </a:lnTo>
                  <a:lnTo>
                    <a:pt x="998" y="4989"/>
                  </a:lnTo>
                  <a:lnTo>
                    <a:pt x="998" y="4958"/>
                  </a:lnTo>
                  <a:cubicBezTo>
                    <a:pt x="2152" y="4334"/>
                    <a:pt x="2588" y="2869"/>
                    <a:pt x="1933" y="1684"/>
                  </a:cubicBezTo>
                  <a:lnTo>
                    <a:pt x="1279"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1" name="Google Shape;3504;p69">
              <a:extLst>
                <a:ext uri="{FF2B5EF4-FFF2-40B4-BE49-F238E27FC236}">
                  <a16:creationId xmlns:a16="http://schemas.microsoft.com/office/drawing/2014/main" id="{2D868C94-519E-4E16-AE7F-DF29034ACFA4}"/>
                </a:ext>
              </a:extLst>
            </p:cNvPr>
            <p:cNvSpPr/>
            <p:nvPr/>
          </p:nvSpPr>
          <p:spPr>
            <a:xfrm>
              <a:off x="6488600" y="2316525"/>
              <a:ext cx="100575" cy="91450"/>
            </a:xfrm>
            <a:custGeom>
              <a:avLst/>
              <a:gdLst/>
              <a:ahLst/>
              <a:cxnLst/>
              <a:rect l="l" t="t" r="r" b="b"/>
              <a:pathLst>
                <a:path w="4023" h="3658" extrusionOk="0">
                  <a:moveTo>
                    <a:pt x="749" y="1"/>
                  </a:moveTo>
                  <a:lnTo>
                    <a:pt x="1" y="1310"/>
                  </a:lnTo>
                  <a:lnTo>
                    <a:pt x="686" y="2495"/>
                  </a:lnTo>
                  <a:cubicBezTo>
                    <a:pt x="1135" y="3250"/>
                    <a:pt x="1930" y="3657"/>
                    <a:pt x="2741" y="3657"/>
                  </a:cubicBezTo>
                  <a:cubicBezTo>
                    <a:pt x="3170" y="3657"/>
                    <a:pt x="3603" y="3543"/>
                    <a:pt x="3991" y="3306"/>
                  </a:cubicBezTo>
                  <a:lnTo>
                    <a:pt x="4023" y="3306"/>
                  </a:lnTo>
                  <a:lnTo>
                    <a:pt x="3836" y="2090"/>
                  </a:lnTo>
                  <a:lnTo>
                    <a:pt x="749"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3505;p69">
              <a:extLst>
                <a:ext uri="{FF2B5EF4-FFF2-40B4-BE49-F238E27FC236}">
                  <a16:creationId xmlns:a16="http://schemas.microsoft.com/office/drawing/2014/main" id="{50910841-DEAA-4542-A007-D53335A09752}"/>
                </a:ext>
              </a:extLst>
            </p:cNvPr>
            <p:cNvSpPr/>
            <p:nvPr/>
          </p:nvSpPr>
          <p:spPr>
            <a:xfrm>
              <a:off x="6504975" y="2289250"/>
              <a:ext cx="109150" cy="79525"/>
            </a:xfrm>
            <a:custGeom>
              <a:avLst/>
              <a:gdLst/>
              <a:ahLst/>
              <a:cxnLst/>
              <a:rect l="l" t="t" r="r" b="b"/>
              <a:pathLst>
                <a:path w="4366" h="3181" extrusionOk="0">
                  <a:moveTo>
                    <a:pt x="187" y="1"/>
                  </a:moveTo>
                  <a:lnTo>
                    <a:pt x="0" y="1341"/>
                  </a:lnTo>
                  <a:lnTo>
                    <a:pt x="3212" y="3181"/>
                  </a:lnTo>
                  <a:lnTo>
                    <a:pt x="4365" y="2713"/>
                  </a:lnTo>
                  <a:lnTo>
                    <a:pt x="4334" y="2713"/>
                  </a:lnTo>
                  <a:cubicBezTo>
                    <a:pt x="4365" y="1404"/>
                    <a:pt x="3336" y="281"/>
                    <a:pt x="1996" y="250"/>
                  </a:cubicBezTo>
                  <a:lnTo>
                    <a:pt x="187"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 name="Google Shape;3506;p69">
              <a:extLst>
                <a:ext uri="{FF2B5EF4-FFF2-40B4-BE49-F238E27FC236}">
                  <a16:creationId xmlns:a16="http://schemas.microsoft.com/office/drawing/2014/main" id="{117AA7CA-0858-4761-BC8B-F4E2ECC9EE4C}"/>
                </a:ext>
              </a:extLst>
            </p:cNvPr>
            <p:cNvSpPr/>
            <p:nvPr/>
          </p:nvSpPr>
          <p:spPr>
            <a:xfrm>
              <a:off x="6501075" y="2222225"/>
              <a:ext cx="113050" cy="73300"/>
            </a:xfrm>
            <a:custGeom>
              <a:avLst/>
              <a:gdLst/>
              <a:ahLst/>
              <a:cxnLst/>
              <a:rect l="l" t="t" r="r" b="b"/>
              <a:pathLst>
                <a:path w="4522" h="2932" extrusionOk="0">
                  <a:moveTo>
                    <a:pt x="3337" y="0"/>
                  </a:moveTo>
                  <a:lnTo>
                    <a:pt x="0" y="1622"/>
                  </a:lnTo>
                  <a:lnTo>
                    <a:pt x="780" y="2931"/>
                  </a:lnTo>
                  <a:lnTo>
                    <a:pt x="2121" y="2931"/>
                  </a:lnTo>
                  <a:cubicBezTo>
                    <a:pt x="3461" y="2900"/>
                    <a:pt x="4521" y="1777"/>
                    <a:pt x="4459" y="468"/>
                  </a:cubicBezTo>
                  <a:lnTo>
                    <a:pt x="4490" y="468"/>
                  </a:lnTo>
                  <a:lnTo>
                    <a:pt x="3337"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 name="Google Shape;3507;p69">
              <a:extLst>
                <a:ext uri="{FF2B5EF4-FFF2-40B4-BE49-F238E27FC236}">
                  <a16:creationId xmlns:a16="http://schemas.microsoft.com/office/drawing/2014/main" id="{5BE6F472-585A-4A68-8276-F7683556D4AD}"/>
                </a:ext>
              </a:extLst>
            </p:cNvPr>
            <p:cNvSpPr/>
            <p:nvPr/>
          </p:nvSpPr>
          <p:spPr>
            <a:xfrm>
              <a:off x="6489375" y="2182700"/>
              <a:ext cx="99800" cy="85525"/>
            </a:xfrm>
            <a:custGeom>
              <a:avLst/>
              <a:gdLst/>
              <a:ahLst/>
              <a:cxnLst/>
              <a:rect l="l" t="t" r="r" b="b"/>
              <a:pathLst>
                <a:path w="3992" h="3421" extrusionOk="0">
                  <a:moveTo>
                    <a:pt x="3992" y="334"/>
                  </a:moveTo>
                  <a:lnTo>
                    <a:pt x="3987" y="363"/>
                  </a:lnTo>
                  <a:lnTo>
                    <a:pt x="3987" y="363"/>
                  </a:lnTo>
                  <a:cubicBezTo>
                    <a:pt x="3989" y="364"/>
                    <a:pt x="3990" y="364"/>
                    <a:pt x="3992" y="365"/>
                  </a:cubicBezTo>
                  <a:lnTo>
                    <a:pt x="3992" y="334"/>
                  </a:lnTo>
                  <a:close/>
                  <a:moveTo>
                    <a:pt x="2720" y="0"/>
                  </a:moveTo>
                  <a:cubicBezTo>
                    <a:pt x="1900" y="0"/>
                    <a:pt x="1104" y="421"/>
                    <a:pt x="655" y="1176"/>
                  </a:cubicBezTo>
                  <a:lnTo>
                    <a:pt x="1" y="2330"/>
                  </a:lnTo>
                  <a:lnTo>
                    <a:pt x="624" y="3421"/>
                  </a:lnTo>
                  <a:lnTo>
                    <a:pt x="3805" y="1550"/>
                  </a:lnTo>
                  <a:lnTo>
                    <a:pt x="3987" y="363"/>
                  </a:lnTo>
                  <a:lnTo>
                    <a:pt x="3987" y="363"/>
                  </a:lnTo>
                  <a:cubicBezTo>
                    <a:pt x="3590" y="117"/>
                    <a:pt x="3152" y="0"/>
                    <a:pt x="272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 name="Google Shape;3508;p69">
              <a:extLst>
                <a:ext uri="{FF2B5EF4-FFF2-40B4-BE49-F238E27FC236}">
                  <a16:creationId xmlns:a16="http://schemas.microsoft.com/office/drawing/2014/main" id="{1D247A5C-8E86-44F6-82C1-2EAFBB6824DF}"/>
                </a:ext>
              </a:extLst>
            </p:cNvPr>
            <p:cNvSpPr/>
            <p:nvPr/>
          </p:nvSpPr>
          <p:spPr>
            <a:xfrm>
              <a:off x="6451200" y="2223000"/>
              <a:ext cx="78750" cy="145000"/>
            </a:xfrm>
            <a:custGeom>
              <a:avLst/>
              <a:gdLst/>
              <a:ahLst/>
              <a:cxnLst/>
              <a:rect l="l" t="t" r="r" b="b"/>
              <a:pathLst>
                <a:path w="3150" h="5800" extrusionOk="0">
                  <a:moveTo>
                    <a:pt x="249" y="0"/>
                  </a:moveTo>
                  <a:lnTo>
                    <a:pt x="0" y="2962"/>
                  </a:lnTo>
                  <a:lnTo>
                    <a:pt x="249" y="5800"/>
                  </a:lnTo>
                  <a:cubicBezTo>
                    <a:pt x="1871" y="5800"/>
                    <a:pt x="3149" y="4490"/>
                    <a:pt x="3149" y="2900"/>
                  </a:cubicBezTo>
                  <a:cubicBezTo>
                    <a:pt x="3149" y="1310"/>
                    <a:pt x="1871" y="0"/>
                    <a:pt x="249"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 name="Google Shape;3509;p69">
              <a:extLst>
                <a:ext uri="{FF2B5EF4-FFF2-40B4-BE49-F238E27FC236}">
                  <a16:creationId xmlns:a16="http://schemas.microsoft.com/office/drawing/2014/main" id="{839FD614-0F8B-4E63-AE0C-FB4C05F35B2D}"/>
                </a:ext>
              </a:extLst>
            </p:cNvPr>
            <p:cNvSpPr/>
            <p:nvPr/>
          </p:nvSpPr>
          <p:spPr>
            <a:xfrm>
              <a:off x="6385725" y="2223000"/>
              <a:ext cx="71725" cy="145000"/>
            </a:xfrm>
            <a:custGeom>
              <a:avLst/>
              <a:gdLst/>
              <a:ahLst/>
              <a:cxnLst/>
              <a:rect l="l" t="t" r="r" b="b"/>
              <a:pathLst>
                <a:path w="2869" h="5800" extrusionOk="0">
                  <a:moveTo>
                    <a:pt x="2868" y="0"/>
                  </a:moveTo>
                  <a:cubicBezTo>
                    <a:pt x="1278" y="0"/>
                    <a:pt x="0" y="1310"/>
                    <a:pt x="0" y="2900"/>
                  </a:cubicBezTo>
                  <a:cubicBezTo>
                    <a:pt x="0" y="4490"/>
                    <a:pt x="1278" y="5800"/>
                    <a:pt x="2868" y="5800"/>
                  </a:cubicBezTo>
                  <a:lnTo>
                    <a:pt x="2868" y="0"/>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 name="Google Shape;3510;p69">
              <a:extLst>
                <a:ext uri="{FF2B5EF4-FFF2-40B4-BE49-F238E27FC236}">
                  <a16:creationId xmlns:a16="http://schemas.microsoft.com/office/drawing/2014/main" id="{A5D7F9D4-8F9A-4782-A71D-8444578B2699}"/>
                </a:ext>
              </a:extLst>
            </p:cNvPr>
            <p:cNvSpPr/>
            <p:nvPr/>
          </p:nvSpPr>
          <p:spPr>
            <a:xfrm>
              <a:off x="6451200" y="2242475"/>
              <a:ext cx="59250" cy="106050"/>
            </a:xfrm>
            <a:custGeom>
              <a:avLst/>
              <a:gdLst/>
              <a:ahLst/>
              <a:cxnLst/>
              <a:rect l="l" t="t" r="r" b="b"/>
              <a:pathLst>
                <a:path w="2370" h="4242" extrusionOk="0">
                  <a:moveTo>
                    <a:pt x="249" y="1"/>
                  </a:moveTo>
                  <a:lnTo>
                    <a:pt x="0" y="2183"/>
                  </a:lnTo>
                  <a:lnTo>
                    <a:pt x="249" y="4241"/>
                  </a:lnTo>
                  <a:cubicBezTo>
                    <a:pt x="1434" y="4241"/>
                    <a:pt x="2370" y="3275"/>
                    <a:pt x="2370" y="2121"/>
                  </a:cubicBezTo>
                  <a:cubicBezTo>
                    <a:pt x="2370" y="967"/>
                    <a:pt x="1434" y="1"/>
                    <a:pt x="249" y="1"/>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 name="Google Shape;3511;p69">
              <a:extLst>
                <a:ext uri="{FF2B5EF4-FFF2-40B4-BE49-F238E27FC236}">
                  <a16:creationId xmlns:a16="http://schemas.microsoft.com/office/drawing/2014/main" id="{4BF0C2EF-B8CB-4122-9904-D9FC57EE4E2A}"/>
                </a:ext>
              </a:extLst>
            </p:cNvPr>
            <p:cNvSpPr/>
            <p:nvPr/>
          </p:nvSpPr>
          <p:spPr>
            <a:xfrm>
              <a:off x="6405200" y="2242475"/>
              <a:ext cx="52250" cy="106050"/>
            </a:xfrm>
            <a:custGeom>
              <a:avLst/>
              <a:gdLst/>
              <a:ahLst/>
              <a:cxnLst/>
              <a:rect l="l" t="t" r="r" b="b"/>
              <a:pathLst>
                <a:path w="2090" h="4242" extrusionOk="0">
                  <a:moveTo>
                    <a:pt x="2089" y="1"/>
                  </a:moveTo>
                  <a:cubicBezTo>
                    <a:pt x="936" y="1"/>
                    <a:pt x="0" y="967"/>
                    <a:pt x="0" y="2121"/>
                  </a:cubicBezTo>
                  <a:cubicBezTo>
                    <a:pt x="0" y="3275"/>
                    <a:pt x="936" y="4241"/>
                    <a:pt x="2089" y="4241"/>
                  </a:cubicBezTo>
                  <a:lnTo>
                    <a:pt x="2089"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 name="Google Shape;3512;p69">
              <a:extLst>
                <a:ext uri="{FF2B5EF4-FFF2-40B4-BE49-F238E27FC236}">
                  <a16:creationId xmlns:a16="http://schemas.microsoft.com/office/drawing/2014/main" id="{DF916197-3B6B-4D61-B8EE-7F1B9E6BBE67}"/>
                </a:ext>
              </a:extLst>
            </p:cNvPr>
            <p:cNvSpPr/>
            <p:nvPr/>
          </p:nvSpPr>
          <p:spPr>
            <a:xfrm>
              <a:off x="6451200" y="2265100"/>
              <a:ext cx="45225" cy="60800"/>
            </a:xfrm>
            <a:custGeom>
              <a:avLst/>
              <a:gdLst/>
              <a:ahLst/>
              <a:cxnLst/>
              <a:rect l="l" t="t" r="r" b="b"/>
              <a:pathLst>
                <a:path w="1809" h="2432" extrusionOk="0">
                  <a:moveTo>
                    <a:pt x="249" y="0"/>
                  </a:moveTo>
                  <a:lnTo>
                    <a:pt x="0" y="1278"/>
                  </a:lnTo>
                  <a:lnTo>
                    <a:pt x="249" y="2432"/>
                  </a:lnTo>
                  <a:cubicBezTo>
                    <a:pt x="1808" y="2370"/>
                    <a:pt x="1808" y="94"/>
                    <a:pt x="249"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 name="Google Shape;3513;p69">
              <a:extLst>
                <a:ext uri="{FF2B5EF4-FFF2-40B4-BE49-F238E27FC236}">
                  <a16:creationId xmlns:a16="http://schemas.microsoft.com/office/drawing/2014/main" id="{01B6A1EA-0A5E-40EF-9623-33B3D6F4E2E2}"/>
                </a:ext>
              </a:extLst>
            </p:cNvPr>
            <p:cNvSpPr/>
            <p:nvPr/>
          </p:nvSpPr>
          <p:spPr>
            <a:xfrm>
              <a:off x="6427025" y="2265100"/>
              <a:ext cx="30425" cy="60800"/>
            </a:xfrm>
            <a:custGeom>
              <a:avLst/>
              <a:gdLst/>
              <a:ahLst/>
              <a:cxnLst/>
              <a:rect l="l" t="t" r="r" b="b"/>
              <a:pathLst>
                <a:path w="1217" h="2432" extrusionOk="0">
                  <a:moveTo>
                    <a:pt x="1216" y="0"/>
                  </a:moveTo>
                  <a:cubicBezTo>
                    <a:pt x="562" y="0"/>
                    <a:pt x="0" y="530"/>
                    <a:pt x="0" y="1216"/>
                  </a:cubicBezTo>
                  <a:cubicBezTo>
                    <a:pt x="0" y="1902"/>
                    <a:pt x="562" y="2432"/>
                    <a:pt x="1216" y="2432"/>
                  </a:cubicBezTo>
                  <a:lnTo>
                    <a:pt x="1216"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 name="Rectangle: Rounded Corners 33">
            <a:extLst>
              <a:ext uri="{FF2B5EF4-FFF2-40B4-BE49-F238E27FC236}">
                <a16:creationId xmlns:a16="http://schemas.microsoft.com/office/drawing/2014/main" id="{AA1439E9-BC60-40C8-A88A-3C2FA31A785F}"/>
              </a:ext>
            </a:extLst>
          </p:cNvPr>
          <p:cNvSpPr/>
          <p:nvPr/>
        </p:nvSpPr>
        <p:spPr>
          <a:xfrm>
            <a:off x="1388467" y="646244"/>
            <a:ext cx="1300311" cy="527904"/>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b="1" dirty="0">
                <a:ln>
                  <a:solidFill>
                    <a:schemeClr val="accent6"/>
                  </a:solidFill>
                </a:ln>
                <a:solidFill>
                  <a:schemeClr val="accent6"/>
                </a:solidFill>
                <a:latin typeface="+mj-lt"/>
              </a:rPr>
              <a:t>Cách 1 </a:t>
            </a:r>
            <a:endParaRPr lang="en-US" sz="2400" b="1" dirty="0">
              <a:ln>
                <a:solidFill>
                  <a:schemeClr val="accent6"/>
                </a:solidFill>
              </a:ln>
              <a:solidFill>
                <a:schemeClr val="accent6"/>
              </a:solidFill>
              <a:latin typeface="+mj-lt"/>
            </a:endParaRPr>
          </a:p>
        </p:txBody>
      </p:sp>
      <p:sp>
        <p:nvSpPr>
          <p:cNvPr id="113" name="TextBox 112">
            <a:extLst>
              <a:ext uri="{FF2B5EF4-FFF2-40B4-BE49-F238E27FC236}">
                <a16:creationId xmlns:a16="http://schemas.microsoft.com/office/drawing/2014/main" id="{14BF8A3D-6452-457C-94DE-06DB7C32013B}"/>
              </a:ext>
            </a:extLst>
          </p:cNvPr>
          <p:cNvSpPr txBox="1"/>
          <p:nvPr/>
        </p:nvSpPr>
        <p:spPr>
          <a:xfrm>
            <a:off x="1359816" y="1355589"/>
            <a:ext cx="5230368" cy="461665"/>
          </a:xfrm>
          <a:prstGeom prst="rect">
            <a:avLst/>
          </a:prstGeom>
          <a:noFill/>
        </p:spPr>
        <p:txBody>
          <a:bodyPr wrap="square">
            <a:spAutoFit/>
          </a:bodyPr>
          <a:lstStyle/>
          <a:p>
            <a:r>
              <a:rPr lang="en-US" sz="2400" b="1" dirty="0">
                <a:solidFill>
                  <a:schemeClr val="accent6"/>
                </a:solidFill>
                <a:effectLst/>
                <a:latin typeface="+mj-lt"/>
                <a:ea typeface="Arial" panose="020B0604020202020204" pitchFamily="34" charset="0"/>
              </a:rPr>
              <a:t>Dùng kim nam châm (la bàn) </a:t>
            </a:r>
            <a:endParaRPr lang="en-US" sz="2400" b="1" dirty="0">
              <a:solidFill>
                <a:schemeClr val="accent6"/>
              </a:solidFill>
              <a:latin typeface="+mj-lt"/>
            </a:endParaRPr>
          </a:p>
        </p:txBody>
      </p:sp>
      <p:pic>
        <p:nvPicPr>
          <p:cNvPr id="1026" name="Picture 2" descr="La bàn phong thủy được sử dụng trong xác định hướng nhà">
            <a:extLst>
              <a:ext uri="{FF2B5EF4-FFF2-40B4-BE49-F238E27FC236}">
                <a16:creationId xmlns:a16="http://schemas.microsoft.com/office/drawing/2014/main" id="{3E4B875E-2565-4221-952E-1D1925C852DE}"/>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12275" y="2170989"/>
            <a:ext cx="2404411" cy="23999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800610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490" name="Google Shape;490;p36"/>
          <p:cNvGrpSpPr/>
          <p:nvPr/>
        </p:nvGrpSpPr>
        <p:grpSpPr>
          <a:xfrm>
            <a:off x="60803" y="4081345"/>
            <a:ext cx="576723" cy="861497"/>
            <a:chOff x="6639285" y="2995525"/>
            <a:chExt cx="969695" cy="1612978"/>
          </a:xfrm>
        </p:grpSpPr>
        <p:sp>
          <p:nvSpPr>
            <p:cNvPr id="491" name="Google Shape;491;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36"/>
          <p:cNvGrpSpPr/>
          <p:nvPr/>
        </p:nvGrpSpPr>
        <p:grpSpPr>
          <a:xfrm>
            <a:off x="8427343" y="4219769"/>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3495;p69">
            <a:extLst>
              <a:ext uri="{FF2B5EF4-FFF2-40B4-BE49-F238E27FC236}">
                <a16:creationId xmlns:a16="http://schemas.microsoft.com/office/drawing/2014/main" id="{716ADA80-9634-492E-B74C-6B54E5FB382F}"/>
              </a:ext>
            </a:extLst>
          </p:cNvPr>
          <p:cNvGrpSpPr/>
          <p:nvPr/>
        </p:nvGrpSpPr>
        <p:grpSpPr>
          <a:xfrm>
            <a:off x="689991" y="540887"/>
            <a:ext cx="560004" cy="623685"/>
            <a:chOff x="6300750" y="2129475"/>
            <a:chExt cx="313375" cy="332050"/>
          </a:xfrm>
        </p:grpSpPr>
        <p:sp>
          <p:nvSpPr>
            <p:cNvPr id="93" name="Google Shape;3496;p69">
              <a:extLst>
                <a:ext uri="{FF2B5EF4-FFF2-40B4-BE49-F238E27FC236}">
                  <a16:creationId xmlns:a16="http://schemas.microsoft.com/office/drawing/2014/main" id="{61D4427F-F826-4888-A2E1-3EBEA6C1D660}"/>
                </a:ext>
              </a:extLst>
            </p:cNvPr>
            <p:cNvSpPr/>
            <p:nvPr/>
          </p:nvSpPr>
          <p:spPr>
            <a:xfrm>
              <a:off x="6451200" y="2129475"/>
              <a:ext cx="70950" cy="118500"/>
            </a:xfrm>
            <a:custGeom>
              <a:avLst/>
              <a:gdLst/>
              <a:ahLst/>
              <a:cxnLst/>
              <a:rect l="l" t="t" r="r" b="b"/>
              <a:pathLst>
                <a:path w="2838" h="4740" extrusionOk="0">
                  <a:moveTo>
                    <a:pt x="1247" y="0"/>
                  </a:moveTo>
                  <a:lnTo>
                    <a:pt x="249" y="780"/>
                  </a:lnTo>
                  <a:lnTo>
                    <a:pt x="0" y="4459"/>
                  </a:lnTo>
                  <a:lnTo>
                    <a:pt x="1777" y="4739"/>
                  </a:lnTo>
                  <a:lnTo>
                    <a:pt x="2182" y="3305"/>
                  </a:lnTo>
                  <a:cubicBezTo>
                    <a:pt x="2837" y="2120"/>
                    <a:pt x="2401" y="655"/>
                    <a:pt x="1247"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497;p69">
              <a:extLst>
                <a:ext uri="{FF2B5EF4-FFF2-40B4-BE49-F238E27FC236}">
                  <a16:creationId xmlns:a16="http://schemas.microsoft.com/office/drawing/2014/main" id="{3BB33FB6-7AAF-4C09-BC70-EAF2BE6620F0}"/>
                </a:ext>
              </a:extLst>
            </p:cNvPr>
            <p:cNvSpPr/>
            <p:nvPr/>
          </p:nvSpPr>
          <p:spPr>
            <a:xfrm>
              <a:off x="6393500" y="2129475"/>
              <a:ext cx="63950" cy="124725"/>
            </a:xfrm>
            <a:custGeom>
              <a:avLst/>
              <a:gdLst/>
              <a:ahLst/>
              <a:cxnLst/>
              <a:rect l="l" t="t" r="r" b="b"/>
              <a:pathLst>
                <a:path w="2558" h="4989" extrusionOk="0">
                  <a:moveTo>
                    <a:pt x="1591" y="0"/>
                  </a:moveTo>
                  <a:cubicBezTo>
                    <a:pt x="406" y="655"/>
                    <a:pt x="1" y="2120"/>
                    <a:pt x="624" y="3305"/>
                  </a:cubicBezTo>
                  <a:lnTo>
                    <a:pt x="1310" y="4989"/>
                  </a:lnTo>
                  <a:lnTo>
                    <a:pt x="2557" y="4459"/>
                  </a:lnTo>
                  <a:lnTo>
                    <a:pt x="2557" y="780"/>
                  </a:lnTo>
                  <a:lnTo>
                    <a:pt x="159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498;p69">
              <a:extLst>
                <a:ext uri="{FF2B5EF4-FFF2-40B4-BE49-F238E27FC236}">
                  <a16:creationId xmlns:a16="http://schemas.microsoft.com/office/drawing/2014/main" id="{C7DE97D3-E6AF-43CD-B85D-12F68BBCBD13}"/>
                </a:ext>
              </a:extLst>
            </p:cNvPr>
            <p:cNvSpPr/>
            <p:nvPr/>
          </p:nvSpPr>
          <p:spPr>
            <a:xfrm>
              <a:off x="6326475" y="2183025"/>
              <a:ext cx="99800" cy="90675"/>
            </a:xfrm>
            <a:custGeom>
              <a:avLst/>
              <a:gdLst/>
              <a:ahLst/>
              <a:cxnLst/>
              <a:rect l="l" t="t" r="r" b="b"/>
              <a:pathLst>
                <a:path w="3992" h="3627" extrusionOk="0">
                  <a:moveTo>
                    <a:pt x="1265" y="1"/>
                  </a:moveTo>
                  <a:cubicBezTo>
                    <a:pt x="836" y="1"/>
                    <a:pt x="400" y="115"/>
                    <a:pt x="0" y="352"/>
                  </a:cubicBezTo>
                  <a:lnTo>
                    <a:pt x="188" y="1568"/>
                  </a:lnTo>
                  <a:lnTo>
                    <a:pt x="3243" y="3626"/>
                  </a:lnTo>
                  <a:lnTo>
                    <a:pt x="3991" y="2317"/>
                  </a:lnTo>
                  <a:lnTo>
                    <a:pt x="3305" y="1163"/>
                  </a:lnTo>
                  <a:cubicBezTo>
                    <a:pt x="2857" y="409"/>
                    <a:pt x="2075" y="1"/>
                    <a:pt x="1265"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499;p69">
              <a:extLst>
                <a:ext uri="{FF2B5EF4-FFF2-40B4-BE49-F238E27FC236}">
                  <a16:creationId xmlns:a16="http://schemas.microsoft.com/office/drawing/2014/main" id="{750089B5-A382-475D-B380-4DA0061A1D46}"/>
                </a:ext>
              </a:extLst>
            </p:cNvPr>
            <p:cNvSpPr/>
            <p:nvPr/>
          </p:nvSpPr>
          <p:spPr>
            <a:xfrm>
              <a:off x="6300750" y="2222225"/>
              <a:ext cx="109925" cy="79525"/>
            </a:xfrm>
            <a:custGeom>
              <a:avLst/>
              <a:gdLst/>
              <a:ahLst/>
              <a:cxnLst/>
              <a:rect l="l" t="t" r="r" b="b"/>
              <a:pathLst>
                <a:path w="4397" h="3181" extrusionOk="0">
                  <a:moveTo>
                    <a:pt x="1185" y="0"/>
                  </a:moveTo>
                  <a:lnTo>
                    <a:pt x="63" y="468"/>
                  </a:lnTo>
                  <a:cubicBezTo>
                    <a:pt x="1" y="1809"/>
                    <a:pt x="1061" y="2900"/>
                    <a:pt x="2401" y="2931"/>
                  </a:cubicBezTo>
                  <a:lnTo>
                    <a:pt x="4210" y="3180"/>
                  </a:lnTo>
                  <a:lnTo>
                    <a:pt x="4397" y="1840"/>
                  </a:lnTo>
                  <a:lnTo>
                    <a:pt x="1185"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500;p69">
              <a:extLst>
                <a:ext uri="{FF2B5EF4-FFF2-40B4-BE49-F238E27FC236}">
                  <a16:creationId xmlns:a16="http://schemas.microsoft.com/office/drawing/2014/main" id="{5196A6E1-1DB8-4640-8F1A-14022FE12EE5}"/>
                </a:ext>
              </a:extLst>
            </p:cNvPr>
            <p:cNvSpPr/>
            <p:nvPr/>
          </p:nvSpPr>
          <p:spPr>
            <a:xfrm>
              <a:off x="6301525" y="2295500"/>
              <a:ext cx="112275" cy="73275"/>
            </a:xfrm>
            <a:custGeom>
              <a:avLst/>
              <a:gdLst/>
              <a:ahLst/>
              <a:cxnLst/>
              <a:rect l="l" t="t" r="r" b="b"/>
              <a:pathLst>
                <a:path w="4491" h="2931" extrusionOk="0">
                  <a:moveTo>
                    <a:pt x="2401" y="0"/>
                  </a:moveTo>
                  <a:cubicBezTo>
                    <a:pt x="1061" y="31"/>
                    <a:pt x="1" y="1122"/>
                    <a:pt x="32" y="2463"/>
                  </a:cubicBezTo>
                  <a:lnTo>
                    <a:pt x="1186" y="2931"/>
                  </a:lnTo>
                  <a:lnTo>
                    <a:pt x="4490" y="1310"/>
                  </a:lnTo>
                  <a:lnTo>
                    <a:pt x="3742"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501;p69">
              <a:extLst>
                <a:ext uri="{FF2B5EF4-FFF2-40B4-BE49-F238E27FC236}">
                  <a16:creationId xmlns:a16="http://schemas.microsoft.com/office/drawing/2014/main" id="{AD0394C6-CCA9-4B7D-BC53-524E6A14BC50}"/>
                </a:ext>
              </a:extLst>
            </p:cNvPr>
            <p:cNvSpPr/>
            <p:nvPr/>
          </p:nvSpPr>
          <p:spPr>
            <a:xfrm>
              <a:off x="6326475" y="2322775"/>
              <a:ext cx="111475" cy="85550"/>
            </a:xfrm>
            <a:custGeom>
              <a:avLst/>
              <a:gdLst/>
              <a:ahLst/>
              <a:cxnLst/>
              <a:rect l="l" t="t" r="r" b="b"/>
              <a:pathLst>
                <a:path w="4459" h="3422" extrusionOk="0">
                  <a:moveTo>
                    <a:pt x="3368" y="0"/>
                  </a:moveTo>
                  <a:lnTo>
                    <a:pt x="156" y="1840"/>
                  </a:lnTo>
                  <a:lnTo>
                    <a:pt x="0" y="3056"/>
                  </a:lnTo>
                  <a:cubicBezTo>
                    <a:pt x="388" y="3304"/>
                    <a:pt x="821" y="3421"/>
                    <a:pt x="1249" y="3421"/>
                  </a:cubicBezTo>
                  <a:cubicBezTo>
                    <a:pt x="2061" y="3421"/>
                    <a:pt x="2857" y="3000"/>
                    <a:pt x="3305" y="2245"/>
                  </a:cubicBezTo>
                  <a:lnTo>
                    <a:pt x="4459" y="811"/>
                  </a:lnTo>
                  <a:lnTo>
                    <a:pt x="3368"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502;p69">
              <a:extLst>
                <a:ext uri="{FF2B5EF4-FFF2-40B4-BE49-F238E27FC236}">
                  <a16:creationId xmlns:a16="http://schemas.microsoft.com/office/drawing/2014/main" id="{FB405901-7B89-4785-955F-699C7C3937C3}"/>
                </a:ext>
              </a:extLst>
            </p:cNvPr>
            <p:cNvSpPr/>
            <p:nvPr/>
          </p:nvSpPr>
          <p:spPr>
            <a:xfrm>
              <a:off x="6393500" y="2349275"/>
              <a:ext cx="70975" cy="112250"/>
            </a:xfrm>
            <a:custGeom>
              <a:avLst/>
              <a:gdLst/>
              <a:ahLst/>
              <a:cxnLst/>
              <a:rect l="l" t="t" r="r" b="b"/>
              <a:pathLst>
                <a:path w="2839" h="4490" extrusionOk="0">
                  <a:moveTo>
                    <a:pt x="1310" y="0"/>
                  </a:moveTo>
                  <a:lnTo>
                    <a:pt x="624" y="1185"/>
                  </a:lnTo>
                  <a:cubicBezTo>
                    <a:pt x="1" y="2339"/>
                    <a:pt x="406" y="3804"/>
                    <a:pt x="1591" y="4459"/>
                  </a:cubicBezTo>
                  <a:lnTo>
                    <a:pt x="1591" y="4490"/>
                  </a:lnTo>
                  <a:lnTo>
                    <a:pt x="2557" y="3711"/>
                  </a:lnTo>
                  <a:lnTo>
                    <a:pt x="2838"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503;p69">
              <a:extLst>
                <a:ext uri="{FF2B5EF4-FFF2-40B4-BE49-F238E27FC236}">
                  <a16:creationId xmlns:a16="http://schemas.microsoft.com/office/drawing/2014/main" id="{AD659805-A58C-4431-9236-2C6CA02A1D0F}"/>
                </a:ext>
              </a:extLst>
            </p:cNvPr>
            <p:cNvSpPr/>
            <p:nvPr/>
          </p:nvSpPr>
          <p:spPr>
            <a:xfrm>
              <a:off x="6457425" y="2336800"/>
              <a:ext cx="64725" cy="124725"/>
            </a:xfrm>
            <a:custGeom>
              <a:avLst/>
              <a:gdLst/>
              <a:ahLst/>
              <a:cxnLst/>
              <a:rect l="l" t="t" r="r" b="b"/>
              <a:pathLst>
                <a:path w="2589" h="4989" extrusionOk="0">
                  <a:moveTo>
                    <a:pt x="1279" y="0"/>
                  </a:moveTo>
                  <a:lnTo>
                    <a:pt x="0" y="499"/>
                  </a:lnTo>
                  <a:lnTo>
                    <a:pt x="0" y="4210"/>
                  </a:lnTo>
                  <a:lnTo>
                    <a:pt x="998" y="4989"/>
                  </a:lnTo>
                  <a:lnTo>
                    <a:pt x="998" y="4958"/>
                  </a:lnTo>
                  <a:cubicBezTo>
                    <a:pt x="2152" y="4334"/>
                    <a:pt x="2588" y="2869"/>
                    <a:pt x="1933" y="1684"/>
                  </a:cubicBezTo>
                  <a:lnTo>
                    <a:pt x="1279"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504;p69">
              <a:extLst>
                <a:ext uri="{FF2B5EF4-FFF2-40B4-BE49-F238E27FC236}">
                  <a16:creationId xmlns:a16="http://schemas.microsoft.com/office/drawing/2014/main" id="{2D868C94-519E-4E16-AE7F-DF29034ACFA4}"/>
                </a:ext>
              </a:extLst>
            </p:cNvPr>
            <p:cNvSpPr/>
            <p:nvPr/>
          </p:nvSpPr>
          <p:spPr>
            <a:xfrm>
              <a:off x="6488600" y="2316525"/>
              <a:ext cx="100575" cy="91450"/>
            </a:xfrm>
            <a:custGeom>
              <a:avLst/>
              <a:gdLst/>
              <a:ahLst/>
              <a:cxnLst/>
              <a:rect l="l" t="t" r="r" b="b"/>
              <a:pathLst>
                <a:path w="4023" h="3658" extrusionOk="0">
                  <a:moveTo>
                    <a:pt x="749" y="1"/>
                  </a:moveTo>
                  <a:lnTo>
                    <a:pt x="1" y="1310"/>
                  </a:lnTo>
                  <a:lnTo>
                    <a:pt x="686" y="2495"/>
                  </a:lnTo>
                  <a:cubicBezTo>
                    <a:pt x="1135" y="3250"/>
                    <a:pt x="1930" y="3657"/>
                    <a:pt x="2741" y="3657"/>
                  </a:cubicBezTo>
                  <a:cubicBezTo>
                    <a:pt x="3170" y="3657"/>
                    <a:pt x="3603" y="3543"/>
                    <a:pt x="3991" y="3306"/>
                  </a:cubicBezTo>
                  <a:lnTo>
                    <a:pt x="4023" y="3306"/>
                  </a:lnTo>
                  <a:lnTo>
                    <a:pt x="3836" y="2090"/>
                  </a:lnTo>
                  <a:lnTo>
                    <a:pt x="749"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505;p69">
              <a:extLst>
                <a:ext uri="{FF2B5EF4-FFF2-40B4-BE49-F238E27FC236}">
                  <a16:creationId xmlns:a16="http://schemas.microsoft.com/office/drawing/2014/main" id="{50910841-DEAA-4542-A007-D53335A09752}"/>
                </a:ext>
              </a:extLst>
            </p:cNvPr>
            <p:cNvSpPr/>
            <p:nvPr/>
          </p:nvSpPr>
          <p:spPr>
            <a:xfrm>
              <a:off x="6504975" y="2289250"/>
              <a:ext cx="109150" cy="79525"/>
            </a:xfrm>
            <a:custGeom>
              <a:avLst/>
              <a:gdLst/>
              <a:ahLst/>
              <a:cxnLst/>
              <a:rect l="l" t="t" r="r" b="b"/>
              <a:pathLst>
                <a:path w="4366" h="3181" extrusionOk="0">
                  <a:moveTo>
                    <a:pt x="187" y="1"/>
                  </a:moveTo>
                  <a:lnTo>
                    <a:pt x="0" y="1341"/>
                  </a:lnTo>
                  <a:lnTo>
                    <a:pt x="3212" y="3181"/>
                  </a:lnTo>
                  <a:lnTo>
                    <a:pt x="4365" y="2713"/>
                  </a:lnTo>
                  <a:lnTo>
                    <a:pt x="4334" y="2713"/>
                  </a:lnTo>
                  <a:cubicBezTo>
                    <a:pt x="4365" y="1404"/>
                    <a:pt x="3336" y="281"/>
                    <a:pt x="1996" y="250"/>
                  </a:cubicBezTo>
                  <a:lnTo>
                    <a:pt x="187"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506;p69">
              <a:extLst>
                <a:ext uri="{FF2B5EF4-FFF2-40B4-BE49-F238E27FC236}">
                  <a16:creationId xmlns:a16="http://schemas.microsoft.com/office/drawing/2014/main" id="{117AA7CA-0858-4761-BC8B-F4E2ECC9EE4C}"/>
                </a:ext>
              </a:extLst>
            </p:cNvPr>
            <p:cNvSpPr/>
            <p:nvPr/>
          </p:nvSpPr>
          <p:spPr>
            <a:xfrm>
              <a:off x="6501075" y="2222225"/>
              <a:ext cx="113050" cy="73300"/>
            </a:xfrm>
            <a:custGeom>
              <a:avLst/>
              <a:gdLst/>
              <a:ahLst/>
              <a:cxnLst/>
              <a:rect l="l" t="t" r="r" b="b"/>
              <a:pathLst>
                <a:path w="4522" h="2932" extrusionOk="0">
                  <a:moveTo>
                    <a:pt x="3337" y="0"/>
                  </a:moveTo>
                  <a:lnTo>
                    <a:pt x="0" y="1622"/>
                  </a:lnTo>
                  <a:lnTo>
                    <a:pt x="780" y="2931"/>
                  </a:lnTo>
                  <a:lnTo>
                    <a:pt x="2121" y="2931"/>
                  </a:lnTo>
                  <a:cubicBezTo>
                    <a:pt x="3461" y="2900"/>
                    <a:pt x="4521" y="1777"/>
                    <a:pt x="4459" y="468"/>
                  </a:cubicBezTo>
                  <a:lnTo>
                    <a:pt x="4490" y="468"/>
                  </a:lnTo>
                  <a:lnTo>
                    <a:pt x="3337"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507;p69">
              <a:extLst>
                <a:ext uri="{FF2B5EF4-FFF2-40B4-BE49-F238E27FC236}">
                  <a16:creationId xmlns:a16="http://schemas.microsoft.com/office/drawing/2014/main" id="{5BE6F472-585A-4A68-8276-F7683556D4AD}"/>
                </a:ext>
              </a:extLst>
            </p:cNvPr>
            <p:cNvSpPr/>
            <p:nvPr/>
          </p:nvSpPr>
          <p:spPr>
            <a:xfrm>
              <a:off x="6489375" y="2182700"/>
              <a:ext cx="99800" cy="85525"/>
            </a:xfrm>
            <a:custGeom>
              <a:avLst/>
              <a:gdLst/>
              <a:ahLst/>
              <a:cxnLst/>
              <a:rect l="l" t="t" r="r" b="b"/>
              <a:pathLst>
                <a:path w="3992" h="3421" extrusionOk="0">
                  <a:moveTo>
                    <a:pt x="3992" y="334"/>
                  </a:moveTo>
                  <a:lnTo>
                    <a:pt x="3987" y="363"/>
                  </a:lnTo>
                  <a:lnTo>
                    <a:pt x="3987" y="363"/>
                  </a:lnTo>
                  <a:cubicBezTo>
                    <a:pt x="3989" y="364"/>
                    <a:pt x="3990" y="364"/>
                    <a:pt x="3992" y="365"/>
                  </a:cubicBezTo>
                  <a:lnTo>
                    <a:pt x="3992" y="334"/>
                  </a:lnTo>
                  <a:close/>
                  <a:moveTo>
                    <a:pt x="2720" y="0"/>
                  </a:moveTo>
                  <a:cubicBezTo>
                    <a:pt x="1900" y="0"/>
                    <a:pt x="1104" y="421"/>
                    <a:pt x="655" y="1176"/>
                  </a:cubicBezTo>
                  <a:lnTo>
                    <a:pt x="1" y="2330"/>
                  </a:lnTo>
                  <a:lnTo>
                    <a:pt x="624" y="3421"/>
                  </a:lnTo>
                  <a:lnTo>
                    <a:pt x="3805" y="1550"/>
                  </a:lnTo>
                  <a:lnTo>
                    <a:pt x="3987" y="363"/>
                  </a:lnTo>
                  <a:lnTo>
                    <a:pt x="3987" y="363"/>
                  </a:lnTo>
                  <a:cubicBezTo>
                    <a:pt x="3590" y="117"/>
                    <a:pt x="3152" y="0"/>
                    <a:pt x="272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508;p69">
              <a:extLst>
                <a:ext uri="{FF2B5EF4-FFF2-40B4-BE49-F238E27FC236}">
                  <a16:creationId xmlns:a16="http://schemas.microsoft.com/office/drawing/2014/main" id="{1D247A5C-8E86-44F6-82C1-2EAFBB6824DF}"/>
                </a:ext>
              </a:extLst>
            </p:cNvPr>
            <p:cNvSpPr/>
            <p:nvPr/>
          </p:nvSpPr>
          <p:spPr>
            <a:xfrm>
              <a:off x="6451200" y="2223000"/>
              <a:ext cx="78750" cy="145000"/>
            </a:xfrm>
            <a:custGeom>
              <a:avLst/>
              <a:gdLst/>
              <a:ahLst/>
              <a:cxnLst/>
              <a:rect l="l" t="t" r="r" b="b"/>
              <a:pathLst>
                <a:path w="3150" h="5800" extrusionOk="0">
                  <a:moveTo>
                    <a:pt x="249" y="0"/>
                  </a:moveTo>
                  <a:lnTo>
                    <a:pt x="0" y="2962"/>
                  </a:lnTo>
                  <a:lnTo>
                    <a:pt x="249" y="5800"/>
                  </a:lnTo>
                  <a:cubicBezTo>
                    <a:pt x="1871" y="5800"/>
                    <a:pt x="3149" y="4490"/>
                    <a:pt x="3149" y="2900"/>
                  </a:cubicBezTo>
                  <a:cubicBezTo>
                    <a:pt x="3149" y="1310"/>
                    <a:pt x="1871" y="0"/>
                    <a:pt x="249"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509;p69">
              <a:extLst>
                <a:ext uri="{FF2B5EF4-FFF2-40B4-BE49-F238E27FC236}">
                  <a16:creationId xmlns:a16="http://schemas.microsoft.com/office/drawing/2014/main" id="{839FD614-0F8B-4E63-AE0C-FB4C05F35B2D}"/>
                </a:ext>
              </a:extLst>
            </p:cNvPr>
            <p:cNvSpPr/>
            <p:nvPr/>
          </p:nvSpPr>
          <p:spPr>
            <a:xfrm>
              <a:off x="6385725" y="2223000"/>
              <a:ext cx="71725" cy="145000"/>
            </a:xfrm>
            <a:custGeom>
              <a:avLst/>
              <a:gdLst/>
              <a:ahLst/>
              <a:cxnLst/>
              <a:rect l="l" t="t" r="r" b="b"/>
              <a:pathLst>
                <a:path w="2869" h="5800" extrusionOk="0">
                  <a:moveTo>
                    <a:pt x="2868" y="0"/>
                  </a:moveTo>
                  <a:cubicBezTo>
                    <a:pt x="1278" y="0"/>
                    <a:pt x="0" y="1310"/>
                    <a:pt x="0" y="2900"/>
                  </a:cubicBezTo>
                  <a:cubicBezTo>
                    <a:pt x="0" y="4490"/>
                    <a:pt x="1278" y="5800"/>
                    <a:pt x="2868" y="5800"/>
                  </a:cubicBezTo>
                  <a:lnTo>
                    <a:pt x="2868" y="0"/>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510;p69">
              <a:extLst>
                <a:ext uri="{FF2B5EF4-FFF2-40B4-BE49-F238E27FC236}">
                  <a16:creationId xmlns:a16="http://schemas.microsoft.com/office/drawing/2014/main" id="{A5D7F9D4-8F9A-4782-A71D-8444578B2699}"/>
                </a:ext>
              </a:extLst>
            </p:cNvPr>
            <p:cNvSpPr/>
            <p:nvPr/>
          </p:nvSpPr>
          <p:spPr>
            <a:xfrm>
              <a:off x="6451200" y="2242475"/>
              <a:ext cx="59250" cy="106050"/>
            </a:xfrm>
            <a:custGeom>
              <a:avLst/>
              <a:gdLst/>
              <a:ahLst/>
              <a:cxnLst/>
              <a:rect l="l" t="t" r="r" b="b"/>
              <a:pathLst>
                <a:path w="2370" h="4242" extrusionOk="0">
                  <a:moveTo>
                    <a:pt x="249" y="1"/>
                  </a:moveTo>
                  <a:lnTo>
                    <a:pt x="0" y="2183"/>
                  </a:lnTo>
                  <a:lnTo>
                    <a:pt x="249" y="4241"/>
                  </a:lnTo>
                  <a:cubicBezTo>
                    <a:pt x="1434" y="4241"/>
                    <a:pt x="2370" y="3275"/>
                    <a:pt x="2370" y="2121"/>
                  </a:cubicBezTo>
                  <a:cubicBezTo>
                    <a:pt x="2370" y="967"/>
                    <a:pt x="1434" y="1"/>
                    <a:pt x="249" y="1"/>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511;p69">
              <a:extLst>
                <a:ext uri="{FF2B5EF4-FFF2-40B4-BE49-F238E27FC236}">
                  <a16:creationId xmlns:a16="http://schemas.microsoft.com/office/drawing/2014/main" id="{4BF0C2EF-B8CB-4122-9904-D9FC57EE4E2A}"/>
                </a:ext>
              </a:extLst>
            </p:cNvPr>
            <p:cNvSpPr/>
            <p:nvPr/>
          </p:nvSpPr>
          <p:spPr>
            <a:xfrm>
              <a:off x="6405200" y="2242475"/>
              <a:ext cx="52250" cy="106050"/>
            </a:xfrm>
            <a:custGeom>
              <a:avLst/>
              <a:gdLst/>
              <a:ahLst/>
              <a:cxnLst/>
              <a:rect l="l" t="t" r="r" b="b"/>
              <a:pathLst>
                <a:path w="2090" h="4242" extrusionOk="0">
                  <a:moveTo>
                    <a:pt x="2089" y="1"/>
                  </a:moveTo>
                  <a:cubicBezTo>
                    <a:pt x="936" y="1"/>
                    <a:pt x="0" y="967"/>
                    <a:pt x="0" y="2121"/>
                  </a:cubicBezTo>
                  <a:cubicBezTo>
                    <a:pt x="0" y="3275"/>
                    <a:pt x="936" y="4241"/>
                    <a:pt x="2089" y="4241"/>
                  </a:cubicBezTo>
                  <a:lnTo>
                    <a:pt x="2089"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512;p69">
              <a:extLst>
                <a:ext uri="{FF2B5EF4-FFF2-40B4-BE49-F238E27FC236}">
                  <a16:creationId xmlns:a16="http://schemas.microsoft.com/office/drawing/2014/main" id="{DF916197-3B6B-4D61-B8EE-7F1B9E6BBE67}"/>
                </a:ext>
              </a:extLst>
            </p:cNvPr>
            <p:cNvSpPr/>
            <p:nvPr/>
          </p:nvSpPr>
          <p:spPr>
            <a:xfrm>
              <a:off x="6451200" y="2265100"/>
              <a:ext cx="45225" cy="60800"/>
            </a:xfrm>
            <a:custGeom>
              <a:avLst/>
              <a:gdLst/>
              <a:ahLst/>
              <a:cxnLst/>
              <a:rect l="l" t="t" r="r" b="b"/>
              <a:pathLst>
                <a:path w="1809" h="2432" extrusionOk="0">
                  <a:moveTo>
                    <a:pt x="249" y="0"/>
                  </a:moveTo>
                  <a:lnTo>
                    <a:pt x="0" y="1278"/>
                  </a:lnTo>
                  <a:lnTo>
                    <a:pt x="249" y="2432"/>
                  </a:lnTo>
                  <a:cubicBezTo>
                    <a:pt x="1808" y="2370"/>
                    <a:pt x="1808" y="94"/>
                    <a:pt x="249"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513;p69">
              <a:extLst>
                <a:ext uri="{FF2B5EF4-FFF2-40B4-BE49-F238E27FC236}">
                  <a16:creationId xmlns:a16="http://schemas.microsoft.com/office/drawing/2014/main" id="{01B6A1EA-0A5E-40EF-9623-33B3D6F4E2E2}"/>
                </a:ext>
              </a:extLst>
            </p:cNvPr>
            <p:cNvSpPr/>
            <p:nvPr/>
          </p:nvSpPr>
          <p:spPr>
            <a:xfrm>
              <a:off x="6427025" y="2265100"/>
              <a:ext cx="30425" cy="60800"/>
            </a:xfrm>
            <a:custGeom>
              <a:avLst/>
              <a:gdLst/>
              <a:ahLst/>
              <a:cxnLst/>
              <a:rect l="l" t="t" r="r" b="b"/>
              <a:pathLst>
                <a:path w="1217" h="2432" extrusionOk="0">
                  <a:moveTo>
                    <a:pt x="1216" y="0"/>
                  </a:moveTo>
                  <a:cubicBezTo>
                    <a:pt x="562" y="0"/>
                    <a:pt x="0" y="530"/>
                    <a:pt x="0" y="1216"/>
                  </a:cubicBezTo>
                  <a:cubicBezTo>
                    <a:pt x="0" y="1902"/>
                    <a:pt x="562" y="2432"/>
                    <a:pt x="1216" y="2432"/>
                  </a:cubicBezTo>
                  <a:lnTo>
                    <a:pt x="1216"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Rectangle: Rounded Corners 33">
            <a:extLst>
              <a:ext uri="{FF2B5EF4-FFF2-40B4-BE49-F238E27FC236}">
                <a16:creationId xmlns:a16="http://schemas.microsoft.com/office/drawing/2014/main" id="{AA1439E9-BC60-40C8-A88A-3C2FA31A785F}"/>
              </a:ext>
            </a:extLst>
          </p:cNvPr>
          <p:cNvSpPr/>
          <p:nvPr/>
        </p:nvSpPr>
        <p:spPr>
          <a:xfrm>
            <a:off x="1388467" y="646244"/>
            <a:ext cx="1300311" cy="527904"/>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b="1" dirty="0">
                <a:ln>
                  <a:solidFill>
                    <a:schemeClr val="accent6"/>
                  </a:solidFill>
                </a:ln>
                <a:solidFill>
                  <a:schemeClr val="accent6"/>
                </a:solidFill>
                <a:latin typeface="+mj-lt"/>
              </a:rPr>
              <a:t>Cách 2 </a:t>
            </a:r>
            <a:endParaRPr lang="en-US" sz="2400" b="1" dirty="0">
              <a:ln>
                <a:solidFill>
                  <a:schemeClr val="accent6"/>
                </a:solidFill>
              </a:ln>
              <a:solidFill>
                <a:schemeClr val="accent6"/>
              </a:solidFill>
              <a:latin typeface="+mj-lt"/>
            </a:endParaRPr>
          </a:p>
        </p:txBody>
      </p:sp>
      <p:sp>
        <p:nvSpPr>
          <p:cNvPr id="113" name="TextBox 112">
            <a:extLst>
              <a:ext uri="{FF2B5EF4-FFF2-40B4-BE49-F238E27FC236}">
                <a16:creationId xmlns:a16="http://schemas.microsoft.com/office/drawing/2014/main" id="{14BF8A3D-6452-457C-94DE-06DB7C32013B}"/>
              </a:ext>
            </a:extLst>
          </p:cNvPr>
          <p:cNvSpPr txBox="1"/>
          <p:nvPr/>
        </p:nvSpPr>
        <p:spPr>
          <a:xfrm>
            <a:off x="918887" y="1596221"/>
            <a:ext cx="3587483" cy="1938992"/>
          </a:xfrm>
          <a:prstGeom prst="rect">
            <a:avLst/>
          </a:prstGeom>
          <a:noFill/>
        </p:spPr>
        <p:txBody>
          <a:bodyPr wrap="square">
            <a:spAutoFit/>
          </a:bodyPr>
          <a:lstStyle/>
          <a:p>
            <a:pPr algn="just"/>
            <a:r>
              <a:rPr lang="vi-VN" sz="2400" b="1" dirty="0">
                <a:solidFill>
                  <a:schemeClr val="accent6"/>
                </a:solidFill>
                <a:effectLst/>
                <a:latin typeface="+mj-lt"/>
                <a:ea typeface="Arial" panose="020B0604020202020204" pitchFamily="34" charset="0"/>
              </a:rPr>
              <a:t>Tìm hiểu về một số loài động vật có thể nhận biết được từ trường trái đất để xác định hướng di chuyển. </a:t>
            </a:r>
            <a:endParaRPr lang="en-US" sz="2400" b="1" dirty="0">
              <a:solidFill>
                <a:schemeClr val="accent6"/>
              </a:solidFill>
              <a:latin typeface="+mj-lt"/>
            </a:endParaRPr>
          </a:p>
        </p:txBody>
      </p:sp>
      <p:grpSp>
        <p:nvGrpSpPr>
          <p:cNvPr id="2" name="Group 1">
            <a:extLst>
              <a:ext uri="{FF2B5EF4-FFF2-40B4-BE49-F238E27FC236}">
                <a16:creationId xmlns:a16="http://schemas.microsoft.com/office/drawing/2014/main" id="{BE661F87-E556-45E5-BE5A-13F0C8BE7B9B}"/>
              </a:ext>
            </a:extLst>
          </p:cNvPr>
          <p:cNvGrpSpPr/>
          <p:nvPr/>
        </p:nvGrpSpPr>
        <p:grpSpPr>
          <a:xfrm flipH="1">
            <a:off x="5002781" y="1773714"/>
            <a:ext cx="4162690" cy="4180381"/>
            <a:chOff x="6083400" y="2561210"/>
            <a:chExt cx="4162690" cy="4180381"/>
          </a:xfrm>
        </p:grpSpPr>
        <p:sp>
          <p:nvSpPr>
            <p:cNvPr id="55" name="Google Shape;584;p38">
              <a:extLst>
                <a:ext uri="{FF2B5EF4-FFF2-40B4-BE49-F238E27FC236}">
                  <a16:creationId xmlns:a16="http://schemas.microsoft.com/office/drawing/2014/main" id="{5806C5E1-9203-4DCE-90FA-C84AC96A0655}"/>
                </a:ext>
              </a:extLst>
            </p:cNvPr>
            <p:cNvSpPr/>
            <p:nvPr/>
          </p:nvSpPr>
          <p:spPr>
            <a:xfrm flipH="1">
              <a:off x="6083400" y="256121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56" name="Google Shape;585;p38">
              <a:extLst>
                <a:ext uri="{FF2B5EF4-FFF2-40B4-BE49-F238E27FC236}">
                  <a16:creationId xmlns:a16="http://schemas.microsoft.com/office/drawing/2014/main" id="{9BD99497-6AD4-4E7B-8EFB-1A75329A3F47}"/>
                </a:ext>
              </a:extLst>
            </p:cNvPr>
            <p:cNvSpPr/>
            <p:nvPr/>
          </p:nvSpPr>
          <p:spPr>
            <a:xfrm flipH="1">
              <a:off x="6100266" y="4757477"/>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w="9525" cap="flat" cmpd="sng">
              <a:solidFill>
                <a:schemeClr val="dk1"/>
              </a:solidFill>
              <a:prstDash val="solid"/>
              <a:round/>
              <a:headEnd type="none" w="med" len="med"/>
              <a:tailEnd type="none" w="med" len="med"/>
            </a:ln>
          </p:spPr>
        </p:sp>
      </p:grpSp>
      <p:grpSp>
        <p:nvGrpSpPr>
          <p:cNvPr id="57" name="Google Shape;593;p38">
            <a:extLst>
              <a:ext uri="{FF2B5EF4-FFF2-40B4-BE49-F238E27FC236}">
                <a16:creationId xmlns:a16="http://schemas.microsoft.com/office/drawing/2014/main" id="{C83F96E5-9062-4750-92BF-EBC981050132}"/>
              </a:ext>
            </a:extLst>
          </p:cNvPr>
          <p:cNvGrpSpPr/>
          <p:nvPr/>
        </p:nvGrpSpPr>
        <p:grpSpPr>
          <a:xfrm flipH="1">
            <a:off x="5498986" y="1265138"/>
            <a:ext cx="3187075" cy="3363275"/>
            <a:chOff x="939600" y="2075025"/>
            <a:chExt cx="3187075" cy="3363275"/>
          </a:xfrm>
        </p:grpSpPr>
        <p:sp>
          <p:nvSpPr>
            <p:cNvPr id="58" name="Google Shape;594;p38">
              <a:extLst>
                <a:ext uri="{FF2B5EF4-FFF2-40B4-BE49-F238E27FC236}">
                  <a16:creationId xmlns:a16="http://schemas.microsoft.com/office/drawing/2014/main" id="{E1E869E4-043B-4F86-A9BF-8DB7DA400854}"/>
                </a:ext>
              </a:extLst>
            </p:cNvPr>
            <p:cNvSpPr/>
            <p:nvPr/>
          </p:nvSpPr>
          <p:spPr>
            <a:xfrm>
              <a:off x="939600" y="4140550"/>
              <a:ext cx="865100" cy="596950"/>
            </a:xfrm>
            <a:custGeom>
              <a:avLst/>
              <a:gdLst/>
              <a:ahLst/>
              <a:cxnLst/>
              <a:rect l="l" t="t" r="r" b="b"/>
              <a:pathLst>
                <a:path w="34604" h="23878" extrusionOk="0">
                  <a:moveTo>
                    <a:pt x="10" y="0"/>
                  </a:moveTo>
                  <a:lnTo>
                    <a:pt x="0" y="3931"/>
                  </a:lnTo>
                  <a:lnTo>
                    <a:pt x="34603" y="23878"/>
                  </a:lnTo>
                  <a:lnTo>
                    <a:pt x="34603" y="19956"/>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5;p38">
              <a:extLst>
                <a:ext uri="{FF2B5EF4-FFF2-40B4-BE49-F238E27FC236}">
                  <a16:creationId xmlns:a16="http://schemas.microsoft.com/office/drawing/2014/main" id="{D2E089CE-845B-4C04-B4B2-0205BABE33A4}"/>
                </a:ext>
              </a:extLst>
            </p:cNvPr>
            <p:cNvSpPr/>
            <p:nvPr/>
          </p:nvSpPr>
          <p:spPr>
            <a:xfrm>
              <a:off x="939825" y="3610825"/>
              <a:ext cx="865350" cy="1028650"/>
            </a:xfrm>
            <a:custGeom>
              <a:avLst/>
              <a:gdLst/>
              <a:ahLst/>
              <a:cxnLst/>
              <a:rect l="l" t="t" r="r" b="b"/>
              <a:pathLst>
                <a:path w="34614" h="41146" extrusionOk="0">
                  <a:moveTo>
                    <a:pt x="20" y="0"/>
                  </a:moveTo>
                  <a:lnTo>
                    <a:pt x="1" y="21209"/>
                  </a:lnTo>
                  <a:lnTo>
                    <a:pt x="34594" y="41145"/>
                  </a:lnTo>
                  <a:lnTo>
                    <a:pt x="34614" y="19947"/>
                  </a:lnTo>
                  <a:lnTo>
                    <a:pt x="2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96;p38">
              <a:extLst>
                <a:ext uri="{FF2B5EF4-FFF2-40B4-BE49-F238E27FC236}">
                  <a16:creationId xmlns:a16="http://schemas.microsoft.com/office/drawing/2014/main" id="{B20154E1-048B-4D0B-BD8E-BBA7A3E5EEE7}"/>
                </a:ext>
              </a:extLst>
            </p:cNvPr>
            <p:cNvSpPr/>
            <p:nvPr/>
          </p:nvSpPr>
          <p:spPr>
            <a:xfrm>
              <a:off x="940325" y="2967050"/>
              <a:ext cx="1972350" cy="1142450"/>
            </a:xfrm>
            <a:custGeom>
              <a:avLst/>
              <a:gdLst/>
              <a:ahLst/>
              <a:cxnLst/>
              <a:rect l="l" t="t" r="r" b="b"/>
              <a:pathLst>
                <a:path w="78894" h="45698" extrusionOk="0">
                  <a:moveTo>
                    <a:pt x="44300" y="0"/>
                  </a:moveTo>
                  <a:lnTo>
                    <a:pt x="0" y="25751"/>
                  </a:lnTo>
                  <a:lnTo>
                    <a:pt x="34594" y="45698"/>
                  </a:lnTo>
                  <a:lnTo>
                    <a:pt x="78893" y="19947"/>
                  </a:lnTo>
                  <a:lnTo>
                    <a:pt x="44300" y="0"/>
                  </a:lnTo>
                  <a:close/>
                </a:path>
              </a:pathLst>
            </a:custGeom>
            <a:solidFill>
              <a:srgbClr val="A282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97;p38">
              <a:extLst>
                <a:ext uri="{FF2B5EF4-FFF2-40B4-BE49-F238E27FC236}">
                  <a16:creationId xmlns:a16="http://schemas.microsoft.com/office/drawing/2014/main" id="{8E1A9EE0-F4E0-4BE9-AE65-1CF5610852CA}"/>
                </a:ext>
              </a:extLst>
            </p:cNvPr>
            <p:cNvSpPr/>
            <p:nvPr/>
          </p:nvSpPr>
          <p:spPr>
            <a:xfrm>
              <a:off x="1804675" y="3465700"/>
              <a:ext cx="1108000" cy="1204100"/>
            </a:xfrm>
            <a:custGeom>
              <a:avLst/>
              <a:gdLst/>
              <a:ahLst/>
              <a:cxnLst/>
              <a:rect l="l" t="t" r="r" b="b"/>
              <a:pathLst>
                <a:path w="44320" h="48164" extrusionOk="0">
                  <a:moveTo>
                    <a:pt x="44319" y="1"/>
                  </a:moveTo>
                  <a:lnTo>
                    <a:pt x="20" y="25752"/>
                  </a:lnTo>
                  <a:lnTo>
                    <a:pt x="0" y="48164"/>
                  </a:lnTo>
                  <a:lnTo>
                    <a:pt x="0" y="48164"/>
                  </a:lnTo>
                  <a:lnTo>
                    <a:pt x="44300" y="22413"/>
                  </a:lnTo>
                  <a:lnTo>
                    <a:pt x="4431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98;p38">
              <a:extLst>
                <a:ext uri="{FF2B5EF4-FFF2-40B4-BE49-F238E27FC236}">
                  <a16:creationId xmlns:a16="http://schemas.microsoft.com/office/drawing/2014/main" id="{9B2811F4-E691-4E3E-8DF1-AF3A7315CF3D}"/>
                </a:ext>
              </a:extLst>
            </p:cNvPr>
            <p:cNvSpPr/>
            <p:nvPr/>
          </p:nvSpPr>
          <p:spPr>
            <a:xfrm>
              <a:off x="1805150" y="3422025"/>
              <a:ext cx="1107750" cy="687475"/>
            </a:xfrm>
            <a:custGeom>
              <a:avLst/>
              <a:gdLst/>
              <a:ahLst/>
              <a:cxnLst/>
              <a:rect l="l" t="t" r="r" b="b"/>
              <a:pathLst>
                <a:path w="44310" h="27499" extrusionOk="0">
                  <a:moveTo>
                    <a:pt x="44310" y="1"/>
                  </a:moveTo>
                  <a:lnTo>
                    <a:pt x="10" y="25752"/>
                  </a:lnTo>
                  <a:lnTo>
                    <a:pt x="1" y="27499"/>
                  </a:lnTo>
                  <a:lnTo>
                    <a:pt x="44300" y="1748"/>
                  </a:lnTo>
                  <a:lnTo>
                    <a:pt x="4431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99;p38">
              <a:extLst>
                <a:ext uri="{FF2B5EF4-FFF2-40B4-BE49-F238E27FC236}">
                  <a16:creationId xmlns:a16="http://schemas.microsoft.com/office/drawing/2014/main" id="{28D9F816-10F6-49EA-B141-85471372416F}"/>
                </a:ext>
              </a:extLst>
            </p:cNvPr>
            <p:cNvSpPr/>
            <p:nvPr/>
          </p:nvSpPr>
          <p:spPr>
            <a:xfrm>
              <a:off x="940325" y="2923375"/>
              <a:ext cx="1972575" cy="1142450"/>
            </a:xfrm>
            <a:custGeom>
              <a:avLst/>
              <a:gdLst/>
              <a:ahLst/>
              <a:cxnLst/>
              <a:rect l="l" t="t" r="r" b="b"/>
              <a:pathLst>
                <a:path w="78903" h="45698" extrusionOk="0">
                  <a:moveTo>
                    <a:pt x="44300" y="0"/>
                  </a:moveTo>
                  <a:lnTo>
                    <a:pt x="0" y="25761"/>
                  </a:lnTo>
                  <a:lnTo>
                    <a:pt x="34603" y="45698"/>
                  </a:lnTo>
                  <a:lnTo>
                    <a:pt x="78903" y="19947"/>
                  </a:lnTo>
                  <a:lnTo>
                    <a:pt x="44300"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00;p38">
              <a:extLst>
                <a:ext uri="{FF2B5EF4-FFF2-40B4-BE49-F238E27FC236}">
                  <a16:creationId xmlns:a16="http://schemas.microsoft.com/office/drawing/2014/main" id="{1D986FF2-9252-448F-A8D7-C5B77E393B09}"/>
                </a:ext>
              </a:extLst>
            </p:cNvPr>
            <p:cNvSpPr/>
            <p:nvPr/>
          </p:nvSpPr>
          <p:spPr>
            <a:xfrm>
              <a:off x="940325" y="3567375"/>
              <a:ext cx="865100" cy="542125"/>
            </a:xfrm>
            <a:custGeom>
              <a:avLst/>
              <a:gdLst/>
              <a:ahLst/>
              <a:cxnLst/>
              <a:rect l="l" t="t" r="r" b="b"/>
              <a:pathLst>
                <a:path w="34604" h="21685" extrusionOk="0">
                  <a:moveTo>
                    <a:pt x="0" y="1"/>
                  </a:moveTo>
                  <a:lnTo>
                    <a:pt x="0" y="1748"/>
                  </a:lnTo>
                  <a:lnTo>
                    <a:pt x="34594" y="21685"/>
                  </a:lnTo>
                  <a:lnTo>
                    <a:pt x="34603" y="19938"/>
                  </a:lnTo>
                  <a:lnTo>
                    <a:pt x="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01;p38">
              <a:extLst>
                <a:ext uri="{FF2B5EF4-FFF2-40B4-BE49-F238E27FC236}">
                  <a16:creationId xmlns:a16="http://schemas.microsoft.com/office/drawing/2014/main" id="{AD3059C2-15B7-475D-81FC-72093EFDAB2D}"/>
                </a:ext>
              </a:extLst>
            </p:cNvPr>
            <p:cNvSpPr/>
            <p:nvPr/>
          </p:nvSpPr>
          <p:spPr>
            <a:xfrm>
              <a:off x="1804675" y="3995675"/>
              <a:ext cx="1107500" cy="741825"/>
            </a:xfrm>
            <a:custGeom>
              <a:avLst/>
              <a:gdLst/>
              <a:ahLst/>
              <a:cxnLst/>
              <a:rect l="l" t="t" r="r" b="b"/>
              <a:pathLst>
                <a:path w="44300" h="29673" extrusionOk="0">
                  <a:moveTo>
                    <a:pt x="44300" y="1"/>
                  </a:moveTo>
                  <a:lnTo>
                    <a:pt x="0" y="25751"/>
                  </a:lnTo>
                  <a:lnTo>
                    <a:pt x="0" y="29673"/>
                  </a:lnTo>
                  <a:lnTo>
                    <a:pt x="44290" y="3922"/>
                  </a:lnTo>
                  <a:lnTo>
                    <a:pt x="44300" y="1"/>
                  </a:lnTo>
                  <a:close/>
                </a:path>
              </a:pathLst>
            </a:custGeom>
            <a:solidFill>
              <a:srgbClr val="3C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02;p38">
              <a:extLst>
                <a:ext uri="{FF2B5EF4-FFF2-40B4-BE49-F238E27FC236}">
                  <a16:creationId xmlns:a16="http://schemas.microsoft.com/office/drawing/2014/main" id="{77C20B7F-9B5F-48F4-9F80-9691DB721331}"/>
                </a:ext>
              </a:extLst>
            </p:cNvPr>
            <p:cNvSpPr/>
            <p:nvPr/>
          </p:nvSpPr>
          <p:spPr>
            <a:xfrm>
              <a:off x="1552300" y="3311775"/>
              <a:ext cx="774350" cy="581725"/>
            </a:xfrm>
            <a:custGeom>
              <a:avLst/>
              <a:gdLst/>
              <a:ahLst/>
              <a:cxnLst/>
              <a:rect l="l" t="t" r="r" b="b"/>
              <a:pathLst>
                <a:path w="30974" h="23269" extrusionOk="0">
                  <a:moveTo>
                    <a:pt x="21557" y="0"/>
                  </a:moveTo>
                  <a:cubicBezTo>
                    <a:pt x="20729" y="0"/>
                    <a:pt x="19894" y="133"/>
                    <a:pt x="19093" y="402"/>
                  </a:cubicBezTo>
                  <a:cubicBezTo>
                    <a:pt x="16724" y="1217"/>
                    <a:pt x="14919" y="3168"/>
                    <a:pt x="14279" y="5585"/>
                  </a:cubicBezTo>
                  <a:cubicBezTo>
                    <a:pt x="14075" y="6362"/>
                    <a:pt x="13997" y="7167"/>
                    <a:pt x="13716" y="7915"/>
                  </a:cubicBezTo>
                  <a:cubicBezTo>
                    <a:pt x="13007" y="9759"/>
                    <a:pt x="11134" y="10895"/>
                    <a:pt x="9270" y="11526"/>
                  </a:cubicBezTo>
                  <a:cubicBezTo>
                    <a:pt x="7397" y="12156"/>
                    <a:pt x="5407" y="12428"/>
                    <a:pt x="3611" y="13253"/>
                  </a:cubicBezTo>
                  <a:cubicBezTo>
                    <a:pt x="1816" y="14088"/>
                    <a:pt x="175" y="15670"/>
                    <a:pt x="78" y="17641"/>
                  </a:cubicBezTo>
                  <a:cubicBezTo>
                    <a:pt x="1" y="19213"/>
                    <a:pt x="932" y="20708"/>
                    <a:pt x="2184" y="21659"/>
                  </a:cubicBezTo>
                  <a:cubicBezTo>
                    <a:pt x="3688" y="22796"/>
                    <a:pt x="5589" y="23269"/>
                    <a:pt x="7481" y="23269"/>
                  </a:cubicBezTo>
                  <a:cubicBezTo>
                    <a:pt x="7898" y="23269"/>
                    <a:pt x="8315" y="23246"/>
                    <a:pt x="8727" y="23202"/>
                  </a:cubicBezTo>
                  <a:cubicBezTo>
                    <a:pt x="11007" y="22960"/>
                    <a:pt x="13182" y="22144"/>
                    <a:pt x="15317" y="21300"/>
                  </a:cubicBezTo>
                  <a:cubicBezTo>
                    <a:pt x="17443" y="20455"/>
                    <a:pt x="19588" y="19562"/>
                    <a:pt x="21849" y="19184"/>
                  </a:cubicBezTo>
                  <a:cubicBezTo>
                    <a:pt x="23199" y="18951"/>
                    <a:pt x="24577" y="18902"/>
                    <a:pt x="25916" y="18631"/>
                  </a:cubicBezTo>
                  <a:cubicBezTo>
                    <a:pt x="27256" y="18349"/>
                    <a:pt x="28595" y="17825"/>
                    <a:pt x="29517" y="16815"/>
                  </a:cubicBezTo>
                  <a:cubicBezTo>
                    <a:pt x="30643" y="15583"/>
                    <a:pt x="30973" y="13797"/>
                    <a:pt x="30799" y="12137"/>
                  </a:cubicBezTo>
                  <a:cubicBezTo>
                    <a:pt x="30614" y="10487"/>
                    <a:pt x="29964" y="8924"/>
                    <a:pt x="29304" y="7391"/>
                  </a:cubicBezTo>
                  <a:cubicBezTo>
                    <a:pt x="28692" y="5935"/>
                    <a:pt x="28275" y="4391"/>
                    <a:pt x="27411" y="3052"/>
                  </a:cubicBezTo>
                  <a:cubicBezTo>
                    <a:pt x="26118" y="1037"/>
                    <a:pt x="23867" y="0"/>
                    <a:pt x="21557"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03;p38">
              <a:extLst>
                <a:ext uri="{FF2B5EF4-FFF2-40B4-BE49-F238E27FC236}">
                  <a16:creationId xmlns:a16="http://schemas.microsoft.com/office/drawing/2014/main" id="{93196F85-352C-4E27-B325-9341E8D8C996}"/>
                </a:ext>
              </a:extLst>
            </p:cNvPr>
            <p:cNvSpPr/>
            <p:nvPr/>
          </p:nvSpPr>
          <p:spPr>
            <a:xfrm>
              <a:off x="1581900" y="3659450"/>
              <a:ext cx="159225" cy="112275"/>
            </a:xfrm>
            <a:custGeom>
              <a:avLst/>
              <a:gdLst/>
              <a:ahLst/>
              <a:cxnLst/>
              <a:rect l="l" t="t" r="r" b="b"/>
              <a:pathLst>
                <a:path w="6369" h="4491" extrusionOk="0">
                  <a:moveTo>
                    <a:pt x="4327" y="0"/>
                  </a:moveTo>
                  <a:cubicBezTo>
                    <a:pt x="3692" y="0"/>
                    <a:pt x="2952" y="202"/>
                    <a:pt x="2243" y="608"/>
                  </a:cubicBezTo>
                  <a:cubicBezTo>
                    <a:pt x="758" y="1462"/>
                    <a:pt x="1" y="2879"/>
                    <a:pt x="515" y="3782"/>
                  </a:cubicBezTo>
                  <a:cubicBezTo>
                    <a:pt x="788" y="4252"/>
                    <a:pt x="1356" y="4491"/>
                    <a:pt x="2045" y="4491"/>
                  </a:cubicBezTo>
                  <a:cubicBezTo>
                    <a:pt x="2680" y="4491"/>
                    <a:pt x="3419" y="4289"/>
                    <a:pt x="4126" y="3879"/>
                  </a:cubicBezTo>
                  <a:cubicBezTo>
                    <a:pt x="5601" y="3035"/>
                    <a:pt x="6368" y="1608"/>
                    <a:pt x="5844" y="705"/>
                  </a:cubicBezTo>
                  <a:cubicBezTo>
                    <a:pt x="5577" y="236"/>
                    <a:pt x="5014" y="0"/>
                    <a:pt x="4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04;p38">
              <a:extLst>
                <a:ext uri="{FF2B5EF4-FFF2-40B4-BE49-F238E27FC236}">
                  <a16:creationId xmlns:a16="http://schemas.microsoft.com/office/drawing/2014/main" id="{55D355EB-BF0A-4E50-86BC-144D258690D4}"/>
                </a:ext>
              </a:extLst>
            </p:cNvPr>
            <p:cNvSpPr/>
            <p:nvPr/>
          </p:nvSpPr>
          <p:spPr>
            <a:xfrm>
              <a:off x="1731375" y="3691525"/>
              <a:ext cx="74050" cy="52175"/>
            </a:xfrm>
            <a:custGeom>
              <a:avLst/>
              <a:gdLst/>
              <a:ahLst/>
              <a:cxnLst/>
              <a:rect l="l" t="t" r="r" b="b"/>
              <a:pathLst>
                <a:path w="2962" h="2087" extrusionOk="0">
                  <a:moveTo>
                    <a:pt x="2009" y="0"/>
                  </a:moveTo>
                  <a:cubicBezTo>
                    <a:pt x="1714" y="0"/>
                    <a:pt x="1370" y="95"/>
                    <a:pt x="1039" y="286"/>
                  </a:cubicBezTo>
                  <a:cubicBezTo>
                    <a:pt x="360" y="684"/>
                    <a:pt x="1" y="1334"/>
                    <a:pt x="243" y="1761"/>
                  </a:cubicBezTo>
                  <a:cubicBezTo>
                    <a:pt x="369" y="1978"/>
                    <a:pt x="630" y="2087"/>
                    <a:pt x="948" y="2087"/>
                  </a:cubicBezTo>
                  <a:cubicBezTo>
                    <a:pt x="1245" y="2087"/>
                    <a:pt x="1590" y="1992"/>
                    <a:pt x="1923" y="1800"/>
                  </a:cubicBezTo>
                  <a:cubicBezTo>
                    <a:pt x="2602" y="1412"/>
                    <a:pt x="2961" y="752"/>
                    <a:pt x="2719" y="335"/>
                  </a:cubicBezTo>
                  <a:cubicBezTo>
                    <a:pt x="2592" y="112"/>
                    <a:pt x="232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05;p38">
              <a:extLst>
                <a:ext uri="{FF2B5EF4-FFF2-40B4-BE49-F238E27FC236}">
                  <a16:creationId xmlns:a16="http://schemas.microsoft.com/office/drawing/2014/main" id="{1E0BB48A-8790-47BC-ACC2-91E29E8D0FBF}"/>
                </a:ext>
              </a:extLst>
            </p:cNvPr>
            <p:cNvSpPr/>
            <p:nvPr/>
          </p:nvSpPr>
          <p:spPr>
            <a:xfrm>
              <a:off x="1804675" y="3996150"/>
              <a:ext cx="2321275" cy="1344375"/>
            </a:xfrm>
            <a:custGeom>
              <a:avLst/>
              <a:gdLst/>
              <a:ahLst/>
              <a:cxnLst/>
              <a:rect l="l" t="t" r="r" b="b"/>
              <a:pathLst>
                <a:path w="92851" h="53775" extrusionOk="0">
                  <a:moveTo>
                    <a:pt x="44290" y="1"/>
                  </a:moveTo>
                  <a:lnTo>
                    <a:pt x="0" y="25732"/>
                  </a:lnTo>
                  <a:lnTo>
                    <a:pt x="48561" y="53774"/>
                  </a:lnTo>
                  <a:lnTo>
                    <a:pt x="92851" y="28033"/>
                  </a:lnTo>
                  <a:lnTo>
                    <a:pt x="44290" y="1"/>
                  </a:lnTo>
                  <a:close/>
                </a:path>
              </a:pathLst>
            </a:custGeom>
            <a:solidFill>
              <a:srgbClr val="48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06;p38">
              <a:extLst>
                <a:ext uri="{FF2B5EF4-FFF2-40B4-BE49-F238E27FC236}">
                  <a16:creationId xmlns:a16="http://schemas.microsoft.com/office/drawing/2014/main" id="{3F1579F8-F89D-40FC-9205-C51CEDF1CD31}"/>
                </a:ext>
              </a:extLst>
            </p:cNvPr>
            <p:cNvSpPr/>
            <p:nvPr/>
          </p:nvSpPr>
          <p:spPr>
            <a:xfrm>
              <a:off x="1804425" y="4639450"/>
              <a:ext cx="1214275" cy="798850"/>
            </a:xfrm>
            <a:custGeom>
              <a:avLst/>
              <a:gdLst/>
              <a:ahLst/>
              <a:cxnLst/>
              <a:rect l="l" t="t" r="r" b="b"/>
              <a:pathLst>
                <a:path w="48571" h="31954" extrusionOk="0">
                  <a:moveTo>
                    <a:pt x="10" y="0"/>
                  </a:moveTo>
                  <a:lnTo>
                    <a:pt x="0" y="3922"/>
                  </a:lnTo>
                  <a:lnTo>
                    <a:pt x="48561" y="31954"/>
                  </a:lnTo>
                  <a:lnTo>
                    <a:pt x="48571" y="28042"/>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07;p38">
              <a:extLst>
                <a:ext uri="{FF2B5EF4-FFF2-40B4-BE49-F238E27FC236}">
                  <a16:creationId xmlns:a16="http://schemas.microsoft.com/office/drawing/2014/main" id="{0E1C48FC-3FE9-4F03-A028-1DF16CD6FF05}"/>
                </a:ext>
              </a:extLst>
            </p:cNvPr>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B18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08;p38">
              <a:extLst>
                <a:ext uri="{FF2B5EF4-FFF2-40B4-BE49-F238E27FC236}">
                  <a16:creationId xmlns:a16="http://schemas.microsoft.com/office/drawing/2014/main" id="{65821541-EE7E-453B-9751-869CE4548030}"/>
                </a:ext>
              </a:extLst>
            </p:cNvPr>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09;p38">
              <a:extLst>
                <a:ext uri="{FF2B5EF4-FFF2-40B4-BE49-F238E27FC236}">
                  <a16:creationId xmlns:a16="http://schemas.microsoft.com/office/drawing/2014/main" id="{8F6C9C48-7FE4-4E16-AA53-94180E918801}"/>
                </a:ext>
              </a:extLst>
            </p:cNvPr>
            <p:cNvSpPr/>
            <p:nvPr/>
          </p:nvSpPr>
          <p:spPr>
            <a:xfrm>
              <a:off x="1805625" y="3701575"/>
              <a:ext cx="2321050" cy="1344350"/>
            </a:xfrm>
            <a:custGeom>
              <a:avLst/>
              <a:gdLst/>
              <a:ahLst/>
              <a:cxnLst/>
              <a:rect l="l" t="t" r="r" b="b"/>
              <a:pathLst>
                <a:path w="92842" h="53774" extrusionOk="0">
                  <a:moveTo>
                    <a:pt x="44291" y="0"/>
                  </a:moveTo>
                  <a:lnTo>
                    <a:pt x="1" y="25742"/>
                  </a:lnTo>
                  <a:lnTo>
                    <a:pt x="48562" y="53774"/>
                  </a:lnTo>
                  <a:lnTo>
                    <a:pt x="92842" y="28032"/>
                  </a:lnTo>
                  <a:lnTo>
                    <a:pt x="44291"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610;p38">
              <a:extLst>
                <a:ext uri="{FF2B5EF4-FFF2-40B4-BE49-F238E27FC236}">
                  <a16:creationId xmlns:a16="http://schemas.microsoft.com/office/drawing/2014/main" id="{87CFD681-2349-4337-8E9D-A68988364052}"/>
                </a:ext>
              </a:extLst>
            </p:cNvPr>
            <p:cNvSpPr/>
            <p:nvPr/>
          </p:nvSpPr>
          <p:spPr>
            <a:xfrm>
              <a:off x="1938850" y="3777775"/>
              <a:ext cx="2187825" cy="1268150"/>
            </a:xfrm>
            <a:custGeom>
              <a:avLst/>
              <a:gdLst/>
              <a:ahLst/>
              <a:cxnLst/>
              <a:rect l="l" t="t" r="r" b="b"/>
              <a:pathLst>
                <a:path w="87513" h="50726" extrusionOk="0">
                  <a:moveTo>
                    <a:pt x="44339" y="0"/>
                  </a:moveTo>
                  <a:lnTo>
                    <a:pt x="1" y="25771"/>
                  </a:lnTo>
                  <a:lnTo>
                    <a:pt x="43233" y="50726"/>
                  </a:lnTo>
                  <a:lnTo>
                    <a:pt x="87513" y="24984"/>
                  </a:lnTo>
                  <a:lnTo>
                    <a:pt x="44339"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11;p38">
              <a:extLst>
                <a:ext uri="{FF2B5EF4-FFF2-40B4-BE49-F238E27FC236}">
                  <a16:creationId xmlns:a16="http://schemas.microsoft.com/office/drawing/2014/main" id="{DCE4A5E4-1657-49CF-A030-D16E3DD8F096}"/>
                </a:ext>
              </a:extLst>
            </p:cNvPr>
            <p:cNvSpPr/>
            <p:nvPr/>
          </p:nvSpPr>
          <p:spPr>
            <a:xfrm>
              <a:off x="1804675" y="4345100"/>
              <a:ext cx="1215000" cy="995425"/>
            </a:xfrm>
            <a:custGeom>
              <a:avLst/>
              <a:gdLst/>
              <a:ahLst/>
              <a:cxnLst/>
              <a:rect l="l" t="t" r="r" b="b"/>
              <a:pathLst>
                <a:path w="48600" h="39817" extrusionOk="0">
                  <a:moveTo>
                    <a:pt x="39" y="1"/>
                  </a:moveTo>
                  <a:lnTo>
                    <a:pt x="0" y="11774"/>
                  </a:lnTo>
                  <a:lnTo>
                    <a:pt x="48561" y="39816"/>
                  </a:lnTo>
                  <a:lnTo>
                    <a:pt x="48600" y="28033"/>
                  </a:lnTo>
                  <a:lnTo>
                    <a:pt x="3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12;p38">
              <a:extLst>
                <a:ext uri="{FF2B5EF4-FFF2-40B4-BE49-F238E27FC236}">
                  <a16:creationId xmlns:a16="http://schemas.microsoft.com/office/drawing/2014/main" id="{3394B909-5E34-4BBC-8F35-6220EAD21F72}"/>
                </a:ext>
              </a:extLst>
            </p:cNvPr>
            <p:cNvSpPr/>
            <p:nvPr/>
          </p:nvSpPr>
          <p:spPr>
            <a:xfrm>
              <a:off x="1938850" y="4422025"/>
              <a:ext cx="1080825" cy="918500"/>
            </a:xfrm>
            <a:custGeom>
              <a:avLst/>
              <a:gdLst/>
              <a:ahLst/>
              <a:cxnLst/>
              <a:rect l="l" t="t" r="r" b="b"/>
              <a:pathLst>
                <a:path w="43233" h="36740" extrusionOk="0">
                  <a:moveTo>
                    <a:pt x="1" y="1"/>
                  </a:moveTo>
                  <a:cubicBezTo>
                    <a:pt x="185" y="1884"/>
                    <a:pt x="1806" y="3408"/>
                    <a:pt x="3427" y="4407"/>
                  </a:cubicBezTo>
                  <a:cubicBezTo>
                    <a:pt x="5038" y="5407"/>
                    <a:pt x="6863" y="6048"/>
                    <a:pt x="8426" y="7125"/>
                  </a:cubicBezTo>
                  <a:cubicBezTo>
                    <a:pt x="13347" y="10513"/>
                    <a:pt x="14958" y="17618"/>
                    <a:pt x="20277" y="20335"/>
                  </a:cubicBezTo>
                  <a:cubicBezTo>
                    <a:pt x="23781" y="22121"/>
                    <a:pt x="28149" y="21558"/>
                    <a:pt x="31585" y="23480"/>
                  </a:cubicBezTo>
                  <a:cubicBezTo>
                    <a:pt x="36778" y="26373"/>
                    <a:pt x="38020" y="33798"/>
                    <a:pt x="43194" y="36739"/>
                  </a:cubicBezTo>
                  <a:lnTo>
                    <a:pt x="43233" y="24956"/>
                  </a:lnTo>
                  <a:lnTo>
                    <a:pt x="1" y="1"/>
                  </a:ln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13;p38">
              <a:extLst>
                <a:ext uri="{FF2B5EF4-FFF2-40B4-BE49-F238E27FC236}">
                  <a16:creationId xmlns:a16="http://schemas.microsoft.com/office/drawing/2014/main" id="{A3817104-7C82-49D8-8786-C1C19804A199}"/>
                </a:ext>
              </a:extLst>
            </p:cNvPr>
            <p:cNvSpPr/>
            <p:nvPr/>
          </p:nvSpPr>
          <p:spPr>
            <a:xfrm>
              <a:off x="3029125" y="4035950"/>
              <a:ext cx="401375" cy="235400"/>
            </a:xfrm>
            <a:custGeom>
              <a:avLst/>
              <a:gdLst/>
              <a:ahLst/>
              <a:cxnLst/>
              <a:rect l="l" t="t" r="r" b="b"/>
              <a:pathLst>
                <a:path w="16055" h="9416" fill="none" extrusionOk="0">
                  <a:moveTo>
                    <a:pt x="0" y="1"/>
                  </a:moveTo>
                  <a:lnTo>
                    <a:pt x="16054" y="941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14;p38">
              <a:extLst>
                <a:ext uri="{FF2B5EF4-FFF2-40B4-BE49-F238E27FC236}">
                  <a16:creationId xmlns:a16="http://schemas.microsoft.com/office/drawing/2014/main" id="{CAC5A42E-611B-465C-AFF5-BD38530FBBAC}"/>
                </a:ext>
              </a:extLst>
            </p:cNvPr>
            <p:cNvSpPr/>
            <p:nvPr/>
          </p:nvSpPr>
          <p:spPr>
            <a:xfrm>
              <a:off x="3227375" y="4216975"/>
              <a:ext cx="256500" cy="150475"/>
            </a:xfrm>
            <a:custGeom>
              <a:avLst/>
              <a:gdLst/>
              <a:ahLst/>
              <a:cxnLst/>
              <a:rect l="l" t="t" r="r" b="b"/>
              <a:pathLst>
                <a:path w="10260" h="6019" fill="none" extrusionOk="0">
                  <a:moveTo>
                    <a:pt x="0" y="1"/>
                  </a:moveTo>
                  <a:lnTo>
                    <a:pt x="10260" y="601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15;p38">
              <a:extLst>
                <a:ext uri="{FF2B5EF4-FFF2-40B4-BE49-F238E27FC236}">
                  <a16:creationId xmlns:a16="http://schemas.microsoft.com/office/drawing/2014/main" id="{AAC4778C-9BA4-4B63-B8E6-EA35355FA802}"/>
                </a:ext>
              </a:extLst>
            </p:cNvPr>
            <p:cNvSpPr/>
            <p:nvPr/>
          </p:nvSpPr>
          <p:spPr>
            <a:xfrm>
              <a:off x="2628725" y="4256300"/>
              <a:ext cx="237825" cy="139550"/>
            </a:xfrm>
            <a:custGeom>
              <a:avLst/>
              <a:gdLst/>
              <a:ahLst/>
              <a:cxnLst/>
              <a:rect l="l" t="t" r="r" b="b"/>
              <a:pathLst>
                <a:path w="9513" h="5582" fill="none" extrusionOk="0">
                  <a:moveTo>
                    <a:pt x="1" y="0"/>
                  </a:moveTo>
                  <a:lnTo>
                    <a:pt x="9513" y="5581"/>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16;p38">
              <a:extLst>
                <a:ext uri="{FF2B5EF4-FFF2-40B4-BE49-F238E27FC236}">
                  <a16:creationId xmlns:a16="http://schemas.microsoft.com/office/drawing/2014/main" id="{369D65D0-9602-4A06-A0CB-B1436035D5D9}"/>
                </a:ext>
              </a:extLst>
            </p:cNvPr>
            <p:cNvSpPr/>
            <p:nvPr/>
          </p:nvSpPr>
          <p:spPr>
            <a:xfrm>
              <a:off x="2402325" y="4448475"/>
              <a:ext cx="137125" cy="80350"/>
            </a:xfrm>
            <a:custGeom>
              <a:avLst/>
              <a:gdLst/>
              <a:ahLst/>
              <a:cxnLst/>
              <a:rect l="l" t="t" r="r" b="b"/>
              <a:pathLst>
                <a:path w="5485" h="3214" fill="none" extrusionOk="0">
                  <a:moveTo>
                    <a:pt x="1" y="1"/>
                  </a:moveTo>
                  <a:lnTo>
                    <a:pt x="5485" y="3213"/>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17;p38">
              <a:extLst>
                <a:ext uri="{FF2B5EF4-FFF2-40B4-BE49-F238E27FC236}">
                  <a16:creationId xmlns:a16="http://schemas.microsoft.com/office/drawing/2014/main" id="{FFFA4BED-CD92-45DC-99F1-143597A54887}"/>
                </a:ext>
              </a:extLst>
            </p:cNvPr>
            <p:cNvSpPr/>
            <p:nvPr/>
          </p:nvSpPr>
          <p:spPr>
            <a:xfrm>
              <a:off x="2797875" y="4282975"/>
              <a:ext cx="401375" cy="235175"/>
            </a:xfrm>
            <a:custGeom>
              <a:avLst/>
              <a:gdLst/>
              <a:ahLst/>
              <a:cxnLst/>
              <a:rect l="l" t="t" r="r" b="b"/>
              <a:pathLst>
                <a:path w="16055" h="9407" fill="none" extrusionOk="0">
                  <a:moveTo>
                    <a:pt x="0" y="1"/>
                  </a:moveTo>
                  <a:lnTo>
                    <a:pt x="16054" y="940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18;p38">
              <a:extLst>
                <a:ext uri="{FF2B5EF4-FFF2-40B4-BE49-F238E27FC236}">
                  <a16:creationId xmlns:a16="http://schemas.microsoft.com/office/drawing/2014/main" id="{1D32282F-FE28-426D-B591-A75BC67553B4}"/>
                </a:ext>
              </a:extLst>
            </p:cNvPr>
            <p:cNvSpPr/>
            <p:nvPr/>
          </p:nvSpPr>
          <p:spPr>
            <a:xfrm>
              <a:off x="2788150" y="4533650"/>
              <a:ext cx="273275" cy="160175"/>
            </a:xfrm>
            <a:custGeom>
              <a:avLst/>
              <a:gdLst/>
              <a:ahLst/>
              <a:cxnLst/>
              <a:rect l="l" t="t" r="r" b="b"/>
              <a:pathLst>
                <a:path w="10931" h="6407" fill="none" extrusionOk="0">
                  <a:moveTo>
                    <a:pt x="1" y="0"/>
                  </a:moveTo>
                  <a:lnTo>
                    <a:pt x="10930" y="640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19;p38">
              <a:extLst>
                <a:ext uri="{FF2B5EF4-FFF2-40B4-BE49-F238E27FC236}">
                  <a16:creationId xmlns:a16="http://schemas.microsoft.com/office/drawing/2014/main" id="{757D9C1C-F309-4EA8-81D6-B38BD2C23553}"/>
                </a:ext>
              </a:extLst>
            </p:cNvPr>
            <p:cNvSpPr/>
            <p:nvPr/>
          </p:nvSpPr>
          <p:spPr>
            <a:xfrm>
              <a:off x="1190750" y="3060325"/>
              <a:ext cx="434125" cy="360025"/>
            </a:xfrm>
            <a:custGeom>
              <a:avLst/>
              <a:gdLst/>
              <a:ahLst/>
              <a:cxnLst/>
              <a:rect l="l" t="t" r="r" b="b"/>
              <a:pathLst>
                <a:path w="17365" h="14401" extrusionOk="0">
                  <a:moveTo>
                    <a:pt x="13011" y="1"/>
                  </a:moveTo>
                  <a:cubicBezTo>
                    <a:pt x="12343" y="1"/>
                    <a:pt x="11586" y="263"/>
                    <a:pt x="10823" y="705"/>
                  </a:cubicBezTo>
                  <a:cubicBezTo>
                    <a:pt x="10415" y="938"/>
                    <a:pt x="10017" y="1210"/>
                    <a:pt x="9648" y="1521"/>
                  </a:cubicBezTo>
                  <a:cubicBezTo>
                    <a:pt x="8629" y="2346"/>
                    <a:pt x="7746" y="3336"/>
                    <a:pt x="7066" y="4452"/>
                  </a:cubicBezTo>
                  <a:cubicBezTo>
                    <a:pt x="6348" y="5626"/>
                    <a:pt x="5863" y="6975"/>
                    <a:pt x="5834" y="8111"/>
                  </a:cubicBezTo>
                  <a:cubicBezTo>
                    <a:pt x="5689" y="8063"/>
                    <a:pt x="5533" y="8040"/>
                    <a:pt x="5369" y="8040"/>
                  </a:cubicBezTo>
                  <a:cubicBezTo>
                    <a:pt x="4970" y="8040"/>
                    <a:pt x="4524" y="8177"/>
                    <a:pt x="4077" y="8431"/>
                  </a:cubicBezTo>
                  <a:cubicBezTo>
                    <a:pt x="3786" y="8596"/>
                    <a:pt x="3524" y="8800"/>
                    <a:pt x="3281" y="9033"/>
                  </a:cubicBezTo>
                  <a:cubicBezTo>
                    <a:pt x="2407" y="9887"/>
                    <a:pt x="1786" y="10975"/>
                    <a:pt x="1495" y="12168"/>
                  </a:cubicBezTo>
                  <a:cubicBezTo>
                    <a:pt x="1378" y="12198"/>
                    <a:pt x="1262" y="12236"/>
                    <a:pt x="1165" y="12304"/>
                  </a:cubicBezTo>
                  <a:cubicBezTo>
                    <a:pt x="845" y="12498"/>
                    <a:pt x="573" y="12760"/>
                    <a:pt x="379" y="13071"/>
                  </a:cubicBezTo>
                  <a:cubicBezTo>
                    <a:pt x="117" y="13459"/>
                    <a:pt x="0" y="13935"/>
                    <a:pt x="68" y="14401"/>
                  </a:cubicBezTo>
                  <a:lnTo>
                    <a:pt x="17365" y="4423"/>
                  </a:lnTo>
                  <a:cubicBezTo>
                    <a:pt x="17365" y="3811"/>
                    <a:pt x="17132" y="3404"/>
                    <a:pt x="16705" y="3307"/>
                  </a:cubicBezTo>
                  <a:cubicBezTo>
                    <a:pt x="16645" y="3294"/>
                    <a:pt x="16583" y="3287"/>
                    <a:pt x="16518" y="3287"/>
                  </a:cubicBezTo>
                  <a:cubicBezTo>
                    <a:pt x="16288" y="3287"/>
                    <a:pt x="16030" y="3366"/>
                    <a:pt x="15773" y="3510"/>
                  </a:cubicBezTo>
                  <a:cubicBezTo>
                    <a:pt x="15559" y="3637"/>
                    <a:pt x="15365" y="3792"/>
                    <a:pt x="15191" y="3976"/>
                  </a:cubicBezTo>
                  <a:cubicBezTo>
                    <a:pt x="15569" y="1928"/>
                    <a:pt x="14783" y="278"/>
                    <a:pt x="13414" y="35"/>
                  </a:cubicBezTo>
                  <a:cubicBezTo>
                    <a:pt x="13284" y="12"/>
                    <a:pt x="13149" y="1"/>
                    <a:pt x="13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20;p38">
              <a:extLst>
                <a:ext uri="{FF2B5EF4-FFF2-40B4-BE49-F238E27FC236}">
                  <a16:creationId xmlns:a16="http://schemas.microsoft.com/office/drawing/2014/main" id="{FC197F7D-3E31-4E65-90F3-E31F12976412}"/>
                </a:ext>
              </a:extLst>
            </p:cNvPr>
            <p:cNvSpPr/>
            <p:nvPr/>
          </p:nvSpPr>
          <p:spPr>
            <a:xfrm>
              <a:off x="939825" y="3268775"/>
              <a:ext cx="382700" cy="298400"/>
            </a:xfrm>
            <a:custGeom>
              <a:avLst/>
              <a:gdLst/>
              <a:ahLst/>
              <a:cxnLst/>
              <a:rect l="l" t="t" r="r" b="b"/>
              <a:pathLst>
                <a:path w="15308" h="11936" extrusionOk="0">
                  <a:moveTo>
                    <a:pt x="7830" y="0"/>
                  </a:moveTo>
                  <a:cubicBezTo>
                    <a:pt x="7206" y="0"/>
                    <a:pt x="6508" y="209"/>
                    <a:pt x="5815" y="559"/>
                  </a:cubicBezTo>
                  <a:cubicBezTo>
                    <a:pt x="5689" y="627"/>
                    <a:pt x="5553" y="695"/>
                    <a:pt x="5436" y="763"/>
                  </a:cubicBezTo>
                  <a:cubicBezTo>
                    <a:pt x="4456" y="1336"/>
                    <a:pt x="3602" y="2083"/>
                    <a:pt x="2884" y="2957"/>
                  </a:cubicBezTo>
                  <a:cubicBezTo>
                    <a:pt x="2010" y="4034"/>
                    <a:pt x="1292" y="5364"/>
                    <a:pt x="971" y="6655"/>
                  </a:cubicBezTo>
                  <a:cubicBezTo>
                    <a:pt x="651" y="7936"/>
                    <a:pt x="709" y="9188"/>
                    <a:pt x="1253" y="9839"/>
                  </a:cubicBezTo>
                  <a:cubicBezTo>
                    <a:pt x="1195" y="9868"/>
                    <a:pt x="1127" y="9897"/>
                    <a:pt x="1069" y="9926"/>
                  </a:cubicBezTo>
                  <a:cubicBezTo>
                    <a:pt x="777" y="10110"/>
                    <a:pt x="525" y="10363"/>
                    <a:pt x="350" y="10654"/>
                  </a:cubicBezTo>
                  <a:cubicBezTo>
                    <a:pt x="117" y="11042"/>
                    <a:pt x="1" y="11489"/>
                    <a:pt x="20" y="11935"/>
                  </a:cubicBezTo>
                  <a:lnTo>
                    <a:pt x="15308" y="3112"/>
                  </a:lnTo>
                  <a:cubicBezTo>
                    <a:pt x="15298" y="2617"/>
                    <a:pt x="15036" y="2258"/>
                    <a:pt x="14677" y="2180"/>
                  </a:cubicBezTo>
                  <a:cubicBezTo>
                    <a:pt x="14634" y="2175"/>
                    <a:pt x="14592" y="2173"/>
                    <a:pt x="14550" y="2173"/>
                  </a:cubicBezTo>
                  <a:cubicBezTo>
                    <a:pt x="14341" y="2173"/>
                    <a:pt x="14136" y="2232"/>
                    <a:pt x="13958" y="2345"/>
                  </a:cubicBezTo>
                  <a:cubicBezTo>
                    <a:pt x="13784" y="2452"/>
                    <a:pt x="13619" y="2588"/>
                    <a:pt x="13473" y="2734"/>
                  </a:cubicBezTo>
                  <a:cubicBezTo>
                    <a:pt x="13658" y="1608"/>
                    <a:pt x="13240" y="724"/>
                    <a:pt x="12473" y="618"/>
                  </a:cubicBezTo>
                  <a:cubicBezTo>
                    <a:pt x="12420" y="610"/>
                    <a:pt x="12364" y="606"/>
                    <a:pt x="12307" y="606"/>
                  </a:cubicBezTo>
                  <a:cubicBezTo>
                    <a:pt x="12004" y="606"/>
                    <a:pt x="11661" y="713"/>
                    <a:pt x="11318" y="909"/>
                  </a:cubicBezTo>
                  <a:cubicBezTo>
                    <a:pt x="10765" y="1249"/>
                    <a:pt x="10280" y="1714"/>
                    <a:pt x="9921" y="2258"/>
                  </a:cubicBezTo>
                  <a:cubicBezTo>
                    <a:pt x="9882" y="1142"/>
                    <a:pt x="9338" y="375"/>
                    <a:pt x="8562" y="113"/>
                  </a:cubicBezTo>
                  <a:cubicBezTo>
                    <a:pt x="8334" y="36"/>
                    <a:pt x="8088" y="0"/>
                    <a:pt x="7830"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21;p38">
              <a:extLst>
                <a:ext uri="{FF2B5EF4-FFF2-40B4-BE49-F238E27FC236}">
                  <a16:creationId xmlns:a16="http://schemas.microsoft.com/office/drawing/2014/main" id="{CA7FAD19-48F7-4CDC-9AFB-11F7DA271FB8}"/>
                </a:ext>
              </a:extLst>
            </p:cNvPr>
            <p:cNvSpPr/>
            <p:nvPr/>
          </p:nvSpPr>
          <p:spPr>
            <a:xfrm>
              <a:off x="1341425" y="3659350"/>
              <a:ext cx="75500" cy="89000"/>
            </a:xfrm>
            <a:custGeom>
              <a:avLst/>
              <a:gdLst/>
              <a:ahLst/>
              <a:cxnLst/>
              <a:rect l="l" t="t" r="r" b="b"/>
              <a:pathLst>
                <a:path w="3020" h="3560" extrusionOk="0">
                  <a:moveTo>
                    <a:pt x="321" y="1"/>
                  </a:moveTo>
                  <a:lnTo>
                    <a:pt x="1" y="3155"/>
                  </a:lnTo>
                  <a:cubicBezTo>
                    <a:pt x="366" y="3430"/>
                    <a:pt x="982" y="3559"/>
                    <a:pt x="1571" y="3559"/>
                  </a:cubicBezTo>
                  <a:cubicBezTo>
                    <a:pt x="2188" y="3559"/>
                    <a:pt x="2776" y="3418"/>
                    <a:pt x="3019" y="3155"/>
                  </a:cubicBezTo>
                  <a:lnTo>
                    <a:pt x="2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22;p38">
              <a:extLst>
                <a:ext uri="{FF2B5EF4-FFF2-40B4-BE49-F238E27FC236}">
                  <a16:creationId xmlns:a16="http://schemas.microsoft.com/office/drawing/2014/main" id="{183D90D1-03AB-44D8-B345-D8A7B3E2F135}"/>
                </a:ext>
              </a:extLst>
            </p:cNvPr>
            <p:cNvSpPr/>
            <p:nvPr/>
          </p:nvSpPr>
          <p:spPr>
            <a:xfrm>
              <a:off x="1178850" y="3357000"/>
              <a:ext cx="408175" cy="338050"/>
            </a:xfrm>
            <a:custGeom>
              <a:avLst/>
              <a:gdLst/>
              <a:ahLst/>
              <a:cxnLst/>
              <a:rect l="l" t="t" r="r" b="b"/>
              <a:pathLst>
                <a:path w="16327" h="13522" extrusionOk="0">
                  <a:moveTo>
                    <a:pt x="8164" y="0"/>
                  </a:moveTo>
                  <a:cubicBezTo>
                    <a:pt x="5999" y="0"/>
                    <a:pt x="1" y="13521"/>
                    <a:pt x="8164" y="13521"/>
                  </a:cubicBezTo>
                  <a:cubicBezTo>
                    <a:pt x="16327" y="13521"/>
                    <a:pt x="10415" y="0"/>
                    <a:pt x="8164"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23;p38">
              <a:extLst>
                <a:ext uri="{FF2B5EF4-FFF2-40B4-BE49-F238E27FC236}">
                  <a16:creationId xmlns:a16="http://schemas.microsoft.com/office/drawing/2014/main" id="{B23C1492-8ACC-461F-A165-D3816F43ECEE}"/>
                </a:ext>
              </a:extLst>
            </p:cNvPr>
            <p:cNvSpPr/>
            <p:nvPr/>
          </p:nvSpPr>
          <p:spPr>
            <a:xfrm>
              <a:off x="2471725" y="3514250"/>
              <a:ext cx="81800" cy="96275"/>
            </a:xfrm>
            <a:custGeom>
              <a:avLst/>
              <a:gdLst/>
              <a:ahLst/>
              <a:cxnLst/>
              <a:rect l="l" t="t" r="r" b="b"/>
              <a:pathLst>
                <a:path w="3272" h="3851" extrusionOk="0">
                  <a:moveTo>
                    <a:pt x="350" y="0"/>
                  </a:moveTo>
                  <a:lnTo>
                    <a:pt x="1" y="3417"/>
                  </a:lnTo>
                  <a:cubicBezTo>
                    <a:pt x="395" y="3711"/>
                    <a:pt x="1062" y="3850"/>
                    <a:pt x="1701" y="3850"/>
                  </a:cubicBezTo>
                  <a:cubicBezTo>
                    <a:pt x="2367" y="3850"/>
                    <a:pt x="3004" y="3699"/>
                    <a:pt x="3272" y="3417"/>
                  </a:cubicBezTo>
                  <a:lnTo>
                    <a:pt x="285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624;p38">
              <a:extLst>
                <a:ext uri="{FF2B5EF4-FFF2-40B4-BE49-F238E27FC236}">
                  <a16:creationId xmlns:a16="http://schemas.microsoft.com/office/drawing/2014/main" id="{351AE3C4-1605-4A39-85C4-AFC56BFA7A19}"/>
                </a:ext>
              </a:extLst>
            </p:cNvPr>
            <p:cNvSpPr/>
            <p:nvPr/>
          </p:nvSpPr>
          <p:spPr>
            <a:xfrm>
              <a:off x="2295800" y="3186900"/>
              <a:ext cx="441675" cy="365700"/>
            </a:xfrm>
            <a:custGeom>
              <a:avLst/>
              <a:gdLst/>
              <a:ahLst/>
              <a:cxnLst/>
              <a:rect l="l" t="t" r="r" b="b"/>
              <a:pathLst>
                <a:path w="17667" h="14628" extrusionOk="0">
                  <a:moveTo>
                    <a:pt x="8833" y="0"/>
                  </a:moveTo>
                  <a:cubicBezTo>
                    <a:pt x="6484" y="0"/>
                    <a:pt x="1" y="14628"/>
                    <a:pt x="8833" y="14628"/>
                  </a:cubicBezTo>
                  <a:cubicBezTo>
                    <a:pt x="17666" y="14628"/>
                    <a:pt x="11270" y="0"/>
                    <a:pt x="8833"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625;p38">
              <a:extLst>
                <a:ext uri="{FF2B5EF4-FFF2-40B4-BE49-F238E27FC236}">
                  <a16:creationId xmlns:a16="http://schemas.microsoft.com/office/drawing/2014/main" id="{AB4F9FE9-BF40-46F0-AF96-B213817CC405}"/>
                </a:ext>
              </a:extLst>
            </p:cNvPr>
            <p:cNvSpPr/>
            <p:nvPr/>
          </p:nvSpPr>
          <p:spPr>
            <a:xfrm>
              <a:off x="1936675" y="3222575"/>
              <a:ext cx="68700" cy="81050"/>
            </a:xfrm>
            <a:custGeom>
              <a:avLst/>
              <a:gdLst/>
              <a:ahLst/>
              <a:cxnLst/>
              <a:rect l="l" t="t" r="r" b="b"/>
              <a:pathLst>
                <a:path w="2748" h="3242" extrusionOk="0">
                  <a:moveTo>
                    <a:pt x="292" y="0"/>
                  </a:moveTo>
                  <a:lnTo>
                    <a:pt x="0" y="2873"/>
                  </a:lnTo>
                  <a:cubicBezTo>
                    <a:pt x="332" y="3124"/>
                    <a:pt x="889" y="3241"/>
                    <a:pt x="1424" y="3241"/>
                  </a:cubicBezTo>
                  <a:cubicBezTo>
                    <a:pt x="1986" y="3241"/>
                    <a:pt x="2523" y="3112"/>
                    <a:pt x="2747" y="2873"/>
                  </a:cubicBezTo>
                  <a:lnTo>
                    <a:pt x="2398"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626;p38">
              <a:extLst>
                <a:ext uri="{FF2B5EF4-FFF2-40B4-BE49-F238E27FC236}">
                  <a16:creationId xmlns:a16="http://schemas.microsoft.com/office/drawing/2014/main" id="{B1D96EA0-8044-43D6-8BA7-7053708D4751}"/>
                </a:ext>
              </a:extLst>
            </p:cNvPr>
            <p:cNvSpPr/>
            <p:nvPr/>
          </p:nvSpPr>
          <p:spPr>
            <a:xfrm>
              <a:off x="1707125" y="2990575"/>
              <a:ext cx="534600" cy="264525"/>
            </a:xfrm>
            <a:custGeom>
              <a:avLst/>
              <a:gdLst/>
              <a:ahLst/>
              <a:cxnLst/>
              <a:rect l="l" t="t" r="r" b="b"/>
              <a:pathLst>
                <a:path w="21384" h="10581" extrusionOk="0">
                  <a:moveTo>
                    <a:pt x="10687" y="1"/>
                  </a:moveTo>
                  <a:cubicBezTo>
                    <a:pt x="7853" y="1"/>
                    <a:pt x="0" y="10581"/>
                    <a:pt x="10687" y="10581"/>
                  </a:cubicBezTo>
                  <a:cubicBezTo>
                    <a:pt x="21383" y="10581"/>
                    <a:pt x="13638" y="1"/>
                    <a:pt x="10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627;p38">
              <a:extLst>
                <a:ext uri="{FF2B5EF4-FFF2-40B4-BE49-F238E27FC236}">
                  <a16:creationId xmlns:a16="http://schemas.microsoft.com/office/drawing/2014/main" id="{9C5F809C-E81D-44CE-8594-E8650E5CA747}"/>
                </a:ext>
              </a:extLst>
            </p:cNvPr>
            <p:cNvSpPr/>
            <p:nvPr/>
          </p:nvSpPr>
          <p:spPr>
            <a:xfrm>
              <a:off x="1624375" y="3255075"/>
              <a:ext cx="47100" cy="55675"/>
            </a:xfrm>
            <a:custGeom>
              <a:avLst/>
              <a:gdLst/>
              <a:ahLst/>
              <a:cxnLst/>
              <a:rect l="l" t="t" r="r" b="b"/>
              <a:pathLst>
                <a:path w="1884" h="2227" extrusionOk="0">
                  <a:moveTo>
                    <a:pt x="194" y="1"/>
                  </a:moveTo>
                  <a:lnTo>
                    <a:pt x="0" y="1971"/>
                  </a:lnTo>
                  <a:cubicBezTo>
                    <a:pt x="222" y="2146"/>
                    <a:pt x="602" y="2226"/>
                    <a:pt x="968" y="2226"/>
                  </a:cubicBezTo>
                  <a:cubicBezTo>
                    <a:pt x="1356" y="2226"/>
                    <a:pt x="1729" y="2136"/>
                    <a:pt x="1883" y="1971"/>
                  </a:cubicBezTo>
                  <a:lnTo>
                    <a:pt x="1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28;p38">
              <a:extLst>
                <a:ext uri="{FF2B5EF4-FFF2-40B4-BE49-F238E27FC236}">
                  <a16:creationId xmlns:a16="http://schemas.microsoft.com/office/drawing/2014/main" id="{EDF45C2B-F1A4-4648-A854-983189912F2A}"/>
                </a:ext>
              </a:extLst>
            </p:cNvPr>
            <p:cNvSpPr/>
            <p:nvPr/>
          </p:nvSpPr>
          <p:spPr>
            <a:xfrm>
              <a:off x="1550125" y="3034500"/>
              <a:ext cx="195350" cy="239775"/>
            </a:xfrm>
            <a:custGeom>
              <a:avLst/>
              <a:gdLst/>
              <a:ahLst/>
              <a:cxnLst/>
              <a:rect l="l" t="t" r="r" b="b"/>
              <a:pathLst>
                <a:path w="7814" h="9591" extrusionOk="0">
                  <a:moveTo>
                    <a:pt x="3912" y="1"/>
                  </a:moveTo>
                  <a:cubicBezTo>
                    <a:pt x="2359" y="1"/>
                    <a:pt x="1107" y="1563"/>
                    <a:pt x="1107" y="2786"/>
                  </a:cubicBezTo>
                  <a:cubicBezTo>
                    <a:pt x="1107" y="3136"/>
                    <a:pt x="1204" y="3466"/>
                    <a:pt x="1388" y="3757"/>
                  </a:cubicBezTo>
                  <a:cubicBezTo>
                    <a:pt x="534" y="4485"/>
                    <a:pt x="0" y="5524"/>
                    <a:pt x="0" y="6475"/>
                  </a:cubicBezTo>
                  <a:cubicBezTo>
                    <a:pt x="0" y="8193"/>
                    <a:pt x="1747" y="9591"/>
                    <a:pt x="3912" y="9591"/>
                  </a:cubicBezTo>
                  <a:cubicBezTo>
                    <a:pt x="6067" y="9591"/>
                    <a:pt x="7814" y="8193"/>
                    <a:pt x="7814" y="6475"/>
                  </a:cubicBezTo>
                  <a:cubicBezTo>
                    <a:pt x="7814" y="5524"/>
                    <a:pt x="7280" y="4495"/>
                    <a:pt x="6435" y="3757"/>
                  </a:cubicBezTo>
                  <a:cubicBezTo>
                    <a:pt x="6610" y="3466"/>
                    <a:pt x="6707" y="3136"/>
                    <a:pt x="6717" y="2786"/>
                  </a:cubicBezTo>
                  <a:cubicBezTo>
                    <a:pt x="6717" y="1554"/>
                    <a:pt x="5455" y="1"/>
                    <a:pt x="391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29;p38">
              <a:extLst>
                <a:ext uri="{FF2B5EF4-FFF2-40B4-BE49-F238E27FC236}">
                  <a16:creationId xmlns:a16="http://schemas.microsoft.com/office/drawing/2014/main" id="{2100C89D-48A3-4A7D-A51A-84A8C01B4873}"/>
                </a:ext>
              </a:extLst>
            </p:cNvPr>
            <p:cNvSpPr/>
            <p:nvPr/>
          </p:nvSpPr>
          <p:spPr>
            <a:xfrm>
              <a:off x="1838400" y="2587050"/>
              <a:ext cx="167950" cy="81800"/>
            </a:xfrm>
            <a:custGeom>
              <a:avLst/>
              <a:gdLst/>
              <a:ahLst/>
              <a:cxnLst/>
              <a:rect l="l" t="t" r="r" b="b"/>
              <a:pathLst>
                <a:path w="6718" h="3272" extrusionOk="0">
                  <a:moveTo>
                    <a:pt x="77" y="2780"/>
                  </a:moveTo>
                  <a:cubicBezTo>
                    <a:pt x="51" y="2791"/>
                    <a:pt x="26" y="2808"/>
                    <a:pt x="0" y="2825"/>
                  </a:cubicBezTo>
                  <a:lnTo>
                    <a:pt x="77" y="2780"/>
                  </a:lnTo>
                  <a:close/>
                  <a:moveTo>
                    <a:pt x="5067" y="0"/>
                  </a:moveTo>
                  <a:lnTo>
                    <a:pt x="5028" y="10"/>
                  </a:lnTo>
                  <a:cubicBezTo>
                    <a:pt x="4999" y="10"/>
                    <a:pt x="4970" y="10"/>
                    <a:pt x="4950" y="20"/>
                  </a:cubicBezTo>
                  <a:lnTo>
                    <a:pt x="4912" y="29"/>
                  </a:lnTo>
                  <a:lnTo>
                    <a:pt x="4844" y="49"/>
                  </a:lnTo>
                  <a:lnTo>
                    <a:pt x="4795" y="59"/>
                  </a:lnTo>
                  <a:lnTo>
                    <a:pt x="4718" y="88"/>
                  </a:lnTo>
                  <a:cubicBezTo>
                    <a:pt x="4688" y="97"/>
                    <a:pt x="4659" y="117"/>
                    <a:pt x="4630" y="136"/>
                  </a:cubicBezTo>
                  <a:lnTo>
                    <a:pt x="77" y="2780"/>
                  </a:lnTo>
                  <a:lnTo>
                    <a:pt x="77" y="2780"/>
                  </a:lnTo>
                  <a:cubicBezTo>
                    <a:pt x="81" y="2779"/>
                    <a:pt x="84" y="2777"/>
                    <a:pt x="88" y="2776"/>
                  </a:cubicBezTo>
                  <a:cubicBezTo>
                    <a:pt x="126" y="2757"/>
                    <a:pt x="165" y="2747"/>
                    <a:pt x="214" y="2737"/>
                  </a:cubicBezTo>
                  <a:lnTo>
                    <a:pt x="282" y="2718"/>
                  </a:lnTo>
                  <a:cubicBezTo>
                    <a:pt x="321" y="2708"/>
                    <a:pt x="359" y="2699"/>
                    <a:pt x="398" y="2699"/>
                  </a:cubicBezTo>
                  <a:lnTo>
                    <a:pt x="437" y="2699"/>
                  </a:lnTo>
                  <a:cubicBezTo>
                    <a:pt x="495" y="2689"/>
                    <a:pt x="554" y="2689"/>
                    <a:pt x="602" y="2689"/>
                  </a:cubicBezTo>
                  <a:lnTo>
                    <a:pt x="641" y="2689"/>
                  </a:lnTo>
                  <a:cubicBezTo>
                    <a:pt x="689" y="2689"/>
                    <a:pt x="748" y="2689"/>
                    <a:pt x="806" y="2699"/>
                  </a:cubicBezTo>
                  <a:lnTo>
                    <a:pt x="825" y="2699"/>
                  </a:lnTo>
                  <a:cubicBezTo>
                    <a:pt x="884" y="2708"/>
                    <a:pt x="951" y="2718"/>
                    <a:pt x="1010" y="2737"/>
                  </a:cubicBezTo>
                  <a:lnTo>
                    <a:pt x="1039" y="2737"/>
                  </a:lnTo>
                  <a:cubicBezTo>
                    <a:pt x="1097" y="2747"/>
                    <a:pt x="1165" y="2767"/>
                    <a:pt x="1233" y="2786"/>
                  </a:cubicBezTo>
                  <a:lnTo>
                    <a:pt x="1243" y="2786"/>
                  </a:lnTo>
                  <a:cubicBezTo>
                    <a:pt x="1311" y="2815"/>
                    <a:pt x="1379" y="2844"/>
                    <a:pt x="1447" y="2873"/>
                  </a:cubicBezTo>
                  <a:lnTo>
                    <a:pt x="1456" y="2873"/>
                  </a:lnTo>
                  <a:cubicBezTo>
                    <a:pt x="1524" y="2902"/>
                    <a:pt x="1602" y="2941"/>
                    <a:pt x="1670" y="2980"/>
                  </a:cubicBezTo>
                  <a:cubicBezTo>
                    <a:pt x="1738" y="3019"/>
                    <a:pt x="1806" y="3067"/>
                    <a:pt x="1874" y="3116"/>
                  </a:cubicBezTo>
                  <a:lnTo>
                    <a:pt x="1883" y="3116"/>
                  </a:lnTo>
                  <a:cubicBezTo>
                    <a:pt x="1961" y="3165"/>
                    <a:pt x="2029" y="3213"/>
                    <a:pt x="2087" y="3271"/>
                  </a:cubicBezTo>
                  <a:lnTo>
                    <a:pt x="6717" y="583"/>
                  </a:lnTo>
                  <a:lnTo>
                    <a:pt x="6659" y="534"/>
                  </a:lnTo>
                  <a:lnTo>
                    <a:pt x="6601" y="476"/>
                  </a:lnTo>
                  <a:lnTo>
                    <a:pt x="6533" y="427"/>
                  </a:lnTo>
                  <a:lnTo>
                    <a:pt x="6513" y="418"/>
                  </a:lnTo>
                  <a:lnTo>
                    <a:pt x="6513" y="408"/>
                  </a:lnTo>
                  <a:lnTo>
                    <a:pt x="6465" y="379"/>
                  </a:lnTo>
                  <a:lnTo>
                    <a:pt x="6387" y="330"/>
                  </a:lnTo>
                  <a:lnTo>
                    <a:pt x="6319" y="282"/>
                  </a:lnTo>
                  <a:lnTo>
                    <a:pt x="6300" y="272"/>
                  </a:lnTo>
                  <a:lnTo>
                    <a:pt x="6241" y="243"/>
                  </a:lnTo>
                  <a:lnTo>
                    <a:pt x="6154" y="194"/>
                  </a:lnTo>
                  <a:lnTo>
                    <a:pt x="6086" y="165"/>
                  </a:lnTo>
                  <a:lnTo>
                    <a:pt x="6067" y="165"/>
                  </a:lnTo>
                  <a:lnTo>
                    <a:pt x="5979" y="126"/>
                  </a:lnTo>
                  <a:lnTo>
                    <a:pt x="5892" y="97"/>
                  </a:lnTo>
                  <a:lnTo>
                    <a:pt x="5863" y="97"/>
                  </a:lnTo>
                  <a:lnTo>
                    <a:pt x="5795" y="68"/>
                  </a:lnTo>
                  <a:cubicBezTo>
                    <a:pt x="5756" y="59"/>
                    <a:pt x="5727" y="49"/>
                    <a:pt x="5688" y="39"/>
                  </a:cubicBezTo>
                  <a:lnTo>
                    <a:pt x="5640" y="39"/>
                  </a:lnTo>
                  <a:lnTo>
                    <a:pt x="5581" y="29"/>
                  </a:lnTo>
                  <a:lnTo>
                    <a:pt x="5465" y="10"/>
                  </a:lnTo>
                  <a:lnTo>
                    <a:pt x="5436" y="10"/>
                  </a:lnTo>
                  <a:lnTo>
                    <a:pt x="534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30;p38">
              <a:extLst>
                <a:ext uri="{FF2B5EF4-FFF2-40B4-BE49-F238E27FC236}">
                  <a16:creationId xmlns:a16="http://schemas.microsoft.com/office/drawing/2014/main" id="{3290FD9E-06B3-473C-AB5A-F7218B9626AF}"/>
                </a:ext>
              </a:extLst>
            </p:cNvPr>
            <p:cNvSpPr/>
            <p:nvPr/>
          </p:nvSpPr>
          <p:spPr>
            <a:xfrm>
              <a:off x="1908525" y="2560000"/>
              <a:ext cx="189775" cy="103025"/>
            </a:xfrm>
            <a:custGeom>
              <a:avLst/>
              <a:gdLst/>
              <a:ahLst/>
              <a:cxnLst/>
              <a:rect l="l" t="t" r="r" b="b"/>
              <a:pathLst>
                <a:path w="7591" h="4121" extrusionOk="0">
                  <a:moveTo>
                    <a:pt x="5307" y="1"/>
                  </a:moveTo>
                  <a:cubicBezTo>
                    <a:pt x="5284" y="1"/>
                    <a:pt x="5258" y="5"/>
                    <a:pt x="5232" y="5"/>
                  </a:cubicBezTo>
                  <a:lnTo>
                    <a:pt x="5116" y="5"/>
                  </a:lnTo>
                  <a:cubicBezTo>
                    <a:pt x="5067" y="5"/>
                    <a:pt x="5028" y="15"/>
                    <a:pt x="4980" y="24"/>
                  </a:cubicBezTo>
                  <a:cubicBezTo>
                    <a:pt x="4951" y="24"/>
                    <a:pt x="4931" y="34"/>
                    <a:pt x="4902" y="44"/>
                  </a:cubicBezTo>
                  <a:lnTo>
                    <a:pt x="4863" y="53"/>
                  </a:lnTo>
                  <a:cubicBezTo>
                    <a:pt x="4844" y="53"/>
                    <a:pt x="4834" y="53"/>
                    <a:pt x="4824" y="63"/>
                  </a:cubicBezTo>
                  <a:cubicBezTo>
                    <a:pt x="4756" y="83"/>
                    <a:pt x="4689" y="112"/>
                    <a:pt x="4630" y="150"/>
                  </a:cubicBezTo>
                  <a:lnTo>
                    <a:pt x="0" y="2839"/>
                  </a:lnTo>
                  <a:cubicBezTo>
                    <a:pt x="68" y="2800"/>
                    <a:pt x="146" y="2771"/>
                    <a:pt x="233" y="2742"/>
                  </a:cubicBezTo>
                  <a:lnTo>
                    <a:pt x="272" y="2732"/>
                  </a:lnTo>
                  <a:cubicBezTo>
                    <a:pt x="360" y="2713"/>
                    <a:pt x="437" y="2694"/>
                    <a:pt x="525" y="2684"/>
                  </a:cubicBezTo>
                  <a:cubicBezTo>
                    <a:pt x="612" y="2684"/>
                    <a:pt x="709" y="2684"/>
                    <a:pt x="796" y="2694"/>
                  </a:cubicBezTo>
                  <a:lnTo>
                    <a:pt x="806" y="2694"/>
                  </a:lnTo>
                  <a:cubicBezTo>
                    <a:pt x="903" y="2713"/>
                    <a:pt x="1000" y="2732"/>
                    <a:pt x="1097" y="2761"/>
                  </a:cubicBezTo>
                  <a:lnTo>
                    <a:pt x="1107" y="2761"/>
                  </a:lnTo>
                  <a:cubicBezTo>
                    <a:pt x="1204" y="2791"/>
                    <a:pt x="1311" y="2820"/>
                    <a:pt x="1398" y="2868"/>
                  </a:cubicBezTo>
                  <a:lnTo>
                    <a:pt x="1418" y="2868"/>
                  </a:lnTo>
                  <a:cubicBezTo>
                    <a:pt x="1515" y="2907"/>
                    <a:pt x="1621" y="2965"/>
                    <a:pt x="1728" y="3024"/>
                  </a:cubicBezTo>
                  <a:cubicBezTo>
                    <a:pt x="1825" y="3082"/>
                    <a:pt x="1942" y="3150"/>
                    <a:pt x="2048" y="3227"/>
                  </a:cubicBezTo>
                  <a:lnTo>
                    <a:pt x="2058" y="3237"/>
                  </a:lnTo>
                  <a:cubicBezTo>
                    <a:pt x="2155" y="3315"/>
                    <a:pt x="2262" y="3392"/>
                    <a:pt x="2359" y="3480"/>
                  </a:cubicBezTo>
                  <a:lnTo>
                    <a:pt x="2369" y="3489"/>
                  </a:lnTo>
                  <a:cubicBezTo>
                    <a:pt x="2475" y="3577"/>
                    <a:pt x="2573" y="3674"/>
                    <a:pt x="2679" y="3781"/>
                  </a:cubicBezTo>
                  <a:cubicBezTo>
                    <a:pt x="2776" y="3887"/>
                    <a:pt x="2873" y="4004"/>
                    <a:pt x="2961" y="4120"/>
                  </a:cubicBezTo>
                  <a:lnTo>
                    <a:pt x="7591" y="1432"/>
                  </a:lnTo>
                  <a:lnTo>
                    <a:pt x="7552" y="1373"/>
                  </a:lnTo>
                  <a:lnTo>
                    <a:pt x="7474" y="1276"/>
                  </a:lnTo>
                  <a:lnTo>
                    <a:pt x="7387" y="1179"/>
                  </a:lnTo>
                  <a:cubicBezTo>
                    <a:pt x="7358" y="1150"/>
                    <a:pt x="7338" y="1121"/>
                    <a:pt x="7309" y="1092"/>
                  </a:cubicBezTo>
                  <a:cubicBezTo>
                    <a:pt x="7280" y="1063"/>
                    <a:pt x="7251" y="1024"/>
                    <a:pt x="7212" y="995"/>
                  </a:cubicBezTo>
                  <a:cubicBezTo>
                    <a:pt x="7183" y="966"/>
                    <a:pt x="7154" y="937"/>
                    <a:pt x="7115" y="898"/>
                  </a:cubicBezTo>
                  <a:lnTo>
                    <a:pt x="7018" y="811"/>
                  </a:lnTo>
                  <a:lnTo>
                    <a:pt x="7008" y="791"/>
                  </a:lnTo>
                  <a:lnTo>
                    <a:pt x="6999" y="791"/>
                  </a:lnTo>
                  <a:cubicBezTo>
                    <a:pt x="6970" y="762"/>
                    <a:pt x="6940" y="733"/>
                    <a:pt x="6911" y="713"/>
                  </a:cubicBezTo>
                  <a:lnTo>
                    <a:pt x="6805" y="626"/>
                  </a:lnTo>
                  <a:lnTo>
                    <a:pt x="6698" y="539"/>
                  </a:lnTo>
                  <a:lnTo>
                    <a:pt x="6678" y="539"/>
                  </a:lnTo>
                  <a:cubicBezTo>
                    <a:pt x="6649" y="510"/>
                    <a:pt x="6620" y="490"/>
                    <a:pt x="6591" y="471"/>
                  </a:cubicBezTo>
                  <a:lnTo>
                    <a:pt x="6484" y="403"/>
                  </a:lnTo>
                  <a:lnTo>
                    <a:pt x="6377" y="335"/>
                  </a:lnTo>
                  <a:lnTo>
                    <a:pt x="6358" y="325"/>
                  </a:lnTo>
                  <a:lnTo>
                    <a:pt x="6271" y="277"/>
                  </a:lnTo>
                  <a:cubicBezTo>
                    <a:pt x="6242" y="257"/>
                    <a:pt x="6203" y="248"/>
                    <a:pt x="6174" y="228"/>
                  </a:cubicBezTo>
                  <a:lnTo>
                    <a:pt x="6067" y="180"/>
                  </a:lnTo>
                  <a:lnTo>
                    <a:pt x="6047" y="170"/>
                  </a:lnTo>
                  <a:lnTo>
                    <a:pt x="6038" y="170"/>
                  </a:lnTo>
                  <a:cubicBezTo>
                    <a:pt x="6009" y="160"/>
                    <a:pt x="5989" y="150"/>
                    <a:pt x="5970" y="141"/>
                  </a:cubicBezTo>
                  <a:cubicBezTo>
                    <a:pt x="5941" y="131"/>
                    <a:pt x="5902" y="112"/>
                    <a:pt x="5863" y="102"/>
                  </a:cubicBezTo>
                  <a:lnTo>
                    <a:pt x="5756" y="63"/>
                  </a:lnTo>
                  <a:lnTo>
                    <a:pt x="5727" y="63"/>
                  </a:lnTo>
                  <a:lnTo>
                    <a:pt x="5659" y="53"/>
                  </a:lnTo>
                  <a:lnTo>
                    <a:pt x="5552" y="24"/>
                  </a:lnTo>
                  <a:cubicBezTo>
                    <a:pt x="5523" y="15"/>
                    <a:pt x="5484" y="15"/>
                    <a:pt x="5446" y="5"/>
                  </a:cubicBezTo>
                  <a:lnTo>
                    <a:pt x="5339" y="5"/>
                  </a:lnTo>
                  <a:cubicBezTo>
                    <a:pt x="5329" y="2"/>
                    <a:pt x="5318" y="1"/>
                    <a:pt x="5307"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31;p38">
              <a:extLst>
                <a:ext uri="{FF2B5EF4-FFF2-40B4-BE49-F238E27FC236}">
                  <a16:creationId xmlns:a16="http://schemas.microsoft.com/office/drawing/2014/main" id="{39DD7D01-DF2A-4C05-A194-29E293D52130}"/>
                </a:ext>
              </a:extLst>
            </p:cNvPr>
            <p:cNvSpPr/>
            <p:nvPr/>
          </p:nvSpPr>
          <p:spPr>
            <a:xfrm>
              <a:off x="2010200" y="2466200"/>
              <a:ext cx="366425" cy="295100"/>
            </a:xfrm>
            <a:custGeom>
              <a:avLst/>
              <a:gdLst/>
              <a:ahLst/>
              <a:cxnLst/>
              <a:rect l="l" t="t" r="r" b="b"/>
              <a:pathLst>
                <a:path w="14657" h="11804" extrusionOk="0">
                  <a:moveTo>
                    <a:pt x="55" y="3017"/>
                  </a:moveTo>
                  <a:cubicBezTo>
                    <a:pt x="36" y="3027"/>
                    <a:pt x="18" y="3037"/>
                    <a:pt x="0" y="3048"/>
                  </a:cubicBezTo>
                  <a:lnTo>
                    <a:pt x="55" y="3017"/>
                  </a:lnTo>
                  <a:close/>
                  <a:moveTo>
                    <a:pt x="6028" y="1"/>
                  </a:moveTo>
                  <a:cubicBezTo>
                    <a:pt x="5931" y="1"/>
                    <a:pt x="5834" y="1"/>
                    <a:pt x="5737" y="20"/>
                  </a:cubicBezTo>
                  <a:lnTo>
                    <a:pt x="5669" y="20"/>
                  </a:lnTo>
                  <a:cubicBezTo>
                    <a:pt x="5581" y="30"/>
                    <a:pt x="5504" y="39"/>
                    <a:pt x="5426" y="59"/>
                  </a:cubicBezTo>
                  <a:cubicBezTo>
                    <a:pt x="5407" y="59"/>
                    <a:pt x="5397" y="68"/>
                    <a:pt x="5378" y="68"/>
                  </a:cubicBezTo>
                  <a:cubicBezTo>
                    <a:pt x="5319" y="88"/>
                    <a:pt x="5261" y="107"/>
                    <a:pt x="5193" y="117"/>
                  </a:cubicBezTo>
                  <a:cubicBezTo>
                    <a:pt x="5125" y="136"/>
                    <a:pt x="5096" y="146"/>
                    <a:pt x="5057" y="156"/>
                  </a:cubicBezTo>
                  <a:cubicBezTo>
                    <a:pt x="5028" y="166"/>
                    <a:pt x="5018" y="175"/>
                    <a:pt x="4999" y="185"/>
                  </a:cubicBezTo>
                  <a:lnTo>
                    <a:pt x="4931" y="204"/>
                  </a:lnTo>
                  <a:cubicBezTo>
                    <a:pt x="4824" y="253"/>
                    <a:pt x="4727" y="301"/>
                    <a:pt x="4630" y="360"/>
                  </a:cubicBezTo>
                  <a:lnTo>
                    <a:pt x="55" y="3017"/>
                  </a:lnTo>
                  <a:lnTo>
                    <a:pt x="55" y="3017"/>
                  </a:lnTo>
                  <a:cubicBezTo>
                    <a:pt x="134" y="2972"/>
                    <a:pt x="214" y="2934"/>
                    <a:pt x="301" y="2903"/>
                  </a:cubicBezTo>
                  <a:lnTo>
                    <a:pt x="369" y="2874"/>
                  </a:lnTo>
                  <a:cubicBezTo>
                    <a:pt x="427" y="2844"/>
                    <a:pt x="495" y="2835"/>
                    <a:pt x="563" y="2815"/>
                  </a:cubicBezTo>
                  <a:cubicBezTo>
                    <a:pt x="631" y="2796"/>
                    <a:pt x="689" y="2777"/>
                    <a:pt x="748" y="2767"/>
                  </a:cubicBezTo>
                  <a:cubicBezTo>
                    <a:pt x="845" y="2738"/>
                    <a:pt x="942" y="2728"/>
                    <a:pt x="1039" y="2718"/>
                  </a:cubicBezTo>
                  <a:cubicBezTo>
                    <a:pt x="1058" y="2718"/>
                    <a:pt x="1078" y="2709"/>
                    <a:pt x="1097" y="2709"/>
                  </a:cubicBezTo>
                  <a:cubicBezTo>
                    <a:pt x="1223" y="2699"/>
                    <a:pt x="1340" y="2689"/>
                    <a:pt x="1466" y="2689"/>
                  </a:cubicBezTo>
                  <a:lnTo>
                    <a:pt x="1553" y="2689"/>
                  </a:lnTo>
                  <a:cubicBezTo>
                    <a:pt x="1670" y="2699"/>
                    <a:pt x="1786" y="2709"/>
                    <a:pt x="1903" y="2718"/>
                  </a:cubicBezTo>
                  <a:lnTo>
                    <a:pt x="1932" y="2718"/>
                  </a:lnTo>
                  <a:cubicBezTo>
                    <a:pt x="2058" y="2738"/>
                    <a:pt x="2194" y="2767"/>
                    <a:pt x="2320" y="2796"/>
                  </a:cubicBezTo>
                  <a:lnTo>
                    <a:pt x="2388" y="2806"/>
                  </a:lnTo>
                  <a:cubicBezTo>
                    <a:pt x="2514" y="2835"/>
                    <a:pt x="2650" y="2874"/>
                    <a:pt x="2776" y="2912"/>
                  </a:cubicBezTo>
                  <a:lnTo>
                    <a:pt x="2844" y="2942"/>
                  </a:lnTo>
                  <a:cubicBezTo>
                    <a:pt x="2980" y="2980"/>
                    <a:pt x="3126" y="3039"/>
                    <a:pt x="3271" y="3097"/>
                  </a:cubicBezTo>
                  <a:cubicBezTo>
                    <a:pt x="3407" y="3155"/>
                    <a:pt x="3543" y="3213"/>
                    <a:pt x="3679" y="3291"/>
                  </a:cubicBezTo>
                  <a:lnTo>
                    <a:pt x="3718" y="3301"/>
                  </a:lnTo>
                  <a:cubicBezTo>
                    <a:pt x="3854" y="3369"/>
                    <a:pt x="3980" y="3446"/>
                    <a:pt x="4116" y="3524"/>
                  </a:cubicBezTo>
                  <a:cubicBezTo>
                    <a:pt x="4252" y="3602"/>
                    <a:pt x="4378" y="3679"/>
                    <a:pt x="4514" y="3767"/>
                  </a:cubicBezTo>
                  <a:lnTo>
                    <a:pt x="4601" y="3815"/>
                  </a:lnTo>
                  <a:cubicBezTo>
                    <a:pt x="4727" y="3902"/>
                    <a:pt x="4853" y="3990"/>
                    <a:pt x="4980" y="4087"/>
                  </a:cubicBezTo>
                  <a:cubicBezTo>
                    <a:pt x="5106" y="4184"/>
                    <a:pt x="5232" y="4281"/>
                    <a:pt x="5358" y="4378"/>
                  </a:cubicBezTo>
                  <a:lnTo>
                    <a:pt x="5455" y="4465"/>
                  </a:lnTo>
                  <a:cubicBezTo>
                    <a:pt x="5581" y="4563"/>
                    <a:pt x="5698" y="4660"/>
                    <a:pt x="5814" y="4766"/>
                  </a:cubicBezTo>
                  <a:lnTo>
                    <a:pt x="5834" y="4786"/>
                  </a:lnTo>
                  <a:cubicBezTo>
                    <a:pt x="5960" y="4902"/>
                    <a:pt x="6076" y="5019"/>
                    <a:pt x="6203" y="5135"/>
                  </a:cubicBezTo>
                  <a:lnTo>
                    <a:pt x="6290" y="5223"/>
                  </a:lnTo>
                  <a:cubicBezTo>
                    <a:pt x="6416" y="5339"/>
                    <a:pt x="6523" y="5456"/>
                    <a:pt x="6639" y="5582"/>
                  </a:cubicBezTo>
                  <a:lnTo>
                    <a:pt x="6649" y="5591"/>
                  </a:lnTo>
                  <a:cubicBezTo>
                    <a:pt x="6766" y="5718"/>
                    <a:pt x="6882" y="5853"/>
                    <a:pt x="6999" y="5989"/>
                  </a:cubicBezTo>
                  <a:lnTo>
                    <a:pt x="7076" y="6067"/>
                  </a:lnTo>
                  <a:cubicBezTo>
                    <a:pt x="7193" y="6213"/>
                    <a:pt x="7309" y="6348"/>
                    <a:pt x="7416" y="6494"/>
                  </a:cubicBezTo>
                  <a:cubicBezTo>
                    <a:pt x="7532" y="6640"/>
                    <a:pt x="7659" y="6824"/>
                    <a:pt x="7785" y="6999"/>
                  </a:cubicBezTo>
                  <a:cubicBezTo>
                    <a:pt x="7824" y="7047"/>
                    <a:pt x="7862" y="7106"/>
                    <a:pt x="7901" y="7154"/>
                  </a:cubicBezTo>
                  <a:cubicBezTo>
                    <a:pt x="7940" y="7212"/>
                    <a:pt x="7998" y="7300"/>
                    <a:pt x="8047" y="7368"/>
                  </a:cubicBezTo>
                  <a:cubicBezTo>
                    <a:pt x="8163" y="7562"/>
                    <a:pt x="8290" y="7746"/>
                    <a:pt x="8406" y="7940"/>
                  </a:cubicBezTo>
                  <a:cubicBezTo>
                    <a:pt x="8474" y="8047"/>
                    <a:pt x="8532" y="8154"/>
                    <a:pt x="8600" y="8270"/>
                  </a:cubicBezTo>
                  <a:cubicBezTo>
                    <a:pt x="8639" y="8329"/>
                    <a:pt x="8678" y="8397"/>
                    <a:pt x="8707" y="8464"/>
                  </a:cubicBezTo>
                  <a:cubicBezTo>
                    <a:pt x="8804" y="8649"/>
                    <a:pt x="8901" y="8833"/>
                    <a:pt x="8998" y="9018"/>
                  </a:cubicBezTo>
                  <a:lnTo>
                    <a:pt x="9027" y="9086"/>
                  </a:lnTo>
                  <a:cubicBezTo>
                    <a:pt x="9124" y="9290"/>
                    <a:pt x="9221" y="9493"/>
                    <a:pt x="9309" y="9697"/>
                  </a:cubicBezTo>
                  <a:lnTo>
                    <a:pt x="9338" y="9765"/>
                  </a:lnTo>
                  <a:cubicBezTo>
                    <a:pt x="9425" y="9969"/>
                    <a:pt x="9503" y="10173"/>
                    <a:pt x="9580" y="10377"/>
                  </a:cubicBezTo>
                  <a:lnTo>
                    <a:pt x="9600" y="10445"/>
                  </a:lnTo>
                  <a:cubicBezTo>
                    <a:pt x="9678" y="10648"/>
                    <a:pt x="9745" y="10862"/>
                    <a:pt x="9813" y="11066"/>
                  </a:cubicBezTo>
                  <a:cubicBezTo>
                    <a:pt x="9823" y="11085"/>
                    <a:pt x="9833" y="11114"/>
                    <a:pt x="9833" y="11134"/>
                  </a:cubicBezTo>
                  <a:cubicBezTo>
                    <a:pt x="9901" y="11357"/>
                    <a:pt x="9969" y="11580"/>
                    <a:pt x="10027" y="11803"/>
                  </a:cubicBezTo>
                  <a:lnTo>
                    <a:pt x="14657" y="9105"/>
                  </a:lnTo>
                  <a:cubicBezTo>
                    <a:pt x="14637" y="9027"/>
                    <a:pt x="14608" y="8940"/>
                    <a:pt x="14589" y="8853"/>
                  </a:cubicBezTo>
                  <a:cubicBezTo>
                    <a:pt x="14550" y="8727"/>
                    <a:pt x="14521" y="8610"/>
                    <a:pt x="14482" y="8494"/>
                  </a:cubicBezTo>
                  <a:cubicBezTo>
                    <a:pt x="14482" y="8474"/>
                    <a:pt x="14472" y="8455"/>
                    <a:pt x="14463" y="8445"/>
                  </a:cubicBezTo>
                  <a:lnTo>
                    <a:pt x="14443" y="8377"/>
                  </a:lnTo>
                  <a:cubicBezTo>
                    <a:pt x="14424" y="8299"/>
                    <a:pt x="14395" y="8222"/>
                    <a:pt x="14375" y="8144"/>
                  </a:cubicBezTo>
                  <a:cubicBezTo>
                    <a:pt x="14337" y="8037"/>
                    <a:pt x="14298" y="7931"/>
                    <a:pt x="14249" y="7814"/>
                  </a:cubicBezTo>
                  <a:cubicBezTo>
                    <a:pt x="14239" y="7795"/>
                    <a:pt x="14239" y="7775"/>
                    <a:pt x="14230" y="7746"/>
                  </a:cubicBezTo>
                  <a:cubicBezTo>
                    <a:pt x="14220" y="7727"/>
                    <a:pt x="14210" y="7707"/>
                    <a:pt x="14201" y="7688"/>
                  </a:cubicBezTo>
                  <a:cubicBezTo>
                    <a:pt x="14181" y="7620"/>
                    <a:pt x="14152" y="7562"/>
                    <a:pt x="14133" y="7494"/>
                  </a:cubicBezTo>
                  <a:cubicBezTo>
                    <a:pt x="14094" y="7387"/>
                    <a:pt x="14045" y="7280"/>
                    <a:pt x="14007" y="7183"/>
                  </a:cubicBezTo>
                  <a:cubicBezTo>
                    <a:pt x="13987" y="7144"/>
                    <a:pt x="13977" y="7106"/>
                    <a:pt x="13958" y="7067"/>
                  </a:cubicBezTo>
                  <a:cubicBezTo>
                    <a:pt x="13939" y="7038"/>
                    <a:pt x="13939" y="7028"/>
                    <a:pt x="13929" y="7009"/>
                  </a:cubicBezTo>
                  <a:cubicBezTo>
                    <a:pt x="13919" y="6979"/>
                    <a:pt x="13900" y="6921"/>
                    <a:pt x="13880" y="6882"/>
                  </a:cubicBezTo>
                  <a:cubicBezTo>
                    <a:pt x="13832" y="6776"/>
                    <a:pt x="13783" y="6679"/>
                    <a:pt x="13735" y="6572"/>
                  </a:cubicBezTo>
                  <a:cubicBezTo>
                    <a:pt x="13706" y="6513"/>
                    <a:pt x="13686" y="6455"/>
                    <a:pt x="13657" y="6407"/>
                  </a:cubicBezTo>
                  <a:cubicBezTo>
                    <a:pt x="13638" y="6378"/>
                    <a:pt x="13628" y="6358"/>
                    <a:pt x="13618" y="6339"/>
                  </a:cubicBezTo>
                  <a:cubicBezTo>
                    <a:pt x="13609" y="6310"/>
                    <a:pt x="13599" y="6281"/>
                    <a:pt x="13579" y="6261"/>
                  </a:cubicBezTo>
                  <a:cubicBezTo>
                    <a:pt x="13521" y="6135"/>
                    <a:pt x="13463" y="6018"/>
                    <a:pt x="13395" y="5892"/>
                  </a:cubicBezTo>
                  <a:lnTo>
                    <a:pt x="13337" y="5776"/>
                  </a:lnTo>
                  <a:cubicBezTo>
                    <a:pt x="13298" y="5708"/>
                    <a:pt x="13259" y="5640"/>
                    <a:pt x="13220" y="5572"/>
                  </a:cubicBezTo>
                  <a:cubicBezTo>
                    <a:pt x="13181" y="5504"/>
                    <a:pt x="13152" y="5436"/>
                    <a:pt x="13114" y="5378"/>
                  </a:cubicBezTo>
                  <a:cubicBezTo>
                    <a:pt x="13084" y="5329"/>
                    <a:pt x="13055" y="5290"/>
                    <a:pt x="13036" y="5252"/>
                  </a:cubicBezTo>
                  <a:cubicBezTo>
                    <a:pt x="12910" y="5058"/>
                    <a:pt x="12793" y="4873"/>
                    <a:pt x="12667" y="4679"/>
                  </a:cubicBezTo>
                  <a:cubicBezTo>
                    <a:pt x="12638" y="4640"/>
                    <a:pt x="12609" y="4582"/>
                    <a:pt x="12580" y="4533"/>
                  </a:cubicBezTo>
                  <a:cubicBezTo>
                    <a:pt x="12560" y="4514"/>
                    <a:pt x="12541" y="4485"/>
                    <a:pt x="12521" y="4465"/>
                  </a:cubicBezTo>
                  <a:cubicBezTo>
                    <a:pt x="12492" y="4407"/>
                    <a:pt x="12454" y="4359"/>
                    <a:pt x="12415" y="4310"/>
                  </a:cubicBezTo>
                  <a:cubicBezTo>
                    <a:pt x="12356" y="4223"/>
                    <a:pt x="12298" y="4145"/>
                    <a:pt x="12250" y="4067"/>
                  </a:cubicBezTo>
                  <a:cubicBezTo>
                    <a:pt x="12191" y="3990"/>
                    <a:pt x="12114" y="3893"/>
                    <a:pt x="12046" y="3805"/>
                  </a:cubicBezTo>
                  <a:lnTo>
                    <a:pt x="11997" y="3747"/>
                  </a:lnTo>
                  <a:cubicBezTo>
                    <a:pt x="11920" y="3650"/>
                    <a:pt x="11842" y="3553"/>
                    <a:pt x="11755" y="3456"/>
                  </a:cubicBezTo>
                  <a:lnTo>
                    <a:pt x="11687" y="3378"/>
                  </a:lnTo>
                  <a:lnTo>
                    <a:pt x="11619" y="3291"/>
                  </a:lnTo>
                  <a:lnTo>
                    <a:pt x="11522" y="3175"/>
                  </a:lnTo>
                  <a:cubicBezTo>
                    <a:pt x="11434" y="3077"/>
                    <a:pt x="11357" y="2990"/>
                    <a:pt x="11279" y="2903"/>
                  </a:cubicBezTo>
                  <a:lnTo>
                    <a:pt x="11260" y="2883"/>
                  </a:lnTo>
                  <a:cubicBezTo>
                    <a:pt x="11182" y="2806"/>
                    <a:pt x="11104" y="2718"/>
                    <a:pt x="11017" y="2631"/>
                  </a:cubicBezTo>
                  <a:cubicBezTo>
                    <a:pt x="10988" y="2602"/>
                    <a:pt x="10949" y="2563"/>
                    <a:pt x="10920" y="2534"/>
                  </a:cubicBezTo>
                  <a:cubicBezTo>
                    <a:pt x="10881" y="2495"/>
                    <a:pt x="10852" y="2476"/>
                    <a:pt x="10823" y="2447"/>
                  </a:cubicBezTo>
                  <a:lnTo>
                    <a:pt x="10765" y="2359"/>
                  </a:lnTo>
                  <a:cubicBezTo>
                    <a:pt x="10668" y="2272"/>
                    <a:pt x="10570" y="2184"/>
                    <a:pt x="10473" y="2097"/>
                  </a:cubicBezTo>
                  <a:lnTo>
                    <a:pt x="10444" y="2078"/>
                  </a:lnTo>
                  <a:cubicBezTo>
                    <a:pt x="10357" y="2000"/>
                    <a:pt x="10270" y="1922"/>
                    <a:pt x="10182" y="1845"/>
                  </a:cubicBezTo>
                  <a:lnTo>
                    <a:pt x="10095" y="1767"/>
                  </a:lnTo>
                  <a:lnTo>
                    <a:pt x="9998" y="1689"/>
                  </a:lnTo>
                  <a:lnTo>
                    <a:pt x="9901" y="1612"/>
                  </a:lnTo>
                  <a:cubicBezTo>
                    <a:pt x="9804" y="1534"/>
                    <a:pt x="9707" y="1466"/>
                    <a:pt x="9610" y="1398"/>
                  </a:cubicBezTo>
                  <a:cubicBezTo>
                    <a:pt x="9522" y="1330"/>
                    <a:pt x="9435" y="1262"/>
                    <a:pt x="9338" y="1204"/>
                  </a:cubicBezTo>
                  <a:lnTo>
                    <a:pt x="9231" y="1126"/>
                  </a:lnTo>
                  <a:lnTo>
                    <a:pt x="9144" y="1068"/>
                  </a:lnTo>
                  <a:lnTo>
                    <a:pt x="9066" y="1029"/>
                  </a:lnTo>
                  <a:cubicBezTo>
                    <a:pt x="8979" y="971"/>
                    <a:pt x="8882" y="913"/>
                    <a:pt x="8804" y="864"/>
                  </a:cubicBezTo>
                  <a:lnTo>
                    <a:pt x="8736" y="826"/>
                  </a:lnTo>
                  <a:cubicBezTo>
                    <a:pt x="8668" y="787"/>
                    <a:pt x="8610" y="758"/>
                    <a:pt x="8542" y="719"/>
                  </a:cubicBezTo>
                  <a:cubicBezTo>
                    <a:pt x="8474" y="680"/>
                    <a:pt x="8406" y="651"/>
                    <a:pt x="8338" y="612"/>
                  </a:cubicBezTo>
                  <a:lnTo>
                    <a:pt x="8309" y="593"/>
                  </a:lnTo>
                  <a:lnTo>
                    <a:pt x="8290" y="593"/>
                  </a:lnTo>
                  <a:cubicBezTo>
                    <a:pt x="8212" y="544"/>
                    <a:pt x="8125" y="505"/>
                    <a:pt x="8047" y="466"/>
                  </a:cubicBezTo>
                  <a:lnTo>
                    <a:pt x="7901" y="399"/>
                  </a:lnTo>
                  <a:lnTo>
                    <a:pt x="7804" y="360"/>
                  </a:lnTo>
                  <a:cubicBezTo>
                    <a:pt x="7717" y="331"/>
                    <a:pt x="7639" y="301"/>
                    <a:pt x="7562" y="272"/>
                  </a:cubicBezTo>
                  <a:lnTo>
                    <a:pt x="7474" y="243"/>
                  </a:lnTo>
                  <a:lnTo>
                    <a:pt x="7406" y="224"/>
                  </a:lnTo>
                  <a:lnTo>
                    <a:pt x="7319" y="195"/>
                  </a:lnTo>
                  <a:cubicBezTo>
                    <a:pt x="7232" y="166"/>
                    <a:pt x="7154" y="146"/>
                    <a:pt x="7076" y="127"/>
                  </a:cubicBezTo>
                  <a:lnTo>
                    <a:pt x="7018" y="107"/>
                  </a:lnTo>
                  <a:lnTo>
                    <a:pt x="6960" y="98"/>
                  </a:lnTo>
                  <a:lnTo>
                    <a:pt x="6824" y="68"/>
                  </a:lnTo>
                  <a:cubicBezTo>
                    <a:pt x="6737" y="49"/>
                    <a:pt x="6649" y="39"/>
                    <a:pt x="6572" y="30"/>
                  </a:cubicBezTo>
                  <a:lnTo>
                    <a:pt x="6533" y="30"/>
                  </a:lnTo>
                  <a:cubicBezTo>
                    <a:pt x="6455" y="20"/>
                    <a:pt x="6377" y="10"/>
                    <a:pt x="6309"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32;p38">
              <a:extLst>
                <a:ext uri="{FF2B5EF4-FFF2-40B4-BE49-F238E27FC236}">
                  <a16:creationId xmlns:a16="http://schemas.microsoft.com/office/drawing/2014/main" id="{BACC4DFF-B28E-438E-B2A0-3247922CB684}"/>
                </a:ext>
              </a:extLst>
            </p:cNvPr>
            <p:cNvSpPr/>
            <p:nvPr/>
          </p:nvSpPr>
          <p:spPr>
            <a:xfrm>
              <a:off x="2431700" y="2917550"/>
              <a:ext cx="174000" cy="165275"/>
            </a:xfrm>
            <a:custGeom>
              <a:avLst/>
              <a:gdLst/>
              <a:ahLst/>
              <a:cxnLst/>
              <a:rect l="l" t="t" r="r" b="b"/>
              <a:pathLst>
                <a:path w="6960" h="6611" extrusionOk="0">
                  <a:moveTo>
                    <a:pt x="4630" y="0"/>
                  </a:moveTo>
                  <a:lnTo>
                    <a:pt x="0" y="2699"/>
                  </a:lnTo>
                  <a:cubicBezTo>
                    <a:pt x="58" y="2718"/>
                    <a:pt x="117" y="2738"/>
                    <a:pt x="175" y="2767"/>
                  </a:cubicBezTo>
                  <a:lnTo>
                    <a:pt x="194" y="2776"/>
                  </a:lnTo>
                  <a:cubicBezTo>
                    <a:pt x="253" y="2805"/>
                    <a:pt x="311" y="2835"/>
                    <a:pt x="369" y="2864"/>
                  </a:cubicBezTo>
                  <a:cubicBezTo>
                    <a:pt x="427" y="2903"/>
                    <a:pt x="495" y="2941"/>
                    <a:pt x="563" y="2990"/>
                  </a:cubicBezTo>
                  <a:cubicBezTo>
                    <a:pt x="631" y="3029"/>
                    <a:pt x="689" y="3077"/>
                    <a:pt x="748" y="3126"/>
                  </a:cubicBezTo>
                  <a:lnTo>
                    <a:pt x="767" y="3135"/>
                  </a:lnTo>
                  <a:cubicBezTo>
                    <a:pt x="825" y="3184"/>
                    <a:pt x="893" y="3233"/>
                    <a:pt x="942" y="3291"/>
                  </a:cubicBezTo>
                  <a:lnTo>
                    <a:pt x="961" y="3300"/>
                  </a:lnTo>
                  <a:cubicBezTo>
                    <a:pt x="1019" y="3359"/>
                    <a:pt x="1068" y="3407"/>
                    <a:pt x="1126" y="3465"/>
                  </a:cubicBezTo>
                  <a:lnTo>
                    <a:pt x="1146" y="3485"/>
                  </a:lnTo>
                  <a:cubicBezTo>
                    <a:pt x="1194" y="3543"/>
                    <a:pt x="1252" y="3601"/>
                    <a:pt x="1301" y="3660"/>
                  </a:cubicBezTo>
                  <a:lnTo>
                    <a:pt x="1320" y="3679"/>
                  </a:lnTo>
                  <a:cubicBezTo>
                    <a:pt x="1369" y="3747"/>
                    <a:pt x="1417" y="3805"/>
                    <a:pt x="1466" y="3863"/>
                  </a:cubicBezTo>
                  <a:lnTo>
                    <a:pt x="1495" y="3893"/>
                  </a:lnTo>
                  <a:cubicBezTo>
                    <a:pt x="1543" y="3961"/>
                    <a:pt x="1592" y="4028"/>
                    <a:pt x="1631" y="4096"/>
                  </a:cubicBezTo>
                  <a:cubicBezTo>
                    <a:pt x="1679" y="4164"/>
                    <a:pt x="1738" y="4261"/>
                    <a:pt x="1786" y="4339"/>
                  </a:cubicBezTo>
                  <a:cubicBezTo>
                    <a:pt x="1835" y="4426"/>
                    <a:pt x="1903" y="4533"/>
                    <a:pt x="1951" y="4640"/>
                  </a:cubicBezTo>
                  <a:cubicBezTo>
                    <a:pt x="2000" y="4737"/>
                    <a:pt x="2039" y="4834"/>
                    <a:pt x="2077" y="4931"/>
                  </a:cubicBezTo>
                  <a:lnTo>
                    <a:pt x="2077" y="4941"/>
                  </a:lnTo>
                  <a:cubicBezTo>
                    <a:pt x="2116" y="5038"/>
                    <a:pt x="2145" y="5125"/>
                    <a:pt x="2174" y="5222"/>
                  </a:cubicBezTo>
                  <a:lnTo>
                    <a:pt x="2174" y="5232"/>
                  </a:lnTo>
                  <a:cubicBezTo>
                    <a:pt x="2204" y="5329"/>
                    <a:pt x="2233" y="5416"/>
                    <a:pt x="2252" y="5514"/>
                  </a:cubicBezTo>
                  <a:lnTo>
                    <a:pt x="2252" y="5523"/>
                  </a:lnTo>
                  <a:cubicBezTo>
                    <a:pt x="2271" y="5620"/>
                    <a:pt x="2291" y="5708"/>
                    <a:pt x="2301" y="5795"/>
                  </a:cubicBezTo>
                  <a:lnTo>
                    <a:pt x="2301" y="5814"/>
                  </a:lnTo>
                  <a:cubicBezTo>
                    <a:pt x="2320" y="5902"/>
                    <a:pt x="2320" y="5989"/>
                    <a:pt x="2330" y="6076"/>
                  </a:cubicBezTo>
                  <a:cubicBezTo>
                    <a:pt x="2330" y="6076"/>
                    <a:pt x="2330" y="6086"/>
                    <a:pt x="2330" y="6096"/>
                  </a:cubicBezTo>
                  <a:lnTo>
                    <a:pt x="2330" y="6348"/>
                  </a:lnTo>
                  <a:lnTo>
                    <a:pt x="2330" y="6358"/>
                  </a:lnTo>
                  <a:cubicBezTo>
                    <a:pt x="2330" y="6445"/>
                    <a:pt x="2310" y="6533"/>
                    <a:pt x="2301" y="6610"/>
                  </a:cubicBezTo>
                  <a:lnTo>
                    <a:pt x="6930" y="3922"/>
                  </a:lnTo>
                  <a:cubicBezTo>
                    <a:pt x="6930" y="3893"/>
                    <a:pt x="6940" y="3873"/>
                    <a:pt x="6940" y="3844"/>
                  </a:cubicBezTo>
                  <a:cubicBezTo>
                    <a:pt x="6950" y="3815"/>
                    <a:pt x="6950" y="3776"/>
                    <a:pt x="6950" y="3737"/>
                  </a:cubicBezTo>
                  <a:cubicBezTo>
                    <a:pt x="6960" y="3698"/>
                    <a:pt x="6950" y="3689"/>
                    <a:pt x="6950" y="3669"/>
                  </a:cubicBezTo>
                  <a:cubicBezTo>
                    <a:pt x="6950" y="3669"/>
                    <a:pt x="6950" y="3660"/>
                    <a:pt x="6950" y="3660"/>
                  </a:cubicBezTo>
                  <a:cubicBezTo>
                    <a:pt x="6950" y="3650"/>
                    <a:pt x="6940" y="3640"/>
                    <a:pt x="6940" y="3630"/>
                  </a:cubicBezTo>
                  <a:lnTo>
                    <a:pt x="6940" y="3533"/>
                  </a:lnTo>
                  <a:lnTo>
                    <a:pt x="6940" y="3436"/>
                  </a:lnTo>
                  <a:lnTo>
                    <a:pt x="6940" y="3398"/>
                  </a:lnTo>
                  <a:lnTo>
                    <a:pt x="6940" y="3378"/>
                  </a:lnTo>
                  <a:lnTo>
                    <a:pt x="6940" y="3339"/>
                  </a:lnTo>
                  <a:lnTo>
                    <a:pt x="6930" y="3242"/>
                  </a:lnTo>
                  <a:lnTo>
                    <a:pt x="6921" y="3145"/>
                  </a:lnTo>
                  <a:lnTo>
                    <a:pt x="6921" y="3116"/>
                  </a:lnTo>
                  <a:cubicBezTo>
                    <a:pt x="6921" y="3116"/>
                    <a:pt x="6921" y="3106"/>
                    <a:pt x="6921" y="3106"/>
                  </a:cubicBezTo>
                  <a:lnTo>
                    <a:pt x="6911" y="3058"/>
                  </a:lnTo>
                  <a:cubicBezTo>
                    <a:pt x="6911" y="3019"/>
                    <a:pt x="6901" y="2990"/>
                    <a:pt x="6892" y="2961"/>
                  </a:cubicBezTo>
                  <a:cubicBezTo>
                    <a:pt x="6892" y="2922"/>
                    <a:pt x="6882" y="2893"/>
                    <a:pt x="6872" y="2864"/>
                  </a:cubicBezTo>
                  <a:cubicBezTo>
                    <a:pt x="6872" y="2854"/>
                    <a:pt x="6872" y="2844"/>
                    <a:pt x="6872" y="2835"/>
                  </a:cubicBezTo>
                  <a:lnTo>
                    <a:pt x="6872" y="2815"/>
                  </a:lnTo>
                  <a:cubicBezTo>
                    <a:pt x="6872" y="2796"/>
                    <a:pt x="6863" y="2776"/>
                    <a:pt x="6853" y="2767"/>
                  </a:cubicBezTo>
                  <a:lnTo>
                    <a:pt x="6833" y="2670"/>
                  </a:lnTo>
                  <a:cubicBezTo>
                    <a:pt x="6824" y="2631"/>
                    <a:pt x="6814" y="2602"/>
                    <a:pt x="6804" y="2572"/>
                  </a:cubicBezTo>
                  <a:cubicBezTo>
                    <a:pt x="6804" y="2563"/>
                    <a:pt x="6795" y="2553"/>
                    <a:pt x="6795" y="2543"/>
                  </a:cubicBezTo>
                  <a:lnTo>
                    <a:pt x="6795" y="2524"/>
                  </a:lnTo>
                  <a:cubicBezTo>
                    <a:pt x="6785" y="2514"/>
                    <a:pt x="6785" y="2495"/>
                    <a:pt x="6775" y="2475"/>
                  </a:cubicBezTo>
                  <a:lnTo>
                    <a:pt x="6746" y="2378"/>
                  </a:lnTo>
                  <a:lnTo>
                    <a:pt x="6707" y="2291"/>
                  </a:lnTo>
                  <a:lnTo>
                    <a:pt x="6688" y="2252"/>
                  </a:lnTo>
                  <a:lnTo>
                    <a:pt x="6688" y="2233"/>
                  </a:lnTo>
                  <a:lnTo>
                    <a:pt x="6678" y="2204"/>
                  </a:lnTo>
                  <a:cubicBezTo>
                    <a:pt x="6668" y="2175"/>
                    <a:pt x="6659" y="2145"/>
                    <a:pt x="6639" y="2116"/>
                  </a:cubicBezTo>
                  <a:cubicBezTo>
                    <a:pt x="6630" y="2087"/>
                    <a:pt x="6620" y="2058"/>
                    <a:pt x="6600" y="2029"/>
                  </a:cubicBezTo>
                  <a:cubicBezTo>
                    <a:pt x="6591" y="2000"/>
                    <a:pt x="6581" y="1980"/>
                    <a:pt x="6562" y="1951"/>
                  </a:cubicBezTo>
                  <a:lnTo>
                    <a:pt x="6562" y="1942"/>
                  </a:lnTo>
                  <a:cubicBezTo>
                    <a:pt x="6562" y="1942"/>
                    <a:pt x="6562" y="1932"/>
                    <a:pt x="6562" y="1932"/>
                  </a:cubicBezTo>
                  <a:cubicBezTo>
                    <a:pt x="6542" y="1893"/>
                    <a:pt x="6523" y="1864"/>
                    <a:pt x="6503" y="1825"/>
                  </a:cubicBezTo>
                  <a:cubicBezTo>
                    <a:pt x="6484" y="1786"/>
                    <a:pt x="6445" y="1718"/>
                    <a:pt x="6416" y="1660"/>
                  </a:cubicBezTo>
                  <a:lnTo>
                    <a:pt x="6406" y="1650"/>
                  </a:lnTo>
                  <a:cubicBezTo>
                    <a:pt x="6358" y="1563"/>
                    <a:pt x="6309" y="1485"/>
                    <a:pt x="6261" y="1408"/>
                  </a:cubicBezTo>
                  <a:cubicBezTo>
                    <a:pt x="6261" y="1398"/>
                    <a:pt x="6261" y="1398"/>
                    <a:pt x="6261" y="1398"/>
                  </a:cubicBezTo>
                  <a:cubicBezTo>
                    <a:pt x="6222" y="1340"/>
                    <a:pt x="6183" y="1291"/>
                    <a:pt x="6144" y="1233"/>
                  </a:cubicBezTo>
                  <a:lnTo>
                    <a:pt x="6115" y="1204"/>
                  </a:lnTo>
                  <a:cubicBezTo>
                    <a:pt x="6105" y="1194"/>
                    <a:pt x="6105" y="1184"/>
                    <a:pt x="6096" y="1175"/>
                  </a:cubicBezTo>
                  <a:cubicBezTo>
                    <a:pt x="6086" y="1165"/>
                    <a:pt x="6067" y="1146"/>
                    <a:pt x="6057" y="1126"/>
                  </a:cubicBezTo>
                  <a:lnTo>
                    <a:pt x="5979" y="1029"/>
                  </a:lnTo>
                  <a:lnTo>
                    <a:pt x="5950" y="990"/>
                  </a:lnTo>
                  <a:cubicBezTo>
                    <a:pt x="5940" y="981"/>
                    <a:pt x="5931" y="981"/>
                    <a:pt x="5931" y="971"/>
                  </a:cubicBezTo>
                  <a:lnTo>
                    <a:pt x="5902" y="932"/>
                  </a:lnTo>
                  <a:cubicBezTo>
                    <a:pt x="5873" y="903"/>
                    <a:pt x="5843" y="874"/>
                    <a:pt x="5814" y="845"/>
                  </a:cubicBezTo>
                  <a:lnTo>
                    <a:pt x="5766" y="796"/>
                  </a:lnTo>
                  <a:lnTo>
                    <a:pt x="5756" y="777"/>
                  </a:lnTo>
                  <a:lnTo>
                    <a:pt x="5737" y="757"/>
                  </a:lnTo>
                  <a:lnTo>
                    <a:pt x="5640" y="670"/>
                  </a:lnTo>
                  <a:lnTo>
                    <a:pt x="5581" y="612"/>
                  </a:lnTo>
                  <a:lnTo>
                    <a:pt x="5562" y="592"/>
                  </a:lnTo>
                  <a:lnTo>
                    <a:pt x="5552" y="583"/>
                  </a:lnTo>
                  <a:lnTo>
                    <a:pt x="5455" y="495"/>
                  </a:lnTo>
                  <a:cubicBezTo>
                    <a:pt x="5436" y="476"/>
                    <a:pt x="5416" y="466"/>
                    <a:pt x="5397" y="447"/>
                  </a:cubicBezTo>
                  <a:lnTo>
                    <a:pt x="5377" y="437"/>
                  </a:lnTo>
                  <a:lnTo>
                    <a:pt x="5358" y="418"/>
                  </a:lnTo>
                  <a:lnTo>
                    <a:pt x="5271" y="350"/>
                  </a:lnTo>
                  <a:lnTo>
                    <a:pt x="5193" y="292"/>
                  </a:lnTo>
                  <a:lnTo>
                    <a:pt x="5183" y="292"/>
                  </a:lnTo>
                  <a:lnTo>
                    <a:pt x="5096" y="243"/>
                  </a:lnTo>
                  <a:lnTo>
                    <a:pt x="5018" y="185"/>
                  </a:lnTo>
                  <a:lnTo>
                    <a:pt x="4999" y="175"/>
                  </a:lnTo>
                  <a:lnTo>
                    <a:pt x="4931" y="136"/>
                  </a:lnTo>
                  <a:lnTo>
                    <a:pt x="4853" y="97"/>
                  </a:lnTo>
                  <a:lnTo>
                    <a:pt x="4824" y="88"/>
                  </a:lnTo>
                  <a:lnTo>
                    <a:pt x="4805" y="78"/>
                  </a:lnTo>
                  <a:lnTo>
                    <a:pt x="4776" y="59"/>
                  </a:lnTo>
                  <a:cubicBezTo>
                    <a:pt x="4747" y="49"/>
                    <a:pt x="4727" y="39"/>
                    <a:pt x="4698" y="29"/>
                  </a:cubicBezTo>
                  <a:lnTo>
                    <a:pt x="463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33;p38">
              <a:extLst>
                <a:ext uri="{FF2B5EF4-FFF2-40B4-BE49-F238E27FC236}">
                  <a16:creationId xmlns:a16="http://schemas.microsoft.com/office/drawing/2014/main" id="{EEF57EDA-16C3-4AF1-A216-95B5A53E4C85}"/>
                </a:ext>
              </a:extLst>
            </p:cNvPr>
            <p:cNvSpPr/>
            <p:nvPr/>
          </p:nvSpPr>
          <p:spPr>
            <a:xfrm>
              <a:off x="2261100" y="2694550"/>
              <a:ext cx="285400" cy="290000"/>
            </a:xfrm>
            <a:custGeom>
              <a:avLst/>
              <a:gdLst/>
              <a:ahLst/>
              <a:cxnLst/>
              <a:rect l="l" t="t" r="r" b="b"/>
              <a:pathLst>
                <a:path w="11416" h="11600" extrusionOk="0">
                  <a:moveTo>
                    <a:pt x="4650" y="0"/>
                  </a:moveTo>
                  <a:lnTo>
                    <a:pt x="1" y="2660"/>
                  </a:lnTo>
                  <a:lnTo>
                    <a:pt x="263" y="2660"/>
                  </a:lnTo>
                  <a:cubicBezTo>
                    <a:pt x="340" y="2660"/>
                    <a:pt x="418" y="2679"/>
                    <a:pt x="496" y="2689"/>
                  </a:cubicBezTo>
                  <a:lnTo>
                    <a:pt x="544" y="2699"/>
                  </a:lnTo>
                  <a:cubicBezTo>
                    <a:pt x="612" y="2708"/>
                    <a:pt x="670" y="2718"/>
                    <a:pt x="738" y="2737"/>
                  </a:cubicBezTo>
                  <a:lnTo>
                    <a:pt x="806" y="2747"/>
                  </a:lnTo>
                  <a:cubicBezTo>
                    <a:pt x="884" y="2767"/>
                    <a:pt x="962" y="2786"/>
                    <a:pt x="1039" y="2815"/>
                  </a:cubicBezTo>
                  <a:lnTo>
                    <a:pt x="1049" y="2815"/>
                  </a:lnTo>
                  <a:cubicBezTo>
                    <a:pt x="1127" y="2834"/>
                    <a:pt x="1204" y="2864"/>
                    <a:pt x="1292" y="2893"/>
                  </a:cubicBezTo>
                  <a:lnTo>
                    <a:pt x="1350" y="2922"/>
                  </a:lnTo>
                  <a:cubicBezTo>
                    <a:pt x="1418" y="2941"/>
                    <a:pt x="1495" y="2970"/>
                    <a:pt x="1563" y="3009"/>
                  </a:cubicBezTo>
                  <a:lnTo>
                    <a:pt x="1602" y="3019"/>
                  </a:lnTo>
                  <a:cubicBezTo>
                    <a:pt x="1680" y="3058"/>
                    <a:pt x="1767" y="3097"/>
                    <a:pt x="1845" y="3145"/>
                  </a:cubicBezTo>
                  <a:lnTo>
                    <a:pt x="1913" y="3174"/>
                  </a:lnTo>
                  <a:cubicBezTo>
                    <a:pt x="1990" y="3213"/>
                    <a:pt x="2068" y="3262"/>
                    <a:pt x="2155" y="3310"/>
                  </a:cubicBezTo>
                  <a:cubicBezTo>
                    <a:pt x="2253" y="3368"/>
                    <a:pt x="2350" y="3427"/>
                    <a:pt x="2456" y="3494"/>
                  </a:cubicBezTo>
                  <a:lnTo>
                    <a:pt x="2515" y="3533"/>
                  </a:lnTo>
                  <a:cubicBezTo>
                    <a:pt x="2612" y="3601"/>
                    <a:pt x="2709" y="3669"/>
                    <a:pt x="2806" y="3737"/>
                  </a:cubicBezTo>
                  <a:cubicBezTo>
                    <a:pt x="2903" y="3805"/>
                    <a:pt x="3000" y="3883"/>
                    <a:pt x="3097" y="3960"/>
                  </a:cubicBezTo>
                  <a:lnTo>
                    <a:pt x="3165" y="4019"/>
                  </a:lnTo>
                  <a:cubicBezTo>
                    <a:pt x="3262" y="4096"/>
                    <a:pt x="3359" y="4174"/>
                    <a:pt x="3446" y="4261"/>
                  </a:cubicBezTo>
                  <a:lnTo>
                    <a:pt x="3466" y="4271"/>
                  </a:lnTo>
                  <a:cubicBezTo>
                    <a:pt x="3553" y="4358"/>
                    <a:pt x="3641" y="4436"/>
                    <a:pt x="3728" y="4523"/>
                  </a:cubicBezTo>
                  <a:lnTo>
                    <a:pt x="3796" y="4591"/>
                  </a:lnTo>
                  <a:cubicBezTo>
                    <a:pt x="3883" y="4679"/>
                    <a:pt x="3971" y="4766"/>
                    <a:pt x="4058" y="4863"/>
                  </a:cubicBezTo>
                  <a:lnTo>
                    <a:pt x="4097" y="4902"/>
                  </a:lnTo>
                  <a:cubicBezTo>
                    <a:pt x="4184" y="4999"/>
                    <a:pt x="4271" y="5096"/>
                    <a:pt x="4359" y="5203"/>
                  </a:cubicBezTo>
                  <a:cubicBezTo>
                    <a:pt x="4359" y="5203"/>
                    <a:pt x="4368" y="5213"/>
                    <a:pt x="4368" y="5222"/>
                  </a:cubicBezTo>
                  <a:cubicBezTo>
                    <a:pt x="4466" y="5329"/>
                    <a:pt x="4563" y="5445"/>
                    <a:pt x="4650" y="5572"/>
                  </a:cubicBezTo>
                  <a:cubicBezTo>
                    <a:pt x="4708" y="5640"/>
                    <a:pt x="4757" y="5717"/>
                    <a:pt x="4815" y="5795"/>
                  </a:cubicBezTo>
                  <a:cubicBezTo>
                    <a:pt x="4864" y="5873"/>
                    <a:pt x="4902" y="5911"/>
                    <a:pt x="4941" y="5979"/>
                  </a:cubicBezTo>
                  <a:cubicBezTo>
                    <a:pt x="4970" y="6018"/>
                    <a:pt x="4999" y="6067"/>
                    <a:pt x="5029" y="6105"/>
                  </a:cubicBezTo>
                  <a:cubicBezTo>
                    <a:pt x="5145" y="6270"/>
                    <a:pt x="5252" y="6445"/>
                    <a:pt x="5359" y="6630"/>
                  </a:cubicBezTo>
                  <a:lnTo>
                    <a:pt x="5359" y="6639"/>
                  </a:lnTo>
                  <a:cubicBezTo>
                    <a:pt x="5436" y="6766"/>
                    <a:pt x="5504" y="6901"/>
                    <a:pt x="5572" y="7028"/>
                  </a:cubicBezTo>
                  <a:cubicBezTo>
                    <a:pt x="5650" y="7163"/>
                    <a:pt x="5698" y="7261"/>
                    <a:pt x="5747" y="7367"/>
                  </a:cubicBezTo>
                  <a:lnTo>
                    <a:pt x="5786" y="7445"/>
                  </a:lnTo>
                  <a:cubicBezTo>
                    <a:pt x="5844" y="7552"/>
                    <a:pt x="5892" y="7668"/>
                    <a:pt x="5941" y="7785"/>
                  </a:cubicBezTo>
                  <a:cubicBezTo>
                    <a:pt x="5999" y="7911"/>
                    <a:pt x="6048" y="8018"/>
                    <a:pt x="6096" y="8144"/>
                  </a:cubicBezTo>
                  <a:lnTo>
                    <a:pt x="6116" y="8202"/>
                  </a:lnTo>
                  <a:cubicBezTo>
                    <a:pt x="6164" y="8319"/>
                    <a:pt x="6213" y="8435"/>
                    <a:pt x="6252" y="8551"/>
                  </a:cubicBezTo>
                  <a:cubicBezTo>
                    <a:pt x="6261" y="8571"/>
                    <a:pt x="6261" y="8600"/>
                    <a:pt x="6271" y="8619"/>
                  </a:cubicBezTo>
                  <a:cubicBezTo>
                    <a:pt x="6310" y="8726"/>
                    <a:pt x="6349" y="8823"/>
                    <a:pt x="6378" y="8930"/>
                  </a:cubicBezTo>
                  <a:cubicBezTo>
                    <a:pt x="6378" y="8949"/>
                    <a:pt x="6387" y="8969"/>
                    <a:pt x="6397" y="8988"/>
                  </a:cubicBezTo>
                  <a:cubicBezTo>
                    <a:pt x="6426" y="9105"/>
                    <a:pt x="6465" y="9212"/>
                    <a:pt x="6494" y="9328"/>
                  </a:cubicBezTo>
                  <a:lnTo>
                    <a:pt x="6514" y="9415"/>
                  </a:lnTo>
                  <a:cubicBezTo>
                    <a:pt x="6543" y="9512"/>
                    <a:pt x="6572" y="9619"/>
                    <a:pt x="6591" y="9726"/>
                  </a:cubicBezTo>
                  <a:cubicBezTo>
                    <a:pt x="6591" y="9736"/>
                    <a:pt x="6601" y="9755"/>
                    <a:pt x="6601" y="9765"/>
                  </a:cubicBezTo>
                  <a:cubicBezTo>
                    <a:pt x="6630" y="9881"/>
                    <a:pt x="6649" y="9988"/>
                    <a:pt x="6669" y="10104"/>
                  </a:cubicBezTo>
                  <a:cubicBezTo>
                    <a:pt x="6669" y="10134"/>
                    <a:pt x="6679" y="10153"/>
                    <a:pt x="6679" y="10182"/>
                  </a:cubicBezTo>
                  <a:cubicBezTo>
                    <a:pt x="6698" y="10289"/>
                    <a:pt x="6717" y="10405"/>
                    <a:pt x="6727" y="10512"/>
                  </a:cubicBezTo>
                  <a:lnTo>
                    <a:pt x="6727" y="10541"/>
                  </a:lnTo>
                  <a:cubicBezTo>
                    <a:pt x="6747" y="10648"/>
                    <a:pt x="6756" y="10755"/>
                    <a:pt x="6766" y="10862"/>
                  </a:cubicBezTo>
                  <a:lnTo>
                    <a:pt x="6766" y="10910"/>
                  </a:lnTo>
                  <a:cubicBezTo>
                    <a:pt x="6766" y="11007"/>
                    <a:pt x="6776" y="11114"/>
                    <a:pt x="6776" y="11221"/>
                  </a:cubicBezTo>
                  <a:lnTo>
                    <a:pt x="6776" y="11279"/>
                  </a:lnTo>
                  <a:cubicBezTo>
                    <a:pt x="6776" y="11386"/>
                    <a:pt x="6776" y="11492"/>
                    <a:pt x="6766" y="11599"/>
                  </a:cubicBezTo>
                  <a:lnTo>
                    <a:pt x="11396" y="8911"/>
                  </a:lnTo>
                  <a:lnTo>
                    <a:pt x="11396" y="8852"/>
                  </a:lnTo>
                  <a:lnTo>
                    <a:pt x="11396" y="8658"/>
                  </a:lnTo>
                  <a:cubicBezTo>
                    <a:pt x="11415" y="8639"/>
                    <a:pt x="11415" y="8619"/>
                    <a:pt x="11415" y="8600"/>
                  </a:cubicBezTo>
                  <a:lnTo>
                    <a:pt x="11415" y="8542"/>
                  </a:lnTo>
                  <a:lnTo>
                    <a:pt x="11415" y="8464"/>
                  </a:lnTo>
                  <a:cubicBezTo>
                    <a:pt x="11415" y="8396"/>
                    <a:pt x="11415" y="8328"/>
                    <a:pt x="11406" y="8251"/>
                  </a:cubicBezTo>
                  <a:lnTo>
                    <a:pt x="11406" y="8221"/>
                  </a:lnTo>
                  <a:lnTo>
                    <a:pt x="11406" y="8183"/>
                  </a:lnTo>
                  <a:cubicBezTo>
                    <a:pt x="11406" y="8134"/>
                    <a:pt x="11406" y="8086"/>
                    <a:pt x="11396" y="8037"/>
                  </a:cubicBezTo>
                  <a:cubicBezTo>
                    <a:pt x="11386" y="7989"/>
                    <a:pt x="11386" y="7921"/>
                    <a:pt x="11376" y="7862"/>
                  </a:cubicBezTo>
                  <a:lnTo>
                    <a:pt x="11376" y="7833"/>
                  </a:lnTo>
                  <a:lnTo>
                    <a:pt x="11376" y="7814"/>
                  </a:lnTo>
                  <a:cubicBezTo>
                    <a:pt x="11367" y="7736"/>
                    <a:pt x="11357" y="7668"/>
                    <a:pt x="11347" y="7591"/>
                  </a:cubicBezTo>
                  <a:cubicBezTo>
                    <a:pt x="11347" y="7561"/>
                    <a:pt x="11338" y="7532"/>
                    <a:pt x="11328" y="7503"/>
                  </a:cubicBezTo>
                  <a:cubicBezTo>
                    <a:pt x="11328" y="7474"/>
                    <a:pt x="11318" y="7445"/>
                    <a:pt x="11318" y="7426"/>
                  </a:cubicBezTo>
                  <a:cubicBezTo>
                    <a:pt x="11308" y="7396"/>
                    <a:pt x="11308" y="7377"/>
                    <a:pt x="11299" y="7348"/>
                  </a:cubicBezTo>
                  <a:cubicBezTo>
                    <a:pt x="11289" y="7270"/>
                    <a:pt x="11270" y="7183"/>
                    <a:pt x="11250" y="7105"/>
                  </a:cubicBezTo>
                  <a:lnTo>
                    <a:pt x="11250" y="7086"/>
                  </a:lnTo>
                  <a:cubicBezTo>
                    <a:pt x="11250" y="7076"/>
                    <a:pt x="11250" y="7057"/>
                    <a:pt x="11241" y="7047"/>
                  </a:cubicBezTo>
                  <a:cubicBezTo>
                    <a:pt x="11231" y="6979"/>
                    <a:pt x="11211" y="6911"/>
                    <a:pt x="11202" y="6853"/>
                  </a:cubicBezTo>
                  <a:cubicBezTo>
                    <a:pt x="11192" y="6814"/>
                    <a:pt x="11182" y="6775"/>
                    <a:pt x="11163" y="6736"/>
                  </a:cubicBezTo>
                  <a:cubicBezTo>
                    <a:pt x="11153" y="6698"/>
                    <a:pt x="11153" y="6678"/>
                    <a:pt x="11143" y="6649"/>
                  </a:cubicBezTo>
                  <a:cubicBezTo>
                    <a:pt x="11143" y="6630"/>
                    <a:pt x="11134" y="6610"/>
                    <a:pt x="11134" y="6591"/>
                  </a:cubicBezTo>
                  <a:cubicBezTo>
                    <a:pt x="11105" y="6503"/>
                    <a:pt x="11085" y="6416"/>
                    <a:pt x="11056" y="6329"/>
                  </a:cubicBezTo>
                  <a:cubicBezTo>
                    <a:pt x="11056" y="6319"/>
                    <a:pt x="11056" y="6319"/>
                    <a:pt x="11046" y="6309"/>
                  </a:cubicBezTo>
                  <a:cubicBezTo>
                    <a:pt x="11037" y="6300"/>
                    <a:pt x="11037" y="6270"/>
                    <a:pt x="11027" y="6251"/>
                  </a:cubicBezTo>
                  <a:cubicBezTo>
                    <a:pt x="11008" y="6193"/>
                    <a:pt x="10988" y="6135"/>
                    <a:pt x="10969" y="6076"/>
                  </a:cubicBezTo>
                  <a:cubicBezTo>
                    <a:pt x="10949" y="6018"/>
                    <a:pt x="10940" y="5989"/>
                    <a:pt x="10930" y="5940"/>
                  </a:cubicBezTo>
                  <a:lnTo>
                    <a:pt x="10901" y="5873"/>
                  </a:lnTo>
                  <a:cubicBezTo>
                    <a:pt x="10901" y="5853"/>
                    <a:pt x="10891" y="5843"/>
                    <a:pt x="10881" y="5824"/>
                  </a:cubicBezTo>
                  <a:cubicBezTo>
                    <a:pt x="10852" y="5746"/>
                    <a:pt x="10823" y="5659"/>
                    <a:pt x="10794" y="5581"/>
                  </a:cubicBezTo>
                  <a:cubicBezTo>
                    <a:pt x="10784" y="5562"/>
                    <a:pt x="10775" y="5543"/>
                    <a:pt x="10775" y="5533"/>
                  </a:cubicBezTo>
                  <a:lnTo>
                    <a:pt x="10746" y="5465"/>
                  </a:lnTo>
                  <a:cubicBezTo>
                    <a:pt x="10726" y="5426"/>
                    <a:pt x="10716" y="5387"/>
                    <a:pt x="10697" y="5339"/>
                  </a:cubicBezTo>
                  <a:cubicBezTo>
                    <a:pt x="10668" y="5261"/>
                    <a:pt x="10629" y="5183"/>
                    <a:pt x="10600" y="5106"/>
                  </a:cubicBezTo>
                  <a:cubicBezTo>
                    <a:pt x="10561" y="5028"/>
                    <a:pt x="10532" y="4960"/>
                    <a:pt x="10493" y="4882"/>
                  </a:cubicBezTo>
                  <a:cubicBezTo>
                    <a:pt x="10474" y="4844"/>
                    <a:pt x="10454" y="4805"/>
                    <a:pt x="10435" y="4756"/>
                  </a:cubicBezTo>
                  <a:lnTo>
                    <a:pt x="10406" y="4688"/>
                  </a:lnTo>
                  <a:cubicBezTo>
                    <a:pt x="10396" y="4669"/>
                    <a:pt x="10386" y="4650"/>
                    <a:pt x="10377" y="4630"/>
                  </a:cubicBezTo>
                  <a:cubicBezTo>
                    <a:pt x="10328" y="4543"/>
                    <a:pt x="10280" y="4446"/>
                    <a:pt x="10231" y="4358"/>
                  </a:cubicBezTo>
                  <a:lnTo>
                    <a:pt x="10231" y="4349"/>
                  </a:lnTo>
                  <a:cubicBezTo>
                    <a:pt x="10163" y="4213"/>
                    <a:pt x="10086" y="4087"/>
                    <a:pt x="10008" y="3951"/>
                  </a:cubicBezTo>
                  <a:lnTo>
                    <a:pt x="10008" y="3941"/>
                  </a:lnTo>
                  <a:cubicBezTo>
                    <a:pt x="9911" y="3766"/>
                    <a:pt x="9794" y="3592"/>
                    <a:pt x="9678" y="3417"/>
                  </a:cubicBezTo>
                  <a:lnTo>
                    <a:pt x="9639" y="3359"/>
                  </a:lnTo>
                  <a:cubicBezTo>
                    <a:pt x="9629" y="3339"/>
                    <a:pt x="9610" y="3320"/>
                    <a:pt x="9600" y="3300"/>
                  </a:cubicBezTo>
                  <a:cubicBezTo>
                    <a:pt x="9552" y="3232"/>
                    <a:pt x="9513" y="3174"/>
                    <a:pt x="9464" y="3106"/>
                  </a:cubicBezTo>
                  <a:lnTo>
                    <a:pt x="9387" y="2999"/>
                  </a:lnTo>
                  <a:lnTo>
                    <a:pt x="9299" y="2883"/>
                  </a:lnTo>
                  <a:lnTo>
                    <a:pt x="9202" y="2747"/>
                  </a:lnTo>
                  <a:lnTo>
                    <a:pt x="9028" y="2543"/>
                  </a:lnTo>
                  <a:lnTo>
                    <a:pt x="9028" y="2534"/>
                  </a:lnTo>
                  <a:cubicBezTo>
                    <a:pt x="9018" y="2534"/>
                    <a:pt x="9018" y="2524"/>
                    <a:pt x="9008" y="2514"/>
                  </a:cubicBezTo>
                  <a:cubicBezTo>
                    <a:pt x="8960" y="2456"/>
                    <a:pt x="8911" y="2407"/>
                    <a:pt x="8863" y="2349"/>
                  </a:cubicBezTo>
                  <a:cubicBezTo>
                    <a:pt x="8814" y="2291"/>
                    <a:pt x="8785" y="2262"/>
                    <a:pt x="8746" y="2223"/>
                  </a:cubicBezTo>
                  <a:lnTo>
                    <a:pt x="8707" y="2184"/>
                  </a:lnTo>
                  <a:lnTo>
                    <a:pt x="8688" y="2155"/>
                  </a:lnTo>
                  <a:cubicBezTo>
                    <a:pt x="8630" y="2087"/>
                    <a:pt x="8562" y="2029"/>
                    <a:pt x="8503" y="1961"/>
                  </a:cubicBezTo>
                  <a:lnTo>
                    <a:pt x="8445" y="1903"/>
                  </a:lnTo>
                  <a:lnTo>
                    <a:pt x="8387" y="1844"/>
                  </a:lnTo>
                  <a:lnTo>
                    <a:pt x="8309" y="1767"/>
                  </a:lnTo>
                  <a:cubicBezTo>
                    <a:pt x="8241" y="1709"/>
                    <a:pt x="8183" y="1650"/>
                    <a:pt x="8115" y="1592"/>
                  </a:cubicBezTo>
                  <a:lnTo>
                    <a:pt x="8105" y="1582"/>
                  </a:lnTo>
                  <a:cubicBezTo>
                    <a:pt x="8037" y="1514"/>
                    <a:pt x="7960" y="1456"/>
                    <a:pt x="7892" y="1398"/>
                  </a:cubicBezTo>
                  <a:lnTo>
                    <a:pt x="7824" y="1340"/>
                  </a:lnTo>
                  <a:lnTo>
                    <a:pt x="7756" y="1281"/>
                  </a:lnTo>
                  <a:cubicBezTo>
                    <a:pt x="7727" y="1262"/>
                    <a:pt x="7707" y="1243"/>
                    <a:pt x="7678" y="1223"/>
                  </a:cubicBezTo>
                  <a:cubicBezTo>
                    <a:pt x="7610" y="1165"/>
                    <a:pt x="7533" y="1107"/>
                    <a:pt x="7465" y="1058"/>
                  </a:cubicBezTo>
                  <a:cubicBezTo>
                    <a:pt x="7397" y="1010"/>
                    <a:pt x="7329" y="961"/>
                    <a:pt x="7261" y="913"/>
                  </a:cubicBezTo>
                  <a:lnTo>
                    <a:pt x="7174" y="854"/>
                  </a:lnTo>
                  <a:lnTo>
                    <a:pt x="7115" y="816"/>
                  </a:lnTo>
                  <a:lnTo>
                    <a:pt x="7057" y="777"/>
                  </a:lnTo>
                  <a:cubicBezTo>
                    <a:pt x="6989" y="738"/>
                    <a:pt x="6921" y="689"/>
                    <a:pt x="6853" y="660"/>
                  </a:cubicBezTo>
                  <a:cubicBezTo>
                    <a:pt x="6844" y="651"/>
                    <a:pt x="6824" y="641"/>
                    <a:pt x="6805" y="631"/>
                  </a:cubicBezTo>
                  <a:cubicBezTo>
                    <a:pt x="6756" y="602"/>
                    <a:pt x="6708" y="573"/>
                    <a:pt x="6659" y="544"/>
                  </a:cubicBezTo>
                  <a:lnTo>
                    <a:pt x="6572" y="495"/>
                  </a:lnTo>
                  <a:lnTo>
                    <a:pt x="6504" y="466"/>
                  </a:lnTo>
                  <a:lnTo>
                    <a:pt x="6465" y="447"/>
                  </a:lnTo>
                  <a:lnTo>
                    <a:pt x="6271" y="350"/>
                  </a:lnTo>
                  <a:lnTo>
                    <a:pt x="6261" y="350"/>
                  </a:lnTo>
                  <a:lnTo>
                    <a:pt x="6222" y="340"/>
                  </a:lnTo>
                  <a:lnTo>
                    <a:pt x="6077" y="272"/>
                  </a:lnTo>
                  <a:lnTo>
                    <a:pt x="6009" y="253"/>
                  </a:lnTo>
                  <a:lnTo>
                    <a:pt x="5941" y="223"/>
                  </a:lnTo>
                  <a:lnTo>
                    <a:pt x="5892" y="204"/>
                  </a:lnTo>
                  <a:cubicBezTo>
                    <a:pt x="5824" y="185"/>
                    <a:pt x="5766" y="165"/>
                    <a:pt x="5698" y="146"/>
                  </a:cubicBezTo>
                  <a:lnTo>
                    <a:pt x="5514" y="97"/>
                  </a:lnTo>
                  <a:lnTo>
                    <a:pt x="5456" y="78"/>
                  </a:lnTo>
                  <a:lnTo>
                    <a:pt x="5388" y="68"/>
                  </a:lnTo>
                  <a:lnTo>
                    <a:pt x="5320" y="49"/>
                  </a:lnTo>
                  <a:lnTo>
                    <a:pt x="5203" y="29"/>
                  </a:lnTo>
                  <a:lnTo>
                    <a:pt x="5145" y="20"/>
                  </a:lnTo>
                  <a:lnTo>
                    <a:pt x="5116" y="20"/>
                  </a:lnTo>
                  <a:cubicBezTo>
                    <a:pt x="5058" y="10"/>
                    <a:pt x="4990" y="10"/>
                    <a:pt x="49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34;p38">
              <a:extLst>
                <a:ext uri="{FF2B5EF4-FFF2-40B4-BE49-F238E27FC236}">
                  <a16:creationId xmlns:a16="http://schemas.microsoft.com/office/drawing/2014/main" id="{4583041B-B683-4263-98D9-5ACDF781D018}"/>
                </a:ext>
              </a:extLst>
            </p:cNvPr>
            <p:cNvSpPr/>
            <p:nvPr/>
          </p:nvSpPr>
          <p:spPr>
            <a:xfrm>
              <a:off x="1821650" y="2533300"/>
              <a:ext cx="669750" cy="549525"/>
            </a:xfrm>
            <a:custGeom>
              <a:avLst/>
              <a:gdLst/>
              <a:ahLst/>
              <a:cxnLst/>
              <a:rect l="l" t="t" r="r" b="b"/>
              <a:pathLst>
                <a:path w="26790" h="21981" extrusionOk="0">
                  <a:moveTo>
                    <a:pt x="8954" y="1"/>
                  </a:moveTo>
                  <a:cubicBezTo>
                    <a:pt x="8213" y="1"/>
                    <a:pt x="7557" y="229"/>
                    <a:pt x="7067" y="714"/>
                  </a:cubicBezTo>
                  <a:cubicBezTo>
                    <a:pt x="6183" y="1578"/>
                    <a:pt x="5902" y="3296"/>
                    <a:pt x="6446" y="5188"/>
                  </a:cubicBezTo>
                  <a:cubicBezTo>
                    <a:pt x="6106" y="4742"/>
                    <a:pt x="5679" y="4363"/>
                    <a:pt x="5203" y="4072"/>
                  </a:cubicBezTo>
                  <a:cubicBezTo>
                    <a:pt x="4844" y="3849"/>
                    <a:pt x="4427" y="3732"/>
                    <a:pt x="4000" y="3732"/>
                  </a:cubicBezTo>
                  <a:cubicBezTo>
                    <a:pt x="3252" y="3771"/>
                    <a:pt x="2767" y="4451"/>
                    <a:pt x="2767" y="5421"/>
                  </a:cubicBezTo>
                  <a:cubicBezTo>
                    <a:pt x="2641" y="5305"/>
                    <a:pt x="2495" y="5198"/>
                    <a:pt x="2340" y="5111"/>
                  </a:cubicBezTo>
                  <a:cubicBezTo>
                    <a:pt x="1978" y="4905"/>
                    <a:pt x="1596" y="4803"/>
                    <a:pt x="1264" y="4803"/>
                  </a:cubicBezTo>
                  <a:cubicBezTo>
                    <a:pt x="1079" y="4803"/>
                    <a:pt x="910" y="4835"/>
                    <a:pt x="767" y="4897"/>
                  </a:cubicBezTo>
                  <a:cubicBezTo>
                    <a:pt x="263" y="5120"/>
                    <a:pt x="1" y="5810"/>
                    <a:pt x="107" y="6635"/>
                  </a:cubicBezTo>
                  <a:lnTo>
                    <a:pt x="26683" y="21980"/>
                  </a:lnTo>
                  <a:cubicBezTo>
                    <a:pt x="26790" y="21301"/>
                    <a:pt x="26615" y="20495"/>
                    <a:pt x="26159" y="19709"/>
                  </a:cubicBezTo>
                  <a:cubicBezTo>
                    <a:pt x="25810" y="19107"/>
                    <a:pt x="25324" y="18593"/>
                    <a:pt x="24732" y="18234"/>
                  </a:cubicBezTo>
                  <a:cubicBezTo>
                    <a:pt x="24616" y="18166"/>
                    <a:pt x="24490" y="18108"/>
                    <a:pt x="24363" y="18059"/>
                  </a:cubicBezTo>
                  <a:cubicBezTo>
                    <a:pt x="24460" y="16244"/>
                    <a:pt x="23597" y="13827"/>
                    <a:pt x="22228" y="12022"/>
                  </a:cubicBezTo>
                  <a:cubicBezTo>
                    <a:pt x="21558" y="11109"/>
                    <a:pt x="20704" y="10342"/>
                    <a:pt x="19733" y="9760"/>
                  </a:cubicBezTo>
                  <a:cubicBezTo>
                    <a:pt x="19015" y="9340"/>
                    <a:pt x="18296" y="9109"/>
                    <a:pt x="17655" y="9109"/>
                  </a:cubicBezTo>
                  <a:cubicBezTo>
                    <a:pt x="17630" y="9109"/>
                    <a:pt x="17604" y="9109"/>
                    <a:pt x="17579" y="9110"/>
                  </a:cubicBezTo>
                  <a:cubicBezTo>
                    <a:pt x="17074" y="7188"/>
                    <a:pt x="16181" y="5383"/>
                    <a:pt x="14968" y="3810"/>
                  </a:cubicBezTo>
                  <a:cubicBezTo>
                    <a:pt x="13978" y="2539"/>
                    <a:pt x="12813" y="1500"/>
                    <a:pt x="11648" y="830"/>
                  </a:cubicBezTo>
                  <a:cubicBezTo>
                    <a:pt x="11376" y="665"/>
                    <a:pt x="11095" y="529"/>
                    <a:pt x="10804" y="403"/>
                  </a:cubicBezTo>
                  <a:cubicBezTo>
                    <a:pt x="10161" y="139"/>
                    <a:pt x="9532" y="1"/>
                    <a:pt x="89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35;p38">
              <a:extLst>
                <a:ext uri="{FF2B5EF4-FFF2-40B4-BE49-F238E27FC236}">
                  <a16:creationId xmlns:a16="http://schemas.microsoft.com/office/drawing/2014/main" id="{F2DE1A4D-1EF4-4210-89B9-D88DFB55CD84}"/>
                </a:ext>
              </a:extLst>
            </p:cNvPr>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36;p38">
              <a:extLst>
                <a:ext uri="{FF2B5EF4-FFF2-40B4-BE49-F238E27FC236}">
                  <a16:creationId xmlns:a16="http://schemas.microsoft.com/office/drawing/2014/main" id="{FFC05793-9C4A-4A3F-BC28-2FA2854885AC}"/>
                </a:ext>
              </a:extLst>
            </p:cNvPr>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37;p38">
              <a:extLst>
                <a:ext uri="{FF2B5EF4-FFF2-40B4-BE49-F238E27FC236}">
                  <a16:creationId xmlns:a16="http://schemas.microsoft.com/office/drawing/2014/main" id="{1678A1EE-503D-4B71-901D-5A56C9A162EA}"/>
                </a:ext>
              </a:extLst>
            </p:cNvPr>
            <p:cNvSpPr/>
            <p:nvPr/>
          </p:nvSpPr>
          <p:spPr>
            <a:xfrm>
              <a:off x="1209175" y="2734575"/>
              <a:ext cx="47600" cy="80100"/>
            </a:xfrm>
            <a:custGeom>
              <a:avLst/>
              <a:gdLst/>
              <a:ahLst/>
              <a:cxnLst/>
              <a:rect l="l" t="t" r="r" b="b"/>
              <a:pathLst>
                <a:path w="1904" h="3204" extrusionOk="0">
                  <a:moveTo>
                    <a:pt x="1127" y="1"/>
                  </a:moveTo>
                  <a:lnTo>
                    <a:pt x="1" y="661"/>
                  </a:lnTo>
                  <a:lnTo>
                    <a:pt x="20" y="680"/>
                  </a:lnTo>
                  <a:lnTo>
                    <a:pt x="20" y="690"/>
                  </a:lnTo>
                  <a:cubicBezTo>
                    <a:pt x="30" y="700"/>
                    <a:pt x="40" y="719"/>
                    <a:pt x="49" y="729"/>
                  </a:cubicBezTo>
                  <a:cubicBezTo>
                    <a:pt x="49" y="729"/>
                    <a:pt x="59" y="738"/>
                    <a:pt x="59" y="748"/>
                  </a:cubicBezTo>
                  <a:lnTo>
                    <a:pt x="88" y="797"/>
                  </a:lnTo>
                  <a:cubicBezTo>
                    <a:pt x="88" y="806"/>
                    <a:pt x="98" y="816"/>
                    <a:pt x="108" y="826"/>
                  </a:cubicBezTo>
                  <a:lnTo>
                    <a:pt x="127" y="874"/>
                  </a:lnTo>
                  <a:lnTo>
                    <a:pt x="176" y="942"/>
                  </a:lnTo>
                  <a:lnTo>
                    <a:pt x="195" y="991"/>
                  </a:lnTo>
                  <a:cubicBezTo>
                    <a:pt x="214" y="1020"/>
                    <a:pt x="234" y="1049"/>
                    <a:pt x="253" y="1088"/>
                  </a:cubicBezTo>
                  <a:lnTo>
                    <a:pt x="273" y="1127"/>
                  </a:lnTo>
                  <a:cubicBezTo>
                    <a:pt x="302" y="1175"/>
                    <a:pt x="331" y="1233"/>
                    <a:pt x="360" y="1292"/>
                  </a:cubicBezTo>
                  <a:lnTo>
                    <a:pt x="399" y="1369"/>
                  </a:lnTo>
                  <a:cubicBezTo>
                    <a:pt x="408" y="1389"/>
                    <a:pt x="418" y="1408"/>
                    <a:pt x="428" y="1437"/>
                  </a:cubicBezTo>
                  <a:cubicBezTo>
                    <a:pt x="447" y="1476"/>
                    <a:pt x="467" y="1525"/>
                    <a:pt x="496" y="1583"/>
                  </a:cubicBezTo>
                  <a:lnTo>
                    <a:pt x="496" y="1593"/>
                  </a:lnTo>
                  <a:lnTo>
                    <a:pt x="554" y="1728"/>
                  </a:lnTo>
                  <a:lnTo>
                    <a:pt x="564" y="1767"/>
                  </a:lnTo>
                  <a:cubicBezTo>
                    <a:pt x="583" y="1816"/>
                    <a:pt x="603" y="1864"/>
                    <a:pt x="622" y="1913"/>
                  </a:cubicBezTo>
                  <a:cubicBezTo>
                    <a:pt x="622" y="1923"/>
                    <a:pt x="622" y="1923"/>
                    <a:pt x="622" y="1923"/>
                  </a:cubicBezTo>
                  <a:cubicBezTo>
                    <a:pt x="641" y="1981"/>
                    <a:pt x="661" y="2029"/>
                    <a:pt x="671" y="2078"/>
                  </a:cubicBezTo>
                  <a:cubicBezTo>
                    <a:pt x="671" y="2088"/>
                    <a:pt x="671" y="2088"/>
                    <a:pt x="671" y="2097"/>
                  </a:cubicBezTo>
                  <a:cubicBezTo>
                    <a:pt x="690" y="2156"/>
                    <a:pt x="709" y="2204"/>
                    <a:pt x="719" y="2262"/>
                  </a:cubicBezTo>
                  <a:cubicBezTo>
                    <a:pt x="719" y="2262"/>
                    <a:pt x="719" y="2262"/>
                    <a:pt x="719" y="2272"/>
                  </a:cubicBezTo>
                  <a:cubicBezTo>
                    <a:pt x="738" y="2321"/>
                    <a:pt x="748" y="2379"/>
                    <a:pt x="758" y="2437"/>
                  </a:cubicBezTo>
                  <a:cubicBezTo>
                    <a:pt x="758" y="2437"/>
                    <a:pt x="758" y="2437"/>
                    <a:pt x="758" y="2447"/>
                  </a:cubicBezTo>
                  <a:cubicBezTo>
                    <a:pt x="768" y="2495"/>
                    <a:pt x="777" y="2554"/>
                    <a:pt x="777" y="2602"/>
                  </a:cubicBezTo>
                  <a:cubicBezTo>
                    <a:pt x="777" y="2660"/>
                    <a:pt x="787" y="2719"/>
                    <a:pt x="787" y="2767"/>
                  </a:cubicBezTo>
                  <a:cubicBezTo>
                    <a:pt x="787" y="2816"/>
                    <a:pt x="787" y="2864"/>
                    <a:pt x="768" y="2922"/>
                  </a:cubicBezTo>
                  <a:cubicBezTo>
                    <a:pt x="768" y="2961"/>
                    <a:pt x="748" y="3000"/>
                    <a:pt x="729" y="3039"/>
                  </a:cubicBezTo>
                  <a:cubicBezTo>
                    <a:pt x="719" y="3058"/>
                    <a:pt x="709" y="3078"/>
                    <a:pt x="690" y="3097"/>
                  </a:cubicBezTo>
                  <a:cubicBezTo>
                    <a:pt x="671" y="3136"/>
                    <a:pt x="632" y="3175"/>
                    <a:pt x="583" y="3204"/>
                  </a:cubicBezTo>
                  <a:lnTo>
                    <a:pt x="1709" y="2544"/>
                  </a:lnTo>
                  <a:cubicBezTo>
                    <a:pt x="1758" y="2515"/>
                    <a:pt x="1787" y="2486"/>
                    <a:pt x="1816" y="2437"/>
                  </a:cubicBezTo>
                  <a:cubicBezTo>
                    <a:pt x="1816" y="2437"/>
                    <a:pt x="1826" y="2437"/>
                    <a:pt x="1835" y="2427"/>
                  </a:cubicBezTo>
                  <a:cubicBezTo>
                    <a:pt x="1845" y="2418"/>
                    <a:pt x="1855" y="2398"/>
                    <a:pt x="1855" y="2389"/>
                  </a:cubicBezTo>
                  <a:cubicBezTo>
                    <a:pt x="1864" y="2369"/>
                    <a:pt x="1864" y="2359"/>
                    <a:pt x="1874" y="2350"/>
                  </a:cubicBezTo>
                  <a:cubicBezTo>
                    <a:pt x="1874" y="2340"/>
                    <a:pt x="1884" y="2321"/>
                    <a:pt x="1884" y="2311"/>
                  </a:cubicBezTo>
                  <a:cubicBezTo>
                    <a:pt x="1894" y="2301"/>
                    <a:pt x="1884" y="2291"/>
                    <a:pt x="1894" y="2282"/>
                  </a:cubicBezTo>
                  <a:cubicBezTo>
                    <a:pt x="1903" y="2272"/>
                    <a:pt x="1894" y="2272"/>
                    <a:pt x="1894" y="2262"/>
                  </a:cubicBezTo>
                  <a:lnTo>
                    <a:pt x="1894" y="2253"/>
                  </a:lnTo>
                  <a:lnTo>
                    <a:pt x="1894" y="2214"/>
                  </a:lnTo>
                  <a:cubicBezTo>
                    <a:pt x="1894" y="2204"/>
                    <a:pt x="1894" y="2194"/>
                    <a:pt x="1894" y="2185"/>
                  </a:cubicBezTo>
                  <a:cubicBezTo>
                    <a:pt x="1894" y="2175"/>
                    <a:pt x="1894" y="2156"/>
                    <a:pt x="1894" y="2146"/>
                  </a:cubicBezTo>
                  <a:lnTo>
                    <a:pt x="1894" y="2117"/>
                  </a:lnTo>
                  <a:cubicBezTo>
                    <a:pt x="1884" y="2078"/>
                    <a:pt x="1884" y="2068"/>
                    <a:pt x="1884" y="2049"/>
                  </a:cubicBezTo>
                  <a:lnTo>
                    <a:pt x="1884" y="2000"/>
                  </a:lnTo>
                  <a:lnTo>
                    <a:pt x="1884" y="1942"/>
                  </a:lnTo>
                  <a:lnTo>
                    <a:pt x="1884" y="1884"/>
                  </a:lnTo>
                  <a:cubicBezTo>
                    <a:pt x="1884" y="1874"/>
                    <a:pt x="1874" y="1845"/>
                    <a:pt x="1874" y="1826"/>
                  </a:cubicBezTo>
                  <a:cubicBezTo>
                    <a:pt x="1874" y="1806"/>
                    <a:pt x="1864" y="1796"/>
                    <a:pt x="1864" y="1777"/>
                  </a:cubicBezTo>
                  <a:lnTo>
                    <a:pt x="1864" y="1767"/>
                  </a:lnTo>
                  <a:lnTo>
                    <a:pt x="1864" y="1758"/>
                  </a:lnTo>
                  <a:lnTo>
                    <a:pt x="1855" y="1690"/>
                  </a:lnTo>
                  <a:lnTo>
                    <a:pt x="1835" y="1612"/>
                  </a:lnTo>
                  <a:lnTo>
                    <a:pt x="1835" y="1602"/>
                  </a:lnTo>
                  <a:lnTo>
                    <a:pt x="1835" y="1593"/>
                  </a:lnTo>
                  <a:lnTo>
                    <a:pt x="1816" y="1525"/>
                  </a:lnTo>
                  <a:cubicBezTo>
                    <a:pt x="1806" y="1496"/>
                    <a:pt x="1796" y="1466"/>
                    <a:pt x="1787" y="1437"/>
                  </a:cubicBezTo>
                  <a:lnTo>
                    <a:pt x="1787" y="1428"/>
                  </a:lnTo>
                  <a:lnTo>
                    <a:pt x="1787" y="1418"/>
                  </a:lnTo>
                  <a:cubicBezTo>
                    <a:pt x="1777" y="1389"/>
                    <a:pt x="1777" y="1369"/>
                    <a:pt x="1767" y="1340"/>
                  </a:cubicBezTo>
                  <a:cubicBezTo>
                    <a:pt x="1758" y="1321"/>
                    <a:pt x="1748" y="1292"/>
                    <a:pt x="1738" y="1263"/>
                  </a:cubicBezTo>
                  <a:lnTo>
                    <a:pt x="1738" y="1243"/>
                  </a:lnTo>
                  <a:cubicBezTo>
                    <a:pt x="1729" y="1214"/>
                    <a:pt x="1709" y="1175"/>
                    <a:pt x="1699" y="1146"/>
                  </a:cubicBezTo>
                  <a:cubicBezTo>
                    <a:pt x="1699" y="1127"/>
                    <a:pt x="1690" y="1117"/>
                    <a:pt x="1680" y="1107"/>
                  </a:cubicBezTo>
                  <a:lnTo>
                    <a:pt x="1670" y="1068"/>
                  </a:lnTo>
                  <a:cubicBezTo>
                    <a:pt x="1670" y="1059"/>
                    <a:pt x="1661" y="1049"/>
                    <a:pt x="1651" y="1030"/>
                  </a:cubicBezTo>
                  <a:cubicBezTo>
                    <a:pt x="1641" y="1000"/>
                    <a:pt x="1622" y="962"/>
                    <a:pt x="1612" y="933"/>
                  </a:cubicBezTo>
                  <a:lnTo>
                    <a:pt x="1612" y="913"/>
                  </a:lnTo>
                  <a:cubicBezTo>
                    <a:pt x="1593" y="874"/>
                    <a:pt x="1573" y="826"/>
                    <a:pt x="1554" y="787"/>
                  </a:cubicBezTo>
                  <a:lnTo>
                    <a:pt x="1544" y="777"/>
                  </a:lnTo>
                  <a:lnTo>
                    <a:pt x="1515" y="709"/>
                  </a:lnTo>
                  <a:lnTo>
                    <a:pt x="1476" y="641"/>
                  </a:lnTo>
                  <a:lnTo>
                    <a:pt x="1476" y="632"/>
                  </a:lnTo>
                  <a:cubicBezTo>
                    <a:pt x="1447" y="573"/>
                    <a:pt x="1418" y="515"/>
                    <a:pt x="1399" y="467"/>
                  </a:cubicBezTo>
                  <a:cubicBezTo>
                    <a:pt x="1389" y="457"/>
                    <a:pt x="1379" y="447"/>
                    <a:pt x="1379" y="428"/>
                  </a:cubicBezTo>
                  <a:cubicBezTo>
                    <a:pt x="1360" y="399"/>
                    <a:pt x="1340" y="370"/>
                    <a:pt x="1321" y="331"/>
                  </a:cubicBezTo>
                  <a:lnTo>
                    <a:pt x="1301" y="292"/>
                  </a:lnTo>
                  <a:cubicBezTo>
                    <a:pt x="1282" y="263"/>
                    <a:pt x="1272" y="243"/>
                    <a:pt x="1253" y="214"/>
                  </a:cubicBezTo>
                  <a:lnTo>
                    <a:pt x="1243" y="205"/>
                  </a:lnTo>
                  <a:lnTo>
                    <a:pt x="1234" y="175"/>
                  </a:lnTo>
                  <a:lnTo>
                    <a:pt x="1214" y="137"/>
                  </a:lnTo>
                  <a:lnTo>
                    <a:pt x="1185" y="98"/>
                  </a:lnTo>
                  <a:cubicBezTo>
                    <a:pt x="1175" y="88"/>
                    <a:pt x="1175" y="78"/>
                    <a:pt x="1175" y="69"/>
                  </a:cubicBezTo>
                  <a:lnTo>
                    <a:pt x="1146" y="40"/>
                  </a:lnTo>
                  <a:lnTo>
                    <a:pt x="1146" y="30"/>
                  </a:lnTo>
                  <a:lnTo>
                    <a:pt x="1127"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38;p38">
              <a:extLst>
                <a:ext uri="{FF2B5EF4-FFF2-40B4-BE49-F238E27FC236}">
                  <a16:creationId xmlns:a16="http://schemas.microsoft.com/office/drawing/2014/main" id="{5EA095BE-318D-4369-8B96-A2DE944BF6B1}"/>
                </a:ext>
              </a:extLst>
            </p:cNvPr>
            <p:cNvSpPr/>
            <p:nvPr/>
          </p:nvSpPr>
          <p:spPr>
            <a:xfrm>
              <a:off x="1187575" y="2750600"/>
              <a:ext cx="40550" cy="65075"/>
            </a:xfrm>
            <a:custGeom>
              <a:avLst/>
              <a:gdLst/>
              <a:ahLst/>
              <a:cxnLst/>
              <a:rect l="l" t="t" r="r" b="b"/>
              <a:pathLst>
                <a:path w="1622" h="2603" extrusionOk="0">
                  <a:moveTo>
                    <a:pt x="816" y="0"/>
                  </a:moveTo>
                  <a:cubicBezTo>
                    <a:pt x="777" y="10"/>
                    <a:pt x="11" y="330"/>
                    <a:pt x="1" y="1175"/>
                  </a:cubicBezTo>
                  <a:cubicBezTo>
                    <a:pt x="1" y="1699"/>
                    <a:pt x="428" y="2262"/>
                    <a:pt x="816" y="2485"/>
                  </a:cubicBezTo>
                  <a:cubicBezTo>
                    <a:pt x="949" y="2562"/>
                    <a:pt x="1086" y="2603"/>
                    <a:pt x="1208" y="2603"/>
                  </a:cubicBezTo>
                  <a:cubicBezTo>
                    <a:pt x="1442" y="2603"/>
                    <a:pt x="1622" y="2451"/>
                    <a:pt x="1622" y="2107"/>
                  </a:cubicBezTo>
                  <a:cubicBezTo>
                    <a:pt x="1622" y="1262"/>
                    <a:pt x="855" y="59"/>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39;p38">
              <a:extLst>
                <a:ext uri="{FF2B5EF4-FFF2-40B4-BE49-F238E27FC236}">
                  <a16:creationId xmlns:a16="http://schemas.microsoft.com/office/drawing/2014/main" id="{B249047A-9D09-4561-9AD3-E167AA755307}"/>
                </a:ext>
              </a:extLst>
            </p:cNvPr>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40;p38">
              <a:extLst>
                <a:ext uri="{FF2B5EF4-FFF2-40B4-BE49-F238E27FC236}">
                  <a16:creationId xmlns:a16="http://schemas.microsoft.com/office/drawing/2014/main" id="{EE4F7319-7BAA-45F7-BC88-4176D3E33345}"/>
                </a:ext>
              </a:extLst>
            </p:cNvPr>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41;p38">
              <a:extLst>
                <a:ext uri="{FF2B5EF4-FFF2-40B4-BE49-F238E27FC236}">
                  <a16:creationId xmlns:a16="http://schemas.microsoft.com/office/drawing/2014/main" id="{5C5255F0-AD77-492E-A900-06B0728EA430}"/>
                </a:ext>
              </a:extLst>
            </p:cNvPr>
            <p:cNvSpPr/>
            <p:nvPr/>
          </p:nvSpPr>
          <p:spPr>
            <a:xfrm>
              <a:off x="1606900" y="2979175"/>
              <a:ext cx="48300" cy="79625"/>
            </a:xfrm>
            <a:custGeom>
              <a:avLst/>
              <a:gdLst/>
              <a:ahLst/>
              <a:cxnLst/>
              <a:rect l="l" t="t" r="r" b="b"/>
              <a:pathLst>
                <a:path w="1932" h="3185" extrusionOk="0">
                  <a:moveTo>
                    <a:pt x="1165" y="1"/>
                  </a:moveTo>
                  <a:lnTo>
                    <a:pt x="0" y="651"/>
                  </a:lnTo>
                  <a:cubicBezTo>
                    <a:pt x="10" y="651"/>
                    <a:pt x="10" y="661"/>
                    <a:pt x="20" y="670"/>
                  </a:cubicBezTo>
                  <a:lnTo>
                    <a:pt x="30" y="680"/>
                  </a:lnTo>
                  <a:lnTo>
                    <a:pt x="49" y="719"/>
                  </a:lnTo>
                  <a:lnTo>
                    <a:pt x="59" y="738"/>
                  </a:lnTo>
                  <a:lnTo>
                    <a:pt x="88" y="777"/>
                  </a:lnTo>
                  <a:lnTo>
                    <a:pt x="107" y="816"/>
                  </a:lnTo>
                  <a:lnTo>
                    <a:pt x="136" y="855"/>
                  </a:lnTo>
                  <a:cubicBezTo>
                    <a:pt x="146" y="884"/>
                    <a:pt x="156" y="903"/>
                    <a:pt x="175" y="933"/>
                  </a:cubicBezTo>
                  <a:lnTo>
                    <a:pt x="204" y="971"/>
                  </a:lnTo>
                  <a:cubicBezTo>
                    <a:pt x="214" y="1010"/>
                    <a:pt x="233" y="1039"/>
                    <a:pt x="253" y="1068"/>
                  </a:cubicBezTo>
                  <a:lnTo>
                    <a:pt x="272" y="1107"/>
                  </a:lnTo>
                  <a:cubicBezTo>
                    <a:pt x="301" y="1165"/>
                    <a:pt x="330" y="1214"/>
                    <a:pt x="360" y="1272"/>
                  </a:cubicBezTo>
                  <a:lnTo>
                    <a:pt x="398" y="1360"/>
                  </a:lnTo>
                  <a:cubicBezTo>
                    <a:pt x="408" y="1379"/>
                    <a:pt x="418" y="1398"/>
                    <a:pt x="428" y="1418"/>
                  </a:cubicBezTo>
                  <a:lnTo>
                    <a:pt x="495" y="1563"/>
                  </a:lnTo>
                  <a:lnTo>
                    <a:pt x="495" y="1583"/>
                  </a:lnTo>
                  <a:cubicBezTo>
                    <a:pt x="515" y="1622"/>
                    <a:pt x="534" y="1670"/>
                    <a:pt x="554" y="1719"/>
                  </a:cubicBezTo>
                  <a:lnTo>
                    <a:pt x="563" y="1748"/>
                  </a:lnTo>
                  <a:cubicBezTo>
                    <a:pt x="583" y="1796"/>
                    <a:pt x="602" y="1855"/>
                    <a:pt x="622" y="1903"/>
                  </a:cubicBezTo>
                  <a:cubicBezTo>
                    <a:pt x="622" y="1903"/>
                    <a:pt x="622" y="1913"/>
                    <a:pt x="622" y="1913"/>
                  </a:cubicBezTo>
                  <a:cubicBezTo>
                    <a:pt x="641" y="1961"/>
                    <a:pt x="660" y="2020"/>
                    <a:pt x="680" y="2068"/>
                  </a:cubicBezTo>
                  <a:lnTo>
                    <a:pt x="680" y="2088"/>
                  </a:lnTo>
                  <a:cubicBezTo>
                    <a:pt x="690" y="2136"/>
                    <a:pt x="709" y="2194"/>
                    <a:pt x="728" y="2253"/>
                  </a:cubicBezTo>
                  <a:cubicBezTo>
                    <a:pt x="738" y="2311"/>
                    <a:pt x="748" y="2369"/>
                    <a:pt x="758" y="2427"/>
                  </a:cubicBezTo>
                  <a:lnTo>
                    <a:pt x="758" y="2437"/>
                  </a:lnTo>
                  <a:cubicBezTo>
                    <a:pt x="767" y="2486"/>
                    <a:pt x="777" y="2544"/>
                    <a:pt x="787" y="2592"/>
                  </a:cubicBezTo>
                  <a:cubicBezTo>
                    <a:pt x="787" y="2651"/>
                    <a:pt x="787" y="2699"/>
                    <a:pt x="787" y="2757"/>
                  </a:cubicBezTo>
                  <a:cubicBezTo>
                    <a:pt x="787" y="2806"/>
                    <a:pt x="787" y="2854"/>
                    <a:pt x="777" y="2903"/>
                  </a:cubicBezTo>
                  <a:cubicBezTo>
                    <a:pt x="767" y="2951"/>
                    <a:pt x="758" y="2990"/>
                    <a:pt x="738" y="3029"/>
                  </a:cubicBezTo>
                  <a:cubicBezTo>
                    <a:pt x="728" y="3049"/>
                    <a:pt x="709" y="3068"/>
                    <a:pt x="699" y="3087"/>
                  </a:cubicBezTo>
                  <a:cubicBezTo>
                    <a:pt x="675" y="3120"/>
                    <a:pt x="644" y="3152"/>
                    <a:pt x="611" y="3174"/>
                  </a:cubicBezTo>
                  <a:lnTo>
                    <a:pt x="611" y="3174"/>
                  </a:lnTo>
                  <a:lnTo>
                    <a:pt x="1718" y="2534"/>
                  </a:lnTo>
                  <a:cubicBezTo>
                    <a:pt x="1757" y="2505"/>
                    <a:pt x="1796" y="2466"/>
                    <a:pt x="1825" y="2427"/>
                  </a:cubicBezTo>
                  <a:cubicBezTo>
                    <a:pt x="1825" y="2427"/>
                    <a:pt x="1835" y="2418"/>
                    <a:pt x="1835" y="2418"/>
                  </a:cubicBezTo>
                  <a:cubicBezTo>
                    <a:pt x="1845" y="2398"/>
                    <a:pt x="1854" y="2388"/>
                    <a:pt x="1864" y="2369"/>
                  </a:cubicBezTo>
                  <a:cubicBezTo>
                    <a:pt x="1864" y="2359"/>
                    <a:pt x="1874" y="2350"/>
                    <a:pt x="1874" y="2340"/>
                  </a:cubicBezTo>
                  <a:cubicBezTo>
                    <a:pt x="1874" y="2321"/>
                    <a:pt x="1883" y="2311"/>
                    <a:pt x="1893" y="2301"/>
                  </a:cubicBezTo>
                  <a:cubicBezTo>
                    <a:pt x="1893" y="2291"/>
                    <a:pt x="1893" y="2282"/>
                    <a:pt x="1893" y="2262"/>
                  </a:cubicBezTo>
                  <a:cubicBezTo>
                    <a:pt x="1893" y="2262"/>
                    <a:pt x="1893" y="2253"/>
                    <a:pt x="1893" y="2253"/>
                  </a:cubicBezTo>
                  <a:lnTo>
                    <a:pt x="1893" y="2233"/>
                  </a:lnTo>
                  <a:lnTo>
                    <a:pt x="1893" y="2204"/>
                  </a:lnTo>
                  <a:lnTo>
                    <a:pt x="1893" y="2175"/>
                  </a:lnTo>
                  <a:lnTo>
                    <a:pt x="1893" y="2136"/>
                  </a:lnTo>
                  <a:cubicBezTo>
                    <a:pt x="1893" y="2126"/>
                    <a:pt x="1893" y="2117"/>
                    <a:pt x="1893" y="2107"/>
                  </a:cubicBezTo>
                  <a:cubicBezTo>
                    <a:pt x="1932" y="2088"/>
                    <a:pt x="1932" y="2068"/>
                    <a:pt x="1932" y="2049"/>
                  </a:cubicBezTo>
                  <a:lnTo>
                    <a:pt x="1932" y="2000"/>
                  </a:lnTo>
                  <a:lnTo>
                    <a:pt x="1932" y="1942"/>
                  </a:lnTo>
                  <a:lnTo>
                    <a:pt x="1932" y="1932"/>
                  </a:lnTo>
                  <a:cubicBezTo>
                    <a:pt x="1932" y="1923"/>
                    <a:pt x="1932" y="1903"/>
                    <a:pt x="1922" y="1884"/>
                  </a:cubicBezTo>
                  <a:cubicBezTo>
                    <a:pt x="1922" y="1864"/>
                    <a:pt x="1922" y="1845"/>
                    <a:pt x="1913" y="1826"/>
                  </a:cubicBezTo>
                  <a:cubicBezTo>
                    <a:pt x="1913" y="1806"/>
                    <a:pt x="1913" y="1787"/>
                    <a:pt x="1913" y="1777"/>
                  </a:cubicBezTo>
                  <a:lnTo>
                    <a:pt x="1913" y="1767"/>
                  </a:lnTo>
                  <a:lnTo>
                    <a:pt x="1913" y="1758"/>
                  </a:lnTo>
                  <a:cubicBezTo>
                    <a:pt x="1913" y="1728"/>
                    <a:pt x="1903" y="1709"/>
                    <a:pt x="1893" y="1680"/>
                  </a:cubicBezTo>
                  <a:cubicBezTo>
                    <a:pt x="1883" y="1661"/>
                    <a:pt x="1883" y="1631"/>
                    <a:pt x="1874" y="1602"/>
                  </a:cubicBezTo>
                  <a:cubicBezTo>
                    <a:pt x="1874" y="1593"/>
                    <a:pt x="1874" y="1593"/>
                    <a:pt x="1874" y="1593"/>
                  </a:cubicBezTo>
                  <a:lnTo>
                    <a:pt x="1854" y="1525"/>
                  </a:lnTo>
                  <a:lnTo>
                    <a:pt x="1835" y="1437"/>
                  </a:lnTo>
                  <a:lnTo>
                    <a:pt x="1835" y="1428"/>
                  </a:lnTo>
                  <a:cubicBezTo>
                    <a:pt x="1835" y="1418"/>
                    <a:pt x="1835" y="1418"/>
                    <a:pt x="1835" y="1408"/>
                  </a:cubicBezTo>
                  <a:cubicBezTo>
                    <a:pt x="1825" y="1389"/>
                    <a:pt x="1816" y="1360"/>
                    <a:pt x="1806" y="1340"/>
                  </a:cubicBezTo>
                  <a:cubicBezTo>
                    <a:pt x="1796" y="1311"/>
                    <a:pt x="1786" y="1282"/>
                    <a:pt x="1777" y="1253"/>
                  </a:cubicBezTo>
                  <a:lnTo>
                    <a:pt x="1777" y="1243"/>
                  </a:lnTo>
                  <a:lnTo>
                    <a:pt x="1738" y="1136"/>
                  </a:lnTo>
                  <a:cubicBezTo>
                    <a:pt x="1738" y="1127"/>
                    <a:pt x="1728" y="1117"/>
                    <a:pt x="1728" y="1098"/>
                  </a:cubicBezTo>
                  <a:lnTo>
                    <a:pt x="1709" y="1068"/>
                  </a:lnTo>
                  <a:lnTo>
                    <a:pt x="1699" y="1030"/>
                  </a:lnTo>
                  <a:cubicBezTo>
                    <a:pt x="1680" y="991"/>
                    <a:pt x="1670" y="962"/>
                    <a:pt x="1651" y="923"/>
                  </a:cubicBezTo>
                  <a:lnTo>
                    <a:pt x="1651" y="913"/>
                  </a:lnTo>
                  <a:cubicBezTo>
                    <a:pt x="1631" y="874"/>
                    <a:pt x="1612" y="826"/>
                    <a:pt x="1592" y="787"/>
                  </a:cubicBezTo>
                  <a:cubicBezTo>
                    <a:pt x="1592" y="777"/>
                    <a:pt x="1592" y="777"/>
                    <a:pt x="1583" y="768"/>
                  </a:cubicBezTo>
                  <a:lnTo>
                    <a:pt x="1553" y="700"/>
                  </a:lnTo>
                  <a:cubicBezTo>
                    <a:pt x="1544" y="680"/>
                    <a:pt x="1534" y="661"/>
                    <a:pt x="1524" y="641"/>
                  </a:cubicBezTo>
                  <a:lnTo>
                    <a:pt x="1515" y="622"/>
                  </a:lnTo>
                  <a:cubicBezTo>
                    <a:pt x="1486" y="573"/>
                    <a:pt x="1456" y="515"/>
                    <a:pt x="1427" y="467"/>
                  </a:cubicBezTo>
                  <a:lnTo>
                    <a:pt x="1418" y="428"/>
                  </a:lnTo>
                  <a:lnTo>
                    <a:pt x="1359" y="331"/>
                  </a:lnTo>
                  <a:lnTo>
                    <a:pt x="1330" y="282"/>
                  </a:lnTo>
                  <a:lnTo>
                    <a:pt x="1291" y="214"/>
                  </a:lnTo>
                  <a:cubicBezTo>
                    <a:pt x="1291" y="205"/>
                    <a:pt x="1291" y="205"/>
                    <a:pt x="1282" y="195"/>
                  </a:cubicBezTo>
                  <a:lnTo>
                    <a:pt x="1262" y="166"/>
                  </a:lnTo>
                  <a:lnTo>
                    <a:pt x="1243" y="137"/>
                  </a:lnTo>
                  <a:lnTo>
                    <a:pt x="1223" y="88"/>
                  </a:lnTo>
                  <a:cubicBezTo>
                    <a:pt x="1214" y="88"/>
                    <a:pt x="1214" y="78"/>
                    <a:pt x="1204" y="69"/>
                  </a:cubicBezTo>
                  <a:lnTo>
                    <a:pt x="1185" y="40"/>
                  </a:lnTo>
                  <a:lnTo>
                    <a:pt x="1175" y="20"/>
                  </a:lnTo>
                  <a:lnTo>
                    <a:pt x="1165" y="1"/>
                  </a:lnTo>
                  <a:close/>
                  <a:moveTo>
                    <a:pt x="611" y="3174"/>
                  </a:moveTo>
                  <a:lnTo>
                    <a:pt x="593" y="3184"/>
                  </a:lnTo>
                  <a:cubicBezTo>
                    <a:pt x="599" y="3181"/>
                    <a:pt x="605" y="3178"/>
                    <a:pt x="611" y="3174"/>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42;p38">
              <a:extLst>
                <a:ext uri="{FF2B5EF4-FFF2-40B4-BE49-F238E27FC236}">
                  <a16:creationId xmlns:a16="http://schemas.microsoft.com/office/drawing/2014/main" id="{C0AAEFDB-0BE7-430D-B185-A886925F14E7}"/>
                </a:ext>
              </a:extLst>
            </p:cNvPr>
            <p:cNvSpPr/>
            <p:nvPr/>
          </p:nvSpPr>
          <p:spPr>
            <a:xfrm>
              <a:off x="1586525" y="2995450"/>
              <a:ext cx="40550" cy="65075"/>
            </a:xfrm>
            <a:custGeom>
              <a:avLst/>
              <a:gdLst/>
              <a:ahLst/>
              <a:cxnLst/>
              <a:rect l="l" t="t" r="r" b="b"/>
              <a:pathLst>
                <a:path w="1622" h="2603" extrusionOk="0">
                  <a:moveTo>
                    <a:pt x="815" y="0"/>
                  </a:moveTo>
                  <a:cubicBezTo>
                    <a:pt x="777" y="10"/>
                    <a:pt x="10" y="320"/>
                    <a:pt x="10" y="1175"/>
                  </a:cubicBezTo>
                  <a:cubicBezTo>
                    <a:pt x="0" y="1689"/>
                    <a:pt x="427" y="2262"/>
                    <a:pt x="815" y="2485"/>
                  </a:cubicBezTo>
                  <a:cubicBezTo>
                    <a:pt x="948" y="2561"/>
                    <a:pt x="1085" y="2603"/>
                    <a:pt x="1207" y="2603"/>
                  </a:cubicBezTo>
                  <a:cubicBezTo>
                    <a:pt x="1441" y="2603"/>
                    <a:pt x="1621" y="2451"/>
                    <a:pt x="1621" y="2106"/>
                  </a:cubicBezTo>
                  <a:cubicBezTo>
                    <a:pt x="1621" y="1262"/>
                    <a:pt x="854" y="5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43;p38">
              <a:extLst>
                <a:ext uri="{FF2B5EF4-FFF2-40B4-BE49-F238E27FC236}">
                  <a16:creationId xmlns:a16="http://schemas.microsoft.com/office/drawing/2014/main" id="{D51C83F3-6541-4C39-BE40-B1131DDC91A9}"/>
                </a:ext>
              </a:extLst>
            </p:cNvPr>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44;p38">
              <a:extLst>
                <a:ext uri="{FF2B5EF4-FFF2-40B4-BE49-F238E27FC236}">
                  <a16:creationId xmlns:a16="http://schemas.microsoft.com/office/drawing/2014/main" id="{4B663444-71AD-4299-B5B1-920FED67C457}"/>
                </a:ext>
              </a:extLst>
            </p:cNvPr>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45;p38">
              <a:extLst>
                <a:ext uri="{FF2B5EF4-FFF2-40B4-BE49-F238E27FC236}">
                  <a16:creationId xmlns:a16="http://schemas.microsoft.com/office/drawing/2014/main" id="{7776516E-32AC-472F-9ED4-D15BE872A59A}"/>
                </a:ext>
              </a:extLst>
            </p:cNvPr>
            <p:cNvSpPr/>
            <p:nvPr/>
          </p:nvSpPr>
          <p:spPr>
            <a:xfrm>
              <a:off x="1435100" y="3135200"/>
              <a:ext cx="47575" cy="79875"/>
            </a:xfrm>
            <a:custGeom>
              <a:avLst/>
              <a:gdLst/>
              <a:ahLst/>
              <a:cxnLst/>
              <a:rect l="l" t="t" r="r" b="b"/>
              <a:pathLst>
                <a:path w="1903" h="3195" extrusionOk="0">
                  <a:moveTo>
                    <a:pt x="1126" y="1"/>
                  </a:moveTo>
                  <a:lnTo>
                    <a:pt x="0" y="651"/>
                  </a:lnTo>
                  <a:lnTo>
                    <a:pt x="20" y="671"/>
                  </a:lnTo>
                  <a:cubicBezTo>
                    <a:pt x="20" y="680"/>
                    <a:pt x="20" y="680"/>
                    <a:pt x="20" y="680"/>
                  </a:cubicBezTo>
                  <a:cubicBezTo>
                    <a:pt x="30" y="690"/>
                    <a:pt x="39" y="709"/>
                    <a:pt x="49" y="719"/>
                  </a:cubicBezTo>
                  <a:cubicBezTo>
                    <a:pt x="49" y="729"/>
                    <a:pt x="59" y="729"/>
                    <a:pt x="59" y="739"/>
                  </a:cubicBezTo>
                  <a:lnTo>
                    <a:pt x="88" y="787"/>
                  </a:lnTo>
                  <a:lnTo>
                    <a:pt x="107" y="816"/>
                  </a:lnTo>
                  <a:lnTo>
                    <a:pt x="127" y="865"/>
                  </a:lnTo>
                  <a:cubicBezTo>
                    <a:pt x="146" y="884"/>
                    <a:pt x="156" y="913"/>
                    <a:pt x="175" y="933"/>
                  </a:cubicBezTo>
                  <a:lnTo>
                    <a:pt x="195" y="981"/>
                  </a:lnTo>
                  <a:cubicBezTo>
                    <a:pt x="214" y="1010"/>
                    <a:pt x="233" y="1039"/>
                    <a:pt x="253" y="1078"/>
                  </a:cubicBezTo>
                  <a:lnTo>
                    <a:pt x="272" y="1117"/>
                  </a:lnTo>
                  <a:cubicBezTo>
                    <a:pt x="301" y="1166"/>
                    <a:pt x="330" y="1224"/>
                    <a:pt x="360" y="1282"/>
                  </a:cubicBezTo>
                  <a:lnTo>
                    <a:pt x="398" y="1360"/>
                  </a:lnTo>
                  <a:cubicBezTo>
                    <a:pt x="408" y="1379"/>
                    <a:pt x="418" y="1399"/>
                    <a:pt x="427" y="1428"/>
                  </a:cubicBezTo>
                  <a:cubicBezTo>
                    <a:pt x="447" y="1467"/>
                    <a:pt x="476" y="1515"/>
                    <a:pt x="495" y="1573"/>
                  </a:cubicBezTo>
                  <a:cubicBezTo>
                    <a:pt x="495" y="1573"/>
                    <a:pt x="495" y="1573"/>
                    <a:pt x="495" y="1583"/>
                  </a:cubicBezTo>
                  <a:lnTo>
                    <a:pt x="554" y="1719"/>
                  </a:lnTo>
                  <a:lnTo>
                    <a:pt x="573" y="1758"/>
                  </a:lnTo>
                  <a:cubicBezTo>
                    <a:pt x="592" y="1806"/>
                    <a:pt x="612" y="1855"/>
                    <a:pt x="631" y="1903"/>
                  </a:cubicBezTo>
                  <a:cubicBezTo>
                    <a:pt x="631" y="1913"/>
                    <a:pt x="631" y="1913"/>
                    <a:pt x="631" y="1923"/>
                  </a:cubicBezTo>
                  <a:cubicBezTo>
                    <a:pt x="651" y="1971"/>
                    <a:pt x="660" y="2020"/>
                    <a:pt x="680" y="2078"/>
                  </a:cubicBezTo>
                  <a:cubicBezTo>
                    <a:pt x="680" y="2078"/>
                    <a:pt x="680" y="2078"/>
                    <a:pt x="680" y="2088"/>
                  </a:cubicBezTo>
                  <a:cubicBezTo>
                    <a:pt x="699" y="2146"/>
                    <a:pt x="709" y="2195"/>
                    <a:pt x="728" y="2253"/>
                  </a:cubicBezTo>
                  <a:cubicBezTo>
                    <a:pt x="728" y="2253"/>
                    <a:pt x="728" y="2253"/>
                    <a:pt x="728" y="2262"/>
                  </a:cubicBezTo>
                  <a:cubicBezTo>
                    <a:pt x="738" y="2321"/>
                    <a:pt x="757" y="2369"/>
                    <a:pt x="767" y="2427"/>
                  </a:cubicBezTo>
                  <a:cubicBezTo>
                    <a:pt x="767" y="2427"/>
                    <a:pt x="767" y="2437"/>
                    <a:pt x="767" y="2437"/>
                  </a:cubicBezTo>
                  <a:cubicBezTo>
                    <a:pt x="777" y="2486"/>
                    <a:pt x="777" y="2544"/>
                    <a:pt x="787" y="2592"/>
                  </a:cubicBezTo>
                  <a:cubicBezTo>
                    <a:pt x="787" y="2651"/>
                    <a:pt x="796" y="2709"/>
                    <a:pt x="796" y="2757"/>
                  </a:cubicBezTo>
                  <a:cubicBezTo>
                    <a:pt x="796" y="2806"/>
                    <a:pt x="787" y="2855"/>
                    <a:pt x="777" y="2913"/>
                  </a:cubicBezTo>
                  <a:cubicBezTo>
                    <a:pt x="767" y="2952"/>
                    <a:pt x="757" y="2990"/>
                    <a:pt x="738" y="3029"/>
                  </a:cubicBezTo>
                  <a:cubicBezTo>
                    <a:pt x="728" y="3049"/>
                    <a:pt x="719" y="3068"/>
                    <a:pt x="699" y="3088"/>
                  </a:cubicBezTo>
                  <a:cubicBezTo>
                    <a:pt x="670" y="3126"/>
                    <a:pt x="631" y="3165"/>
                    <a:pt x="592" y="3194"/>
                  </a:cubicBezTo>
                  <a:lnTo>
                    <a:pt x="1718" y="2534"/>
                  </a:lnTo>
                  <a:cubicBezTo>
                    <a:pt x="1757" y="2515"/>
                    <a:pt x="1796" y="2476"/>
                    <a:pt x="1825" y="2437"/>
                  </a:cubicBezTo>
                  <a:cubicBezTo>
                    <a:pt x="1825" y="2427"/>
                    <a:pt x="1835" y="2427"/>
                    <a:pt x="1845" y="2418"/>
                  </a:cubicBezTo>
                  <a:cubicBezTo>
                    <a:pt x="1845" y="2408"/>
                    <a:pt x="1854" y="2389"/>
                    <a:pt x="1864" y="2379"/>
                  </a:cubicBezTo>
                  <a:cubicBezTo>
                    <a:pt x="1874" y="2360"/>
                    <a:pt x="1874" y="2350"/>
                    <a:pt x="1883" y="2340"/>
                  </a:cubicBezTo>
                  <a:cubicBezTo>
                    <a:pt x="1883" y="2330"/>
                    <a:pt x="1883" y="2311"/>
                    <a:pt x="1893" y="2301"/>
                  </a:cubicBezTo>
                  <a:cubicBezTo>
                    <a:pt x="1893" y="2292"/>
                    <a:pt x="1903" y="2282"/>
                    <a:pt x="1903" y="2272"/>
                  </a:cubicBezTo>
                  <a:cubicBezTo>
                    <a:pt x="1903" y="2253"/>
                    <a:pt x="1903" y="2262"/>
                    <a:pt x="1903" y="2253"/>
                  </a:cubicBezTo>
                  <a:cubicBezTo>
                    <a:pt x="1903" y="2253"/>
                    <a:pt x="1903" y="2243"/>
                    <a:pt x="1903" y="2243"/>
                  </a:cubicBezTo>
                  <a:cubicBezTo>
                    <a:pt x="1903" y="2233"/>
                    <a:pt x="1903" y="2214"/>
                    <a:pt x="1903" y="2204"/>
                  </a:cubicBezTo>
                  <a:cubicBezTo>
                    <a:pt x="1903" y="2195"/>
                    <a:pt x="1903" y="2185"/>
                    <a:pt x="1903" y="2175"/>
                  </a:cubicBezTo>
                  <a:cubicBezTo>
                    <a:pt x="1903" y="2165"/>
                    <a:pt x="1903" y="2156"/>
                    <a:pt x="1903" y="2146"/>
                  </a:cubicBezTo>
                  <a:lnTo>
                    <a:pt x="1903" y="2107"/>
                  </a:lnTo>
                  <a:cubicBezTo>
                    <a:pt x="1893" y="2068"/>
                    <a:pt x="1893" y="2059"/>
                    <a:pt x="1893" y="2039"/>
                  </a:cubicBezTo>
                  <a:lnTo>
                    <a:pt x="1893" y="1991"/>
                  </a:lnTo>
                  <a:lnTo>
                    <a:pt x="1893" y="1932"/>
                  </a:lnTo>
                  <a:cubicBezTo>
                    <a:pt x="1893" y="1913"/>
                    <a:pt x="1893" y="1894"/>
                    <a:pt x="1883" y="1874"/>
                  </a:cubicBezTo>
                  <a:cubicBezTo>
                    <a:pt x="1874" y="1865"/>
                    <a:pt x="1883" y="1835"/>
                    <a:pt x="1874" y="1816"/>
                  </a:cubicBezTo>
                  <a:cubicBezTo>
                    <a:pt x="1864" y="1797"/>
                    <a:pt x="1874" y="1787"/>
                    <a:pt x="1864" y="1767"/>
                  </a:cubicBezTo>
                  <a:lnTo>
                    <a:pt x="1864" y="1758"/>
                  </a:lnTo>
                  <a:lnTo>
                    <a:pt x="1864" y="1748"/>
                  </a:lnTo>
                  <a:lnTo>
                    <a:pt x="1854" y="1680"/>
                  </a:lnTo>
                  <a:lnTo>
                    <a:pt x="1835" y="1602"/>
                  </a:lnTo>
                  <a:cubicBezTo>
                    <a:pt x="1835" y="1593"/>
                    <a:pt x="1835" y="1593"/>
                    <a:pt x="1835" y="1593"/>
                  </a:cubicBezTo>
                  <a:cubicBezTo>
                    <a:pt x="1835" y="1564"/>
                    <a:pt x="1825" y="1544"/>
                    <a:pt x="1815" y="1525"/>
                  </a:cubicBezTo>
                  <a:cubicBezTo>
                    <a:pt x="1806" y="1496"/>
                    <a:pt x="1796" y="1467"/>
                    <a:pt x="1786" y="1428"/>
                  </a:cubicBezTo>
                  <a:lnTo>
                    <a:pt x="1786" y="1408"/>
                  </a:lnTo>
                  <a:cubicBezTo>
                    <a:pt x="1777" y="1389"/>
                    <a:pt x="1777" y="1360"/>
                    <a:pt x="1767" y="1340"/>
                  </a:cubicBezTo>
                  <a:cubicBezTo>
                    <a:pt x="1757" y="1311"/>
                    <a:pt x="1748" y="1282"/>
                    <a:pt x="1738" y="1253"/>
                  </a:cubicBezTo>
                  <a:lnTo>
                    <a:pt x="1738" y="1243"/>
                  </a:lnTo>
                  <a:lnTo>
                    <a:pt x="1738" y="1234"/>
                  </a:lnTo>
                  <a:cubicBezTo>
                    <a:pt x="1728" y="1204"/>
                    <a:pt x="1709" y="1166"/>
                    <a:pt x="1699" y="1137"/>
                  </a:cubicBezTo>
                  <a:lnTo>
                    <a:pt x="1680" y="1098"/>
                  </a:lnTo>
                  <a:lnTo>
                    <a:pt x="1670" y="1059"/>
                  </a:lnTo>
                  <a:cubicBezTo>
                    <a:pt x="1670" y="1049"/>
                    <a:pt x="1660" y="1039"/>
                    <a:pt x="1650" y="1020"/>
                  </a:cubicBezTo>
                  <a:cubicBezTo>
                    <a:pt x="1641" y="991"/>
                    <a:pt x="1621" y="952"/>
                    <a:pt x="1612" y="923"/>
                  </a:cubicBezTo>
                  <a:lnTo>
                    <a:pt x="1612" y="904"/>
                  </a:lnTo>
                  <a:cubicBezTo>
                    <a:pt x="1592" y="865"/>
                    <a:pt x="1573" y="826"/>
                    <a:pt x="1553" y="777"/>
                  </a:cubicBezTo>
                  <a:lnTo>
                    <a:pt x="1553" y="768"/>
                  </a:lnTo>
                  <a:lnTo>
                    <a:pt x="1515" y="700"/>
                  </a:lnTo>
                  <a:cubicBezTo>
                    <a:pt x="1505" y="680"/>
                    <a:pt x="1495" y="651"/>
                    <a:pt x="1485" y="632"/>
                  </a:cubicBezTo>
                  <a:lnTo>
                    <a:pt x="1476" y="622"/>
                  </a:lnTo>
                  <a:cubicBezTo>
                    <a:pt x="1447" y="564"/>
                    <a:pt x="1427" y="506"/>
                    <a:pt x="1398" y="457"/>
                  </a:cubicBezTo>
                  <a:lnTo>
                    <a:pt x="1379" y="418"/>
                  </a:lnTo>
                  <a:cubicBezTo>
                    <a:pt x="1359" y="389"/>
                    <a:pt x="1340" y="360"/>
                    <a:pt x="1320" y="331"/>
                  </a:cubicBezTo>
                  <a:lnTo>
                    <a:pt x="1301" y="282"/>
                  </a:lnTo>
                  <a:cubicBezTo>
                    <a:pt x="1282" y="253"/>
                    <a:pt x="1272" y="234"/>
                    <a:pt x="1262" y="205"/>
                  </a:cubicBezTo>
                  <a:lnTo>
                    <a:pt x="1243" y="195"/>
                  </a:lnTo>
                  <a:lnTo>
                    <a:pt x="1233" y="166"/>
                  </a:lnTo>
                  <a:lnTo>
                    <a:pt x="1214" y="127"/>
                  </a:lnTo>
                  <a:lnTo>
                    <a:pt x="1185" y="88"/>
                  </a:lnTo>
                  <a:lnTo>
                    <a:pt x="1175" y="69"/>
                  </a:lnTo>
                  <a:lnTo>
                    <a:pt x="1146" y="30"/>
                  </a:lnTo>
                  <a:lnTo>
                    <a:pt x="114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646;p38">
              <a:extLst>
                <a:ext uri="{FF2B5EF4-FFF2-40B4-BE49-F238E27FC236}">
                  <a16:creationId xmlns:a16="http://schemas.microsoft.com/office/drawing/2014/main" id="{CC8A8BDA-1855-4520-AC6F-8537373F3800}"/>
                </a:ext>
              </a:extLst>
            </p:cNvPr>
            <p:cNvSpPr/>
            <p:nvPr/>
          </p:nvSpPr>
          <p:spPr>
            <a:xfrm>
              <a:off x="1413750" y="3150975"/>
              <a:ext cx="40550" cy="65100"/>
            </a:xfrm>
            <a:custGeom>
              <a:avLst/>
              <a:gdLst/>
              <a:ahLst/>
              <a:cxnLst/>
              <a:rect l="l" t="t" r="r" b="b"/>
              <a:pathLst>
                <a:path w="1622" h="2604" extrusionOk="0">
                  <a:moveTo>
                    <a:pt x="816" y="1"/>
                  </a:moveTo>
                  <a:cubicBezTo>
                    <a:pt x="777" y="20"/>
                    <a:pt x="0" y="331"/>
                    <a:pt x="0" y="1175"/>
                  </a:cubicBezTo>
                  <a:cubicBezTo>
                    <a:pt x="0" y="1699"/>
                    <a:pt x="418" y="2262"/>
                    <a:pt x="806" y="2486"/>
                  </a:cubicBezTo>
                  <a:cubicBezTo>
                    <a:pt x="939" y="2562"/>
                    <a:pt x="1076" y="2603"/>
                    <a:pt x="1200" y="2603"/>
                  </a:cubicBezTo>
                  <a:cubicBezTo>
                    <a:pt x="1437" y="2603"/>
                    <a:pt x="1621" y="2452"/>
                    <a:pt x="1621" y="2107"/>
                  </a:cubicBezTo>
                  <a:cubicBezTo>
                    <a:pt x="1621" y="1263"/>
                    <a:pt x="854" y="5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647;p38">
              <a:extLst>
                <a:ext uri="{FF2B5EF4-FFF2-40B4-BE49-F238E27FC236}">
                  <a16:creationId xmlns:a16="http://schemas.microsoft.com/office/drawing/2014/main" id="{596DEF8D-3D71-4326-8D49-C19E293827E3}"/>
                </a:ext>
              </a:extLst>
            </p:cNvPr>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48;p38">
              <a:extLst>
                <a:ext uri="{FF2B5EF4-FFF2-40B4-BE49-F238E27FC236}">
                  <a16:creationId xmlns:a16="http://schemas.microsoft.com/office/drawing/2014/main" id="{EA9C3C36-D1CB-4E60-AF53-1EC1D7F6ADDF}"/>
                </a:ext>
              </a:extLst>
            </p:cNvPr>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649;p38">
              <a:extLst>
                <a:ext uri="{FF2B5EF4-FFF2-40B4-BE49-F238E27FC236}">
                  <a16:creationId xmlns:a16="http://schemas.microsoft.com/office/drawing/2014/main" id="{B9108077-9A97-496D-892B-2FFB5838128C}"/>
                </a:ext>
              </a:extLst>
            </p:cNvPr>
            <p:cNvSpPr/>
            <p:nvPr/>
          </p:nvSpPr>
          <p:spPr>
            <a:xfrm>
              <a:off x="1957300" y="3093950"/>
              <a:ext cx="47350" cy="79875"/>
            </a:xfrm>
            <a:custGeom>
              <a:avLst/>
              <a:gdLst/>
              <a:ahLst/>
              <a:cxnLst/>
              <a:rect l="l" t="t" r="r" b="b"/>
              <a:pathLst>
                <a:path w="1894" h="3195" extrusionOk="0">
                  <a:moveTo>
                    <a:pt x="1126" y="1"/>
                  </a:moveTo>
                  <a:lnTo>
                    <a:pt x="0" y="651"/>
                  </a:lnTo>
                  <a:lnTo>
                    <a:pt x="10" y="680"/>
                  </a:lnTo>
                  <a:lnTo>
                    <a:pt x="20" y="690"/>
                  </a:lnTo>
                  <a:cubicBezTo>
                    <a:pt x="29" y="700"/>
                    <a:pt x="29" y="709"/>
                    <a:pt x="39" y="719"/>
                  </a:cubicBezTo>
                  <a:cubicBezTo>
                    <a:pt x="49" y="729"/>
                    <a:pt x="49" y="739"/>
                    <a:pt x="59" y="748"/>
                  </a:cubicBezTo>
                  <a:lnTo>
                    <a:pt x="78" y="787"/>
                  </a:lnTo>
                  <a:lnTo>
                    <a:pt x="97" y="816"/>
                  </a:lnTo>
                  <a:lnTo>
                    <a:pt x="127" y="865"/>
                  </a:lnTo>
                  <a:cubicBezTo>
                    <a:pt x="136" y="884"/>
                    <a:pt x="156" y="913"/>
                    <a:pt x="165" y="942"/>
                  </a:cubicBezTo>
                  <a:lnTo>
                    <a:pt x="194" y="981"/>
                  </a:lnTo>
                  <a:cubicBezTo>
                    <a:pt x="214" y="1010"/>
                    <a:pt x="233" y="1049"/>
                    <a:pt x="243" y="1078"/>
                  </a:cubicBezTo>
                  <a:lnTo>
                    <a:pt x="272" y="1117"/>
                  </a:lnTo>
                  <a:cubicBezTo>
                    <a:pt x="292" y="1175"/>
                    <a:pt x="321" y="1224"/>
                    <a:pt x="350" y="1282"/>
                  </a:cubicBezTo>
                  <a:cubicBezTo>
                    <a:pt x="369" y="1311"/>
                    <a:pt x="379" y="1340"/>
                    <a:pt x="389" y="1360"/>
                  </a:cubicBezTo>
                  <a:cubicBezTo>
                    <a:pt x="408" y="1389"/>
                    <a:pt x="408" y="1408"/>
                    <a:pt x="418" y="1428"/>
                  </a:cubicBezTo>
                  <a:cubicBezTo>
                    <a:pt x="447" y="1476"/>
                    <a:pt x="466" y="1525"/>
                    <a:pt x="486" y="1573"/>
                  </a:cubicBezTo>
                  <a:cubicBezTo>
                    <a:pt x="486" y="1573"/>
                    <a:pt x="486" y="1583"/>
                    <a:pt x="486" y="1583"/>
                  </a:cubicBezTo>
                  <a:cubicBezTo>
                    <a:pt x="505" y="1631"/>
                    <a:pt x="524" y="1680"/>
                    <a:pt x="544" y="1729"/>
                  </a:cubicBezTo>
                  <a:lnTo>
                    <a:pt x="563" y="1758"/>
                  </a:lnTo>
                  <a:cubicBezTo>
                    <a:pt x="583" y="1806"/>
                    <a:pt x="602" y="1855"/>
                    <a:pt x="622" y="1913"/>
                  </a:cubicBezTo>
                  <a:cubicBezTo>
                    <a:pt x="622" y="1913"/>
                    <a:pt x="622" y="1913"/>
                    <a:pt x="622" y="1923"/>
                  </a:cubicBezTo>
                  <a:cubicBezTo>
                    <a:pt x="641" y="1971"/>
                    <a:pt x="651" y="2029"/>
                    <a:pt x="670" y="2078"/>
                  </a:cubicBezTo>
                  <a:cubicBezTo>
                    <a:pt x="670" y="2078"/>
                    <a:pt x="670" y="2088"/>
                    <a:pt x="670" y="2088"/>
                  </a:cubicBezTo>
                  <a:cubicBezTo>
                    <a:pt x="690" y="2146"/>
                    <a:pt x="699" y="2204"/>
                    <a:pt x="719" y="2253"/>
                  </a:cubicBezTo>
                  <a:cubicBezTo>
                    <a:pt x="719" y="2262"/>
                    <a:pt x="719" y="2262"/>
                    <a:pt x="719" y="2262"/>
                  </a:cubicBezTo>
                  <a:cubicBezTo>
                    <a:pt x="728" y="2321"/>
                    <a:pt x="738" y="2379"/>
                    <a:pt x="748" y="2427"/>
                  </a:cubicBezTo>
                  <a:cubicBezTo>
                    <a:pt x="748" y="2437"/>
                    <a:pt x="748" y="2437"/>
                    <a:pt x="748" y="2437"/>
                  </a:cubicBezTo>
                  <a:cubicBezTo>
                    <a:pt x="757" y="2495"/>
                    <a:pt x="767" y="2544"/>
                    <a:pt x="777" y="2602"/>
                  </a:cubicBezTo>
                  <a:cubicBezTo>
                    <a:pt x="777" y="2651"/>
                    <a:pt x="787" y="2709"/>
                    <a:pt x="787" y="2757"/>
                  </a:cubicBezTo>
                  <a:cubicBezTo>
                    <a:pt x="787" y="2816"/>
                    <a:pt x="777" y="2864"/>
                    <a:pt x="767" y="2913"/>
                  </a:cubicBezTo>
                  <a:cubicBezTo>
                    <a:pt x="757" y="2952"/>
                    <a:pt x="748" y="3000"/>
                    <a:pt x="728" y="3039"/>
                  </a:cubicBezTo>
                  <a:cubicBezTo>
                    <a:pt x="719" y="3049"/>
                    <a:pt x="699" y="3068"/>
                    <a:pt x="690" y="3087"/>
                  </a:cubicBezTo>
                  <a:cubicBezTo>
                    <a:pt x="660" y="3136"/>
                    <a:pt x="622" y="3165"/>
                    <a:pt x="583" y="3194"/>
                  </a:cubicBezTo>
                  <a:lnTo>
                    <a:pt x="1709" y="2544"/>
                  </a:lnTo>
                  <a:cubicBezTo>
                    <a:pt x="1747" y="2515"/>
                    <a:pt x="1786" y="2476"/>
                    <a:pt x="1815" y="2437"/>
                  </a:cubicBezTo>
                  <a:cubicBezTo>
                    <a:pt x="1815" y="2437"/>
                    <a:pt x="1825" y="2427"/>
                    <a:pt x="1825" y="2427"/>
                  </a:cubicBezTo>
                  <a:cubicBezTo>
                    <a:pt x="1835" y="2408"/>
                    <a:pt x="1845" y="2398"/>
                    <a:pt x="1854" y="2379"/>
                  </a:cubicBezTo>
                  <a:cubicBezTo>
                    <a:pt x="1854" y="2369"/>
                    <a:pt x="1864" y="2359"/>
                    <a:pt x="1874" y="2340"/>
                  </a:cubicBezTo>
                  <a:cubicBezTo>
                    <a:pt x="1874" y="2330"/>
                    <a:pt x="1874" y="2321"/>
                    <a:pt x="1883" y="2301"/>
                  </a:cubicBezTo>
                  <a:cubicBezTo>
                    <a:pt x="1883" y="2292"/>
                    <a:pt x="1883" y="2282"/>
                    <a:pt x="1893" y="2272"/>
                  </a:cubicBezTo>
                  <a:cubicBezTo>
                    <a:pt x="1893" y="2262"/>
                    <a:pt x="1893" y="2262"/>
                    <a:pt x="1893" y="2262"/>
                  </a:cubicBezTo>
                  <a:cubicBezTo>
                    <a:pt x="1893" y="2253"/>
                    <a:pt x="1893" y="2253"/>
                    <a:pt x="1893" y="2243"/>
                  </a:cubicBezTo>
                  <a:cubicBezTo>
                    <a:pt x="1893" y="2233"/>
                    <a:pt x="1893" y="2224"/>
                    <a:pt x="1893" y="2214"/>
                  </a:cubicBezTo>
                  <a:cubicBezTo>
                    <a:pt x="1893" y="2204"/>
                    <a:pt x="1893" y="2185"/>
                    <a:pt x="1893" y="2175"/>
                  </a:cubicBezTo>
                  <a:cubicBezTo>
                    <a:pt x="1893" y="2165"/>
                    <a:pt x="1893" y="2156"/>
                    <a:pt x="1893" y="2146"/>
                  </a:cubicBezTo>
                  <a:lnTo>
                    <a:pt x="1893" y="2107"/>
                  </a:lnTo>
                  <a:cubicBezTo>
                    <a:pt x="1883" y="2097"/>
                    <a:pt x="1883" y="2078"/>
                    <a:pt x="1883" y="2059"/>
                  </a:cubicBezTo>
                  <a:lnTo>
                    <a:pt x="1883" y="2010"/>
                  </a:lnTo>
                  <a:lnTo>
                    <a:pt x="1883" y="1952"/>
                  </a:lnTo>
                  <a:lnTo>
                    <a:pt x="1883" y="1942"/>
                  </a:lnTo>
                  <a:lnTo>
                    <a:pt x="1883" y="1894"/>
                  </a:lnTo>
                  <a:cubicBezTo>
                    <a:pt x="1883" y="1874"/>
                    <a:pt x="1874" y="1855"/>
                    <a:pt x="1874" y="1835"/>
                  </a:cubicBezTo>
                  <a:cubicBezTo>
                    <a:pt x="1874" y="1816"/>
                    <a:pt x="1874" y="1796"/>
                    <a:pt x="1864" y="1787"/>
                  </a:cubicBezTo>
                  <a:cubicBezTo>
                    <a:pt x="1864" y="1782"/>
                    <a:pt x="1864" y="1779"/>
                    <a:pt x="1864" y="1777"/>
                  </a:cubicBezTo>
                  <a:lnTo>
                    <a:pt x="1864" y="1767"/>
                  </a:lnTo>
                  <a:lnTo>
                    <a:pt x="1854" y="1690"/>
                  </a:lnTo>
                  <a:lnTo>
                    <a:pt x="1835" y="1612"/>
                  </a:lnTo>
                  <a:cubicBezTo>
                    <a:pt x="1835" y="1602"/>
                    <a:pt x="1835" y="1602"/>
                    <a:pt x="1835" y="1602"/>
                  </a:cubicBezTo>
                  <a:cubicBezTo>
                    <a:pt x="1835" y="1573"/>
                    <a:pt x="1825" y="1554"/>
                    <a:pt x="1815" y="1534"/>
                  </a:cubicBezTo>
                  <a:cubicBezTo>
                    <a:pt x="1815" y="1505"/>
                    <a:pt x="1796" y="1476"/>
                    <a:pt x="1786" y="1447"/>
                  </a:cubicBezTo>
                  <a:lnTo>
                    <a:pt x="1786" y="1437"/>
                  </a:lnTo>
                  <a:lnTo>
                    <a:pt x="1786" y="1418"/>
                  </a:lnTo>
                  <a:cubicBezTo>
                    <a:pt x="1786" y="1399"/>
                    <a:pt x="1777" y="1369"/>
                    <a:pt x="1767" y="1350"/>
                  </a:cubicBezTo>
                  <a:cubicBezTo>
                    <a:pt x="1757" y="1321"/>
                    <a:pt x="1747" y="1292"/>
                    <a:pt x="1738" y="1263"/>
                  </a:cubicBezTo>
                  <a:cubicBezTo>
                    <a:pt x="1738" y="1263"/>
                    <a:pt x="1738" y="1253"/>
                    <a:pt x="1738" y="1253"/>
                  </a:cubicBezTo>
                  <a:lnTo>
                    <a:pt x="1738" y="1243"/>
                  </a:lnTo>
                  <a:cubicBezTo>
                    <a:pt x="1728" y="1214"/>
                    <a:pt x="1709" y="1175"/>
                    <a:pt x="1699" y="1146"/>
                  </a:cubicBezTo>
                  <a:lnTo>
                    <a:pt x="1680" y="1107"/>
                  </a:lnTo>
                  <a:lnTo>
                    <a:pt x="1670" y="1069"/>
                  </a:lnTo>
                  <a:cubicBezTo>
                    <a:pt x="1670" y="1059"/>
                    <a:pt x="1660" y="1049"/>
                    <a:pt x="1660" y="1030"/>
                  </a:cubicBezTo>
                  <a:cubicBezTo>
                    <a:pt x="1641" y="1001"/>
                    <a:pt x="1631" y="962"/>
                    <a:pt x="1612" y="933"/>
                  </a:cubicBezTo>
                  <a:lnTo>
                    <a:pt x="1612" y="913"/>
                  </a:lnTo>
                  <a:cubicBezTo>
                    <a:pt x="1592" y="874"/>
                    <a:pt x="1573" y="826"/>
                    <a:pt x="1553" y="787"/>
                  </a:cubicBezTo>
                  <a:lnTo>
                    <a:pt x="1544" y="777"/>
                  </a:lnTo>
                  <a:lnTo>
                    <a:pt x="1515" y="709"/>
                  </a:lnTo>
                  <a:cubicBezTo>
                    <a:pt x="1505" y="680"/>
                    <a:pt x="1495" y="661"/>
                    <a:pt x="1485" y="641"/>
                  </a:cubicBezTo>
                  <a:cubicBezTo>
                    <a:pt x="1476" y="641"/>
                    <a:pt x="1476" y="632"/>
                    <a:pt x="1476" y="632"/>
                  </a:cubicBezTo>
                  <a:cubicBezTo>
                    <a:pt x="1447" y="573"/>
                    <a:pt x="1417" y="515"/>
                    <a:pt x="1388" y="467"/>
                  </a:cubicBezTo>
                  <a:lnTo>
                    <a:pt x="1388" y="457"/>
                  </a:lnTo>
                  <a:lnTo>
                    <a:pt x="1369" y="428"/>
                  </a:lnTo>
                  <a:cubicBezTo>
                    <a:pt x="1350" y="389"/>
                    <a:pt x="1340" y="360"/>
                    <a:pt x="1320" y="331"/>
                  </a:cubicBezTo>
                  <a:lnTo>
                    <a:pt x="1291" y="282"/>
                  </a:lnTo>
                  <a:cubicBezTo>
                    <a:pt x="1282" y="263"/>
                    <a:pt x="1262" y="234"/>
                    <a:pt x="1252" y="214"/>
                  </a:cubicBezTo>
                  <a:lnTo>
                    <a:pt x="1243" y="195"/>
                  </a:lnTo>
                  <a:lnTo>
                    <a:pt x="1223" y="166"/>
                  </a:lnTo>
                  <a:lnTo>
                    <a:pt x="1204" y="137"/>
                  </a:lnTo>
                  <a:lnTo>
                    <a:pt x="1185" y="88"/>
                  </a:lnTo>
                  <a:cubicBezTo>
                    <a:pt x="1175" y="78"/>
                    <a:pt x="1175" y="78"/>
                    <a:pt x="1165" y="69"/>
                  </a:cubicBezTo>
                  <a:lnTo>
                    <a:pt x="1146" y="40"/>
                  </a:lnTo>
                  <a:lnTo>
                    <a:pt x="113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50;p38">
              <a:extLst>
                <a:ext uri="{FF2B5EF4-FFF2-40B4-BE49-F238E27FC236}">
                  <a16:creationId xmlns:a16="http://schemas.microsoft.com/office/drawing/2014/main" id="{07374B53-35BA-4666-8301-E32AE864AEED}"/>
                </a:ext>
              </a:extLst>
            </p:cNvPr>
            <p:cNvSpPr/>
            <p:nvPr/>
          </p:nvSpPr>
          <p:spPr>
            <a:xfrm>
              <a:off x="1935700" y="3110225"/>
              <a:ext cx="40550" cy="65075"/>
            </a:xfrm>
            <a:custGeom>
              <a:avLst/>
              <a:gdLst/>
              <a:ahLst/>
              <a:cxnLst/>
              <a:rect l="l" t="t" r="r" b="b"/>
              <a:pathLst>
                <a:path w="1622" h="2603" extrusionOk="0">
                  <a:moveTo>
                    <a:pt x="816" y="0"/>
                  </a:moveTo>
                  <a:cubicBezTo>
                    <a:pt x="777" y="20"/>
                    <a:pt x="10" y="330"/>
                    <a:pt x="0" y="1175"/>
                  </a:cubicBezTo>
                  <a:cubicBezTo>
                    <a:pt x="0" y="1699"/>
                    <a:pt x="428" y="2262"/>
                    <a:pt x="816" y="2485"/>
                  </a:cubicBezTo>
                  <a:cubicBezTo>
                    <a:pt x="949" y="2562"/>
                    <a:pt x="1087" y="2603"/>
                    <a:pt x="1209" y="2603"/>
                  </a:cubicBezTo>
                  <a:cubicBezTo>
                    <a:pt x="1442" y="2603"/>
                    <a:pt x="1621" y="2453"/>
                    <a:pt x="1621" y="2116"/>
                  </a:cubicBezTo>
                  <a:cubicBezTo>
                    <a:pt x="1621"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51;p38">
              <a:extLst>
                <a:ext uri="{FF2B5EF4-FFF2-40B4-BE49-F238E27FC236}">
                  <a16:creationId xmlns:a16="http://schemas.microsoft.com/office/drawing/2014/main" id="{D49EDDC7-8576-460D-A789-20E4CEB6BC5F}"/>
                </a:ext>
              </a:extLst>
            </p:cNvPr>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52;p38">
              <a:extLst>
                <a:ext uri="{FF2B5EF4-FFF2-40B4-BE49-F238E27FC236}">
                  <a16:creationId xmlns:a16="http://schemas.microsoft.com/office/drawing/2014/main" id="{7D30EE3B-B452-4D3A-B3D7-6FD9BE7C6781}"/>
                </a:ext>
              </a:extLst>
            </p:cNvPr>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53;p38">
              <a:extLst>
                <a:ext uri="{FF2B5EF4-FFF2-40B4-BE49-F238E27FC236}">
                  <a16:creationId xmlns:a16="http://schemas.microsoft.com/office/drawing/2014/main" id="{4C6584D3-4271-4A24-B31A-0E50C04F5159}"/>
                </a:ext>
              </a:extLst>
            </p:cNvPr>
            <p:cNvSpPr/>
            <p:nvPr/>
          </p:nvSpPr>
          <p:spPr>
            <a:xfrm>
              <a:off x="1758550" y="3454075"/>
              <a:ext cx="47600" cy="79850"/>
            </a:xfrm>
            <a:custGeom>
              <a:avLst/>
              <a:gdLst/>
              <a:ahLst/>
              <a:cxnLst/>
              <a:rect l="l" t="t" r="r" b="b"/>
              <a:pathLst>
                <a:path w="1904" h="3194" extrusionOk="0">
                  <a:moveTo>
                    <a:pt x="1127" y="0"/>
                  </a:moveTo>
                  <a:lnTo>
                    <a:pt x="1" y="660"/>
                  </a:lnTo>
                  <a:lnTo>
                    <a:pt x="20" y="679"/>
                  </a:lnTo>
                  <a:lnTo>
                    <a:pt x="20" y="689"/>
                  </a:lnTo>
                  <a:lnTo>
                    <a:pt x="49" y="728"/>
                  </a:lnTo>
                  <a:lnTo>
                    <a:pt x="59" y="747"/>
                  </a:lnTo>
                  <a:lnTo>
                    <a:pt x="88" y="786"/>
                  </a:lnTo>
                  <a:lnTo>
                    <a:pt x="108" y="825"/>
                  </a:lnTo>
                  <a:lnTo>
                    <a:pt x="127" y="874"/>
                  </a:lnTo>
                  <a:cubicBezTo>
                    <a:pt x="146" y="893"/>
                    <a:pt x="156" y="912"/>
                    <a:pt x="176" y="942"/>
                  </a:cubicBezTo>
                  <a:lnTo>
                    <a:pt x="195" y="990"/>
                  </a:lnTo>
                  <a:cubicBezTo>
                    <a:pt x="214" y="1019"/>
                    <a:pt x="234" y="1048"/>
                    <a:pt x="253" y="1087"/>
                  </a:cubicBezTo>
                  <a:lnTo>
                    <a:pt x="273" y="1126"/>
                  </a:lnTo>
                  <a:cubicBezTo>
                    <a:pt x="302" y="1174"/>
                    <a:pt x="331" y="1233"/>
                    <a:pt x="360" y="1281"/>
                  </a:cubicBezTo>
                  <a:cubicBezTo>
                    <a:pt x="370" y="1310"/>
                    <a:pt x="379" y="1339"/>
                    <a:pt x="399" y="1369"/>
                  </a:cubicBezTo>
                  <a:lnTo>
                    <a:pt x="428" y="1427"/>
                  </a:lnTo>
                  <a:cubicBezTo>
                    <a:pt x="447" y="1475"/>
                    <a:pt x="467" y="1524"/>
                    <a:pt x="496" y="1572"/>
                  </a:cubicBezTo>
                  <a:lnTo>
                    <a:pt x="496" y="1592"/>
                  </a:lnTo>
                  <a:cubicBezTo>
                    <a:pt x="515" y="1631"/>
                    <a:pt x="535" y="1679"/>
                    <a:pt x="554" y="1728"/>
                  </a:cubicBezTo>
                  <a:lnTo>
                    <a:pt x="564" y="1767"/>
                  </a:lnTo>
                  <a:cubicBezTo>
                    <a:pt x="583" y="1815"/>
                    <a:pt x="603" y="1864"/>
                    <a:pt x="622" y="1912"/>
                  </a:cubicBezTo>
                  <a:cubicBezTo>
                    <a:pt x="622" y="1912"/>
                    <a:pt x="622" y="1922"/>
                    <a:pt x="622" y="1922"/>
                  </a:cubicBezTo>
                  <a:cubicBezTo>
                    <a:pt x="642" y="1980"/>
                    <a:pt x="661" y="2029"/>
                    <a:pt x="671" y="2077"/>
                  </a:cubicBezTo>
                  <a:cubicBezTo>
                    <a:pt x="671" y="2087"/>
                    <a:pt x="671" y="2087"/>
                    <a:pt x="671" y="2097"/>
                  </a:cubicBezTo>
                  <a:cubicBezTo>
                    <a:pt x="690" y="2145"/>
                    <a:pt x="709" y="2203"/>
                    <a:pt x="719" y="2262"/>
                  </a:cubicBezTo>
                  <a:cubicBezTo>
                    <a:pt x="719" y="2262"/>
                    <a:pt x="719" y="2262"/>
                    <a:pt x="719" y="2271"/>
                  </a:cubicBezTo>
                  <a:cubicBezTo>
                    <a:pt x="739" y="2320"/>
                    <a:pt x="748" y="2378"/>
                    <a:pt x="758" y="2436"/>
                  </a:cubicBezTo>
                  <a:cubicBezTo>
                    <a:pt x="758" y="2436"/>
                    <a:pt x="758" y="2436"/>
                    <a:pt x="758" y="2446"/>
                  </a:cubicBezTo>
                  <a:cubicBezTo>
                    <a:pt x="768" y="2495"/>
                    <a:pt x="777" y="2553"/>
                    <a:pt x="777" y="2601"/>
                  </a:cubicBezTo>
                  <a:cubicBezTo>
                    <a:pt x="787" y="2660"/>
                    <a:pt x="787" y="2708"/>
                    <a:pt x="787" y="2766"/>
                  </a:cubicBezTo>
                  <a:cubicBezTo>
                    <a:pt x="787" y="2815"/>
                    <a:pt x="787" y="2863"/>
                    <a:pt x="777" y="2912"/>
                  </a:cubicBezTo>
                  <a:cubicBezTo>
                    <a:pt x="768" y="2960"/>
                    <a:pt x="748" y="2999"/>
                    <a:pt x="739" y="3038"/>
                  </a:cubicBezTo>
                  <a:cubicBezTo>
                    <a:pt x="719" y="3058"/>
                    <a:pt x="709" y="3077"/>
                    <a:pt x="700" y="3096"/>
                  </a:cubicBezTo>
                  <a:cubicBezTo>
                    <a:pt x="676" y="3128"/>
                    <a:pt x="645" y="3161"/>
                    <a:pt x="613" y="3182"/>
                  </a:cubicBezTo>
                  <a:lnTo>
                    <a:pt x="613" y="3182"/>
                  </a:lnTo>
                  <a:lnTo>
                    <a:pt x="1709" y="2543"/>
                  </a:lnTo>
                  <a:cubicBezTo>
                    <a:pt x="1758" y="2514"/>
                    <a:pt x="1797" y="2475"/>
                    <a:pt x="1826" y="2436"/>
                  </a:cubicBezTo>
                  <a:cubicBezTo>
                    <a:pt x="1826" y="2436"/>
                    <a:pt x="1835" y="2427"/>
                    <a:pt x="1835" y="2427"/>
                  </a:cubicBezTo>
                  <a:cubicBezTo>
                    <a:pt x="1845" y="2407"/>
                    <a:pt x="1855" y="2397"/>
                    <a:pt x="1855" y="2388"/>
                  </a:cubicBezTo>
                  <a:cubicBezTo>
                    <a:pt x="1865" y="2368"/>
                    <a:pt x="1874" y="2359"/>
                    <a:pt x="1874" y="2349"/>
                  </a:cubicBezTo>
                  <a:cubicBezTo>
                    <a:pt x="1874" y="2330"/>
                    <a:pt x="1884" y="2320"/>
                    <a:pt x="1884" y="2310"/>
                  </a:cubicBezTo>
                  <a:cubicBezTo>
                    <a:pt x="1894" y="2300"/>
                    <a:pt x="1894" y="2291"/>
                    <a:pt x="1894" y="2271"/>
                  </a:cubicBezTo>
                  <a:cubicBezTo>
                    <a:pt x="1894" y="2271"/>
                    <a:pt x="1894" y="2271"/>
                    <a:pt x="1894" y="2262"/>
                  </a:cubicBezTo>
                  <a:lnTo>
                    <a:pt x="1894" y="2242"/>
                  </a:lnTo>
                  <a:lnTo>
                    <a:pt x="1894" y="2213"/>
                  </a:lnTo>
                  <a:lnTo>
                    <a:pt x="1894" y="2184"/>
                  </a:lnTo>
                  <a:lnTo>
                    <a:pt x="1894" y="2145"/>
                  </a:lnTo>
                  <a:cubicBezTo>
                    <a:pt x="1894" y="2135"/>
                    <a:pt x="1894" y="2126"/>
                    <a:pt x="1894" y="2116"/>
                  </a:cubicBezTo>
                  <a:lnTo>
                    <a:pt x="1903" y="2048"/>
                  </a:lnTo>
                  <a:lnTo>
                    <a:pt x="1903" y="2000"/>
                  </a:lnTo>
                  <a:lnTo>
                    <a:pt x="1903" y="1941"/>
                  </a:lnTo>
                  <a:lnTo>
                    <a:pt x="1903" y="1932"/>
                  </a:lnTo>
                  <a:cubicBezTo>
                    <a:pt x="1903" y="1922"/>
                    <a:pt x="1903" y="1902"/>
                    <a:pt x="1894" y="1883"/>
                  </a:cubicBezTo>
                  <a:cubicBezTo>
                    <a:pt x="1884" y="1864"/>
                    <a:pt x="1894" y="1844"/>
                    <a:pt x="1884" y="1825"/>
                  </a:cubicBezTo>
                  <a:cubicBezTo>
                    <a:pt x="1874" y="1805"/>
                    <a:pt x="1884" y="1796"/>
                    <a:pt x="1874" y="1776"/>
                  </a:cubicBezTo>
                  <a:cubicBezTo>
                    <a:pt x="1871" y="1769"/>
                    <a:pt x="1870" y="1767"/>
                    <a:pt x="1870" y="1767"/>
                  </a:cubicBezTo>
                  <a:lnTo>
                    <a:pt x="1870" y="1767"/>
                  </a:lnTo>
                  <a:cubicBezTo>
                    <a:pt x="1870" y="1767"/>
                    <a:pt x="1872" y="1769"/>
                    <a:pt x="1873" y="1769"/>
                  </a:cubicBezTo>
                  <a:cubicBezTo>
                    <a:pt x="1874" y="1769"/>
                    <a:pt x="1874" y="1769"/>
                    <a:pt x="1874" y="1767"/>
                  </a:cubicBezTo>
                  <a:lnTo>
                    <a:pt x="1874" y="1757"/>
                  </a:lnTo>
                  <a:cubicBezTo>
                    <a:pt x="1874" y="1728"/>
                    <a:pt x="1865" y="1708"/>
                    <a:pt x="1865" y="1689"/>
                  </a:cubicBezTo>
                  <a:cubicBezTo>
                    <a:pt x="1855" y="1660"/>
                    <a:pt x="1855" y="1631"/>
                    <a:pt x="1845" y="1602"/>
                  </a:cubicBezTo>
                  <a:lnTo>
                    <a:pt x="1845" y="1592"/>
                  </a:lnTo>
                  <a:lnTo>
                    <a:pt x="1826" y="1524"/>
                  </a:lnTo>
                  <a:lnTo>
                    <a:pt x="1797" y="1437"/>
                  </a:lnTo>
                  <a:lnTo>
                    <a:pt x="1797" y="1417"/>
                  </a:lnTo>
                  <a:cubicBezTo>
                    <a:pt x="1797" y="1398"/>
                    <a:pt x="1787" y="1369"/>
                    <a:pt x="1777" y="1339"/>
                  </a:cubicBezTo>
                  <a:cubicBezTo>
                    <a:pt x="1767" y="1320"/>
                    <a:pt x="1758" y="1291"/>
                    <a:pt x="1748" y="1262"/>
                  </a:cubicBezTo>
                  <a:lnTo>
                    <a:pt x="1748" y="1252"/>
                  </a:lnTo>
                  <a:lnTo>
                    <a:pt x="1748" y="1242"/>
                  </a:lnTo>
                  <a:lnTo>
                    <a:pt x="1709" y="1136"/>
                  </a:lnTo>
                  <a:cubicBezTo>
                    <a:pt x="1709" y="1126"/>
                    <a:pt x="1699" y="1116"/>
                    <a:pt x="1690" y="1097"/>
                  </a:cubicBezTo>
                  <a:cubicBezTo>
                    <a:pt x="1690" y="1087"/>
                    <a:pt x="1680" y="1077"/>
                    <a:pt x="1680" y="1068"/>
                  </a:cubicBezTo>
                  <a:cubicBezTo>
                    <a:pt x="1670" y="1048"/>
                    <a:pt x="1670" y="1039"/>
                    <a:pt x="1661" y="1029"/>
                  </a:cubicBezTo>
                  <a:lnTo>
                    <a:pt x="1622" y="932"/>
                  </a:lnTo>
                  <a:cubicBezTo>
                    <a:pt x="1622" y="922"/>
                    <a:pt x="1612" y="922"/>
                    <a:pt x="1612" y="912"/>
                  </a:cubicBezTo>
                  <a:cubicBezTo>
                    <a:pt x="1593" y="874"/>
                    <a:pt x="1573" y="825"/>
                    <a:pt x="1554" y="786"/>
                  </a:cubicBezTo>
                  <a:lnTo>
                    <a:pt x="1544" y="777"/>
                  </a:lnTo>
                  <a:cubicBezTo>
                    <a:pt x="1534" y="747"/>
                    <a:pt x="1525" y="728"/>
                    <a:pt x="1515" y="699"/>
                  </a:cubicBezTo>
                  <a:lnTo>
                    <a:pt x="1486" y="641"/>
                  </a:lnTo>
                  <a:lnTo>
                    <a:pt x="1476" y="631"/>
                  </a:lnTo>
                  <a:cubicBezTo>
                    <a:pt x="1447" y="573"/>
                    <a:pt x="1418" y="514"/>
                    <a:pt x="1399" y="466"/>
                  </a:cubicBezTo>
                  <a:cubicBezTo>
                    <a:pt x="1389" y="447"/>
                    <a:pt x="1379" y="437"/>
                    <a:pt x="1369" y="427"/>
                  </a:cubicBezTo>
                  <a:lnTo>
                    <a:pt x="1321" y="330"/>
                  </a:lnTo>
                  <a:cubicBezTo>
                    <a:pt x="1311" y="320"/>
                    <a:pt x="1302" y="301"/>
                    <a:pt x="1302" y="291"/>
                  </a:cubicBezTo>
                  <a:cubicBezTo>
                    <a:pt x="1292" y="272"/>
                    <a:pt x="1272" y="233"/>
                    <a:pt x="1253" y="214"/>
                  </a:cubicBezTo>
                  <a:lnTo>
                    <a:pt x="1243" y="204"/>
                  </a:lnTo>
                  <a:lnTo>
                    <a:pt x="1234" y="165"/>
                  </a:lnTo>
                  <a:lnTo>
                    <a:pt x="1204" y="136"/>
                  </a:lnTo>
                  <a:cubicBezTo>
                    <a:pt x="1204" y="117"/>
                    <a:pt x="1195" y="107"/>
                    <a:pt x="1185" y="97"/>
                  </a:cubicBezTo>
                  <a:lnTo>
                    <a:pt x="1166" y="68"/>
                  </a:lnTo>
                  <a:lnTo>
                    <a:pt x="1146" y="39"/>
                  </a:lnTo>
                  <a:cubicBezTo>
                    <a:pt x="1146" y="29"/>
                    <a:pt x="1146" y="29"/>
                    <a:pt x="1146" y="29"/>
                  </a:cubicBezTo>
                  <a:lnTo>
                    <a:pt x="1127" y="0"/>
                  </a:lnTo>
                  <a:close/>
                  <a:moveTo>
                    <a:pt x="613" y="3182"/>
                  </a:moveTo>
                  <a:lnTo>
                    <a:pt x="593" y="3193"/>
                  </a:lnTo>
                  <a:cubicBezTo>
                    <a:pt x="600" y="3190"/>
                    <a:pt x="606" y="3186"/>
                    <a:pt x="613" y="3182"/>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54;p38">
              <a:extLst>
                <a:ext uri="{FF2B5EF4-FFF2-40B4-BE49-F238E27FC236}">
                  <a16:creationId xmlns:a16="http://schemas.microsoft.com/office/drawing/2014/main" id="{0A060B8B-E05B-4591-AE4F-C8DBB8928B7D}"/>
                </a:ext>
              </a:extLst>
            </p:cNvPr>
            <p:cNvSpPr/>
            <p:nvPr/>
          </p:nvSpPr>
          <p:spPr>
            <a:xfrm>
              <a:off x="1737450" y="3470075"/>
              <a:ext cx="40550" cy="65200"/>
            </a:xfrm>
            <a:custGeom>
              <a:avLst/>
              <a:gdLst/>
              <a:ahLst/>
              <a:cxnLst/>
              <a:rect l="l" t="t" r="r" b="b"/>
              <a:pathLst>
                <a:path w="1622" h="2608" extrusionOk="0">
                  <a:moveTo>
                    <a:pt x="816" y="1"/>
                  </a:moveTo>
                  <a:cubicBezTo>
                    <a:pt x="777" y="20"/>
                    <a:pt x="0" y="331"/>
                    <a:pt x="0" y="1175"/>
                  </a:cubicBezTo>
                  <a:cubicBezTo>
                    <a:pt x="0" y="1699"/>
                    <a:pt x="418" y="2262"/>
                    <a:pt x="806" y="2485"/>
                  </a:cubicBezTo>
                  <a:cubicBezTo>
                    <a:pt x="940" y="2566"/>
                    <a:pt x="1078" y="2608"/>
                    <a:pt x="1201" y="2608"/>
                  </a:cubicBezTo>
                  <a:cubicBezTo>
                    <a:pt x="1438" y="2608"/>
                    <a:pt x="1621" y="2454"/>
                    <a:pt x="1621" y="2117"/>
                  </a:cubicBezTo>
                  <a:cubicBezTo>
                    <a:pt x="1621" y="1272"/>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55;p38">
              <a:extLst>
                <a:ext uri="{FF2B5EF4-FFF2-40B4-BE49-F238E27FC236}">
                  <a16:creationId xmlns:a16="http://schemas.microsoft.com/office/drawing/2014/main" id="{83E81577-2E2A-46DC-A89D-1732D999B462}"/>
                </a:ext>
              </a:extLst>
            </p:cNvPr>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56;p38">
              <a:extLst>
                <a:ext uri="{FF2B5EF4-FFF2-40B4-BE49-F238E27FC236}">
                  <a16:creationId xmlns:a16="http://schemas.microsoft.com/office/drawing/2014/main" id="{E4BBC58C-8BB4-47E9-85FE-36DBA5807091}"/>
                </a:ext>
              </a:extLst>
            </p:cNvPr>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57;p38">
              <a:extLst>
                <a:ext uri="{FF2B5EF4-FFF2-40B4-BE49-F238E27FC236}">
                  <a16:creationId xmlns:a16="http://schemas.microsoft.com/office/drawing/2014/main" id="{5A63910D-BF79-433E-AA1D-566537675B8E}"/>
                </a:ext>
              </a:extLst>
            </p:cNvPr>
            <p:cNvSpPr/>
            <p:nvPr/>
          </p:nvSpPr>
          <p:spPr>
            <a:xfrm>
              <a:off x="1707850" y="3234700"/>
              <a:ext cx="47325" cy="80100"/>
            </a:xfrm>
            <a:custGeom>
              <a:avLst/>
              <a:gdLst/>
              <a:ahLst/>
              <a:cxnLst/>
              <a:rect l="l" t="t" r="r" b="b"/>
              <a:pathLst>
                <a:path w="1893" h="3204" extrusionOk="0">
                  <a:moveTo>
                    <a:pt x="1126" y="0"/>
                  </a:moveTo>
                  <a:lnTo>
                    <a:pt x="0" y="661"/>
                  </a:lnTo>
                  <a:cubicBezTo>
                    <a:pt x="10" y="661"/>
                    <a:pt x="10" y="670"/>
                    <a:pt x="10" y="680"/>
                  </a:cubicBezTo>
                  <a:lnTo>
                    <a:pt x="20" y="690"/>
                  </a:lnTo>
                  <a:lnTo>
                    <a:pt x="39" y="728"/>
                  </a:lnTo>
                  <a:lnTo>
                    <a:pt x="59" y="748"/>
                  </a:lnTo>
                  <a:cubicBezTo>
                    <a:pt x="68" y="758"/>
                    <a:pt x="68" y="777"/>
                    <a:pt x="78" y="787"/>
                  </a:cubicBezTo>
                  <a:cubicBezTo>
                    <a:pt x="88" y="806"/>
                    <a:pt x="97" y="816"/>
                    <a:pt x="97" y="826"/>
                  </a:cubicBezTo>
                  <a:lnTo>
                    <a:pt x="126" y="874"/>
                  </a:lnTo>
                  <a:cubicBezTo>
                    <a:pt x="146" y="893"/>
                    <a:pt x="156" y="913"/>
                    <a:pt x="165" y="942"/>
                  </a:cubicBezTo>
                  <a:lnTo>
                    <a:pt x="194" y="991"/>
                  </a:lnTo>
                  <a:lnTo>
                    <a:pt x="253" y="1088"/>
                  </a:lnTo>
                  <a:lnTo>
                    <a:pt x="272" y="1126"/>
                  </a:lnTo>
                  <a:cubicBezTo>
                    <a:pt x="301" y="1175"/>
                    <a:pt x="321" y="1233"/>
                    <a:pt x="350" y="1291"/>
                  </a:cubicBezTo>
                  <a:lnTo>
                    <a:pt x="389" y="1369"/>
                  </a:lnTo>
                  <a:lnTo>
                    <a:pt x="427" y="1427"/>
                  </a:lnTo>
                  <a:cubicBezTo>
                    <a:pt x="447" y="1476"/>
                    <a:pt x="466" y="1524"/>
                    <a:pt x="495" y="1573"/>
                  </a:cubicBezTo>
                  <a:lnTo>
                    <a:pt x="495" y="1592"/>
                  </a:lnTo>
                  <a:cubicBezTo>
                    <a:pt x="515" y="1631"/>
                    <a:pt x="534" y="1680"/>
                    <a:pt x="554" y="1728"/>
                  </a:cubicBezTo>
                  <a:lnTo>
                    <a:pt x="563" y="1767"/>
                  </a:lnTo>
                  <a:lnTo>
                    <a:pt x="621" y="1913"/>
                  </a:lnTo>
                  <a:lnTo>
                    <a:pt x="621" y="1922"/>
                  </a:lnTo>
                  <a:cubicBezTo>
                    <a:pt x="641" y="1981"/>
                    <a:pt x="660" y="2029"/>
                    <a:pt x="670" y="2078"/>
                  </a:cubicBezTo>
                  <a:cubicBezTo>
                    <a:pt x="670" y="2087"/>
                    <a:pt x="670" y="2087"/>
                    <a:pt x="670" y="2097"/>
                  </a:cubicBezTo>
                  <a:cubicBezTo>
                    <a:pt x="689" y="2146"/>
                    <a:pt x="709" y="2204"/>
                    <a:pt x="719" y="2262"/>
                  </a:cubicBezTo>
                  <a:cubicBezTo>
                    <a:pt x="719" y="2262"/>
                    <a:pt x="719" y="2262"/>
                    <a:pt x="719" y="2272"/>
                  </a:cubicBezTo>
                  <a:cubicBezTo>
                    <a:pt x="738" y="2320"/>
                    <a:pt x="748" y="2379"/>
                    <a:pt x="757" y="2437"/>
                  </a:cubicBezTo>
                  <a:lnTo>
                    <a:pt x="757" y="2446"/>
                  </a:lnTo>
                  <a:cubicBezTo>
                    <a:pt x="767" y="2495"/>
                    <a:pt x="777" y="2553"/>
                    <a:pt x="777" y="2602"/>
                  </a:cubicBezTo>
                  <a:cubicBezTo>
                    <a:pt x="786" y="2660"/>
                    <a:pt x="786" y="2709"/>
                    <a:pt x="786" y="2767"/>
                  </a:cubicBezTo>
                  <a:cubicBezTo>
                    <a:pt x="786" y="2815"/>
                    <a:pt x="786" y="2864"/>
                    <a:pt x="777" y="2922"/>
                  </a:cubicBezTo>
                  <a:cubicBezTo>
                    <a:pt x="767" y="2961"/>
                    <a:pt x="748" y="3000"/>
                    <a:pt x="738" y="3039"/>
                  </a:cubicBezTo>
                  <a:cubicBezTo>
                    <a:pt x="719" y="3058"/>
                    <a:pt x="709" y="3077"/>
                    <a:pt x="699" y="3097"/>
                  </a:cubicBezTo>
                  <a:cubicBezTo>
                    <a:pt x="670" y="3136"/>
                    <a:pt x="631" y="3174"/>
                    <a:pt x="592" y="3204"/>
                  </a:cubicBezTo>
                  <a:lnTo>
                    <a:pt x="1709" y="2544"/>
                  </a:lnTo>
                  <a:cubicBezTo>
                    <a:pt x="1757" y="2514"/>
                    <a:pt x="1796" y="2485"/>
                    <a:pt x="1825" y="2437"/>
                  </a:cubicBezTo>
                  <a:cubicBezTo>
                    <a:pt x="1825" y="2437"/>
                    <a:pt x="1835" y="2437"/>
                    <a:pt x="1835" y="2427"/>
                  </a:cubicBezTo>
                  <a:cubicBezTo>
                    <a:pt x="1844" y="2417"/>
                    <a:pt x="1854" y="2398"/>
                    <a:pt x="1854" y="2388"/>
                  </a:cubicBezTo>
                  <a:cubicBezTo>
                    <a:pt x="1864" y="2369"/>
                    <a:pt x="1874" y="2359"/>
                    <a:pt x="1874" y="2349"/>
                  </a:cubicBezTo>
                  <a:cubicBezTo>
                    <a:pt x="1883" y="2330"/>
                    <a:pt x="1883" y="2320"/>
                    <a:pt x="1883" y="2311"/>
                  </a:cubicBezTo>
                  <a:cubicBezTo>
                    <a:pt x="1893" y="2301"/>
                    <a:pt x="1893" y="2291"/>
                    <a:pt x="1893" y="2281"/>
                  </a:cubicBezTo>
                  <a:cubicBezTo>
                    <a:pt x="1893" y="2272"/>
                    <a:pt x="1893" y="2272"/>
                    <a:pt x="1893" y="2262"/>
                  </a:cubicBezTo>
                  <a:lnTo>
                    <a:pt x="1893" y="2252"/>
                  </a:lnTo>
                  <a:cubicBezTo>
                    <a:pt x="1893" y="2233"/>
                    <a:pt x="1893" y="2223"/>
                    <a:pt x="1893" y="2214"/>
                  </a:cubicBezTo>
                  <a:lnTo>
                    <a:pt x="1893" y="2184"/>
                  </a:lnTo>
                  <a:cubicBezTo>
                    <a:pt x="1893" y="2175"/>
                    <a:pt x="1893" y="2155"/>
                    <a:pt x="1893" y="2146"/>
                  </a:cubicBezTo>
                  <a:cubicBezTo>
                    <a:pt x="1893" y="2136"/>
                    <a:pt x="1893" y="2126"/>
                    <a:pt x="1893" y="2116"/>
                  </a:cubicBezTo>
                  <a:lnTo>
                    <a:pt x="1893" y="2068"/>
                  </a:lnTo>
                  <a:lnTo>
                    <a:pt x="1893" y="2049"/>
                  </a:lnTo>
                  <a:lnTo>
                    <a:pt x="1893" y="2000"/>
                  </a:lnTo>
                  <a:lnTo>
                    <a:pt x="1893" y="1942"/>
                  </a:lnTo>
                  <a:lnTo>
                    <a:pt x="1893" y="1932"/>
                  </a:lnTo>
                  <a:lnTo>
                    <a:pt x="1893" y="1884"/>
                  </a:lnTo>
                  <a:cubicBezTo>
                    <a:pt x="1893" y="1864"/>
                    <a:pt x="1893" y="1845"/>
                    <a:pt x="1883" y="1825"/>
                  </a:cubicBezTo>
                  <a:cubicBezTo>
                    <a:pt x="1874" y="1806"/>
                    <a:pt x="1883" y="1796"/>
                    <a:pt x="1874" y="1777"/>
                  </a:cubicBezTo>
                  <a:lnTo>
                    <a:pt x="1874" y="1767"/>
                  </a:lnTo>
                  <a:lnTo>
                    <a:pt x="1874" y="1757"/>
                  </a:lnTo>
                  <a:cubicBezTo>
                    <a:pt x="1874" y="1728"/>
                    <a:pt x="1864" y="1709"/>
                    <a:pt x="1864" y="1689"/>
                  </a:cubicBezTo>
                  <a:cubicBezTo>
                    <a:pt x="1854" y="1660"/>
                    <a:pt x="1844" y="1631"/>
                    <a:pt x="1844" y="1602"/>
                  </a:cubicBezTo>
                  <a:lnTo>
                    <a:pt x="1825" y="1534"/>
                  </a:lnTo>
                  <a:lnTo>
                    <a:pt x="1796" y="1437"/>
                  </a:lnTo>
                  <a:lnTo>
                    <a:pt x="1796" y="1418"/>
                  </a:lnTo>
                  <a:cubicBezTo>
                    <a:pt x="1786" y="1398"/>
                    <a:pt x="1786" y="1369"/>
                    <a:pt x="1777" y="1340"/>
                  </a:cubicBezTo>
                  <a:cubicBezTo>
                    <a:pt x="1767" y="1321"/>
                    <a:pt x="1757" y="1291"/>
                    <a:pt x="1747" y="1262"/>
                  </a:cubicBezTo>
                  <a:lnTo>
                    <a:pt x="1747" y="1253"/>
                  </a:lnTo>
                  <a:lnTo>
                    <a:pt x="1747" y="1243"/>
                  </a:lnTo>
                  <a:cubicBezTo>
                    <a:pt x="1728" y="1214"/>
                    <a:pt x="1718" y="1175"/>
                    <a:pt x="1709" y="1146"/>
                  </a:cubicBezTo>
                  <a:cubicBezTo>
                    <a:pt x="1699" y="1126"/>
                    <a:pt x="1699" y="1117"/>
                    <a:pt x="1689" y="1097"/>
                  </a:cubicBezTo>
                  <a:lnTo>
                    <a:pt x="1679" y="1068"/>
                  </a:lnTo>
                  <a:lnTo>
                    <a:pt x="1660" y="1029"/>
                  </a:lnTo>
                  <a:lnTo>
                    <a:pt x="1621" y="932"/>
                  </a:lnTo>
                  <a:lnTo>
                    <a:pt x="1612" y="913"/>
                  </a:lnTo>
                  <a:lnTo>
                    <a:pt x="1553" y="787"/>
                  </a:lnTo>
                  <a:lnTo>
                    <a:pt x="1544" y="777"/>
                  </a:lnTo>
                  <a:lnTo>
                    <a:pt x="1514" y="709"/>
                  </a:lnTo>
                  <a:cubicBezTo>
                    <a:pt x="1505" y="680"/>
                    <a:pt x="1495" y="661"/>
                    <a:pt x="1485" y="641"/>
                  </a:cubicBezTo>
                  <a:lnTo>
                    <a:pt x="1476" y="631"/>
                  </a:lnTo>
                  <a:cubicBezTo>
                    <a:pt x="1447" y="573"/>
                    <a:pt x="1417" y="515"/>
                    <a:pt x="1388" y="466"/>
                  </a:cubicBezTo>
                  <a:cubicBezTo>
                    <a:pt x="1388" y="457"/>
                    <a:pt x="1379" y="447"/>
                    <a:pt x="1369" y="428"/>
                  </a:cubicBezTo>
                  <a:lnTo>
                    <a:pt x="1320" y="331"/>
                  </a:lnTo>
                  <a:lnTo>
                    <a:pt x="1291" y="292"/>
                  </a:lnTo>
                  <a:lnTo>
                    <a:pt x="1252" y="214"/>
                  </a:lnTo>
                  <a:lnTo>
                    <a:pt x="1243" y="204"/>
                  </a:lnTo>
                  <a:lnTo>
                    <a:pt x="1223" y="175"/>
                  </a:lnTo>
                  <a:lnTo>
                    <a:pt x="1204" y="136"/>
                  </a:lnTo>
                  <a:cubicBezTo>
                    <a:pt x="1194" y="117"/>
                    <a:pt x="1194" y="107"/>
                    <a:pt x="1184" y="98"/>
                  </a:cubicBezTo>
                  <a:lnTo>
                    <a:pt x="1165" y="68"/>
                  </a:lnTo>
                  <a:lnTo>
                    <a:pt x="1146" y="39"/>
                  </a:lnTo>
                  <a:cubicBezTo>
                    <a:pt x="1146" y="30"/>
                    <a:pt x="1146" y="30"/>
                    <a:pt x="1136" y="30"/>
                  </a:cubicBezTo>
                  <a:lnTo>
                    <a:pt x="1126"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58;p38">
              <a:extLst>
                <a:ext uri="{FF2B5EF4-FFF2-40B4-BE49-F238E27FC236}">
                  <a16:creationId xmlns:a16="http://schemas.microsoft.com/office/drawing/2014/main" id="{CECCAFFC-74D9-4B70-A206-FEACEE1D9A13}"/>
                </a:ext>
              </a:extLst>
            </p:cNvPr>
            <p:cNvSpPr/>
            <p:nvPr/>
          </p:nvSpPr>
          <p:spPr>
            <a:xfrm>
              <a:off x="1686500" y="3250725"/>
              <a:ext cx="40550" cy="65275"/>
            </a:xfrm>
            <a:custGeom>
              <a:avLst/>
              <a:gdLst/>
              <a:ahLst/>
              <a:cxnLst/>
              <a:rect l="l" t="t" r="r" b="b"/>
              <a:pathLst>
                <a:path w="1622" h="2611" extrusionOk="0">
                  <a:moveTo>
                    <a:pt x="815" y="0"/>
                  </a:moveTo>
                  <a:cubicBezTo>
                    <a:pt x="777" y="20"/>
                    <a:pt x="0" y="340"/>
                    <a:pt x="0" y="1184"/>
                  </a:cubicBezTo>
                  <a:cubicBezTo>
                    <a:pt x="0" y="1699"/>
                    <a:pt x="417" y="2271"/>
                    <a:pt x="806" y="2495"/>
                  </a:cubicBezTo>
                  <a:cubicBezTo>
                    <a:pt x="937" y="2570"/>
                    <a:pt x="1073" y="2610"/>
                    <a:pt x="1195" y="2610"/>
                  </a:cubicBezTo>
                  <a:cubicBezTo>
                    <a:pt x="1434" y="2610"/>
                    <a:pt x="1621" y="2457"/>
                    <a:pt x="1621" y="2116"/>
                  </a:cubicBezTo>
                  <a:cubicBezTo>
                    <a:pt x="1621" y="1272"/>
                    <a:pt x="854" y="6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59;p38">
              <a:extLst>
                <a:ext uri="{FF2B5EF4-FFF2-40B4-BE49-F238E27FC236}">
                  <a16:creationId xmlns:a16="http://schemas.microsoft.com/office/drawing/2014/main" id="{0A1C3554-E6F7-4C3F-86F9-BE9FC5ABCDB4}"/>
                </a:ext>
              </a:extLst>
            </p:cNvPr>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60;p38">
              <a:extLst>
                <a:ext uri="{FF2B5EF4-FFF2-40B4-BE49-F238E27FC236}">
                  <a16:creationId xmlns:a16="http://schemas.microsoft.com/office/drawing/2014/main" id="{65AF7A04-D8FE-4822-9FE7-3C2C496F726A}"/>
                </a:ext>
              </a:extLst>
            </p:cNvPr>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61;p38">
              <a:extLst>
                <a:ext uri="{FF2B5EF4-FFF2-40B4-BE49-F238E27FC236}">
                  <a16:creationId xmlns:a16="http://schemas.microsoft.com/office/drawing/2014/main" id="{8CE6F5ED-D6AA-4C84-8EBF-16001D74ABD2}"/>
                </a:ext>
              </a:extLst>
            </p:cNvPr>
            <p:cNvSpPr/>
            <p:nvPr/>
          </p:nvSpPr>
          <p:spPr>
            <a:xfrm>
              <a:off x="2219850" y="3120175"/>
              <a:ext cx="47350" cy="79850"/>
            </a:xfrm>
            <a:custGeom>
              <a:avLst/>
              <a:gdLst/>
              <a:ahLst/>
              <a:cxnLst/>
              <a:rect l="l" t="t" r="r" b="b"/>
              <a:pathLst>
                <a:path w="1894" h="3194" extrusionOk="0">
                  <a:moveTo>
                    <a:pt x="1127" y="0"/>
                  </a:moveTo>
                  <a:lnTo>
                    <a:pt x="1" y="650"/>
                  </a:lnTo>
                  <a:cubicBezTo>
                    <a:pt x="1" y="660"/>
                    <a:pt x="10" y="670"/>
                    <a:pt x="10" y="680"/>
                  </a:cubicBezTo>
                  <a:lnTo>
                    <a:pt x="20" y="689"/>
                  </a:lnTo>
                  <a:lnTo>
                    <a:pt x="39" y="718"/>
                  </a:lnTo>
                  <a:lnTo>
                    <a:pt x="59" y="747"/>
                  </a:lnTo>
                  <a:lnTo>
                    <a:pt x="78" y="786"/>
                  </a:lnTo>
                  <a:lnTo>
                    <a:pt x="98" y="825"/>
                  </a:lnTo>
                  <a:lnTo>
                    <a:pt x="127" y="864"/>
                  </a:lnTo>
                  <a:cubicBezTo>
                    <a:pt x="136" y="893"/>
                    <a:pt x="156" y="913"/>
                    <a:pt x="166" y="942"/>
                  </a:cubicBezTo>
                  <a:lnTo>
                    <a:pt x="195" y="980"/>
                  </a:lnTo>
                  <a:cubicBezTo>
                    <a:pt x="214" y="1019"/>
                    <a:pt x="234" y="1048"/>
                    <a:pt x="243" y="1078"/>
                  </a:cubicBezTo>
                  <a:lnTo>
                    <a:pt x="272" y="1116"/>
                  </a:lnTo>
                  <a:cubicBezTo>
                    <a:pt x="292" y="1175"/>
                    <a:pt x="321" y="1223"/>
                    <a:pt x="350" y="1281"/>
                  </a:cubicBezTo>
                  <a:cubicBezTo>
                    <a:pt x="369" y="1310"/>
                    <a:pt x="379" y="1340"/>
                    <a:pt x="389" y="1369"/>
                  </a:cubicBezTo>
                  <a:cubicBezTo>
                    <a:pt x="408" y="1388"/>
                    <a:pt x="408" y="1408"/>
                    <a:pt x="428" y="1427"/>
                  </a:cubicBezTo>
                  <a:cubicBezTo>
                    <a:pt x="447" y="1475"/>
                    <a:pt x="466" y="1524"/>
                    <a:pt x="486" y="1573"/>
                  </a:cubicBezTo>
                  <a:lnTo>
                    <a:pt x="486" y="1582"/>
                  </a:lnTo>
                  <a:cubicBezTo>
                    <a:pt x="505" y="1631"/>
                    <a:pt x="525" y="1679"/>
                    <a:pt x="544" y="1728"/>
                  </a:cubicBezTo>
                  <a:lnTo>
                    <a:pt x="564" y="1757"/>
                  </a:lnTo>
                  <a:cubicBezTo>
                    <a:pt x="583" y="1805"/>
                    <a:pt x="602" y="1864"/>
                    <a:pt x="622" y="1912"/>
                  </a:cubicBezTo>
                  <a:lnTo>
                    <a:pt x="622" y="1922"/>
                  </a:lnTo>
                  <a:cubicBezTo>
                    <a:pt x="641" y="1970"/>
                    <a:pt x="651" y="2029"/>
                    <a:pt x="670" y="2077"/>
                  </a:cubicBezTo>
                  <a:cubicBezTo>
                    <a:pt x="670" y="2077"/>
                    <a:pt x="670" y="2087"/>
                    <a:pt x="670" y="2097"/>
                  </a:cubicBezTo>
                  <a:cubicBezTo>
                    <a:pt x="690" y="2145"/>
                    <a:pt x="699" y="2203"/>
                    <a:pt x="719" y="2252"/>
                  </a:cubicBezTo>
                  <a:cubicBezTo>
                    <a:pt x="719" y="2262"/>
                    <a:pt x="719" y="2262"/>
                    <a:pt x="719" y="2262"/>
                  </a:cubicBezTo>
                  <a:cubicBezTo>
                    <a:pt x="729" y="2320"/>
                    <a:pt x="748" y="2378"/>
                    <a:pt x="758" y="2427"/>
                  </a:cubicBezTo>
                  <a:lnTo>
                    <a:pt x="758" y="2436"/>
                  </a:lnTo>
                  <a:cubicBezTo>
                    <a:pt x="767" y="2495"/>
                    <a:pt x="767" y="2553"/>
                    <a:pt x="777" y="2601"/>
                  </a:cubicBezTo>
                  <a:cubicBezTo>
                    <a:pt x="777" y="2660"/>
                    <a:pt x="787" y="2708"/>
                    <a:pt x="787" y="2766"/>
                  </a:cubicBezTo>
                  <a:cubicBezTo>
                    <a:pt x="787" y="2815"/>
                    <a:pt x="777" y="2863"/>
                    <a:pt x="767" y="2912"/>
                  </a:cubicBezTo>
                  <a:cubicBezTo>
                    <a:pt x="758" y="2951"/>
                    <a:pt x="748" y="2999"/>
                    <a:pt x="729" y="3038"/>
                  </a:cubicBezTo>
                  <a:cubicBezTo>
                    <a:pt x="719" y="3058"/>
                    <a:pt x="709" y="3077"/>
                    <a:pt x="690" y="3087"/>
                  </a:cubicBezTo>
                  <a:cubicBezTo>
                    <a:pt x="661" y="3135"/>
                    <a:pt x="631" y="3164"/>
                    <a:pt x="583" y="3193"/>
                  </a:cubicBezTo>
                  <a:lnTo>
                    <a:pt x="1709" y="2543"/>
                  </a:lnTo>
                  <a:cubicBezTo>
                    <a:pt x="1748" y="2514"/>
                    <a:pt x="1787" y="2475"/>
                    <a:pt x="1816" y="2436"/>
                  </a:cubicBezTo>
                  <a:cubicBezTo>
                    <a:pt x="1816" y="2427"/>
                    <a:pt x="1825" y="2427"/>
                    <a:pt x="1835" y="2427"/>
                  </a:cubicBezTo>
                  <a:cubicBezTo>
                    <a:pt x="1835" y="2407"/>
                    <a:pt x="1845" y="2398"/>
                    <a:pt x="1854" y="2378"/>
                  </a:cubicBezTo>
                  <a:cubicBezTo>
                    <a:pt x="1864" y="2368"/>
                    <a:pt x="1864" y="2359"/>
                    <a:pt x="1874" y="2339"/>
                  </a:cubicBezTo>
                  <a:cubicBezTo>
                    <a:pt x="1874" y="2330"/>
                    <a:pt x="1884" y="2320"/>
                    <a:pt x="1884" y="2310"/>
                  </a:cubicBezTo>
                  <a:cubicBezTo>
                    <a:pt x="1884" y="2301"/>
                    <a:pt x="1893" y="2281"/>
                    <a:pt x="1893" y="2271"/>
                  </a:cubicBezTo>
                  <a:cubicBezTo>
                    <a:pt x="1893" y="2271"/>
                    <a:pt x="1893" y="2262"/>
                    <a:pt x="1893" y="2262"/>
                  </a:cubicBezTo>
                  <a:lnTo>
                    <a:pt x="1893" y="2242"/>
                  </a:lnTo>
                  <a:lnTo>
                    <a:pt x="1893" y="2213"/>
                  </a:lnTo>
                  <a:lnTo>
                    <a:pt x="1893" y="2174"/>
                  </a:lnTo>
                  <a:lnTo>
                    <a:pt x="1893" y="2145"/>
                  </a:lnTo>
                  <a:cubicBezTo>
                    <a:pt x="1893" y="2136"/>
                    <a:pt x="1893" y="2126"/>
                    <a:pt x="1893" y="2116"/>
                  </a:cubicBezTo>
                  <a:cubicBezTo>
                    <a:pt x="1893" y="2087"/>
                    <a:pt x="1893" y="2068"/>
                    <a:pt x="1893" y="2048"/>
                  </a:cubicBezTo>
                  <a:lnTo>
                    <a:pt x="1893" y="2000"/>
                  </a:lnTo>
                  <a:lnTo>
                    <a:pt x="1893" y="1941"/>
                  </a:lnTo>
                  <a:lnTo>
                    <a:pt x="1893" y="1932"/>
                  </a:lnTo>
                  <a:cubicBezTo>
                    <a:pt x="1893" y="1922"/>
                    <a:pt x="1893" y="1903"/>
                    <a:pt x="1884" y="1883"/>
                  </a:cubicBezTo>
                  <a:cubicBezTo>
                    <a:pt x="1874" y="1864"/>
                    <a:pt x="1884" y="1844"/>
                    <a:pt x="1874" y="1825"/>
                  </a:cubicBezTo>
                  <a:cubicBezTo>
                    <a:pt x="1864" y="1805"/>
                    <a:pt x="1864" y="1786"/>
                    <a:pt x="1864" y="1776"/>
                  </a:cubicBezTo>
                  <a:cubicBezTo>
                    <a:pt x="1864" y="1773"/>
                    <a:pt x="1864" y="1771"/>
                    <a:pt x="1864" y="1770"/>
                  </a:cubicBezTo>
                  <a:cubicBezTo>
                    <a:pt x="1864" y="1770"/>
                    <a:pt x="1864" y="1769"/>
                    <a:pt x="1864" y="1767"/>
                  </a:cubicBezTo>
                  <a:lnTo>
                    <a:pt x="1864" y="1757"/>
                  </a:lnTo>
                  <a:cubicBezTo>
                    <a:pt x="1864" y="1728"/>
                    <a:pt x="1854" y="1708"/>
                    <a:pt x="1854" y="1679"/>
                  </a:cubicBezTo>
                  <a:cubicBezTo>
                    <a:pt x="1845" y="1660"/>
                    <a:pt x="1845" y="1631"/>
                    <a:pt x="1835" y="1602"/>
                  </a:cubicBezTo>
                  <a:cubicBezTo>
                    <a:pt x="1835" y="1592"/>
                    <a:pt x="1835" y="1592"/>
                    <a:pt x="1835" y="1592"/>
                  </a:cubicBezTo>
                  <a:lnTo>
                    <a:pt x="1816" y="1524"/>
                  </a:lnTo>
                  <a:lnTo>
                    <a:pt x="1787" y="1437"/>
                  </a:lnTo>
                  <a:lnTo>
                    <a:pt x="1787" y="1427"/>
                  </a:lnTo>
                  <a:lnTo>
                    <a:pt x="1787" y="1408"/>
                  </a:lnTo>
                  <a:cubicBezTo>
                    <a:pt x="1787" y="1388"/>
                    <a:pt x="1777" y="1359"/>
                    <a:pt x="1767" y="1340"/>
                  </a:cubicBezTo>
                  <a:cubicBezTo>
                    <a:pt x="1757" y="1310"/>
                    <a:pt x="1748" y="1281"/>
                    <a:pt x="1738" y="1252"/>
                  </a:cubicBezTo>
                  <a:lnTo>
                    <a:pt x="1738" y="1243"/>
                  </a:lnTo>
                  <a:lnTo>
                    <a:pt x="1699" y="1136"/>
                  </a:lnTo>
                  <a:cubicBezTo>
                    <a:pt x="1689" y="1126"/>
                    <a:pt x="1689" y="1116"/>
                    <a:pt x="1680" y="1097"/>
                  </a:cubicBezTo>
                  <a:lnTo>
                    <a:pt x="1670" y="1068"/>
                  </a:lnTo>
                  <a:lnTo>
                    <a:pt x="1651" y="1029"/>
                  </a:lnTo>
                  <a:lnTo>
                    <a:pt x="1612" y="922"/>
                  </a:lnTo>
                  <a:lnTo>
                    <a:pt x="1602" y="913"/>
                  </a:lnTo>
                  <a:cubicBezTo>
                    <a:pt x="1583" y="874"/>
                    <a:pt x="1563" y="825"/>
                    <a:pt x="1544" y="786"/>
                  </a:cubicBezTo>
                  <a:cubicBezTo>
                    <a:pt x="1544" y="777"/>
                    <a:pt x="1544" y="777"/>
                    <a:pt x="1544" y="767"/>
                  </a:cubicBezTo>
                  <a:lnTo>
                    <a:pt x="1515" y="699"/>
                  </a:lnTo>
                  <a:lnTo>
                    <a:pt x="1486" y="641"/>
                  </a:lnTo>
                  <a:lnTo>
                    <a:pt x="1476" y="621"/>
                  </a:lnTo>
                  <a:cubicBezTo>
                    <a:pt x="1447" y="573"/>
                    <a:pt x="1418" y="515"/>
                    <a:pt x="1389" y="466"/>
                  </a:cubicBezTo>
                  <a:lnTo>
                    <a:pt x="1369" y="427"/>
                  </a:lnTo>
                  <a:lnTo>
                    <a:pt x="1321" y="330"/>
                  </a:lnTo>
                  <a:lnTo>
                    <a:pt x="1292" y="282"/>
                  </a:lnTo>
                  <a:cubicBezTo>
                    <a:pt x="1282" y="262"/>
                    <a:pt x="1262" y="233"/>
                    <a:pt x="1253" y="214"/>
                  </a:cubicBezTo>
                  <a:cubicBezTo>
                    <a:pt x="1253" y="204"/>
                    <a:pt x="1243" y="204"/>
                    <a:pt x="1243" y="194"/>
                  </a:cubicBezTo>
                  <a:lnTo>
                    <a:pt x="1224" y="165"/>
                  </a:lnTo>
                  <a:lnTo>
                    <a:pt x="1204" y="136"/>
                  </a:lnTo>
                  <a:lnTo>
                    <a:pt x="1185" y="87"/>
                  </a:lnTo>
                  <a:cubicBezTo>
                    <a:pt x="1175" y="87"/>
                    <a:pt x="1175" y="78"/>
                    <a:pt x="1165" y="68"/>
                  </a:cubicBezTo>
                  <a:lnTo>
                    <a:pt x="1146" y="39"/>
                  </a:lnTo>
                  <a:lnTo>
                    <a:pt x="1136" y="20"/>
                  </a:lnTo>
                  <a:lnTo>
                    <a:pt x="1127"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62;p38">
              <a:extLst>
                <a:ext uri="{FF2B5EF4-FFF2-40B4-BE49-F238E27FC236}">
                  <a16:creationId xmlns:a16="http://schemas.microsoft.com/office/drawing/2014/main" id="{FC7FBA5B-0314-46A2-95C2-CEFC3BFB11B9}"/>
                </a:ext>
              </a:extLst>
            </p:cNvPr>
            <p:cNvSpPr/>
            <p:nvPr/>
          </p:nvSpPr>
          <p:spPr>
            <a:xfrm>
              <a:off x="2198500" y="3136175"/>
              <a:ext cx="40550" cy="65100"/>
            </a:xfrm>
            <a:custGeom>
              <a:avLst/>
              <a:gdLst/>
              <a:ahLst/>
              <a:cxnLst/>
              <a:rect l="l" t="t" r="r" b="b"/>
              <a:pathLst>
                <a:path w="1622" h="2604" extrusionOk="0">
                  <a:moveTo>
                    <a:pt x="816" y="1"/>
                  </a:moveTo>
                  <a:cubicBezTo>
                    <a:pt x="777" y="20"/>
                    <a:pt x="10" y="331"/>
                    <a:pt x="10" y="1175"/>
                  </a:cubicBezTo>
                  <a:cubicBezTo>
                    <a:pt x="0" y="1699"/>
                    <a:pt x="428" y="2262"/>
                    <a:pt x="816" y="2486"/>
                  </a:cubicBezTo>
                  <a:cubicBezTo>
                    <a:pt x="949" y="2562"/>
                    <a:pt x="1086" y="2604"/>
                    <a:pt x="1209" y="2604"/>
                  </a:cubicBezTo>
                  <a:cubicBezTo>
                    <a:pt x="1442" y="2604"/>
                    <a:pt x="1621" y="2454"/>
                    <a:pt x="1621" y="2117"/>
                  </a:cubicBezTo>
                  <a:cubicBezTo>
                    <a:pt x="1621" y="1263"/>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63;p38">
              <a:extLst>
                <a:ext uri="{FF2B5EF4-FFF2-40B4-BE49-F238E27FC236}">
                  <a16:creationId xmlns:a16="http://schemas.microsoft.com/office/drawing/2014/main" id="{00A9BE45-1852-4B50-AAC2-4390451D1762}"/>
                </a:ext>
              </a:extLst>
            </p:cNvPr>
            <p:cNvSpPr/>
            <p:nvPr/>
          </p:nvSpPr>
          <p:spPr>
            <a:xfrm>
              <a:off x="1173750" y="3097350"/>
              <a:ext cx="31825" cy="18225"/>
            </a:xfrm>
            <a:custGeom>
              <a:avLst/>
              <a:gdLst/>
              <a:ahLst/>
              <a:cxnLst/>
              <a:rect l="l" t="t" r="r" b="b"/>
              <a:pathLst>
                <a:path w="1273" h="729" extrusionOk="0">
                  <a:moveTo>
                    <a:pt x="1272" y="1"/>
                  </a:moveTo>
                  <a:lnTo>
                    <a:pt x="1272" y="1"/>
                  </a:lnTo>
                  <a:cubicBezTo>
                    <a:pt x="1214" y="20"/>
                    <a:pt x="1165" y="40"/>
                    <a:pt x="1117" y="69"/>
                  </a:cubicBezTo>
                  <a:lnTo>
                    <a:pt x="105" y="667"/>
                  </a:lnTo>
                  <a:lnTo>
                    <a:pt x="105" y="667"/>
                  </a:lnTo>
                  <a:cubicBezTo>
                    <a:pt x="118" y="661"/>
                    <a:pt x="132" y="656"/>
                    <a:pt x="146" y="651"/>
                  </a:cubicBezTo>
                  <a:lnTo>
                    <a:pt x="1272" y="1"/>
                  </a:lnTo>
                  <a:close/>
                  <a:moveTo>
                    <a:pt x="105" y="667"/>
                  </a:moveTo>
                  <a:cubicBezTo>
                    <a:pt x="65" y="685"/>
                    <a:pt x="30" y="707"/>
                    <a:pt x="1" y="729"/>
                  </a:cubicBezTo>
                  <a:lnTo>
                    <a:pt x="10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64;p38">
              <a:extLst>
                <a:ext uri="{FF2B5EF4-FFF2-40B4-BE49-F238E27FC236}">
                  <a16:creationId xmlns:a16="http://schemas.microsoft.com/office/drawing/2014/main" id="{E0364555-D4AA-47E5-87D8-72F2B8FC63D8}"/>
                </a:ext>
              </a:extLst>
            </p:cNvPr>
            <p:cNvSpPr/>
            <p:nvPr/>
          </p:nvSpPr>
          <p:spPr>
            <a:xfrm>
              <a:off x="1173500" y="3097350"/>
              <a:ext cx="32075" cy="18225"/>
            </a:xfrm>
            <a:custGeom>
              <a:avLst/>
              <a:gdLst/>
              <a:ahLst/>
              <a:cxnLst/>
              <a:rect l="l" t="t" r="r" b="b"/>
              <a:pathLst>
                <a:path w="1283" h="729" extrusionOk="0">
                  <a:moveTo>
                    <a:pt x="1282" y="1"/>
                  </a:moveTo>
                  <a:lnTo>
                    <a:pt x="1282" y="1"/>
                  </a:lnTo>
                  <a:cubicBezTo>
                    <a:pt x="1224" y="20"/>
                    <a:pt x="1175" y="40"/>
                    <a:pt x="1127" y="69"/>
                  </a:cubicBezTo>
                  <a:lnTo>
                    <a:pt x="115" y="667"/>
                  </a:lnTo>
                  <a:lnTo>
                    <a:pt x="115" y="667"/>
                  </a:lnTo>
                  <a:cubicBezTo>
                    <a:pt x="129" y="661"/>
                    <a:pt x="142" y="656"/>
                    <a:pt x="156" y="651"/>
                  </a:cubicBezTo>
                  <a:lnTo>
                    <a:pt x="1282" y="1"/>
                  </a:lnTo>
                  <a:close/>
                  <a:moveTo>
                    <a:pt x="115" y="667"/>
                  </a:moveTo>
                  <a:cubicBezTo>
                    <a:pt x="74" y="685"/>
                    <a:pt x="38" y="707"/>
                    <a:pt x="1" y="729"/>
                  </a:cubicBezTo>
                  <a:lnTo>
                    <a:pt x="11" y="729"/>
                  </a:lnTo>
                  <a:lnTo>
                    <a:pt x="11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65;p38">
              <a:extLst>
                <a:ext uri="{FF2B5EF4-FFF2-40B4-BE49-F238E27FC236}">
                  <a16:creationId xmlns:a16="http://schemas.microsoft.com/office/drawing/2014/main" id="{A6ED9914-BA1F-400C-9961-E988E188BB0A}"/>
                </a:ext>
              </a:extLst>
            </p:cNvPr>
            <p:cNvSpPr/>
            <p:nvPr/>
          </p:nvSpPr>
          <p:spPr>
            <a:xfrm>
              <a:off x="1177400" y="3097350"/>
              <a:ext cx="48075" cy="79875"/>
            </a:xfrm>
            <a:custGeom>
              <a:avLst/>
              <a:gdLst/>
              <a:ahLst/>
              <a:cxnLst/>
              <a:rect l="l" t="t" r="r" b="b"/>
              <a:pathLst>
                <a:path w="1923" h="3195" extrusionOk="0">
                  <a:moveTo>
                    <a:pt x="1165" y="1"/>
                  </a:moveTo>
                  <a:lnTo>
                    <a:pt x="0" y="651"/>
                  </a:lnTo>
                  <a:lnTo>
                    <a:pt x="10" y="670"/>
                  </a:lnTo>
                  <a:lnTo>
                    <a:pt x="20" y="690"/>
                  </a:lnTo>
                  <a:cubicBezTo>
                    <a:pt x="29" y="700"/>
                    <a:pt x="29" y="709"/>
                    <a:pt x="39" y="719"/>
                  </a:cubicBezTo>
                  <a:cubicBezTo>
                    <a:pt x="49" y="729"/>
                    <a:pt x="49" y="729"/>
                    <a:pt x="49" y="738"/>
                  </a:cubicBezTo>
                  <a:lnTo>
                    <a:pt x="78" y="787"/>
                  </a:lnTo>
                  <a:cubicBezTo>
                    <a:pt x="88" y="797"/>
                    <a:pt x="88" y="806"/>
                    <a:pt x="97" y="816"/>
                  </a:cubicBezTo>
                  <a:lnTo>
                    <a:pt x="126" y="865"/>
                  </a:lnTo>
                  <a:cubicBezTo>
                    <a:pt x="136" y="884"/>
                    <a:pt x="156" y="913"/>
                    <a:pt x="165" y="933"/>
                  </a:cubicBezTo>
                  <a:lnTo>
                    <a:pt x="194" y="981"/>
                  </a:lnTo>
                  <a:cubicBezTo>
                    <a:pt x="204" y="1010"/>
                    <a:pt x="224" y="1039"/>
                    <a:pt x="243" y="1078"/>
                  </a:cubicBezTo>
                  <a:lnTo>
                    <a:pt x="262" y="1117"/>
                  </a:lnTo>
                  <a:cubicBezTo>
                    <a:pt x="291" y="1165"/>
                    <a:pt x="321" y="1224"/>
                    <a:pt x="350" y="1282"/>
                  </a:cubicBezTo>
                  <a:lnTo>
                    <a:pt x="389" y="1360"/>
                  </a:lnTo>
                  <a:cubicBezTo>
                    <a:pt x="398" y="1379"/>
                    <a:pt x="408" y="1398"/>
                    <a:pt x="418" y="1428"/>
                  </a:cubicBezTo>
                  <a:cubicBezTo>
                    <a:pt x="447" y="1476"/>
                    <a:pt x="466" y="1525"/>
                    <a:pt x="486" y="1573"/>
                  </a:cubicBezTo>
                  <a:lnTo>
                    <a:pt x="486" y="1583"/>
                  </a:lnTo>
                  <a:lnTo>
                    <a:pt x="544" y="1719"/>
                  </a:lnTo>
                  <a:lnTo>
                    <a:pt x="563" y="1758"/>
                  </a:lnTo>
                  <a:cubicBezTo>
                    <a:pt x="583" y="1806"/>
                    <a:pt x="602" y="1855"/>
                    <a:pt x="621" y="1903"/>
                  </a:cubicBezTo>
                  <a:cubicBezTo>
                    <a:pt x="612" y="1913"/>
                    <a:pt x="612" y="1913"/>
                    <a:pt x="621" y="1923"/>
                  </a:cubicBezTo>
                  <a:cubicBezTo>
                    <a:pt x="631" y="1971"/>
                    <a:pt x="651" y="2020"/>
                    <a:pt x="670" y="2078"/>
                  </a:cubicBezTo>
                  <a:cubicBezTo>
                    <a:pt x="670" y="2078"/>
                    <a:pt x="670" y="2088"/>
                    <a:pt x="670" y="2088"/>
                  </a:cubicBezTo>
                  <a:cubicBezTo>
                    <a:pt x="689" y="2146"/>
                    <a:pt x="699" y="2194"/>
                    <a:pt x="719" y="2253"/>
                  </a:cubicBezTo>
                  <a:cubicBezTo>
                    <a:pt x="719" y="2253"/>
                    <a:pt x="719" y="2262"/>
                    <a:pt x="719" y="2262"/>
                  </a:cubicBezTo>
                  <a:cubicBezTo>
                    <a:pt x="728" y="2321"/>
                    <a:pt x="738" y="2369"/>
                    <a:pt x="748" y="2427"/>
                  </a:cubicBezTo>
                  <a:cubicBezTo>
                    <a:pt x="748" y="2427"/>
                    <a:pt x="748" y="2437"/>
                    <a:pt x="748" y="2437"/>
                  </a:cubicBezTo>
                  <a:cubicBezTo>
                    <a:pt x="757" y="2486"/>
                    <a:pt x="767" y="2544"/>
                    <a:pt x="777" y="2602"/>
                  </a:cubicBezTo>
                  <a:cubicBezTo>
                    <a:pt x="777" y="2651"/>
                    <a:pt x="777" y="2709"/>
                    <a:pt x="777" y="2757"/>
                  </a:cubicBezTo>
                  <a:cubicBezTo>
                    <a:pt x="777" y="2806"/>
                    <a:pt x="777" y="2864"/>
                    <a:pt x="767" y="2913"/>
                  </a:cubicBezTo>
                  <a:cubicBezTo>
                    <a:pt x="757" y="2951"/>
                    <a:pt x="748" y="2990"/>
                    <a:pt x="728" y="3029"/>
                  </a:cubicBezTo>
                  <a:cubicBezTo>
                    <a:pt x="709" y="3049"/>
                    <a:pt x="699" y="3068"/>
                    <a:pt x="689" y="3087"/>
                  </a:cubicBezTo>
                  <a:cubicBezTo>
                    <a:pt x="660" y="3126"/>
                    <a:pt x="621" y="3165"/>
                    <a:pt x="583" y="3194"/>
                  </a:cubicBezTo>
                  <a:lnTo>
                    <a:pt x="1699" y="2534"/>
                  </a:lnTo>
                  <a:cubicBezTo>
                    <a:pt x="1747" y="2515"/>
                    <a:pt x="1786" y="2476"/>
                    <a:pt x="1815" y="2437"/>
                  </a:cubicBezTo>
                  <a:cubicBezTo>
                    <a:pt x="1815" y="2437"/>
                    <a:pt x="1825" y="2427"/>
                    <a:pt x="1825" y="2418"/>
                  </a:cubicBezTo>
                  <a:cubicBezTo>
                    <a:pt x="1835" y="2408"/>
                    <a:pt x="1844" y="2388"/>
                    <a:pt x="1854" y="2379"/>
                  </a:cubicBezTo>
                  <a:cubicBezTo>
                    <a:pt x="1854" y="2369"/>
                    <a:pt x="1864" y="2350"/>
                    <a:pt x="1864" y="2340"/>
                  </a:cubicBezTo>
                  <a:lnTo>
                    <a:pt x="1883" y="2301"/>
                  </a:lnTo>
                  <a:cubicBezTo>
                    <a:pt x="1883" y="2291"/>
                    <a:pt x="1883" y="2282"/>
                    <a:pt x="1883" y="2272"/>
                  </a:cubicBezTo>
                  <a:cubicBezTo>
                    <a:pt x="1893" y="2262"/>
                    <a:pt x="1883" y="2262"/>
                    <a:pt x="1883" y="2262"/>
                  </a:cubicBezTo>
                  <a:cubicBezTo>
                    <a:pt x="1883" y="2253"/>
                    <a:pt x="1883" y="2243"/>
                    <a:pt x="1883" y="2243"/>
                  </a:cubicBezTo>
                  <a:cubicBezTo>
                    <a:pt x="1883" y="2233"/>
                    <a:pt x="1883" y="2214"/>
                    <a:pt x="1883" y="2204"/>
                  </a:cubicBezTo>
                  <a:cubicBezTo>
                    <a:pt x="1883" y="2194"/>
                    <a:pt x="1883" y="2185"/>
                    <a:pt x="1883" y="2175"/>
                  </a:cubicBezTo>
                  <a:cubicBezTo>
                    <a:pt x="1883" y="2165"/>
                    <a:pt x="1883" y="2156"/>
                    <a:pt x="1883" y="2146"/>
                  </a:cubicBezTo>
                  <a:lnTo>
                    <a:pt x="1883" y="2107"/>
                  </a:lnTo>
                  <a:cubicBezTo>
                    <a:pt x="1922" y="2097"/>
                    <a:pt x="1922" y="2078"/>
                    <a:pt x="1922" y="2058"/>
                  </a:cubicBezTo>
                  <a:lnTo>
                    <a:pt x="1922" y="2010"/>
                  </a:lnTo>
                  <a:lnTo>
                    <a:pt x="1922" y="1952"/>
                  </a:lnTo>
                  <a:lnTo>
                    <a:pt x="1922" y="1942"/>
                  </a:lnTo>
                  <a:lnTo>
                    <a:pt x="1922" y="1893"/>
                  </a:lnTo>
                  <a:cubicBezTo>
                    <a:pt x="1922" y="1874"/>
                    <a:pt x="1922" y="1855"/>
                    <a:pt x="1922" y="1835"/>
                  </a:cubicBezTo>
                  <a:cubicBezTo>
                    <a:pt x="1912" y="1816"/>
                    <a:pt x="1922" y="1796"/>
                    <a:pt x="1912" y="1787"/>
                  </a:cubicBezTo>
                  <a:lnTo>
                    <a:pt x="1912" y="1777"/>
                  </a:lnTo>
                  <a:lnTo>
                    <a:pt x="1912" y="1767"/>
                  </a:lnTo>
                  <a:lnTo>
                    <a:pt x="1893" y="1690"/>
                  </a:lnTo>
                  <a:lnTo>
                    <a:pt x="1874" y="1612"/>
                  </a:lnTo>
                  <a:lnTo>
                    <a:pt x="1874" y="1602"/>
                  </a:lnTo>
                  <a:cubicBezTo>
                    <a:pt x="1874" y="1573"/>
                    <a:pt x="1864" y="1554"/>
                    <a:pt x="1864" y="1534"/>
                  </a:cubicBezTo>
                  <a:cubicBezTo>
                    <a:pt x="1854" y="1515"/>
                    <a:pt x="1844" y="1476"/>
                    <a:pt x="1835" y="1447"/>
                  </a:cubicBezTo>
                  <a:lnTo>
                    <a:pt x="1835" y="1437"/>
                  </a:lnTo>
                  <a:lnTo>
                    <a:pt x="1835" y="1418"/>
                  </a:lnTo>
                  <a:cubicBezTo>
                    <a:pt x="1825" y="1398"/>
                    <a:pt x="1815" y="1369"/>
                    <a:pt x="1806" y="1350"/>
                  </a:cubicBezTo>
                  <a:cubicBezTo>
                    <a:pt x="1796" y="1321"/>
                    <a:pt x="1786" y="1292"/>
                    <a:pt x="1777" y="1263"/>
                  </a:cubicBezTo>
                  <a:cubicBezTo>
                    <a:pt x="1777" y="1263"/>
                    <a:pt x="1777" y="1263"/>
                    <a:pt x="1777" y="1253"/>
                  </a:cubicBezTo>
                  <a:cubicBezTo>
                    <a:pt x="1767" y="1214"/>
                    <a:pt x="1757" y="1175"/>
                    <a:pt x="1738" y="1146"/>
                  </a:cubicBezTo>
                  <a:lnTo>
                    <a:pt x="1728" y="1107"/>
                  </a:lnTo>
                  <a:lnTo>
                    <a:pt x="1709" y="1068"/>
                  </a:lnTo>
                  <a:cubicBezTo>
                    <a:pt x="1709" y="1059"/>
                    <a:pt x="1699" y="1049"/>
                    <a:pt x="1699" y="1030"/>
                  </a:cubicBezTo>
                  <a:cubicBezTo>
                    <a:pt x="1679" y="1000"/>
                    <a:pt x="1670" y="962"/>
                    <a:pt x="1650" y="933"/>
                  </a:cubicBezTo>
                  <a:lnTo>
                    <a:pt x="1650" y="923"/>
                  </a:lnTo>
                  <a:cubicBezTo>
                    <a:pt x="1631" y="874"/>
                    <a:pt x="1612" y="835"/>
                    <a:pt x="1592" y="787"/>
                  </a:cubicBezTo>
                  <a:lnTo>
                    <a:pt x="1592" y="777"/>
                  </a:lnTo>
                  <a:lnTo>
                    <a:pt x="1553" y="709"/>
                  </a:lnTo>
                  <a:lnTo>
                    <a:pt x="1524" y="641"/>
                  </a:lnTo>
                  <a:lnTo>
                    <a:pt x="1514" y="632"/>
                  </a:lnTo>
                  <a:cubicBezTo>
                    <a:pt x="1485" y="573"/>
                    <a:pt x="1456" y="515"/>
                    <a:pt x="1437" y="467"/>
                  </a:cubicBezTo>
                  <a:lnTo>
                    <a:pt x="1437" y="457"/>
                  </a:lnTo>
                  <a:lnTo>
                    <a:pt x="1417" y="428"/>
                  </a:lnTo>
                  <a:cubicBezTo>
                    <a:pt x="1398" y="399"/>
                    <a:pt x="1379" y="360"/>
                    <a:pt x="1359" y="331"/>
                  </a:cubicBezTo>
                  <a:lnTo>
                    <a:pt x="1340" y="282"/>
                  </a:lnTo>
                  <a:cubicBezTo>
                    <a:pt x="1320" y="263"/>
                    <a:pt x="1311" y="234"/>
                    <a:pt x="1291" y="214"/>
                  </a:cubicBezTo>
                  <a:lnTo>
                    <a:pt x="1282" y="195"/>
                  </a:lnTo>
                  <a:lnTo>
                    <a:pt x="1262" y="166"/>
                  </a:lnTo>
                  <a:lnTo>
                    <a:pt x="1243" y="137"/>
                  </a:lnTo>
                  <a:lnTo>
                    <a:pt x="1223" y="88"/>
                  </a:lnTo>
                  <a:cubicBezTo>
                    <a:pt x="1214" y="88"/>
                    <a:pt x="1214" y="78"/>
                    <a:pt x="1204" y="69"/>
                  </a:cubicBezTo>
                  <a:lnTo>
                    <a:pt x="1184" y="40"/>
                  </a:lnTo>
                  <a:lnTo>
                    <a:pt x="1175" y="20"/>
                  </a:lnTo>
                  <a:cubicBezTo>
                    <a:pt x="1175" y="20"/>
                    <a:pt x="1175" y="10"/>
                    <a:pt x="116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66;p38">
              <a:extLst>
                <a:ext uri="{FF2B5EF4-FFF2-40B4-BE49-F238E27FC236}">
                  <a16:creationId xmlns:a16="http://schemas.microsoft.com/office/drawing/2014/main" id="{2ABBBD92-C533-46B5-AB48-AD443E39ECEC}"/>
                </a:ext>
              </a:extLst>
            </p:cNvPr>
            <p:cNvSpPr/>
            <p:nvPr/>
          </p:nvSpPr>
          <p:spPr>
            <a:xfrm>
              <a:off x="1157000" y="3113625"/>
              <a:ext cx="40550" cy="65075"/>
            </a:xfrm>
            <a:custGeom>
              <a:avLst/>
              <a:gdLst/>
              <a:ahLst/>
              <a:cxnLst/>
              <a:rect l="l" t="t" r="r" b="b"/>
              <a:pathLst>
                <a:path w="1622" h="2603" extrusionOk="0">
                  <a:moveTo>
                    <a:pt x="816" y="0"/>
                  </a:moveTo>
                  <a:cubicBezTo>
                    <a:pt x="777" y="19"/>
                    <a:pt x="1" y="330"/>
                    <a:pt x="1" y="1175"/>
                  </a:cubicBezTo>
                  <a:cubicBezTo>
                    <a:pt x="1" y="1699"/>
                    <a:pt x="418" y="2262"/>
                    <a:pt x="807" y="2485"/>
                  </a:cubicBezTo>
                  <a:cubicBezTo>
                    <a:pt x="940" y="2562"/>
                    <a:pt x="1077" y="2603"/>
                    <a:pt x="1200" y="2603"/>
                  </a:cubicBezTo>
                  <a:cubicBezTo>
                    <a:pt x="1433" y="2603"/>
                    <a:pt x="1612" y="2453"/>
                    <a:pt x="1612" y="2116"/>
                  </a:cubicBezTo>
                  <a:cubicBezTo>
                    <a:pt x="1622"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67;p38">
              <a:extLst>
                <a:ext uri="{FF2B5EF4-FFF2-40B4-BE49-F238E27FC236}">
                  <a16:creationId xmlns:a16="http://schemas.microsoft.com/office/drawing/2014/main" id="{8921A2A2-EA4B-4007-9CEE-80AFF73ECE35}"/>
                </a:ext>
              </a:extLst>
            </p:cNvPr>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68;p38">
              <a:extLst>
                <a:ext uri="{FF2B5EF4-FFF2-40B4-BE49-F238E27FC236}">
                  <a16:creationId xmlns:a16="http://schemas.microsoft.com/office/drawing/2014/main" id="{529BD033-59A6-4257-A1A2-6BD99B3E21C7}"/>
                </a:ext>
              </a:extLst>
            </p:cNvPr>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69;p38">
              <a:extLst>
                <a:ext uri="{FF2B5EF4-FFF2-40B4-BE49-F238E27FC236}">
                  <a16:creationId xmlns:a16="http://schemas.microsoft.com/office/drawing/2014/main" id="{04BD1E36-0466-4196-AE1B-66D2E0AC1518}"/>
                </a:ext>
              </a:extLst>
            </p:cNvPr>
            <p:cNvSpPr/>
            <p:nvPr/>
          </p:nvSpPr>
          <p:spPr>
            <a:xfrm>
              <a:off x="1349450" y="2944250"/>
              <a:ext cx="47325" cy="80100"/>
            </a:xfrm>
            <a:custGeom>
              <a:avLst/>
              <a:gdLst/>
              <a:ahLst/>
              <a:cxnLst/>
              <a:rect l="l" t="t" r="r" b="b"/>
              <a:pathLst>
                <a:path w="1893" h="3204" extrusionOk="0">
                  <a:moveTo>
                    <a:pt x="1126" y="0"/>
                  </a:moveTo>
                  <a:lnTo>
                    <a:pt x="0" y="660"/>
                  </a:lnTo>
                  <a:lnTo>
                    <a:pt x="19" y="679"/>
                  </a:lnTo>
                  <a:cubicBezTo>
                    <a:pt x="19" y="689"/>
                    <a:pt x="19" y="689"/>
                    <a:pt x="19" y="689"/>
                  </a:cubicBezTo>
                  <a:cubicBezTo>
                    <a:pt x="29" y="699"/>
                    <a:pt x="39" y="718"/>
                    <a:pt x="49" y="728"/>
                  </a:cubicBezTo>
                  <a:cubicBezTo>
                    <a:pt x="49" y="738"/>
                    <a:pt x="58" y="738"/>
                    <a:pt x="58" y="747"/>
                  </a:cubicBezTo>
                  <a:lnTo>
                    <a:pt x="87" y="796"/>
                  </a:lnTo>
                  <a:cubicBezTo>
                    <a:pt x="87" y="806"/>
                    <a:pt x="97" y="815"/>
                    <a:pt x="107" y="825"/>
                  </a:cubicBezTo>
                  <a:cubicBezTo>
                    <a:pt x="107" y="835"/>
                    <a:pt x="126" y="854"/>
                    <a:pt x="126" y="874"/>
                  </a:cubicBezTo>
                  <a:cubicBezTo>
                    <a:pt x="136" y="883"/>
                    <a:pt x="155" y="912"/>
                    <a:pt x="175" y="942"/>
                  </a:cubicBezTo>
                  <a:cubicBezTo>
                    <a:pt x="184" y="971"/>
                    <a:pt x="184" y="971"/>
                    <a:pt x="194" y="990"/>
                  </a:cubicBezTo>
                  <a:cubicBezTo>
                    <a:pt x="204" y="1009"/>
                    <a:pt x="233" y="1048"/>
                    <a:pt x="252" y="1087"/>
                  </a:cubicBezTo>
                  <a:lnTo>
                    <a:pt x="272" y="1126"/>
                  </a:lnTo>
                  <a:cubicBezTo>
                    <a:pt x="301" y="1174"/>
                    <a:pt x="330" y="1233"/>
                    <a:pt x="359" y="1291"/>
                  </a:cubicBezTo>
                  <a:lnTo>
                    <a:pt x="398" y="1369"/>
                  </a:lnTo>
                  <a:cubicBezTo>
                    <a:pt x="408" y="1388"/>
                    <a:pt x="417" y="1407"/>
                    <a:pt x="427" y="1427"/>
                  </a:cubicBezTo>
                  <a:cubicBezTo>
                    <a:pt x="447" y="1475"/>
                    <a:pt x="476" y="1524"/>
                    <a:pt x="495" y="1582"/>
                  </a:cubicBezTo>
                  <a:lnTo>
                    <a:pt x="495" y="1592"/>
                  </a:lnTo>
                  <a:lnTo>
                    <a:pt x="553" y="1728"/>
                  </a:lnTo>
                  <a:lnTo>
                    <a:pt x="563" y="1767"/>
                  </a:lnTo>
                  <a:cubicBezTo>
                    <a:pt x="582" y="1815"/>
                    <a:pt x="602" y="1864"/>
                    <a:pt x="621" y="1912"/>
                  </a:cubicBezTo>
                  <a:cubicBezTo>
                    <a:pt x="621" y="1922"/>
                    <a:pt x="621" y="1922"/>
                    <a:pt x="621" y="1932"/>
                  </a:cubicBezTo>
                  <a:cubicBezTo>
                    <a:pt x="641" y="1980"/>
                    <a:pt x="660" y="2029"/>
                    <a:pt x="670" y="2077"/>
                  </a:cubicBezTo>
                  <a:cubicBezTo>
                    <a:pt x="670" y="2087"/>
                    <a:pt x="670" y="2087"/>
                    <a:pt x="670" y="2097"/>
                  </a:cubicBezTo>
                  <a:cubicBezTo>
                    <a:pt x="689" y="2155"/>
                    <a:pt x="709" y="2203"/>
                    <a:pt x="718" y="2262"/>
                  </a:cubicBezTo>
                  <a:cubicBezTo>
                    <a:pt x="718" y="2262"/>
                    <a:pt x="718" y="2262"/>
                    <a:pt x="718" y="2271"/>
                  </a:cubicBezTo>
                  <a:cubicBezTo>
                    <a:pt x="738" y="2330"/>
                    <a:pt x="747" y="2378"/>
                    <a:pt x="757" y="2436"/>
                  </a:cubicBezTo>
                  <a:lnTo>
                    <a:pt x="757" y="2446"/>
                  </a:lnTo>
                  <a:cubicBezTo>
                    <a:pt x="767" y="2495"/>
                    <a:pt x="777" y="2553"/>
                    <a:pt x="777" y="2601"/>
                  </a:cubicBezTo>
                  <a:cubicBezTo>
                    <a:pt x="786" y="2660"/>
                    <a:pt x="786" y="2708"/>
                    <a:pt x="786" y="2766"/>
                  </a:cubicBezTo>
                  <a:cubicBezTo>
                    <a:pt x="786" y="2815"/>
                    <a:pt x="777" y="2863"/>
                    <a:pt x="767" y="2922"/>
                  </a:cubicBezTo>
                  <a:cubicBezTo>
                    <a:pt x="757" y="2960"/>
                    <a:pt x="747" y="2999"/>
                    <a:pt x="728" y="3038"/>
                  </a:cubicBezTo>
                  <a:cubicBezTo>
                    <a:pt x="718" y="3058"/>
                    <a:pt x="709" y="3077"/>
                    <a:pt x="689" y="3096"/>
                  </a:cubicBezTo>
                  <a:cubicBezTo>
                    <a:pt x="660" y="3135"/>
                    <a:pt x="631" y="3174"/>
                    <a:pt x="582" y="3203"/>
                  </a:cubicBezTo>
                  <a:lnTo>
                    <a:pt x="1708" y="2543"/>
                  </a:lnTo>
                  <a:cubicBezTo>
                    <a:pt x="1757" y="2514"/>
                    <a:pt x="1786" y="2485"/>
                    <a:pt x="1815" y="2436"/>
                  </a:cubicBezTo>
                  <a:cubicBezTo>
                    <a:pt x="1815" y="2436"/>
                    <a:pt x="1825" y="2436"/>
                    <a:pt x="1835" y="2427"/>
                  </a:cubicBezTo>
                  <a:cubicBezTo>
                    <a:pt x="1844" y="2417"/>
                    <a:pt x="1844" y="2397"/>
                    <a:pt x="1854" y="2388"/>
                  </a:cubicBezTo>
                  <a:cubicBezTo>
                    <a:pt x="1864" y="2368"/>
                    <a:pt x="1864" y="2359"/>
                    <a:pt x="1873" y="2349"/>
                  </a:cubicBezTo>
                  <a:cubicBezTo>
                    <a:pt x="1873" y="2339"/>
                    <a:pt x="1883" y="2320"/>
                    <a:pt x="1883" y="2310"/>
                  </a:cubicBezTo>
                  <a:cubicBezTo>
                    <a:pt x="1883" y="2300"/>
                    <a:pt x="1893" y="2291"/>
                    <a:pt x="1893" y="2281"/>
                  </a:cubicBezTo>
                  <a:lnTo>
                    <a:pt x="1893" y="2262"/>
                  </a:lnTo>
                  <a:lnTo>
                    <a:pt x="1893" y="2252"/>
                  </a:lnTo>
                  <a:lnTo>
                    <a:pt x="1893" y="2213"/>
                  </a:lnTo>
                  <a:lnTo>
                    <a:pt x="1893" y="2155"/>
                  </a:lnTo>
                  <a:lnTo>
                    <a:pt x="1893" y="2116"/>
                  </a:lnTo>
                  <a:cubicBezTo>
                    <a:pt x="1883" y="2087"/>
                    <a:pt x="1883" y="2067"/>
                    <a:pt x="1883" y="2058"/>
                  </a:cubicBezTo>
                  <a:lnTo>
                    <a:pt x="1883" y="2000"/>
                  </a:lnTo>
                  <a:lnTo>
                    <a:pt x="1883" y="1951"/>
                  </a:lnTo>
                  <a:lnTo>
                    <a:pt x="1883" y="1941"/>
                  </a:lnTo>
                  <a:lnTo>
                    <a:pt x="1883" y="1883"/>
                  </a:lnTo>
                  <a:cubicBezTo>
                    <a:pt x="1883" y="1873"/>
                    <a:pt x="1873" y="1844"/>
                    <a:pt x="1873" y="1825"/>
                  </a:cubicBezTo>
                  <a:cubicBezTo>
                    <a:pt x="1873" y="1805"/>
                    <a:pt x="1873" y="1796"/>
                    <a:pt x="1864" y="1776"/>
                  </a:cubicBezTo>
                  <a:cubicBezTo>
                    <a:pt x="1864" y="1767"/>
                    <a:pt x="1864" y="1767"/>
                    <a:pt x="1864" y="1767"/>
                  </a:cubicBezTo>
                  <a:cubicBezTo>
                    <a:pt x="1864" y="1767"/>
                    <a:pt x="1864" y="1757"/>
                    <a:pt x="1864" y="1757"/>
                  </a:cubicBezTo>
                  <a:lnTo>
                    <a:pt x="1854" y="1689"/>
                  </a:lnTo>
                  <a:lnTo>
                    <a:pt x="1835" y="1611"/>
                  </a:lnTo>
                  <a:cubicBezTo>
                    <a:pt x="1835" y="1602"/>
                    <a:pt x="1835" y="1602"/>
                    <a:pt x="1835" y="1602"/>
                  </a:cubicBezTo>
                  <a:lnTo>
                    <a:pt x="1815" y="1534"/>
                  </a:lnTo>
                  <a:cubicBezTo>
                    <a:pt x="1805" y="1504"/>
                    <a:pt x="1796" y="1475"/>
                    <a:pt x="1786" y="1437"/>
                  </a:cubicBezTo>
                  <a:lnTo>
                    <a:pt x="1786" y="1417"/>
                  </a:lnTo>
                  <a:cubicBezTo>
                    <a:pt x="1776" y="1398"/>
                    <a:pt x="1776" y="1369"/>
                    <a:pt x="1767" y="1349"/>
                  </a:cubicBezTo>
                  <a:cubicBezTo>
                    <a:pt x="1757" y="1320"/>
                    <a:pt x="1747" y="1291"/>
                    <a:pt x="1737" y="1262"/>
                  </a:cubicBezTo>
                  <a:cubicBezTo>
                    <a:pt x="1737" y="1262"/>
                    <a:pt x="1737" y="1262"/>
                    <a:pt x="1737" y="1252"/>
                  </a:cubicBezTo>
                  <a:lnTo>
                    <a:pt x="1737" y="1242"/>
                  </a:lnTo>
                  <a:cubicBezTo>
                    <a:pt x="1728" y="1213"/>
                    <a:pt x="1708" y="1174"/>
                    <a:pt x="1699" y="1145"/>
                  </a:cubicBezTo>
                  <a:lnTo>
                    <a:pt x="1679" y="1107"/>
                  </a:lnTo>
                  <a:lnTo>
                    <a:pt x="1670" y="1068"/>
                  </a:lnTo>
                  <a:cubicBezTo>
                    <a:pt x="1670" y="1058"/>
                    <a:pt x="1660" y="1039"/>
                    <a:pt x="1650" y="1029"/>
                  </a:cubicBezTo>
                  <a:cubicBezTo>
                    <a:pt x="1640" y="1000"/>
                    <a:pt x="1621" y="961"/>
                    <a:pt x="1611" y="932"/>
                  </a:cubicBezTo>
                  <a:lnTo>
                    <a:pt x="1611" y="912"/>
                  </a:lnTo>
                  <a:cubicBezTo>
                    <a:pt x="1592" y="874"/>
                    <a:pt x="1572" y="825"/>
                    <a:pt x="1553" y="786"/>
                  </a:cubicBezTo>
                  <a:cubicBezTo>
                    <a:pt x="1543" y="786"/>
                    <a:pt x="1543" y="777"/>
                    <a:pt x="1543" y="777"/>
                  </a:cubicBezTo>
                  <a:lnTo>
                    <a:pt x="1514" y="709"/>
                  </a:lnTo>
                  <a:lnTo>
                    <a:pt x="1475" y="641"/>
                  </a:lnTo>
                  <a:cubicBezTo>
                    <a:pt x="1475" y="641"/>
                    <a:pt x="1475" y="631"/>
                    <a:pt x="1475" y="631"/>
                  </a:cubicBezTo>
                  <a:cubicBezTo>
                    <a:pt x="1446" y="573"/>
                    <a:pt x="1427" y="514"/>
                    <a:pt x="1398" y="466"/>
                  </a:cubicBezTo>
                  <a:lnTo>
                    <a:pt x="1378" y="427"/>
                  </a:lnTo>
                  <a:cubicBezTo>
                    <a:pt x="1359" y="398"/>
                    <a:pt x="1340" y="369"/>
                    <a:pt x="1320" y="340"/>
                  </a:cubicBezTo>
                  <a:lnTo>
                    <a:pt x="1301" y="291"/>
                  </a:lnTo>
                  <a:lnTo>
                    <a:pt x="1252" y="214"/>
                  </a:lnTo>
                  <a:lnTo>
                    <a:pt x="1242" y="204"/>
                  </a:lnTo>
                  <a:cubicBezTo>
                    <a:pt x="1242" y="194"/>
                    <a:pt x="1233" y="184"/>
                    <a:pt x="1233" y="175"/>
                  </a:cubicBezTo>
                  <a:cubicBezTo>
                    <a:pt x="1223" y="155"/>
                    <a:pt x="1213" y="146"/>
                    <a:pt x="1213" y="136"/>
                  </a:cubicBezTo>
                  <a:lnTo>
                    <a:pt x="1184" y="97"/>
                  </a:lnTo>
                  <a:lnTo>
                    <a:pt x="1175" y="78"/>
                  </a:lnTo>
                  <a:lnTo>
                    <a:pt x="1145" y="39"/>
                  </a:lnTo>
                  <a:lnTo>
                    <a:pt x="1145" y="29"/>
                  </a:lnTo>
                  <a:cubicBezTo>
                    <a:pt x="1136" y="19"/>
                    <a:pt x="1126" y="10"/>
                    <a:pt x="1126"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70;p38">
              <a:extLst>
                <a:ext uri="{FF2B5EF4-FFF2-40B4-BE49-F238E27FC236}">
                  <a16:creationId xmlns:a16="http://schemas.microsoft.com/office/drawing/2014/main" id="{1704782F-9247-4E21-B43E-6D822C496C6D}"/>
                </a:ext>
              </a:extLst>
            </p:cNvPr>
            <p:cNvSpPr/>
            <p:nvPr/>
          </p:nvSpPr>
          <p:spPr>
            <a:xfrm>
              <a:off x="1327850" y="2960250"/>
              <a:ext cx="40550" cy="65325"/>
            </a:xfrm>
            <a:custGeom>
              <a:avLst/>
              <a:gdLst/>
              <a:ahLst/>
              <a:cxnLst/>
              <a:rect l="l" t="t" r="r" b="b"/>
              <a:pathLst>
                <a:path w="1622" h="2613" extrusionOk="0">
                  <a:moveTo>
                    <a:pt x="816" y="1"/>
                  </a:moveTo>
                  <a:cubicBezTo>
                    <a:pt x="777" y="20"/>
                    <a:pt x="0" y="340"/>
                    <a:pt x="0" y="1185"/>
                  </a:cubicBezTo>
                  <a:cubicBezTo>
                    <a:pt x="0" y="1699"/>
                    <a:pt x="427" y="2272"/>
                    <a:pt x="806" y="2495"/>
                  </a:cubicBezTo>
                  <a:cubicBezTo>
                    <a:pt x="939" y="2572"/>
                    <a:pt x="1076" y="2613"/>
                    <a:pt x="1200" y="2613"/>
                  </a:cubicBezTo>
                  <a:cubicBezTo>
                    <a:pt x="1437" y="2613"/>
                    <a:pt x="1621" y="2461"/>
                    <a:pt x="1621" y="2117"/>
                  </a:cubicBezTo>
                  <a:cubicBezTo>
                    <a:pt x="1621" y="1272"/>
                    <a:pt x="854"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71;p38">
              <a:extLst>
                <a:ext uri="{FF2B5EF4-FFF2-40B4-BE49-F238E27FC236}">
                  <a16:creationId xmlns:a16="http://schemas.microsoft.com/office/drawing/2014/main" id="{EDCC93C2-C683-41A7-A902-7D40D741CF63}"/>
                </a:ext>
              </a:extLst>
            </p:cNvPr>
            <p:cNvSpPr/>
            <p:nvPr/>
          </p:nvSpPr>
          <p:spPr>
            <a:xfrm>
              <a:off x="1130800" y="2400200"/>
              <a:ext cx="217200" cy="100725"/>
            </a:xfrm>
            <a:custGeom>
              <a:avLst/>
              <a:gdLst/>
              <a:ahLst/>
              <a:cxnLst/>
              <a:rect l="l" t="t" r="r" b="b"/>
              <a:pathLst>
                <a:path w="8688" h="4029" extrusionOk="0">
                  <a:moveTo>
                    <a:pt x="6096" y="0"/>
                  </a:moveTo>
                  <a:cubicBezTo>
                    <a:pt x="5999" y="0"/>
                    <a:pt x="5902" y="0"/>
                    <a:pt x="5815" y="10"/>
                  </a:cubicBezTo>
                  <a:lnTo>
                    <a:pt x="5786" y="10"/>
                  </a:lnTo>
                  <a:cubicBezTo>
                    <a:pt x="5747" y="10"/>
                    <a:pt x="5718" y="20"/>
                    <a:pt x="5689" y="30"/>
                  </a:cubicBezTo>
                  <a:cubicBezTo>
                    <a:pt x="5630" y="30"/>
                    <a:pt x="5562" y="39"/>
                    <a:pt x="5514" y="49"/>
                  </a:cubicBezTo>
                  <a:cubicBezTo>
                    <a:pt x="5494" y="49"/>
                    <a:pt x="5475" y="59"/>
                    <a:pt x="5465" y="68"/>
                  </a:cubicBezTo>
                  <a:cubicBezTo>
                    <a:pt x="5397" y="78"/>
                    <a:pt x="5339" y="97"/>
                    <a:pt x="5291" y="117"/>
                  </a:cubicBezTo>
                  <a:cubicBezTo>
                    <a:pt x="5252" y="127"/>
                    <a:pt x="5213" y="127"/>
                    <a:pt x="5174" y="146"/>
                  </a:cubicBezTo>
                  <a:cubicBezTo>
                    <a:pt x="5164" y="146"/>
                    <a:pt x="5155" y="156"/>
                    <a:pt x="5135" y="156"/>
                  </a:cubicBezTo>
                  <a:cubicBezTo>
                    <a:pt x="5019" y="204"/>
                    <a:pt x="4912" y="253"/>
                    <a:pt x="4805" y="311"/>
                  </a:cubicBezTo>
                  <a:lnTo>
                    <a:pt x="1" y="3106"/>
                  </a:lnTo>
                  <a:cubicBezTo>
                    <a:pt x="107" y="3048"/>
                    <a:pt x="224" y="2990"/>
                    <a:pt x="340" y="2951"/>
                  </a:cubicBezTo>
                  <a:cubicBezTo>
                    <a:pt x="379" y="2932"/>
                    <a:pt x="437" y="2922"/>
                    <a:pt x="486" y="2903"/>
                  </a:cubicBezTo>
                  <a:cubicBezTo>
                    <a:pt x="535" y="2893"/>
                    <a:pt x="593" y="2873"/>
                    <a:pt x="661" y="2854"/>
                  </a:cubicBezTo>
                  <a:cubicBezTo>
                    <a:pt x="719" y="2844"/>
                    <a:pt x="806" y="2825"/>
                    <a:pt x="884" y="2815"/>
                  </a:cubicBezTo>
                  <a:lnTo>
                    <a:pt x="981" y="2806"/>
                  </a:lnTo>
                  <a:cubicBezTo>
                    <a:pt x="1097" y="2786"/>
                    <a:pt x="1224" y="2786"/>
                    <a:pt x="1340" y="2786"/>
                  </a:cubicBezTo>
                  <a:cubicBezTo>
                    <a:pt x="1457" y="2786"/>
                    <a:pt x="1573" y="2796"/>
                    <a:pt x="1690" y="2825"/>
                  </a:cubicBezTo>
                  <a:lnTo>
                    <a:pt x="1709" y="2825"/>
                  </a:lnTo>
                  <a:cubicBezTo>
                    <a:pt x="1825" y="2844"/>
                    <a:pt x="1942" y="2873"/>
                    <a:pt x="2049" y="2912"/>
                  </a:cubicBezTo>
                  <a:lnTo>
                    <a:pt x="2078" y="2912"/>
                  </a:lnTo>
                  <a:cubicBezTo>
                    <a:pt x="2194" y="2951"/>
                    <a:pt x="2311" y="3000"/>
                    <a:pt x="2427" y="3058"/>
                  </a:cubicBezTo>
                  <a:lnTo>
                    <a:pt x="2447" y="3058"/>
                  </a:lnTo>
                  <a:cubicBezTo>
                    <a:pt x="2563" y="3116"/>
                    <a:pt x="2689" y="3184"/>
                    <a:pt x="2806" y="3252"/>
                  </a:cubicBezTo>
                  <a:cubicBezTo>
                    <a:pt x="2893" y="3301"/>
                    <a:pt x="2971" y="3349"/>
                    <a:pt x="3048" y="3407"/>
                  </a:cubicBezTo>
                  <a:lnTo>
                    <a:pt x="3107" y="3436"/>
                  </a:lnTo>
                  <a:cubicBezTo>
                    <a:pt x="3194" y="3475"/>
                    <a:pt x="3272" y="3534"/>
                    <a:pt x="3349" y="3592"/>
                  </a:cubicBezTo>
                  <a:lnTo>
                    <a:pt x="3369" y="3611"/>
                  </a:lnTo>
                  <a:cubicBezTo>
                    <a:pt x="3446" y="3660"/>
                    <a:pt x="3514" y="3718"/>
                    <a:pt x="3592" y="3776"/>
                  </a:cubicBezTo>
                  <a:lnTo>
                    <a:pt x="3650" y="3825"/>
                  </a:lnTo>
                  <a:cubicBezTo>
                    <a:pt x="3728" y="3893"/>
                    <a:pt x="3806" y="3961"/>
                    <a:pt x="3883" y="4029"/>
                  </a:cubicBezTo>
                  <a:lnTo>
                    <a:pt x="8688" y="1243"/>
                  </a:lnTo>
                  <a:cubicBezTo>
                    <a:pt x="8630" y="1185"/>
                    <a:pt x="8571" y="1136"/>
                    <a:pt x="8503" y="1078"/>
                  </a:cubicBezTo>
                  <a:cubicBezTo>
                    <a:pt x="8494" y="1068"/>
                    <a:pt x="8474" y="1049"/>
                    <a:pt x="8455" y="1039"/>
                  </a:cubicBezTo>
                  <a:lnTo>
                    <a:pt x="8397" y="990"/>
                  </a:lnTo>
                  <a:lnTo>
                    <a:pt x="8329" y="932"/>
                  </a:lnTo>
                  <a:cubicBezTo>
                    <a:pt x="8280" y="893"/>
                    <a:pt x="8222" y="855"/>
                    <a:pt x="8173" y="816"/>
                  </a:cubicBezTo>
                  <a:lnTo>
                    <a:pt x="8154" y="806"/>
                  </a:lnTo>
                  <a:lnTo>
                    <a:pt x="8144" y="806"/>
                  </a:lnTo>
                  <a:cubicBezTo>
                    <a:pt x="8096" y="758"/>
                    <a:pt x="8037" y="719"/>
                    <a:pt x="7979" y="680"/>
                  </a:cubicBezTo>
                  <a:cubicBezTo>
                    <a:pt x="7960" y="670"/>
                    <a:pt x="7940" y="651"/>
                    <a:pt x="7921" y="641"/>
                  </a:cubicBezTo>
                  <a:lnTo>
                    <a:pt x="7863" y="612"/>
                  </a:lnTo>
                  <a:lnTo>
                    <a:pt x="7814" y="573"/>
                  </a:lnTo>
                  <a:lnTo>
                    <a:pt x="7659" y="476"/>
                  </a:lnTo>
                  <a:lnTo>
                    <a:pt x="7620" y="457"/>
                  </a:lnTo>
                  <a:lnTo>
                    <a:pt x="7504" y="389"/>
                  </a:lnTo>
                  <a:cubicBezTo>
                    <a:pt x="7455" y="369"/>
                    <a:pt x="7407" y="340"/>
                    <a:pt x="7358" y="321"/>
                  </a:cubicBezTo>
                  <a:cubicBezTo>
                    <a:pt x="7310" y="292"/>
                    <a:pt x="7290" y="282"/>
                    <a:pt x="7251" y="262"/>
                  </a:cubicBezTo>
                  <a:lnTo>
                    <a:pt x="7242" y="262"/>
                  </a:lnTo>
                  <a:lnTo>
                    <a:pt x="7222" y="253"/>
                  </a:lnTo>
                  <a:cubicBezTo>
                    <a:pt x="7174" y="233"/>
                    <a:pt x="7125" y="214"/>
                    <a:pt x="7086" y="195"/>
                  </a:cubicBezTo>
                  <a:cubicBezTo>
                    <a:pt x="7038" y="175"/>
                    <a:pt x="6989" y="156"/>
                    <a:pt x="6950" y="136"/>
                  </a:cubicBezTo>
                  <a:lnTo>
                    <a:pt x="6882" y="117"/>
                  </a:lnTo>
                  <a:lnTo>
                    <a:pt x="6863" y="117"/>
                  </a:lnTo>
                  <a:lnTo>
                    <a:pt x="6815" y="97"/>
                  </a:lnTo>
                  <a:cubicBezTo>
                    <a:pt x="6766" y="78"/>
                    <a:pt x="6717" y="68"/>
                    <a:pt x="6679" y="59"/>
                  </a:cubicBezTo>
                  <a:lnTo>
                    <a:pt x="6543" y="30"/>
                  </a:lnTo>
                  <a:lnTo>
                    <a:pt x="6494" y="30"/>
                  </a:lnTo>
                  <a:cubicBezTo>
                    <a:pt x="6465" y="30"/>
                    <a:pt x="6436" y="20"/>
                    <a:pt x="6407" y="10"/>
                  </a:cubicBezTo>
                  <a:lnTo>
                    <a:pt x="627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72;p38">
              <a:extLst>
                <a:ext uri="{FF2B5EF4-FFF2-40B4-BE49-F238E27FC236}">
                  <a16:creationId xmlns:a16="http://schemas.microsoft.com/office/drawing/2014/main" id="{2D0FE7BB-642F-4EF2-A1E8-85865238FA3D}"/>
                </a:ext>
              </a:extLst>
            </p:cNvPr>
            <p:cNvSpPr/>
            <p:nvPr/>
          </p:nvSpPr>
          <p:spPr>
            <a:xfrm>
              <a:off x="1240000" y="2403850"/>
              <a:ext cx="168675" cy="94650"/>
            </a:xfrm>
            <a:custGeom>
              <a:avLst/>
              <a:gdLst/>
              <a:ahLst/>
              <a:cxnLst/>
              <a:rect l="l" t="t" r="r" b="b"/>
              <a:pathLst>
                <a:path w="6747" h="3786" extrusionOk="0">
                  <a:moveTo>
                    <a:pt x="9" y="2878"/>
                  </a:moveTo>
                  <a:cubicBezTo>
                    <a:pt x="6" y="2879"/>
                    <a:pt x="3" y="2881"/>
                    <a:pt x="1" y="2883"/>
                  </a:cubicBezTo>
                  <a:lnTo>
                    <a:pt x="9" y="2878"/>
                  </a:lnTo>
                  <a:close/>
                  <a:moveTo>
                    <a:pt x="5125" y="0"/>
                  </a:moveTo>
                  <a:cubicBezTo>
                    <a:pt x="5096" y="0"/>
                    <a:pt x="5067" y="0"/>
                    <a:pt x="5038" y="10"/>
                  </a:cubicBezTo>
                  <a:lnTo>
                    <a:pt x="4990" y="19"/>
                  </a:lnTo>
                  <a:lnTo>
                    <a:pt x="4960" y="29"/>
                  </a:lnTo>
                  <a:lnTo>
                    <a:pt x="4931" y="29"/>
                  </a:lnTo>
                  <a:cubicBezTo>
                    <a:pt x="4892" y="49"/>
                    <a:pt x="4844" y="68"/>
                    <a:pt x="4805" y="87"/>
                  </a:cubicBezTo>
                  <a:lnTo>
                    <a:pt x="9" y="2878"/>
                  </a:lnTo>
                  <a:lnTo>
                    <a:pt x="9" y="2878"/>
                  </a:lnTo>
                  <a:cubicBezTo>
                    <a:pt x="56" y="2851"/>
                    <a:pt x="110" y="2833"/>
                    <a:pt x="156" y="2815"/>
                  </a:cubicBezTo>
                  <a:lnTo>
                    <a:pt x="185" y="2805"/>
                  </a:lnTo>
                  <a:cubicBezTo>
                    <a:pt x="243" y="2795"/>
                    <a:pt x="292" y="2786"/>
                    <a:pt x="350" y="2776"/>
                  </a:cubicBezTo>
                  <a:cubicBezTo>
                    <a:pt x="408" y="2776"/>
                    <a:pt x="466" y="2776"/>
                    <a:pt x="515" y="2786"/>
                  </a:cubicBezTo>
                  <a:cubicBezTo>
                    <a:pt x="583" y="2795"/>
                    <a:pt x="641" y="2805"/>
                    <a:pt x="690" y="2825"/>
                  </a:cubicBezTo>
                  <a:cubicBezTo>
                    <a:pt x="758" y="2844"/>
                    <a:pt x="816" y="2863"/>
                    <a:pt x="874" y="2893"/>
                  </a:cubicBezTo>
                  <a:cubicBezTo>
                    <a:pt x="942" y="2922"/>
                    <a:pt x="1000" y="2951"/>
                    <a:pt x="1068" y="2990"/>
                  </a:cubicBezTo>
                  <a:cubicBezTo>
                    <a:pt x="1146" y="3038"/>
                    <a:pt x="1224" y="3087"/>
                    <a:pt x="1301" y="3145"/>
                  </a:cubicBezTo>
                  <a:cubicBezTo>
                    <a:pt x="1369" y="3193"/>
                    <a:pt x="1447" y="3252"/>
                    <a:pt x="1524" y="3320"/>
                  </a:cubicBezTo>
                  <a:cubicBezTo>
                    <a:pt x="1602" y="3388"/>
                    <a:pt x="1670" y="3465"/>
                    <a:pt x="1738" y="3543"/>
                  </a:cubicBezTo>
                  <a:cubicBezTo>
                    <a:pt x="1816" y="3611"/>
                    <a:pt x="1884" y="3698"/>
                    <a:pt x="1942" y="3785"/>
                  </a:cubicBezTo>
                  <a:lnTo>
                    <a:pt x="6746" y="990"/>
                  </a:lnTo>
                  <a:lnTo>
                    <a:pt x="6727" y="961"/>
                  </a:lnTo>
                  <a:lnTo>
                    <a:pt x="6669" y="893"/>
                  </a:lnTo>
                  <a:cubicBezTo>
                    <a:pt x="6649" y="864"/>
                    <a:pt x="6630" y="844"/>
                    <a:pt x="6611" y="815"/>
                  </a:cubicBezTo>
                  <a:lnTo>
                    <a:pt x="6543" y="747"/>
                  </a:lnTo>
                  <a:lnTo>
                    <a:pt x="6475" y="679"/>
                  </a:lnTo>
                  <a:lnTo>
                    <a:pt x="6407" y="602"/>
                  </a:lnTo>
                  <a:lnTo>
                    <a:pt x="6329" y="534"/>
                  </a:lnTo>
                  <a:lnTo>
                    <a:pt x="6251" y="466"/>
                  </a:lnTo>
                  <a:lnTo>
                    <a:pt x="6174" y="408"/>
                  </a:lnTo>
                  <a:lnTo>
                    <a:pt x="6096" y="349"/>
                  </a:lnTo>
                  <a:lnTo>
                    <a:pt x="6028" y="291"/>
                  </a:lnTo>
                  <a:lnTo>
                    <a:pt x="5950" y="243"/>
                  </a:lnTo>
                  <a:cubicBezTo>
                    <a:pt x="5931" y="233"/>
                    <a:pt x="5902" y="214"/>
                    <a:pt x="5883" y="204"/>
                  </a:cubicBezTo>
                  <a:lnTo>
                    <a:pt x="5863" y="194"/>
                  </a:lnTo>
                  <a:lnTo>
                    <a:pt x="5815" y="165"/>
                  </a:lnTo>
                  <a:cubicBezTo>
                    <a:pt x="5795" y="155"/>
                    <a:pt x="5766" y="146"/>
                    <a:pt x="5747" y="136"/>
                  </a:cubicBezTo>
                  <a:lnTo>
                    <a:pt x="5679" y="97"/>
                  </a:lnTo>
                  <a:lnTo>
                    <a:pt x="5630" y="78"/>
                  </a:lnTo>
                  <a:lnTo>
                    <a:pt x="5562" y="58"/>
                  </a:lnTo>
                  <a:lnTo>
                    <a:pt x="5504" y="29"/>
                  </a:lnTo>
                  <a:lnTo>
                    <a:pt x="5494" y="29"/>
                  </a:lnTo>
                  <a:lnTo>
                    <a:pt x="5446" y="19"/>
                  </a:lnTo>
                  <a:lnTo>
                    <a:pt x="5378" y="10"/>
                  </a:lnTo>
                  <a:lnTo>
                    <a:pt x="5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73;p38">
              <a:extLst>
                <a:ext uri="{FF2B5EF4-FFF2-40B4-BE49-F238E27FC236}">
                  <a16:creationId xmlns:a16="http://schemas.microsoft.com/office/drawing/2014/main" id="{CAB276C6-72AF-4184-A05C-008916A0282A}"/>
                </a:ext>
              </a:extLst>
            </p:cNvPr>
            <p:cNvSpPr/>
            <p:nvPr/>
          </p:nvSpPr>
          <p:spPr>
            <a:xfrm>
              <a:off x="1655425" y="2619075"/>
              <a:ext cx="205325" cy="195850"/>
            </a:xfrm>
            <a:custGeom>
              <a:avLst/>
              <a:gdLst/>
              <a:ahLst/>
              <a:cxnLst/>
              <a:rect l="l" t="t" r="r" b="b"/>
              <a:pathLst>
                <a:path w="8213" h="7834" extrusionOk="0">
                  <a:moveTo>
                    <a:pt x="4805" y="1"/>
                  </a:moveTo>
                  <a:lnTo>
                    <a:pt x="1" y="2786"/>
                  </a:lnTo>
                  <a:cubicBezTo>
                    <a:pt x="117" y="2815"/>
                    <a:pt x="224" y="2854"/>
                    <a:pt x="331" y="2903"/>
                  </a:cubicBezTo>
                  <a:lnTo>
                    <a:pt x="340" y="2903"/>
                  </a:lnTo>
                  <a:cubicBezTo>
                    <a:pt x="457" y="2951"/>
                    <a:pt x="564" y="3009"/>
                    <a:pt x="670" y="3068"/>
                  </a:cubicBezTo>
                  <a:cubicBezTo>
                    <a:pt x="748" y="3116"/>
                    <a:pt x="816" y="3155"/>
                    <a:pt x="884" y="3204"/>
                  </a:cubicBezTo>
                  <a:lnTo>
                    <a:pt x="903" y="3213"/>
                  </a:lnTo>
                  <a:cubicBezTo>
                    <a:pt x="971" y="3262"/>
                    <a:pt x="1039" y="3310"/>
                    <a:pt x="1107" y="3369"/>
                  </a:cubicBezTo>
                  <a:lnTo>
                    <a:pt x="1136" y="3388"/>
                  </a:lnTo>
                  <a:cubicBezTo>
                    <a:pt x="1195" y="3437"/>
                    <a:pt x="1263" y="3485"/>
                    <a:pt x="1330" y="3543"/>
                  </a:cubicBezTo>
                  <a:lnTo>
                    <a:pt x="1360" y="3572"/>
                  </a:lnTo>
                  <a:cubicBezTo>
                    <a:pt x="1418" y="3631"/>
                    <a:pt x="1476" y="3689"/>
                    <a:pt x="1544" y="3747"/>
                  </a:cubicBezTo>
                  <a:lnTo>
                    <a:pt x="1583" y="3776"/>
                  </a:lnTo>
                  <a:cubicBezTo>
                    <a:pt x="1641" y="3844"/>
                    <a:pt x="1699" y="3902"/>
                    <a:pt x="1758" y="3970"/>
                  </a:cubicBezTo>
                  <a:cubicBezTo>
                    <a:pt x="1767" y="3980"/>
                    <a:pt x="1777" y="3990"/>
                    <a:pt x="1787" y="4000"/>
                  </a:cubicBezTo>
                  <a:cubicBezTo>
                    <a:pt x="1845" y="4067"/>
                    <a:pt x="1903" y="4135"/>
                    <a:pt x="1961" y="4203"/>
                  </a:cubicBezTo>
                  <a:lnTo>
                    <a:pt x="1991" y="4232"/>
                  </a:lnTo>
                  <a:cubicBezTo>
                    <a:pt x="2039" y="4300"/>
                    <a:pt x="2097" y="4378"/>
                    <a:pt x="2156" y="4446"/>
                  </a:cubicBezTo>
                  <a:cubicBezTo>
                    <a:pt x="2165" y="4465"/>
                    <a:pt x="2185" y="4495"/>
                    <a:pt x="2194" y="4514"/>
                  </a:cubicBezTo>
                  <a:cubicBezTo>
                    <a:pt x="2253" y="4582"/>
                    <a:pt x="2301" y="4660"/>
                    <a:pt x="2350" y="4728"/>
                  </a:cubicBezTo>
                  <a:cubicBezTo>
                    <a:pt x="2418" y="4854"/>
                    <a:pt x="2495" y="4970"/>
                    <a:pt x="2563" y="5096"/>
                  </a:cubicBezTo>
                  <a:lnTo>
                    <a:pt x="2612" y="5174"/>
                  </a:lnTo>
                  <a:cubicBezTo>
                    <a:pt x="2670" y="5281"/>
                    <a:pt x="2728" y="5378"/>
                    <a:pt x="2777" y="5485"/>
                  </a:cubicBezTo>
                  <a:lnTo>
                    <a:pt x="2796" y="5523"/>
                  </a:lnTo>
                  <a:cubicBezTo>
                    <a:pt x="2864" y="5650"/>
                    <a:pt x="2922" y="5776"/>
                    <a:pt x="2981" y="5912"/>
                  </a:cubicBezTo>
                  <a:cubicBezTo>
                    <a:pt x="2981" y="5912"/>
                    <a:pt x="2981" y="5912"/>
                    <a:pt x="2981" y="5921"/>
                  </a:cubicBezTo>
                  <a:cubicBezTo>
                    <a:pt x="3039" y="6057"/>
                    <a:pt x="3097" y="6183"/>
                    <a:pt x="3146" y="6319"/>
                  </a:cubicBezTo>
                  <a:cubicBezTo>
                    <a:pt x="3194" y="6455"/>
                    <a:pt x="3233" y="6591"/>
                    <a:pt x="3272" y="6717"/>
                  </a:cubicBezTo>
                  <a:cubicBezTo>
                    <a:pt x="3311" y="6853"/>
                    <a:pt x="3340" y="6979"/>
                    <a:pt x="3359" y="7106"/>
                  </a:cubicBezTo>
                  <a:lnTo>
                    <a:pt x="3359" y="7115"/>
                  </a:lnTo>
                  <a:cubicBezTo>
                    <a:pt x="3379" y="7241"/>
                    <a:pt x="3398" y="7358"/>
                    <a:pt x="3408" y="7484"/>
                  </a:cubicBezTo>
                  <a:cubicBezTo>
                    <a:pt x="3417" y="7601"/>
                    <a:pt x="3417" y="7717"/>
                    <a:pt x="3408" y="7834"/>
                  </a:cubicBezTo>
                  <a:lnTo>
                    <a:pt x="8212" y="5038"/>
                  </a:lnTo>
                  <a:cubicBezTo>
                    <a:pt x="8212" y="5028"/>
                    <a:pt x="8212" y="5019"/>
                    <a:pt x="8212" y="5019"/>
                  </a:cubicBezTo>
                  <a:lnTo>
                    <a:pt x="8212" y="4931"/>
                  </a:lnTo>
                  <a:lnTo>
                    <a:pt x="8212" y="4854"/>
                  </a:lnTo>
                  <a:cubicBezTo>
                    <a:pt x="8212" y="4825"/>
                    <a:pt x="8212" y="4805"/>
                    <a:pt x="8212" y="4776"/>
                  </a:cubicBezTo>
                  <a:lnTo>
                    <a:pt x="8212" y="4708"/>
                  </a:lnTo>
                  <a:lnTo>
                    <a:pt x="8212" y="4689"/>
                  </a:lnTo>
                  <a:lnTo>
                    <a:pt x="8203" y="4601"/>
                  </a:lnTo>
                  <a:cubicBezTo>
                    <a:pt x="8203" y="4572"/>
                    <a:pt x="8193" y="4533"/>
                    <a:pt x="8193" y="4504"/>
                  </a:cubicBezTo>
                  <a:cubicBezTo>
                    <a:pt x="8183" y="4475"/>
                    <a:pt x="8183" y="4436"/>
                    <a:pt x="8173" y="4407"/>
                  </a:cubicBezTo>
                  <a:lnTo>
                    <a:pt x="8164" y="4339"/>
                  </a:lnTo>
                  <a:cubicBezTo>
                    <a:pt x="8164" y="4330"/>
                    <a:pt x="8164" y="4330"/>
                    <a:pt x="8164" y="4320"/>
                  </a:cubicBezTo>
                  <a:cubicBezTo>
                    <a:pt x="8164" y="4310"/>
                    <a:pt x="8164" y="4300"/>
                    <a:pt x="8164" y="4300"/>
                  </a:cubicBezTo>
                  <a:cubicBezTo>
                    <a:pt x="8154" y="4262"/>
                    <a:pt x="8154" y="4223"/>
                    <a:pt x="8144" y="4184"/>
                  </a:cubicBezTo>
                  <a:cubicBezTo>
                    <a:pt x="8135" y="4145"/>
                    <a:pt x="8125" y="4106"/>
                    <a:pt x="8115" y="4067"/>
                  </a:cubicBezTo>
                  <a:cubicBezTo>
                    <a:pt x="8105" y="4019"/>
                    <a:pt x="8096" y="3980"/>
                    <a:pt x="8076" y="3941"/>
                  </a:cubicBezTo>
                  <a:lnTo>
                    <a:pt x="8047" y="3825"/>
                  </a:lnTo>
                  <a:lnTo>
                    <a:pt x="7999" y="3689"/>
                  </a:lnTo>
                  <a:cubicBezTo>
                    <a:pt x="7989" y="3640"/>
                    <a:pt x="7970" y="3592"/>
                    <a:pt x="7950" y="3553"/>
                  </a:cubicBezTo>
                  <a:lnTo>
                    <a:pt x="7950" y="3524"/>
                  </a:lnTo>
                  <a:cubicBezTo>
                    <a:pt x="7940" y="3475"/>
                    <a:pt x="7921" y="3437"/>
                    <a:pt x="7902" y="3388"/>
                  </a:cubicBezTo>
                  <a:cubicBezTo>
                    <a:pt x="7882" y="3349"/>
                    <a:pt x="7863" y="3301"/>
                    <a:pt x="7843" y="3252"/>
                  </a:cubicBezTo>
                  <a:cubicBezTo>
                    <a:pt x="7824" y="3204"/>
                    <a:pt x="7814" y="3165"/>
                    <a:pt x="7795" y="3126"/>
                  </a:cubicBezTo>
                  <a:lnTo>
                    <a:pt x="7795" y="3116"/>
                  </a:lnTo>
                  <a:cubicBezTo>
                    <a:pt x="7795" y="3107"/>
                    <a:pt x="7795" y="3107"/>
                    <a:pt x="7795" y="3107"/>
                  </a:cubicBezTo>
                  <a:cubicBezTo>
                    <a:pt x="7766" y="3048"/>
                    <a:pt x="7746" y="3000"/>
                    <a:pt x="7717" y="2951"/>
                  </a:cubicBezTo>
                  <a:cubicBezTo>
                    <a:pt x="7698" y="2893"/>
                    <a:pt x="7669" y="2835"/>
                    <a:pt x="7640" y="2777"/>
                  </a:cubicBezTo>
                  <a:lnTo>
                    <a:pt x="7610" y="2738"/>
                  </a:lnTo>
                  <a:lnTo>
                    <a:pt x="7591" y="2689"/>
                  </a:lnTo>
                  <a:cubicBezTo>
                    <a:pt x="7572" y="2650"/>
                    <a:pt x="7552" y="2621"/>
                    <a:pt x="7533" y="2582"/>
                  </a:cubicBezTo>
                  <a:cubicBezTo>
                    <a:pt x="7504" y="2514"/>
                    <a:pt x="7465" y="2447"/>
                    <a:pt x="7426" y="2379"/>
                  </a:cubicBezTo>
                  <a:cubicBezTo>
                    <a:pt x="7416" y="2359"/>
                    <a:pt x="7397" y="2330"/>
                    <a:pt x="7378" y="2301"/>
                  </a:cubicBezTo>
                  <a:lnTo>
                    <a:pt x="7368" y="2282"/>
                  </a:lnTo>
                  <a:cubicBezTo>
                    <a:pt x="7300" y="2165"/>
                    <a:pt x="7232" y="2049"/>
                    <a:pt x="7164" y="1942"/>
                  </a:cubicBezTo>
                  <a:lnTo>
                    <a:pt x="7086" y="1825"/>
                  </a:lnTo>
                  <a:cubicBezTo>
                    <a:pt x="7067" y="1796"/>
                    <a:pt x="7038" y="1757"/>
                    <a:pt x="7009" y="1728"/>
                  </a:cubicBezTo>
                  <a:lnTo>
                    <a:pt x="6970" y="1660"/>
                  </a:lnTo>
                  <a:cubicBezTo>
                    <a:pt x="6960" y="1651"/>
                    <a:pt x="6950" y="1641"/>
                    <a:pt x="6950" y="1631"/>
                  </a:cubicBezTo>
                  <a:cubicBezTo>
                    <a:pt x="6912" y="1583"/>
                    <a:pt x="6873" y="1534"/>
                    <a:pt x="6844" y="1495"/>
                  </a:cubicBezTo>
                  <a:cubicBezTo>
                    <a:pt x="6824" y="1476"/>
                    <a:pt x="6815" y="1456"/>
                    <a:pt x="6805" y="1447"/>
                  </a:cubicBezTo>
                  <a:lnTo>
                    <a:pt x="6776" y="1418"/>
                  </a:lnTo>
                  <a:lnTo>
                    <a:pt x="6747" y="1369"/>
                  </a:lnTo>
                  <a:lnTo>
                    <a:pt x="6650" y="1253"/>
                  </a:lnTo>
                  <a:cubicBezTo>
                    <a:pt x="6630" y="1243"/>
                    <a:pt x="6611" y="1224"/>
                    <a:pt x="6601" y="1204"/>
                  </a:cubicBezTo>
                  <a:lnTo>
                    <a:pt x="6572" y="1185"/>
                  </a:lnTo>
                  <a:lnTo>
                    <a:pt x="6543" y="1146"/>
                  </a:lnTo>
                  <a:cubicBezTo>
                    <a:pt x="6504" y="1107"/>
                    <a:pt x="6475" y="1068"/>
                    <a:pt x="6436" y="1029"/>
                  </a:cubicBezTo>
                  <a:lnTo>
                    <a:pt x="6397" y="991"/>
                  </a:lnTo>
                  <a:lnTo>
                    <a:pt x="6358" y="961"/>
                  </a:lnTo>
                  <a:lnTo>
                    <a:pt x="6320" y="923"/>
                  </a:lnTo>
                  <a:cubicBezTo>
                    <a:pt x="6281" y="884"/>
                    <a:pt x="6242" y="845"/>
                    <a:pt x="6203" y="806"/>
                  </a:cubicBezTo>
                  <a:lnTo>
                    <a:pt x="6174" y="787"/>
                  </a:lnTo>
                  <a:lnTo>
                    <a:pt x="6135" y="758"/>
                  </a:lnTo>
                  <a:lnTo>
                    <a:pt x="6077" y="709"/>
                  </a:lnTo>
                  <a:cubicBezTo>
                    <a:pt x="6038" y="670"/>
                    <a:pt x="5999" y="641"/>
                    <a:pt x="5960" y="602"/>
                  </a:cubicBezTo>
                  <a:lnTo>
                    <a:pt x="5941" y="593"/>
                  </a:lnTo>
                  <a:lnTo>
                    <a:pt x="5922" y="573"/>
                  </a:lnTo>
                  <a:lnTo>
                    <a:pt x="5844" y="515"/>
                  </a:lnTo>
                  <a:lnTo>
                    <a:pt x="5718" y="437"/>
                  </a:lnTo>
                  <a:lnTo>
                    <a:pt x="5708" y="428"/>
                  </a:lnTo>
                  <a:lnTo>
                    <a:pt x="5689" y="418"/>
                  </a:lnTo>
                  <a:lnTo>
                    <a:pt x="5611" y="360"/>
                  </a:lnTo>
                  <a:cubicBezTo>
                    <a:pt x="5572" y="340"/>
                    <a:pt x="5533" y="321"/>
                    <a:pt x="5504" y="292"/>
                  </a:cubicBezTo>
                  <a:lnTo>
                    <a:pt x="5475" y="282"/>
                  </a:lnTo>
                  <a:cubicBezTo>
                    <a:pt x="5446" y="263"/>
                    <a:pt x="5417" y="253"/>
                    <a:pt x="5397" y="233"/>
                  </a:cubicBezTo>
                  <a:lnTo>
                    <a:pt x="5291" y="185"/>
                  </a:lnTo>
                  <a:lnTo>
                    <a:pt x="5184" y="136"/>
                  </a:lnTo>
                  <a:lnTo>
                    <a:pt x="5145" y="117"/>
                  </a:lnTo>
                  <a:lnTo>
                    <a:pt x="5126" y="107"/>
                  </a:lnTo>
                  <a:lnTo>
                    <a:pt x="5087" y="88"/>
                  </a:lnTo>
                  <a:lnTo>
                    <a:pt x="4990" y="49"/>
                  </a:lnTo>
                  <a:lnTo>
                    <a:pt x="4893" y="20"/>
                  </a:lnTo>
                  <a:lnTo>
                    <a:pt x="480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74;p38">
              <a:extLst>
                <a:ext uri="{FF2B5EF4-FFF2-40B4-BE49-F238E27FC236}">
                  <a16:creationId xmlns:a16="http://schemas.microsoft.com/office/drawing/2014/main" id="{78DCC448-28A7-41CA-A0A5-032A9C8D3109}"/>
                </a:ext>
              </a:extLst>
            </p:cNvPr>
            <p:cNvSpPr/>
            <p:nvPr/>
          </p:nvSpPr>
          <p:spPr>
            <a:xfrm>
              <a:off x="1740850" y="2745750"/>
              <a:ext cx="232000" cy="266225"/>
            </a:xfrm>
            <a:custGeom>
              <a:avLst/>
              <a:gdLst/>
              <a:ahLst/>
              <a:cxnLst/>
              <a:rect l="l" t="t" r="r" b="b"/>
              <a:pathLst>
                <a:path w="9280" h="10649" extrusionOk="0">
                  <a:moveTo>
                    <a:pt x="4805" y="0"/>
                  </a:moveTo>
                  <a:lnTo>
                    <a:pt x="0" y="2786"/>
                  </a:lnTo>
                  <a:cubicBezTo>
                    <a:pt x="127" y="2854"/>
                    <a:pt x="253" y="2912"/>
                    <a:pt x="379" y="2990"/>
                  </a:cubicBezTo>
                  <a:cubicBezTo>
                    <a:pt x="505" y="3067"/>
                    <a:pt x="641" y="3145"/>
                    <a:pt x="777" y="3242"/>
                  </a:cubicBezTo>
                  <a:lnTo>
                    <a:pt x="796" y="3252"/>
                  </a:lnTo>
                  <a:cubicBezTo>
                    <a:pt x="922" y="3339"/>
                    <a:pt x="1039" y="3436"/>
                    <a:pt x="1165" y="3533"/>
                  </a:cubicBezTo>
                  <a:lnTo>
                    <a:pt x="1204" y="3562"/>
                  </a:lnTo>
                  <a:cubicBezTo>
                    <a:pt x="1320" y="3660"/>
                    <a:pt x="1437" y="3757"/>
                    <a:pt x="1553" y="3863"/>
                  </a:cubicBezTo>
                  <a:lnTo>
                    <a:pt x="1592" y="3902"/>
                  </a:lnTo>
                  <a:cubicBezTo>
                    <a:pt x="1709" y="4009"/>
                    <a:pt x="1815" y="4116"/>
                    <a:pt x="1932" y="4232"/>
                  </a:cubicBezTo>
                  <a:lnTo>
                    <a:pt x="1971" y="4281"/>
                  </a:lnTo>
                  <a:cubicBezTo>
                    <a:pt x="2077" y="4397"/>
                    <a:pt x="2184" y="4523"/>
                    <a:pt x="2291" y="4640"/>
                  </a:cubicBezTo>
                  <a:lnTo>
                    <a:pt x="2330" y="4679"/>
                  </a:lnTo>
                  <a:cubicBezTo>
                    <a:pt x="2437" y="4795"/>
                    <a:pt x="2534" y="4931"/>
                    <a:pt x="2640" y="5067"/>
                  </a:cubicBezTo>
                  <a:lnTo>
                    <a:pt x="2670" y="5115"/>
                  </a:lnTo>
                  <a:cubicBezTo>
                    <a:pt x="2767" y="5242"/>
                    <a:pt x="2864" y="5378"/>
                    <a:pt x="2951" y="5513"/>
                  </a:cubicBezTo>
                  <a:cubicBezTo>
                    <a:pt x="3048" y="5649"/>
                    <a:pt x="3155" y="5814"/>
                    <a:pt x="3242" y="5970"/>
                  </a:cubicBezTo>
                  <a:cubicBezTo>
                    <a:pt x="3262" y="5999"/>
                    <a:pt x="3271" y="6018"/>
                    <a:pt x="3281" y="6038"/>
                  </a:cubicBezTo>
                  <a:cubicBezTo>
                    <a:pt x="3388" y="6212"/>
                    <a:pt x="3485" y="6406"/>
                    <a:pt x="3582" y="6591"/>
                  </a:cubicBezTo>
                  <a:lnTo>
                    <a:pt x="3592" y="6620"/>
                  </a:lnTo>
                  <a:cubicBezTo>
                    <a:pt x="3679" y="6804"/>
                    <a:pt x="3766" y="6989"/>
                    <a:pt x="3834" y="7173"/>
                  </a:cubicBezTo>
                  <a:cubicBezTo>
                    <a:pt x="3834" y="7183"/>
                    <a:pt x="3844" y="7202"/>
                    <a:pt x="3854" y="7212"/>
                  </a:cubicBezTo>
                  <a:cubicBezTo>
                    <a:pt x="3922" y="7396"/>
                    <a:pt x="3999" y="7591"/>
                    <a:pt x="4058" y="7785"/>
                  </a:cubicBezTo>
                  <a:cubicBezTo>
                    <a:pt x="4058" y="7794"/>
                    <a:pt x="4067" y="7804"/>
                    <a:pt x="4067" y="7814"/>
                  </a:cubicBezTo>
                  <a:cubicBezTo>
                    <a:pt x="4126" y="8008"/>
                    <a:pt x="4184" y="8192"/>
                    <a:pt x="4232" y="8377"/>
                  </a:cubicBezTo>
                  <a:lnTo>
                    <a:pt x="4242" y="8416"/>
                  </a:lnTo>
                  <a:cubicBezTo>
                    <a:pt x="4291" y="8610"/>
                    <a:pt x="4329" y="8804"/>
                    <a:pt x="4368" y="8988"/>
                  </a:cubicBezTo>
                  <a:cubicBezTo>
                    <a:pt x="4368" y="8998"/>
                    <a:pt x="4368" y="9008"/>
                    <a:pt x="4368" y="9017"/>
                  </a:cubicBezTo>
                  <a:cubicBezTo>
                    <a:pt x="4397" y="9202"/>
                    <a:pt x="4426" y="9386"/>
                    <a:pt x="4446" y="9561"/>
                  </a:cubicBezTo>
                  <a:lnTo>
                    <a:pt x="4446" y="9600"/>
                  </a:lnTo>
                  <a:cubicBezTo>
                    <a:pt x="4465" y="9775"/>
                    <a:pt x="4475" y="9949"/>
                    <a:pt x="4475" y="10124"/>
                  </a:cubicBezTo>
                  <a:cubicBezTo>
                    <a:pt x="4475" y="10134"/>
                    <a:pt x="4475" y="10143"/>
                    <a:pt x="4475" y="10153"/>
                  </a:cubicBezTo>
                  <a:cubicBezTo>
                    <a:pt x="4475" y="10328"/>
                    <a:pt x="4475" y="10493"/>
                    <a:pt x="4465" y="10648"/>
                  </a:cubicBezTo>
                  <a:lnTo>
                    <a:pt x="9260" y="7862"/>
                  </a:lnTo>
                  <a:cubicBezTo>
                    <a:pt x="9260" y="7804"/>
                    <a:pt x="9270" y="7736"/>
                    <a:pt x="9280" y="7678"/>
                  </a:cubicBezTo>
                  <a:cubicBezTo>
                    <a:pt x="9280" y="7620"/>
                    <a:pt x="9280" y="7552"/>
                    <a:pt x="9280" y="7484"/>
                  </a:cubicBezTo>
                  <a:cubicBezTo>
                    <a:pt x="9280" y="7435"/>
                    <a:pt x="9280" y="7396"/>
                    <a:pt x="9280" y="7348"/>
                  </a:cubicBezTo>
                  <a:lnTo>
                    <a:pt x="9280" y="7319"/>
                  </a:lnTo>
                  <a:lnTo>
                    <a:pt x="9280" y="7280"/>
                  </a:lnTo>
                  <a:cubicBezTo>
                    <a:pt x="9280" y="7212"/>
                    <a:pt x="9280" y="7144"/>
                    <a:pt x="9270" y="7066"/>
                  </a:cubicBezTo>
                  <a:cubicBezTo>
                    <a:pt x="9260" y="6999"/>
                    <a:pt x="9260" y="6931"/>
                    <a:pt x="9250" y="6853"/>
                  </a:cubicBezTo>
                  <a:lnTo>
                    <a:pt x="9250" y="6795"/>
                  </a:lnTo>
                  <a:lnTo>
                    <a:pt x="9250" y="6756"/>
                  </a:lnTo>
                  <a:cubicBezTo>
                    <a:pt x="9250" y="6717"/>
                    <a:pt x="9241" y="6668"/>
                    <a:pt x="9241" y="6639"/>
                  </a:cubicBezTo>
                  <a:cubicBezTo>
                    <a:pt x="9231" y="6562"/>
                    <a:pt x="9221" y="6484"/>
                    <a:pt x="9202" y="6406"/>
                  </a:cubicBezTo>
                  <a:cubicBezTo>
                    <a:pt x="9192" y="6329"/>
                    <a:pt x="9182" y="6280"/>
                    <a:pt x="9173" y="6222"/>
                  </a:cubicBezTo>
                  <a:cubicBezTo>
                    <a:pt x="9173" y="6212"/>
                    <a:pt x="9173" y="6203"/>
                    <a:pt x="9173" y="6193"/>
                  </a:cubicBezTo>
                  <a:cubicBezTo>
                    <a:pt x="9173" y="6183"/>
                    <a:pt x="9173" y="6173"/>
                    <a:pt x="9173" y="6164"/>
                  </a:cubicBezTo>
                  <a:cubicBezTo>
                    <a:pt x="9153" y="6086"/>
                    <a:pt x="9134" y="5999"/>
                    <a:pt x="9124" y="5921"/>
                  </a:cubicBezTo>
                  <a:cubicBezTo>
                    <a:pt x="9105" y="5843"/>
                    <a:pt x="9085" y="5756"/>
                    <a:pt x="9066" y="5669"/>
                  </a:cubicBezTo>
                  <a:cubicBezTo>
                    <a:pt x="9066" y="5659"/>
                    <a:pt x="9056" y="5640"/>
                    <a:pt x="9047" y="5620"/>
                  </a:cubicBezTo>
                  <a:lnTo>
                    <a:pt x="9037" y="5581"/>
                  </a:lnTo>
                  <a:cubicBezTo>
                    <a:pt x="9027" y="5533"/>
                    <a:pt x="9008" y="5475"/>
                    <a:pt x="8998" y="5416"/>
                  </a:cubicBezTo>
                  <a:cubicBezTo>
                    <a:pt x="8969" y="5339"/>
                    <a:pt x="8950" y="5261"/>
                    <a:pt x="8920" y="5174"/>
                  </a:cubicBezTo>
                  <a:cubicBezTo>
                    <a:pt x="8911" y="5125"/>
                    <a:pt x="8891" y="5077"/>
                    <a:pt x="8872" y="5028"/>
                  </a:cubicBezTo>
                  <a:cubicBezTo>
                    <a:pt x="8872" y="5018"/>
                    <a:pt x="8872" y="4999"/>
                    <a:pt x="8862" y="4989"/>
                  </a:cubicBezTo>
                  <a:lnTo>
                    <a:pt x="8852" y="4941"/>
                  </a:lnTo>
                  <a:cubicBezTo>
                    <a:pt x="8823" y="4863"/>
                    <a:pt x="8794" y="4795"/>
                    <a:pt x="8775" y="4718"/>
                  </a:cubicBezTo>
                  <a:cubicBezTo>
                    <a:pt x="8746" y="4640"/>
                    <a:pt x="8717" y="4572"/>
                    <a:pt x="8687" y="4504"/>
                  </a:cubicBezTo>
                  <a:cubicBezTo>
                    <a:pt x="8678" y="4475"/>
                    <a:pt x="8668" y="4446"/>
                    <a:pt x="8658" y="4417"/>
                  </a:cubicBezTo>
                  <a:cubicBezTo>
                    <a:pt x="8649" y="4388"/>
                    <a:pt x="8649" y="4397"/>
                    <a:pt x="8639" y="4388"/>
                  </a:cubicBezTo>
                  <a:lnTo>
                    <a:pt x="8610" y="4310"/>
                  </a:lnTo>
                  <a:cubicBezTo>
                    <a:pt x="8581" y="4242"/>
                    <a:pt x="8552" y="4174"/>
                    <a:pt x="8532" y="4116"/>
                  </a:cubicBezTo>
                  <a:cubicBezTo>
                    <a:pt x="8503" y="4048"/>
                    <a:pt x="8474" y="3990"/>
                    <a:pt x="8445" y="3922"/>
                  </a:cubicBezTo>
                  <a:lnTo>
                    <a:pt x="8396" y="3834"/>
                  </a:lnTo>
                  <a:lnTo>
                    <a:pt x="8387" y="3795"/>
                  </a:lnTo>
                  <a:lnTo>
                    <a:pt x="8348" y="3727"/>
                  </a:lnTo>
                  <a:cubicBezTo>
                    <a:pt x="8309" y="3660"/>
                    <a:pt x="8280" y="3592"/>
                    <a:pt x="8241" y="3514"/>
                  </a:cubicBezTo>
                  <a:cubicBezTo>
                    <a:pt x="8192" y="3427"/>
                    <a:pt x="8144" y="3339"/>
                    <a:pt x="8086" y="3252"/>
                  </a:cubicBezTo>
                  <a:lnTo>
                    <a:pt x="8086" y="3232"/>
                  </a:lnTo>
                  <a:cubicBezTo>
                    <a:pt x="8076" y="3213"/>
                    <a:pt x="8057" y="3203"/>
                    <a:pt x="8047" y="3184"/>
                  </a:cubicBezTo>
                  <a:cubicBezTo>
                    <a:pt x="7950" y="3029"/>
                    <a:pt x="7862" y="2873"/>
                    <a:pt x="7756" y="2718"/>
                  </a:cubicBezTo>
                  <a:lnTo>
                    <a:pt x="7736" y="2689"/>
                  </a:lnTo>
                  <a:cubicBezTo>
                    <a:pt x="7659" y="2572"/>
                    <a:pt x="7581" y="2466"/>
                    <a:pt x="7503" y="2359"/>
                  </a:cubicBezTo>
                  <a:lnTo>
                    <a:pt x="7474" y="2320"/>
                  </a:lnTo>
                  <a:cubicBezTo>
                    <a:pt x="7464" y="2310"/>
                    <a:pt x="7455" y="2291"/>
                    <a:pt x="7445" y="2272"/>
                  </a:cubicBezTo>
                  <a:cubicBezTo>
                    <a:pt x="7406" y="2223"/>
                    <a:pt x="7367" y="2174"/>
                    <a:pt x="7329" y="2126"/>
                  </a:cubicBezTo>
                  <a:cubicBezTo>
                    <a:pt x="7290" y="2077"/>
                    <a:pt x="7222" y="2000"/>
                    <a:pt x="7164" y="1932"/>
                  </a:cubicBezTo>
                  <a:cubicBezTo>
                    <a:pt x="7154" y="1912"/>
                    <a:pt x="7144" y="1903"/>
                    <a:pt x="7125" y="1883"/>
                  </a:cubicBezTo>
                  <a:lnTo>
                    <a:pt x="7096" y="1844"/>
                  </a:lnTo>
                  <a:cubicBezTo>
                    <a:pt x="7067" y="1815"/>
                    <a:pt x="7037" y="1776"/>
                    <a:pt x="7008" y="1747"/>
                  </a:cubicBezTo>
                  <a:cubicBezTo>
                    <a:pt x="6950" y="1679"/>
                    <a:pt x="6892" y="1621"/>
                    <a:pt x="6843" y="1563"/>
                  </a:cubicBezTo>
                  <a:cubicBezTo>
                    <a:pt x="6814" y="1534"/>
                    <a:pt x="6795" y="1514"/>
                    <a:pt x="6775" y="1485"/>
                  </a:cubicBezTo>
                  <a:lnTo>
                    <a:pt x="6727" y="1446"/>
                  </a:lnTo>
                  <a:lnTo>
                    <a:pt x="6669" y="1379"/>
                  </a:lnTo>
                  <a:cubicBezTo>
                    <a:pt x="6610" y="1320"/>
                    <a:pt x="6542" y="1252"/>
                    <a:pt x="6484" y="1194"/>
                  </a:cubicBezTo>
                  <a:cubicBezTo>
                    <a:pt x="6455" y="1165"/>
                    <a:pt x="6426" y="1146"/>
                    <a:pt x="6397" y="1116"/>
                  </a:cubicBezTo>
                  <a:lnTo>
                    <a:pt x="6348" y="1068"/>
                  </a:lnTo>
                  <a:lnTo>
                    <a:pt x="6300" y="1019"/>
                  </a:lnTo>
                  <a:cubicBezTo>
                    <a:pt x="6232" y="971"/>
                    <a:pt x="6174" y="913"/>
                    <a:pt x="6106" y="854"/>
                  </a:cubicBezTo>
                  <a:lnTo>
                    <a:pt x="5999" y="767"/>
                  </a:lnTo>
                  <a:lnTo>
                    <a:pt x="5960" y="738"/>
                  </a:lnTo>
                  <a:lnTo>
                    <a:pt x="5921" y="699"/>
                  </a:lnTo>
                  <a:cubicBezTo>
                    <a:pt x="5863" y="660"/>
                    <a:pt x="5795" y="612"/>
                    <a:pt x="5737" y="563"/>
                  </a:cubicBezTo>
                  <a:cubicBezTo>
                    <a:pt x="5669" y="515"/>
                    <a:pt x="5640" y="495"/>
                    <a:pt x="5591" y="466"/>
                  </a:cubicBezTo>
                  <a:lnTo>
                    <a:pt x="5572" y="447"/>
                  </a:lnTo>
                  <a:lnTo>
                    <a:pt x="5562" y="437"/>
                  </a:lnTo>
                  <a:lnTo>
                    <a:pt x="5387" y="321"/>
                  </a:lnTo>
                  <a:lnTo>
                    <a:pt x="5222" y="223"/>
                  </a:lnTo>
                  <a:lnTo>
                    <a:pt x="5183" y="194"/>
                  </a:lnTo>
                  <a:cubicBezTo>
                    <a:pt x="5135" y="175"/>
                    <a:pt x="5096" y="146"/>
                    <a:pt x="5057" y="126"/>
                  </a:cubicBezTo>
                  <a:cubicBezTo>
                    <a:pt x="5018" y="107"/>
                    <a:pt x="4951" y="68"/>
                    <a:pt x="4902" y="49"/>
                  </a:cubicBezTo>
                  <a:lnTo>
                    <a:pt x="4805"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75;p38">
              <a:extLst>
                <a:ext uri="{FF2B5EF4-FFF2-40B4-BE49-F238E27FC236}">
                  <a16:creationId xmlns:a16="http://schemas.microsoft.com/office/drawing/2014/main" id="{39383FCB-9BE8-47F7-9A0F-A470D4861CEC}"/>
                </a:ext>
              </a:extLst>
            </p:cNvPr>
            <p:cNvSpPr/>
            <p:nvPr/>
          </p:nvSpPr>
          <p:spPr>
            <a:xfrm>
              <a:off x="1332200" y="2264300"/>
              <a:ext cx="443625" cy="424675"/>
            </a:xfrm>
            <a:custGeom>
              <a:avLst/>
              <a:gdLst/>
              <a:ahLst/>
              <a:cxnLst/>
              <a:rect l="l" t="t" r="r" b="b"/>
              <a:pathLst>
                <a:path w="17745" h="16987" extrusionOk="0">
                  <a:moveTo>
                    <a:pt x="87" y="3154"/>
                  </a:moveTo>
                  <a:cubicBezTo>
                    <a:pt x="58" y="3169"/>
                    <a:pt x="29" y="3186"/>
                    <a:pt x="1" y="3204"/>
                  </a:cubicBezTo>
                  <a:lnTo>
                    <a:pt x="87" y="3154"/>
                  </a:lnTo>
                  <a:close/>
                  <a:moveTo>
                    <a:pt x="6388" y="1"/>
                  </a:moveTo>
                  <a:cubicBezTo>
                    <a:pt x="6281" y="1"/>
                    <a:pt x="6184" y="1"/>
                    <a:pt x="6087" y="11"/>
                  </a:cubicBezTo>
                  <a:lnTo>
                    <a:pt x="6067" y="11"/>
                  </a:lnTo>
                  <a:cubicBezTo>
                    <a:pt x="6038" y="11"/>
                    <a:pt x="6019" y="20"/>
                    <a:pt x="5990" y="20"/>
                  </a:cubicBezTo>
                  <a:cubicBezTo>
                    <a:pt x="5902" y="30"/>
                    <a:pt x="5825" y="40"/>
                    <a:pt x="5747" y="59"/>
                  </a:cubicBezTo>
                  <a:cubicBezTo>
                    <a:pt x="5718" y="59"/>
                    <a:pt x="5699" y="69"/>
                    <a:pt x="5679" y="79"/>
                  </a:cubicBezTo>
                  <a:cubicBezTo>
                    <a:pt x="5601" y="98"/>
                    <a:pt x="5534" y="117"/>
                    <a:pt x="5466" y="137"/>
                  </a:cubicBezTo>
                  <a:cubicBezTo>
                    <a:pt x="5417" y="146"/>
                    <a:pt x="5368" y="156"/>
                    <a:pt x="5320" y="176"/>
                  </a:cubicBezTo>
                  <a:lnTo>
                    <a:pt x="5233" y="214"/>
                  </a:lnTo>
                  <a:lnTo>
                    <a:pt x="5145" y="244"/>
                  </a:lnTo>
                  <a:cubicBezTo>
                    <a:pt x="5029" y="292"/>
                    <a:pt x="4912" y="350"/>
                    <a:pt x="4806" y="418"/>
                  </a:cubicBezTo>
                  <a:lnTo>
                    <a:pt x="87" y="3154"/>
                  </a:lnTo>
                  <a:lnTo>
                    <a:pt x="87" y="3154"/>
                  </a:lnTo>
                  <a:cubicBezTo>
                    <a:pt x="169" y="3110"/>
                    <a:pt x="255" y="3075"/>
                    <a:pt x="341" y="3039"/>
                  </a:cubicBezTo>
                  <a:lnTo>
                    <a:pt x="428" y="3000"/>
                  </a:lnTo>
                  <a:cubicBezTo>
                    <a:pt x="506" y="2971"/>
                    <a:pt x="583" y="2952"/>
                    <a:pt x="661" y="2922"/>
                  </a:cubicBezTo>
                  <a:cubicBezTo>
                    <a:pt x="739" y="2903"/>
                    <a:pt x="807" y="2884"/>
                    <a:pt x="874" y="2874"/>
                  </a:cubicBezTo>
                  <a:cubicBezTo>
                    <a:pt x="981" y="2845"/>
                    <a:pt x="1078" y="2825"/>
                    <a:pt x="1185" y="2816"/>
                  </a:cubicBezTo>
                  <a:cubicBezTo>
                    <a:pt x="1214" y="2816"/>
                    <a:pt x="1234" y="2806"/>
                    <a:pt x="1263" y="2806"/>
                  </a:cubicBezTo>
                  <a:cubicBezTo>
                    <a:pt x="1408" y="2787"/>
                    <a:pt x="1564" y="2787"/>
                    <a:pt x="1719" y="2787"/>
                  </a:cubicBezTo>
                  <a:cubicBezTo>
                    <a:pt x="1816" y="2787"/>
                    <a:pt x="1923" y="2806"/>
                    <a:pt x="2030" y="2816"/>
                  </a:cubicBezTo>
                  <a:lnTo>
                    <a:pt x="2107" y="2825"/>
                  </a:lnTo>
                  <a:cubicBezTo>
                    <a:pt x="2214" y="2835"/>
                    <a:pt x="2330" y="2855"/>
                    <a:pt x="2447" y="2874"/>
                  </a:cubicBezTo>
                  <a:lnTo>
                    <a:pt x="2515" y="2893"/>
                  </a:lnTo>
                  <a:cubicBezTo>
                    <a:pt x="2612" y="2913"/>
                    <a:pt x="2699" y="2942"/>
                    <a:pt x="2796" y="2961"/>
                  </a:cubicBezTo>
                  <a:lnTo>
                    <a:pt x="2893" y="2990"/>
                  </a:lnTo>
                  <a:cubicBezTo>
                    <a:pt x="3000" y="3020"/>
                    <a:pt x="3097" y="3049"/>
                    <a:pt x="3204" y="3087"/>
                  </a:cubicBezTo>
                  <a:lnTo>
                    <a:pt x="3253" y="3107"/>
                  </a:lnTo>
                  <a:cubicBezTo>
                    <a:pt x="3369" y="3146"/>
                    <a:pt x="3495" y="3194"/>
                    <a:pt x="3612" y="3243"/>
                  </a:cubicBezTo>
                  <a:lnTo>
                    <a:pt x="3718" y="3282"/>
                  </a:lnTo>
                  <a:cubicBezTo>
                    <a:pt x="3806" y="3320"/>
                    <a:pt x="3883" y="3359"/>
                    <a:pt x="3971" y="3398"/>
                  </a:cubicBezTo>
                  <a:cubicBezTo>
                    <a:pt x="4019" y="3418"/>
                    <a:pt x="4068" y="3437"/>
                    <a:pt x="4107" y="3466"/>
                  </a:cubicBezTo>
                  <a:cubicBezTo>
                    <a:pt x="4194" y="3505"/>
                    <a:pt x="4272" y="3544"/>
                    <a:pt x="4349" y="3583"/>
                  </a:cubicBezTo>
                  <a:lnTo>
                    <a:pt x="4505" y="3660"/>
                  </a:lnTo>
                  <a:cubicBezTo>
                    <a:pt x="4621" y="3728"/>
                    <a:pt x="4738" y="3786"/>
                    <a:pt x="4854" y="3854"/>
                  </a:cubicBezTo>
                  <a:cubicBezTo>
                    <a:pt x="5068" y="3980"/>
                    <a:pt x="5291" y="4116"/>
                    <a:pt x="5504" y="4262"/>
                  </a:cubicBezTo>
                  <a:cubicBezTo>
                    <a:pt x="5728" y="4398"/>
                    <a:pt x="5970" y="4573"/>
                    <a:pt x="6203" y="4747"/>
                  </a:cubicBezTo>
                  <a:lnTo>
                    <a:pt x="6271" y="4796"/>
                  </a:lnTo>
                  <a:cubicBezTo>
                    <a:pt x="6475" y="4941"/>
                    <a:pt x="6669" y="5097"/>
                    <a:pt x="6863" y="5262"/>
                  </a:cubicBezTo>
                  <a:lnTo>
                    <a:pt x="6970" y="5349"/>
                  </a:lnTo>
                  <a:cubicBezTo>
                    <a:pt x="7174" y="5514"/>
                    <a:pt x="7378" y="5698"/>
                    <a:pt x="7572" y="5883"/>
                  </a:cubicBezTo>
                  <a:lnTo>
                    <a:pt x="7698" y="5990"/>
                  </a:lnTo>
                  <a:cubicBezTo>
                    <a:pt x="7902" y="6174"/>
                    <a:pt x="8096" y="6368"/>
                    <a:pt x="8290" y="6572"/>
                  </a:cubicBezTo>
                  <a:lnTo>
                    <a:pt x="8358" y="6640"/>
                  </a:lnTo>
                  <a:cubicBezTo>
                    <a:pt x="8562" y="6854"/>
                    <a:pt x="8766" y="7067"/>
                    <a:pt x="8960" y="7300"/>
                  </a:cubicBezTo>
                  <a:lnTo>
                    <a:pt x="8999" y="7349"/>
                  </a:lnTo>
                  <a:cubicBezTo>
                    <a:pt x="9202" y="7572"/>
                    <a:pt x="9397" y="7805"/>
                    <a:pt x="9581" y="8047"/>
                  </a:cubicBezTo>
                  <a:lnTo>
                    <a:pt x="9639" y="8125"/>
                  </a:lnTo>
                  <a:cubicBezTo>
                    <a:pt x="9795" y="8329"/>
                    <a:pt x="9950" y="8533"/>
                    <a:pt x="10105" y="8746"/>
                  </a:cubicBezTo>
                  <a:lnTo>
                    <a:pt x="10241" y="8940"/>
                  </a:lnTo>
                  <a:cubicBezTo>
                    <a:pt x="10416" y="9193"/>
                    <a:pt x="10590" y="9455"/>
                    <a:pt x="10746" y="9727"/>
                  </a:cubicBezTo>
                  <a:cubicBezTo>
                    <a:pt x="10823" y="9843"/>
                    <a:pt x="10891" y="9960"/>
                    <a:pt x="10959" y="10076"/>
                  </a:cubicBezTo>
                  <a:cubicBezTo>
                    <a:pt x="11037" y="10222"/>
                    <a:pt x="11115" y="10367"/>
                    <a:pt x="11202" y="10513"/>
                  </a:cubicBezTo>
                  <a:cubicBezTo>
                    <a:pt x="11212" y="10542"/>
                    <a:pt x="11231" y="10571"/>
                    <a:pt x="11251" y="10600"/>
                  </a:cubicBezTo>
                  <a:lnTo>
                    <a:pt x="11309" y="10717"/>
                  </a:lnTo>
                  <a:cubicBezTo>
                    <a:pt x="11367" y="10823"/>
                    <a:pt x="11416" y="10930"/>
                    <a:pt x="11474" y="11037"/>
                  </a:cubicBezTo>
                  <a:cubicBezTo>
                    <a:pt x="11493" y="11076"/>
                    <a:pt x="11513" y="11115"/>
                    <a:pt x="11532" y="11153"/>
                  </a:cubicBezTo>
                  <a:cubicBezTo>
                    <a:pt x="11581" y="11260"/>
                    <a:pt x="11629" y="11357"/>
                    <a:pt x="11678" y="11464"/>
                  </a:cubicBezTo>
                  <a:cubicBezTo>
                    <a:pt x="11697" y="11503"/>
                    <a:pt x="11716" y="11551"/>
                    <a:pt x="11736" y="11590"/>
                  </a:cubicBezTo>
                  <a:cubicBezTo>
                    <a:pt x="11794" y="11716"/>
                    <a:pt x="11843" y="11833"/>
                    <a:pt x="11891" y="11969"/>
                  </a:cubicBezTo>
                  <a:cubicBezTo>
                    <a:pt x="11901" y="11978"/>
                    <a:pt x="11911" y="11998"/>
                    <a:pt x="11920" y="12017"/>
                  </a:cubicBezTo>
                  <a:cubicBezTo>
                    <a:pt x="11978" y="12153"/>
                    <a:pt x="12037" y="12299"/>
                    <a:pt x="12085" y="12435"/>
                  </a:cubicBezTo>
                  <a:lnTo>
                    <a:pt x="12134" y="12561"/>
                  </a:lnTo>
                  <a:lnTo>
                    <a:pt x="12250" y="12881"/>
                  </a:lnTo>
                  <a:cubicBezTo>
                    <a:pt x="12270" y="12920"/>
                    <a:pt x="12279" y="12969"/>
                    <a:pt x="12299" y="13007"/>
                  </a:cubicBezTo>
                  <a:cubicBezTo>
                    <a:pt x="12347" y="13143"/>
                    <a:pt x="12386" y="13279"/>
                    <a:pt x="12425" y="13415"/>
                  </a:cubicBezTo>
                  <a:lnTo>
                    <a:pt x="12435" y="13434"/>
                  </a:lnTo>
                  <a:cubicBezTo>
                    <a:pt x="12483" y="13580"/>
                    <a:pt x="12522" y="13726"/>
                    <a:pt x="12561" y="13862"/>
                  </a:cubicBezTo>
                  <a:cubicBezTo>
                    <a:pt x="12571" y="13910"/>
                    <a:pt x="12580" y="13949"/>
                    <a:pt x="12590" y="13988"/>
                  </a:cubicBezTo>
                  <a:cubicBezTo>
                    <a:pt x="12619" y="14094"/>
                    <a:pt x="12648" y="14201"/>
                    <a:pt x="12668" y="14308"/>
                  </a:cubicBezTo>
                  <a:cubicBezTo>
                    <a:pt x="12677" y="14347"/>
                    <a:pt x="12687" y="14386"/>
                    <a:pt x="12697" y="14424"/>
                  </a:cubicBezTo>
                  <a:cubicBezTo>
                    <a:pt x="12726" y="14560"/>
                    <a:pt x="12755" y="14696"/>
                    <a:pt x="12784" y="14832"/>
                  </a:cubicBezTo>
                  <a:cubicBezTo>
                    <a:pt x="12784" y="14842"/>
                    <a:pt x="12784" y="14852"/>
                    <a:pt x="12784" y="14861"/>
                  </a:cubicBezTo>
                  <a:cubicBezTo>
                    <a:pt x="12804" y="14987"/>
                    <a:pt x="12833" y="15114"/>
                    <a:pt x="12842" y="15240"/>
                  </a:cubicBezTo>
                  <a:cubicBezTo>
                    <a:pt x="12842" y="15279"/>
                    <a:pt x="12852" y="15308"/>
                    <a:pt x="12862" y="15337"/>
                  </a:cubicBezTo>
                  <a:cubicBezTo>
                    <a:pt x="12881" y="15473"/>
                    <a:pt x="12891" y="15599"/>
                    <a:pt x="12910" y="15735"/>
                  </a:cubicBezTo>
                  <a:cubicBezTo>
                    <a:pt x="12910" y="15745"/>
                    <a:pt x="12910" y="15754"/>
                    <a:pt x="12910" y="15764"/>
                  </a:cubicBezTo>
                  <a:cubicBezTo>
                    <a:pt x="12920" y="15880"/>
                    <a:pt x="12930" y="16007"/>
                    <a:pt x="12930" y="16123"/>
                  </a:cubicBezTo>
                  <a:lnTo>
                    <a:pt x="12930" y="16191"/>
                  </a:lnTo>
                  <a:cubicBezTo>
                    <a:pt x="12930" y="16317"/>
                    <a:pt x="12939" y="16434"/>
                    <a:pt x="12930" y="16560"/>
                  </a:cubicBezTo>
                  <a:lnTo>
                    <a:pt x="12930" y="16628"/>
                  </a:lnTo>
                  <a:cubicBezTo>
                    <a:pt x="12930" y="16744"/>
                    <a:pt x="12920" y="16870"/>
                    <a:pt x="12910" y="16987"/>
                  </a:cubicBezTo>
                  <a:lnTo>
                    <a:pt x="17715" y="14201"/>
                  </a:lnTo>
                  <a:lnTo>
                    <a:pt x="17715" y="14192"/>
                  </a:lnTo>
                  <a:cubicBezTo>
                    <a:pt x="17725" y="14114"/>
                    <a:pt x="17725" y="14036"/>
                    <a:pt x="17734" y="13949"/>
                  </a:cubicBezTo>
                  <a:lnTo>
                    <a:pt x="17734" y="13823"/>
                  </a:lnTo>
                  <a:cubicBezTo>
                    <a:pt x="17734" y="13784"/>
                    <a:pt x="17744" y="13784"/>
                    <a:pt x="17744" y="13764"/>
                  </a:cubicBezTo>
                  <a:lnTo>
                    <a:pt x="17744" y="13706"/>
                  </a:lnTo>
                  <a:lnTo>
                    <a:pt x="17744" y="13454"/>
                  </a:lnTo>
                  <a:lnTo>
                    <a:pt x="17744" y="13396"/>
                  </a:lnTo>
                  <a:lnTo>
                    <a:pt x="17744" y="13328"/>
                  </a:lnTo>
                  <a:cubicBezTo>
                    <a:pt x="17744" y="13279"/>
                    <a:pt x="17744" y="13240"/>
                    <a:pt x="17734" y="13192"/>
                  </a:cubicBezTo>
                  <a:cubicBezTo>
                    <a:pt x="17734" y="13114"/>
                    <a:pt x="17725" y="13036"/>
                    <a:pt x="17715" y="12959"/>
                  </a:cubicBezTo>
                  <a:cubicBezTo>
                    <a:pt x="17715" y="12949"/>
                    <a:pt x="17715" y="12939"/>
                    <a:pt x="17715" y="12930"/>
                  </a:cubicBezTo>
                  <a:cubicBezTo>
                    <a:pt x="17715" y="12930"/>
                    <a:pt x="17715" y="12920"/>
                    <a:pt x="17715" y="12920"/>
                  </a:cubicBezTo>
                  <a:cubicBezTo>
                    <a:pt x="17705" y="12823"/>
                    <a:pt x="17696" y="12736"/>
                    <a:pt x="17686" y="12639"/>
                  </a:cubicBezTo>
                  <a:cubicBezTo>
                    <a:pt x="17686" y="12600"/>
                    <a:pt x="17676" y="12571"/>
                    <a:pt x="17666" y="12541"/>
                  </a:cubicBezTo>
                  <a:lnTo>
                    <a:pt x="17657" y="12444"/>
                  </a:lnTo>
                  <a:cubicBezTo>
                    <a:pt x="17657" y="12406"/>
                    <a:pt x="17647" y="12376"/>
                    <a:pt x="17637" y="12338"/>
                  </a:cubicBezTo>
                  <a:cubicBezTo>
                    <a:pt x="17628" y="12250"/>
                    <a:pt x="17608" y="12153"/>
                    <a:pt x="17589" y="12056"/>
                  </a:cubicBezTo>
                  <a:lnTo>
                    <a:pt x="17589" y="12037"/>
                  </a:lnTo>
                  <a:cubicBezTo>
                    <a:pt x="17569" y="11920"/>
                    <a:pt x="17550" y="11813"/>
                    <a:pt x="17531" y="11707"/>
                  </a:cubicBezTo>
                  <a:lnTo>
                    <a:pt x="17511" y="11629"/>
                  </a:lnTo>
                  <a:cubicBezTo>
                    <a:pt x="17501" y="11590"/>
                    <a:pt x="17492" y="11551"/>
                    <a:pt x="17482" y="11503"/>
                  </a:cubicBezTo>
                  <a:cubicBezTo>
                    <a:pt x="17472" y="11464"/>
                    <a:pt x="17463" y="11416"/>
                    <a:pt x="17443" y="11367"/>
                  </a:cubicBezTo>
                  <a:lnTo>
                    <a:pt x="17404" y="11192"/>
                  </a:lnTo>
                  <a:cubicBezTo>
                    <a:pt x="17395" y="11153"/>
                    <a:pt x="17385" y="11115"/>
                    <a:pt x="17365" y="11066"/>
                  </a:cubicBezTo>
                  <a:cubicBezTo>
                    <a:pt x="17365" y="11047"/>
                    <a:pt x="17356" y="11027"/>
                    <a:pt x="17356" y="11008"/>
                  </a:cubicBezTo>
                  <a:cubicBezTo>
                    <a:pt x="17317" y="10891"/>
                    <a:pt x="17288" y="10765"/>
                    <a:pt x="17249" y="10649"/>
                  </a:cubicBezTo>
                  <a:cubicBezTo>
                    <a:pt x="17239" y="10639"/>
                    <a:pt x="17239" y="10629"/>
                    <a:pt x="17239" y="10610"/>
                  </a:cubicBezTo>
                  <a:cubicBezTo>
                    <a:pt x="17200" y="10503"/>
                    <a:pt x="17171" y="10396"/>
                    <a:pt x="17133" y="10290"/>
                  </a:cubicBezTo>
                  <a:cubicBezTo>
                    <a:pt x="17123" y="10260"/>
                    <a:pt x="17113" y="10241"/>
                    <a:pt x="17103" y="10212"/>
                  </a:cubicBezTo>
                  <a:lnTo>
                    <a:pt x="17065" y="10086"/>
                  </a:lnTo>
                  <a:lnTo>
                    <a:pt x="17006" y="9930"/>
                  </a:lnTo>
                  <a:cubicBezTo>
                    <a:pt x="16987" y="9872"/>
                    <a:pt x="16968" y="9824"/>
                    <a:pt x="16948" y="9765"/>
                  </a:cubicBezTo>
                  <a:lnTo>
                    <a:pt x="16900" y="9639"/>
                  </a:lnTo>
                  <a:lnTo>
                    <a:pt x="16880" y="9581"/>
                  </a:lnTo>
                  <a:cubicBezTo>
                    <a:pt x="16832" y="9465"/>
                    <a:pt x="16783" y="9348"/>
                    <a:pt x="16735" y="9232"/>
                  </a:cubicBezTo>
                  <a:lnTo>
                    <a:pt x="16735" y="9222"/>
                  </a:lnTo>
                  <a:lnTo>
                    <a:pt x="16705" y="9164"/>
                  </a:lnTo>
                  <a:cubicBezTo>
                    <a:pt x="16667" y="9076"/>
                    <a:pt x="16638" y="8989"/>
                    <a:pt x="16589" y="8892"/>
                  </a:cubicBezTo>
                  <a:cubicBezTo>
                    <a:pt x="16570" y="8863"/>
                    <a:pt x="16560" y="8834"/>
                    <a:pt x="16540" y="8795"/>
                  </a:cubicBezTo>
                  <a:lnTo>
                    <a:pt x="16482" y="8669"/>
                  </a:lnTo>
                  <a:lnTo>
                    <a:pt x="16434" y="8552"/>
                  </a:lnTo>
                  <a:cubicBezTo>
                    <a:pt x="16405" y="8484"/>
                    <a:pt x="16366" y="8426"/>
                    <a:pt x="16337" y="8358"/>
                  </a:cubicBezTo>
                  <a:lnTo>
                    <a:pt x="16278" y="8242"/>
                  </a:lnTo>
                  <a:cubicBezTo>
                    <a:pt x="16269" y="8222"/>
                    <a:pt x="16269" y="8203"/>
                    <a:pt x="16259" y="8193"/>
                  </a:cubicBezTo>
                  <a:cubicBezTo>
                    <a:pt x="16210" y="8096"/>
                    <a:pt x="16162" y="8009"/>
                    <a:pt x="16123" y="7921"/>
                  </a:cubicBezTo>
                  <a:cubicBezTo>
                    <a:pt x="16094" y="7882"/>
                    <a:pt x="16075" y="7844"/>
                    <a:pt x="16055" y="7805"/>
                  </a:cubicBezTo>
                  <a:lnTo>
                    <a:pt x="16045" y="7785"/>
                  </a:lnTo>
                  <a:lnTo>
                    <a:pt x="16007" y="7708"/>
                  </a:lnTo>
                  <a:cubicBezTo>
                    <a:pt x="15929" y="7562"/>
                    <a:pt x="15842" y="7417"/>
                    <a:pt x="15764" y="7271"/>
                  </a:cubicBezTo>
                  <a:cubicBezTo>
                    <a:pt x="15754" y="7252"/>
                    <a:pt x="15745" y="7232"/>
                    <a:pt x="15725" y="7213"/>
                  </a:cubicBezTo>
                  <a:cubicBezTo>
                    <a:pt x="15667" y="7116"/>
                    <a:pt x="15618" y="7019"/>
                    <a:pt x="15560" y="6931"/>
                  </a:cubicBezTo>
                  <a:cubicBezTo>
                    <a:pt x="15415" y="6689"/>
                    <a:pt x="15269" y="6465"/>
                    <a:pt x="15114" y="6232"/>
                  </a:cubicBezTo>
                  <a:cubicBezTo>
                    <a:pt x="15094" y="6203"/>
                    <a:pt x="15065" y="6174"/>
                    <a:pt x="15046" y="6145"/>
                  </a:cubicBezTo>
                  <a:cubicBezTo>
                    <a:pt x="14997" y="6077"/>
                    <a:pt x="14958" y="6009"/>
                    <a:pt x="14910" y="5951"/>
                  </a:cubicBezTo>
                  <a:cubicBezTo>
                    <a:pt x="14832" y="5844"/>
                    <a:pt x="14764" y="5737"/>
                    <a:pt x="14687" y="5631"/>
                  </a:cubicBezTo>
                  <a:cubicBezTo>
                    <a:pt x="14609" y="5533"/>
                    <a:pt x="14531" y="5427"/>
                    <a:pt x="14444" y="5320"/>
                  </a:cubicBezTo>
                  <a:lnTo>
                    <a:pt x="14395" y="5252"/>
                  </a:lnTo>
                  <a:lnTo>
                    <a:pt x="14357" y="5213"/>
                  </a:lnTo>
                  <a:cubicBezTo>
                    <a:pt x="14259" y="5077"/>
                    <a:pt x="14153" y="4951"/>
                    <a:pt x="14046" y="4825"/>
                  </a:cubicBezTo>
                  <a:cubicBezTo>
                    <a:pt x="13968" y="4728"/>
                    <a:pt x="13891" y="4641"/>
                    <a:pt x="13803" y="4543"/>
                  </a:cubicBezTo>
                  <a:lnTo>
                    <a:pt x="13764" y="4495"/>
                  </a:lnTo>
                  <a:cubicBezTo>
                    <a:pt x="13755" y="4485"/>
                    <a:pt x="13745" y="4475"/>
                    <a:pt x="13735" y="4456"/>
                  </a:cubicBezTo>
                  <a:cubicBezTo>
                    <a:pt x="13629" y="4340"/>
                    <a:pt x="13512" y="4213"/>
                    <a:pt x="13405" y="4097"/>
                  </a:cubicBezTo>
                  <a:cubicBezTo>
                    <a:pt x="13328" y="4010"/>
                    <a:pt x="13250" y="3932"/>
                    <a:pt x="13163" y="3845"/>
                  </a:cubicBezTo>
                  <a:lnTo>
                    <a:pt x="13095" y="3777"/>
                  </a:lnTo>
                  <a:cubicBezTo>
                    <a:pt x="13075" y="3757"/>
                    <a:pt x="13066" y="3738"/>
                    <a:pt x="13046" y="3728"/>
                  </a:cubicBezTo>
                  <a:cubicBezTo>
                    <a:pt x="12920" y="3592"/>
                    <a:pt x="12794" y="3466"/>
                    <a:pt x="12668" y="3350"/>
                  </a:cubicBezTo>
                  <a:cubicBezTo>
                    <a:pt x="12609" y="3291"/>
                    <a:pt x="12551" y="3243"/>
                    <a:pt x="12503" y="3194"/>
                  </a:cubicBezTo>
                  <a:lnTo>
                    <a:pt x="12376" y="3087"/>
                  </a:lnTo>
                  <a:lnTo>
                    <a:pt x="12260" y="2961"/>
                  </a:lnTo>
                  <a:cubicBezTo>
                    <a:pt x="12114" y="2845"/>
                    <a:pt x="11978" y="2719"/>
                    <a:pt x="11833" y="2602"/>
                  </a:cubicBezTo>
                  <a:lnTo>
                    <a:pt x="11765" y="2544"/>
                  </a:lnTo>
                  <a:cubicBezTo>
                    <a:pt x="11736" y="2515"/>
                    <a:pt x="11697" y="2486"/>
                    <a:pt x="11668" y="2466"/>
                  </a:cubicBezTo>
                  <a:cubicBezTo>
                    <a:pt x="11581" y="2389"/>
                    <a:pt x="11493" y="2321"/>
                    <a:pt x="11406" y="2243"/>
                  </a:cubicBezTo>
                  <a:cubicBezTo>
                    <a:pt x="11289" y="2165"/>
                    <a:pt x="11183" y="2078"/>
                    <a:pt x="11076" y="2000"/>
                  </a:cubicBezTo>
                  <a:lnTo>
                    <a:pt x="11008" y="1942"/>
                  </a:lnTo>
                  <a:lnTo>
                    <a:pt x="10969" y="1923"/>
                  </a:lnTo>
                  <a:cubicBezTo>
                    <a:pt x="10833" y="1816"/>
                    <a:pt x="10688" y="1709"/>
                    <a:pt x="10542" y="1612"/>
                  </a:cubicBezTo>
                  <a:lnTo>
                    <a:pt x="10299" y="1457"/>
                  </a:lnTo>
                  <a:lnTo>
                    <a:pt x="10134" y="1350"/>
                  </a:lnTo>
                  <a:cubicBezTo>
                    <a:pt x="10008" y="1263"/>
                    <a:pt x="9872" y="1185"/>
                    <a:pt x="9736" y="1107"/>
                  </a:cubicBezTo>
                  <a:lnTo>
                    <a:pt x="9649" y="1059"/>
                  </a:lnTo>
                  <a:cubicBezTo>
                    <a:pt x="9552" y="1001"/>
                    <a:pt x="9455" y="942"/>
                    <a:pt x="9367" y="894"/>
                  </a:cubicBezTo>
                  <a:lnTo>
                    <a:pt x="9300" y="865"/>
                  </a:lnTo>
                  <a:lnTo>
                    <a:pt x="9154" y="787"/>
                  </a:lnTo>
                  <a:cubicBezTo>
                    <a:pt x="9105" y="758"/>
                    <a:pt x="9057" y="739"/>
                    <a:pt x="9008" y="709"/>
                  </a:cubicBezTo>
                  <a:cubicBezTo>
                    <a:pt x="8970" y="690"/>
                    <a:pt x="8950" y="680"/>
                    <a:pt x="8911" y="661"/>
                  </a:cubicBezTo>
                  <a:lnTo>
                    <a:pt x="8775" y="603"/>
                  </a:lnTo>
                  <a:lnTo>
                    <a:pt x="8678" y="554"/>
                  </a:lnTo>
                  <a:cubicBezTo>
                    <a:pt x="8630" y="535"/>
                    <a:pt x="8572" y="506"/>
                    <a:pt x="8523" y="486"/>
                  </a:cubicBezTo>
                  <a:lnTo>
                    <a:pt x="8407" y="438"/>
                  </a:lnTo>
                  <a:lnTo>
                    <a:pt x="8368" y="418"/>
                  </a:lnTo>
                  <a:cubicBezTo>
                    <a:pt x="8261" y="379"/>
                    <a:pt x="8164" y="341"/>
                    <a:pt x="8067" y="311"/>
                  </a:cubicBezTo>
                  <a:lnTo>
                    <a:pt x="8047" y="311"/>
                  </a:lnTo>
                  <a:lnTo>
                    <a:pt x="8009" y="292"/>
                  </a:lnTo>
                  <a:cubicBezTo>
                    <a:pt x="7931" y="263"/>
                    <a:pt x="7853" y="244"/>
                    <a:pt x="7776" y="214"/>
                  </a:cubicBezTo>
                  <a:lnTo>
                    <a:pt x="7698" y="195"/>
                  </a:lnTo>
                  <a:lnTo>
                    <a:pt x="7591" y="166"/>
                  </a:lnTo>
                  <a:lnTo>
                    <a:pt x="7494" y="137"/>
                  </a:lnTo>
                  <a:cubicBezTo>
                    <a:pt x="7436" y="127"/>
                    <a:pt x="7378" y="117"/>
                    <a:pt x="7319" y="98"/>
                  </a:cubicBezTo>
                  <a:lnTo>
                    <a:pt x="7242" y="88"/>
                  </a:lnTo>
                  <a:lnTo>
                    <a:pt x="7213" y="79"/>
                  </a:lnTo>
                  <a:cubicBezTo>
                    <a:pt x="7125" y="59"/>
                    <a:pt x="7028" y="49"/>
                    <a:pt x="6941" y="30"/>
                  </a:cubicBezTo>
                  <a:lnTo>
                    <a:pt x="6824" y="30"/>
                  </a:lnTo>
                  <a:cubicBezTo>
                    <a:pt x="6776" y="20"/>
                    <a:pt x="6718" y="11"/>
                    <a:pt x="6669" y="11"/>
                  </a:cubicBezTo>
                  <a:lnTo>
                    <a:pt x="651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76;p38">
              <a:extLst>
                <a:ext uri="{FF2B5EF4-FFF2-40B4-BE49-F238E27FC236}">
                  <a16:creationId xmlns:a16="http://schemas.microsoft.com/office/drawing/2014/main" id="{E842BC47-6B6B-4138-B4CF-E7F4EF79FA96}"/>
                </a:ext>
              </a:extLst>
            </p:cNvPr>
            <p:cNvSpPr/>
            <p:nvPr/>
          </p:nvSpPr>
          <p:spPr>
            <a:xfrm>
              <a:off x="1092300" y="2333650"/>
              <a:ext cx="762850" cy="678075"/>
            </a:xfrm>
            <a:custGeom>
              <a:avLst/>
              <a:gdLst/>
              <a:ahLst/>
              <a:cxnLst/>
              <a:rect l="l" t="t" r="r" b="b"/>
              <a:pathLst>
                <a:path w="30514" h="27123" extrusionOk="0">
                  <a:moveTo>
                    <a:pt x="11183" y="0"/>
                  </a:moveTo>
                  <a:cubicBezTo>
                    <a:pt x="9905" y="0"/>
                    <a:pt x="8878" y="683"/>
                    <a:pt x="8287" y="1847"/>
                  </a:cubicBezTo>
                  <a:cubicBezTo>
                    <a:pt x="7685" y="3051"/>
                    <a:pt x="7549" y="4749"/>
                    <a:pt x="7859" y="6593"/>
                  </a:cubicBezTo>
                  <a:cubicBezTo>
                    <a:pt x="7617" y="6273"/>
                    <a:pt x="7316" y="6001"/>
                    <a:pt x="6967" y="5788"/>
                  </a:cubicBezTo>
                  <a:cubicBezTo>
                    <a:pt x="6753" y="5652"/>
                    <a:pt x="6501" y="5574"/>
                    <a:pt x="6239" y="5574"/>
                  </a:cubicBezTo>
                  <a:cubicBezTo>
                    <a:pt x="5753" y="5603"/>
                    <a:pt x="5423" y="6050"/>
                    <a:pt x="5423" y="6691"/>
                  </a:cubicBezTo>
                  <a:cubicBezTo>
                    <a:pt x="5093" y="6390"/>
                    <a:pt x="4734" y="6128"/>
                    <a:pt x="4356" y="5904"/>
                  </a:cubicBezTo>
                  <a:cubicBezTo>
                    <a:pt x="3851" y="5613"/>
                    <a:pt x="3346" y="5438"/>
                    <a:pt x="2890" y="5438"/>
                  </a:cubicBezTo>
                  <a:cubicBezTo>
                    <a:pt x="2872" y="5438"/>
                    <a:pt x="2855" y="5438"/>
                    <a:pt x="2838" y="5438"/>
                  </a:cubicBezTo>
                  <a:cubicBezTo>
                    <a:pt x="218" y="5438"/>
                    <a:pt x="0" y="8370"/>
                    <a:pt x="434" y="9816"/>
                  </a:cubicBezTo>
                  <a:lnTo>
                    <a:pt x="30407" y="27122"/>
                  </a:lnTo>
                  <a:cubicBezTo>
                    <a:pt x="30514" y="25812"/>
                    <a:pt x="30068" y="23987"/>
                    <a:pt x="29213" y="22512"/>
                  </a:cubicBezTo>
                  <a:cubicBezTo>
                    <a:pt x="28447" y="21202"/>
                    <a:pt x="27379" y="20085"/>
                    <a:pt x="26301" y="19464"/>
                  </a:cubicBezTo>
                  <a:cubicBezTo>
                    <a:pt x="26175" y="19386"/>
                    <a:pt x="26049" y="19328"/>
                    <a:pt x="25923" y="19270"/>
                  </a:cubicBezTo>
                  <a:cubicBezTo>
                    <a:pt x="26010" y="18367"/>
                    <a:pt x="25496" y="17135"/>
                    <a:pt x="24865" y="16154"/>
                  </a:cubicBezTo>
                  <a:cubicBezTo>
                    <a:pt x="24438" y="15484"/>
                    <a:pt x="23865" y="14912"/>
                    <a:pt x="23186" y="14494"/>
                  </a:cubicBezTo>
                  <a:cubicBezTo>
                    <a:pt x="22972" y="14368"/>
                    <a:pt x="22749" y="14281"/>
                    <a:pt x="22516" y="14213"/>
                  </a:cubicBezTo>
                  <a:cubicBezTo>
                    <a:pt x="22691" y="12107"/>
                    <a:pt x="21759" y="9253"/>
                    <a:pt x="20342" y="6933"/>
                  </a:cubicBezTo>
                  <a:cubicBezTo>
                    <a:pt x="19012" y="4759"/>
                    <a:pt x="17216" y="2886"/>
                    <a:pt x="15100" y="1469"/>
                  </a:cubicBezTo>
                  <a:cubicBezTo>
                    <a:pt x="14887" y="1323"/>
                    <a:pt x="14664" y="1187"/>
                    <a:pt x="14450" y="1061"/>
                  </a:cubicBezTo>
                  <a:cubicBezTo>
                    <a:pt x="13373" y="440"/>
                    <a:pt x="12295" y="32"/>
                    <a:pt x="11315" y="3"/>
                  </a:cubicBezTo>
                  <a:cubicBezTo>
                    <a:pt x="11271" y="1"/>
                    <a:pt x="11227" y="0"/>
                    <a:pt x="1118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77;p38">
              <a:extLst>
                <a:ext uri="{FF2B5EF4-FFF2-40B4-BE49-F238E27FC236}">
                  <a16:creationId xmlns:a16="http://schemas.microsoft.com/office/drawing/2014/main" id="{E1559815-211B-424F-A8C6-7EBBD7F50716}"/>
                </a:ext>
              </a:extLst>
            </p:cNvPr>
            <p:cNvSpPr/>
            <p:nvPr/>
          </p:nvSpPr>
          <p:spPr>
            <a:xfrm>
              <a:off x="3200425" y="2694050"/>
              <a:ext cx="213325" cy="107050"/>
            </a:xfrm>
            <a:custGeom>
              <a:avLst/>
              <a:gdLst/>
              <a:ahLst/>
              <a:cxnLst/>
              <a:rect l="l" t="t" r="r" b="b"/>
              <a:pathLst>
                <a:path w="8533" h="4282" extrusionOk="0">
                  <a:moveTo>
                    <a:pt x="4611" y="1"/>
                  </a:moveTo>
                  <a:cubicBezTo>
                    <a:pt x="4553" y="1"/>
                    <a:pt x="4495" y="10"/>
                    <a:pt x="4427" y="30"/>
                  </a:cubicBezTo>
                  <a:lnTo>
                    <a:pt x="4407" y="40"/>
                  </a:lnTo>
                  <a:cubicBezTo>
                    <a:pt x="4310" y="59"/>
                    <a:pt x="4223" y="78"/>
                    <a:pt x="4145" y="108"/>
                  </a:cubicBezTo>
                  <a:lnTo>
                    <a:pt x="4136" y="108"/>
                  </a:lnTo>
                  <a:cubicBezTo>
                    <a:pt x="4039" y="146"/>
                    <a:pt x="3942" y="185"/>
                    <a:pt x="3854" y="243"/>
                  </a:cubicBezTo>
                  <a:lnTo>
                    <a:pt x="1" y="2476"/>
                  </a:lnTo>
                  <a:cubicBezTo>
                    <a:pt x="88" y="2427"/>
                    <a:pt x="185" y="2379"/>
                    <a:pt x="282" y="2350"/>
                  </a:cubicBezTo>
                  <a:cubicBezTo>
                    <a:pt x="379" y="2311"/>
                    <a:pt x="476" y="2282"/>
                    <a:pt x="583" y="2272"/>
                  </a:cubicBezTo>
                  <a:cubicBezTo>
                    <a:pt x="661" y="2253"/>
                    <a:pt x="738" y="2243"/>
                    <a:pt x="816" y="2243"/>
                  </a:cubicBezTo>
                  <a:lnTo>
                    <a:pt x="1127" y="2243"/>
                  </a:lnTo>
                  <a:cubicBezTo>
                    <a:pt x="1204" y="2243"/>
                    <a:pt x="1292" y="2253"/>
                    <a:pt x="1369" y="2272"/>
                  </a:cubicBezTo>
                  <a:lnTo>
                    <a:pt x="1418" y="2282"/>
                  </a:lnTo>
                  <a:cubicBezTo>
                    <a:pt x="1505" y="2291"/>
                    <a:pt x="1593" y="2311"/>
                    <a:pt x="1680" y="2330"/>
                  </a:cubicBezTo>
                  <a:lnTo>
                    <a:pt x="1699" y="2330"/>
                  </a:lnTo>
                  <a:cubicBezTo>
                    <a:pt x="1787" y="2350"/>
                    <a:pt x="1874" y="2379"/>
                    <a:pt x="1961" y="2408"/>
                  </a:cubicBezTo>
                  <a:lnTo>
                    <a:pt x="2000" y="2418"/>
                  </a:lnTo>
                  <a:cubicBezTo>
                    <a:pt x="2088" y="2456"/>
                    <a:pt x="2175" y="2486"/>
                    <a:pt x="2262" y="2524"/>
                  </a:cubicBezTo>
                  <a:lnTo>
                    <a:pt x="2321" y="2544"/>
                  </a:lnTo>
                  <a:cubicBezTo>
                    <a:pt x="2408" y="2583"/>
                    <a:pt x="2495" y="2631"/>
                    <a:pt x="2592" y="2670"/>
                  </a:cubicBezTo>
                  <a:lnTo>
                    <a:pt x="2621" y="2689"/>
                  </a:lnTo>
                  <a:cubicBezTo>
                    <a:pt x="2719" y="2738"/>
                    <a:pt x="2816" y="2787"/>
                    <a:pt x="2903" y="2835"/>
                  </a:cubicBezTo>
                  <a:cubicBezTo>
                    <a:pt x="3058" y="2922"/>
                    <a:pt x="3204" y="3019"/>
                    <a:pt x="3359" y="3126"/>
                  </a:cubicBezTo>
                  <a:lnTo>
                    <a:pt x="3379" y="3136"/>
                  </a:lnTo>
                  <a:cubicBezTo>
                    <a:pt x="3524" y="3243"/>
                    <a:pt x="3670" y="3349"/>
                    <a:pt x="3806" y="3456"/>
                  </a:cubicBezTo>
                  <a:lnTo>
                    <a:pt x="3844" y="3495"/>
                  </a:lnTo>
                  <a:cubicBezTo>
                    <a:pt x="3980" y="3602"/>
                    <a:pt x="4107" y="3718"/>
                    <a:pt x="4242" y="3835"/>
                  </a:cubicBezTo>
                  <a:lnTo>
                    <a:pt x="4281" y="3874"/>
                  </a:lnTo>
                  <a:cubicBezTo>
                    <a:pt x="4417" y="4000"/>
                    <a:pt x="4553" y="4136"/>
                    <a:pt x="4689" y="4281"/>
                  </a:cubicBezTo>
                  <a:lnTo>
                    <a:pt x="8533" y="2039"/>
                  </a:lnTo>
                  <a:cubicBezTo>
                    <a:pt x="8484" y="1981"/>
                    <a:pt x="8436" y="1932"/>
                    <a:pt x="8387" y="1884"/>
                  </a:cubicBezTo>
                  <a:cubicBezTo>
                    <a:pt x="8329" y="1826"/>
                    <a:pt x="8261" y="1758"/>
                    <a:pt x="8203" y="1699"/>
                  </a:cubicBezTo>
                  <a:cubicBezTo>
                    <a:pt x="8183" y="1680"/>
                    <a:pt x="8154" y="1661"/>
                    <a:pt x="8135" y="1641"/>
                  </a:cubicBezTo>
                  <a:lnTo>
                    <a:pt x="8086" y="1593"/>
                  </a:lnTo>
                  <a:lnTo>
                    <a:pt x="8008" y="1525"/>
                  </a:lnTo>
                  <a:cubicBezTo>
                    <a:pt x="7941" y="1466"/>
                    <a:pt x="7873" y="1408"/>
                    <a:pt x="7814" y="1350"/>
                  </a:cubicBezTo>
                  <a:lnTo>
                    <a:pt x="7698" y="1253"/>
                  </a:lnTo>
                  <a:lnTo>
                    <a:pt x="7659" y="1224"/>
                  </a:lnTo>
                  <a:lnTo>
                    <a:pt x="7611" y="1185"/>
                  </a:lnTo>
                  <a:cubicBezTo>
                    <a:pt x="7543" y="1127"/>
                    <a:pt x="7475" y="1078"/>
                    <a:pt x="7407" y="1030"/>
                  </a:cubicBezTo>
                  <a:cubicBezTo>
                    <a:pt x="7329" y="981"/>
                    <a:pt x="7290" y="942"/>
                    <a:pt x="7232" y="903"/>
                  </a:cubicBezTo>
                  <a:lnTo>
                    <a:pt x="7213" y="894"/>
                  </a:lnTo>
                  <a:lnTo>
                    <a:pt x="7203" y="884"/>
                  </a:lnTo>
                  <a:cubicBezTo>
                    <a:pt x="7135" y="836"/>
                    <a:pt x="7067" y="797"/>
                    <a:pt x="6999" y="748"/>
                  </a:cubicBezTo>
                  <a:cubicBezTo>
                    <a:pt x="6941" y="709"/>
                    <a:pt x="6873" y="671"/>
                    <a:pt x="6805" y="632"/>
                  </a:cubicBezTo>
                  <a:lnTo>
                    <a:pt x="6766" y="603"/>
                  </a:lnTo>
                  <a:lnTo>
                    <a:pt x="6620" y="525"/>
                  </a:lnTo>
                  <a:cubicBezTo>
                    <a:pt x="6572" y="496"/>
                    <a:pt x="6523" y="476"/>
                    <a:pt x="6475" y="447"/>
                  </a:cubicBezTo>
                  <a:lnTo>
                    <a:pt x="6446" y="438"/>
                  </a:lnTo>
                  <a:lnTo>
                    <a:pt x="6426" y="428"/>
                  </a:lnTo>
                  <a:cubicBezTo>
                    <a:pt x="6368" y="399"/>
                    <a:pt x="6310" y="370"/>
                    <a:pt x="6242" y="341"/>
                  </a:cubicBezTo>
                  <a:lnTo>
                    <a:pt x="6174" y="311"/>
                  </a:lnTo>
                  <a:lnTo>
                    <a:pt x="6116" y="282"/>
                  </a:lnTo>
                  <a:lnTo>
                    <a:pt x="6058" y="263"/>
                  </a:lnTo>
                  <a:cubicBezTo>
                    <a:pt x="5999" y="234"/>
                    <a:pt x="5941" y="214"/>
                    <a:pt x="5883" y="195"/>
                  </a:cubicBezTo>
                  <a:lnTo>
                    <a:pt x="5854" y="185"/>
                  </a:lnTo>
                  <a:lnTo>
                    <a:pt x="5815" y="176"/>
                  </a:lnTo>
                  <a:lnTo>
                    <a:pt x="5698" y="137"/>
                  </a:lnTo>
                  <a:lnTo>
                    <a:pt x="5562" y="98"/>
                  </a:lnTo>
                  <a:lnTo>
                    <a:pt x="5533" y="88"/>
                  </a:lnTo>
                  <a:lnTo>
                    <a:pt x="5524" y="88"/>
                  </a:lnTo>
                  <a:cubicBezTo>
                    <a:pt x="5465" y="78"/>
                    <a:pt x="5407" y="59"/>
                    <a:pt x="5349" y="49"/>
                  </a:cubicBezTo>
                  <a:lnTo>
                    <a:pt x="5281" y="40"/>
                  </a:lnTo>
                  <a:lnTo>
                    <a:pt x="5223" y="30"/>
                  </a:lnTo>
                  <a:lnTo>
                    <a:pt x="5165" y="20"/>
                  </a:lnTo>
                  <a:cubicBezTo>
                    <a:pt x="5106" y="10"/>
                    <a:pt x="504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78;p38">
              <a:extLst>
                <a:ext uri="{FF2B5EF4-FFF2-40B4-BE49-F238E27FC236}">
                  <a16:creationId xmlns:a16="http://schemas.microsoft.com/office/drawing/2014/main" id="{FA94C69C-EA10-4252-9929-858E38F7E531}"/>
                </a:ext>
              </a:extLst>
            </p:cNvPr>
            <p:cNvSpPr/>
            <p:nvPr/>
          </p:nvSpPr>
          <p:spPr>
            <a:xfrm>
              <a:off x="3331225" y="2725350"/>
              <a:ext cx="165525" cy="84225"/>
            </a:xfrm>
            <a:custGeom>
              <a:avLst/>
              <a:gdLst/>
              <a:ahLst/>
              <a:cxnLst/>
              <a:rect l="l" t="t" r="r" b="b"/>
              <a:pathLst>
                <a:path w="6621" h="3369" extrusionOk="0">
                  <a:moveTo>
                    <a:pt x="47" y="2361"/>
                  </a:moveTo>
                  <a:cubicBezTo>
                    <a:pt x="32" y="2370"/>
                    <a:pt x="16" y="2379"/>
                    <a:pt x="0" y="2389"/>
                  </a:cubicBezTo>
                  <a:lnTo>
                    <a:pt x="47" y="2361"/>
                  </a:lnTo>
                  <a:close/>
                  <a:moveTo>
                    <a:pt x="4359" y="1"/>
                  </a:moveTo>
                  <a:lnTo>
                    <a:pt x="4281" y="11"/>
                  </a:lnTo>
                  <a:lnTo>
                    <a:pt x="4223" y="11"/>
                  </a:lnTo>
                  <a:cubicBezTo>
                    <a:pt x="4164" y="20"/>
                    <a:pt x="4106" y="40"/>
                    <a:pt x="4048" y="59"/>
                  </a:cubicBezTo>
                  <a:cubicBezTo>
                    <a:pt x="3980" y="79"/>
                    <a:pt x="3922" y="108"/>
                    <a:pt x="3854" y="147"/>
                  </a:cubicBezTo>
                  <a:lnTo>
                    <a:pt x="47" y="2361"/>
                  </a:lnTo>
                  <a:lnTo>
                    <a:pt x="47" y="2361"/>
                  </a:lnTo>
                  <a:cubicBezTo>
                    <a:pt x="160" y="2300"/>
                    <a:pt x="279" y="2260"/>
                    <a:pt x="398" y="2243"/>
                  </a:cubicBezTo>
                  <a:lnTo>
                    <a:pt x="428" y="2243"/>
                  </a:lnTo>
                  <a:cubicBezTo>
                    <a:pt x="495" y="2233"/>
                    <a:pt x="563" y="2224"/>
                    <a:pt x="631" y="2224"/>
                  </a:cubicBezTo>
                  <a:cubicBezTo>
                    <a:pt x="709" y="2224"/>
                    <a:pt x="787" y="2233"/>
                    <a:pt x="864" y="2243"/>
                  </a:cubicBezTo>
                  <a:cubicBezTo>
                    <a:pt x="942" y="2253"/>
                    <a:pt x="1020" y="2272"/>
                    <a:pt x="1097" y="2292"/>
                  </a:cubicBezTo>
                  <a:lnTo>
                    <a:pt x="1117" y="2292"/>
                  </a:lnTo>
                  <a:cubicBezTo>
                    <a:pt x="1194" y="2311"/>
                    <a:pt x="1272" y="2340"/>
                    <a:pt x="1350" y="2360"/>
                  </a:cubicBezTo>
                  <a:lnTo>
                    <a:pt x="1359" y="2360"/>
                  </a:lnTo>
                  <a:cubicBezTo>
                    <a:pt x="1447" y="2389"/>
                    <a:pt x="1524" y="2418"/>
                    <a:pt x="1602" y="2457"/>
                  </a:cubicBezTo>
                  <a:lnTo>
                    <a:pt x="1612" y="2457"/>
                  </a:lnTo>
                  <a:cubicBezTo>
                    <a:pt x="1699" y="2495"/>
                    <a:pt x="1777" y="2534"/>
                    <a:pt x="1854" y="2573"/>
                  </a:cubicBezTo>
                  <a:cubicBezTo>
                    <a:pt x="1942" y="2622"/>
                    <a:pt x="2010" y="2670"/>
                    <a:pt x="2087" y="2728"/>
                  </a:cubicBezTo>
                  <a:lnTo>
                    <a:pt x="2107" y="2738"/>
                  </a:lnTo>
                  <a:cubicBezTo>
                    <a:pt x="2165" y="2777"/>
                    <a:pt x="2233" y="2835"/>
                    <a:pt x="2311" y="2903"/>
                  </a:cubicBezTo>
                  <a:lnTo>
                    <a:pt x="2320" y="2913"/>
                  </a:lnTo>
                  <a:cubicBezTo>
                    <a:pt x="2398" y="2971"/>
                    <a:pt x="2466" y="3039"/>
                    <a:pt x="2544" y="3117"/>
                  </a:cubicBezTo>
                  <a:lnTo>
                    <a:pt x="2544" y="3126"/>
                  </a:lnTo>
                  <a:cubicBezTo>
                    <a:pt x="2621" y="3204"/>
                    <a:pt x="2699" y="3282"/>
                    <a:pt x="2767" y="3369"/>
                  </a:cubicBezTo>
                  <a:lnTo>
                    <a:pt x="6620" y="1127"/>
                  </a:lnTo>
                  <a:lnTo>
                    <a:pt x="6601" y="1107"/>
                  </a:lnTo>
                  <a:cubicBezTo>
                    <a:pt x="6572" y="1078"/>
                    <a:pt x="6552" y="1049"/>
                    <a:pt x="6523" y="1020"/>
                  </a:cubicBezTo>
                  <a:cubicBezTo>
                    <a:pt x="6504" y="1001"/>
                    <a:pt x="6484" y="972"/>
                    <a:pt x="6455" y="942"/>
                  </a:cubicBezTo>
                  <a:lnTo>
                    <a:pt x="6397" y="884"/>
                  </a:lnTo>
                  <a:lnTo>
                    <a:pt x="6397" y="874"/>
                  </a:lnTo>
                  <a:lnTo>
                    <a:pt x="6387" y="865"/>
                  </a:lnTo>
                  <a:lnTo>
                    <a:pt x="6310" y="787"/>
                  </a:lnTo>
                  <a:lnTo>
                    <a:pt x="6232" y="719"/>
                  </a:lnTo>
                  <a:lnTo>
                    <a:pt x="6174" y="671"/>
                  </a:lnTo>
                  <a:lnTo>
                    <a:pt x="6164" y="661"/>
                  </a:lnTo>
                  <a:lnTo>
                    <a:pt x="6145" y="642"/>
                  </a:lnTo>
                  <a:lnTo>
                    <a:pt x="6067" y="574"/>
                  </a:lnTo>
                  <a:lnTo>
                    <a:pt x="5980" y="506"/>
                  </a:lnTo>
                  <a:lnTo>
                    <a:pt x="5941" y="486"/>
                  </a:lnTo>
                  <a:lnTo>
                    <a:pt x="5931" y="477"/>
                  </a:lnTo>
                  <a:lnTo>
                    <a:pt x="5892" y="447"/>
                  </a:lnTo>
                  <a:cubicBezTo>
                    <a:pt x="5863" y="428"/>
                    <a:pt x="5834" y="409"/>
                    <a:pt x="5805" y="389"/>
                  </a:cubicBezTo>
                  <a:lnTo>
                    <a:pt x="5717" y="341"/>
                  </a:lnTo>
                  <a:lnTo>
                    <a:pt x="5698" y="321"/>
                  </a:lnTo>
                  <a:lnTo>
                    <a:pt x="5630" y="282"/>
                  </a:lnTo>
                  <a:lnTo>
                    <a:pt x="5533" y="234"/>
                  </a:lnTo>
                  <a:lnTo>
                    <a:pt x="5465" y="205"/>
                  </a:lnTo>
                  <a:lnTo>
                    <a:pt x="5436" y="205"/>
                  </a:lnTo>
                  <a:lnTo>
                    <a:pt x="5339" y="156"/>
                  </a:lnTo>
                  <a:cubicBezTo>
                    <a:pt x="5300" y="147"/>
                    <a:pt x="5261" y="127"/>
                    <a:pt x="5232" y="117"/>
                  </a:cubicBezTo>
                  <a:lnTo>
                    <a:pt x="5193" y="117"/>
                  </a:lnTo>
                  <a:lnTo>
                    <a:pt x="5106" y="88"/>
                  </a:lnTo>
                  <a:cubicBezTo>
                    <a:pt x="5067" y="79"/>
                    <a:pt x="5019" y="69"/>
                    <a:pt x="4980" y="59"/>
                  </a:cubicBezTo>
                  <a:lnTo>
                    <a:pt x="4941" y="59"/>
                  </a:lnTo>
                  <a:lnTo>
                    <a:pt x="4834" y="30"/>
                  </a:lnTo>
                  <a:lnTo>
                    <a:pt x="4718" y="11"/>
                  </a:lnTo>
                  <a:lnTo>
                    <a:pt x="4689" y="11"/>
                  </a:lnTo>
                  <a:lnTo>
                    <a:pt x="4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79;p38">
              <a:extLst>
                <a:ext uri="{FF2B5EF4-FFF2-40B4-BE49-F238E27FC236}">
                  <a16:creationId xmlns:a16="http://schemas.microsoft.com/office/drawing/2014/main" id="{76D0C151-E04A-4CC8-B04C-416902156BA3}"/>
                </a:ext>
              </a:extLst>
            </p:cNvPr>
            <p:cNvSpPr/>
            <p:nvPr/>
          </p:nvSpPr>
          <p:spPr>
            <a:xfrm>
              <a:off x="3456675" y="2596750"/>
              <a:ext cx="419825" cy="389500"/>
            </a:xfrm>
            <a:custGeom>
              <a:avLst/>
              <a:gdLst/>
              <a:ahLst/>
              <a:cxnLst/>
              <a:rect l="l" t="t" r="r" b="b"/>
              <a:pathLst>
                <a:path w="16793" h="15580" extrusionOk="0">
                  <a:moveTo>
                    <a:pt x="125" y="2646"/>
                  </a:moveTo>
                  <a:cubicBezTo>
                    <a:pt x="83" y="2668"/>
                    <a:pt x="42" y="2691"/>
                    <a:pt x="1" y="2718"/>
                  </a:cubicBezTo>
                  <a:lnTo>
                    <a:pt x="125" y="2646"/>
                  </a:lnTo>
                  <a:close/>
                  <a:moveTo>
                    <a:pt x="5679" y="1"/>
                  </a:moveTo>
                  <a:cubicBezTo>
                    <a:pt x="5591" y="1"/>
                    <a:pt x="5504" y="1"/>
                    <a:pt x="5417" y="10"/>
                  </a:cubicBezTo>
                  <a:lnTo>
                    <a:pt x="5329" y="10"/>
                  </a:lnTo>
                  <a:cubicBezTo>
                    <a:pt x="5213" y="30"/>
                    <a:pt x="5087" y="39"/>
                    <a:pt x="4980" y="68"/>
                  </a:cubicBezTo>
                  <a:lnTo>
                    <a:pt x="4951" y="68"/>
                  </a:lnTo>
                  <a:cubicBezTo>
                    <a:pt x="4893" y="78"/>
                    <a:pt x="4834" y="88"/>
                    <a:pt x="4786" y="98"/>
                  </a:cubicBezTo>
                  <a:cubicBezTo>
                    <a:pt x="4689" y="127"/>
                    <a:pt x="4592" y="156"/>
                    <a:pt x="4495" y="185"/>
                  </a:cubicBezTo>
                  <a:lnTo>
                    <a:pt x="4456" y="195"/>
                  </a:lnTo>
                  <a:lnTo>
                    <a:pt x="4407" y="214"/>
                  </a:lnTo>
                  <a:cubicBezTo>
                    <a:pt x="4339" y="243"/>
                    <a:pt x="4271" y="272"/>
                    <a:pt x="4203" y="301"/>
                  </a:cubicBezTo>
                  <a:lnTo>
                    <a:pt x="4116" y="340"/>
                  </a:lnTo>
                  <a:cubicBezTo>
                    <a:pt x="4029" y="379"/>
                    <a:pt x="3941" y="428"/>
                    <a:pt x="3854" y="476"/>
                  </a:cubicBezTo>
                  <a:lnTo>
                    <a:pt x="125" y="2646"/>
                  </a:lnTo>
                  <a:lnTo>
                    <a:pt x="125" y="2646"/>
                  </a:lnTo>
                  <a:cubicBezTo>
                    <a:pt x="172" y="2621"/>
                    <a:pt x="221" y="2598"/>
                    <a:pt x="272" y="2573"/>
                  </a:cubicBezTo>
                  <a:lnTo>
                    <a:pt x="350" y="2544"/>
                  </a:lnTo>
                  <a:cubicBezTo>
                    <a:pt x="418" y="2514"/>
                    <a:pt x="486" y="2485"/>
                    <a:pt x="554" y="2456"/>
                  </a:cubicBezTo>
                  <a:cubicBezTo>
                    <a:pt x="583" y="2447"/>
                    <a:pt x="612" y="2437"/>
                    <a:pt x="641" y="2427"/>
                  </a:cubicBezTo>
                  <a:cubicBezTo>
                    <a:pt x="738" y="2398"/>
                    <a:pt x="835" y="2369"/>
                    <a:pt x="932" y="2340"/>
                  </a:cubicBezTo>
                  <a:cubicBezTo>
                    <a:pt x="1000" y="2320"/>
                    <a:pt x="1059" y="2311"/>
                    <a:pt x="1127" y="2301"/>
                  </a:cubicBezTo>
                  <a:cubicBezTo>
                    <a:pt x="1243" y="2282"/>
                    <a:pt x="1360" y="2262"/>
                    <a:pt x="1486" y="2252"/>
                  </a:cubicBezTo>
                  <a:lnTo>
                    <a:pt x="1563" y="2252"/>
                  </a:lnTo>
                  <a:cubicBezTo>
                    <a:pt x="1651" y="2243"/>
                    <a:pt x="1738" y="2233"/>
                    <a:pt x="1835" y="2233"/>
                  </a:cubicBezTo>
                  <a:lnTo>
                    <a:pt x="1913" y="2233"/>
                  </a:lnTo>
                  <a:cubicBezTo>
                    <a:pt x="2020" y="2233"/>
                    <a:pt x="2126" y="2233"/>
                    <a:pt x="2233" y="2243"/>
                  </a:cubicBezTo>
                  <a:lnTo>
                    <a:pt x="2282" y="2243"/>
                  </a:lnTo>
                  <a:cubicBezTo>
                    <a:pt x="2369" y="2252"/>
                    <a:pt x="2456" y="2262"/>
                    <a:pt x="2553" y="2272"/>
                  </a:cubicBezTo>
                  <a:lnTo>
                    <a:pt x="2660" y="2291"/>
                  </a:lnTo>
                  <a:lnTo>
                    <a:pt x="2864" y="2320"/>
                  </a:lnTo>
                  <a:lnTo>
                    <a:pt x="2980" y="2349"/>
                  </a:lnTo>
                  <a:cubicBezTo>
                    <a:pt x="3048" y="2359"/>
                    <a:pt x="3107" y="2379"/>
                    <a:pt x="3165" y="2388"/>
                  </a:cubicBezTo>
                  <a:lnTo>
                    <a:pt x="3291" y="2417"/>
                  </a:lnTo>
                  <a:cubicBezTo>
                    <a:pt x="3349" y="2437"/>
                    <a:pt x="3408" y="2456"/>
                    <a:pt x="3475" y="2476"/>
                  </a:cubicBezTo>
                  <a:lnTo>
                    <a:pt x="3602" y="2505"/>
                  </a:lnTo>
                  <a:cubicBezTo>
                    <a:pt x="3660" y="2524"/>
                    <a:pt x="3728" y="2553"/>
                    <a:pt x="3796" y="2573"/>
                  </a:cubicBezTo>
                  <a:lnTo>
                    <a:pt x="3912" y="2612"/>
                  </a:lnTo>
                  <a:lnTo>
                    <a:pt x="4126" y="2689"/>
                  </a:lnTo>
                  <a:lnTo>
                    <a:pt x="4223" y="2728"/>
                  </a:lnTo>
                  <a:cubicBezTo>
                    <a:pt x="4320" y="2767"/>
                    <a:pt x="4427" y="2815"/>
                    <a:pt x="4533" y="2854"/>
                  </a:cubicBezTo>
                  <a:lnTo>
                    <a:pt x="4553" y="2864"/>
                  </a:lnTo>
                  <a:cubicBezTo>
                    <a:pt x="4650" y="2912"/>
                    <a:pt x="4747" y="2951"/>
                    <a:pt x="4834" y="3000"/>
                  </a:cubicBezTo>
                  <a:lnTo>
                    <a:pt x="4941" y="3058"/>
                  </a:lnTo>
                  <a:lnTo>
                    <a:pt x="5145" y="3165"/>
                  </a:lnTo>
                  <a:cubicBezTo>
                    <a:pt x="5242" y="3213"/>
                    <a:pt x="5329" y="3262"/>
                    <a:pt x="5426" y="3310"/>
                  </a:cubicBezTo>
                  <a:cubicBezTo>
                    <a:pt x="5553" y="3388"/>
                    <a:pt x="5689" y="3475"/>
                    <a:pt x="5824" y="3553"/>
                  </a:cubicBezTo>
                  <a:cubicBezTo>
                    <a:pt x="5941" y="3631"/>
                    <a:pt x="6067" y="3718"/>
                    <a:pt x="6184" y="3796"/>
                  </a:cubicBezTo>
                  <a:lnTo>
                    <a:pt x="6310" y="3883"/>
                  </a:lnTo>
                  <a:cubicBezTo>
                    <a:pt x="6387" y="3941"/>
                    <a:pt x="6475" y="4009"/>
                    <a:pt x="6552" y="4068"/>
                  </a:cubicBezTo>
                  <a:lnTo>
                    <a:pt x="6688" y="4174"/>
                  </a:lnTo>
                  <a:cubicBezTo>
                    <a:pt x="6766" y="4233"/>
                    <a:pt x="6844" y="4300"/>
                    <a:pt x="6921" y="4359"/>
                  </a:cubicBezTo>
                  <a:lnTo>
                    <a:pt x="7067" y="4475"/>
                  </a:lnTo>
                  <a:cubicBezTo>
                    <a:pt x="7144" y="4543"/>
                    <a:pt x="7222" y="4611"/>
                    <a:pt x="7300" y="4679"/>
                  </a:cubicBezTo>
                  <a:lnTo>
                    <a:pt x="7436" y="4795"/>
                  </a:lnTo>
                  <a:cubicBezTo>
                    <a:pt x="7523" y="4873"/>
                    <a:pt x="7610" y="4960"/>
                    <a:pt x="7698" y="5038"/>
                  </a:cubicBezTo>
                  <a:lnTo>
                    <a:pt x="7795" y="5135"/>
                  </a:lnTo>
                  <a:cubicBezTo>
                    <a:pt x="7921" y="5242"/>
                    <a:pt x="8028" y="5358"/>
                    <a:pt x="8144" y="5475"/>
                  </a:cubicBezTo>
                  <a:lnTo>
                    <a:pt x="8212" y="5553"/>
                  </a:lnTo>
                  <a:cubicBezTo>
                    <a:pt x="8319" y="5659"/>
                    <a:pt x="8426" y="5766"/>
                    <a:pt x="8532" y="5883"/>
                  </a:cubicBezTo>
                  <a:cubicBezTo>
                    <a:pt x="8678" y="6048"/>
                    <a:pt x="8833" y="6222"/>
                    <a:pt x="8979" y="6397"/>
                  </a:cubicBezTo>
                  <a:lnTo>
                    <a:pt x="8989" y="6407"/>
                  </a:lnTo>
                  <a:cubicBezTo>
                    <a:pt x="9105" y="6533"/>
                    <a:pt x="9231" y="6688"/>
                    <a:pt x="9348" y="6844"/>
                  </a:cubicBezTo>
                  <a:cubicBezTo>
                    <a:pt x="9387" y="6892"/>
                    <a:pt x="9425" y="6941"/>
                    <a:pt x="9464" y="6989"/>
                  </a:cubicBezTo>
                  <a:cubicBezTo>
                    <a:pt x="9532" y="7086"/>
                    <a:pt x="9600" y="7183"/>
                    <a:pt x="9668" y="7280"/>
                  </a:cubicBezTo>
                  <a:cubicBezTo>
                    <a:pt x="9755" y="7397"/>
                    <a:pt x="9843" y="7513"/>
                    <a:pt x="9920" y="7639"/>
                  </a:cubicBezTo>
                  <a:cubicBezTo>
                    <a:pt x="9988" y="7736"/>
                    <a:pt x="10056" y="7843"/>
                    <a:pt x="10124" y="7940"/>
                  </a:cubicBezTo>
                  <a:cubicBezTo>
                    <a:pt x="10173" y="8008"/>
                    <a:pt x="10221" y="8076"/>
                    <a:pt x="10260" y="8154"/>
                  </a:cubicBezTo>
                  <a:cubicBezTo>
                    <a:pt x="10338" y="8270"/>
                    <a:pt x="10415" y="8397"/>
                    <a:pt x="10493" y="8513"/>
                  </a:cubicBezTo>
                  <a:cubicBezTo>
                    <a:pt x="10532" y="8581"/>
                    <a:pt x="10571" y="8639"/>
                    <a:pt x="10619" y="8707"/>
                  </a:cubicBezTo>
                  <a:cubicBezTo>
                    <a:pt x="10658" y="8775"/>
                    <a:pt x="10707" y="8872"/>
                    <a:pt x="10755" y="8959"/>
                  </a:cubicBezTo>
                  <a:cubicBezTo>
                    <a:pt x="10833" y="9095"/>
                    <a:pt x="10911" y="9231"/>
                    <a:pt x="10988" y="9367"/>
                  </a:cubicBezTo>
                  <a:cubicBezTo>
                    <a:pt x="11066" y="9513"/>
                    <a:pt x="11153" y="9687"/>
                    <a:pt x="11231" y="9843"/>
                  </a:cubicBezTo>
                  <a:lnTo>
                    <a:pt x="11260" y="9901"/>
                  </a:lnTo>
                  <a:cubicBezTo>
                    <a:pt x="11357" y="10085"/>
                    <a:pt x="11444" y="10270"/>
                    <a:pt x="11532" y="10464"/>
                  </a:cubicBezTo>
                  <a:lnTo>
                    <a:pt x="11580" y="10580"/>
                  </a:lnTo>
                  <a:cubicBezTo>
                    <a:pt x="11658" y="10765"/>
                    <a:pt x="11745" y="10949"/>
                    <a:pt x="11823" y="11134"/>
                  </a:cubicBezTo>
                  <a:cubicBezTo>
                    <a:pt x="11833" y="11163"/>
                    <a:pt x="11842" y="11192"/>
                    <a:pt x="11862" y="11221"/>
                  </a:cubicBezTo>
                  <a:cubicBezTo>
                    <a:pt x="11930" y="11396"/>
                    <a:pt x="11998" y="11580"/>
                    <a:pt x="12066" y="11755"/>
                  </a:cubicBezTo>
                  <a:lnTo>
                    <a:pt x="12095" y="11823"/>
                  </a:lnTo>
                  <a:cubicBezTo>
                    <a:pt x="12163" y="12017"/>
                    <a:pt x="12221" y="12201"/>
                    <a:pt x="12289" y="12386"/>
                  </a:cubicBezTo>
                  <a:cubicBezTo>
                    <a:pt x="12299" y="12434"/>
                    <a:pt x="12308" y="12473"/>
                    <a:pt x="12328" y="12512"/>
                  </a:cubicBezTo>
                  <a:cubicBezTo>
                    <a:pt x="12386" y="12706"/>
                    <a:pt x="12444" y="12900"/>
                    <a:pt x="12493" y="13085"/>
                  </a:cubicBezTo>
                  <a:lnTo>
                    <a:pt x="12493" y="13104"/>
                  </a:lnTo>
                  <a:cubicBezTo>
                    <a:pt x="12551" y="13289"/>
                    <a:pt x="12590" y="13473"/>
                    <a:pt x="12638" y="13657"/>
                  </a:cubicBezTo>
                  <a:lnTo>
                    <a:pt x="12667" y="13774"/>
                  </a:lnTo>
                  <a:cubicBezTo>
                    <a:pt x="12706" y="13958"/>
                    <a:pt x="12745" y="14143"/>
                    <a:pt x="12784" y="14327"/>
                  </a:cubicBezTo>
                  <a:cubicBezTo>
                    <a:pt x="12784" y="14356"/>
                    <a:pt x="12794" y="14385"/>
                    <a:pt x="12794" y="14405"/>
                  </a:cubicBezTo>
                  <a:cubicBezTo>
                    <a:pt x="12823" y="14579"/>
                    <a:pt x="12852" y="14754"/>
                    <a:pt x="12871" y="14929"/>
                  </a:cubicBezTo>
                  <a:cubicBezTo>
                    <a:pt x="12871" y="14948"/>
                    <a:pt x="12871" y="14968"/>
                    <a:pt x="12881" y="14987"/>
                  </a:cubicBezTo>
                  <a:cubicBezTo>
                    <a:pt x="12910" y="15191"/>
                    <a:pt x="12929" y="15385"/>
                    <a:pt x="12949" y="15579"/>
                  </a:cubicBezTo>
                  <a:lnTo>
                    <a:pt x="16793" y="13337"/>
                  </a:lnTo>
                  <a:cubicBezTo>
                    <a:pt x="16793" y="13269"/>
                    <a:pt x="16783" y="13201"/>
                    <a:pt x="16783" y="13133"/>
                  </a:cubicBezTo>
                  <a:cubicBezTo>
                    <a:pt x="16763" y="13017"/>
                    <a:pt x="16754" y="12900"/>
                    <a:pt x="16744" y="12784"/>
                  </a:cubicBezTo>
                  <a:cubicBezTo>
                    <a:pt x="16734" y="12774"/>
                    <a:pt x="16734" y="12764"/>
                    <a:pt x="16744" y="12755"/>
                  </a:cubicBezTo>
                  <a:cubicBezTo>
                    <a:pt x="16744" y="12735"/>
                    <a:pt x="16744" y="12706"/>
                    <a:pt x="16734" y="12687"/>
                  </a:cubicBezTo>
                  <a:cubicBezTo>
                    <a:pt x="16715" y="12599"/>
                    <a:pt x="16705" y="12512"/>
                    <a:pt x="16695" y="12425"/>
                  </a:cubicBezTo>
                  <a:cubicBezTo>
                    <a:pt x="16676" y="12328"/>
                    <a:pt x="16666" y="12250"/>
                    <a:pt x="16647" y="12172"/>
                  </a:cubicBezTo>
                  <a:cubicBezTo>
                    <a:pt x="16647" y="12143"/>
                    <a:pt x="16637" y="12114"/>
                    <a:pt x="16637" y="12085"/>
                  </a:cubicBezTo>
                  <a:cubicBezTo>
                    <a:pt x="16628" y="12066"/>
                    <a:pt x="16637" y="12056"/>
                    <a:pt x="16628" y="12046"/>
                  </a:cubicBezTo>
                  <a:cubicBezTo>
                    <a:pt x="16598" y="11910"/>
                    <a:pt x="16579" y="11784"/>
                    <a:pt x="16550" y="11658"/>
                  </a:cubicBezTo>
                  <a:cubicBezTo>
                    <a:pt x="16540" y="11619"/>
                    <a:pt x="16530" y="11580"/>
                    <a:pt x="16521" y="11541"/>
                  </a:cubicBezTo>
                  <a:cubicBezTo>
                    <a:pt x="16511" y="11503"/>
                    <a:pt x="16501" y="11454"/>
                    <a:pt x="16492" y="11425"/>
                  </a:cubicBezTo>
                  <a:cubicBezTo>
                    <a:pt x="16482" y="11386"/>
                    <a:pt x="16463" y="11308"/>
                    <a:pt x="16453" y="11260"/>
                  </a:cubicBezTo>
                  <a:cubicBezTo>
                    <a:pt x="16424" y="11124"/>
                    <a:pt x="16385" y="10998"/>
                    <a:pt x="16346" y="10862"/>
                  </a:cubicBezTo>
                  <a:lnTo>
                    <a:pt x="16346" y="10852"/>
                  </a:lnTo>
                  <a:cubicBezTo>
                    <a:pt x="16317" y="10716"/>
                    <a:pt x="16268" y="10580"/>
                    <a:pt x="16230" y="10435"/>
                  </a:cubicBezTo>
                  <a:cubicBezTo>
                    <a:pt x="16210" y="10386"/>
                    <a:pt x="16200" y="10338"/>
                    <a:pt x="16181" y="10289"/>
                  </a:cubicBezTo>
                  <a:cubicBezTo>
                    <a:pt x="16162" y="10231"/>
                    <a:pt x="16152" y="10202"/>
                    <a:pt x="16142" y="10153"/>
                  </a:cubicBezTo>
                  <a:cubicBezTo>
                    <a:pt x="16123" y="10115"/>
                    <a:pt x="16113" y="10076"/>
                    <a:pt x="16103" y="10037"/>
                  </a:cubicBezTo>
                  <a:cubicBezTo>
                    <a:pt x="16055" y="9901"/>
                    <a:pt x="16006" y="9765"/>
                    <a:pt x="15958" y="9639"/>
                  </a:cubicBezTo>
                  <a:lnTo>
                    <a:pt x="15948" y="9600"/>
                  </a:lnTo>
                  <a:lnTo>
                    <a:pt x="15919" y="9522"/>
                  </a:lnTo>
                  <a:cubicBezTo>
                    <a:pt x="15880" y="9435"/>
                    <a:pt x="15851" y="9338"/>
                    <a:pt x="15812" y="9241"/>
                  </a:cubicBezTo>
                  <a:cubicBezTo>
                    <a:pt x="15773" y="9154"/>
                    <a:pt x="15744" y="9076"/>
                    <a:pt x="15715" y="8989"/>
                  </a:cubicBezTo>
                  <a:cubicBezTo>
                    <a:pt x="15696" y="8969"/>
                    <a:pt x="15686" y="8940"/>
                    <a:pt x="15676" y="8911"/>
                  </a:cubicBezTo>
                  <a:cubicBezTo>
                    <a:pt x="15667" y="8882"/>
                    <a:pt x="15667" y="8872"/>
                    <a:pt x="15657" y="8862"/>
                  </a:cubicBezTo>
                  <a:cubicBezTo>
                    <a:pt x="15608" y="8736"/>
                    <a:pt x="15550" y="8610"/>
                    <a:pt x="15492" y="8484"/>
                  </a:cubicBezTo>
                  <a:cubicBezTo>
                    <a:pt x="15472" y="8435"/>
                    <a:pt x="15453" y="8397"/>
                    <a:pt x="15434" y="8358"/>
                  </a:cubicBezTo>
                  <a:cubicBezTo>
                    <a:pt x="15414" y="8319"/>
                    <a:pt x="15405" y="8280"/>
                    <a:pt x="15385" y="8241"/>
                  </a:cubicBezTo>
                  <a:cubicBezTo>
                    <a:pt x="15366" y="8193"/>
                    <a:pt x="15346" y="8144"/>
                    <a:pt x="15317" y="8096"/>
                  </a:cubicBezTo>
                  <a:cubicBezTo>
                    <a:pt x="15259" y="7960"/>
                    <a:pt x="15191" y="7824"/>
                    <a:pt x="15123" y="7688"/>
                  </a:cubicBezTo>
                  <a:lnTo>
                    <a:pt x="15113" y="7678"/>
                  </a:lnTo>
                  <a:lnTo>
                    <a:pt x="15084" y="7620"/>
                  </a:lnTo>
                  <a:cubicBezTo>
                    <a:pt x="15026" y="7494"/>
                    <a:pt x="14958" y="7368"/>
                    <a:pt x="14890" y="7232"/>
                  </a:cubicBezTo>
                  <a:cubicBezTo>
                    <a:pt x="14871" y="7203"/>
                    <a:pt x="14861" y="7174"/>
                    <a:pt x="14842" y="7144"/>
                  </a:cubicBezTo>
                  <a:cubicBezTo>
                    <a:pt x="14764" y="7009"/>
                    <a:pt x="14686" y="6873"/>
                    <a:pt x="14609" y="6737"/>
                  </a:cubicBezTo>
                  <a:cubicBezTo>
                    <a:pt x="14570" y="6669"/>
                    <a:pt x="14541" y="6611"/>
                    <a:pt x="14502" y="6543"/>
                  </a:cubicBezTo>
                  <a:lnTo>
                    <a:pt x="14463" y="6484"/>
                  </a:lnTo>
                  <a:cubicBezTo>
                    <a:pt x="14424" y="6416"/>
                    <a:pt x="14385" y="6358"/>
                    <a:pt x="14347" y="6290"/>
                  </a:cubicBezTo>
                  <a:cubicBezTo>
                    <a:pt x="14269" y="6174"/>
                    <a:pt x="14191" y="6048"/>
                    <a:pt x="14114" y="5931"/>
                  </a:cubicBezTo>
                  <a:cubicBezTo>
                    <a:pt x="14075" y="5853"/>
                    <a:pt x="14026" y="5786"/>
                    <a:pt x="13978" y="5718"/>
                  </a:cubicBezTo>
                  <a:cubicBezTo>
                    <a:pt x="13929" y="5650"/>
                    <a:pt x="13900" y="5601"/>
                    <a:pt x="13861" y="5543"/>
                  </a:cubicBezTo>
                  <a:cubicBezTo>
                    <a:pt x="13822" y="5485"/>
                    <a:pt x="13803" y="5456"/>
                    <a:pt x="13774" y="5417"/>
                  </a:cubicBezTo>
                  <a:cubicBezTo>
                    <a:pt x="13696" y="5300"/>
                    <a:pt x="13609" y="5174"/>
                    <a:pt x="13522" y="5058"/>
                  </a:cubicBezTo>
                  <a:cubicBezTo>
                    <a:pt x="13483" y="5009"/>
                    <a:pt x="13444" y="4951"/>
                    <a:pt x="13415" y="4902"/>
                  </a:cubicBezTo>
                  <a:cubicBezTo>
                    <a:pt x="13376" y="4854"/>
                    <a:pt x="13347" y="4815"/>
                    <a:pt x="13318" y="4776"/>
                  </a:cubicBezTo>
                  <a:lnTo>
                    <a:pt x="13201" y="4621"/>
                  </a:lnTo>
                  <a:cubicBezTo>
                    <a:pt x="13162" y="4582"/>
                    <a:pt x="13133" y="4533"/>
                    <a:pt x="13104" y="4495"/>
                  </a:cubicBezTo>
                  <a:cubicBezTo>
                    <a:pt x="13017" y="4388"/>
                    <a:pt x="12929" y="4271"/>
                    <a:pt x="12832" y="4165"/>
                  </a:cubicBezTo>
                  <a:lnTo>
                    <a:pt x="12823" y="4155"/>
                  </a:lnTo>
                  <a:cubicBezTo>
                    <a:pt x="12735" y="4048"/>
                    <a:pt x="12648" y="3941"/>
                    <a:pt x="12551" y="3835"/>
                  </a:cubicBezTo>
                  <a:cubicBezTo>
                    <a:pt x="12493" y="3776"/>
                    <a:pt x="12444" y="3718"/>
                    <a:pt x="12386" y="3650"/>
                  </a:cubicBezTo>
                  <a:lnTo>
                    <a:pt x="12269" y="3524"/>
                  </a:lnTo>
                  <a:cubicBezTo>
                    <a:pt x="12211" y="3456"/>
                    <a:pt x="12134" y="3378"/>
                    <a:pt x="12066" y="3310"/>
                  </a:cubicBezTo>
                  <a:lnTo>
                    <a:pt x="11998" y="3242"/>
                  </a:lnTo>
                  <a:lnTo>
                    <a:pt x="11978" y="3223"/>
                  </a:lnTo>
                  <a:cubicBezTo>
                    <a:pt x="11881" y="3116"/>
                    <a:pt x="11774" y="3010"/>
                    <a:pt x="11668" y="2912"/>
                  </a:cubicBezTo>
                  <a:lnTo>
                    <a:pt x="11648" y="2893"/>
                  </a:lnTo>
                  <a:lnTo>
                    <a:pt x="11551" y="2806"/>
                  </a:lnTo>
                  <a:cubicBezTo>
                    <a:pt x="11483" y="2738"/>
                    <a:pt x="11415" y="2670"/>
                    <a:pt x="11347" y="2612"/>
                  </a:cubicBezTo>
                  <a:lnTo>
                    <a:pt x="11289" y="2563"/>
                  </a:lnTo>
                  <a:cubicBezTo>
                    <a:pt x="11250" y="2524"/>
                    <a:pt x="11202" y="2485"/>
                    <a:pt x="11153" y="2447"/>
                  </a:cubicBezTo>
                  <a:lnTo>
                    <a:pt x="11008" y="2311"/>
                  </a:lnTo>
                  <a:lnTo>
                    <a:pt x="10920" y="2243"/>
                  </a:lnTo>
                  <a:lnTo>
                    <a:pt x="10775" y="2117"/>
                  </a:lnTo>
                  <a:lnTo>
                    <a:pt x="10668" y="2019"/>
                  </a:lnTo>
                  <a:lnTo>
                    <a:pt x="10542" y="1932"/>
                  </a:lnTo>
                  <a:lnTo>
                    <a:pt x="10406" y="1825"/>
                  </a:lnTo>
                  <a:lnTo>
                    <a:pt x="10328" y="1767"/>
                  </a:lnTo>
                  <a:cubicBezTo>
                    <a:pt x="10270" y="1719"/>
                    <a:pt x="10212" y="1680"/>
                    <a:pt x="10153" y="1641"/>
                  </a:cubicBezTo>
                  <a:lnTo>
                    <a:pt x="10037" y="1554"/>
                  </a:lnTo>
                  <a:lnTo>
                    <a:pt x="9998" y="1534"/>
                  </a:lnTo>
                  <a:cubicBezTo>
                    <a:pt x="9882" y="1457"/>
                    <a:pt x="9775" y="1379"/>
                    <a:pt x="9668" y="1311"/>
                  </a:cubicBezTo>
                  <a:cubicBezTo>
                    <a:pt x="9552" y="1243"/>
                    <a:pt x="9445" y="1175"/>
                    <a:pt x="9338" y="1117"/>
                  </a:cubicBezTo>
                  <a:lnTo>
                    <a:pt x="9260" y="1068"/>
                  </a:lnTo>
                  <a:cubicBezTo>
                    <a:pt x="9183" y="1020"/>
                    <a:pt x="9095" y="971"/>
                    <a:pt x="9018" y="932"/>
                  </a:cubicBezTo>
                  <a:lnTo>
                    <a:pt x="8989" y="913"/>
                  </a:lnTo>
                  <a:lnTo>
                    <a:pt x="8785" y="806"/>
                  </a:lnTo>
                  <a:lnTo>
                    <a:pt x="8688" y="758"/>
                  </a:lnTo>
                  <a:lnTo>
                    <a:pt x="8678" y="758"/>
                  </a:lnTo>
                  <a:cubicBezTo>
                    <a:pt x="8581" y="719"/>
                    <a:pt x="8484" y="670"/>
                    <a:pt x="8397" y="622"/>
                  </a:cubicBezTo>
                  <a:lnTo>
                    <a:pt x="8367" y="612"/>
                  </a:lnTo>
                  <a:cubicBezTo>
                    <a:pt x="8270" y="573"/>
                    <a:pt x="8164" y="525"/>
                    <a:pt x="8067" y="486"/>
                  </a:cubicBezTo>
                  <a:lnTo>
                    <a:pt x="8057" y="486"/>
                  </a:lnTo>
                  <a:lnTo>
                    <a:pt x="7970" y="457"/>
                  </a:lnTo>
                  <a:cubicBezTo>
                    <a:pt x="7892" y="428"/>
                    <a:pt x="7824" y="399"/>
                    <a:pt x="7756" y="369"/>
                  </a:cubicBezTo>
                  <a:lnTo>
                    <a:pt x="7737" y="360"/>
                  </a:lnTo>
                  <a:lnTo>
                    <a:pt x="7639" y="331"/>
                  </a:lnTo>
                  <a:cubicBezTo>
                    <a:pt x="7572" y="311"/>
                    <a:pt x="7513" y="292"/>
                    <a:pt x="7445" y="272"/>
                  </a:cubicBezTo>
                  <a:lnTo>
                    <a:pt x="7416" y="263"/>
                  </a:lnTo>
                  <a:lnTo>
                    <a:pt x="7329" y="234"/>
                  </a:lnTo>
                  <a:cubicBezTo>
                    <a:pt x="7261" y="214"/>
                    <a:pt x="7203" y="195"/>
                    <a:pt x="7135" y="185"/>
                  </a:cubicBezTo>
                  <a:lnTo>
                    <a:pt x="7086" y="166"/>
                  </a:lnTo>
                  <a:cubicBezTo>
                    <a:pt x="7067" y="166"/>
                    <a:pt x="7038" y="156"/>
                    <a:pt x="7018" y="156"/>
                  </a:cubicBezTo>
                  <a:lnTo>
                    <a:pt x="6824" y="107"/>
                  </a:lnTo>
                  <a:lnTo>
                    <a:pt x="6756" y="98"/>
                  </a:lnTo>
                  <a:lnTo>
                    <a:pt x="6708" y="88"/>
                  </a:lnTo>
                  <a:cubicBezTo>
                    <a:pt x="6640" y="78"/>
                    <a:pt x="6572" y="68"/>
                    <a:pt x="6504" y="49"/>
                  </a:cubicBezTo>
                  <a:lnTo>
                    <a:pt x="6426" y="39"/>
                  </a:lnTo>
                  <a:lnTo>
                    <a:pt x="6397" y="39"/>
                  </a:lnTo>
                  <a:cubicBezTo>
                    <a:pt x="6300" y="30"/>
                    <a:pt x="6213" y="20"/>
                    <a:pt x="6125" y="10"/>
                  </a:cubicBezTo>
                  <a:lnTo>
                    <a:pt x="6086" y="10"/>
                  </a:lnTo>
                  <a:cubicBezTo>
                    <a:pt x="5980" y="10"/>
                    <a:pt x="5873" y="1"/>
                    <a:pt x="5766"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80;p38">
              <a:extLst>
                <a:ext uri="{FF2B5EF4-FFF2-40B4-BE49-F238E27FC236}">
                  <a16:creationId xmlns:a16="http://schemas.microsoft.com/office/drawing/2014/main" id="{4AB7B3D5-835A-4A8E-B9E3-97B59D0A0E07}"/>
                </a:ext>
              </a:extLst>
            </p:cNvPr>
            <p:cNvSpPr/>
            <p:nvPr/>
          </p:nvSpPr>
          <p:spPr>
            <a:xfrm>
              <a:off x="3780375" y="2929925"/>
              <a:ext cx="202900" cy="186375"/>
            </a:xfrm>
            <a:custGeom>
              <a:avLst/>
              <a:gdLst/>
              <a:ahLst/>
              <a:cxnLst/>
              <a:rect l="l" t="t" r="r" b="b"/>
              <a:pathLst>
                <a:path w="8116" h="7455" extrusionOk="0">
                  <a:moveTo>
                    <a:pt x="4048" y="0"/>
                  </a:moveTo>
                  <a:lnTo>
                    <a:pt x="4000" y="10"/>
                  </a:lnTo>
                  <a:lnTo>
                    <a:pt x="3912" y="20"/>
                  </a:lnTo>
                  <a:lnTo>
                    <a:pt x="3854" y="29"/>
                  </a:lnTo>
                  <a:lnTo>
                    <a:pt x="1" y="2252"/>
                  </a:lnTo>
                  <a:cubicBezTo>
                    <a:pt x="49" y="2243"/>
                    <a:pt x="98" y="2233"/>
                    <a:pt x="146" y="2233"/>
                  </a:cubicBezTo>
                  <a:lnTo>
                    <a:pt x="185" y="2233"/>
                  </a:lnTo>
                  <a:cubicBezTo>
                    <a:pt x="243" y="2223"/>
                    <a:pt x="292" y="2223"/>
                    <a:pt x="350" y="2223"/>
                  </a:cubicBezTo>
                  <a:lnTo>
                    <a:pt x="379" y="2223"/>
                  </a:lnTo>
                  <a:cubicBezTo>
                    <a:pt x="428" y="2223"/>
                    <a:pt x="486" y="2223"/>
                    <a:pt x="535" y="2233"/>
                  </a:cubicBezTo>
                  <a:lnTo>
                    <a:pt x="564" y="2233"/>
                  </a:lnTo>
                  <a:cubicBezTo>
                    <a:pt x="622" y="2243"/>
                    <a:pt x="680" y="2252"/>
                    <a:pt x="739" y="2262"/>
                  </a:cubicBezTo>
                  <a:lnTo>
                    <a:pt x="768" y="2272"/>
                  </a:lnTo>
                  <a:cubicBezTo>
                    <a:pt x="826" y="2281"/>
                    <a:pt x="894" y="2301"/>
                    <a:pt x="942" y="2320"/>
                  </a:cubicBezTo>
                  <a:lnTo>
                    <a:pt x="971" y="2330"/>
                  </a:lnTo>
                  <a:cubicBezTo>
                    <a:pt x="1030" y="2349"/>
                    <a:pt x="1098" y="2369"/>
                    <a:pt x="1156" y="2398"/>
                  </a:cubicBezTo>
                  <a:lnTo>
                    <a:pt x="1175" y="2398"/>
                  </a:lnTo>
                  <a:cubicBezTo>
                    <a:pt x="1234" y="2417"/>
                    <a:pt x="1292" y="2446"/>
                    <a:pt x="1360" y="2485"/>
                  </a:cubicBezTo>
                  <a:lnTo>
                    <a:pt x="1369" y="2485"/>
                  </a:lnTo>
                  <a:cubicBezTo>
                    <a:pt x="1437" y="2514"/>
                    <a:pt x="1515" y="2553"/>
                    <a:pt x="1583" y="2592"/>
                  </a:cubicBezTo>
                  <a:cubicBezTo>
                    <a:pt x="1690" y="2660"/>
                    <a:pt x="1797" y="2728"/>
                    <a:pt x="1913" y="2805"/>
                  </a:cubicBezTo>
                  <a:lnTo>
                    <a:pt x="1932" y="2815"/>
                  </a:lnTo>
                  <a:cubicBezTo>
                    <a:pt x="2039" y="2893"/>
                    <a:pt x="2146" y="2980"/>
                    <a:pt x="2243" y="3068"/>
                  </a:cubicBezTo>
                  <a:lnTo>
                    <a:pt x="2262" y="3087"/>
                  </a:lnTo>
                  <a:cubicBezTo>
                    <a:pt x="2369" y="3174"/>
                    <a:pt x="2476" y="3271"/>
                    <a:pt x="2573" y="3378"/>
                  </a:cubicBezTo>
                  <a:lnTo>
                    <a:pt x="2583" y="3388"/>
                  </a:lnTo>
                  <a:cubicBezTo>
                    <a:pt x="2689" y="3495"/>
                    <a:pt x="2787" y="3611"/>
                    <a:pt x="2884" y="3728"/>
                  </a:cubicBezTo>
                  <a:cubicBezTo>
                    <a:pt x="2981" y="3844"/>
                    <a:pt x="3097" y="3999"/>
                    <a:pt x="3194" y="4135"/>
                  </a:cubicBezTo>
                  <a:lnTo>
                    <a:pt x="3214" y="4164"/>
                  </a:lnTo>
                  <a:cubicBezTo>
                    <a:pt x="3301" y="4300"/>
                    <a:pt x="3388" y="4436"/>
                    <a:pt x="3466" y="4582"/>
                  </a:cubicBezTo>
                  <a:cubicBezTo>
                    <a:pt x="3485" y="4601"/>
                    <a:pt x="3495" y="4621"/>
                    <a:pt x="3505" y="4640"/>
                  </a:cubicBezTo>
                  <a:cubicBezTo>
                    <a:pt x="3582" y="4786"/>
                    <a:pt x="3660" y="4931"/>
                    <a:pt x="3728" y="5077"/>
                  </a:cubicBezTo>
                  <a:cubicBezTo>
                    <a:pt x="3728" y="5086"/>
                    <a:pt x="3728" y="5086"/>
                    <a:pt x="3728" y="5086"/>
                  </a:cubicBezTo>
                  <a:cubicBezTo>
                    <a:pt x="3806" y="5251"/>
                    <a:pt x="3864" y="5407"/>
                    <a:pt x="3922" y="5562"/>
                  </a:cubicBezTo>
                  <a:lnTo>
                    <a:pt x="3932" y="5581"/>
                  </a:lnTo>
                  <a:cubicBezTo>
                    <a:pt x="3990" y="5737"/>
                    <a:pt x="4039" y="5902"/>
                    <a:pt x="4087" y="6067"/>
                  </a:cubicBezTo>
                  <a:cubicBezTo>
                    <a:pt x="4126" y="6222"/>
                    <a:pt x="4165" y="6387"/>
                    <a:pt x="4194" y="6542"/>
                  </a:cubicBezTo>
                  <a:lnTo>
                    <a:pt x="4194" y="6552"/>
                  </a:lnTo>
                  <a:cubicBezTo>
                    <a:pt x="4213" y="6707"/>
                    <a:pt x="4233" y="6853"/>
                    <a:pt x="4242" y="7008"/>
                  </a:cubicBezTo>
                  <a:lnTo>
                    <a:pt x="4242" y="7018"/>
                  </a:lnTo>
                  <a:cubicBezTo>
                    <a:pt x="4252" y="7164"/>
                    <a:pt x="4252" y="7309"/>
                    <a:pt x="4242" y="7455"/>
                  </a:cubicBezTo>
                  <a:lnTo>
                    <a:pt x="8096" y="5213"/>
                  </a:lnTo>
                  <a:lnTo>
                    <a:pt x="8096" y="5154"/>
                  </a:lnTo>
                  <a:lnTo>
                    <a:pt x="8096" y="5028"/>
                  </a:lnTo>
                  <a:cubicBezTo>
                    <a:pt x="8096" y="4989"/>
                    <a:pt x="8115" y="4951"/>
                    <a:pt x="8115" y="4912"/>
                  </a:cubicBezTo>
                  <a:lnTo>
                    <a:pt x="8115" y="4795"/>
                  </a:lnTo>
                  <a:cubicBezTo>
                    <a:pt x="8115" y="4786"/>
                    <a:pt x="8115" y="4786"/>
                    <a:pt x="8115" y="4776"/>
                  </a:cubicBezTo>
                  <a:cubicBezTo>
                    <a:pt x="8115" y="4747"/>
                    <a:pt x="8115" y="4708"/>
                    <a:pt x="8106" y="4669"/>
                  </a:cubicBezTo>
                  <a:cubicBezTo>
                    <a:pt x="8096" y="4630"/>
                    <a:pt x="8096" y="4582"/>
                    <a:pt x="8086" y="4543"/>
                  </a:cubicBezTo>
                  <a:cubicBezTo>
                    <a:pt x="8086" y="4494"/>
                    <a:pt x="8076" y="4446"/>
                    <a:pt x="8067" y="4407"/>
                  </a:cubicBezTo>
                  <a:cubicBezTo>
                    <a:pt x="8067" y="4378"/>
                    <a:pt x="8067" y="4358"/>
                    <a:pt x="8057" y="4329"/>
                  </a:cubicBezTo>
                  <a:lnTo>
                    <a:pt x="8057" y="4310"/>
                  </a:lnTo>
                  <a:lnTo>
                    <a:pt x="8047" y="4261"/>
                  </a:lnTo>
                  <a:lnTo>
                    <a:pt x="8018" y="4126"/>
                  </a:lnTo>
                  <a:cubicBezTo>
                    <a:pt x="8009" y="4077"/>
                    <a:pt x="7999" y="4028"/>
                    <a:pt x="7989" y="3970"/>
                  </a:cubicBezTo>
                  <a:cubicBezTo>
                    <a:pt x="7979" y="3922"/>
                    <a:pt x="7960" y="3883"/>
                    <a:pt x="7950" y="3844"/>
                  </a:cubicBezTo>
                  <a:lnTo>
                    <a:pt x="7950" y="3834"/>
                  </a:lnTo>
                  <a:cubicBezTo>
                    <a:pt x="7950" y="3834"/>
                    <a:pt x="7950" y="3825"/>
                    <a:pt x="7950" y="3825"/>
                  </a:cubicBezTo>
                  <a:lnTo>
                    <a:pt x="7911" y="3669"/>
                  </a:lnTo>
                  <a:cubicBezTo>
                    <a:pt x="7892" y="3621"/>
                    <a:pt x="7873" y="3572"/>
                    <a:pt x="7863" y="3524"/>
                  </a:cubicBezTo>
                  <a:cubicBezTo>
                    <a:pt x="7844" y="3475"/>
                    <a:pt x="7824" y="3427"/>
                    <a:pt x="7814" y="3378"/>
                  </a:cubicBezTo>
                  <a:lnTo>
                    <a:pt x="7795" y="3349"/>
                  </a:lnTo>
                  <a:cubicBezTo>
                    <a:pt x="7795" y="3349"/>
                    <a:pt x="7795" y="3339"/>
                    <a:pt x="7795" y="3339"/>
                  </a:cubicBezTo>
                  <a:cubicBezTo>
                    <a:pt x="7785" y="3300"/>
                    <a:pt x="7776" y="3271"/>
                    <a:pt x="7766" y="3242"/>
                  </a:cubicBezTo>
                  <a:cubicBezTo>
                    <a:pt x="7756" y="3203"/>
                    <a:pt x="7727" y="3145"/>
                    <a:pt x="7708" y="3106"/>
                  </a:cubicBezTo>
                  <a:cubicBezTo>
                    <a:pt x="7688" y="3058"/>
                    <a:pt x="7669" y="3009"/>
                    <a:pt x="7649" y="2970"/>
                  </a:cubicBezTo>
                  <a:lnTo>
                    <a:pt x="7601" y="2864"/>
                  </a:lnTo>
                  <a:cubicBezTo>
                    <a:pt x="7601" y="2864"/>
                    <a:pt x="7601" y="2854"/>
                    <a:pt x="7601" y="2854"/>
                  </a:cubicBezTo>
                  <a:lnTo>
                    <a:pt x="7591" y="2835"/>
                  </a:lnTo>
                  <a:lnTo>
                    <a:pt x="7523" y="2689"/>
                  </a:lnTo>
                  <a:lnTo>
                    <a:pt x="7436" y="2534"/>
                  </a:lnTo>
                  <a:cubicBezTo>
                    <a:pt x="7416" y="2495"/>
                    <a:pt x="7397" y="2456"/>
                    <a:pt x="7378" y="2417"/>
                  </a:cubicBezTo>
                  <a:lnTo>
                    <a:pt x="7339" y="2359"/>
                  </a:lnTo>
                  <a:lnTo>
                    <a:pt x="7300" y="2291"/>
                  </a:lnTo>
                  <a:cubicBezTo>
                    <a:pt x="7232" y="2175"/>
                    <a:pt x="7164" y="2058"/>
                    <a:pt x="7086" y="1951"/>
                  </a:cubicBezTo>
                  <a:lnTo>
                    <a:pt x="7077" y="1932"/>
                  </a:lnTo>
                  <a:cubicBezTo>
                    <a:pt x="7077" y="1932"/>
                    <a:pt x="7067" y="1922"/>
                    <a:pt x="7067" y="1912"/>
                  </a:cubicBezTo>
                  <a:cubicBezTo>
                    <a:pt x="7018" y="1854"/>
                    <a:pt x="6980" y="1786"/>
                    <a:pt x="6941" y="1738"/>
                  </a:cubicBezTo>
                  <a:cubicBezTo>
                    <a:pt x="6902" y="1680"/>
                    <a:pt x="6873" y="1641"/>
                    <a:pt x="6834" y="1592"/>
                  </a:cubicBezTo>
                  <a:lnTo>
                    <a:pt x="6766" y="1505"/>
                  </a:lnTo>
                  <a:lnTo>
                    <a:pt x="6737" y="1466"/>
                  </a:lnTo>
                  <a:lnTo>
                    <a:pt x="6640" y="1359"/>
                  </a:lnTo>
                  <a:lnTo>
                    <a:pt x="6533" y="1243"/>
                  </a:lnTo>
                  <a:cubicBezTo>
                    <a:pt x="6514" y="1214"/>
                    <a:pt x="6485" y="1194"/>
                    <a:pt x="6465" y="1165"/>
                  </a:cubicBezTo>
                  <a:lnTo>
                    <a:pt x="6446" y="1155"/>
                  </a:lnTo>
                  <a:lnTo>
                    <a:pt x="6436" y="1136"/>
                  </a:lnTo>
                  <a:cubicBezTo>
                    <a:pt x="6397" y="1097"/>
                    <a:pt x="6358" y="1058"/>
                    <a:pt x="6320" y="1029"/>
                  </a:cubicBezTo>
                  <a:lnTo>
                    <a:pt x="6203" y="913"/>
                  </a:lnTo>
                  <a:lnTo>
                    <a:pt x="6135" y="864"/>
                  </a:lnTo>
                  <a:lnTo>
                    <a:pt x="6116" y="845"/>
                  </a:lnTo>
                  <a:lnTo>
                    <a:pt x="6077" y="806"/>
                  </a:lnTo>
                  <a:cubicBezTo>
                    <a:pt x="6038" y="777"/>
                    <a:pt x="5999" y="748"/>
                    <a:pt x="5961" y="709"/>
                  </a:cubicBezTo>
                  <a:cubicBezTo>
                    <a:pt x="5922" y="680"/>
                    <a:pt x="5873" y="651"/>
                    <a:pt x="5834" y="622"/>
                  </a:cubicBezTo>
                  <a:lnTo>
                    <a:pt x="5805" y="592"/>
                  </a:lnTo>
                  <a:lnTo>
                    <a:pt x="5786" y="583"/>
                  </a:lnTo>
                  <a:lnTo>
                    <a:pt x="5718" y="534"/>
                  </a:lnTo>
                  <a:cubicBezTo>
                    <a:pt x="5679" y="505"/>
                    <a:pt x="5640" y="476"/>
                    <a:pt x="5592" y="457"/>
                  </a:cubicBezTo>
                  <a:cubicBezTo>
                    <a:pt x="5553" y="427"/>
                    <a:pt x="5514" y="408"/>
                    <a:pt x="5475" y="379"/>
                  </a:cubicBezTo>
                  <a:lnTo>
                    <a:pt x="5446" y="369"/>
                  </a:lnTo>
                  <a:lnTo>
                    <a:pt x="5359" y="321"/>
                  </a:lnTo>
                  <a:lnTo>
                    <a:pt x="5233" y="253"/>
                  </a:lnTo>
                  <a:lnTo>
                    <a:pt x="5126" y="214"/>
                  </a:lnTo>
                  <a:lnTo>
                    <a:pt x="5038" y="175"/>
                  </a:lnTo>
                  <a:lnTo>
                    <a:pt x="5019" y="165"/>
                  </a:lnTo>
                  <a:lnTo>
                    <a:pt x="5009" y="165"/>
                  </a:lnTo>
                  <a:lnTo>
                    <a:pt x="4903" y="127"/>
                  </a:lnTo>
                  <a:lnTo>
                    <a:pt x="4835" y="97"/>
                  </a:lnTo>
                  <a:lnTo>
                    <a:pt x="4805" y="88"/>
                  </a:lnTo>
                  <a:lnTo>
                    <a:pt x="4786" y="88"/>
                  </a:lnTo>
                  <a:lnTo>
                    <a:pt x="4670" y="49"/>
                  </a:lnTo>
                  <a:lnTo>
                    <a:pt x="4631" y="49"/>
                  </a:lnTo>
                  <a:lnTo>
                    <a:pt x="4602" y="39"/>
                  </a:lnTo>
                  <a:lnTo>
                    <a:pt x="4553" y="29"/>
                  </a:lnTo>
                  <a:lnTo>
                    <a:pt x="4437" y="10"/>
                  </a:lnTo>
                  <a:lnTo>
                    <a:pt x="4398" y="10"/>
                  </a:lnTo>
                  <a:cubicBezTo>
                    <a:pt x="4369" y="10"/>
                    <a:pt x="4340" y="0"/>
                    <a:pt x="431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81;p38">
              <a:extLst>
                <a:ext uri="{FF2B5EF4-FFF2-40B4-BE49-F238E27FC236}">
                  <a16:creationId xmlns:a16="http://schemas.microsoft.com/office/drawing/2014/main" id="{3A15BBD2-2A3C-4A0B-B675-865B984875FA}"/>
                </a:ext>
              </a:extLst>
            </p:cNvPr>
            <p:cNvSpPr/>
            <p:nvPr/>
          </p:nvSpPr>
          <p:spPr>
            <a:xfrm>
              <a:off x="3886900" y="3060225"/>
              <a:ext cx="215525" cy="246325"/>
            </a:xfrm>
            <a:custGeom>
              <a:avLst/>
              <a:gdLst/>
              <a:ahLst/>
              <a:cxnLst/>
              <a:rect l="l" t="t" r="r" b="b"/>
              <a:pathLst>
                <a:path w="8621" h="9853" extrusionOk="0">
                  <a:moveTo>
                    <a:pt x="3883" y="1"/>
                  </a:moveTo>
                  <a:lnTo>
                    <a:pt x="1" y="2243"/>
                  </a:lnTo>
                  <a:cubicBezTo>
                    <a:pt x="69" y="2262"/>
                    <a:pt x="147" y="2282"/>
                    <a:pt x="224" y="2311"/>
                  </a:cubicBezTo>
                  <a:lnTo>
                    <a:pt x="253" y="2320"/>
                  </a:lnTo>
                  <a:cubicBezTo>
                    <a:pt x="331" y="2340"/>
                    <a:pt x="399" y="2369"/>
                    <a:pt x="477" y="2398"/>
                  </a:cubicBezTo>
                  <a:lnTo>
                    <a:pt x="515" y="2418"/>
                  </a:lnTo>
                  <a:cubicBezTo>
                    <a:pt x="593" y="2447"/>
                    <a:pt x="671" y="2485"/>
                    <a:pt x="739" y="2524"/>
                  </a:cubicBezTo>
                  <a:lnTo>
                    <a:pt x="768" y="2534"/>
                  </a:lnTo>
                  <a:cubicBezTo>
                    <a:pt x="845" y="2573"/>
                    <a:pt x="923" y="2621"/>
                    <a:pt x="1001" y="2660"/>
                  </a:cubicBezTo>
                  <a:cubicBezTo>
                    <a:pt x="1107" y="2718"/>
                    <a:pt x="1224" y="2796"/>
                    <a:pt x="1331" y="2864"/>
                  </a:cubicBezTo>
                  <a:lnTo>
                    <a:pt x="1350" y="2883"/>
                  </a:lnTo>
                  <a:cubicBezTo>
                    <a:pt x="1457" y="2951"/>
                    <a:pt x="1564" y="3029"/>
                    <a:pt x="1670" y="3107"/>
                  </a:cubicBezTo>
                  <a:lnTo>
                    <a:pt x="1690" y="3126"/>
                  </a:lnTo>
                  <a:cubicBezTo>
                    <a:pt x="1797" y="3204"/>
                    <a:pt x="1894" y="3291"/>
                    <a:pt x="2000" y="3378"/>
                  </a:cubicBezTo>
                  <a:lnTo>
                    <a:pt x="2030" y="3417"/>
                  </a:lnTo>
                  <a:cubicBezTo>
                    <a:pt x="2136" y="3505"/>
                    <a:pt x="2233" y="3592"/>
                    <a:pt x="2321" y="3689"/>
                  </a:cubicBezTo>
                  <a:lnTo>
                    <a:pt x="2360" y="3728"/>
                  </a:lnTo>
                  <a:cubicBezTo>
                    <a:pt x="2457" y="3825"/>
                    <a:pt x="2554" y="3922"/>
                    <a:pt x="2641" y="4029"/>
                  </a:cubicBezTo>
                  <a:lnTo>
                    <a:pt x="2680" y="4058"/>
                  </a:lnTo>
                  <a:cubicBezTo>
                    <a:pt x="2767" y="4165"/>
                    <a:pt x="2864" y="4271"/>
                    <a:pt x="2952" y="4378"/>
                  </a:cubicBezTo>
                  <a:lnTo>
                    <a:pt x="2981" y="4417"/>
                  </a:lnTo>
                  <a:cubicBezTo>
                    <a:pt x="3058" y="4524"/>
                    <a:pt x="3146" y="4631"/>
                    <a:pt x="3223" y="4737"/>
                  </a:cubicBezTo>
                  <a:cubicBezTo>
                    <a:pt x="3253" y="4776"/>
                    <a:pt x="3272" y="4815"/>
                    <a:pt x="3301" y="4844"/>
                  </a:cubicBezTo>
                  <a:cubicBezTo>
                    <a:pt x="3379" y="4961"/>
                    <a:pt x="3456" y="5067"/>
                    <a:pt x="3524" y="5184"/>
                  </a:cubicBezTo>
                  <a:cubicBezTo>
                    <a:pt x="3641" y="5368"/>
                    <a:pt x="3748" y="5553"/>
                    <a:pt x="3854" y="5747"/>
                  </a:cubicBezTo>
                  <a:lnTo>
                    <a:pt x="3864" y="5776"/>
                  </a:lnTo>
                  <a:cubicBezTo>
                    <a:pt x="3961" y="5960"/>
                    <a:pt x="4058" y="6154"/>
                    <a:pt x="4136" y="6349"/>
                  </a:cubicBezTo>
                  <a:lnTo>
                    <a:pt x="4145" y="6368"/>
                  </a:lnTo>
                  <a:cubicBezTo>
                    <a:pt x="4223" y="6562"/>
                    <a:pt x="4301" y="6766"/>
                    <a:pt x="4369" y="6960"/>
                  </a:cubicBezTo>
                  <a:lnTo>
                    <a:pt x="4369" y="6970"/>
                  </a:lnTo>
                  <a:cubicBezTo>
                    <a:pt x="4437" y="7174"/>
                    <a:pt x="4495" y="7368"/>
                    <a:pt x="4543" y="7572"/>
                  </a:cubicBezTo>
                  <a:lnTo>
                    <a:pt x="4543" y="7591"/>
                  </a:lnTo>
                  <a:cubicBezTo>
                    <a:pt x="4592" y="7785"/>
                    <a:pt x="4641" y="7979"/>
                    <a:pt x="4670" y="8164"/>
                  </a:cubicBezTo>
                  <a:lnTo>
                    <a:pt x="4670" y="8202"/>
                  </a:lnTo>
                  <a:cubicBezTo>
                    <a:pt x="4699" y="8387"/>
                    <a:pt x="4718" y="8571"/>
                    <a:pt x="4738" y="8756"/>
                  </a:cubicBezTo>
                  <a:lnTo>
                    <a:pt x="4738" y="8795"/>
                  </a:lnTo>
                  <a:cubicBezTo>
                    <a:pt x="4747" y="8969"/>
                    <a:pt x="4757" y="9154"/>
                    <a:pt x="4757" y="9319"/>
                  </a:cubicBezTo>
                  <a:cubicBezTo>
                    <a:pt x="4757" y="9328"/>
                    <a:pt x="4757" y="9338"/>
                    <a:pt x="4757" y="9348"/>
                  </a:cubicBezTo>
                  <a:cubicBezTo>
                    <a:pt x="4757" y="9523"/>
                    <a:pt x="4738" y="9688"/>
                    <a:pt x="4718" y="9853"/>
                  </a:cubicBezTo>
                  <a:lnTo>
                    <a:pt x="8572" y="7620"/>
                  </a:lnTo>
                  <a:cubicBezTo>
                    <a:pt x="8572" y="7610"/>
                    <a:pt x="8572" y="7601"/>
                    <a:pt x="8572" y="7591"/>
                  </a:cubicBezTo>
                  <a:cubicBezTo>
                    <a:pt x="8581" y="7533"/>
                    <a:pt x="8581" y="7475"/>
                    <a:pt x="8591" y="7407"/>
                  </a:cubicBezTo>
                  <a:cubicBezTo>
                    <a:pt x="8591" y="7348"/>
                    <a:pt x="8601" y="7290"/>
                    <a:pt x="8601" y="7222"/>
                  </a:cubicBezTo>
                  <a:lnTo>
                    <a:pt x="8601" y="7115"/>
                  </a:lnTo>
                  <a:cubicBezTo>
                    <a:pt x="8620" y="7115"/>
                    <a:pt x="8620" y="7096"/>
                    <a:pt x="8620" y="7086"/>
                  </a:cubicBezTo>
                  <a:lnTo>
                    <a:pt x="8620" y="7038"/>
                  </a:lnTo>
                  <a:lnTo>
                    <a:pt x="8620" y="6844"/>
                  </a:lnTo>
                  <a:cubicBezTo>
                    <a:pt x="8620" y="6785"/>
                    <a:pt x="8620" y="6717"/>
                    <a:pt x="8610" y="6649"/>
                  </a:cubicBezTo>
                  <a:cubicBezTo>
                    <a:pt x="8610" y="6620"/>
                    <a:pt x="8610" y="6591"/>
                    <a:pt x="8610" y="6562"/>
                  </a:cubicBezTo>
                  <a:cubicBezTo>
                    <a:pt x="8601" y="6533"/>
                    <a:pt x="8610" y="6533"/>
                    <a:pt x="8610" y="6523"/>
                  </a:cubicBezTo>
                  <a:lnTo>
                    <a:pt x="8610" y="6446"/>
                  </a:lnTo>
                  <a:cubicBezTo>
                    <a:pt x="8601" y="6378"/>
                    <a:pt x="8591" y="6310"/>
                    <a:pt x="8581" y="6242"/>
                  </a:cubicBezTo>
                  <a:cubicBezTo>
                    <a:pt x="8572" y="6174"/>
                    <a:pt x="8562" y="6106"/>
                    <a:pt x="8552" y="6038"/>
                  </a:cubicBezTo>
                  <a:cubicBezTo>
                    <a:pt x="8552" y="6009"/>
                    <a:pt x="8542" y="5989"/>
                    <a:pt x="8542" y="5970"/>
                  </a:cubicBezTo>
                  <a:cubicBezTo>
                    <a:pt x="8542" y="5951"/>
                    <a:pt x="8542" y="5941"/>
                    <a:pt x="8542" y="5931"/>
                  </a:cubicBezTo>
                  <a:cubicBezTo>
                    <a:pt x="8542" y="5892"/>
                    <a:pt x="8533" y="5863"/>
                    <a:pt x="8523" y="5815"/>
                  </a:cubicBezTo>
                  <a:cubicBezTo>
                    <a:pt x="8513" y="5747"/>
                    <a:pt x="8494" y="5679"/>
                    <a:pt x="8475" y="5601"/>
                  </a:cubicBezTo>
                  <a:cubicBezTo>
                    <a:pt x="8465" y="5533"/>
                    <a:pt x="8445" y="5456"/>
                    <a:pt x="8426" y="5388"/>
                  </a:cubicBezTo>
                  <a:cubicBezTo>
                    <a:pt x="8426" y="5378"/>
                    <a:pt x="8426" y="5368"/>
                    <a:pt x="8426" y="5359"/>
                  </a:cubicBezTo>
                  <a:lnTo>
                    <a:pt x="8426" y="5339"/>
                  </a:lnTo>
                  <a:cubicBezTo>
                    <a:pt x="8416" y="5281"/>
                    <a:pt x="8397" y="5223"/>
                    <a:pt x="8377" y="5164"/>
                  </a:cubicBezTo>
                  <a:cubicBezTo>
                    <a:pt x="8368" y="5106"/>
                    <a:pt x="8339" y="5029"/>
                    <a:pt x="8319" y="4951"/>
                  </a:cubicBezTo>
                  <a:cubicBezTo>
                    <a:pt x="8300" y="4883"/>
                    <a:pt x="8280" y="4815"/>
                    <a:pt x="8251" y="4747"/>
                  </a:cubicBezTo>
                  <a:lnTo>
                    <a:pt x="8251" y="4737"/>
                  </a:lnTo>
                  <a:lnTo>
                    <a:pt x="8251" y="4728"/>
                  </a:lnTo>
                  <a:cubicBezTo>
                    <a:pt x="8232" y="4669"/>
                    <a:pt x="8212" y="4611"/>
                    <a:pt x="8193" y="4553"/>
                  </a:cubicBezTo>
                  <a:cubicBezTo>
                    <a:pt x="8174" y="4485"/>
                    <a:pt x="8144" y="4427"/>
                    <a:pt x="8125" y="4359"/>
                  </a:cubicBezTo>
                  <a:cubicBezTo>
                    <a:pt x="8096" y="4291"/>
                    <a:pt x="8077" y="4242"/>
                    <a:pt x="8047" y="4184"/>
                  </a:cubicBezTo>
                  <a:lnTo>
                    <a:pt x="8028" y="4136"/>
                  </a:lnTo>
                  <a:cubicBezTo>
                    <a:pt x="8028" y="4126"/>
                    <a:pt x="8018" y="4116"/>
                    <a:pt x="8018" y="4116"/>
                  </a:cubicBezTo>
                  <a:cubicBezTo>
                    <a:pt x="8009" y="4077"/>
                    <a:pt x="7989" y="4048"/>
                    <a:pt x="7970" y="4009"/>
                  </a:cubicBezTo>
                  <a:cubicBezTo>
                    <a:pt x="7950" y="3951"/>
                    <a:pt x="7921" y="3893"/>
                    <a:pt x="7892" y="3835"/>
                  </a:cubicBezTo>
                  <a:cubicBezTo>
                    <a:pt x="7873" y="3786"/>
                    <a:pt x="7844" y="3718"/>
                    <a:pt x="7814" y="3660"/>
                  </a:cubicBezTo>
                  <a:lnTo>
                    <a:pt x="7756" y="3543"/>
                  </a:lnTo>
                  <a:cubicBezTo>
                    <a:pt x="7747" y="3534"/>
                    <a:pt x="7737" y="3524"/>
                    <a:pt x="7737" y="3514"/>
                  </a:cubicBezTo>
                  <a:lnTo>
                    <a:pt x="7708" y="3456"/>
                  </a:lnTo>
                  <a:cubicBezTo>
                    <a:pt x="7659" y="3369"/>
                    <a:pt x="7611" y="3272"/>
                    <a:pt x="7562" y="3184"/>
                  </a:cubicBezTo>
                  <a:cubicBezTo>
                    <a:pt x="7504" y="3097"/>
                    <a:pt x="7465" y="3029"/>
                    <a:pt x="7417" y="2942"/>
                  </a:cubicBezTo>
                  <a:cubicBezTo>
                    <a:pt x="7358" y="2864"/>
                    <a:pt x="7319" y="2796"/>
                    <a:pt x="7261" y="2718"/>
                  </a:cubicBezTo>
                  <a:cubicBezTo>
                    <a:pt x="7242" y="2680"/>
                    <a:pt x="7213" y="2641"/>
                    <a:pt x="7184" y="2612"/>
                  </a:cubicBezTo>
                  <a:cubicBezTo>
                    <a:pt x="7164" y="2573"/>
                    <a:pt x="7135" y="2534"/>
                    <a:pt x="7106" y="2495"/>
                  </a:cubicBezTo>
                  <a:cubicBezTo>
                    <a:pt x="7077" y="2456"/>
                    <a:pt x="7077" y="2447"/>
                    <a:pt x="7057" y="2418"/>
                  </a:cubicBezTo>
                  <a:cubicBezTo>
                    <a:pt x="6999" y="2350"/>
                    <a:pt x="6951" y="2282"/>
                    <a:pt x="6892" y="2214"/>
                  </a:cubicBezTo>
                  <a:lnTo>
                    <a:pt x="6863" y="2175"/>
                  </a:lnTo>
                  <a:cubicBezTo>
                    <a:pt x="6854" y="2165"/>
                    <a:pt x="6844" y="2155"/>
                    <a:pt x="6834" y="2146"/>
                  </a:cubicBezTo>
                  <a:lnTo>
                    <a:pt x="6747" y="2039"/>
                  </a:lnTo>
                  <a:lnTo>
                    <a:pt x="6601" y="1864"/>
                  </a:lnTo>
                  <a:cubicBezTo>
                    <a:pt x="6591" y="1855"/>
                    <a:pt x="6582" y="1835"/>
                    <a:pt x="6562" y="1825"/>
                  </a:cubicBezTo>
                  <a:cubicBezTo>
                    <a:pt x="6553" y="1806"/>
                    <a:pt x="6543" y="1796"/>
                    <a:pt x="6533" y="1787"/>
                  </a:cubicBezTo>
                  <a:lnTo>
                    <a:pt x="6456" y="1699"/>
                  </a:lnTo>
                  <a:cubicBezTo>
                    <a:pt x="6397" y="1641"/>
                    <a:pt x="6349" y="1583"/>
                    <a:pt x="6291" y="1534"/>
                  </a:cubicBezTo>
                  <a:lnTo>
                    <a:pt x="6252" y="1486"/>
                  </a:lnTo>
                  <a:lnTo>
                    <a:pt x="6213" y="1447"/>
                  </a:lnTo>
                  <a:lnTo>
                    <a:pt x="6126" y="1360"/>
                  </a:lnTo>
                  <a:cubicBezTo>
                    <a:pt x="6067" y="1311"/>
                    <a:pt x="6009" y="1253"/>
                    <a:pt x="5951" y="1204"/>
                  </a:cubicBezTo>
                  <a:lnTo>
                    <a:pt x="5922" y="1175"/>
                  </a:lnTo>
                  <a:lnTo>
                    <a:pt x="5883" y="1146"/>
                  </a:lnTo>
                  <a:lnTo>
                    <a:pt x="5776" y="1049"/>
                  </a:lnTo>
                  <a:cubicBezTo>
                    <a:pt x="5718" y="1000"/>
                    <a:pt x="5650" y="952"/>
                    <a:pt x="5592" y="903"/>
                  </a:cubicBezTo>
                  <a:lnTo>
                    <a:pt x="5582" y="894"/>
                  </a:lnTo>
                  <a:lnTo>
                    <a:pt x="5553" y="874"/>
                  </a:lnTo>
                  <a:cubicBezTo>
                    <a:pt x="5514" y="835"/>
                    <a:pt x="5466" y="797"/>
                    <a:pt x="5417" y="767"/>
                  </a:cubicBezTo>
                  <a:cubicBezTo>
                    <a:pt x="5378" y="738"/>
                    <a:pt x="5310" y="690"/>
                    <a:pt x="5252" y="651"/>
                  </a:cubicBezTo>
                  <a:lnTo>
                    <a:pt x="5233" y="641"/>
                  </a:lnTo>
                  <a:lnTo>
                    <a:pt x="5223" y="622"/>
                  </a:lnTo>
                  <a:cubicBezTo>
                    <a:pt x="5174" y="593"/>
                    <a:pt x="5126" y="564"/>
                    <a:pt x="5087" y="534"/>
                  </a:cubicBezTo>
                  <a:lnTo>
                    <a:pt x="4922" y="437"/>
                  </a:lnTo>
                  <a:lnTo>
                    <a:pt x="4893" y="418"/>
                  </a:lnTo>
                  <a:lnTo>
                    <a:pt x="4767" y="350"/>
                  </a:lnTo>
                  <a:lnTo>
                    <a:pt x="4650" y="292"/>
                  </a:lnTo>
                  <a:lnTo>
                    <a:pt x="4631" y="272"/>
                  </a:lnTo>
                  <a:lnTo>
                    <a:pt x="4611" y="272"/>
                  </a:lnTo>
                  <a:cubicBezTo>
                    <a:pt x="4563" y="253"/>
                    <a:pt x="4514" y="224"/>
                    <a:pt x="4466" y="204"/>
                  </a:cubicBezTo>
                  <a:lnTo>
                    <a:pt x="4408" y="185"/>
                  </a:lnTo>
                  <a:lnTo>
                    <a:pt x="4359" y="166"/>
                  </a:lnTo>
                  <a:lnTo>
                    <a:pt x="4320" y="146"/>
                  </a:lnTo>
                  <a:cubicBezTo>
                    <a:pt x="4272" y="127"/>
                    <a:pt x="4223" y="107"/>
                    <a:pt x="4165" y="88"/>
                  </a:cubicBezTo>
                  <a:lnTo>
                    <a:pt x="4145" y="78"/>
                  </a:lnTo>
                  <a:lnTo>
                    <a:pt x="4107" y="69"/>
                  </a:lnTo>
                  <a:lnTo>
                    <a:pt x="4019" y="39"/>
                  </a:lnTo>
                  <a:cubicBezTo>
                    <a:pt x="3980" y="20"/>
                    <a:pt x="3932" y="10"/>
                    <a:pt x="3883"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82;p38">
              <a:extLst>
                <a:ext uri="{FF2B5EF4-FFF2-40B4-BE49-F238E27FC236}">
                  <a16:creationId xmlns:a16="http://schemas.microsoft.com/office/drawing/2014/main" id="{9CDD1FE5-8A94-4B6F-8EFB-E8C349443061}"/>
                </a:ext>
              </a:extLst>
            </p:cNvPr>
            <p:cNvSpPr/>
            <p:nvPr/>
          </p:nvSpPr>
          <p:spPr>
            <a:xfrm>
              <a:off x="3172525" y="2652050"/>
              <a:ext cx="836950" cy="654750"/>
            </a:xfrm>
            <a:custGeom>
              <a:avLst/>
              <a:gdLst/>
              <a:ahLst/>
              <a:cxnLst/>
              <a:rect l="l" t="t" r="r" b="b"/>
              <a:pathLst>
                <a:path w="33478" h="26190" extrusionOk="0">
                  <a:moveTo>
                    <a:pt x="13240" y="0"/>
                  </a:moveTo>
                  <a:cubicBezTo>
                    <a:pt x="12909" y="0"/>
                    <a:pt x="12590" y="36"/>
                    <a:pt x="12289" y="108"/>
                  </a:cubicBezTo>
                  <a:cubicBezTo>
                    <a:pt x="10115" y="642"/>
                    <a:pt x="8862" y="3098"/>
                    <a:pt x="9115" y="6301"/>
                  </a:cubicBezTo>
                  <a:cubicBezTo>
                    <a:pt x="8862" y="5981"/>
                    <a:pt x="8552" y="5709"/>
                    <a:pt x="8193" y="5495"/>
                  </a:cubicBezTo>
                  <a:cubicBezTo>
                    <a:pt x="7892" y="5321"/>
                    <a:pt x="7562" y="5204"/>
                    <a:pt x="7212" y="5156"/>
                  </a:cubicBezTo>
                  <a:cubicBezTo>
                    <a:pt x="7133" y="5140"/>
                    <a:pt x="7054" y="5133"/>
                    <a:pt x="6975" y="5133"/>
                  </a:cubicBezTo>
                  <a:cubicBezTo>
                    <a:pt x="6459" y="5133"/>
                    <a:pt x="5982" y="5454"/>
                    <a:pt x="5805" y="5952"/>
                  </a:cubicBezTo>
                  <a:cubicBezTo>
                    <a:pt x="5290" y="5398"/>
                    <a:pt x="4689" y="4913"/>
                    <a:pt x="4038" y="4525"/>
                  </a:cubicBezTo>
                  <a:cubicBezTo>
                    <a:pt x="3350" y="4133"/>
                    <a:pt x="2668" y="3912"/>
                    <a:pt x="2069" y="3912"/>
                  </a:cubicBezTo>
                  <a:cubicBezTo>
                    <a:pt x="1942" y="3912"/>
                    <a:pt x="1818" y="3922"/>
                    <a:pt x="1699" y="3942"/>
                  </a:cubicBezTo>
                  <a:cubicBezTo>
                    <a:pt x="525" y="4156"/>
                    <a:pt x="1" y="5340"/>
                    <a:pt x="1" y="6961"/>
                  </a:cubicBezTo>
                  <a:lnTo>
                    <a:pt x="33313" y="26189"/>
                  </a:lnTo>
                  <a:cubicBezTo>
                    <a:pt x="33478" y="24850"/>
                    <a:pt x="33041" y="23015"/>
                    <a:pt x="32099" y="21521"/>
                  </a:cubicBezTo>
                  <a:cubicBezTo>
                    <a:pt x="31410" y="20424"/>
                    <a:pt x="30488" y="19521"/>
                    <a:pt x="29576" y="18987"/>
                  </a:cubicBezTo>
                  <a:cubicBezTo>
                    <a:pt x="29255" y="18803"/>
                    <a:pt x="28925" y="18657"/>
                    <a:pt x="28566" y="18570"/>
                  </a:cubicBezTo>
                  <a:cubicBezTo>
                    <a:pt x="28644" y="17434"/>
                    <a:pt x="28081" y="15930"/>
                    <a:pt x="27198" y="14852"/>
                  </a:cubicBezTo>
                  <a:cubicBezTo>
                    <a:pt x="26829" y="14396"/>
                    <a:pt x="26392" y="14008"/>
                    <a:pt x="25887" y="13707"/>
                  </a:cubicBezTo>
                  <a:cubicBezTo>
                    <a:pt x="25466" y="13463"/>
                    <a:pt x="25039" y="13326"/>
                    <a:pt x="24658" y="13326"/>
                  </a:cubicBezTo>
                  <a:cubicBezTo>
                    <a:pt x="24538" y="13326"/>
                    <a:pt x="24424" y="13339"/>
                    <a:pt x="24315" y="13367"/>
                  </a:cubicBezTo>
                  <a:cubicBezTo>
                    <a:pt x="24072" y="10164"/>
                    <a:pt x="22325" y="6320"/>
                    <a:pt x="19898" y="3651"/>
                  </a:cubicBezTo>
                  <a:cubicBezTo>
                    <a:pt x="18996" y="2642"/>
                    <a:pt x="17938" y="1778"/>
                    <a:pt x="16773" y="1089"/>
                  </a:cubicBezTo>
                  <a:cubicBezTo>
                    <a:pt x="15553" y="382"/>
                    <a:pt x="14328" y="0"/>
                    <a:pt x="13240"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83;p38">
              <a:extLst>
                <a:ext uri="{FF2B5EF4-FFF2-40B4-BE49-F238E27FC236}">
                  <a16:creationId xmlns:a16="http://schemas.microsoft.com/office/drawing/2014/main" id="{CB2D5C91-0280-44B3-8C6A-584DA0C3A5BE}"/>
                </a:ext>
              </a:extLst>
            </p:cNvPr>
            <p:cNvSpPr/>
            <p:nvPr/>
          </p:nvSpPr>
          <p:spPr>
            <a:xfrm>
              <a:off x="3217650" y="2933800"/>
              <a:ext cx="107775" cy="81325"/>
            </a:xfrm>
            <a:custGeom>
              <a:avLst/>
              <a:gdLst/>
              <a:ahLst/>
              <a:cxnLst/>
              <a:rect l="l" t="t" r="r" b="b"/>
              <a:pathLst>
                <a:path w="4311" h="3253" extrusionOk="0">
                  <a:moveTo>
                    <a:pt x="1991" y="1"/>
                  </a:moveTo>
                  <a:cubicBezTo>
                    <a:pt x="1971" y="1"/>
                    <a:pt x="1962" y="1"/>
                    <a:pt x="1952" y="10"/>
                  </a:cubicBezTo>
                  <a:cubicBezTo>
                    <a:pt x="1942" y="10"/>
                    <a:pt x="1923" y="20"/>
                    <a:pt x="1913" y="30"/>
                  </a:cubicBezTo>
                  <a:lnTo>
                    <a:pt x="1" y="1136"/>
                  </a:lnTo>
                  <a:cubicBezTo>
                    <a:pt x="20" y="1127"/>
                    <a:pt x="49" y="1117"/>
                    <a:pt x="79" y="1107"/>
                  </a:cubicBezTo>
                  <a:lnTo>
                    <a:pt x="156" y="1107"/>
                  </a:lnTo>
                  <a:cubicBezTo>
                    <a:pt x="195" y="1117"/>
                    <a:pt x="224" y="1117"/>
                    <a:pt x="253" y="1127"/>
                  </a:cubicBezTo>
                  <a:cubicBezTo>
                    <a:pt x="292" y="1146"/>
                    <a:pt x="331" y="1156"/>
                    <a:pt x="360" y="1175"/>
                  </a:cubicBezTo>
                  <a:lnTo>
                    <a:pt x="1884" y="2058"/>
                  </a:lnTo>
                  <a:cubicBezTo>
                    <a:pt x="1923" y="2078"/>
                    <a:pt x="1952" y="2107"/>
                    <a:pt x="1991" y="2126"/>
                  </a:cubicBezTo>
                  <a:cubicBezTo>
                    <a:pt x="2020" y="2155"/>
                    <a:pt x="2049" y="2185"/>
                    <a:pt x="2078" y="2214"/>
                  </a:cubicBezTo>
                  <a:cubicBezTo>
                    <a:pt x="2107" y="2253"/>
                    <a:pt x="2136" y="2282"/>
                    <a:pt x="2165" y="2320"/>
                  </a:cubicBezTo>
                  <a:cubicBezTo>
                    <a:pt x="2195" y="2359"/>
                    <a:pt x="2224" y="2398"/>
                    <a:pt x="2243" y="2437"/>
                  </a:cubicBezTo>
                  <a:cubicBezTo>
                    <a:pt x="2262" y="2476"/>
                    <a:pt x="2282" y="2515"/>
                    <a:pt x="2301" y="2553"/>
                  </a:cubicBezTo>
                  <a:cubicBezTo>
                    <a:pt x="2321" y="2592"/>
                    <a:pt x="2340" y="2641"/>
                    <a:pt x="2350" y="2680"/>
                  </a:cubicBezTo>
                  <a:cubicBezTo>
                    <a:pt x="2360" y="2718"/>
                    <a:pt x="2369" y="2767"/>
                    <a:pt x="2379" y="2806"/>
                  </a:cubicBezTo>
                  <a:cubicBezTo>
                    <a:pt x="2389" y="2845"/>
                    <a:pt x="2389" y="2883"/>
                    <a:pt x="2389" y="2922"/>
                  </a:cubicBezTo>
                  <a:cubicBezTo>
                    <a:pt x="2389" y="2961"/>
                    <a:pt x="2389" y="3000"/>
                    <a:pt x="2379" y="3039"/>
                  </a:cubicBezTo>
                  <a:cubicBezTo>
                    <a:pt x="2369" y="3068"/>
                    <a:pt x="2360" y="3097"/>
                    <a:pt x="2350" y="3126"/>
                  </a:cubicBezTo>
                  <a:cubicBezTo>
                    <a:pt x="2340" y="3145"/>
                    <a:pt x="2330" y="3165"/>
                    <a:pt x="2321" y="3175"/>
                  </a:cubicBezTo>
                  <a:cubicBezTo>
                    <a:pt x="2301" y="3204"/>
                    <a:pt x="2272" y="3233"/>
                    <a:pt x="2243" y="3252"/>
                  </a:cubicBezTo>
                  <a:lnTo>
                    <a:pt x="4155" y="2146"/>
                  </a:lnTo>
                  <a:cubicBezTo>
                    <a:pt x="4184" y="2126"/>
                    <a:pt x="4213" y="2097"/>
                    <a:pt x="4233" y="2068"/>
                  </a:cubicBezTo>
                  <a:cubicBezTo>
                    <a:pt x="4233" y="2068"/>
                    <a:pt x="4243" y="2068"/>
                    <a:pt x="4243" y="2058"/>
                  </a:cubicBezTo>
                  <a:cubicBezTo>
                    <a:pt x="4252" y="2049"/>
                    <a:pt x="4252" y="2029"/>
                    <a:pt x="4262" y="2020"/>
                  </a:cubicBezTo>
                  <a:lnTo>
                    <a:pt x="4272" y="1990"/>
                  </a:lnTo>
                  <a:lnTo>
                    <a:pt x="4281" y="1971"/>
                  </a:lnTo>
                  <a:lnTo>
                    <a:pt x="4291" y="1942"/>
                  </a:lnTo>
                  <a:cubicBezTo>
                    <a:pt x="4281" y="1932"/>
                    <a:pt x="4281" y="1932"/>
                    <a:pt x="4291" y="1932"/>
                  </a:cubicBezTo>
                  <a:lnTo>
                    <a:pt x="4291" y="1913"/>
                  </a:lnTo>
                  <a:lnTo>
                    <a:pt x="4291" y="1893"/>
                  </a:lnTo>
                  <a:cubicBezTo>
                    <a:pt x="4291" y="1884"/>
                    <a:pt x="4291" y="1874"/>
                    <a:pt x="4291" y="1864"/>
                  </a:cubicBezTo>
                  <a:cubicBezTo>
                    <a:pt x="4291" y="1864"/>
                    <a:pt x="4291" y="1855"/>
                    <a:pt x="4291" y="1845"/>
                  </a:cubicBezTo>
                  <a:cubicBezTo>
                    <a:pt x="4291" y="1835"/>
                    <a:pt x="4291" y="1825"/>
                    <a:pt x="4291" y="1816"/>
                  </a:cubicBezTo>
                  <a:lnTo>
                    <a:pt x="4311" y="1767"/>
                  </a:lnTo>
                  <a:cubicBezTo>
                    <a:pt x="4311" y="1757"/>
                    <a:pt x="4311" y="1748"/>
                    <a:pt x="4311" y="1738"/>
                  </a:cubicBezTo>
                  <a:lnTo>
                    <a:pt x="4311" y="1719"/>
                  </a:lnTo>
                  <a:lnTo>
                    <a:pt x="4311" y="1690"/>
                  </a:lnTo>
                  <a:lnTo>
                    <a:pt x="4311" y="1660"/>
                  </a:lnTo>
                  <a:cubicBezTo>
                    <a:pt x="4311" y="1660"/>
                    <a:pt x="4311" y="1651"/>
                    <a:pt x="4311" y="1641"/>
                  </a:cubicBezTo>
                  <a:cubicBezTo>
                    <a:pt x="4311" y="1631"/>
                    <a:pt x="4311" y="1622"/>
                    <a:pt x="4311" y="1612"/>
                  </a:cubicBezTo>
                  <a:cubicBezTo>
                    <a:pt x="4311" y="1602"/>
                    <a:pt x="4301" y="1592"/>
                    <a:pt x="4301" y="1583"/>
                  </a:cubicBezTo>
                  <a:lnTo>
                    <a:pt x="4291" y="1563"/>
                  </a:lnTo>
                  <a:cubicBezTo>
                    <a:pt x="4291" y="1554"/>
                    <a:pt x="4291" y="1544"/>
                    <a:pt x="4291" y="1534"/>
                  </a:cubicBezTo>
                  <a:cubicBezTo>
                    <a:pt x="4291" y="1525"/>
                    <a:pt x="4291" y="1525"/>
                    <a:pt x="4291" y="1515"/>
                  </a:cubicBezTo>
                  <a:cubicBezTo>
                    <a:pt x="4291" y="1505"/>
                    <a:pt x="4291" y="1495"/>
                    <a:pt x="4281" y="1486"/>
                  </a:cubicBezTo>
                  <a:cubicBezTo>
                    <a:pt x="4272" y="1476"/>
                    <a:pt x="4272" y="1466"/>
                    <a:pt x="4272" y="1457"/>
                  </a:cubicBezTo>
                  <a:lnTo>
                    <a:pt x="4252" y="1437"/>
                  </a:lnTo>
                  <a:cubicBezTo>
                    <a:pt x="4252" y="1427"/>
                    <a:pt x="4252" y="1418"/>
                    <a:pt x="4252" y="1418"/>
                  </a:cubicBezTo>
                  <a:lnTo>
                    <a:pt x="4233" y="1389"/>
                  </a:lnTo>
                  <a:lnTo>
                    <a:pt x="4223" y="1360"/>
                  </a:lnTo>
                  <a:lnTo>
                    <a:pt x="4204" y="1330"/>
                  </a:lnTo>
                  <a:lnTo>
                    <a:pt x="4194" y="1301"/>
                  </a:lnTo>
                  <a:lnTo>
                    <a:pt x="4194" y="1292"/>
                  </a:lnTo>
                  <a:cubicBezTo>
                    <a:pt x="4175" y="1262"/>
                    <a:pt x="4165" y="1243"/>
                    <a:pt x="4155" y="1224"/>
                  </a:cubicBezTo>
                  <a:lnTo>
                    <a:pt x="4116" y="1185"/>
                  </a:lnTo>
                  <a:cubicBezTo>
                    <a:pt x="4116" y="1175"/>
                    <a:pt x="4107" y="1165"/>
                    <a:pt x="4097" y="1156"/>
                  </a:cubicBezTo>
                  <a:lnTo>
                    <a:pt x="4078" y="1127"/>
                  </a:lnTo>
                  <a:lnTo>
                    <a:pt x="4058" y="1107"/>
                  </a:lnTo>
                  <a:lnTo>
                    <a:pt x="4039" y="1078"/>
                  </a:lnTo>
                  <a:lnTo>
                    <a:pt x="4019" y="1068"/>
                  </a:lnTo>
                  <a:lnTo>
                    <a:pt x="4000" y="1039"/>
                  </a:lnTo>
                  <a:lnTo>
                    <a:pt x="3981" y="1020"/>
                  </a:lnTo>
                  <a:lnTo>
                    <a:pt x="3951" y="1000"/>
                  </a:lnTo>
                  <a:lnTo>
                    <a:pt x="3942" y="991"/>
                  </a:lnTo>
                  <a:lnTo>
                    <a:pt x="3932" y="981"/>
                  </a:lnTo>
                  <a:cubicBezTo>
                    <a:pt x="3922" y="981"/>
                    <a:pt x="3922" y="971"/>
                    <a:pt x="3913" y="971"/>
                  </a:cubicBezTo>
                  <a:lnTo>
                    <a:pt x="3883" y="952"/>
                  </a:lnTo>
                  <a:lnTo>
                    <a:pt x="3864" y="932"/>
                  </a:lnTo>
                  <a:lnTo>
                    <a:pt x="3845" y="923"/>
                  </a:lnTo>
                  <a:lnTo>
                    <a:pt x="2321" y="39"/>
                  </a:lnTo>
                  <a:lnTo>
                    <a:pt x="2301" y="39"/>
                  </a:lnTo>
                  <a:lnTo>
                    <a:pt x="2282" y="20"/>
                  </a:lnTo>
                  <a:lnTo>
                    <a:pt x="2262" y="10"/>
                  </a:lnTo>
                  <a:lnTo>
                    <a:pt x="224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84;p38">
              <a:extLst>
                <a:ext uri="{FF2B5EF4-FFF2-40B4-BE49-F238E27FC236}">
                  <a16:creationId xmlns:a16="http://schemas.microsoft.com/office/drawing/2014/main" id="{6D6BA745-7218-4C16-8213-EA31A27DDA35}"/>
                </a:ext>
              </a:extLst>
            </p:cNvPr>
            <p:cNvSpPr/>
            <p:nvPr/>
          </p:nvSpPr>
          <p:spPr>
            <a:xfrm>
              <a:off x="3449875" y="3291250"/>
              <a:ext cx="69675" cy="103625"/>
            </a:xfrm>
            <a:custGeom>
              <a:avLst/>
              <a:gdLst/>
              <a:ahLst/>
              <a:cxnLst/>
              <a:rect l="l" t="t" r="r" b="b"/>
              <a:pathLst>
                <a:path w="2787" h="4145" extrusionOk="0">
                  <a:moveTo>
                    <a:pt x="34" y="1126"/>
                  </a:moveTo>
                  <a:lnTo>
                    <a:pt x="34" y="1126"/>
                  </a:lnTo>
                  <a:cubicBezTo>
                    <a:pt x="24" y="1131"/>
                    <a:pt x="13" y="1137"/>
                    <a:pt x="1" y="1145"/>
                  </a:cubicBezTo>
                  <a:lnTo>
                    <a:pt x="34" y="1126"/>
                  </a:lnTo>
                  <a:close/>
                  <a:moveTo>
                    <a:pt x="1991" y="0"/>
                  </a:moveTo>
                  <a:cubicBezTo>
                    <a:pt x="1981" y="10"/>
                    <a:pt x="1971" y="10"/>
                    <a:pt x="1962" y="10"/>
                  </a:cubicBezTo>
                  <a:cubicBezTo>
                    <a:pt x="1942" y="19"/>
                    <a:pt x="1932" y="29"/>
                    <a:pt x="1913" y="29"/>
                  </a:cubicBezTo>
                  <a:lnTo>
                    <a:pt x="34" y="1126"/>
                  </a:lnTo>
                  <a:lnTo>
                    <a:pt x="34" y="1126"/>
                  </a:lnTo>
                  <a:cubicBezTo>
                    <a:pt x="48" y="1119"/>
                    <a:pt x="62" y="1116"/>
                    <a:pt x="79" y="1116"/>
                  </a:cubicBezTo>
                  <a:cubicBezTo>
                    <a:pt x="93" y="1111"/>
                    <a:pt x="108" y="1109"/>
                    <a:pt x="122" y="1109"/>
                  </a:cubicBezTo>
                  <a:cubicBezTo>
                    <a:pt x="137" y="1109"/>
                    <a:pt x="151" y="1111"/>
                    <a:pt x="166" y="1116"/>
                  </a:cubicBezTo>
                  <a:cubicBezTo>
                    <a:pt x="195" y="1116"/>
                    <a:pt x="234" y="1126"/>
                    <a:pt x="263" y="1136"/>
                  </a:cubicBezTo>
                  <a:cubicBezTo>
                    <a:pt x="292" y="1145"/>
                    <a:pt x="331" y="1165"/>
                    <a:pt x="370" y="1184"/>
                  </a:cubicBezTo>
                  <a:cubicBezTo>
                    <a:pt x="399" y="1204"/>
                    <a:pt x="438" y="1233"/>
                    <a:pt x="467" y="1252"/>
                  </a:cubicBezTo>
                  <a:cubicBezTo>
                    <a:pt x="496" y="1281"/>
                    <a:pt x="535" y="1310"/>
                    <a:pt x="564" y="1340"/>
                  </a:cubicBezTo>
                  <a:cubicBezTo>
                    <a:pt x="593" y="1378"/>
                    <a:pt x="622" y="1407"/>
                    <a:pt x="651" y="1446"/>
                  </a:cubicBezTo>
                  <a:cubicBezTo>
                    <a:pt x="671" y="1485"/>
                    <a:pt x="700" y="1524"/>
                    <a:pt x="719" y="1563"/>
                  </a:cubicBezTo>
                  <a:lnTo>
                    <a:pt x="719" y="1573"/>
                  </a:lnTo>
                  <a:cubicBezTo>
                    <a:pt x="748" y="1611"/>
                    <a:pt x="768" y="1650"/>
                    <a:pt x="777" y="1689"/>
                  </a:cubicBezTo>
                  <a:cubicBezTo>
                    <a:pt x="797" y="1728"/>
                    <a:pt x="816" y="1767"/>
                    <a:pt x="826" y="1815"/>
                  </a:cubicBezTo>
                  <a:cubicBezTo>
                    <a:pt x="855" y="1893"/>
                    <a:pt x="865" y="1980"/>
                    <a:pt x="865" y="2068"/>
                  </a:cubicBezTo>
                  <a:lnTo>
                    <a:pt x="865" y="3815"/>
                  </a:lnTo>
                  <a:cubicBezTo>
                    <a:pt x="865" y="3853"/>
                    <a:pt x="865" y="3892"/>
                    <a:pt x="855" y="3921"/>
                  </a:cubicBezTo>
                  <a:cubicBezTo>
                    <a:pt x="845" y="3960"/>
                    <a:pt x="836" y="3989"/>
                    <a:pt x="826" y="4018"/>
                  </a:cubicBezTo>
                  <a:cubicBezTo>
                    <a:pt x="816" y="4038"/>
                    <a:pt x="806" y="4048"/>
                    <a:pt x="797" y="4067"/>
                  </a:cubicBezTo>
                  <a:cubicBezTo>
                    <a:pt x="777" y="4096"/>
                    <a:pt x="748" y="4125"/>
                    <a:pt x="719" y="4145"/>
                  </a:cubicBezTo>
                  <a:lnTo>
                    <a:pt x="2631" y="3028"/>
                  </a:lnTo>
                  <a:cubicBezTo>
                    <a:pt x="2660" y="3009"/>
                    <a:pt x="2689" y="2980"/>
                    <a:pt x="2709" y="2951"/>
                  </a:cubicBezTo>
                  <a:lnTo>
                    <a:pt x="2719" y="2941"/>
                  </a:lnTo>
                  <a:cubicBezTo>
                    <a:pt x="2728" y="2931"/>
                    <a:pt x="2738" y="2922"/>
                    <a:pt x="2738" y="2912"/>
                  </a:cubicBezTo>
                  <a:lnTo>
                    <a:pt x="2748" y="2883"/>
                  </a:lnTo>
                  <a:cubicBezTo>
                    <a:pt x="2748" y="2873"/>
                    <a:pt x="2748" y="2863"/>
                    <a:pt x="2757" y="2854"/>
                  </a:cubicBezTo>
                  <a:lnTo>
                    <a:pt x="2767" y="2825"/>
                  </a:lnTo>
                  <a:cubicBezTo>
                    <a:pt x="2767" y="2825"/>
                    <a:pt x="2767" y="2815"/>
                    <a:pt x="2767" y="2815"/>
                  </a:cubicBezTo>
                  <a:lnTo>
                    <a:pt x="2767" y="2805"/>
                  </a:lnTo>
                  <a:lnTo>
                    <a:pt x="2767" y="2786"/>
                  </a:lnTo>
                  <a:lnTo>
                    <a:pt x="2767" y="2757"/>
                  </a:lnTo>
                  <a:cubicBezTo>
                    <a:pt x="2767" y="2747"/>
                    <a:pt x="2767" y="2737"/>
                    <a:pt x="2767" y="2728"/>
                  </a:cubicBezTo>
                  <a:cubicBezTo>
                    <a:pt x="2767" y="2728"/>
                    <a:pt x="2767" y="2718"/>
                    <a:pt x="2767" y="2708"/>
                  </a:cubicBezTo>
                  <a:lnTo>
                    <a:pt x="2767" y="961"/>
                  </a:lnTo>
                  <a:lnTo>
                    <a:pt x="2787" y="922"/>
                  </a:lnTo>
                  <a:cubicBezTo>
                    <a:pt x="2787" y="912"/>
                    <a:pt x="2787" y="903"/>
                    <a:pt x="2787" y="893"/>
                  </a:cubicBezTo>
                  <a:lnTo>
                    <a:pt x="2787" y="874"/>
                  </a:lnTo>
                  <a:lnTo>
                    <a:pt x="2787" y="845"/>
                  </a:lnTo>
                  <a:lnTo>
                    <a:pt x="2787" y="815"/>
                  </a:lnTo>
                  <a:cubicBezTo>
                    <a:pt x="2787" y="806"/>
                    <a:pt x="2787" y="796"/>
                    <a:pt x="2787" y="796"/>
                  </a:cubicBezTo>
                  <a:lnTo>
                    <a:pt x="2787" y="767"/>
                  </a:lnTo>
                  <a:cubicBezTo>
                    <a:pt x="2787" y="757"/>
                    <a:pt x="2777" y="747"/>
                    <a:pt x="2777" y="738"/>
                  </a:cubicBezTo>
                  <a:lnTo>
                    <a:pt x="2767" y="709"/>
                  </a:lnTo>
                  <a:cubicBezTo>
                    <a:pt x="2767" y="699"/>
                    <a:pt x="2767" y="699"/>
                    <a:pt x="2767" y="689"/>
                  </a:cubicBezTo>
                  <a:lnTo>
                    <a:pt x="2767" y="680"/>
                  </a:lnTo>
                  <a:cubicBezTo>
                    <a:pt x="2767" y="670"/>
                    <a:pt x="2767" y="660"/>
                    <a:pt x="2767" y="660"/>
                  </a:cubicBezTo>
                  <a:cubicBezTo>
                    <a:pt x="2757" y="650"/>
                    <a:pt x="2767" y="641"/>
                    <a:pt x="2757" y="631"/>
                  </a:cubicBezTo>
                  <a:lnTo>
                    <a:pt x="2748" y="602"/>
                  </a:lnTo>
                  <a:lnTo>
                    <a:pt x="2728" y="582"/>
                  </a:lnTo>
                  <a:cubicBezTo>
                    <a:pt x="2728" y="573"/>
                    <a:pt x="2728" y="563"/>
                    <a:pt x="2728" y="563"/>
                  </a:cubicBezTo>
                  <a:lnTo>
                    <a:pt x="2709" y="534"/>
                  </a:lnTo>
                  <a:lnTo>
                    <a:pt x="2699" y="515"/>
                  </a:lnTo>
                  <a:lnTo>
                    <a:pt x="2680" y="476"/>
                  </a:lnTo>
                  <a:lnTo>
                    <a:pt x="2670" y="447"/>
                  </a:lnTo>
                  <a:lnTo>
                    <a:pt x="2670" y="437"/>
                  </a:lnTo>
                  <a:lnTo>
                    <a:pt x="2631" y="369"/>
                  </a:lnTo>
                  <a:lnTo>
                    <a:pt x="2592" y="330"/>
                  </a:lnTo>
                  <a:lnTo>
                    <a:pt x="2573" y="301"/>
                  </a:lnTo>
                  <a:lnTo>
                    <a:pt x="2554" y="272"/>
                  </a:lnTo>
                  <a:lnTo>
                    <a:pt x="2534" y="252"/>
                  </a:lnTo>
                  <a:lnTo>
                    <a:pt x="2515" y="223"/>
                  </a:lnTo>
                  <a:cubicBezTo>
                    <a:pt x="2505" y="223"/>
                    <a:pt x="2505" y="214"/>
                    <a:pt x="2495" y="214"/>
                  </a:cubicBezTo>
                  <a:lnTo>
                    <a:pt x="2437" y="175"/>
                  </a:lnTo>
                  <a:lnTo>
                    <a:pt x="2408" y="155"/>
                  </a:lnTo>
                  <a:lnTo>
                    <a:pt x="2389" y="136"/>
                  </a:lnTo>
                  <a:lnTo>
                    <a:pt x="2379" y="126"/>
                  </a:lnTo>
                  <a:lnTo>
                    <a:pt x="2369" y="117"/>
                  </a:lnTo>
                  <a:lnTo>
                    <a:pt x="2340" y="97"/>
                  </a:lnTo>
                  <a:lnTo>
                    <a:pt x="2321" y="87"/>
                  </a:lnTo>
                  <a:lnTo>
                    <a:pt x="2301" y="68"/>
                  </a:lnTo>
                  <a:lnTo>
                    <a:pt x="2272" y="58"/>
                  </a:lnTo>
                  <a:lnTo>
                    <a:pt x="2262" y="49"/>
                  </a:lnTo>
                  <a:lnTo>
                    <a:pt x="2243" y="39"/>
                  </a:lnTo>
                  <a:lnTo>
                    <a:pt x="2224" y="29"/>
                  </a:lnTo>
                  <a:lnTo>
                    <a:pt x="2194" y="19"/>
                  </a:lnTo>
                  <a:lnTo>
                    <a:pt x="2175"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85;p38">
              <a:extLst>
                <a:ext uri="{FF2B5EF4-FFF2-40B4-BE49-F238E27FC236}">
                  <a16:creationId xmlns:a16="http://schemas.microsoft.com/office/drawing/2014/main" id="{63156474-2FE1-4AE9-B8D4-FAC00E49DD37}"/>
                </a:ext>
              </a:extLst>
            </p:cNvPr>
            <p:cNvSpPr/>
            <p:nvPr/>
          </p:nvSpPr>
          <p:spPr>
            <a:xfrm>
              <a:off x="3248225" y="3082300"/>
              <a:ext cx="102925" cy="59475"/>
            </a:xfrm>
            <a:custGeom>
              <a:avLst/>
              <a:gdLst/>
              <a:ahLst/>
              <a:cxnLst/>
              <a:rect l="l" t="t" r="r" b="b"/>
              <a:pathLst>
                <a:path w="4117" h="2379" extrusionOk="0">
                  <a:moveTo>
                    <a:pt x="17" y="1244"/>
                  </a:moveTo>
                  <a:cubicBezTo>
                    <a:pt x="11" y="1247"/>
                    <a:pt x="6" y="1250"/>
                    <a:pt x="1" y="1253"/>
                  </a:cubicBezTo>
                  <a:lnTo>
                    <a:pt x="17" y="1244"/>
                  </a:lnTo>
                  <a:close/>
                  <a:moveTo>
                    <a:pt x="3340" y="1"/>
                  </a:moveTo>
                  <a:lnTo>
                    <a:pt x="2020" y="117"/>
                  </a:lnTo>
                  <a:lnTo>
                    <a:pt x="1991" y="117"/>
                  </a:lnTo>
                  <a:lnTo>
                    <a:pt x="1952" y="127"/>
                  </a:lnTo>
                  <a:lnTo>
                    <a:pt x="1913" y="147"/>
                  </a:lnTo>
                  <a:lnTo>
                    <a:pt x="17" y="1244"/>
                  </a:lnTo>
                  <a:lnTo>
                    <a:pt x="17" y="1244"/>
                  </a:lnTo>
                  <a:cubicBezTo>
                    <a:pt x="43" y="1231"/>
                    <a:pt x="75" y="1224"/>
                    <a:pt x="108" y="1224"/>
                  </a:cubicBezTo>
                  <a:lnTo>
                    <a:pt x="1428" y="1107"/>
                  </a:lnTo>
                  <a:cubicBezTo>
                    <a:pt x="1467" y="1107"/>
                    <a:pt x="1515" y="1107"/>
                    <a:pt x="1554" y="1117"/>
                  </a:cubicBezTo>
                  <a:cubicBezTo>
                    <a:pt x="1593" y="1137"/>
                    <a:pt x="1641" y="1156"/>
                    <a:pt x="1680" y="1175"/>
                  </a:cubicBezTo>
                  <a:cubicBezTo>
                    <a:pt x="1729" y="1205"/>
                    <a:pt x="1767" y="1234"/>
                    <a:pt x="1816" y="1272"/>
                  </a:cubicBezTo>
                  <a:cubicBezTo>
                    <a:pt x="1855" y="1311"/>
                    <a:pt x="1894" y="1350"/>
                    <a:pt x="1932" y="1389"/>
                  </a:cubicBezTo>
                  <a:cubicBezTo>
                    <a:pt x="1971" y="1437"/>
                    <a:pt x="2010" y="1496"/>
                    <a:pt x="2039" y="1544"/>
                  </a:cubicBezTo>
                  <a:cubicBezTo>
                    <a:pt x="2068" y="1602"/>
                    <a:pt x="2097" y="1661"/>
                    <a:pt x="2127" y="1719"/>
                  </a:cubicBezTo>
                  <a:cubicBezTo>
                    <a:pt x="2136" y="1758"/>
                    <a:pt x="2146" y="1797"/>
                    <a:pt x="2156" y="1835"/>
                  </a:cubicBezTo>
                  <a:cubicBezTo>
                    <a:pt x="2165" y="1865"/>
                    <a:pt x="2175" y="1903"/>
                    <a:pt x="2185" y="1932"/>
                  </a:cubicBezTo>
                  <a:cubicBezTo>
                    <a:pt x="2185" y="1971"/>
                    <a:pt x="2195" y="2000"/>
                    <a:pt x="2195" y="2039"/>
                  </a:cubicBezTo>
                  <a:cubicBezTo>
                    <a:pt x="2195" y="2068"/>
                    <a:pt x="2195" y="2097"/>
                    <a:pt x="2195" y="2127"/>
                  </a:cubicBezTo>
                  <a:cubicBezTo>
                    <a:pt x="2185" y="2156"/>
                    <a:pt x="2185" y="2185"/>
                    <a:pt x="2175" y="2204"/>
                  </a:cubicBezTo>
                  <a:cubicBezTo>
                    <a:pt x="2165" y="2224"/>
                    <a:pt x="2156" y="2253"/>
                    <a:pt x="2146" y="2272"/>
                  </a:cubicBezTo>
                  <a:lnTo>
                    <a:pt x="2146" y="2282"/>
                  </a:lnTo>
                  <a:cubicBezTo>
                    <a:pt x="2136" y="2282"/>
                    <a:pt x="2136" y="2292"/>
                    <a:pt x="2127" y="2292"/>
                  </a:cubicBezTo>
                  <a:cubicBezTo>
                    <a:pt x="2107" y="2330"/>
                    <a:pt x="2078" y="2360"/>
                    <a:pt x="2049" y="2379"/>
                  </a:cubicBezTo>
                  <a:lnTo>
                    <a:pt x="3961" y="1263"/>
                  </a:lnTo>
                  <a:cubicBezTo>
                    <a:pt x="3990" y="1243"/>
                    <a:pt x="4019" y="1214"/>
                    <a:pt x="4039" y="1185"/>
                  </a:cubicBezTo>
                  <a:lnTo>
                    <a:pt x="4039" y="1175"/>
                  </a:lnTo>
                  <a:cubicBezTo>
                    <a:pt x="4048" y="1175"/>
                    <a:pt x="4048" y="1166"/>
                    <a:pt x="4048" y="1166"/>
                  </a:cubicBezTo>
                  <a:lnTo>
                    <a:pt x="4048" y="1156"/>
                  </a:lnTo>
                  <a:cubicBezTo>
                    <a:pt x="4048" y="1156"/>
                    <a:pt x="4048" y="1146"/>
                    <a:pt x="4058" y="1146"/>
                  </a:cubicBezTo>
                  <a:cubicBezTo>
                    <a:pt x="4068" y="1137"/>
                    <a:pt x="4068" y="1127"/>
                    <a:pt x="4068" y="1107"/>
                  </a:cubicBezTo>
                  <a:cubicBezTo>
                    <a:pt x="4078" y="1098"/>
                    <a:pt x="4068" y="1098"/>
                    <a:pt x="4068" y="1098"/>
                  </a:cubicBezTo>
                  <a:lnTo>
                    <a:pt x="4078" y="1069"/>
                  </a:lnTo>
                  <a:lnTo>
                    <a:pt x="4078" y="1039"/>
                  </a:lnTo>
                  <a:lnTo>
                    <a:pt x="4078" y="1020"/>
                  </a:lnTo>
                  <a:lnTo>
                    <a:pt x="4078" y="991"/>
                  </a:lnTo>
                  <a:cubicBezTo>
                    <a:pt x="4078" y="991"/>
                    <a:pt x="4078" y="981"/>
                    <a:pt x="4078" y="972"/>
                  </a:cubicBezTo>
                  <a:cubicBezTo>
                    <a:pt x="4078" y="962"/>
                    <a:pt x="4078" y="952"/>
                    <a:pt x="4078" y="942"/>
                  </a:cubicBezTo>
                  <a:lnTo>
                    <a:pt x="4116" y="913"/>
                  </a:lnTo>
                  <a:lnTo>
                    <a:pt x="4116" y="884"/>
                  </a:lnTo>
                  <a:lnTo>
                    <a:pt x="4116" y="855"/>
                  </a:lnTo>
                  <a:lnTo>
                    <a:pt x="4116" y="836"/>
                  </a:lnTo>
                  <a:lnTo>
                    <a:pt x="4116" y="816"/>
                  </a:lnTo>
                  <a:cubicBezTo>
                    <a:pt x="4116" y="807"/>
                    <a:pt x="4116" y="797"/>
                    <a:pt x="4116" y="787"/>
                  </a:cubicBezTo>
                  <a:cubicBezTo>
                    <a:pt x="4116" y="777"/>
                    <a:pt x="4116" y="768"/>
                    <a:pt x="4116" y="758"/>
                  </a:cubicBezTo>
                  <a:cubicBezTo>
                    <a:pt x="4116" y="748"/>
                    <a:pt x="4116" y="739"/>
                    <a:pt x="4107" y="729"/>
                  </a:cubicBezTo>
                  <a:lnTo>
                    <a:pt x="4107" y="709"/>
                  </a:lnTo>
                  <a:lnTo>
                    <a:pt x="4107" y="680"/>
                  </a:lnTo>
                  <a:cubicBezTo>
                    <a:pt x="4107" y="671"/>
                    <a:pt x="4107" y="661"/>
                    <a:pt x="4097" y="651"/>
                  </a:cubicBezTo>
                  <a:lnTo>
                    <a:pt x="4087" y="622"/>
                  </a:lnTo>
                  <a:lnTo>
                    <a:pt x="4078" y="603"/>
                  </a:lnTo>
                  <a:lnTo>
                    <a:pt x="4068" y="574"/>
                  </a:lnTo>
                  <a:lnTo>
                    <a:pt x="4048" y="544"/>
                  </a:lnTo>
                  <a:lnTo>
                    <a:pt x="4039" y="525"/>
                  </a:lnTo>
                  <a:lnTo>
                    <a:pt x="4029" y="496"/>
                  </a:lnTo>
                  <a:lnTo>
                    <a:pt x="4010" y="467"/>
                  </a:lnTo>
                  <a:lnTo>
                    <a:pt x="3990" y="428"/>
                  </a:lnTo>
                  <a:cubicBezTo>
                    <a:pt x="3980" y="399"/>
                    <a:pt x="3961" y="379"/>
                    <a:pt x="3951" y="360"/>
                  </a:cubicBezTo>
                  <a:lnTo>
                    <a:pt x="3922" y="312"/>
                  </a:lnTo>
                  <a:lnTo>
                    <a:pt x="3893" y="282"/>
                  </a:lnTo>
                  <a:lnTo>
                    <a:pt x="3883" y="273"/>
                  </a:lnTo>
                  <a:lnTo>
                    <a:pt x="3874" y="263"/>
                  </a:lnTo>
                  <a:cubicBezTo>
                    <a:pt x="3874" y="253"/>
                    <a:pt x="3864" y="244"/>
                    <a:pt x="3854" y="244"/>
                  </a:cubicBezTo>
                  <a:lnTo>
                    <a:pt x="3835" y="214"/>
                  </a:lnTo>
                  <a:lnTo>
                    <a:pt x="3815" y="195"/>
                  </a:lnTo>
                  <a:lnTo>
                    <a:pt x="3796" y="176"/>
                  </a:lnTo>
                  <a:cubicBezTo>
                    <a:pt x="3786" y="166"/>
                    <a:pt x="3777" y="156"/>
                    <a:pt x="3767" y="156"/>
                  </a:cubicBezTo>
                  <a:lnTo>
                    <a:pt x="3767" y="147"/>
                  </a:lnTo>
                  <a:lnTo>
                    <a:pt x="3748" y="137"/>
                  </a:lnTo>
                  <a:lnTo>
                    <a:pt x="3728" y="117"/>
                  </a:lnTo>
                  <a:lnTo>
                    <a:pt x="3699" y="98"/>
                  </a:lnTo>
                  <a:lnTo>
                    <a:pt x="3680" y="79"/>
                  </a:lnTo>
                  <a:lnTo>
                    <a:pt x="3660" y="69"/>
                  </a:lnTo>
                  <a:lnTo>
                    <a:pt x="3641" y="49"/>
                  </a:lnTo>
                  <a:lnTo>
                    <a:pt x="3621" y="40"/>
                  </a:lnTo>
                  <a:lnTo>
                    <a:pt x="3602" y="30"/>
                  </a:lnTo>
                  <a:lnTo>
                    <a:pt x="3583" y="20"/>
                  </a:lnTo>
                  <a:lnTo>
                    <a:pt x="3563" y="11"/>
                  </a:lnTo>
                  <a:lnTo>
                    <a:pt x="3544" y="11"/>
                  </a:lnTo>
                  <a:lnTo>
                    <a:pt x="3515" y="1"/>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86;p38">
              <a:extLst>
                <a:ext uri="{FF2B5EF4-FFF2-40B4-BE49-F238E27FC236}">
                  <a16:creationId xmlns:a16="http://schemas.microsoft.com/office/drawing/2014/main" id="{965A4E9A-950A-4028-BD37-60E02F09C621}"/>
                </a:ext>
              </a:extLst>
            </p:cNvPr>
            <p:cNvSpPr/>
            <p:nvPr/>
          </p:nvSpPr>
          <p:spPr>
            <a:xfrm>
              <a:off x="3352325" y="3205825"/>
              <a:ext cx="70175" cy="86650"/>
            </a:xfrm>
            <a:custGeom>
              <a:avLst/>
              <a:gdLst/>
              <a:ahLst/>
              <a:cxnLst/>
              <a:rect l="l" t="t" r="r" b="b"/>
              <a:pathLst>
                <a:path w="2807" h="3466" extrusionOk="0">
                  <a:moveTo>
                    <a:pt x="2030" y="0"/>
                  </a:moveTo>
                  <a:lnTo>
                    <a:pt x="2000" y="10"/>
                  </a:lnTo>
                  <a:cubicBezTo>
                    <a:pt x="1981" y="10"/>
                    <a:pt x="1971" y="20"/>
                    <a:pt x="1952" y="30"/>
                  </a:cubicBezTo>
                  <a:lnTo>
                    <a:pt x="40" y="1136"/>
                  </a:lnTo>
                  <a:cubicBezTo>
                    <a:pt x="69" y="1126"/>
                    <a:pt x="98" y="1117"/>
                    <a:pt x="127" y="1107"/>
                  </a:cubicBezTo>
                  <a:lnTo>
                    <a:pt x="214" y="1107"/>
                  </a:lnTo>
                  <a:cubicBezTo>
                    <a:pt x="244" y="1117"/>
                    <a:pt x="273" y="1117"/>
                    <a:pt x="312" y="1126"/>
                  </a:cubicBezTo>
                  <a:cubicBezTo>
                    <a:pt x="341" y="1146"/>
                    <a:pt x="379" y="1155"/>
                    <a:pt x="409" y="1175"/>
                  </a:cubicBezTo>
                  <a:cubicBezTo>
                    <a:pt x="457" y="1204"/>
                    <a:pt x="496" y="1233"/>
                    <a:pt x="535" y="1272"/>
                  </a:cubicBezTo>
                  <a:cubicBezTo>
                    <a:pt x="583" y="1311"/>
                    <a:pt x="622" y="1359"/>
                    <a:pt x="661" y="1408"/>
                  </a:cubicBezTo>
                  <a:cubicBezTo>
                    <a:pt x="690" y="1437"/>
                    <a:pt x="709" y="1476"/>
                    <a:pt x="739" y="1515"/>
                  </a:cubicBezTo>
                  <a:lnTo>
                    <a:pt x="748" y="1534"/>
                  </a:lnTo>
                  <a:cubicBezTo>
                    <a:pt x="768" y="1573"/>
                    <a:pt x="797" y="1612"/>
                    <a:pt x="816" y="1651"/>
                  </a:cubicBezTo>
                  <a:cubicBezTo>
                    <a:pt x="836" y="1689"/>
                    <a:pt x="845" y="1738"/>
                    <a:pt x="865" y="1777"/>
                  </a:cubicBezTo>
                  <a:cubicBezTo>
                    <a:pt x="874" y="1816"/>
                    <a:pt x="894" y="1854"/>
                    <a:pt x="904" y="1893"/>
                  </a:cubicBezTo>
                  <a:cubicBezTo>
                    <a:pt x="904" y="1932"/>
                    <a:pt x="913" y="1981"/>
                    <a:pt x="913" y="2019"/>
                  </a:cubicBezTo>
                  <a:cubicBezTo>
                    <a:pt x="913" y="2058"/>
                    <a:pt x="913" y="2087"/>
                    <a:pt x="913" y="2126"/>
                  </a:cubicBezTo>
                  <a:cubicBezTo>
                    <a:pt x="913" y="2165"/>
                    <a:pt x="904" y="2194"/>
                    <a:pt x="894" y="2223"/>
                  </a:cubicBezTo>
                  <a:cubicBezTo>
                    <a:pt x="884" y="2252"/>
                    <a:pt x="865" y="2281"/>
                    <a:pt x="845" y="2311"/>
                  </a:cubicBezTo>
                  <a:lnTo>
                    <a:pt x="79" y="3388"/>
                  </a:lnTo>
                  <a:cubicBezTo>
                    <a:pt x="59" y="3417"/>
                    <a:pt x="30" y="3446"/>
                    <a:pt x="1" y="3466"/>
                  </a:cubicBezTo>
                  <a:lnTo>
                    <a:pt x="1913" y="2349"/>
                  </a:lnTo>
                  <a:cubicBezTo>
                    <a:pt x="1942" y="2330"/>
                    <a:pt x="1971" y="2311"/>
                    <a:pt x="2000" y="2281"/>
                  </a:cubicBezTo>
                  <a:lnTo>
                    <a:pt x="2758" y="1194"/>
                  </a:lnTo>
                  <a:lnTo>
                    <a:pt x="2767" y="1185"/>
                  </a:lnTo>
                  <a:cubicBezTo>
                    <a:pt x="2777" y="1175"/>
                    <a:pt x="2787" y="1165"/>
                    <a:pt x="2787" y="1146"/>
                  </a:cubicBezTo>
                  <a:cubicBezTo>
                    <a:pt x="2796" y="1136"/>
                    <a:pt x="2796" y="1126"/>
                    <a:pt x="2806" y="1117"/>
                  </a:cubicBezTo>
                  <a:cubicBezTo>
                    <a:pt x="2806" y="1107"/>
                    <a:pt x="2806" y="1097"/>
                    <a:pt x="2806" y="1088"/>
                  </a:cubicBezTo>
                  <a:lnTo>
                    <a:pt x="2806" y="1068"/>
                  </a:lnTo>
                  <a:lnTo>
                    <a:pt x="2806" y="1039"/>
                  </a:lnTo>
                  <a:lnTo>
                    <a:pt x="2806" y="1020"/>
                  </a:lnTo>
                  <a:cubicBezTo>
                    <a:pt x="2806" y="1010"/>
                    <a:pt x="2806" y="1000"/>
                    <a:pt x="2806" y="1000"/>
                  </a:cubicBezTo>
                  <a:cubicBezTo>
                    <a:pt x="2806" y="990"/>
                    <a:pt x="2806" y="981"/>
                    <a:pt x="2806" y="971"/>
                  </a:cubicBezTo>
                  <a:cubicBezTo>
                    <a:pt x="2806" y="961"/>
                    <a:pt x="2806" y="961"/>
                    <a:pt x="2806" y="952"/>
                  </a:cubicBezTo>
                  <a:lnTo>
                    <a:pt x="2796" y="893"/>
                  </a:lnTo>
                  <a:cubicBezTo>
                    <a:pt x="2796" y="884"/>
                    <a:pt x="2796" y="874"/>
                    <a:pt x="2796" y="874"/>
                  </a:cubicBezTo>
                  <a:lnTo>
                    <a:pt x="2796" y="864"/>
                  </a:lnTo>
                  <a:lnTo>
                    <a:pt x="2796" y="845"/>
                  </a:lnTo>
                  <a:lnTo>
                    <a:pt x="2796" y="816"/>
                  </a:lnTo>
                  <a:lnTo>
                    <a:pt x="2796" y="787"/>
                  </a:lnTo>
                  <a:cubicBezTo>
                    <a:pt x="2796" y="777"/>
                    <a:pt x="2796" y="767"/>
                    <a:pt x="2796" y="767"/>
                  </a:cubicBezTo>
                  <a:lnTo>
                    <a:pt x="2796" y="748"/>
                  </a:lnTo>
                  <a:cubicBezTo>
                    <a:pt x="2796" y="748"/>
                    <a:pt x="2796" y="738"/>
                    <a:pt x="2796" y="738"/>
                  </a:cubicBezTo>
                  <a:cubicBezTo>
                    <a:pt x="2796" y="728"/>
                    <a:pt x="2796" y="719"/>
                    <a:pt x="2796" y="709"/>
                  </a:cubicBezTo>
                  <a:lnTo>
                    <a:pt x="2787" y="680"/>
                  </a:lnTo>
                  <a:cubicBezTo>
                    <a:pt x="2787" y="670"/>
                    <a:pt x="2787" y="660"/>
                    <a:pt x="2777" y="651"/>
                  </a:cubicBezTo>
                  <a:cubicBezTo>
                    <a:pt x="2777" y="651"/>
                    <a:pt x="2777" y="641"/>
                    <a:pt x="2767" y="631"/>
                  </a:cubicBezTo>
                  <a:lnTo>
                    <a:pt x="2767" y="602"/>
                  </a:lnTo>
                  <a:cubicBezTo>
                    <a:pt x="2767" y="593"/>
                    <a:pt x="2758" y="593"/>
                    <a:pt x="2758" y="583"/>
                  </a:cubicBezTo>
                  <a:cubicBezTo>
                    <a:pt x="2748" y="573"/>
                    <a:pt x="2748" y="563"/>
                    <a:pt x="2748" y="554"/>
                  </a:cubicBezTo>
                  <a:lnTo>
                    <a:pt x="2738" y="534"/>
                  </a:lnTo>
                  <a:lnTo>
                    <a:pt x="2719" y="505"/>
                  </a:lnTo>
                  <a:lnTo>
                    <a:pt x="2709" y="486"/>
                  </a:lnTo>
                  <a:lnTo>
                    <a:pt x="2699" y="457"/>
                  </a:lnTo>
                  <a:lnTo>
                    <a:pt x="2670" y="408"/>
                  </a:lnTo>
                  <a:cubicBezTo>
                    <a:pt x="2670" y="408"/>
                    <a:pt x="2660" y="398"/>
                    <a:pt x="2660" y="389"/>
                  </a:cubicBezTo>
                  <a:lnTo>
                    <a:pt x="2651" y="369"/>
                  </a:lnTo>
                  <a:lnTo>
                    <a:pt x="2631" y="340"/>
                  </a:lnTo>
                  <a:lnTo>
                    <a:pt x="2602" y="301"/>
                  </a:lnTo>
                  <a:lnTo>
                    <a:pt x="2573" y="272"/>
                  </a:lnTo>
                  <a:lnTo>
                    <a:pt x="2573" y="263"/>
                  </a:lnTo>
                  <a:lnTo>
                    <a:pt x="2554" y="243"/>
                  </a:lnTo>
                  <a:cubicBezTo>
                    <a:pt x="2554" y="233"/>
                    <a:pt x="2544" y="233"/>
                    <a:pt x="2534" y="224"/>
                  </a:cubicBezTo>
                  <a:cubicBezTo>
                    <a:pt x="2534" y="214"/>
                    <a:pt x="2525" y="204"/>
                    <a:pt x="2515" y="195"/>
                  </a:cubicBezTo>
                  <a:lnTo>
                    <a:pt x="2495" y="175"/>
                  </a:lnTo>
                  <a:lnTo>
                    <a:pt x="2476" y="156"/>
                  </a:lnTo>
                  <a:cubicBezTo>
                    <a:pt x="2466" y="146"/>
                    <a:pt x="2457" y="146"/>
                    <a:pt x="2447" y="136"/>
                  </a:cubicBezTo>
                  <a:cubicBezTo>
                    <a:pt x="2437" y="136"/>
                    <a:pt x="2437" y="127"/>
                    <a:pt x="2427" y="127"/>
                  </a:cubicBezTo>
                  <a:lnTo>
                    <a:pt x="2408" y="107"/>
                  </a:lnTo>
                  <a:lnTo>
                    <a:pt x="2389" y="88"/>
                  </a:lnTo>
                  <a:lnTo>
                    <a:pt x="2360" y="68"/>
                  </a:lnTo>
                  <a:lnTo>
                    <a:pt x="2340" y="59"/>
                  </a:lnTo>
                  <a:lnTo>
                    <a:pt x="2321" y="39"/>
                  </a:lnTo>
                  <a:lnTo>
                    <a:pt x="2301" y="30"/>
                  </a:lnTo>
                  <a:lnTo>
                    <a:pt x="2282" y="20"/>
                  </a:lnTo>
                  <a:lnTo>
                    <a:pt x="2262" y="10"/>
                  </a:lnTo>
                  <a:lnTo>
                    <a:pt x="2243" y="0"/>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87;p38">
              <a:extLst>
                <a:ext uri="{FF2B5EF4-FFF2-40B4-BE49-F238E27FC236}">
                  <a16:creationId xmlns:a16="http://schemas.microsoft.com/office/drawing/2014/main" id="{56F8673D-E8D5-4FFF-B8F2-928E3CE4B720}"/>
                </a:ext>
              </a:extLst>
            </p:cNvPr>
            <p:cNvSpPr/>
            <p:nvPr/>
          </p:nvSpPr>
          <p:spPr>
            <a:xfrm>
              <a:off x="3547200" y="3317700"/>
              <a:ext cx="88825" cy="108000"/>
            </a:xfrm>
            <a:custGeom>
              <a:avLst/>
              <a:gdLst/>
              <a:ahLst/>
              <a:cxnLst/>
              <a:rect l="l" t="t" r="r" b="b"/>
              <a:pathLst>
                <a:path w="3553" h="4320" extrusionOk="0">
                  <a:moveTo>
                    <a:pt x="19" y="1106"/>
                  </a:moveTo>
                  <a:cubicBezTo>
                    <a:pt x="12" y="1109"/>
                    <a:pt x="6" y="1112"/>
                    <a:pt x="0" y="1116"/>
                  </a:cubicBezTo>
                  <a:lnTo>
                    <a:pt x="19" y="1106"/>
                  </a:lnTo>
                  <a:close/>
                  <a:moveTo>
                    <a:pt x="2009" y="0"/>
                  </a:moveTo>
                  <a:lnTo>
                    <a:pt x="1980" y="10"/>
                  </a:lnTo>
                  <a:cubicBezTo>
                    <a:pt x="1961" y="19"/>
                    <a:pt x="1951" y="29"/>
                    <a:pt x="1932" y="29"/>
                  </a:cubicBezTo>
                  <a:lnTo>
                    <a:pt x="19" y="1106"/>
                  </a:lnTo>
                  <a:lnTo>
                    <a:pt x="19" y="1106"/>
                  </a:lnTo>
                  <a:cubicBezTo>
                    <a:pt x="45" y="1093"/>
                    <a:pt x="76" y="1087"/>
                    <a:pt x="107" y="1087"/>
                  </a:cubicBezTo>
                  <a:cubicBezTo>
                    <a:pt x="146" y="1087"/>
                    <a:pt x="184" y="1087"/>
                    <a:pt x="223" y="1097"/>
                  </a:cubicBezTo>
                  <a:cubicBezTo>
                    <a:pt x="272" y="1107"/>
                    <a:pt x="311" y="1126"/>
                    <a:pt x="359" y="1155"/>
                  </a:cubicBezTo>
                  <a:cubicBezTo>
                    <a:pt x="398" y="1184"/>
                    <a:pt x="447" y="1213"/>
                    <a:pt x="485" y="1252"/>
                  </a:cubicBezTo>
                  <a:cubicBezTo>
                    <a:pt x="534" y="1291"/>
                    <a:pt x="573" y="1330"/>
                    <a:pt x="612" y="1378"/>
                  </a:cubicBezTo>
                  <a:cubicBezTo>
                    <a:pt x="650" y="1427"/>
                    <a:pt x="680" y="1475"/>
                    <a:pt x="718" y="1524"/>
                  </a:cubicBezTo>
                  <a:cubicBezTo>
                    <a:pt x="747" y="1582"/>
                    <a:pt x="777" y="1640"/>
                    <a:pt x="796" y="1708"/>
                  </a:cubicBezTo>
                  <a:lnTo>
                    <a:pt x="1572" y="3669"/>
                  </a:lnTo>
                  <a:cubicBezTo>
                    <a:pt x="1592" y="3708"/>
                    <a:pt x="1602" y="3737"/>
                    <a:pt x="1611" y="3776"/>
                  </a:cubicBezTo>
                  <a:cubicBezTo>
                    <a:pt x="1621" y="3815"/>
                    <a:pt x="1631" y="3853"/>
                    <a:pt x="1631" y="3883"/>
                  </a:cubicBezTo>
                  <a:cubicBezTo>
                    <a:pt x="1640" y="3912"/>
                    <a:pt x="1640" y="3951"/>
                    <a:pt x="1640" y="3980"/>
                  </a:cubicBezTo>
                  <a:cubicBezTo>
                    <a:pt x="1640" y="4009"/>
                    <a:pt x="1640" y="4038"/>
                    <a:pt x="1640" y="4067"/>
                  </a:cubicBezTo>
                  <a:cubicBezTo>
                    <a:pt x="1640" y="4096"/>
                    <a:pt x="1631" y="4125"/>
                    <a:pt x="1621" y="4154"/>
                  </a:cubicBezTo>
                  <a:cubicBezTo>
                    <a:pt x="1621" y="4174"/>
                    <a:pt x="1611" y="4193"/>
                    <a:pt x="1602" y="4213"/>
                  </a:cubicBezTo>
                  <a:cubicBezTo>
                    <a:pt x="1602" y="4222"/>
                    <a:pt x="1602" y="4222"/>
                    <a:pt x="1602" y="4222"/>
                  </a:cubicBezTo>
                  <a:lnTo>
                    <a:pt x="1582" y="4242"/>
                  </a:lnTo>
                  <a:cubicBezTo>
                    <a:pt x="1563" y="4271"/>
                    <a:pt x="1534" y="4300"/>
                    <a:pt x="1505" y="4319"/>
                  </a:cubicBezTo>
                  <a:lnTo>
                    <a:pt x="3417" y="3213"/>
                  </a:lnTo>
                  <a:cubicBezTo>
                    <a:pt x="3446" y="3193"/>
                    <a:pt x="3475" y="3164"/>
                    <a:pt x="3494" y="3135"/>
                  </a:cubicBezTo>
                  <a:lnTo>
                    <a:pt x="3504" y="3126"/>
                  </a:lnTo>
                  <a:cubicBezTo>
                    <a:pt x="3504" y="3116"/>
                    <a:pt x="3504" y="3116"/>
                    <a:pt x="3514" y="3116"/>
                  </a:cubicBezTo>
                  <a:lnTo>
                    <a:pt x="3514" y="3106"/>
                  </a:lnTo>
                  <a:cubicBezTo>
                    <a:pt x="3514" y="3106"/>
                    <a:pt x="3514" y="3096"/>
                    <a:pt x="3523" y="3087"/>
                  </a:cubicBezTo>
                  <a:cubicBezTo>
                    <a:pt x="3523" y="3077"/>
                    <a:pt x="3523" y="3067"/>
                    <a:pt x="3533" y="3058"/>
                  </a:cubicBezTo>
                  <a:cubicBezTo>
                    <a:pt x="3533" y="3048"/>
                    <a:pt x="3533" y="3048"/>
                    <a:pt x="3533" y="3038"/>
                  </a:cubicBezTo>
                  <a:cubicBezTo>
                    <a:pt x="3533" y="3028"/>
                    <a:pt x="3533" y="3019"/>
                    <a:pt x="3533" y="3009"/>
                  </a:cubicBezTo>
                  <a:cubicBezTo>
                    <a:pt x="3533" y="2999"/>
                    <a:pt x="3533" y="2990"/>
                    <a:pt x="3543" y="2980"/>
                  </a:cubicBezTo>
                  <a:cubicBezTo>
                    <a:pt x="3543" y="2980"/>
                    <a:pt x="3543" y="2970"/>
                    <a:pt x="3543" y="2960"/>
                  </a:cubicBezTo>
                  <a:lnTo>
                    <a:pt x="3543" y="2931"/>
                  </a:lnTo>
                  <a:lnTo>
                    <a:pt x="3543" y="2912"/>
                  </a:lnTo>
                  <a:lnTo>
                    <a:pt x="3543" y="2883"/>
                  </a:lnTo>
                  <a:cubicBezTo>
                    <a:pt x="3543" y="2880"/>
                    <a:pt x="3544" y="2879"/>
                    <a:pt x="3545" y="2879"/>
                  </a:cubicBezTo>
                  <a:cubicBezTo>
                    <a:pt x="3548" y="2879"/>
                    <a:pt x="3553" y="2883"/>
                    <a:pt x="3553" y="2883"/>
                  </a:cubicBezTo>
                  <a:lnTo>
                    <a:pt x="3553" y="2873"/>
                  </a:lnTo>
                  <a:cubicBezTo>
                    <a:pt x="3553" y="2863"/>
                    <a:pt x="3553" y="2854"/>
                    <a:pt x="3553" y="2844"/>
                  </a:cubicBezTo>
                  <a:lnTo>
                    <a:pt x="3553" y="2825"/>
                  </a:lnTo>
                  <a:lnTo>
                    <a:pt x="3553" y="2795"/>
                  </a:lnTo>
                  <a:cubicBezTo>
                    <a:pt x="3553" y="2786"/>
                    <a:pt x="3553" y="2786"/>
                    <a:pt x="3553" y="2776"/>
                  </a:cubicBezTo>
                  <a:lnTo>
                    <a:pt x="3553" y="2766"/>
                  </a:lnTo>
                  <a:lnTo>
                    <a:pt x="3553" y="2747"/>
                  </a:lnTo>
                  <a:lnTo>
                    <a:pt x="3553" y="2718"/>
                  </a:lnTo>
                  <a:cubicBezTo>
                    <a:pt x="3553" y="2708"/>
                    <a:pt x="3553" y="2698"/>
                    <a:pt x="3553" y="2689"/>
                  </a:cubicBezTo>
                  <a:lnTo>
                    <a:pt x="3553" y="2669"/>
                  </a:lnTo>
                  <a:lnTo>
                    <a:pt x="3514" y="2640"/>
                  </a:lnTo>
                  <a:cubicBezTo>
                    <a:pt x="3514" y="2630"/>
                    <a:pt x="3504" y="2621"/>
                    <a:pt x="3504" y="2611"/>
                  </a:cubicBezTo>
                  <a:cubicBezTo>
                    <a:pt x="3504" y="2601"/>
                    <a:pt x="3504" y="2592"/>
                    <a:pt x="3494" y="2582"/>
                  </a:cubicBezTo>
                  <a:cubicBezTo>
                    <a:pt x="3494" y="2572"/>
                    <a:pt x="3494" y="2563"/>
                    <a:pt x="3485" y="2553"/>
                  </a:cubicBezTo>
                  <a:lnTo>
                    <a:pt x="2728" y="602"/>
                  </a:lnTo>
                  <a:lnTo>
                    <a:pt x="2718" y="573"/>
                  </a:lnTo>
                  <a:cubicBezTo>
                    <a:pt x="2718" y="563"/>
                    <a:pt x="2718" y="563"/>
                    <a:pt x="2708" y="553"/>
                  </a:cubicBezTo>
                  <a:lnTo>
                    <a:pt x="2698" y="524"/>
                  </a:lnTo>
                  <a:lnTo>
                    <a:pt x="2679" y="505"/>
                  </a:lnTo>
                  <a:cubicBezTo>
                    <a:pt x="2679" y="495"/>
                    <a:pt x="2669" y="485"/>
                    <a:pt x="2669" y="466"/>
                  </a:cubicBezTo>
                  <a:cubicBezTo>
                    <a:pt x="2660" y="456"/>
                    <a:pt x="2650" y="447"/>
                    <a:pt x="2640" y="427"/>
                  </a:cubicBezTo>
                  <a:cubicBezTo>
                    <a:pt x="2630" y="408"/>
                    <a:pt x="2621" y="388"/>
                    <a:pt x="2601" y="359"/>
                  </a:cubicBezTo>
                  <a:cubicBezTo>
                    <a:pt x="2592" y="349"/>
                    <a:pt x="2582" y="330"/>
                    <a:pt x="2572" y="320"/>
                  </a:cubicBezTo>
                  <a:lnTo>
                    <a:pt x="2553" y="291"/>
                  </a:lnTo>
                  <a:cubicBezTo>
                    <a:pt x="2553" y="291"/>
                    <a:pt x="2543" y="282"/>
                    <a:pt x="2543" y="272"/>
                  </a:cubicBezTo>
                  <a:lnTo>
                    <a:pt x="2514" y="243"/>
                  </a:lnTo>
                  <a:lnTo>
                    <a:pt x="2495" y="223"/>
                  </a:lnTo>
                  <a:lnTo>
                    <a:pt x="2475" y="204"/>
                  </a:lnTo>
                  <a:lnTo>
                    <a:pt x="2456" y="175"/>
                  </a:lnTo>
                  <a:lnTo>
                    <a:pt x="2427" y="155"/>
                  </a:lnTo>
                  <a:lnTo>
                    <a:pt x="2427" y="146"/>
                  </a:lnTo>
                  <a:lnTo>
                    <a:pt x="2407" y="136"/>
                  </a:lnTo>
                  <a:lnTo>
                    <a:pt x="2388" y="117"/>
                  </a:lnTo>
                  <a:lnTo>
                    <a:pt x="2368" y="97"/>
                  </a:lnTo>
                  <a:lnTo>
                    <a:pt x="2339" y="87"/>
                  </a:lnTo>
                  <a:lnTo>
                    <a:pt x="2320" y="68"/>
                  </a:lnTo>
                  <a:lnTo>
                    <a:pt x="2300" y="58"/>
                  </a:lnTo>
                  <a:lnTo>
                    <a:pt x="2281" y="49"/>
                  </a:lnTo>
                  <a:lnTo>
                    <a:pt x="2262" y="39"/>
                  </a:lnTo>
                  <a:lnTo>
                    <a:pt x="2242" y="29"/>
                  </a:lnTo>
                  <a:lnTo>
                    <a:pt x="2223" y="19"/>
                  </a:lnTo>
                  <a:lnTo>
                    <a:pt x="2203" y="10"/>
                  </a:lnTo>
                  <a:lnTo>
                    <a:pt x="217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88;p38">
              <a:extLst>
                <a:ext uri="{FF2B5EF4-FFF2-40B4-BE49-F238E27FC236}">
                  <a16:creationId xmlns:a16="http://schemas.microsoft.com/office/drawing/2014/main" id="{1521C14C-FE1F-4C49-8ADB-370BF908EF71}"/>
                </a:ext>
              </a:extLst>
            </p:cNvPr>
            <p:cNvSpPr/>
            <p:nvPr/>
          </p:nvSpPr>
          <p:spPr>
            <a:xfrm>
              <a:off x="3249925" y="2818050"/>
              <a:ext cx="102200" cy="100500"/>
            </a:xfrm>
            <a:custGeom>
              <a:avLst/>
              <a:gdLst/>
              <a:ahLst/>
              <a:cxnLst/>
              <a:rect l="l" t="t" r="r" b="b"/>
              <a:pathLst>
                <a:path w="4088" h="4020" extrusionOk="0">
                  <a:moveTo>
                    <a:pt x="1991" y="1"/>
                  </a:moveTo>
                  <a:lnTo>
                    <a:pt x="1952" y="10"/>
                  </a:lnTo>
                  <a:cubicBezTo>
                    <a:pt x="1932" y="10"/>
                    <a:pt x="1923" y="20"/>
                    <a:pt x="1913" y="30"/>
                  </a:cubicBezTo>
                  <a:lnTo>
                    <a:pt x="1" y="1136"/>
                  </a:lnTo>
                  <a:cubicBezTo>
                    <a:pt x="20" y="1127"/>
                    <a:pt x="49" y="1117"/>
                    <a:pt x="79" y="1107"/>
                  </a:cubicBezTo>
                  <a:lnTo>
                    <a:pt x="166" y="1107"/>
                  </a:lnTo>
                  <a:cubicBezTo>
                    <a:pt x="195" y="1117"/>
                    <a:pt x="224" y="1117"/>
                    <a:pt x="263" y="1127"/>
                  </a:cubicBezTo>
                  <a:cubicBezTo>
                    <a:pt x="292" y="1146"/>
                    <a:pt x="331" y="1156"/>
                    <a:pt x="360" y="1175"/>
                  </a:cubicBezTo>
                  <a:cubicBezTo>
                    <a:pt x="409" y="1204"/>
                    <a:pt x="447" y="1233"/>
                    <a:pt x="486" y="1272"/>
                  </a:cubicBezTo>
                  <a:cubicBezTo>
                    <a:pt x="535" y="1311"/>
                    <a:pt x="574" y="1360"/>
                    <a:pt x="612" y="1398"/>
                  </a:cubicBezTo>
                  <a:lnTo>
                    <a:pt x="1923" y="3039"/>
                  </a:lnTo>
                  <a:cubicBezTo>
                    <a:pt x="1952" y="3078"/>
                    <a:pt x="1981" y="3116"/>
                    <a:pt x="2010" y="3155"/>
                  </a:cubicBezTo>
                  <a:lnTo>
                    <a:pt x="2020" y="3165"/>
                  </a:lnTo>
                  <a:cubicBezTo>
                    <a:pt x="2039" y="3204"/>
                    <a:pt x="2059" y="3252"/>
                    <a:pt x="2078" y="3291"/>
                  </a:cubicBezTo>
                  <a:cubicBezTo>
                    <a:pt x="2097" y="3330"/>
                    <a:pt x="2117" y="3369"/>
                    <a:pt x="2127" y="3408"/>
                  </a:cubicBezTo>
                  <a:cubicBezTo>
                    <a:pt x="2146" y="3446"/>
                    <a:pt x="2156" y="3495"/>
                    <a:pt x="2165" y="3534"/>
                  </a:cubicBezTo>
                  <a:cubicBezTo>
                    <a:pt x="2175" y="3573"/>
                    <a:pt x="2175" y="3611"/>
                    <a:pt x="2185" y="3650"/>
                  </a:cubicBezTo>
                  <a:cubicBezTo>
                    <a:pt x="2185" y="3689"/>
                    <a:pt x="2185" y="3728"/>
                    <a:pt x="2185" y="3767"/>
                  </a:cubicBezTo>
                  <a:cubicBezTo>
                    <a:pt x="2175" y="3796"/>
                    <a:pt x="2165" y="3835"/>
                    <a:pt x="2156" y="3864"/>
                  </a:cubicBezTo>
                  <a:cubicBezTo>
                    <a:pt x="2146" y="3893"/>
                    <a:pt x="2136" y="3922"/>
                    <a:pt x="2117" y="3951"/>
                  </a:cubicBezTo>
                  <a:cubicBezTo>
                    <a:pt x="2106" y="3968"/>
                    <a:pt x="2091" y="3982"/>
                    <a:pt x="2074" y="3994"/>
                  </a:cubicBezTo>
                  <a:lnTo>
                    <a:pt x="2074" y="3994"/>
                  </a:lnTo>
                  <a:lnTo>
                    <a:pt x="3951" y="2913"/>
                  </a:lnTo>
                  <a:cubicBezTo>
                    <a:pt x="3980" y="2893"/>
                    <a:pt x="4010" y="2864"/>
                    <a:pt x="4029" y="2835"/>
                  </a:cubicBezTo>
                  <a:lnTo>
                    <a:pt x="4039" y="2825"/>
                  </a:lnTo>
                  <a:cubicBezTo>
                    <a:pt x="4039" y="2816"/>
                    <a:pt x="4048" y="2796"/>
                    <a:pt x="4058" y="2786"/>
                  </a:cubicBezTo>
                  <a:cubicBezTo>
                    <a:pt x="4058" y="2777"/>
                    <a:pt x="4068" y="2767"/>
                    <a:pt x="4068" y="2757"/>
                  </a:cubicBezTo>
                  <a:lnTo>
                    <a:pt x="4068" y="2748"/>
                  </a:lnTo>
                  <a:cubicBezTo>
                    <a:pt x="4068" y="2738"/>
                    <a:pt x="4078" y="2738"/>
                    <a:pt x="4078" y="2728"/>
                  </a:cubicBezTo>
                  <a:lnTo>
                    <a:pt x="4087" y="2699"/>
                  </a:lnTo>
                  <a:lnTo>
                    <a:pt x="4087" y="2680"/>
                  </a:lnTo>
                  <a:lnTo>
                    <a:pt x="4087" y="2651"/>
                  </a:lnTo>
                  <a:lnTo>
                    <a:pt x="4087" y="2631"/>
                  </a:lnTo>
                  <a:cubicBezTo>
                    <a:pt x="4087" y="2621"/>
                    <a:pt x="4087" y="2612"/>
                    <a:pt x="4087" y="2612"/>
                  </a:cubicBezTo>
                  <a:lnTo>
                    <a:pt x="4087" y="2583"/>
                  </a:lnTo>
                  <a:cubicBezTo>
                    <a:pt x="4087" y="2563"/>
                    <a:pt x="4078" y="2544"/>
                    <a:pt x="4078" y="2524"/>
                  </a:cubicBezTo>
                  <a:lnTo>
                    <a:pt x="4078" y="2505"/>
                  </a:lnTo>
                  <a:lnTo>
                    <a:pt x="4078" y="2476"/>
                  </a:lnTo>
                  <a:cubicBezTo>
                    <a:pt x="4068" y="2476"/>
                    <a:pt x="4068" y="2466"/>
                    <a:pt x="4078" y="2456"/>
                  </a:cubicBezTo>
                  <a:cubicBezTo>
                    <a:pt x="4078" y="2447"/>
                    <a:pt x="4078" y="2437"/>
                    <a:pt x="4078" y="2427"/>
                  </a:cubicBezTo>
                  <a:lnTo>
                    <a:pt x="4078" y="2398"/>
                  </a:lnTo>
                  <a:cubicBezTo>
                    <a:pt x="4068" y="2398"/>
                    <a:pt x="4068" y="2398"/>
                    <a:pt x="4078" y="2388"/>
                  </a:cubicBezTo>
                  <a:cubicBezTo>
                    <a:pt x="4078" y="2388"/>
                    <a:pt x="4078" y="2379"/>
                    <a:pt x="4078" y="2379"/>
                  </a:cubicBezTo>
                  <a:cubicBezTo>
                    <a:pt x="4068" y="2369"/>
                    <a:pt x="4068" y="2359"/>
                    <a:pt x="4068" y="2350"/>
                  </a:cubicBezTo>
                  <a:lnTo>
                    <a:pt x="4058" y="2321"/>
                  </a:lnTo>
                  <a:cubicBezTo>
                    <a:pt x="4058" y="2311"/>
                    <a:pt x="4058" y="2301"/>
                    <a:pt x="4048" y="2291"/>
                  </a:cubicBezTo>
                  <a:cubicBezTo>
                    <a:pt x="4048" y="2282"/>
                    <a:pt x="4048" y="2282"/>
                    <a:pt x="4039" y="2272"/>
                  </a:cubicBezTo>
                  <a:lnTo>
                    <a:pt x="4039" y="2243"/>
                  </a:lnTo>
                  <a:lnTo>
                    <a:pt x="4029" y="2223"/>
                  </a:lnTo>
                  <a:lnTo>
                    <a:pt x="4019" y="2194"/>
                  </a:lnTo>
                  <a:lnTo>
                    <a:pt x="4010" y="2175"/>
                  </a:lnTo>
                  <a:lnTo>
                    <a:pt x="3990" y="2146"/>
                  </a:lnTo>
                  <a:lnTo>
                    <a:pt x="3980" y="2126"/>
                  </a:lnTo>
                  <a:lnTo>
                    <a:pt x="3971" y="2097"/>
                  </a:lnTo>
                  <a:cubicBezTo>
                    <a:pt x="3961" y="2088"/>
                    <a:pt x="3951" y="2068"/>
                    <a:pt x="3942" y="2058"/>
                  </a:cubicBezTo>
                  <a:cubicBezTo>
                    <a:pt x="3932" y="2039"/>
                    <a:pt x="3932" y="2039"/>
                    <a:pt x="3932" y="2029"/>
                  </a:cubicBezTo>
                  <a:lnTo>
                    <a:pt x="3922" y="2020"/>
                  </a:lnTo>
                  <a:cubicBezTo>
                    <a:pt x="3912" y="2010"/>
                    <a:pt x="3912" y="2000"/>
                    <a:pt x="3903" y="1991"/>
                  </a:cubicBezTo>
                  <a:lnTo>
                    <a:pt x="3874" y="1942"/>
                  </a:lnTo>
                  <a:cubicBezTo>
                    <a:pt x="3874" y="1932"/>
                    <a:pt x="3854" y="1923"/>
                    <a:pt x="3854" y="1913"/>
                  </a:cubicBezTo>
                  <a:lnTo>
                    <a:pt x="3835" y="1903"/>
                  </a:lnTo>
                  <a:lnTo>
                    <a:pt x="2524" y="263"/>
                  </a:lnTo>
                  <a:lnTo>
                    <a:pt x="2515" y="253"/>
                  </a:lnTo>
                  <a:cubicBezTo>
                    <a:pt x="2515" y="243"/>
                    <a:pt x="2495" y="234"/>
                    <a:pt x="2495" y="234"/>
                  </a:cubicBezTo>
                  <a:lnTo>
                    <a:pt x="2476" y="205"/>
                  </a:lnTo>
                  <a:lnTo>
                    <a:pt x="2447" y="185"/>
                  </a:lnTo>
                  <a:lnTo>
                    <a:pt x="2427" y="166"/>
                  </a:lnTo>
                  <a:lnTo>
                    <a:pt x="2408" y="146"/>
                  </a:lnTo>
                  <a:lnTo>
                    <a:pt x="2398" y="146"/>
                  </a:lnTo>
                  <a:lnTo>
                    <a:pt x="2379" y="127"/>
                  </a:lnTo>
                  <a:lnTo>
                    <a:pt x="2359" y="107"/>
                  </a:lnTo>
                  <a:lnTo>
                    <a:pt x="2340" y="98"/>
                  </a:lnTo>
                  <a:lnTo>
                    <a:pt x="2311" y="78"/>
                  </a:lnTo>
                  <a:lnTo>
                    <a:pt x="2292" y="69"/>
                  </a:lnTo>
                  <a:lnTo>
                    <a:pt x="2272" y="49"/>
                  </a:lnTo>
                  <a:lnTo>
                    <a:pt x="2253" y="40"/>
                  </a:lnTo>
                  <a:lnTo>
                    <a:pt x="2233" y="30"/>
                  </a:lnTo>
                  <a:lnTo>
                    <a:pt x="2214" y="20"/>
                  </a:lnTo>
                  <a:lnTo>
                    <a:pt x="2194" y="10"/>
                  </a:lnTo>
                  <a:lnTo>
                    <a:pt x="2175" y="1"/>
                  </a:lnTo>
                  <a:close/>
                  <a:moveTo>
                    <a:pt x="2074" y="3994"/>
                  </a:moveTo>
                  <a:lnTo>
                    <a:pt x="2029" y="4019"/>
                  </a:lnTo>
                  <a:cubicBezTo>
                    <a:pt x="2046" y="4011"/>
                    <a:pt x="2061" y="4003"/>
                    <a:pt x="2074" y="399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89;p38">
              <a:extLst>
                <a:ext uri="{FF2B5EF4-FFF2-40B4-BE49-F238E27FC236}">
                  <a16:creationId xmlns:a16="http://schemas.microsoft.com/office/drawing/2014/main" id="{F6A0E9E6-4110-486C-AAF6-CC678DB28879}"/>
                </a:ext>
              </a:extLst>
            </p:cNvPr>
            <p:cNvSpPr/>
            <p:nvPr/>
          </p:nvSpPr>
          <p:spPr>
            <a:xfrm>
              <a:off x="3619750" y="3277400"/>
              <a:ext cx="101925" cy="100725"/>
            </a:xfrm>
            <a:custGeom>
              <a:avLst/>
              <a:gdLst/>
              <a:ahLst/>
              <a:cxnLst/>
              <a:rect l="l" t="t" r="r" b="b"/>
              <a:pathLst>
                <a:path w="4077" h="4029" extrusionOk="0">
                  <a:moveTo>
                    <a:pt x="41" y="1123"/>
                  </a:moveTo>
                  <a:lnTo>
                    <a:pt x="41" y="1123"/>
                  </a:lnTo>
                  <a:cubicBezTo>
                    <a:pt x="25" y="1127"/>
                    <a:pt x="11" y="1135"/>
                    <a:pt x="0" y="1146"/>
                  </a:cubicBezTo>
                  <a:lnTo>
                    <a:pt x="41" y="1123"/>
                  </a:lnTo>
                  <a:close/>
                  <a:moveTo>
                    <a:pt x="1990" y="1"/>
                  </a:moveTo>
                  <a:lnTo>
                    <a:pt x="1951" y="11"/>
                  </a:lnTo>
                  <a:cubicBezTo>
                    <a:pt x="1942" y="20"/>
                    <a:pt x="1922" y="20"/>
                    <a:pt x="1912" y="30"/>
                  </a:cubicBezTo>
                  <a:lnTo>
                    <a:pt x="41" y="1123"/>
                  </a:lnTo>
                  <a:lnTo>
                    <a:pt x="41" y="1123"/>
                  </a:lnTo>
                  <a:cubicBezTo>
                    <a:pt x="53" y="1119"/>
                    <a:pt x="65" y="1117"/>
                    <a:pt x="78" y="1117"/>
                  </a:cubicBezTo>
                  <a:cubicBezTo>
                    <a:pt x="92" y="1112"/>
                    <a:pt x="107" y="1110"/>
                    <a:pt x="122" y="1110"/>
                  </a:cubicBezTo>
                  <a:cubicBezTo>
                    <a:pt x="136" y="1110"/>
                    <a:pt x="151" y="1112"/>
                    <a:pt x="165" y="1117"/>
                  </a:cubicBezTo>
                  <a:cubicBezTo>
                    <a:pt x="194" y="1117"/>
                    <a:pt x="233" y="1127"/>
                    <a:pt x="262" y="1136"/>
                  </a:cubicBezTo>
                  <a:cubicBezTo>
                    <a:pt x="301" y="1146"/>
                    <a:pt x="330" y="1166"/>
                    <a:pt x="359" y="1185"/>
                  </a:cubicBezTo>
                  <a:cubicBezTo>
                    <a:pt x="408" y="1214"/>
                    <a:pt x="456" y="1243"/>
                    <a:pt x="495" y="1272"/>
                  </a:cubicBezTo>
                  <a:cubicBezTo>
                    <a:pt x="534" y="1311"/>
                    <a:pt x="573" y="1360"/>
                    <a:pt x="612" y="1408"/>
                  </a:cubicBezTo>
                  <a:lnTo>
                    <a:pt x="1932" y="3049"/>
                  </a:lnTo>
                  <a:cubicBezTo>
                    <a:pt x="1961" y="3078"/>
                    <a:pt x="1990" y="3117"/>
                    <a:pt x="2009" y="3155"/>
                  </a:cubicBezTo>
                  <a:lnTo>
                    <a:pt x="2019" y="3175"/>
                  </a:lnTo>
                  <a:cubicBezTo>
                    <a:pt x="2039" y="3214"/>
                    <a:pt x="2068" y="3252"/>
                    <a:pt x="2087" y="3291"/>
                  </a:cubicBezTo>
                  <a:cubicBezTo>
                    <a:pt x="2107" y="3330"/>
                    <a:pt x="2116" y="3369"/>
                    <a:pt x="2136" y="3417"/>
                  </a:cubicBezTo>
                  <a:cubicBezTo>
                    <a:pt x="2145" y="3456"/>
                    <a:pt x="2165" y="3495"/>
                    <a:pt x="2174" y="3534"/>
                  </a:cubicBezTo>
                  <a:cubicBezTo>
                    <a:pt x="2174" y="3573"/>
                    <a:pt x="2184" y="3621"/>
                    <a:pt x="2184" y="3660"/>
                  </a:cubicBezTo>
                  <a:cubicBezTo>
                    <a:pt x="2184" y="3699"/>
                    <a:pt x="2184" y="3728"/>
                    <a:pt x="2184" y="3767"/>
                  </a:cubicBezTo>
                  <a:cubicBezTo>
                    <a:pt x="2184" y="3806"/>
                    <a:pt x="2174" y="3835"/>
                    <a:pt x="2165" y="3864"/>
                  </a:cubicBezTo>
                  <a:cubicBezTo>
                    <a:pt x="2155" y="3893"/>
                    <a:pt x="2136" y="3922"/>
                    <a:pt x="2116" y="3951"/>
                  </a:cubicBezTo>
                  <a:cubicBezTo>
                    <a:pt x="2097" y="3980"/>
                    <a:pt x="2068" y="4010"/>
                    <a:pt x="2039" y="4029"/>
                  </a:cubicBezTo>
                  <a:lnTo>
                    <a:pt x="3951" y="2913"/>
                  </a:lnTo>
                  <a:cubicBezTo>
                    <a:pt x="3980" y="2893"/>
                    <a:pt x="4009" y="2864"/>
                    <a:pt x="4038" y="2835"/>
                  </a:cubicBezTo>
                  <a:lnTo>
                    <a:pt x="4038" y="2825"/>
                  </a:lnTo>
                  <a:cubicBezTo>
                    <a:pt x="4048" y="2816"/>
                    <a:pt x="4057" y="2806"/>
                    <a:pt x="4057" y="2787"/>
                  </a:cubicBezTo>
                  <a:cubicBezTo>
                    <a:pt x="4067" y="2777"/>
                    <a:pt x="4067" y="2767"/>
                    <a:pt x="4077" y="2757"/>
                  </a:cubicBezTo>
                  <a:cubicBezTo>
                    <a:pt x="4077" y="2757"/>
                    <a:pt x="4077" y="2748"/>
                    <a:pt x="4077" y="2738"/>
                  </a:cubicBezTo>
                  <a:lnTo>
                    <a:pt x="4077" y="2719"/>
                  </a:lnTo>
                  <a:lnTo>
                    <a:pt x="4077" y="2689"/>
                  </a:lnTo>
                  <a:lnTo>
                    <a:pt x="4077" y="2660"/>
                  </a:lnTo>
                  <a:cubicBezTo>
                    <a:pt x="4077" y="2660"/>
                    <a:pt x="4077" y="2651"/>
                    <a:pt x="4077" y="2641"/>
                  </a:cubicBezTo>
                  <a:cubicBezTo>
                    <a:pt x="4077" y="2641"/>
                    <a:pt x="4077" y="2631"/>
                    <a:pt x="4077" y="2622"/>
                  </a:cubicBezTo>
                  <a:cubicBezTo>
                    <a:pt x="4077" y="2612"/>
                    <a:pt x="4077" y="2602"/>
                    <a:pt x="4077" y="2592"/>
                  </a:cubicBezTo>
                  <a:cubicBezTo>
                    <a:pt x="4077" y="2573"/>
                    <a:pt x="4077" y="2554"/>
                    <a:pt x="4067" y="2534"/>
                  </a:cubicBezTo>
                  <a:lnTo>
                    <a:pt x="4067" y="2515"/>
                  </a:lnTo>
                  <a:lnTo>
                    <a:pt x="4067" y="2486"/>
                  </a:lnTo>
                  <a:lnTo>
                    <a:pt x="4067" y="2466"/>
                  </a:lnTo>
                  <a:cubicBezTo>
                    <a:pt x="4067" y="2457"/>
                    <a:pt x="4067" y="2447"/>
                    <a:pt x="4067" y="2437"/>
                  </a:cubicBezTo>
                  <a:lnTo>
                    <a:pt x="4067" y="2408"/>
                  </a:lnTo>
                  <a:cubicBezTo>
                    <a:pt x="4067" y="2408"/>
                    <a:pt x="4067" y="2398"/>
                    <a:pt x="4067" y="2398"/>
                  </a:cubicBezTo>
                  <a:cubicBezTo>
                    <a:pt x="4067" y="2389"/>
                    <a:pt x="4067" y="2389"/>
                    <a:pt x="4067" y="2379"/>
                  </a:cubicBezTo>
                  <a:lnTo>
                    <a:pt x="4067" y="2359"/>
                  </a:lnTo>
                  <a:lnTo>
                    <a:pt x="4057" y="2330"/>
                  </a:lnTo>
                  <a:cubicBezTo>
                    <a:pt x="4057" y="2321"/>
                    <a:pt x="4057" y="2311"/>
                    <a:pt x="4048" y="2301"/>
                  </a:cubicBezTo>
                  <a:cubicBezTo>
                    <a:pt x="4048" y="2292"/>
                    <a:pt x="4048" y="2282"/>
                    <a:pt x="4038" y="2272"/>
                  </a:cubicBezTo>
                  <a:cubicBezTo>
                    <a:pt x="4038" y="2262"/>
                    <a:pt x="4038" y="2262"/>
                    <a:pt x="4038" y="2253"/>
                  </a:cubicBezTo>
                  <a:cubicBezTo>
                    <a:pt x="4038" y="2243"/>
                    <a:pt x="4028" y="2233"/>
                    <a:pt x="4028" y="2224"/>
                  </a:cubicBezTo>
                  <a:lnTo>
                    <a:pt x="4009" y="2204"/>
                  </a:lnTo>
                  <a:cubicBezTo>
                    <a:pt x="4009" y="2194"/>
                    <a:pt x="4009" y="2185"/>
                    <a:pt x="3999" y="2175"/>
                  </a:cubicBezTo>
                  <a:lnTo>
                    <a:pt x="3990" y="2156"/>
                  </a:lnTo>
                  <a:cubicBezTo>
                    <a:pt x="3990" y="2146"/>
                    <a:pt x="3990" y="2136"/>
                    <a:pt x="3980" y="2127"/>
                  </a:cubicBezTo>
                  <a:lnTo>
                    <a:pt x="3970" y="2107"/>
                  </a:lnTo>
                  <a:lnTo>
                    <a:pt x="3941" y="2059"/>
                  </a:lnTo>
                  <a:cubicBezTo>
                    <a:pt x="3941" y="2049"/>
                    <a:pt x="3931" y="2039"/>
                    <a:pt x="3931" y="2039"/>
                  </a:cubicBezTo>
                  <a:lnTo>
                    <a:pt x="3922" y="2020"/>
                  </a:lnTo>
                  <a:cubicBezTo>
                    <a:pt x="3912" y="2010"/>
                    <a:pt x="3912" y="2000"/>
                    <a:pt x="3902" y="1991"/>
                  </a:cubicBezTo>
                  <a:lnTo>
                    <a:pt x="3873" y="1952"/>
                  </a:lnTo>
                  <a:lnTo>
                    <a:pt x="3854" y="1923"/>
                  </a:lnTo>
                  <a:cubicBezTo>
                    <a:pt x="3844" y="1913"/>
                    <a:pt x="3844" y="1913"/>
                    <a:pt x="3844" y="1913"/>
                  </a:cubicBezTo>
                  <a:lnTo>
                    <a:pt x="2524" y="273"/>
                  </a:lnTo>
                  <a:lnTo>
                    <a:pt x="2514" y="253"/>
                  </a:lnTo>
                  <a:cubicBezTo>
                    <a:pt x="2514" y="253"/>
                    <a:pt x="2495" y="243"/>
                    <a:pt x="2495" y="234"/>
                  </a:cubicBezTo>
                  <a:lnTo>
                    <a:pt x="2475" y="214"/>
                  </a:lnTo>
                  <a:lnTo>
                    <a:pt x="2446" y="185"/>
                  </a:lnTo>
                  <a:lnTo>
                    <a:pt x="2427" y="166"/>
                  </a:lnTo>
                  <a:lnTo>
                    <a:pt x="2407" y="146"/>
                  </a:lnTo>
                  <a:lnTo>
                    <a:pt x="2398" y="146"/>
                  </a:lnTo>
                  <a:lnTo>
                    <a:pt x="2388" y="137"/>
                  </a:lnTo>
                  <a:lnTo>
                    <a:pt x="2359" y="117"/>
                  </a:lnTo>
                  <a:lnTo>
                    <a:pt x="2339" y="98"/>
                  </a:lnTo>
                  <a:lnTo>
                    <a:pt x="2320" y="78"/>
                  </a:lnTo>
                  <a:lnTo>
                    <a:pt x="2291" y="69"/>
                  </a:lnTo>
                  <a:lnTo>
                    <a:pt x="2272" y="59"/>
                  </a:lnTo>
                  <a:lnTo>
                    <a:pt x="2262" y="49"/>
                  </a:lnTo>
                  <a:lnTo>
                    <a:pt x="2233" y="40"/>
                  </a:lnTo>
                  <a:lnTo>
                    <a:pt x="2213" y="30"/>
                  </a:lnTo>
                  <a:lnTo>
                    <a:pt x="2194" y="20"/>
                  </a:lnTo>
                  <a:lnTo>
                    <a:pt x="2174" y="11"/>
                  </a:lnTo>
                  <a:lnTo>
                    <a:pt x="2155"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90;p38">
              <a:extLst>
                <a:ext uri="{FF2B5EF4-FFF2-40B4-BE49-F238E27FC236}">
                  <a16:creationId xmlns:a16="http://schemas.microsoft.com/office/drawing/2014/main" id="{6692F0CA-4FDC-4339-9F94-1AF5B8F53A35}"/>
                </a:ext>
              </a:extLst>
            </p:cNvPr>
            <p:cNvSpPr/>
            <p:nvPr/>
          </p:nvSpPr>
          <p:spPr>
            <a:xfrm>
              <a:off x="3335350" y="2769050"/>
              <a:ext cx="87875" cy="108250"/>
            </a:xfrm>
            <a:custGeom>
              <a:avLst/>
              <a:gdLst/>
              <a:ahLst/>
              <a:cxnLst/>
              <a:rect l="l" t="t" r="r" b="b"/>
              <a:pathLst>
                <a:path w="3515" h="4330" extrusionOk="0">
                  <a:moveTo>
                    <a:pt x="1990" y="0"/>
                  </a:moveTo>
                  <a:lnTo>
                    <a:pt x="1961" y="10"/>
                  </a:lnTo>
                  <a:cubicBezTo>
                    <a:pt x="1942" y="19"/>
                    <a:pt x="1932" y="19"/>
                    <a:pt x="1913" y="29"/>
                  </a:cubicBezTo>
                  <a:lnTo>
                    <a:pt x="0" y="1136"/>
                  </a:lnTo>
                  <a:cubicBezTo>
                    <a:pt x="39" y="1126"/>
                    <a:pt x="68" y="1107"/>
                    <a:pt x="107" y="1107"/>
                  </a:cubicBezTo>
                  <a:cubicBezTo>
                    <a:pt x="156" y="1107"/>
                    <a:pt x="195" y="1107"/>
                    <a:pt x="233" y="1116"/>
                  </a:cubicBezTo>
                  <a:cubicBezTo>
                    <a:pt x="282" y="1136"/>
                    <a:pt x="321" y="1155"/>
                    <a:pt x="360" y="1175"/>
                  </a:cubicBezTo>
                  <a:cubicBezTo>
                    <a:pt x="408" y="1204"/>
                    <a:pt x="457" y="1233"/>
                    <a:pt x="495" y="1272"/>
                  </a:cubicBezTo>
                  <a:cubicBezTo>
                    <a:pt x="534" y="1310"/>
                    <a:pt x="573" y="1349"/>
                    <a:pt x="612" y="1388"/>
                  </a:cubicBezTo>
                  <a:cubicBezTo>
                    <a:pt x="651" y="1437"/>
                    <a:pt x="690" y="1495"/>
                    <a:pt x="719" y="1543"/>
                  </a:cubicBezTo>
                  <a:cubicBezTo>
                    <a:pt x="758" y="1602"/>
                    <a:pt x="787" y="1660"/>
                    <a:pt x="806" y="1718"/>
                  </a:cubicBezTo>
                  <a:lnTo>
                    <a:pt x="1563" y="3679"/>
                  </a:lnTo>
                  <a:cubicBezTo>
                    <a:pt x="1573" y="3708"/>
                    <a:pt x="1592" y="3747"/>
                    <a:pt x="1602" y="3786"/>
                  </a:cubicBezTo>
                  <a:cubicBezTo>
                    <a:pt x="1612" y="3824"/>
                    <a:pt x="1612" y="3853"/>
                    <a:pt x="1621" y="3892"/>
                  </a:cubicBezTo>
                  <a:cubicBezTo>
                    <a:pt x="1631" y="3921"/>
                    <a:pt x="1631" y="3960"/>
                    <a:pt x="1631" y="3989"/>
                  </a:cubicBezTo>
                  <a:cubicBezTo>
                    <a:pt x="1631" y="4018"/>
                    <a:pt x="1631" y="4048"/>
                    <a:pt x="1631" y="4077"/>
                  </a:cubicBezTo>
                  <a:cubicBezTo>
                    <a:pt x="1631" y="4106"/>
                    <a:pt x="1621" y="4135"/>
                    <a:pt x="1612" y="4164"/>
                  </a:cubicBezTo>
                  <a:cubicBezTo>
                    <a:pt x="1602" y="4183"/>
                    <a:pt x="1592" y="4203"/>
                    <a:pt x="1583" y="4222"/>
                  </a:cubicBezTo>
                  <a:cubicBezTo>
                    <a:pt x="1583" y="4232"/>
                    <a:pt x="1583" y="4232"/>
                    <a:pt x="1583" y="4232"/>
                  </a:cubicBezTo>
                  <a:lnTo>
                    <a:pt x="1573" y="4251"/>
                  </a:lnTo>
                  <a:cubicBezTo>
                    <a:pt x="1553" y="4281"/>
                    <a:pt x="1524" y="4310"/>
                    <a:pt x="1495" y="4329"/>
                  </a:cubicBezTo>
                  <a:lnTo>
                    <a:pt x="3378" y="3203"/>
                  </a:lnTo>
                  <a:cubicBezTo>
                    <a:pt x="3407" y="3184"/>
                    <a:pt x="3437" y="3155"/>
                    <a:pt x="3456" y="3125"/>
                  </a:cubicBezTo>
                  <a:lnTo>
                    <a:pt x="3466" y="3116"/>
                  </a:lnTo>
                  <a:lnTo>
                    <a:pt x="3466" y="3106"/>
                  </a:lnTo>
                  <a:lnTo>
                    <a:pt x="3475" y="3087"/>
                  </a:lnTo>
                  <a:cubicBezTo>
                    <a:pt x="3475" y="3077"/>
                    <a:pt x="3475" y="3067"/>
                    <a:pt x="3485" y="3058"/>
                  </a:cubicBezTo>
                  <a:lnTo>
                    <a:pt x="3485" y="3038"/>
                  </a:lnTo>
                  <a:lnTo>
                    <a:pt x="3495" y="3009"/>
                  </a:lnTo>
                  <a:cubicBezTo>
                    <a:pt x="3495" y="2999"/>
                    <a:pt x="3495" y="2990"/>
                    <a:pt x="3495" y="2990"/>
                  </a:cubicBezTo>
                  <a:lnTo>
                    <a:pt x="3495" y="2960"/>
                  </a:lnTo>
                  <a:cubicBezTo>
                    <a:pt x="3495" y="2951"/>
                    <a:pt x="3495" y="2951"/>
                    <a:pt x="3495" y="2941"/>
                  </a:cubicBezTo>
                  <a:lnTo>
                    <a:pt x="3495" y="2912"/>
                  </a:lnTo>
                  <a:lnTo>
                    <a:pt x="3495" y="2863"/>
                  </a:lnTo>
                  <a:lnTo>
                    <a:pt x="3514" y="2863"/>
                  </a:lnTo>
                  <a:lnTo>
                    <a:pt x="3514" y="2854"/>
                  </a:lnTo>
                  <a:lnTo>
                    <a:pt x="3514" y="2834"/>
                  </a:lnTo>
                  <a:lnTo>
                    <a:pt x="3514" y="2805"/>
                  </a:lnTo>
                  <a:cubicBezTo>
                    <a:pt x="3514" y="2805"/>
                    <a:pt x="3514" y="2795"/>
                    <a:pt x="3514" y="2786"/>
                  </a:cubicBezTo>
                  <a:cubicBezTo>
                    <a:pt x="3514" y="2776"/>
                    <a:pt x="3514" y="2766"/>
                    <a:pt x="3514" y="2766"/>
                  </a:cubicBezTo>
                  <a:cubicBezTo>
                    <a:pt x="3514" y="2757"/>
                    <a:pt x="3514" y="2747"/>
                    <a:pt x="3514" y="2737"/>
                  </a:cubicBezTo>
                  <a:lnTo>
                    <a:pt x="3514" y="2708"/>
                  </a:lnTo>
                  <a:lnTo>
                    <a:pt x="3514" y="2679"/>
                  </a:lnTo>
                  <a:cubicBezTo>
                    <a:pt x="3514" y="2679"/>
                    <a:pt x="3514" y="2669"/>
                    <a:pt x="3514" y="2660"/>
                  </a:cubicBezTo>
                  <a:cubicBezTo>
                    <a:pt x="3504" y="2650"/>
                    <a:pt x="3504" y="2640"/>
                    <a:pt x="3504" y="2630"/>
                  </a:cubicBezTo>
                  <a:lnTo>
                    <a:pt x="3495" y="2611"/>
                  </a:lnTo>
                  <a:cubicBezTo>
                    <a:pt x="3495" y="2601"/>
                    <a:pt x="3495" y="2592"/>
                    <a:pt x="3485" y="2582"/>
                  </a:cubicBezTo>
                  <a:cubicBezTo>
                    <a:pt x="3485" y="2572"/>
                    <a:pt x="3475" y="2563"/>
                    <a:pt x="3475" y="2553"/>
                  </a:cubicBezTo>
                  <a:lnTo>
                    <a:pt x="2718" y="602"/>
                  </a:lnTo>
                  <a:cubicBezTo>
                    <a:pt x="2718" y="592"/>
                    <a:pt x="2709" y="582"/>
                    <a:pt x="2709" y="573"/>
                  </a:cubicBezTo>
                  <a:lnTo>
                    <a:pt x="2699" y="553"/>
                  </a:lnTo>
                  <a:lnTo>
                    <a:pt x="2689" y="524"/>
                  </a:lnTo>
                  <a:lnTo>
                    <a:pt x="2670" y="495"/>
                  </a:lnTo>
                  <a:cubicBezTo>
                    <a:pt x="2670" y="485"/>
                    <a:pt x="2660" y="476"/>
                    <a:pt x="2660" y="466"/>
                  </a:cubicBezTo>
                  <a:lnTo>
                    <a:pt x="2631" y="427"/>
                  </a:lnTo>
                  <a:lnTo>
                    <a:pt x="2592" y="359"/>
                  </a:lnTo>
                  <a:cubicBezTo>
                    <a:pt x="2582" y="340"/>
                    <a:pt x="2573" y="330"/>
                    <a:pt x="2563" y="311"/>
                  </a:cubicBezTo>
                  <a:lnTo>
                    <a:pt x="2534" y="282"/>
                  </a:lnTo>
                  <a:cubicBezTo>
                    <a:pt x="2534" y="282"/>
                    <a:pt x="2534" y="272"/>
                    <a:pt x="2524" y="272"/>
                  </a:cubicBezTo>
                  <a:lnTo>
                    <a:pt x="2524" y="262"/>
                  </a:lnTo>
                  <a:lnTo>
                    <a:pt x="2505" y="243"/>
                  </a:lnTo>
                  <a:lnTo>
                    <a:pt x="2485" y="214"/>
                  </a:lnTo>
                  <a:lnTo>
                    <a:pt x="2456" y="194"/>
                  </a:lnTo>
                  <a:lnTo>
                    <a:pt x="2437" y="175"/>
                  </a:lnTo>
                  <a:lnTo>
                    <a:pt x="2417" y="155"/>
                  </a:lnTo>
                  <a:lnTo>
                    <a:pt x="2408" y="146"/>
                  </a:lnTo>
                  <a:lnTo>
                    <a:pt x="2398" y="136"/>
                  </a:lnTo>
                  <a:lnTo>
                    <a:pt x="2369" y="117"/>
                  </a:lnTo>
                  <a:lnTo>
                    <a:pt x="2349" y="97"/>
                  </a:lnTo>
                  <a:lnTo>
                    <a:pt x="2320" y="78"/>
                  </a:lnTo>
                  <a:lnTo>
                    <a:pt x="2301" y="68"/>
                  </a:lnTo>
                  <a:lnTo>
                    <a:pt x="2281" y="49"/>
                  </a:lnTo>
                  <a:lnTo>
                    <a:pt x="2262" y="39"/>
                  </a:lnTo>
                  <a:lnTo>
                    <a:pt x="2243" y="29"/>
                  </a:lnTo>
                  <a:lnTo>
                    <a:pt x="2223" y="19"/>
                  </a:lnTo>
                  <a:lnTo>
                    <a:pt x="2204" y="10"/>
                  </a:lnTo>
                  <a:lnTo>
                    <a:pt x="2184"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91;p38">
              <a:extLst>
                <a:ext uri="{FF2B5EF4-FFF2-40B4-BE49-F238E27FC236}">
                  <a16:creationId xmlns:a16="http://schemas.microsoft.com/office/drawing/2014/main" id="{321BFD43-37B3-417B-9291-4106C2D68A97}"/>
                </a:ext>
              </a:extLst>
            </p:cNvPr>
            <p:cNvSpPr/>
            <p:nvPr/>
          </p:nvSpPr>
          <p:spPr>
            <a:xfrm>
              <a:off x="3294350" y="2899550"/>
              <a:ext cx="330025" cy="423600"/>
            </a:xfrm>
            <a:custGeom>
              <a:avLst/>
              <a:gdLst/>
              <a:ahLst/>
              <a:cxnLst/>
              <a:rect l="l" t="t" r="r" b="b"/>
              <a:pathLst>
                <a:path w="13201" h="16944" extrusionOk="0">
                  <a:moveTo>
                    <a:pt x="3666" y="0"/>
                  </a:moveTo>
                  <a:cubicBezTo>
                    <a:pt x="1510" y="0"/>
                    <a:pt x="26" y="1702"/>
                    <a:pt x="20" y="4661"/>
                  </a:cubicBezTo>
                  <a:cubicBezTo>
                    <a:pt x="0" y="8845"/>
                    <a:pt x="2941" y="13931"/>
                    <a:pt x="6581" y="16037"/>
                  </a:cubicBezTo>
                  <a:cubicBezTo>
                    <a:pt x="7644" y="16652"/>
                    <a:pt x="8650" y="16944"/>
                    <a:pt x="9540" y="16944"/>
                  </a:cubicBezTo>
                  <a:cubicBezTo>
                    <a:pt x="11699" y="16944"/>
                    <a:pt x="13184" y="15232"/>
                    <a:pt x="13191" y="12271"/>
                  </a:cubicBezTo>
                  <a:cubicBezTo>
                    <a:pt x="13201" y="8097"/>
                    <a:pt x="10269" y="3001"/>
                    <a:pt x="6630" y="905"/>
                  </a:cubicBezTo>
                  <a:cubicBezTo>
                    <a:pt x="5565" y="291"/>
                    <a:pt x="4558" y="0"/>
                    <a:pt x="3666"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92;p38">
              <a:extLst>
                <a:ext uri="{FF2B5EF4-FFF2-40B4-BE49-F238E27FC236}">
                  <a16:creationId xmlns:a16="http://schemas.microsoft.com/office/drawing/2014/main" id="{414C8329-5AF7-463A-AC2A-35C7EC7688C0}"/>
                </a:ext>
              </a:extLst>
            </p:cNvPr>
            <p:cNvSpPr/>
            <p:nvPr/>
          </p:nvSpPr>
          <p:spPr>
            <a:xfrm>
              <a:off x="3342625" y="2871925"/>
              <a:ext cx="329325" cy="439975"/>
            </a:xfrm>
            <a:custGeom>
              <a:avLst/>
              <a:gdLst/>
              <a:ahLst/>
              <a:cxnLst/>
              <a:rect l="l" t="t" r="r" b="b"/>
              <a:pathLst>
                <a:path w="13173" h="17599" extrusionOk="0">
                  <a:moveTo>
                    <a:pt x="3553" y="1"/>
                  </a:moveTo>
                  <a:cubicBezTo>
                    <a:pt x="3485" y="1"/>
                    <a:pt x="3417" y="1"/>
                    <a:pt x="3349" y="10"/>
                  </a:cubicBezTo>
                  <a:lnTo>
                    <a:pt x="3281" y="10"/>
                  </a:lnTo>
                  <a:lnTo>
                    <a:pt x="3233" y="20"/>
                  </a:lnTo>
                  <a:cubicBezTo>
                    <a:pt x="3136" y="30"/>
                    <a:pt x="3029" y="49"/>
                    <a:pt x="2932" y="68"/>
                  </a:cubicBezTo>
                  <a:lnTo>
                    <a:pt x="2893" y="68"/>
                  </a:lnTo>
                  <a:lnTo>
                    <a:pt x="2835" y="78"/>
                  </a:lnTo>
                  <a:cubicBezTo>
                    <a:pt x="2777" y="98"/>
                    <a:pt x="2718" y="107"/>
                    <a:pt x="2650" y="127"/>
                  </a:cubicBezTo>
                  <a:lnTo>
                    <a:pt x="2563" y="156"/>
                  </a:lnTo>
                  <a:cubicBezTo>
                    <a:pt x="2524" y="166"/>
                    <a:pt x="2485" y="175"/>
                    <a:pt x="2437" y="185"/>
                  </a:cubicBezTo>
                  <a:lnTo>
                    <a:pt x="2408" y="204"/>
                  </a:lnTo>
                  <a:cubicBezTo>
                    <a:pt x="2350" y="224"/>
                    <a:pt x="2291" y="243"/>
                    <a:pt x="2233" y="272"/>
                  </a:cubicBezTo>
                  <a:cubicBezTo>
                    <a:pt x="2214" y="282"/>
                    <a:pt x="2185" y="292"/>
                    <a:pt x="2155" y="311"/>
                  </a:cubicBezTo>
                  <a:cubicBezTo>
                    <a:pt x="2068" y="350"/>
                    <a:pt x="1981" y="389"/>
                    <a:pt x="1913" y="437"/>
                  </a:cubicBezTo>
                  <a:lnTo>
                    <a:pt x="1" y="1544"/>
                  </a:lnTo>
                  <a:cubicBezTo>
                    <a:pt x="78" y="1505"/>
                    <a:pt x="156" y="1456"/>
                    <a:pt x="243" y="1418"/>
                  </a:cubicBezTo>
                  <a:lnTo>
                    <a:pt x="321" y="1389"/>
                  </a:lnTo>
                  <a:cubicBezTo>
                    <a:pt x="379" y="1359"/>
                    <a:pt x="437" y="1340"/>
                    <a:pt x="496" y="1311"/>
                  </a:cubicBezTo>
                  <a:lnTo>
                    <a:pt x="641" y="1262"/>
                  </a:lnTo>
                  <a:lnTo>
                    <a:pt x="729" y="1233"/>
                  </a:lnTo>
                  <a:cubicBezTo>
                    <a:pt x="797" y="1224"/>
                    <a:pt x="855" y="1204"/>
                    <a:pt x="923" y="1194"/>
                  </a:cubicBezTo>
                  <a:lnTo>
                    <a:pt x="981" y="1175"/>
                  </a:lnTo>
                  <a:lnTo>
                    <a:pt x="1010" y="1175"/>
                  </a:lnTo>
                  <a:cubicBezTo>
                    <a:pt x="1117" y="1156"/>
                    <a:pt x="1214" y="1146"/>
                    <a:pt x="1321" y="1136"/>
                  </a:cubicBezTo>
                  <a:lnTo>
                    <a:pt x="1427" y="1126"/>
                  </a:lnTo>
                  <a:cubicBezTo>
                    <a:pt x="1495" y="1126"/>
                    <a:pt x="1563" y="1117"/>
                    <a:pt x="1641" y="1117"/>
                  </a:cubicBezTo>
                  <a:lnTo>
                    <a:pt x="2058" y="1117"/>
                  </a:lnTo>
                  <a:lnTo>
                    <a:pt x="2204" y="1136"/>
                  </a:lnTo>
                  <a:lnTo>
                    <a:pt x="2359" y="1156"/>
                  </a:lnTo>
                  <a:lnTo>
                    <a:pt x="2495" y="1175"/>
                  </a:lnTo>
                  <a:cubicBezTo>
                    <a:pt x="2553" y="1185"/>
                    <a:pt x="2602" y="1194"/>
                    <a:pt x="2660" y="1204"/>
                  </a:cubicBezTo>
                  <a:lnTo>
                    <a:pt x="2786" y="1233"/>
                  </a:lnTo>
                  <a:cubicBezTo>
                    <a:pt x="2845" y="1243"/>
                    <a:pt x="2903" y="1262"/>
                    <a:pt x="2961" y="1282"/>
                  </a:cubicBezTo>
                  <a:lnTo>
                    <a:pt x="3087" y="1311"/>
                  </a:lnTo>
                  <a:lnTo>
                    <a:pt x="3291" y="1369"/>
                  </a:lnTo>
                  <a:lnTo>
                    <a:pt x="3378" y="1408"/>
                  </a:lnTo>
                  <a:cubicBezTo>
                    <a:pt x="3485" y="1437"/>
                    <a:pt x="3582" y="1476"/>
                    <a:pt x="3679" y="1515"/>
                  </a:cubicBezTo>
                  <a:cubicBezTo>
                    <a:pt x="3786" y="1554"/>
                    <a:pt x="3883" y="1602"/>
                    <a:pt x="3980" y="1641"/>
                  </a:cubicBezTo>
                  <a:lnTo>
                    <a:pt x="4077" y="1689"/>
                  </a:lnTo>
                  <a:cubicBezTo>
                    <a:pt x="4155" y="1728"/>
                    <a:pt x="4223" y="1757"/>
                    <a:pt x="4291" y="1796"/>
                  </a:cubicBezTo>
                  <a:lnTo>
                    <a:pt x="4407" y="1854"/>
                  </a:lnTo>
                  <a:cubicBezTo>
                    <a:pt x="4495" y="1903"/>
                    <a:pt x="4592" y="1952"/>
                    <a:pt x="4689" y="2010"/>
                  </a:cubicBezTo>
                  <a:cubicBezTo>
                    <a:pt x="4786" y="2068"/>
                    <a:pt x="4902" y="2126"/>
                    <a:pt x="5009" y="2204"/>
                  </a:cubicBezTo>
                  <a:lnTo>
                    <a:pt x="5029" y="2214"/>
                  </a:lnTo>
                  <a:cubicBezTo>
                    <a:pt x="5135" y="2282"/>
                    <a:pt x="5242" y="2349"/>
                    <a:pt x="5339" y="2427"/>
                  </a:cubicBezTo>
                  <a:lnTo>
                    <a:pt x="5446" y="2495"/>
                  </a:lnTo>
                  <a:cubicBezTo>
                    <a:pt x="5514" y="2544"/>
                    <a:pt x="5582" y="2592"/>
                    <a:pt x="5650" y="2641"/>
                  </a:cubicBezTo>
                  <a:lnTo>
                    <a:pt x="5776" y="2738"/>
                  </a:lnTo>
                  <a:cubicBezTo>
                    <a:pt x="5834" y="2786"/>
                    <a:pt x="5892" y="2835"/>
                    <a:pt x="5951" y="2883"/>
                  </a:cubicBezTo>
                  <a:lnTo>
                    <a:pt x="6087" y="2990"/>
                  </a:lnTo>
                  <a:lnTo>
                    <a:pt x="6261" y="3136"/>
                  </a:lnTo>
                  <a:cubicBezTo>
                    <a:pt x="6310" y="3175"/>
                    <a:pt x="6349" y="3213"/>
                    <a:pt x="6397" y="3262"/>
                  </a:cubicBezTo>
                  <a:cubicBezTo>
                    <a:pt x="6446" y="3301"/>
                    <a:pt x="6514" y="3359"/>
                    <a:pt x="6562" y="3407"/>
                  </a:cubicBezTo>
                  <a:lnTo>
                    <a:pt x="6698" y="3534"/>
                  </a:lnTo>
                  <a:cubicBezTo>
                    <a:pt x="6756" y="3582"/>
                    <a:pt x="6814" y="3640"/>
                    <a:pt x="6873" y="3689"/>
                  </a:cubicBezTo>
                  <a:lnTo>
                    <a:pt x="6989" y="3815"/>
                  </a:lnTo>
                  <a:cubicBezTo>
                    <a:pt x="7047" y="3873"/>
                    <a:pt x="7115" y="3932"/>
                    <a:pt x="7164" y="3990"/>
                  </a:cubicBezTo>
                  <a:lnTo>
                    <a:pt x="7271" y="4116"/>
                  </a:lnTo>
                  <a:cubicBezTo>
                    <a:pt x="7339" y="4184"/>
                    <a:pt x="7407" y="4262"/>
                    <a:pt x="7475" y="4330"/>
                  </a:cubicBezTo>
                  <a:lnTo>
                    <a:pt x="7552" y="4417"/>
                  </a:lnTo>
                  <a:cubicBezTo>
                    <a:pt x="7640" y="4524"/>
                    <a:pt x="7727" y="4621"/>
                    <a:pt x="7824" y="4728"/>
                  </a:cubicBezTo>
                  <a:lnTo>
                    <a:pt x="7863" y="4786"/>
                  </a:lnTo>
                  <a:cubicBezTo>
                    <a:pt x="7940" y="4873"/>
                    <a:pt x="8008" y="4970"/>
                    <a:pt x="8086" y="5058"/>
                  </a:cubicBezTo>
                  <a:cubicBezTo>
                    <a:pt x="8183" y="5184"/>
                    <a:pt x="8270" y="5300"/>
                    <a:pt x="8367" y="5426"/>
                  </a:cubicBezTo>
                  <a:cubicBezTo>
                    <a:pt x="8494" y="5591"/>
                    <a:pt x="8620" y="5776"/>
                    <a:pt x="8736" y="5951"/>
                  </a:cubicBezTo>
                  <a:lnTo>
                    <a:pt x="8804" y="6057"/>
                  </a:lnTo>
                  <a:cubicBezTo>
                    <a:pt x="8960" y="6281"/>
                    <a:pt x="9095" y="6513"/>
                    <a:pt x="9241" y="6746"/>
                  </a:cubicBezTo>
                  <a:lnTo>
                    <a:pt x="9290" y="6834"/>
                  </a:lnTo>
                  <a:cubicBezTo>
                    <a:pt x="9387" y="7009"/>
                    <a:pt x="9484" y="7174"/>
                    <a:pt x="9581" y="7348"/>
                  </a:cubicBezTo>
                  <a:cubicBezTo>
                    <a:pt x="9610" y="7406"/>
                    <a:pt x="9639" y="7465"/>
                    <a:pt x="9678" y="7533"/>
                  </a:cubicBezTo>
                  <a:lnTo>
                    <a:pt x="9775" y="7727"/>
                  </a:lnTo>
                  <a:cubicBezTo>
                    <a:pt x="9823" y="7824"/>
                    <a:pt x="9872" y="7921"/>
                    <a:pt x="9921" y="8008"/>
                  </a:cubicBezTo>
                  <a:lnTo>
                    <a:pt x="9959" y="8105"/>
                  </a:lnTo>
                  <a:cubicBezTo>
                    <a:pt x="10018" y="8222"/>
                    <a:pt x="10076" y="8348"/>
                    <a:pt x="10124" y="8464"/>
                  </a:cubicBezTo>
                  <a:cubicBezTo>
                    <a:pt x="10144" y="8494"/>
                    <a:pt x="10153" y="8532"/>
                    <a:pt x="10163" y="8562"/>
                  </a:cubicBezTo>
                  <a:cubicBezTo>
                    <a:pt x="10202" y="8659"/>
                    <a:pt x="10241" y="8746"/>
                    <a:pt x="10280" y="8833"/>
                  </a:cubicBezTo>
                  <a:lnTo>
                    <a:pt x="10338" y="8959"/>
                  </a:lnTo>
                  <a:lnTo>
                    <a:pt x="10435" y="9222"/>
                  </a:lnTo>
                  <a:cubicBezTo>
                    <a:pt x="10445" y="9260"/>
                    <a:pt x="10464" y="9299"/>
                    <a:pt x="10474" y="9338"/>
                  </a:cubicBezTo>
                  <a:cubicBezTo>
                    <a:pt x="10522" y="9454"/>
                    <a:pt x="10561" y="9571"/>
                    <a:pt x="10600" y="9687"/>
                  </a:cubicBezTo>
                  <a:lnTo>
                    <a:pt x="10610" y="9717"/>
                  </a:lnTo>
                  <a:cubicBezTo>
                    <a:pt x="10648" y="9843"/>
                    <a:pt x="10697" y="9969"/>
                    <a:pt x="10736" y="10095"/>
                  </a:cubicBezTo>
                  <a:cubicBezTo>
                    <a:pt x="10746" y="10134"/>
                    <a:pt x="10755" y="10173"/>
                    <a:pt x="10765" y="10212"/>
                  </a:cubicBezTo>
                  <a:cubicBezTo>
                    <a:pt x="10794" y="10299"/>
                    <a:pt x="10823" y="10386"/>
                    <a:pt x="10843" y="10474"/>
                  </a:cubicBezTo>
                  <a:cubicBezTo>
                    <a:pt x="10852" y="10522"/>
                    <a:pt x="10872" y="10571"/>
                    <a:pt x="10881" y="10619"/>
                  </a:cubicBezTo>
                  <a:cubicBezTo>
                    <a:pt x="10901" y="10707"/>
                    <a:pt x="10920" y="10784"/>
                    <a:pt x="10940" y="10862"/>
                  </a:cubicBezTo>
                  <a:lnTo>
                    <a:pt x="10978" y="11008"/>
                  </a:lnTo>
                  <a:cubicBezTo>
                    <a:pt x="10998" y="11085"/>
                    <a:pt x="11008" y="11173"/>
                    <a:pt x="11027" y="11260"/>
                  </a:cubicBezTo>
                  <a:cubicBezTo>
                    <a:pt x="11037" y="11299"/>
                    <a:pt x="11046" y="11347"/>
                    <a:pt x="11056" y="11396"/>
                  </a:cubicBezTo>
                  <a:cubicBezTo>
                    <a:pt x="11076" y="11503"/>
                    <a:pt x="11095" y="11609"/>
                    <a:pt x="11114" y="11716"/>
                  </a:cubicBezTo>
                  <a:lnTo>
                    <a:pt x="11124" y="11765"/>
                  </a:lnTo>
                  <a:cubicBezTo>
                    <a:pt x="11144" y="11891"/>
                    <a:pt x="11163" y="12017"/>
                    <a:pt x="11173" y="12143"/>
                  </a:cubicBezTo>
                  <a:lnTo>
                    <a:pt x="11182" y="12240"/>
                  </a:lnTo>
                  <a:cubicBezTo>
                    <a:pt x="11192" y="12337"/>
                    <a:pt x="11202" y="12425"/>
                    <a:pt x="11211" y="12512"/>
                  </a:cubicBezTo>
                  <a:lnTo>
                    <a:pt x="11221" y="12628"/>
                  </a:lnTo>
                  <a:cubicBezTo>
                    <a:pt x="11231" y="12716"/>
                    <a:pt x="11231" y="12793"/>
                    <a:pt x="11241" y="12881"/>
                  </a:cubicBezTo>
                  <a:cubicBezTo>
                    <a:pt x="11241" y="12920"/>
                    <a:pt x="11241" y="12968"/>
                    <a:pt x="11241" y="13007"/>
                  </a:cubicBezTo>
                  <a:cubicBezTo>
                    <a:pt x="11241" y="13123"/>
                    <a:pt x="11250" y="13250"/>
                    <a:pt x="11250" y="13356"/>
                  </a:cubicBezTo>
                  <a:cubicBezTo>
                    <a:pt x="11250" y="13473"/>
                    <a:pt x="11250" y="13599"/>
                    <a:pt x="11241" y="13725"/>
                  </a:cubicBezTo>
                  <a:lnTo>
                    <a:pt x="11241" y="13822"/>
                  </a:lnTo>
                  <a:cubicBezTo>
                    <a:pt x="11241" y="13900"/>
                    <a:pt x="11231" y="13987"/>
                    <a:pt x="11221" y="14065"/>
                  </a:cubicBezTo>
                  <a:lnTo>
                    <a:pt x="11211" y="14201"/>
                  </a:lnTo>
                  <a:cubicBezTo>
                    <a:pt x="11202" y="14269"/>
                    <a:pt x="11192" y="14337"/>
                    <a:pt x="11182" y="14405"/>
                  </a:cubicBezTo>
                  <a:cubicBezTo>
                    <a:pt x="11182" y="14444"/>
                    <a:pt x="11173" y="14492"/>
                    <a:pt x="11163" y="14541"/>
                  </a:cubicBezTo>
                  <a:cubicBezTo>
                    <a:pt x="11153" y="14589"/>
                    <a:pt x="11144" y="14667"/>
                    <a:pt x="11134" y="14725"/>
                  </a:cubicBezTo>
                  <a:cubicBezTo>
                    <a:pt x="11124" y="14783"/>
                    <a:pt x="11114" y="14832"/>
                    <a:pt x="11105" y="14880"/>
                  </a:cubicBezTo>
                  <a:cubicBezTo>
                    <a:pt x="11095" y="14929"/>
                    <a:pt x="11076" y="14987"/>
                    <a:pt x="11066" y="15036"/>
                  </a:cubicBezTo>
                  <a:cubicBezTo>
                    <a:pt x="11056" y="15094"/>
                    <a:pt x="11037" y="15162"/>
                    <a:pt x="11017" y="15220"/>
                  </a:cubicBezTo>
                  <a:lnTo>
                    <a:pt x="10978" y="15375"/>
                  </a:lnTo>
                  <a:cubicBezTo>
                    <a:pt x="10959" y="15443"/>
                    <a:pt x="10940" y="15511"/>
                    <a:pt x="10911" y="15579"/>
                  </a:cubicBezTo>
                  <a:lnTo>
                    <a:pt x="10872" y="15696"/>
                  </a:lnTo>
                  <a:cubicBezTo>
                    <a:pt x="10823" y="15812"/>
                    <a:pt x="10784" y="15919"/>
                    <a:pt x="10736" y="16026"/>
                  </a:cubicBezTo>
                  <a:cubicBezTo>
                    <a:pt x="10736" y="16035"/>
                    <a:pt x="10716" y="16045"/>
                    <a:pt x="10716" y="16065"/>
                  </a:cubicBezTo>
                  <a:cubicBezTo>
                    <a:pt x="10648" y="16200"/>
                    <a:pt x="10571" y="16336"/>
                    <a:pt x="10493" y="16462"/>
                  </a:cubicBezTo>
                  <a:lnTo>
                    <a:pt x="10474" y="16501"/>
                  </a:lnTo>
                  <a:cubicBezTo>
                    <a:pt x="10406" y="16598"/>
                    <a:pt x="10328" y="16695"/>
                    <a:pt x="10260" y="16792"/>
                  </a:cubicBezTo>
                  <a:lnTo>
                    <a:pt x="10202" y="16860"/>
                  </a:lnTo>
                  <a:cubicBezTo>
                    <a:pt x="10134" y="16948"/>
                    <a:pt x="10056" y="17035"/>
                    <a:pt x="9979" y="17113"/>
                  </a:cubicBezTo>
                  <a:lnTo>
                    <a:pt x="9959" y="17132"/>
                  </a:lnTo>
                  <a:cubicBezTo>
                    <a:pt x="9872" y="17210"/>
                    <a:pt x="9785" y="17288"/>
                    <a:pt x="9697" y="17355"/>
                  </a:cubicBezTo>
                  <a:lnTo>
                    <a:pt x="9629" y="17404"/>
                  </a:lnTo>
                  <a:cubicBezTo>
                    <a:pt x="9532" y="17482"/>
                    <a:pt x="9435" y="17540"/>
                    <a:pt x="9338" y="17598"/>
                  </a:cubicBezTo>
                  <a:lnTo>
                    <a:pt x="11250" y="16492"/>
                  </a:lnTo>
                  <a:cubicBezTo>
                    <a:pt x="11347" y="16433"/>
                    <a:pt x="11444" y="16365"/>
                    <a:pt x="11541" y="16297"/>
                  </a:cubicBezTo>
                  <a:lnTo>
                    <a:pt x="11609" y="16249"/>
                  </a:lnTo>
                  <a:cubicBezTo>
                    <a:pt x="11697" y="16171"/>
                    <a:pt x="11784" y="16103"/>
                    <a:pt x="11871" y="16016"/>
                  </a:cubicBezTo>
                  <a:cubicBezTo>
                    <a:pt x="11871" y="16016"/>
                    <a:pt x="11881" y="16006"/>
                    <a:pt x="11891" y="15997"/>
                  </a:cubicBezTo>
                  <a:cubicBezTo>
                    <a:pt x="11969" y="15919"/>
                    <a:pt x="12046" y="15841"/>
                    <a:pt x="12114" y="15754"/>
                  </a:cubicBezTo>
                  <a:lnTo>
                    <a:pt x="12172" y="15686"/>
                  </a:lnTo>
                  <a:cubicBezTo>
                    <a:pt x="12250" y="15589"/>
                    <a:pt x="12318" y="15492"/>
                    <a:pt x="12386" y="15385"/>
                  </a:cubicBezTo>
                  <a:cubicBezTo>
                    <a:pt x="12386" y="15385"/>
                    <a:pt x="12386" y="15375"/>
                    <a:pt x="12386" y="15375"/>
                  </a:cubicBezTo>
                  <a:cubicBezTo>
                    <a:pt x="12396" y="15366"/>
                    <a:pt x="12396" y="15366"/>
                    <a:pt x="12405" y="15356"/>
                  </a:cubicBezTo>
                  <a:cubicBezTo>
                    <a:pt x="12483" y="15220"/>
                    <a:pt x="12561" y="15084"/>
                    <a:pt x="12629" y="14948"/>
                  </a:cubicBezTo>
                  <a:cubicBezTo>
                    <a:pt x="12629" y="14939"/>
                    <a:pt x="12638" y="14929"/>
                    <a:pt x="12638" y="14929"/>
                  </a:cubicBezTo>
                  <a:cubicBezTo>
                    <a:pt x="12638" y="14919"/>
                    <a:pt x="12638" y="14919"/>
                    <a:pt x="12638" y="14909"/>
                  </a:cubicBezTo>
                  <a:cubicBezTo>
                    <a:pt x="12687" y="14803"/>
                    <a:pt x="12735" y="14696"/>
                    <a:pt x="12784" y="14579"/>
                  </a:cubicBezTo>
                  <a:cubicBezTo>
                    <a:pt x="12784" y="14570"/>
                    <a:pt x="12794" y="14560"/>
                    <a:pt x="12794" y="14550"/>
                  </a:cubicBezTo>
                  <a:cubicBezTo>
                    <a:pt x="12794" y="14541"/>
                    <a:pt x="12813" y="14492"/>
                    <a:pt x="12823" y="14463"/>
                  </a:cubicBezTo>
                  <a:cubicBezTo>
                    <a:pt x="12842" y="14395"/>
                    <a:pt x="12871" y="14327"/>
                    <a:pt x="12891" y="14259"/>
                  </a:cubicBezTo>
                  <a:cubicBezTo>
                    <a:pt x="12891" y="14240"/>
                    <a:pt x="12900" y="14220"/>
                    <a:pt x="12910" y="14201"/>
                  </a:cubicBezTo>
                  <a:cubicBezTo>
                    <a:pt x="12910" y="14181"/>
                    <a:pt x="12920" y="14152"/>
                    <a:pt x="12929" y="14123"/>
                  </a:cubicBezTo>
                  <a:cubicBezTo>
                    <a:pt x="12949" y="14065"/>
                    <a:pt x="12959" y="13997"/>
                    <a:pt x="12978" y="13939"/>
                  </a:cubicBezTo>
                  <a:cubicBezTo>
                    <a:pt x="12978" y="13919"/>
                    <a:pt x="12988" y="13890"/>
                    <a:pt x="12997" y="13871"/>
                  </a:cubicBezTo>
                  <a:cubicBezTo>
                    <a:pt x="12997" y="13842"/>
                    <a:pt x="13007" y="13813"/>
                    <a:pt x="13007" y="13784"/>
                  </a:cubicBezTo>
                  <a:cubicBezTo>
                    <a:pt x="13027" y="13735"/>
                    <a:pt x="13036" y="13677"/>
                    <a:pt x="13046" y="13628"/>
                  </a:cubicBezTo>
                  <a:cubicBezTo>
                    <a:pt x="13046" y="13599"/>
                    <a:pt x="13056" y="13570"/>
                    <a:pt x="13056" y="13541"/>
                  </a:cubicBezTo>
                  <a:cubicBezTo>
                    <a:pt x="13065" y="13512"/>
                    <a:pt x="13065" y="13483"/>
                    <a:pt x="13075" y="13444"/>
                  </a:cubicBezTo>
                  <a:lnTo>
                    <a:pt x="13094" y="13298"/>
                  </a:lnTo>
                  <a:lnTo>
                    <a:pt x="13104" y="13230"/>
                  </a:lnTo>
                  <a:cubicBezTo>
                    <a:pt x="13104" y="13191"/>
                    <a:pt x="13114" y="13143"/>
                    <a:pt x="13124" y="13104"/>
                  </a:cubicBezTo>
                  <a:cubicBezTo>
                    <a:pt x="13124" y="13075"/>
                    <a:pt x="13133" y="13017"/>
                    <a:pt x="13133" y="12968"/>
                  </a:cubicBezTo>
                  <a:lnTo>
                    <a:pt x="13133" y="12920"/>
                  </a:lnTo>
                  <a:cubicBezTo>
                    <a:pt x="13133" y="12852"/>
                    <a:pt x="13143" y="12793"/>
                    <a:pt x="13143" y="12726"/>
                  </a:cubicBezTo>
                  <a:cubicBezTo>
                    <a:pt x="13143" y="12696"/>
                    <a:pt x="13143" y="12667"/>
                    <a:pt x="13153" y="12628"/>
                  </a:cubicBezTo>
                  <a:lnTo>
                    <a:pt x="13153" y="12609"/>
                  </a:lnTo>
                  <a:cubicBezTo>
                    <a:pt x="13153" y="12502"/>
                    <a:pt x="13162" y="12396"/>
                    <a:pt x="13162" y="12289"/>
                  </a:cubicBezTo>
                  <a:lnTo>
                    <a:pt x="13162" y="12269"/>
                  </a:lnTo>
                  <a:cubicBezTo>
                    <a:pt x="13172" y="12172"/>
                    <a:pt x="13172" y="12075"/>
                    <a:pt x="13172" y="11978"/>
                  </a:cubicBezTo>
                  <a:lnTo>
                    <a:pt x="13172" y="11920"/>
                  </a:lnTo>
                  <a:cubicBezTo>
                    <a:pt x="13172" y="11881"/>
                    <a:pt x="13172" y="11842"/>
                    <a:pt x="13162" y="11794"/>
                  </a:cubicBezTo>
                  <a:cubicBezTo>
                    <a:pt x="13153" y="11755"/>
                    <a:pt x="13162" y="11706"/>
                    <a:pt x="13153" y="11658"/>
                  </a:cubicBezTo>
                  <a:cubicBezTo>
                    <a:pt x="13143" y="11609"/>
                    <a:pt x="13153" y="11580"/>
                    <a:pt x="13143" y="11541"/>
                  </a:cubicBezTo>
                  <a:cubicBezTo>
                    <a:pt x="13133" y="11512"/>
                    <a:pt x="13143" y="11464"/>
                    <a:pt x="13133" y="11425"/>
                  </a:cubicBezTo>
                  <a:cubicBezTo>
                    <a:pt x="13124" y="11386"/>
                    <a:pt x="13133" y="11367"/>
                    <a:pt x="13133" y="11338"/>
                  </a:cubicBezTo>
                  <a:cubicBezTo>
                    <a:pt x="13133" y="11279"/>
                    <a:pt x="13114" y="11221"/>
                    <a:pt x="13114" y="11153"/>
                  </a:cubicBezTo>
                  <a:cubicBezTo>
                    <a:pt x="13114" y="11124"/>
                    <a:pt x="13104" y="11085"/>
                    <a:pt x="13094" y="11056"/>
                  </a:cubicBezTo>
                  <a:lnTo>
                    <a:pt x="13094" y="11017"/>
                  </a:lnTo>
                  <a:cubicBezTo>
                    <a:pt x="13085" y="10901"/>
                    <a:pt x="13065" y="10794"/>
                    <a:pt x="13046" y="10687"/>
                  </a:cubicBezTo>
                  <a:lnTo>
                    <a:pt x="13046" y="10677"/>
                  </a:lnTo>
                  <a:cubicBezTo>
                    <a:pt x="13046" y="10658"/>
                    <a:pt x="13046" y="10648"/>
                    <a:pt x="13046" y="10629"/>
                  </a:cubicBezTo>
                  <a:cubicBezTo>
                    <a:pt x="13027" y="10542"/>
                    <a:pt x="13007" y="10445"/>
                    <a:pt x="12997" y="10357"/>
                  </a:cubicBezTo>
                  <a:lnTo>
                    <a:pt x="12988" y="10299"/>
                  </a:lnTo>
                  <a:cubicBezTo>
                    <a:pt x="12978" y="10260"/>
                    <a:pt x="12968" y="10212"/>
                    <a:pt x="12959" y="10173"/>
                  </a:cubicBezTo>
                  <a:cubicBezTo>
                    <a:pt x="12949" y="10124"/>
                    <a:pt x="12939" y="10066"/>
                    <a:pt x="12920" y="10008"/>
                  </a:cubicBezTo>
                  <a:cubicBezTo>
                    <a:pt x="12920" y="9979"/>
                    <a:pt x="12910" y="9950"/>
                    <a:pt x="12900" y="9920"/>
                  </a:cubicBezTo>
                  <a:cubicBezTo>
                    <a:pt x="12891" y="9872"/>
                    <a:pt x="12881" y="9823"/>
                    <a:pt x="12871" y="9775"/>
                  </a:cubicBezTo>
                  <a:lnTo>
                    <a:pt x="12842" y="9668"/>
                  </a:lnTo>
                  <a:cubicBezTo>
                    <a:pt x="12832" y="9620"/>
                    <a:pt x="12823" y="9571"/>
                    <a:pt x="12813" y="9532"/>
                  </a:cubicBezTo>
                  <a:cubicBezTo>
                    <a:pt x="12794" y="9484"/>
                    <a:pt x="12784" y="9435"/>
                    <a:pt x="12774" y="9387"/>
                  </a:cubicBezTo>
                  <a:cubicBezTo>
                    <a:pt x="12764" y="9357"/>
                    <a:pt x="12755" y="9338"/>
                    <a:pt x="12755" y="9319"/>
                  </a:cubicBezTo>
                  <a:cubicBezTo>
                    <a:pt x="12735" y="9251"/>
                    <a:pt x="12716" y="9183"/>
                    <a:pt x="12697" y="9124"/>
                  </a:cubicBezTo>
                  <a:cubicBezTo>
                    <a:pt x="12687" y="9086"/>
                    <a:pt x="12677" y="9037"/>
                    <a:pt x="12658" y="8998"/>
                  </a:cubicBezTo>
                  <a:lnTo>
                    <a:pt x="12648" y="8969"/>
                  </a:lnTo>
                  <a:cubicBezTo>
                    <a:pt x="12619" y="8853"/>
                    <a:pt x="12580" y="8736"/>
                    <a:pt x="12541" y="8629"/>
                  </a:cubicBezTo>
                  <a:cubicBezTo>
                    <a:pt x="12541" y="8610"/>
                    <a:pt x="12532" y="8600"/>
                    <a:pt x="12532" y="8591"/>
                  </a:cubicBezTo>
                  <a:cubicBezTo>
                    <a:pt x="12493" y="8494"/>
                    <a:pt x="12464" y="8397"/>
                    <a:pt x="12425" y="8290"/>
                  </a:cubicBezTo>
                  <a:lnTo>
                    <a:pt x="12405" y="8251"/>
                  </a:lnTo>
                  <a:cubicBezTo>
                    <a:pt x="12396" y="8212"/>
                    <a:pt x="12376" y="8173"/>
                    <a:pt x="12366" y="8134"/>
                  </a:cubicBezTo>
                  <a:lnTo>
                    <a:pt x="12308" y="7969"/>
                  </a:lnTo>
                  <a:cubicBezTo>
                    <a:pt x="12289" y="7940"/>
                    <a:pt x="12279" y="7901"/>
                    <a:pt x="12260" y="7872"/>
                  </a:cubicBezTo>
                  <a:lnTo>
                    <a:pt x="12211" y="7746"/>
                  </a:lnTo>
                  <a:lnTo>
                    <a:pt x="12172" y="7659"/>
                  </a:lnTo>
                  <a:cubicBezTo>
                    <a:pt x="12153" y="7591"/>
                    <a:pt x="12124" y="7533"/>
                    <a:pt x="12095" y="7474"/>
                  </a:cubicBezTo>
                  <a:cubicBezTo>
                    <a:pt x="12085" y="7445"/>
                    <a:pt x="12066" y="7406"/>
                    <a:pt x="12056" y="7377"/>
                  </a:cubicBezTo>
                  <a:lnTo>
                    <a:pt x="12036" y="7339"/>
                  </a:lnTo>
                  <a:cubicBezTo>
                    <a:pt x="11998" y="7232"/>
                    <a:pt x="11949" y="7135"/>
                    <a:pt x="11901" y="7028"/>
                  </a:cubicBezTo>
                  <a:lnTo>
                    <a:pt x="11891" y="7009"/>
                  </a:lnTo>
                  <a:cubicBezTo>
                    <a:pt x="11871" y="6979"/>
                    <a:pt x="11862" y="6950"/>
                    <a:pt x="11842" y="6921"/>
                  </a:cubicBezTo>
                  <a:cubicBezTo>
                    <a:pt x="11804" y="6843"/>
                    <a:pt x="11765" y="6756"/>
                    <a:pt x="11726" y="6678"/>
                  </a:cubicBezTo>
                  <a:cubicBezTo>
                    <a:pt x="11726" y="6659"/>
                    <a:pt x="11706" y="6649"/>
                    <a:pt x="11706" y="6640"/>
                  </a:cubicBezTo>
                  <a:cubicBezTo>
                    <a:pt x="11668" y="6572"/>
                    <a:pt x="11639" y="6504"/>
                    <a:pt x="11600" y="6436"/>
                  </a:cubicBezTo>
                  <a:cubicBezTo>
                    <a:pt x="11571" y="6378"/>
                    <a:pt x="11551" y="6329"/>
                    <a:pt x="11522" y="6281"/>
                  </a:cubicBezTo>
                  <a:lnTo>
                    <a:pt x="11503" y="6251"/>
                  </a:lnTo>
                  <a:cubicBezTo>
                    <a:pt x="11415" y="6077"/>
                    <a:pt x="11318" y="5912"/>
                    <a:pt x="11221" y="5747"/>
                  </a:cubicBezTo>
                  <a:cubicBezTo>
                    <a:pt x="11211" y="5727"/>
                    <a:pt x="11202" y="5718"/>
                    <a:pt x="11192" y="5708"/>
                  </a:cubicBezTo>
                  <a:lnTo>
                    <a:pt x="11163" y="5659"/>
                  </a:lnTo>
                  <a:cubicBezTo>
                    <a:pt x="11027" y="5417"/>
                    <a:pt x="10881" y="5193"/>
                    <a:pt x="10726" y="4960"/>
                  </a:cubicBezTo>
                  <a:cubicBezTo>
                    <a:pt x="10726" y="4951"/>
                    <a:pt x="10716" y="4931"/>
                    <a:pt x="10707" y="4922"/>
                  </a:cubicBezTo>
                  <a:lnTo>
                    <a:pt x="10668" y="4863"/>
                  </a:lnTo>
                  <a:cubicBezTo>
                    <a:pt x="10542" y="4679"/>
                    <a:pt x="10425" y="4504"/>
                    <a:pt x="10289" y="4330"/>
                  </a:cubicBezTo>
                  <a:lnTo>
                    <a:pt x="10280" y="4320"/>
                  </a:lnTo>
                  <a:cubicBezTo>
                    <a:pt x="10192" y="4203"/>
                    <a:pt x="10105" y="4077"/>
                    <a:pt x="10008" y="3961"/>
                  </a:cubicBezTo>
                  <a:cubicBezTo>
                    <a:pt x="10008" y="3951"/>
                    <a:pt x="9998" y="3951"/>
                    <a:pt x="9998" y="3941"/>
                  </a:cubicBezTo>
                  <a:cubicBezTo>
                    <a:pt x="9930" y="3854"/>
                    <a:pt x="9862" y="3767"/>
                    <a:pt x="9785" y="3679"/>
                  </a:cubicBezTo>
                  <a:lnTo>
                    <a:pt x="9746" y="3631"/>
                  </a:lnTo>
                  <a:cubicBezTo>
                    <a:pt x="9658" y="3534"/>
                    <a:pt x="9581" y="3437"/>
                    <a:pt x="9493" y="3340"/>
                  </a:cubicBezTo>
                  <a:lnTo>
                    <a:pt x="9474" y="3320"/>
                  </a:lnTo>
                  <a:cubicBezTo>
                    <a:pt x="9455" y="3291"/>
                    <a:pt x="9425" y="3262"/>
                    <a:pt x="9396" y="3233"/>
                  </a:cubicBezTo>
                  <a:lnTo>
                    <a:pt x="9231" y="3048"/>
                  </a:lnTo>
                  <a:lnTo>
                    <a:pt x="9202" y="3019"/>
                  </a:lnTo>
                  <a:cubicBezTo>
                    <a:pt x="9163" y="2980"/>
                    <a:pt x="9125" y="2942"/>
                    <a:pt x="9095" y="2893"/>
                  </a:cubicBezTo>
                  <a:cubicBezTo>
                    <a:pt x="9057" y="2854"/>
                    <a:pt x="9008" y="2806"/>
                    <a:pt x="8969" y="2767"/>
                  </a:cubicBezTo>
                  <a:lnTo>
                    <a:pt x="8921" y="2718"/>
                  </a:lnTo>
                  <a:cubicBezTo>
                    <a:pt x="8882" y="2679"/>
                    <a:pt x="8843" y="2641"/>
                    <a:pt x="8804" y="2592"/>
                  </a:cubicBezTo>
                  <a:lnTo>
                    <a:pt x="8698" y="2485"/>
                  </a:lnTo>
                  <a:lnTo>
                    <a:pt x="8630" y="2437"/>
                  </a:lnTo>
                  <a:lnTo>
                    <a:pt x="8503" y="2311"/>
                  </a:lnTo>
                  <a:lnTo>
                    <a:pt x="8406" y="2223"/>
                  </a:lnTo>
                  <a:lnTo>
                    <a:pt x="8329" y="2155"/>
                  </a:lnTo>
                  <a:lnTo>
                    <a:pt x="8183" y="2029"/>
                  </a:lnTo>
                  <a:lnTo>
                    <a:pt x="8096" y="1952"/>
                  </a:lnTo>
                  <a:cubicBezTo>
                    <a:pt x="8067" y="1932"/>
                    <a:pt x="8037" y="1903"/>
                    <a:pt x="8008" y="1884"/>
                  </a:cubicBezTo>
                  <a:lnTo>
                    <a:pt x="7872" y="1767"/>
                  </a:lnTo>
                  <a:lnTo>
                    <a:pt x="7805" y="1719"/>
                  </a:lnTo>
                  <a:cubicBezTo>
                    <a:pt x="7766" y="1680"/>
                    <a:pt x="7727" y="1651"/>
                    <a:pt x="7688" y="1621"/>
                  </a:cubicBezTo>
                  <a:lnTo>
                    <a:pt x="7562" y="1534"/>
                  </a:lnTo>
                  <a:lnTo>
                    <a:pt x="7513" y="1495"/>
                  </a:lnTo>
                  <a:cubicBezTo>
                    <a:pt x="7465" y="1456"/>
                    <a:pt x="7416" y="1418"/>
                    <a:pt x="7358" y="1379"/>
                  </a:cubicBezTo>
                  <a:lnTo>
                    <a:pt x="7261" y="1311"/>
                  </a:lnTo>
                  <a:lnTo>
                    <a:pt x="7232" y="1291"/>
                  </a:lnTo>
                  <a:cubicBezTo>
                    <a:pt x="7135" y="1224"/>
                    <a:pt x="7047" y="1165"/>
                    <a:pt x="6950" y="1107"/>
                  </a:cubicBezTo>
                  <a:lnTo>
                    <a:pt x="6921" y="1088"/>
                  </a:lnTo>
                  <a:cubicBezTo>
                    <a:pt x="6844" y="1039"/>
                    <a:pt x="6756" y="991"/>
                    <a:pt x="6669" y="932"/>
                  </a:cubicBezTo>
                  <a:lnTo>
                    <a:pt x="6611" y="894"/>
                  </a:lnTo>
                  <a:cubicBezTo>
                    <a:pt x="6543" y="855"/>
                    <a:pt x="6465" y="816"/>
                    <a:pt x="6397" y="777"/>
                  </a:cubicBezTo>
                  <a:lnTo>
                    <a:pt x="6319" y="738"/>
                  </a:lnTo>
                  <a:lnTo>
                    <a:pt x="6213" y="680"/>
                  </a:lnTo>
                  <a:lnTo>
                    <a:pt x="6125" y="631"/>
                  </a:lnTo>
                  <a:cubicBezTo>
                    <a:pt x="6087" y="612"/>
                    <a:pt x="6038" y="593"/>
                    <a:pt x="5999" y="573"/>
                  </a:cubicBezTo>
                  <a:lnTo>
                    <a:pt x="5902" y="525"/>
                  </a:lnTo>
                  <a:lnTo>
                    <a:pt x="5863" y="515"/>
                  </a:lnTo>
                  <a:cubicBezTo>
                    <a:pt x="5776" y="466"/>
                    <a:pt x="5689" y="437"/>
                    <a:pt x="5601" y="398"/>
                  </a:cubicBezTo>
                  <a:cubicBezTo>
                    <a:pt x="5504" y="360"/>
                    <a:pt x="5417" y="331"/>
                    <a:pt x="5329" y="301"/>
                  </a:cubicBezTo>
                  <a:lnTo>
                    <a:pt x="5300" y="292"/>
                  </a:lnTo>
                  <a:lnTo>
                    <a:pt x="5203" y="253"/>
                  </a:lnTo>
                  <a:lnTo>
                    <a:pt x="5067" y="214"/>
                  </a:lnTo>
                  <a:cubicBezTo>
                    <a:pt x="5048" y="204"/>
                    <a:pt x="5029" y="204"/>
                    <a:pt x="4999" y="195"/>
                  </a:cubicBezTo>
                  <a:lnTo>
                    <a:pt x="4883" y="166"/>
                  </a:lnTo>
                  <a:lnTo>
                    <a:pt x="4796" y="136"/>
                  </a:lnTo>
                  <a:lnTo>
                    <a:pt x="4699" y="117"/>
                  </a:lnTo>
                  <a:lnTo>
                    <a:pt x="4572" y="88"/>
                  </a:lnTo>
                  <a:lnTo>
                    <a:pt x="4514" y="78"/>
                  </a:lnTo>
                  <a:lnTo>
                    <a:pt x="4407" y="59"/>
                  </a:lnTo>
                  <a:cubicBezTo>
                    <a:pt x="4359" y="49"/>
                    <a:pt x="4320" y="49"/>
                    <a:pt x="4271" y="39"/>
                  </a:cubicBezTo>
                  <a:lnTo>
                    <a:pt x="4223" y="30"/>
                  </a:lnTo>
                  <a:cubicBezTo>
                    <a:pt x="4194" y="30"/>
                    <a:pt x="4155" y="20"/>
                    <a:pt x="4116" y="20"/>
                  </a:cubicBezTo>
                  <a:lnTo>
                    <a:pt x="3971" y="1"/>
                  </a:lnTo>
                  <a:close/>
                </a:path>
              </a:pathLst>
            </a:custGeom>
            <a:solidFill>
              <a:srgbClr val="FF8D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93;p38">
              <a:extLst>
                <a:ext uri="{FF2B5EF4-FFF2-40B4-BE49-F238E27FC236}">
                  <a16:creationId xmlns:a16="http://schemas.microsoft.com/office/drawing/2014/main" id="{DD99EC6D-E95B-4540-A0AE-C16830651D5A}"/>
                </a:ext>
              </a:extLst>
            </p:cNvPr>
            <p:cNvSpPr/>
            <p:nvPr/>
          </p:nvSpPr>
          <p:spPr>
            <a:xfrm>
              <a:off x="3620475" y="3050275"/>
              <a:ext cx="101950" cy="59250"/>
            </a:xfrm>
            <a:custGeom>
              <a:avLst/>
              <a:gdLst/>
              <a:ahLst/>
              <a:cxnLst/>
              <a:rect l="l" t="t" r="r" b="b"/>
              <a:pathLst>
                <a:path w="4078" h="2370" extrusionOk="0">
                  <a:moveTo>
                    <a:pt x="33" y="1244"/>
                  </a:moveTo>
                  <a:cubicBezTo>
                    <a:pt x="21" y="1249"/>
                    <a:pt x="10" y="1256"/>
                    <a:pt x="0" y="1263"/>
                  </a:cubicBezTo>
                  <a:lnTo>
                    <a:pt x="33" y="1244"/>
                  </a:lnTo>
                  <a:close/>
                  <a:moveTo>
                    <a:pt x="3339" y="1"/>
                  </a:moveTo>
                  <a:lnTo>
                    <a:pt x="2019" y="117"/>
                  </a:lnTo>
                  <a:lnTo>
                    <a:pt x="1990" y="117"/>
                  </a:lnTo>
                  <a:lnTo>
                    <a:pt x="1951" y="127"/>
                  </a:lnTo>
                  <a:cubicBezTo>
                    <a:pt x="1932" y="137"/>
                    <a:pt x="1922" y="137"/>
                    <a:pt x="1913" y="146"/>
                  </a:cubicBezTo>
                  <a:lnTo>
                    <a:pt x="33" y="1244"/>
                  </a:lnTo>
                  <a:lnTo>
                    <a:pt x="33" y="1244"/>
                  </a:lnTo>
                  <a:cubicBezTo>
                    <a:pt x="56" y="1232"/>
                    <a:pt x="81" y="1224"/>
                    <a:pt x="107" y="1224"/>
                  </a:cubicBezTo>
                  <a:lnTo>
                    <a:pt x="1427" y="1107"/>
                  </a:lnTo>
                  <a:cubicBezTo>
                    <a:pt x="1439" y="1104"/>
                    <a:pt x="1450" y="1103"/>
                    <a:pt x="1462" y="1103"/>
                  </a:cubicBezTo>
                  <a:cubicBezTo>
                    <a:pt x="1490" y="1103"/>
                    <a:pt x="1519" y="1110"/>
                    <a:pt x="1553" y="1117"/>
                  </a:cubicBezTo>
                  <a:cubicBezTo>
                    <a:pt x="1592" y="1136"/>
                    <a:pt x="1641" y="1146"/>
                    <a:pt x="1680" y="1175"/>
                  </a:cubicBezTo>
                  <a:cubicBezTo>
                    <a:pt x="1728" y="1204"/>
                    <a:pt x="1767" y="1233"/>
                    <a:pt x="1806" y="1272"/>
                  </a:cubicBezTo>
                  <a:cubicBezTo>
                    <a:pt x="1854" y="1311"/>
                    <a:pt x="1893" y="1350"/>
                    <a:pt x="1932" y="1389"/>
                  </a:cubicBezTo>
                  <a:cubicBezTo>
                    <a:pt x="1971" y="1437"/>
                    <a:pt x="2010" y="1486"/>
                    <a:pt x="2039" y="1544"/>
                  </a:cubicBezTo>
                  <a:cubicBezTo>
                    <a:pt x="2068" y="1602"/>
                    <a:pt x="2097" y="1660"/>
                    <a:pt x="2126" y="1719"/>
                  </a:cubicBezTo>
                  <a:cubicBezTo>
                    <a:pt x="2136" y="1758"/>
                    <a:pt x="2145" y="1796"/>
                    <a:pt x="2155" y="1825"/>
                  </a:cubicBezTo>
                  <a:cubicBezTo>
                    <a:pt x="2165" y="1864"/>
                    <a:pt x="2175" y="1903"/>
                    <a:pt x="2184" y="1932"/>
                  </a:cubicBezTo>
                  <a:cubicBezTo>
                    <a:pt x="2184" y="1971"/>
                    <a:pt x="2194" y="2000"/>
                    <a:pt x="2194" y="2029"/>
                  </a:cubicBezTo>
                  <a:cubicBezTo>
                    <a:pt x="2194" y="2058"/>
                    <a:pt x="2194" y="2097"/>
                    <a:pt x="2194" y="2126"/>
                  </a:cubicBezTo>
                  <a:cubicBezTo>
                    <a:pt x="2184" y="2155"/>
                    <a:pt x="2184" y="2175"/>
                    <a:pt x="2175" y="2204"/>
                  </a:cubicBezTo>
                  <a:cubicBezTo>
                    <a:pt x="2165" y="2223"/>
                    <a:pt x="2155" y="2243"/>
                    <a:pt x="2145" y="2272"/>
                  </a:cubicBezTo>
                  <a:cubicBezTo>
                    <a:pt x="2145" y="2282"/>
                    <a:pt x="2136" y="2291"/>
                    <a:pt x="2136" y="2291"/>
                  </a:cubicBezTo>
                  <a:cubicBezTo>
                    <a:pt x="2124" y="2316"/>
                    <a:pt x="2107" y="2333"/>
                    <a:pt x="2087" y="2347"/>
                  </a:cubicBezTo>
                  <a:lnTo>
                    <a:pt x="2087" y="2347"/>
                  </a:lnTo>
                  <a:lnTo>
                    <a:pt x="3970" y="1263"/>
                  </a:lnTo>
                  <a:cubicBezTo>
                    <a:pt x="3999" y="1243"/>
                    <a:pt x="4028" y="1214"/>
                    <a:pt x="4048" y="1185"/>
                  </a:cubicBezTo>
                  <a:lnTo>
                    <a:pt x="4058" y="1175"/>
                  </a:lnTo>
                  <a:cubicBezTo>
                    <a:pt x="4058" y="1175"/>
                    <a:pt x="4058" y="1165"/>
                    <a:pt x="4058" y="1165"/>
                  </a:cubicBezTo>
                  <a:lnTo>
                    <a:pt x="4058" y="1156"/>
                  </a:lnTo>
                  <a:lnTo>
                    <a:pt x="4058" y="1136"/>
                  </a:lnTo>
                  <a:cubicBezTo>
                    <a:pt x="4067" y="1127"/>
                    <a:pt x="4067" y="1117"/>
                    <a:pt x="4077" y="1107"/>
                  </a:cubicBezTo>
                  <a:cubicBezTo>
                    <a:pt x="4077" y="1107"/>
                    <a:pt x="4077" y="1098"/>
                    <a:pt x="4077" y="1088"/>
                  </a:cubicBezTo>
                  <a:lnTo>
                    <a:pt x="4077" y="1068"/>
                  </a:lnTo>
                  <a:lnTo>
                    <a:pt x="4077" y="1039"/>
                  </a:lnTo>
                  <a:lnTo>
                    <a:pt x="4077" y="1020"/>
                  </a:lnTo>
                  <a:lnTo>
                    <a:pt x="4077" y="991"/>
                  </a:lnTo>
                  <a:cubicBezTo>
                    <a:pt x="4077" y="991"/>
                    <a:pt x="4077" y="981"/>
                    <a:pt x="4077" y="971"/>
                  </a:cubicBezTo>
                  <a:cubicBezTo>
                    <a:pt x="4077" y="962"/>
                    <a:pt x="4077" y="952"/>
                    <a:pt x="4077" y="942"/>
                  </a:cubicBezTo>
                  <a:lnTo>
                    <a:pt x="4067" y="923"/>
                  </a:lnTo>
                  <a:lnTo>
                    <a:pt x="4067" y="913"/>
                  </a:lnTo>
                  <a:cubicBezTo>
                    <a:pt x="4067" y="903"/>
                    <a:pt x="4067" y="894"/>
                    <a:pt x="4067" y="884"/>
                  </a:cubicBezTo>
                  <a:cubicBezTo>
                    <a:pt x="4067" y="884"/>
                    <a:pt x="4067" y="874"/>
                    <a:pt x="4067" y="865"/>
                  </a:cubicBezTo>
                  <a:cubicBezTo>
                    <a:pt x="4067" y="855"/>
                    <a:pt x="4067" y="845"/>
                    <a:pt x="4067" y="835"/>
                  </a:cubicBezTo>
                  <a:lnTo>
                    <a:pt x="4067" y="816"/>
                  </a:lnTo>
                  <a:lnTo>
                    <a:pt x="4067" y="806"/>
                  </a:lnTo>
                  <a:lnTo>
                    <a:pt x="4067" y="787"/>
                  </a:lnTo>
                  <a:cubicBezTo>
                    <a:pt x="4067" y="777"/>
                    <a:pt x="4067" y="767"/>
                    <a:pt x="4067" y="758"/>
                  </a:cubicBezTo>
                  <a:cubicBezTo>
                    <a:pt x="4067" y="748"/>
                    <a:pt x="4067" y="738"/>
                    <a:pt x="4067" y="729"/>
                  </a:cubicBezTo>
                  <a:lnTo>
                    <a:pt x="4067" y="709"/>
                  </a:lnTo>
                  <a:lnTo>
                    <a:pt x="4067" y="700"/>
                  </a:lnTo>
                  <a:cubicBezTo>
                    <a:pt x="4058" y="690"/>
                    <a:pt x="4058" y="680"/>
                    <a:pt x="4058" y="670"/>
                  </a:cubicBezTo>
                  <a:cubicBezTo>
                    <a:pt x="4048" y="670"/>
                    <a:pt x="4048" y="661"/>
                    <a:pt x="4048" y="651"/>
                  </a:cubicBezTo>
                  <a:cubicBezTo>
                    <a:pt x="4038" y="641"/>
                    <a:pt x="4038" y="632"/>
                    <a:pt x="4038" y="622"/>
                  </a:cubicBezTo>
                  <a:cubicBezTo>
                    <a:pt x="4038" y="612"/>
                    <a:pt x="4028" y="602"/>
                    <a:pt x="4028" y="593"/>
                  </a:cubicBezTo>
                  <a:cubicBezTo>
                    <a:pt x="4028" y="593"/>
                    <a:pt x="4019" y="583"/>
                    <a:pt x="4019" y="573"/>
                  </a:cubicBezTo>
                  <a:cubicBezTo>
                    <a:pt x="4019" y="564"/>
                    <a:pt x="4009" y="554"/>
                    <a:pt x="4009" y="554"/>
                  </a:cubicBezTo>
                  <a:lnTo>
                    <a:pt x="3999" y="525"/>
                  </a:lnTo>
                  <a:lnTo>
                    <a:pt x="3980" y="496"/>
                  </a:lnTo>
                  <a:cubicBezTo>
                    <a:pt x="3980" y="486"/>
                    <a:pt x="3970" y="476"/>
                    <a:pt x="3970" y="467"/>
                  </a:cubicBezTo>
                  <a:cubicBezTo>
                    <a:pt x="3961" y="457"/>
                    <a:pt x="3951" y="437"/>
                    <a:pt x="3941" y="428"/>
                  </a:cubicBezTo>
                  <a:cubicBezTo>
                    <a:pt x="3931" y="408"/>
                    <a:pt x="3922" y="379"/>
                    <a:pt x="3902" y="360"/>
                  </a:cubicBezTo>
                  <a:cubicBezTo>
                    <a:pt x="3893" y="340"/>
                    <a:pt x="3883" y="331"/>
                    <a:pt x="3873" y="321"/>
                  </a:cubicBezTo>
                  <a:lnTo>
                    <a:pt x="3854" y="292"/>
                  </a:lnTo>
                  <a:lnTo>
                    <a:pt x="3834" y="272"/>
                  </a:lnTo>
                  <a:lnTo>
                    <a:pt x="3834" y="263"/>
                  </a:lnTo>
                  <a:lnTo>
                    <a:pt x="3815" y="243"/>
                  </a:lnTo>
                  <a:lnTo>
                    <a:pt x="3796" y="224"/>
                  </a:lnTo>
                  <a:lnTo>
                    <a:pt x="3766" y="195"/>
                  </a:lnTo>
                  <a:lnTo>
                    <a:pt x="3747" y="175"/>
                  </a:lnTo>
                  <a:lnTo>
                    <a:pt x="3728" y="156"/>
                  </a:lnTo>
                  <a:lnTo>
                    <a:pt x="3718" y="146"/>
                  </a:lnTo>
                  <a:lnTo>
                    <a:pt x="3708" y="137"/>
                  </a:lnTo>
                  <a:lnTo>
                    <a:pt x="3679" y="117"/>
                  </a:lnTo>
                  <a:lnTo>
                    <a:pt x="3660" y="98"/>
                  </a:lnTo>
                  <a:lnTo>
                    <a:pt x="3640" y="88"/>
                  </a:lnTo>
                  <a:lnTo>
                    <a:pt x="3611" y="69"/>
                  </a:lnTo>
                  <a:lnTo>
                    <a:pt x="3592" y="59"/>
                  </a:lnTo>
                  <a:lnTo>
                    <a:pt x="3582" y="49"/>
                  </a:lnTo>
                  <a:lnTo>
                    <a:pt x="3553" y="40"/>
                  </a:lnTo>
                  <a:lnTo>
                    <a:pt x="3533" y="30"/>
                  </a:lnTo>
                  <a:lnTo>
                    <a:pt x="3514" y="20"/>
                  </a:lnTo>
                  <a:lnTo>
                    <a:pt x="3495" y="10"/>
                  </a:lnTo>
                  <a:lnTo>
                    <a:pt x="3475" y="1"/>
                  </a:lnTo>
                  <a:close/>
                  <a:moveTo>
                    <a:pt x="2087" y="2347"/>
                  </a:moveTo>
                  <a:lnTo>
                    <a:pt x="2048" y="2369"/>
                  </a:lnTo>
                  <a:cubicBezTo>
                    <a:pt x="2063" y="2362"/>
                    <a:pt x="2076" y="2355"/>
                    <a:pt x="2087" y="234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94;p38">
              <a:extLst>
                <a:ext uri="{FF2B5EF4-FFF2-40B4-BE49-F238E27FC236}">
                  <a16:creationId xmlns:a16="http://schemas.microsoft.com/office/drawing/2014/main" id="{1BE032A1-D2F8-47D1-8F64-AAC2AE3C7F00}"/>
                </a:ext>
              </a:extLst>
            </p:cNvPr>
            <p:cNvSpPr/>
            <p:nvPr/>
          </p:nvSpPr>
          <p:spPr>
            <a:xfrm>
              <a:off x="3567325" y="2903475"/>
              <a:ext cx="70400" cy="86400"/>
            </a:xfrm>
            <a:custGeom>
              <a:avLst/>
              <a:gdLst/>
              <a:ahLst/>
              <a:cxnLst/>
              <a:rect l="l" t="t" r="r" b="b"/>
              <a:pathLst>
                <a:path w="2816" h="3456" extrusionOk="0">
                  <a:moveTo>
                    <a:pt x="90" y="1122"/>
                  </a:moveTo>
                  <a:cubicBezTo>
                    <a:pt x="74" y="1127"/>
                    <a:pt x="60" y="1135"/>
                    <a:pt x="49" y="1146"/>
                  </a:cubicBezTo>
                  <a:lnTo>
                    <a:pt x="90" y="1122"/>
                  </a:lnTo>
                  <a:close/>
                  <a:moveTo>
                    <a:pt x="2039" y="0"/>
                  </a:moveTo>
                  <a:cubicBezTo>
                    <a:pt x="2029" y="0"/>
                    <a:pt x="2010" y="10"/>
                    <a:pt x="2000" y="10"/>
                  </a:cubicBezTo>
                  <a:lnTo>
                    <a:pt x="1961" y="29"/>
                  </a:lnTo>
                  <a:lnTo>
                    <a:pt x="90" y="1122"/>
                  </a:lnTo>
                  <a:lnTo>
                    <a:pt x="90" y="1122"/>
                  </a:lnTo>
                  <a:cubicBezTo>
                    <a:pt x="102" y="1118"/>
                    <a:pt x="114" y="1117"/>
                    <a:pt x="127" y="1117"/>
                  </a:cubicBezTo>
                  <a:cubicBezTo>
                    <a:pt x="141" y="1112"/>
                    <a:pt x="156" y="1109"/>
                    <a:pt x="171" y="1109"/>
                  </a:cubicBezTo>
                  <a:cubicBezTo>
                    <a:pt x="185" y="1109"/>
                    <a:pt x="200" y="1112"/>
                    <a:pt x="214" y="1117"/>
                  </a:cubicBezTo>
                  <a:cubicBezTo>
                    <a:pt x="243" y="1117"/>
                    <a:pt x="272" y="1126"/>
                    <a:pt x="311" y="1136"/>
                  </a:cubicBezTo>
                  <a:cubicBezTo>
                    <a:pt x="340" y="1146"/>
                    <a:pt x="379" y="1165"/>
                    <a:pt x="408" y="1185"/>
                  </a:cubicBezTo>
                  <a:cubicBezTo>
                    <a:pt x="457" y="1204"/>
                    <a:pt x="496" y="1243"/>
                    <a:pt x="535" y="1272"/>
                  </a:cubicBezTo>
                  <a:cubicBezTo>
                    <a:pt x="583" y="1320"/>
                    <a:pt x="622" y="1359"/>
                    <a:pt x="661" y="1408"/>
                  </a:cubicBezTo>
                  <a:cubicBezTo>
                    <a:pt x="690" y="1447"/>
                    <a:pt x="709" y="1476"/>
                    <a:pt x="738" y="1515"/>
                  </a:cubicBezTo>
                  <a:lnTo>
                    <a:pt x="748" y="1534"/>
                  </a:lnTo>
                  <a:cubicBezTo>
                    <a:pt x="767" y="1573"/>
                    <a:pt x="797" y="1612"/>
                    <a:pt x="816" y="1650"/>
                  </a:cubicBezTo>
                  <a:cubicBezTo>
                    <a:pt x="835" y="1689"/>
                    <a:pt x="845" y="1728"/>
                    <a:pt x="865" y="1767"/>
                  </a:cubicBezTo>
                  <a:cubicBezTo>
                    <a:pt x="874" y="1815"/>
                    <a:pt x="884" y="1854"/>
                    <a:pt x="894" y="1893"/>
                  </a:cubicBezTo>
                  <a:cubicBezTo>
                    <a:pt x="903" y="1932"/>
                    <a:pt x="913" y="1971"/>
                    <a:pt x="913" y="2010"/>
                  </a:cubicBezTo>
                  <a:cubicBezTo>
                    <a:pt x="913" y="2048"/>
                    <a:pt x="913" y="2087"/>
                    <a:pt x="913" y="2126"/>
                  </a:cubicBezTo>
                  <a:cubicBezTo>
                    <a:pt x="913" y="2155"/>
                    <a:pt x="903" y="2194"/>
                    <a:pt x="894" y="2223"/>
                  </a:cubicBezTo>
                  <a:cubicBezTo>
                    <a:pt x="884" y="2252"/>
                    <a:pt x="865" y="2281"/>
                    <a:pt x="845" y="2310"/>
                  </a:cubicBezTo>
                  <a:lnTo>
                    <a:pt x="78" y="3388"/>
                  </a:lnTo>
                  <a:cubicBezTo>
                    <a:pt x="59" y="3417"/>
                    <a:pt x="30" y="3436"/>
                    <a:pt x="1" y="3456"/>
                  </a:cubicBezTo>
                  <a:lnTo>
                    <a:pt x="1913" y="2349"/>
                  </a:lnTo>
                  <a:cubicBezTo>
                    <a:pt x="1942" y="2330"/>
                    <a:pt x="1971" y="2301"/>
                    <a:pt x="1990" y="2272"/>
                  </a:cubicBezTo>
                  <a:lnTo>
                    <a:pt x="2757" y="1194"/>
                  </a:lnTo>
                  <a:lnTo>
                    <a:pt x="2767" y="1185"/>
                  </a:lnTo>
                  <a:cubicBezTo>
                    <a:pt x="2777" y="1165"/>
                    <a:pt x="2786" y="1155"/>
                    <a:pt x="2786" y="1146"/>
                  </a:cubicBezTo>
                  <a:lnTo>
                    <a:pt x="2806" y="1117"/>
                  </a:lnTo>
                  <a:lnTo>
                    <a:pt x="2806" y="1107"/>
                  </a:lnTo>
                  <a:lnTo>
                    <a:pt x="2806" y="1087"/>
                  </a:lnTo>
                  <a:cubicBezTo>
                    <a:pt x="2806" y="1078"/>
                    <a:pt x="2806" y="1068"/>
                    <a:pt x="2816" y="1058"/>
                  </a:cubicBezTo>
                  <a:cubicBezTo>
                    <a:pt x="2816" y="1058"/>
                    <a:pt x="2816" y="1049"/>
                    <a:pt x="2816" y="1039"/>
                  </a:cubicBezTo>
                  <a:lnTo>
                    <a:pt x="2816" y="1010"/>
                  </a:lnTo>
                  <a:cubicBezTo>
                    <a:pt x="2816" y="1010"/>
                    <a:pt x="2816" y="1000"/>
                    <a:pt x="2816" y="990"/>
                  </a:cubicBezTo>
                  <a:cubicBezTo>
                    <a:pt x="2816" y="981"/>
                    <a:pt x="2816" y="981"/>
                    <a:pt x="2816" y="971"/>
                  </a:cubicBezTo>
                  <a:cubicBezTo>
                    <a:pt x="2816" y="961"/>
                    <a:pt x="2816" y="952"/>
                    <a:pt x="2816" y="942"/>
                  </a:cubicBezTo>
                  <a:lnTo>
                    <a:pt x="2796" y="903"/>
                  </a:lnTo>
                  <a:lnTo>
                    <a:pt x="2796" y="884"/>
                  </a:lnTo>
                  <a:lnTo>
                    <a:pt x="2796" y="874"/>
                  </a:lnTo>
                  <a:lnTo>
                    <a:pt x="2796" y="845"/>
                  </a:lnTo>
                  <a:lnTo>
                    <a:pt x="2796" y="825"/>
                  </a:lnTo>
                  <a:lnTo>
                    <a:pt x="2796" y="796"/>
                  </a:lnTo>
                  <a:lnTo>
                    <a:pt x="2796" y="767"/>
                  </a:lnTo>
                  <a:lnTo>
                    <a:pt x="2796" y="757"/>
                  </a:lnTo>
                  <a:cubicBezTo>
                    <a:pt x="2796" y="757"/>
                    <a:pt x="2796" y="748"/>
                    <a:pt x="2796" y="748"/>
                  </a:cubicBezTo>
                  <a:cubicBezTo>
                    <a:pt x="2796" y="738"/>
                    <a:pt x="2796" y="728"/>
                    <a:pt x="2796" y="719"/>
                  </a:cubicBezTo>
                  <a:lnTo>
                    <a:pt x="2786" y="690"/>
                  </a:lnTo>
                  <a:lnTo>
                    <a:pt x="2786" y="660"/>
                  </a:lnTo>
                  <a:cubicBezTo>
                    <a:pt x="2777" y="651"/>
                    <a:pt x="2777" y="651"/>
                    <a:pt x="2777" y="641"/>
                  </a:cubicBezTo>
                  <a:lnTo>
                    <a:pt x="2767" y="612"/>
                  </a:lnTo>
                  <a:cubicBezTo>
                    <a:pt x="2757" y="583"/>
                    <a:pt x="2757" y="602"/>
                    <a:pt x="2748" y="563"/>
                  </a:cubicBezTo>
                  <a:lnTo>
                    <a:pt x="2738" y="544"/>
                  </a:lnTo>
                  <a:lnTo>
                    <a:pt x="2728" y="515"/>
                  </a:lnTo>
                  <a:lnTo>
                    <a:pt x="2718" y="495"/>
                  </a:lnTo>
                  <a:lnTo>
                    <a:pt x="2699" y="466"/>
                  </a:lnTo>
                  <a:lnTo>
                    <a:pt x="2680" y="427"/>
                  </a:lnTo>
                  <a:lnTo>
                    <a:pt x="2660" y="398"/>
                  </a:lnTo>
                  <a:lnTo>
                    <a:pt x="2651" y="389"/>
                  </a:lnTo>
                  <a:cubicBezTo>
                    <a:pt x="2641" y="379"/>
                    <a:pt x="2641" y="369"/>
                    <a:pt x="2631" y="359"/>
                  </a:cubicBezTo>
                  <a:lnTo>
                    <a:pt x="2602" y="311"/>
                  </a:lnTo>
                  <a:lnTo>
                    <a:pt x="2583" y="282"/>
                  </a:lnTo>
                  <a:lnTo>
                    <a:pt x="2573" y="272"/>
                  </a:lnTo>
                  <a:lnTo>
                    <a:pt x="2553" y="253"/>
                  </a:lnTo>
                  <a:cubicBezTo>
                    <a:pt x="2553" y="253"/>
                    <a:pt x="2544" y="243"/>
                    <a:pt x="2534" y="233"/>
                  </a:cubicBezTo>
                  <a:cubicBezTo>
                    <a:pt x="2534" y="224"/>
                    <a:pt x="2524" y="214"/>
                    <a:pt x="2515" y="214"/>
                  </a:cubicBezTo>
                  <a:lnTo>
                    <a:pt x="2495" y="185"/>
                  </a:lnTo>
                  <a:lnTo>
                    <a:pt x="2476" y="165"/>
                  </a:lnTo>
                  <a:lnTo>
                    <a:pt x="2456" y="146"/>
                  </a:lnTo>
                  <a:lnTo>
                    <a:pt x="2447" y="146"/>
                  </a:lnTo>
                  <a:lnTo>
                    <a:pt x="2427" y="136"/>
                  </a:lnTo>
                  <a:cubicBezTo>
                    <a:pt x="2427" y="127"/>
                    <a:pt x="2418" y="117"/>
                    <a:pt x="2408" y="117"/>
                  </a:cubicBezTo>
                  <a:lnTo>
                    <a:pt x="2388" y="97"/>
                  </a:lnTo>
                  <a:lnTo>
                    <a:pt x="2359" y="78"/>
                  </a:lnTo>
                  <a:lnTo>
                    <a:pt x="2340" y="68"/>
                  </a:lnTo>
                  <a:lnTo>
                    <a:pt x="2321" y="49"/>
                  </a:lnTo>
                  <a:lnTo>
                    <a:pt x="2301" y="49"/>
                  </a:lnTo>
                  <a:lnTo>
                    <a:pt x="2282" y="29"/>
                  </a:lnTo>
                  <a:lnTo>
                    <a:pt x="2262" y="20"/>
                  </a:lnTo>
                  <a:lnTo>
                    <a:pt x="2243" y="20"/>
                  </a:lnTo>
                  <a:lnTo>
                    <a:pt x="2223" y="10"/>
                  </a:lnTo>
                  <a:lnTo>
                    <a:pt x="220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95;p38">
              <a:extLst>
                <a:ext uri="{FF2B5EF4-FFF2-40B4-BE49-F238E27FC236}">
                  <a16:creationId xmlns:a16="http://schemas.microsoft.com/office/drawing/2014/main" id="{8CF34B28-89BC-423F-AFD0-CC1D61123C21}"/>
                </a:ext>
              </a:extLst>
            </p:cNvPr>
            <p:cNvSpPr/>
            <p:nvPr/>
          </p:nvSpPr>
          <p:spPr>
            <a:xfrm>
              <a:off x="3451100" y="2800575"/>
              <a:ext cx="69900" cy="103175"/>
            </a:xfrm>
            <a:custGeom>
              <a:avLst/>
              <a:gdLst/>
              <a:ahLst/>
              <a:cxnLst/>
              <a:rect l="l" t="t" r="r" b="b"/>
              <a:pathLst>
                <a:path w="2796" h="4127" extrusionOk="0">
                  <a:moveTo>
                    <a:pt x="34" y="1127"/>
                  </a:moveTo>
                  <a:cubicBezTo>
                    <a:pt x="23" y="1131"/>
                    <a:pt x="13" y="1138"/>
                    <a:pt x="0" y="1146"/>
                  </a:cubicBezTo>
                  <a:lnTo>
                    <a:pt x="34" y="1127"/>
                  </a:lnTo>
                  <a:close/>
                  <a:moveTo>
                    <a:pt x="1990" y="1"/>
                  </a:moveTo>
                  <a:lnTo>
                    <a:pt x="1961" y="11"/>
                  </a:lnTo>
                  <a:cubicBezTo>
                    <a:pt x="1942" y="20"/>
                    <a:pt x="1932" y="20"/>
                    <a:pt x="1913" y="30"/>
                  </a:cubicBezTo>
                  <a:lnTo>
                    <a:pt x="34" y="1127"/>
                  </a:lnTo>
                  <a:lnTo>
                    <a:pt x="34" y="1127"/>
                  </a:lnTo>
                  <a:cubicBezTo>
                    <a:pt x="48" y="1120"/>
                    <a:pt x="61" y="1117"/>
                    <a:pt x="78" y="1117"/>
                  </a:cubicBezTo>
                  <a:cubicBezTo>
                    <a:pt x="93" y="1112"/>
                    <a:pt x="107" y="1110"/>
                    <a:pt x="122" y="1110"/>
                  </a:cubicBezTo>
                  <a:cubicBezTo>
                    <a:pt x="136" y="1110"/>
                    <a:pt x="151" y="1112"/>
                    <a:pt x="165" y="1117"/>
                  </a:cubicBezTo>
                  <a:cubicBezTo>
                    <a:pt x="195" y="1117"/>
                    <a:pt x="233" y="1127"/>
                    <a:pt x="262" y="1137"/>
                  </a:cubicBezTo>
                  <a:cubicBezTo>
                    <a:pt x="301" y="1146"/>
                    <a:pt x="330" y="1166"/>
                    <a:pt x="369" y="1185"/>
                  </a:cubicBezTo>
                  <a:cubicBezTo>
                    <a:pt x="398" y="1204"/>
                    <a:pt x="437" y="1224"/>
                    <a:pt x="466" y="1253"/>
                  </a:cubicBezTo>
                  <a:cubicBezTo>
                    <a:pt x="505" y="1282"/>
                    <a:pt x="534" y="1311"/>
                    <a:pt x="563" y="1340"/>
                  </a:cubicBezTo>
                  <a:cubicBezTo>
                    <a:pt x="592" y="1379"/>
                    <a:pt x="622" y="1408"/>
                    <a:pt x="651" y="1447"/>
                  </a:cubicBezTo>
                  <a:cubicBezTo>
                    <a:pt x="680" y="1486"/>
                    <a:pt x="699" y="1515"/>
                    <a:pt x="719" y="1554"/>
                  </a:cubicBezTo>
                  <a:lnTo>
                    <a:pt x="719" y="1564"/>
                  </a:lnTo>
                  <a:cubicBezTo>
                    <a:pt x="748" y="1602"/>
                    <a:pt x="767" y="1641"/>
                    <a:pt x="787" y="1690"/>
                  </a:cubicBezTo>
                  <a:cubicBezTo>
                    <a:pt x="796" y="1729"/>
                    <a:pt x="816" y="1767"/>
                    <a:pt x="825" y="1806"/>
                  </a:cubicBezTo>
                  <a:cubicBezTo>
                    <a:pt x="835" y="1845"/>
                    <a:pt x="845" y="1894"/>
                    <a:pt x="855" y="1932"/>
                  </a:cubicBezTo>
                  <a:cubicBezTo>
                    <a:pt x="864" y="1971"/>
                    <a:pt x="864" y="2010"/>
                    <a:pt x="864" y="2049"/>
                  </a:cubicBezTo>
                  <a:lnTo>
                    <a:pt x="864" y="3806"/>
                  </a:lnTo>
                  <a:cubicBezTo>
                    <a:pt x="864" y="3845"/>
                    <a:pt x="864" y="3874"/>
                    <a:pt x="855" y="3913"/>
                  </a:cubicBezTo>
                  <a:cubicBezTo>
                    <a:pt x="855" y="3942"/>
                    <a:pt x="845" y="3980"/>
                    <a:pt x="825" y="4010"/>
                  </a:cubicBezTo>
                  <a:cubicBezTo>
                    <a:pt x="816" y="4019"/>
                    <a:pt x="806" y="4039"/>
                    <a:pt x="796" y="4048"/>
                  </a:cubicBezTo>
                  <a:cubicBezTo>
                    <a:pt x="777" y="4087"/>
                    <a:pt x="748" y="4107"/>
                    <a:pt x="719" y="4126"/>
                  </a:cubicBezTo>
                  <a:lnTo>
                    <a:pt x="2631" y="3020"/>
                  </a:lnTo>
                  <a:cubicBezTo>
                    <a:pt x="2660" y="3000"/>
                    <a:pt x="2689" y="2971"/>
                    <a:pt x="2708" y="2942"/>
                  </a:cubicBezTo>
                  <a:lnTo>
                    <a:pt x="2718" y="2932"/>
                  </a:lnTo>
                  <a:cubicBezTo>
                    <a:pt x="2728" y="2922"/>
                    <a:pt x="2738" y="2913"/>
                    <a:pt x="2738" y="2893"/>
                  </a:cubicBezTo>
                  <a:cubicBezTo>
                    <a:pt x="2747" y="2884"/>
                    <a:pt x="2747" y="2884"/>
                    <a:pt x="2757" y="2874"/>
                  </a:cubicBezTo>
                  <a:cubicBezTo>
                    <a:pt x="2757" y="2864"/>
                    <a:pt x="2757" y="2855"/>
                    <a:pt x="2757" y="2845"/>
                  </a:cubicBezTo>
                  <a:lnTo>
                    <a:pt x="2767" y="2816"/>
                  </a:lnTo>
                  <a:cubicBezTo>
                    <a:pt x="2767" y="2816"/>
                    <a:pt x="2767" y="2806"/>
                    <a:pt x="2767" y="2806"/>
                  </a:cubicBezTo>
                  <a:lnTo>
                    <a:pt x="2767" y="2796"/>
                  </a:lnTo>
                  <a:lnTo>
                    <a:pt x="2767" y="2767"/>
                  </a:lnTo>
                  <a:lnTo>
                    <a:pt x="2767" y="2748"/>
                  </a:lnTo>
                  <a:lnTo>
                    <a:pt x="2767" y="2699"/>
                  </a:lnTo>
                  <a:lnTo>
                    <a:pt x="2767" y="942"/>
                  </a:lnTo>
                  <a:lnTo>
                    <a:pt x="2796" y="894"/>
                  </a:lnTo>
                  <a:cubicBezTo>
                    <a:pt x="2786" y="884"/>
                    <a:pt x="2786" y="874"/>
                    <a:pt x="2796" y="865"/>
                  </a:cubicBezTo>
                  <a:lnTo>
                    <a:pt x="2796" y="836"/>
                  </a:lnTo>
                  <a:lnTo>
                    <a:pt x="2796" y="816"/>
                  </a:lnTo>
                  <a:lnTo>
                    <a:pt x="2796" y="787"/>
                  </a:lnTo>
                  <a:lnTo>
                    <a:pt x="2796" y="758"/>
                  </a:lnTo>
                  <a:cubicBezTo>
                    <a:pt x="2796" y="758"/>
                    <a:pt x="2796" y="748"/>
                    <a:pt x="2796" y="739"/>
                  </a:cubicBezTo>
                  <a:cubicBezTo>
                    <a:pt x="2786" y="729"/>
                    <a:pt x="2786" y="719"/>
                    <a:pt x="2786" y="709"/>
                  </a:cubicBezTo>
                  <a:lnTo>
                    <a:pt x="2776" y="680"/>
                  </a:lnTo>
                  <a:cubicBezTo>
                    <a:pt x="2776" y="671"/>
                    <a:pt x="2776" y="671"/>
                    <a:pt x="2776" y="661"/>
                  </a:cubicBezTo>
                  <a:cubicBezTo>
                    <a:pt x="2776" y="651"/>
                    <a:pt x="2776" y="641"/>
                    <a:pt x="2767" y="632"/>
                  </a:cubicBezTo>
                  <a:cubicBezTo>
                    <a:pt x="2757" y="622"/>
                    <a:pt x="2757" y="612"/>
                    <a:pt x="2757" y="603"/>
                  </a:cubicBezTo>
                  <a:lnTo>
                    <a:pt x="2747" y="583"/>
                  </a:lnTo>
                  <a:lnTo>
                    <a:pt x="2738" y="554"/>
                  </a:lnTo>
                  <a:lnTo>
                    <a:pt x="2728" y="535"/>
                  </a:lnTo>
                  <a:lnTo>
                    <a:pt x="2718" y="515"/>
                  </a:lnTo>
                  <a:lnTo>
                    <a:pt x="2699" y="486"/>
                  </a:lnTo>
                  <a:lnTo>
                    <a:pt x="2689" y="457"/>
                  </a:lnTo>
                  <a:lnTo>
                    <a:pt x="2670" y="428"/>
                  </a:lnTo>
                  <a:lnTo>
                    <a:pt x="2670" y="418"/>
                  </a:lnTo>
                  <a:lnTo>
                    <a:pt x="2670" y="409"/>
                  </a:lnTo>
                  <a:cubicBezTo>
                    <a:pt x="2660" y="389"/>
                    <a:pt x="2640" y="370"/>
                    <a:pt x="2631" y="350"/>
                  </a:cubicBezTo>
                  <a:lnTo>
                    <a:pt x="2602" y="302"/>
                  </a:lnTo>
                  <a:cubicBezTo>
                    <a:pt x="2592" y="292"/>
                    <a:pt x="2582" y="282"/>
                    <a:pt x="2582" y="273"/>
                  </a:cubicBezTo>
                  <a:lnTo>
                    <a:pt x="2563" y="253"/>
                  </a:lnTo>
                  <a:lnTo>
                    <a:pt x="2534" y="224"/>
                  </a:lnTo>
                  <a:lnTo>
                    <a:pt x="2514" y="205"/>
                  </a:lnTo>
                  <a:lnTo>
                    <a:pt x="2505" y="185"/>
                  </a:lnTo>
                  <a:lnTo>
                    <a:pt x="2485" y="166"/>
                  </a:lnTo>
                  <a:lnTo>
                    <a:pt x="2456" y="146"/>
                  </a:lnTo>
                  <a:lnTo>
                    <a:pt x="2437" y="127"/>
                  </a:lnTo>
                  <a:lnTo>
                    <a:pt x="2427" y="117"/>
                  </a:lnTo>
                  <a:lnTo>
                    <a:pt x="2417" y="108"/>
                  </a:lnTo>
                  <a:lnTo>
                    <a:pt x="2398" y="88"/>
                  </a:lnTo>
                  <a:lnTo>
                    <a:pt x="2369" y="79"/>
                  </a:lnTo>
                  <a:lnTo>
                    <a:pt x="2349" y="59"/>
                  </a:lnTo>
                  <a:lnTo>
                    <a:pt x="2330" y="49"/>
                  </a:lnTo>
                  <a:lnTo>
                    <a:pt x="2310" y="40"/>
                  </a:lnTo>
                  <a:lnTo>
                    <a:pt x="2291" y="30"/>
                  </a:lnTo>
                  <a:lnTo>
                    <a:pt x="2272" y="20"/>
                  </a:lnTo>
                  <a:lnTo>
                    <a:pt x="225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96;p38">
              <a:extLst>
                <a:ext uri="{FF2B5EF4-FFF2-40B4-BE49-F238E27FC236}">
                  <a16:creationId xmlns:a16="http://schemas.microsoft.com/office/drawing/2014/main" id="{2AAEF754-C6D6-4EDB-B778-36B87BCEB454}"/>
                </a:ext>
              </a:extLst>
            </p:cNvPr>
            <p:cNvSpPr/>
            <p:nvPr/>
          </p:nvSpPr>
          <p:spPr>
            <a:xfrm>
              <a:off x="3645225" y="3180575"/>
              <a:ext cx="107775" cy="81325"/>
            </a:xfrm>
            <a:custGeom>
              <a:avLst/>
              <a:gdLst/>
              <a:ahLst/>
              <a:cxnLst/>
              <a:rect l="l" t="t" r="r" b="b"/>
              <a:pathLst>
                <a:path w="4311" h="3253" extrusionOk="0">
                  <a:moveTo>
                    <a:pt x="1990" y="1"/>
                  </a:moveTo>
                  <a:lnTo>
                    <a:pt x="1951" y="11"/>
                  </a:lnTo>
                  <a:cubicBezTo>
                    <a:pt x="1942" y="11"/>
                    <a:pt x="1922" y="20"/>
                    <a:pt x="1913" y="30"/>
                  </a:cubicBezTo>
                  <a:lnTo>
                    <a:pt x="0" y="1137"/>
                  </a:lnTo>
                  <a:cubicBezTo>
                    <a:pt x="20" y="1127"/>
                    <a:pt x="49" y="1117"/>
                    <a:pt x="78" y="1108"/>
                  </a:cubicBezTo>
                  <a:lnTo>
                    <a:pt x="165" y="1108"/>
                  </a:lnTo>
                  <a:cubicBezTo>
                    <a:pt x="195" y="1117"/>
                    <a:pt x="224" y="1117"/>
                    <a:pt x="262" y="1127"/>
                  </a:cubicBezTo>
                  <a:cubicBezTo>
                    <a:pt x="292" y="1137"/>
                    <a:pt x="330" y="1156"/>
                    <a:pt x="360" y="1175"/>
                  </a:cubicBezTo>
                  <a:lnTo>
                    <a:pt x="1883" y="2059"/>
                  </a:lnTo>
                  <a:cubicBezTo>
                    <a:pt x="1922" y="2078"/>
                    <a:pt x="1951" y="2098"/>
                    <a:pt x="1990" y="2127"/>
                  </a:cubicBezTo>
                  <a:cubicBezTo>
                    <a:pt x="2019" y="2156"/>
                    <a:pt x="2048" y="2185"/>
                    <a:pt x="2087" y="2214"/>
                  </a:cubicBezTo>
                  <a:cubicBezTo>
                    <a:pt x="2116" y="2253"/>
                    <a:pt x="2146" y="2282"/>
                    <a:pt x="2175" y="2321"/>
                  </a:cubicBezTo>
                  <a:cubicBezTo>
                    <a:pt x="2194" y="2360"/>
                    <a:pt x="2223" y="2398"/>
                    <a:pt x="2243" y="2437"/>
                  </a:cubicBezTo>
                  <a:cubicBezTo>
                    <a:pt x="2262" y="2476"/>
                    <a:pt x="2291" y="2515"/>
                    <a:pt x="2301" y="2563"/>
                  </a:cubicBezTo>
                  <a:cubicBezTo>
                    <a:pt x="2320" y="2602"/>
                    <a:pt x="2340" y="2641"/>
                    <a:pt x="2349" y="2680"/>
                  </a:cubicBezTo>
                  <a:cubicBezTo>
                    <a:pt x="2359" y="2719"/>
                    <a:pt x="2369" y="2767"/>
                    <a:pt x="2378" y="2806"/>
                  </a:cubicBezTo>
                  <a:cubicBezTo>
                    <a:pt x="2388" y="2845"/>
                    <a:pt x="2388" y="2884"/>
                    <a:pt x="2388" y="2923"/>
                  </a:cubicBezTo>
                  <a:cubicBezTo>
                    <a:pt x="2388" y="2961"/>
                    <a:pt x="2388" y="3000"/>
                    <a:pt x="2378" y="3039"/>
                  </a:cubicBezTo>
                  <a:cubicBezTo>
                    <a:pt x="2369" y="3068"/>
                    <a:pt x="2359" y="3097"/>
                    <a:pt x="2349" y="3126"/>
                  </a:cubicBezTo>
                  <a:cubicBezTo>
                    <a:pt x="2340" y="3146"/>
                    <a:pt x="2330" y="3165"/>
                    <a:pt x="2320" y="3175"/>
                  </a:cubicBezTo>
                  <a:cubicBezTo>
                    <a:pt x="2301" y="3204"/>
                    <a:pt x="2272" y="3233"/>
                    <a:pt x="2243" y="3253"/>
                  </a:cubicBezTo>
                  <a:lnTo>
                    <a:pt x="4155" y="2136"/>
                  </a:lnTo>
                  <a:cubicBezTo>
                    <a:pt x="4184" y="2117"/>
                    <a:pt x="4213" y="2098"/>
                    <a:pt x="4232" y="2059"/>
                  </a:cubicBezTo>
                  <a:cubicBezTo>
                    <a:pt x="4232" y="2059"/>
                    <a:pt x="4242" y="2059"/>
                    <a:pt x="4242" y="2049"/>
                  </a:cubicBezTo>
                  <a:cubicBezTo>
                    <a:pt x="4252" y="2039"/>
                    <a:pt x="4261" y="2030"/>
                    <a:pt x="4261" y="2020"/>
                  </a:cubicBezTo>
                  <a:cubicBezTo>
                    <a:pt x="4271" y="2010"/>
                    <a:pt x="4271" y="2000"/>
                    <a:pt x="4271" y="1991"/>
                  </a:cubicBezTo>
                  <a:cubicBezTo>
                    <a:pt x="4271" y="1981"/>
                    <a:pt x="4281" y="1971"/>
                    <a:pt x="4281" y="1962"/>
                  </a:cubicBezTo>
                  <a:cubicBezTo>
                    <a:pt x="4281" y="1962"/>
                    <a:pt x="4281" y="1952"/>
                    <a:pt x="4281" y="1942"/>
                  </a:cubicBezTo>
                  <a:cubicBezTo>
                    <a:pt x="4281" y="1933"/>
                    <a:pt x="4281" y="1933"/>
                    <a:pt x="4281" y="1923"/>
                  </a:cubicBezTo>
                  <a:cubicBezTo>
                    <a:pt x="4281" y="1923"/>
                    <a:pt x="4281" y="1923"/>
                    <a:pt x="4281" y="1913"/>
                  </a:cubicBezTo>
                  <a:lnTo>
                    <a:pt x="4281" y="1894"/>
                  </a:lnTo>
                  <a:cubicBezTo>
                    <a:pt x="4281" y="1884"/>
                    <a:pt x="4281" y="1874"/>
                    <a:pt x="4281" y="1865"/>
                  </a:cubicBezTo>
                  <a:lnTo>
                    <a:pt x="4281" y="1845"/>
                  </a:lnTo>
                  <a:lnTo>
                    <a:pt x="4281" y="1816"/>
                  </a:lnTo>
                  <a:cubicBezTo>
                    <a:pt x="4310" y="1787"/>
                    <a:pt x="4310" y="1777"/>
                    <a:pt x="4310" y="1768"/>
                  </a:cubicBezTo>
                  <a:cubicBezTo>
                    <a:pt x="4310" y="1768"/>
                    <a:pt x="4310" y="1758"/>
                    <a:pt x="4310" y="1748"/>
                  </a:cubicBezTo>
                  <a:lnTo>
                    <a:pt x="4310" y="1719"/>
                  </a:lnTo>
                  <a:lnTo>
                    <a:pt x="4310" y="1700"/>
                  </a:lnTo>
                  <a:lnTo>
                    <a:pt x="4310" y="1670"/>
                  </a:lnTo>
                  <a:lnTo>
                    <a:pt x="4310" y="1641"/>
                  </a:lnTo>
                  <a:lnTo>
                    <a:pt x="4310" y="1622"/>
                  </a:lnTo>
                  <a:cubicBezTo>
                    <a:pt x="4310" y="1612"/>
                    <a:pt x="4310" y="1603"/>
                    <a:pt x="4300" y="1593"/>
                  </a:cubicBezTo>
                  <a:lnTo>
                    <a:pt x="4300" y="1564"/>
                  </a:lnTo>
                  <a:cubicBezTo>
                    <a:pt x="4300" y="1554"/>
                    <a:pt x="4300" y="1554"/>
                    <a:pt x="4291" y="1544"/>
                  </a:cubicBezTo>
                  <a:cubicBezTo>
                    <a:pt x="4291" y="1535"/>
                    <a:pt x="4281" y="1525"/>
                    <a:pt x="4281" y="1515"/>
                  </a:cubicBezTo>
                  <a:lnTo>
                    <a:pt x="4271" y="1486"/>
                  </a:lnTo>
                  <a:lnTo>
                    <a:pt x="4261" y="1467"/>
                  </a:lnTo>
                  <a:cubicBezTo>
                    <a:pt x="4261" y="1457"/>
                    <a:pt x="4261" y="1447"/>
                    <a:pt x="4252" y="1438"/>
                  </a:cubicBezTo>
                  <a:cubicBezTo>
                    <a:pt x="4252" y="1438"/>
                    <a:pt x="4252" y="1428"/>
                    <a:pt x="4242" y="1418"/>
                  </a:cubicBezTo>
                  <a:cubicBezTo>
                    <a:pt x="4242" y="1408"/>
                    <a:pt x="4242" y="1399"/>
                    <a:pt x="4232" y="1389"/>
                  </a:cubicBezTo>
                  <a:cubicBezTo>
                    <a:pt x="4232" y="1379"/>
                    <a:pt x="4223" y="1370"/>
                    <a:pt x="4223" y="1360"/>
                  </a:cubicBezTo>
                  <a:lnTo>
                    <a:pt x="4203" y="1331"/>
                  </a:lnTo>
                  <a:cubicBezTo>
                    <a:pt x="4203" y="1321"/>
                    <a:pt x="4194" y="1311"/>
                    <a:pt x="4184" y="1302"/>
                  </a:cubicBezTo>
                  <a:lnTo>
                    <a:pt x="4184" y="1292"/>
                  </a:lnTo>
                  <a:lnTo>
                    <a:pt x="4184" y="1282"/>
                  </a:lnTo>
                  <a:cubicBezTo>
                    <a:pt x="4174" y="1263"/>
                    <a:pt x="4164" y="1243"/>
                    <a:pt x="4155" y="1224"/>
                  </a:cubicBezTo>
                  <a:lnTo>
                    <a:pt x="4116" y="1175"/>
                  </a:lnTo>
                  <a:lnTo>
                    <a:pt x="4096" y="1146"/>
                  </a:lnTo>
                  <a:lnTo>
                    <a:pt x="4077" y="1127"/>
                  </a:lnTo>
                  <a:lnTo>
                    <a:pt x="4058" y="1098"/>
                  </a:lnTo>
                  <a:lnTo>
                    <a:pt x="4038" y="1078"/>
                  </a:lnTo>
                  <a:cubicBezTo>
                    <a:pt x="4029" y="1078"/>
                    <a:pt x="4029" y="1069"/>
                    <a:pt x="4019" y="1069"/>
                  </a:cubicBezTo>
                  <a:lnTo>
                    <a:pt x="3999" y="1040"/>
                  </a:lnTo>
                  <a:lnTo>
                    <a:pt x="3980" y="1020"/>
                  </a:lnTo>
                  <a:lnTo>
                    <a:pt x="3951" y="1001"/>
                  </a:lnTo>
                  <a:lnTo>
                    <a:pt x="3941" y="991"/>
                  </a:lnTo>
                  <a:lnTo>
                    <a:pt x="3931" y="981"/>
                  </a:lnTo>
                  <a:lnTo>
                    <a:pt x="3912" y="962"/>
                  </a:lnTo>
                  <a:lnTo>
                    <a:pt x="3893" y="952"/>
                  </a:lnTo>
                  <a:lnTo>
                    <a:pt x="3864" y="933"/>
                  </a:lnTo>
                  <a:lnTo>
                    <a:pt x="3844" y="923"/>
                  </a:lnTo>
                  <a:lnTo>
                    <a:pt x="3834" y="923"/>
                  </a:lnTo>
                  <a:lnTo>
                    <a:pt x="2320" y="40"/>
                  </a:lnTo>
                  <a:lnTo>
                    <a:pt x="2301" y="30"/>
                  </a:lnTo>
                  <a:cubicBezTo>
                    <a:pt x="2291" y="30"/>
                    <a:pt x="2281" y="30"/>
                    <a:pt x="2281" y="20"/>
                  </a:cubicBezTo>
                  <a:lnTo>
                    <a:pt x="226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97;p38">
              <a:extLst>
                <a:ext uri="{FF2B5EF4-FFF2-40B4-BE49-F238E27FC236}">
                  <a16:creationId xmlns:a16="http://schemas.microsoft.com/office/drawing/2014/main" id="{72200DF8-D004-45C7-A833-19E095FF8A3D}"/>
                </a:ext>
              </a:extLst>
            </p:cNvPr>
            <p:cNvSpPr/>
            <p:nvPr/>
          </p:nvSpPr>
          <p:spPr>
            <a:xfrm>
              <a:off x="3213525" y="2960200"/>
              <a:ext cx="64100" cy="55275"/>
            </a:xfrm>
            <a:custGeom>
              <a:avLst/>
              <a:gdLst/>
              <a:ahLst/>
              <a:cxnLst/>
              <a:rect l="l" t="t" r="r" b="b"/>
              <a:pathLst>
                <a:path w="2564" h="2211" extrusionOk="0">
                  <a:moveTo>
                    <a:pt x="291" y="0"/>
                  </a:moveTo>
                  <a:cubicBezTo>
                    <a:pt x="119" y="0"/>
                    <a:pt x="1" y="137"/>
                    <a:pt x="1" y="371"/>
                  </a:cubicBezTo>
                  <a:cubicBezTo>
                    <a:pt x="20" y="731"/>
                    <a:pt x="214" y="1061"/>
                    <a:pt x="515" y="1264"/>
                  </a:cubicBezTo>
                  <a:lnTo>
                    <a:pt x="2039" y="2138"/>
                  </a:lnTo>
                  <a:cubicBezTo>
                    <a:pt x="2126" y="2187"/>
                    <a:pt x="2207" y="2210"/>
                    <a:pt x="2278" y="2210"/>
                  </a:cubicBezTo>
                  <a:cubicBezTo>
                    <a:pt x="2448" y="2210"/>
                    <a:pt x="2563" y="2079"/>
                    <a:pt x="2563" y="1847"/>
                  </a:cubicBezTo>
                  <a:cubicBezTo>
                    <a:pt x="2544" y="1488"/>
                    <a:pt x="2350" y="1148"/>
                    <a:pt x="2049" y="954"/>
                  </a:cubicBezTo>
                  <a:lnTo>
                    <a:pt x="525" y="71"/>
                  </a:lnTo>
                  <a:cubicBezTo>
                    <a:pt x="441" y="23"/>
                    <a:pt x="362" y="0"/>
                    <a:pt x="29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98;p38">
              <a:extLst>
                <a:ext uri="{FF2B5EF4-FFF2-40B4-BE49-F238E27FC236}">
                  <a16:creationId xmlns:a16="http://schemas.microsoft.com/office/drawing/2014/main" id="{6C622C96-F568-4C5A-AB50-3F4D51861E03}"/>
                </a:ext>
              </a:extLst>
            </p:cNvPr>
            <p:cNvSpPr/>
            <p:nvPr/>
          </p:nvSpPr>
          <p:spPr>
            <a:xfrm>
              <a:off x="3446000" y="3318600"/>
              <a:ext cx="25750" cy="77075"/>
            </a:xfrm>
            <a:custGeom>
              <a:avLst/>
              <a:gdLst/>
              <a:ahLst/>
              <a:cxnLst/>
              <a:rect l="l" t="t" r="r" b="b"/>
              <a:pathLst>
                <a:path w="1030" h="3083" extrusionOk="0">
                  <a:moveTo>
                    <a:pt x="282" y="0"/>
                  </a:moveTo>
                  <a:cubicBezTo>
                    <a:pt x="113" y="0"/>
                    <a:pt x="1" y="135"/>
                    <a:pt x="1" y="362"/>
                  </a:cubicBezTo>
                  <a:lnTo>
                    <a:pt x="1" y="2119"/>
                  </a:lnTo>
                  <a:cubicBezTo>
                    <a:pt x="10" y="2478"/>
                    <a:pt x="204" y="2808"/>
                    <a:pt x="515" y="3012"/>
                  </a:cubicBezTo>
                  <a:cubicBezTo>
                    <a:pt x="596" y="3060"/>
                    <a:pt x="674" y="3082"/>
                    <a:pt x="742" y="3082"/>
                  </a:cubicBezTo>
                  <a:cubicBezTo>
                    <a:pt x="912" y="3082"/>
                    <a:pt x="1029" y="2946"/>
                    <a:pt x="1029" y="2711"/>
                  </a:cubicBezTo>
                  <a:lnTo>
                    <a:pt x="1029" y="964"/>
                  </a:lnTo>
                  <a:cubicBezTo>
                    <a:pt x="1010" y="595"/>
                    <a:pt x="816" y="265"/>
                    <a:pt x="515" y="71"/>
                  </a:cubicBezTo>
                  <a:cubicBezTo>
                    <a:pt x="430" y="23"/>
                    <a:pt x="352" y="0"/>
                    <a:pt x="282"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99;p38">
              <a:extLst>
                <a:ext uri="{FF2B5EF4-FFF2-40B4-BE49-F238E27FC236}">
                  <a16:creationId xmlns:a16="http://schemas.microsoft.com/office/drawing/2014/main" id="{FC5A9BC2-5859-4F54-999F-6180CA288B27}"/>
                </a:ext>
              </a:extLst>
            </p:cNvPr>
            <p:cNvSpPr/>
            <p:nvPr/>
          </p:nvSpPr>
          <p:spPr>
            <a:xfrm>
              <a:off x="3242650" y="3109250"/>
              <a:ext cx="62400" cy="35975"/>
            </a:xfrm>
            <a:custGeom>
              <a:avLst/>
              <a:gdLst/>
              <a:ahLst/>
              <a:cxnLst/>
              <a:rect l="l" t="t" r="r" b="b"/>
              <a:pathLst>
                <a:path w="2496" h="1439" extrusionOk="0">
                  <a:moveTo>
                    <a:pt x="1651" y="0"/>
                  </a:moveTo>
                  <a:lnTo>
                    <a:pt x="331" y="117"/>
                  </a:lnTo>
                  <a:cubicBezTo>
                    <a:pt x="88" y="136"/>
                    <a:pt x="1" y="457"/>
                    <a:pt x="137" y="816"/>
                  </a:cubicBezTo>
                  <a:cubicBezTo>
                    <a:pt x="224" y="1049"/>
                    <a:pt x="379" y="1243"/>
                    <a:pt x="583" y="1369"/>
                  </a:cubicBezTo>
                  <a:cubicBezTo>
                    <a:pt x="651" y="1411"/>
                    <a:pt x="733" y="1439"/>
                    <a:pt x="811" y="1439"/>
                  </a:cubicBezTo>
                  <a:cubicBezTo>
                    <a:pt x="822" y="1439"/>
                    <a:pt x="834" y="1438"/>
                    <a:pt x="845" y="1437"/>
                  </a:cubicBezTo>
                  <a:lnTo>
                    <a:pt x="2165" y="1330"/>
                  </a:lnTo>
                  <a:cubicBezTo>
                    <a:pt x="2418" y="1311"/>
                    <a:pt x="2495" y="990"/>
                    <a:pt x="2359" y="622"/>
                  </a:cubicBezTo>
                  <a:cubicBezTo>
                    <a:pt x="2272" y="398"/>
                    <a:pt x="2117" y="204"/>
                    <a:pt x="1913" y="68"/>
                  </a:cubicBezTo>
                  <a:cubicBezTo>
                    <a:pt x="1835" y="20"/>
                    <a:pt x="1748" y="0"/>
                    <a:pt x="1651"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00;p38">
              <a:extLst>
                <a:ext uri="{FF2B5EF4-FFF2-40B4-BE49-F238E27FC236}">
                  <a16:creationId xmlns:a16="http://schemas.microsoft.com/office/drawing/2014/main" id="{230611C3-71AB-44BB-8D4F-46B02FC3245E}"/>
                </a:ext>
              </a:extLst>
            </p:cNvPr>
            <p:cNvSpPr/>
            <p:nvPr/>
          </p:nvSpPr>
          <p:spPr>
            <a:xfrm>
              <a:off x="3327575" y="3232400"/>
              <a:ext cx="48575" cy="60100"/>
            </a:xfrm>
            <a:custGeom>
              <a:avLst/>
              <a:gdLst/>
              <a:ahLst/>
              <a:cxnLst/>
              <a:rect l="l" t="t" r="r" b="b"/>
              <a:pathLst>
                <a:path w="1943" h="2404" extrusionOk="0">
                  <a:moveTo>
                    <a:pt x="1131" y="1"/>
                  </a:moveTo>
                  <a:cubicBezTo>
                    <a:pt x="1044" y="1"/>
                    <a:pt x="967" y="37"/>
                    <a:pt x="913" y="112"/>
                  </a:cubicBezTo>
                  <a:lnTo>
                    <a:pt x="146" y="1189"/>
                  </a:lnTo>
                  <a:cubicBezTo>
                    <a:pt x="1" y="1383"/>
                    <a:pt x="88" y="1801"/>
                    <a:pt x="331" y="2102"/>
                  </a:cubicBezTo>
                  <a:cubicBezTo>
                    <a:pt x="399" y="2199"/>
                    <a:pt x="486" y="2276"/>
                    <a:pt x="583" y="2335"/>
                  </a:cubicBezTo>
                  <a:cubicBezTo>
                    <a:pt x="668" y="2379"/>
                    <a:pt x="750" y="2403"/>
                    <a:pt x="824" y="2403"/>
                  </a:cubicBezTo>
                  <a:cubicBezTo>
                    <a:pt x="911" y="2403"/>
                    <a:pt x="987" y="2369"/>
                    <a:pt x="1039" y="2296"/>
                  </a:cubicBezTo>
                  <a:lnTo>
                    <a:pt x="1806" y="1218"/>
                  </a:lnTo>
                  <a:cubicBezTo>
                    <a:pt x="1942" y="1015"/>
                    <a:pt x="1855" y="607"/>
                    <a:pt x="1612" y="296"/>
                  </a:cubicBezTo>
                  <a:cubicBezTo>
                    <a:pt x="1544" y="209"/>
                    <a:pt x="1457" y="131"/>
                    <a:pt x="1360" y="73"/>
                  </a:cubicBezTo>
                  <a:cubicBezTo>
                    <a:pt x="1281" y="25"/>
                    <a:pt x="1203" y="1"/>
                    <a:pt x="1131" y="1"/>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01;p38">
              <a:extLst>
                <a:ext uri="{FF2B5EF4-FFF2-40B4-BE49-F238E27FC236}">
                  <a16:creationId xmlns:a16="http://schemas.microsoft.com/office/drawing/2014/main" id="{B2BB09D1-C585-4DC8-A17C-713017BDDAC3}"/>
                </a:ext>
              </a:extLst>
            </p:cNvPr>
            <p:cNvSpPr/>
            <p:nvPr/>
          </p:nvSpPr>
          <p:spPr>
            <a:xfrm>
              <a:off x="3541600" y="3344825"/>
              <a:ext cx="48575" cy="82075"/>
            </a:xfrm>
            <a:custGeom>
              <a:avLst/>
              <a:gdLst/>
              <a:ahLst/>
              <a:cxnLst/>
              <a:rect l="l" t="t" r="r" b="b"/>
              <a:pathLst>
                <a:path w="1943" h="3283" extrusionOk="0">
                  <a:moveTo>
                    <a:pt x="365" y="0"/>
                  </a:moveTo>
                  <a:cubicBezTo>
                    <a:pt x="353" y="0"/>
                    <a:pt x="342" y="1"/>
                    <a:pt x="331" y="2"/>
                  </a:cubicBezTo>
                  <a:cubicBezTo>
                    <a:pt x="78" y="22"/>
                    <a:pt x="1" y="342"/>
                    <a:pt x="137" y="701"/>
                  </a:cubicBezTo>
                  <a:lnTo>
                    <a:pt x="904" y="2662"/>
                  </a:lnTo>
                  <a:cubicBezTo>
                    <a:pt x="991" y="2885"/>
                    <a:pt x="1146" y="3079"/>
                    <a:pt x="1350" y="3215"/>
                  </a:cubicBezTo>
                  <a:cubicBezTo>
                    <a:pt x="1428" y="3264"/>
                    <a:pt x="1515" y="3283"/>
                    <a:pt x="1602" y="3283"/>
                  </a:cubicBezTo>
                  <a:cubicBezTo>
                    <a:pt x="1855" y="3264"/>
                    <a:pt x="1942" y="2943"/>
                    <a:pt x="1796" y="2584"/>
                  </a:cubicBezTo>
                  <a:lnTo>
                    <a:pt x="1030" y="623"/>
                  </a:lnTo>
                  <a:cubicBezTo>
                    <a:pt x="942" y="400"/>
                    <a:pt x="787" y="206"/>
                    <a:pt x="583" y="70"/>
                  </a:cubicBezTo>
                  <a:cubicBezTo>
                    <a:pt x="516" y="28"/>
                    <a:pt x="441" y="0"/>
                    <a:pt x="36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02;p38">
              <a:extLst>
                <a:ext uri="{FF2B5EF4-FFF2-40B4-BE49-F238E27FC236}">
                  <a16:creationId xmlns:a16="http://schemas.microsoft.com/office/drawing/2014/main" id="{6126A2F5-1D66-413D-A0B4-CF738A407096}"/>
                </a:ext>
              </a:extLst>
            </p:cNvPr>
            <p:cNvSpPr/>
            <p:nvPr/>
          </p:nvSpPr>
          <p:spPr>
            <a:xfrm>
              <a:off x="3243375" y="2844500"/>
              <a:ext cx="62400" cy="74150"/>
            </a:xfrm>
            <a:custGeom>
              <a:avLst/>
              <a:gdLst/>
              <a:ahLst/>
              <a:cxnLst/>
              <a:rect l="l" t="t" r="r" b="b"/>
              <a:pathLst>
                <a:path w="2496" h="2966" extrusionOk="0">
                  <a:moveTo>
                    <a:pt x="360" y="0"/>
                  </a:moveTo>
                  <a:cubicBezTo>
                    <a:pt x="274" y="0"/>
                    <a:pt x="199" y="34"/>
                    <a:pt x="146" y="107"/>
                  </a:cubicBezTo>
                  <a:cubicBezTo>
                    <a:pt x="1" y="311"/>
                    <a:pt x="88" y="719"/>
                    <a:pt x="331" y="1030"/>
                  </a:cubicBezTo>
                  <a:lnTo>
                    <a:pt x="1651" y="2670"/>
                  </a:lnTo>
                  <a:cubicBezTo>
                    <a:pt x="1719" y="2757"/>
                    <a:pt x="1806" y="2835"/>
                    <a:pt x="1903" y="2893"/>
                  </a:cubicBezTo>
                  <a:cubicBezTo>
                    <a:pt x="1982" y="2941"/>
                    <a:pt x="2060" y="2966"/>
                    <a:pt x="2132" y="2966"/>
                  </a:cubicBezTo>
                  <a:cubicBezTo>
                    <a:pt x="2219" y="2966"/>
                    <a:pt x="2296" y="2929"/>
                    <a:pt x="2350" y="2854"/>
                  </a:cubicBezTo>
                  <a:cubicBezTo>
                    <a:pt x="2495" y="2651"/>
                    <a:pt x="2408" y="2243"/>
                    <a:pt x="2165" y="1942"/>
                  </a:cubicBezTo>
                  <a:lnTo>
                    <a:pt x="845" y="302"/>
                  </a:lnTo>
                  <a:cubicBezTo>
                    <a:pt x="777" y="205"/>
                    <a:pt x="690" y="127"/>
                    <a:pt x="593" y="69"/>
                  </a:cubicBezTo>
                  <a:cubicBezTo>
                    <a:pt x="513" y="24"/>
                    <a:pt x="433" y="0"/>
                    <a:pt x="3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03;p38">
              <a:extLst>
                <a:ext uri="{FF2B5EF4-FFF2-40B4-BE49-F238E27FC236}">
                  <a16:creationId xmlns:a16="http://schemas.microsoft.com/office/drawing/2014/main" id="{DE91873A-60E1-4ACE-AC7D-73CF1FC698CD}"/>
                </a:ext>
              </a:extLst>
            </p:cNvPr>
            <p:cNvSpPr/>
            <p:nvPr/>
          </p:nvSpPr>
          <p:spPr>
            <a:xfrm>
              <a:off x="3612950" y="3304075"/>
              <a:ext cx="62375" cy="74175"/>
            </a:xfrm>
            <a:custGeom>
              <a:avLst/>
              <a:gdLst/>
              <a:ahLst/>
              <a:cxnLst/>
              <a:rect l="l" t="t" r="r" b="b"/>
              <a:pathLst>
                <a:path w="2495" h="2967" extrusionOk="0">
                  <a:moveTo>
                    <a:pt x="360" y="1"/>
                  </a:moveTo>
                  <a:cubicBezTo>
                    <a:pt x="274" y="1"/>
                    <a:pt x="199" y="35"/>
                    <a:pt x="146" y="108"/>
                  </a:cubicBezTo>
                  <a:cubicBezTo>
                    <a:pt x="0" y="312"/>
                    <a:pt x="88" y="720"/>
                    <a:pt x="331" y="1030"/>
                  </a:cubicBezTo>
                  <a:lnTo>
                    <a:pt x="1651" y="2661"/>
                  </a:lnTo>
                  <a:cubicBezTo>
                    <a:pt x="1719" y="2758"/>
                    <a:pt x="1806" y="2836"/>
                    <a:pt x="1913" y="2894"/>
                  </a:cubicBezTo>
                  <a:cubicBezTo>
                    <a:pt x="1991" y="2942"/>
                    <a:pt x="2070" y="2966"/>
                    <a:pt x="2141" y="2966"/>
                  </a:cubicBezTo>
                  <a:cubicBezTo>
                    <a:pt x="2229" y="2966"/>
                    <a:pt x="2306" y="2930"/>
                    <a:pt x="2359" y="2855"/>
                  </a:cubicBezTo>
                  <a:cubicBezTo>
                    <a:pt x="2495" y="2651"/>
                    <a:pt x="2417" y="2244"/>
                    <a:pt x="2175" y="1933"/>
                  </a:cubicBezTo>
                  <a:lnTo>
                    <a:pt x="855" y="302"/>
                  </a:lnTo>
                  <a:cubicBezTo>
                    <a:pt x="787" y="205"/>
                    <a:pt x="699" y="128"/>
                    <a:pt x="593" y="69"/>
                  </a:cubicBezTo>
                  <a:cubicBezTo>
                    <a:pt x="513" y="25"/>
                    <a:pt x="433" y="1"/>
                    <a:pt x="36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04;p38">
              <a:extLst>
                <a:ext uri="{FF2B5EF4-FFF2-40B4-BE49-F238E27FC236}">
                  <a16:creationId xmlns:a16="http://schemas.microsoft.com/office/drawing/2014/main" id="{6FEEAE7E-0955-4D88-B31F-B8D89C5A33F4}"/>
                </a:ext>
              </a:extLst>
            </p:cNvPr>
            <p:cNvSpPr/>
            <p:nvPr/>
          </p:nvSpPr>
          <p:spPr>
            <a:xfrm>
              <a:off x="3328800" y="2795725"/>
              <a:ext cx="48550" cy="82100"/>
            </a:xfrm>
            <a:custGeom>
              <a:avLst/>
              <a:gdLst/>
              <a:ahLst/>
              <a:cxnLst/>
              <a:rect l="l" t="t" r="r" b="b"/>
              <a:pathLst>
                <a:path w="1942" h="3284" extrusionOk="0">
                  <a:moveTo>
                    <a:pt x="340" y="1"/>
                  </a:moveTo>
                  <a:cubicBezTo>
                    <a:pt x="88" y="30"/>
                    <a:pt x="0" y="340"/>
                    <a:pt x="146" y="709"/>
                  </a:cubicBezTo>
                  <a:lnTo>
                    <a:pt x="903" y="2660"/>
                  </a:lnTo>
                  <a:cubicBezTo>
                    <a:pt x="990" y="2893"/>
                    <a:pt x="1146" y="3087"/>
                    <a:pt x="1350" y="3214"/>
                  </a:cubicBezTo>
                  <a:cubicBezTo>
                    <a:pt x="1417" y="3256"/>
                    <a:pt x="1492" y="3283"/>
                    <a:pt x="1575" y="3283"/>
                  </a:cubicBezTo>
                  <a:cubicBezTo>
                    <a:pt x="1587" y="3283"/>
                    <a:pt x="1599" y="3283"/>
                    <a:pt x="1612" y="3281"/>
                  </a:cubicBezTo>
                  <a:cubicBezTo>
                    <a:pt x="1854" y="3262"/>
                    <a:pt x="1942" y="2951"/>
                    <a:pt x="1796" y="2583"/>
                  </a:cubicBezTo>
                  <a:lnTo>
                    <a:pt x="1039" y="632"/>
                  </a:lnTo>
                  <a:cubicBezTo>
                    <a:pt x="961" y="399"/>
                    <a:pt x="796" y="205"/>
                    <a:pt x="592" y="78"/>
                  </a:cubicBezTo>
                  <a:cubicBezTo>
                    <a:pt x="515" y="20"/>
                    <a:pt x="427" y="1"/>
                    <a:pt x="34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05;p38">
              <a:extLst>
                <a:ext uri="{FF2B5EF4-FFF2-40B4-BE49-F238E27FC236}">
                  <a16:creationId xmlns:a16="http://schemas.microsoft.com/office/drawing/2014/main" id="{3C5012CF-50C1-4DBE-BC32-59E2BF8A4C70}"/>
                </a:ext>
              </a:extLst>
            </p:cNvPr>
            <p:cNvSpPr/>
            <p:nvPr/>
          </p:nvSpPr>
          <p:spPr>
            <a:xfrm>
              <a:off x="3613675" y="3077225"/>
              <a:ext cx="62625" cy="36175"/>
            </a:xfrm>
            <a:custGeom>
              <a:avLst/>
              <a:gdLst/>
              <a:ahLst/>
              <a:cxnLst/>
              <a:rect l="l" t="t" r="r" b="b"/>
              <a:pathLst>
                <a:path w="2505" h="1447" extrusionOk="0">
                  <a:moveTo>
                    <a:pt x="1651" y="0"/>
                  </a:moveTo>
                  <a:lnTo>
                    <a:pt x="331" y="126"/>
                  </a:lnTo>
                  <a:cubicBezTo>
                    <a:pt x="88" y="146"/>
                    <a:pt x="1" y="456"/>
                    <a:pt x="146" y="825"/>
                  </a:cubicBezTo>
                  <a:cubicBezTo>
                    <a:pt x="224" y="1048"/>
                    <a:pt x="389" y="1242"/>
                    <a:pt x="593" y="1378"/>
                  </a:cubicBezTo>
                  <a:cubicBezTo>
                    <a:pt x="670" y="1427"/>
                    <a:pt x="758" y="1446"/>
                    <a:pt x="845" y="1446"/>
                  </a:cubicBezTo>
                  <a:lnTo>
                    <a:pt x="2165" y="1330"/>
                  </a:lnTo>
                  <a:cubicBezTo>
                    <a:pt x="2417" y="1310"/>
                    <a:pt x="2505" y="1000"/>
                    <a:pt x="2359" y="631"/>
                  </a:cubicBezTo>
                  <a:cubicBezTo>
                    <a:pt x="2272" y="398"/>
                    <a:pt x="2117" y="204"/>
                    <a:pt x="1913" y="78"/>
                  </a:cubicBezTo>
                  <a:cubicBezTo>
                    <a:pt x="1835" y="29"/>
                    <a:pt x="1748" y="0"/>
                    <a:pt x="165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06;p38">
              <a:extLst>
                <a:ext uri="{FF2B5EF4-FFF2-40B4-BE49-F238E27FC236}">
                  <a16:creationId xmlns:a16="http://schemas.microsoft.com/office/drawing/2014/main" id="{38739B69-BE22-4683-B29F-15988DE1FED3}"/>
                </a:ext>
              </a:extLst>
            </p:cNvPr>
            <p:cNvSpPr/>
            <p:nvPr/>
          </p:nvSpPr>
          <p:spPr>
            <a:xfrm>
              <a:off x="3542575" y="2930300"/>
              <a:ext cx="48800" cy="60075"/>
            </a:xfrm>
            <a:custGeom>
              <a:avLst/>
              <a:gdLst/>
              <a:ahLst/>
              <a:cxnLst/>
              <a:rect l="l" t="t" r="r" b="b"/>
              <a:pathLst>
                <a:path w="1952" h="2403" extrusionOk="0">
                  <a:moveTo>
                    <a:pt x="1131" y="0"/>
                  </a:moveTo>
                  <a:cubicBezTo>
                    <a:pt x="1043" y="0"/>
                    <a:pt x="966" y="37"/>
                    <a:pt x="913" y="112"/>
                  </a:cubicBezTo>
                  <a:lnTo>
                    <a:pt x="146" y="1179"/>
                  </a:lnTo>
                  <a:cubicBezTo>
                    <a:pt x="1" y="1383"/>
                    <a:pt x="88" y="1791"/>
                    <a:pt x="331" y="2101"/>
                  </a:cubicBezTo>
                  <a:cubicBezTo>
                    <a:pt x="399" y="2198"/>
                    <a:pt x="486" y="2266"/>
                    <a:pt x="593" y="2334"/>
                  </a:cubicBezTo>
                  <a:cubicBezTo>
                    <a:pt x="673" y="2379"/>
                    <a:pt x="753" y="2403"/>
                    <a:pt x="825" y="2403"/>
                  </a:cubicBezTo>
                  <a:cubicBezTo>
                    <a:pt x="911" y="2403"/>
                    <a:pt x="987" y="2369"/>
                    <a:pt x="1039" y="2295"/>
                  </a:cubicBezTo>
                  <a:lnTo>
                    <a:pt x="1806" y="1218"/>
                  </a:lnTo>
                  <a:cubicBezTo>
                    <a:pt x="1952" y="1014"/>
                    <a:pt x="1855" y="607"/>
                    <a:pt x="1612" y="296"/>
                  </a:cubicBezTo>
                  <a:cubicBezTo>
                    <a:pt x="1544" y="209"/>
                    <a:pt x="1457" y="131"/>
                    <a:pt x="1360" y="73"/>
                  </a:cubicBezTo>
                  <a:cubicBezTo>
                    <a:pt x="1281" y="25"/>
                    <a:pt x="1202" y="0"/>
                    <a:pt x="113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07;p38">
              <a:extLst>
                <a:ext uri="{FF2B5EF4-FFF2-40B4-BE49-F238E27FC236}">
                  <a16:creationId xmlns:a16="http://schemas.microsoft.com/office/drawing/2014/main" id="{EB522018-BA78-43F4-BF3D-DDCB4FB32663}"/>
                </a:ext>
              </a:extLst>
            </p:cNvPr>
            <p:cNvSpPr/>
            <p:nvPr/>
          </p:nvSpPr>
          <p:spPr>
            <a:xfrm>
              <a:off x="3447225" y="2827225"/>
              <a:ext cx="25725" cy="76950"/>
            </a:xfrm>
            <a:custGeom>
              <a:avLst/>
              <a:gdLst/>
              <a:ahLst/>
              <a:cxnLst/>
              <a:rect l="l" t="t" r="r" b="b"/>
              <a:pathLst>
                <a:path w="1029" h="3078" extrusionOk="0">
                  <a:moveTo>
                    <a:pt x="290" y="0"/>
                  </a:moveTo>
                  <a:cubicBezTo>
                    <a:pt x="118" y="0"/>
                    <a:pt x="3" y="134"/>
                    <a:pt x="10" y="362"/>
                  </a:cubicBezTo>
                  <a:lnTo>
                    <a:pt x="0" y="2119"/>
                  </a:lnTo>
                  <a:cubicBezTo>
                    <a:pt x="19" y="2478"/>
                    <a:pt x="214" y="2808"/>
                    <a:pt x="515" y="3012"/>
                  </a:cubicBezTo>
                  <a:cubicBezTo>
                    <a:pt x="598" y="3056"/>
                    <a:pt x="676" y="3078"/>
                    <a:pt x="745" y="3078"/>
                  </a:cubicBezTo>
                  <a:cubicBezTo>
                    <a:pt x="916" y="3078"/>
                    <a:pt x="1029" y="2946"/>
                    <a:pt x="1029" y="2711"/>
                  </a:cubicBezTo>
                  <a:lnTo>
                    <a:pt x="1029" y="963"/>
                  </a:lnTo>
                  <a:cubicBezTo>
                    <a:pt x="1010" y="595"/>
                    <a:pt x="825" y="265"/>
                    <a:pt x="524" y="71"/>
                  </a:cubicBezTo>
                  <a:cubicBezTo>
                    <a:pt x="440" y="23"/>
                    <a:pt x="360" y="0"/>
                    <a:pt x="29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08;p38">
              <a:extLst>
                <a:ext uri="{FF2B5EF4-FFF2-40B4-BE49-F238E27FC236}">
                  <a16:creationId xmlns:a16="http://schemas.microsoft.com/office/drawing/2014/main" id="{DE09A76A-E976-45ED-A065-ECDECFFF8EFB}"/>
                </a:ext>
              </a:extLst>
            </p:cNvPr>
            <p:cNvSpPr/>
            <p:nvPr/>
          </p:nvSpPr>
          <p:spPr>
            <a:xfrm>
              <a:off x="3641350" y="3207225"/>
              <a:ext cx="63825" cy="55225"/>
            </a:xfrm>
            <a:custGeom>
              <a:avLst/>
              <a:gdLst/>
              <a:ahLst/>
              <a:cxnLst/>
              <a:rect l="l" t="t" r="r" b="b"/>
              <a:pathLst>
                <a:path w="2553" h="2209" extrusionOk="0">
                  <a:moveTo>
                    <a:pt x="286" y="0"/>
                  </a:moveTo>
                  <a:cubicBezTo>
                    <a:pt x="117" y="0"/>
                    <a:pt x="0" y="135"/>
                    <a:pt x="0" y="362"/>
                  </a:cubicBezTo>
                  <a:cubicBezTo>
                    <a:pt x="20" y="731"/>
                    <a:pt x="204" y="1061"/>
                    <a:pt x="515" y="1255"/>
                  </a:cubicBezTo>
                  <a:lnTo>
                    <a:pt x="2038" y="2138"/>
                  </a:lnTo>
                  <a:cubicBezTo>
                    <a:pt x="2120" y="2186"/>
                    <a:pt x="2197" y="2208"/>
                    <a:pt x="2266" y="2208"/>
                  </a:cubicBezTo>
                  <a:cubicBezTo>
                    <a:pt x="2435" y="2208"/>
                    <a:pt x="2553" y="2072"/>
                    <a:pt x="2553" y="1837"/>
                  </a:cubicBezTo>
                  <a:cubicBezTo>
                    <a:pt x="2533" y="1478"/>
                    <a:pt x="2339" y="1148"/>
                    <a:pt x="2038" y="954"/>
                  </a:cubicBezTo>
                  <a:lnTo>
                    <a:pt x="515" y="71"/>
                  </a:lnTo>
                  <a:cubicBezTo>
                    <a:pt x="433" y="23"/>
                    <a:pt x="355" y="0"/>
                    <a:pt x="2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09;p38">
              <a:extLst>
                <a:ext uri="{FF2B5EF4-FFF2-40B4-BE49-F238E27FC236}">
                  <a16:creationId xmlns:a16="http://schemas.microsoft.com/office/drawing/2014/main" id="{847428BD-15C8-4A92-9E67-A7D01C3F5038}"/>
                </a:ext>
              </a:extLst>
            </p:cNvPr>
            <p:cNvSpPr/>
            <p:nvPr/>
          </p:nvSpPr>
          <p:spPr>
            <a:xfrm>
              <a:off x="2854875" y="3049550"/>
              <a:ext cx="150250" cy="68450"/>
            </a:xfrm>
            <a:custGeom>
              <a:avLst/>
              <a:gdLst/>
              <a:ahLst/>
              <a:cxnLst/>
              <a:rect l="l" t="t" r="r" b="b"/>
              <a:pathLst>
                <a:path w="6010" h="2738" extrusionOk="0">
                  <a:moveTo>
                    <a:pt x="4146" y="1"/>
                  </a:moveTo>
                  <a:cubicBezTo>
                    <a:pt x="4126" y="10"/>
                    <a:pt x="4097" y="10"/>
                    <a:pt x="4078" y="10"/>
                  </a:cubicBezTo>
                  <a:lnTo>
                    <a:pt x="3990" y="30"/>
                  </a:lnTo>
                  <a:lnTo>
                    <a:pt x="3961" y="30"/>
                  </a:lnTo>
                  <a:cubicBezTo>
                    <a:pt x="3913" y="39"/>
                    <a:pt x="3874" y="49"/>
                    <a:pt x="3835" y="59"/>
                  </a:cubicBezTo>
                  <a:cubicBezTo>
                    <a:pt x="3806" y="59"/>
                    <a:pt x="3786" y="69"/>
                    <a:pt x="3767" y="78"/>
                  </a:cubicBezTo>
                  <a:lnTo>
                    <a:pt x="3748" y="88"/>
                  </a:lnTo>
                  <a:cubicBezTo>
                    <a:pt x="3689" y="107"/>
                    <a:pt x="3631" y="136"/>
                    <a:pt x="3583" y="166"/>
                  </a:cubicBezTo>
                  <a:lnTo>
                    <a:pt x="1" y="2243"/>
                  </a:lnTo>
                  <a:cubicBezTo>
                    <a:pt x="59" y="2214"/>
                    <a:pt x="108" y="2184"/>
                    <a:pt x="166" y="2165"/>
                  </a:cubicBezTo>
                  <a:cubicBezTo>
                    <a:pt x="195" y="2155"/>
                    <a:pt x="224" y="2146"/>
                    <a:pt x="253" y="2136"/>
                  </a:cubicBezTo>
                  <a:cubicBezTo>
                    <a:pt x="302" y="2117"/>
                    <a:pt x="360" y="2107"/>
                    <a:pt x="418" y="2097"/>
                  </a:cubicBezTo>
                  <a:lnTo>
                    <a:pt x="506" y="2087"/>
                  </a:lnTo>
                  <a:cubicBezTo>
                    <a:pt x="535" y="2087"/>
                    <a:pt x="574" y="2078"/>
                    <a:pt x="612" y="2078"/>
                  </a:cubicBezTo>
                  <a:lnTo>
                    <a:pt x="865" y="2078"/>
                  </a:lnTo>
                  <a:cubicBezTo>
                    <a:pt x="923" y="2078"/>
                    <a:pt x="981" y="2087"/>
                    <a:pt x="1049" y="2097"/>
                  </a:cubicBezTo>
                  <a:lnTo>
                    <a:pt x="1088" y="2097"/>
                  </a:lnTo>
                  <a:cubicBezTo>
                    <a:pt x="1146" y="2117"/>
                    <a:pt x="1214" y="2126"/>
                    <a:pt x="1282" y="2146"/>
                  </a:cubicBezTo>
                  <a:lnTo>
                    <a:pt x="1292" y="2146"/>
                  </a:lnTo>
                  <a:cubicBezTo>
                    <a:pt x="1360" y="2155"/>
                    <a:pt x="1438" y="2184"/>
                    <a:pt x="1505" y="2204"/>
                  </a:cubicBezTo>
                  <a:lnTo>
                    <a:pt x="1515" y="2204"/>
                  </a:lnTo>
                  <a:cubicBezTo>
                    <a:pt x="1583" y="2233"/>
                    <a:pt x="1661" y="2262"/>
                    <a:pt x="1729" y="2291"/>
                  </a:cubicBezTo>
                  <a:lnTo>
                    <a:pt x="1748" y="2301"/>
                  </a:lnTo>
                  <a:cubicBezTo>
                    <a:pt x="1816" y="2330"/>
                    <a:pt x="1894" y="2369"/>
                    <a:pt x="1962" y="2417"/>
                  </a:cubicBezTo>
                  <a:cubicBezTo>
                    <a:pt x="2039" y="2456"/>
                    <a:pt x="2117" y="2505"/>
                    <a:pt x="2195" y="2563"/>
                  </a:cubicBezTo>
                  <a:lnTo>
                    <a:pt x="2204" y="2573"/>
                  </a:lnTo>
                  <a:cubicBezTo>
                    <a:pt x="2282" y="2621"/>
                    <a:pt x="2360" y="2680"/>
                    <a:pt x="2428" y="2738"/>
                  </a:cubicBezTo>
                  <a:lnTo>
                    <a:pt x="6009" y="661"/>
                  </a:lnTo>
                  <a:lnTo>
                    <a:pt x="5922" y="593"/>
                  </a:lnTo>
                  <a:lnTo>
                    <a:pt x="5825" y="525"/>
                  </a:lnTo>
                  <a:lnTo>
                    <a:pt x="5786" y="486"/>
                  </a:lnTo>
                  <a:lnTo>
                    <a:pt x="5767" y="476"/>
                  </a:lnTo>
                  <a:lnTo>
                    <a:pt x="5737" y="457"/>
                  </a:lnTo>
                  <a:lnTo>
                    <a:pt x="5650" y="399"/>
                  </a:lnTo>
                  <a:lnTo>
                    <a:pt x="5563" y="340"/>
                  </a:lnTo>
                  <a:cubicBezTo>
                    <a:pt x="5553" y="340"/>
                    <a:pt x="5543" y="340"/>
                    <a:pt x="5543" y="331"/>
                  </a:cubicBezTo>
                  <a:lnTo>
                    <a:pt x="5466" y="292"/>
                  </a:lnTo>
                  <a:lnTo>
                    <a:pt x="5378" y="243"/>
                  </a:lnTo>
                  <a:lnTo>
                    <a:pt x="5320" y="224"/>
                  </a:lnTo>
                  <a:lnTo>
                    <a:pt x="5301" y="214"/>
                  </a:lnTo>
                  <a:lnTo>
                    <a:pt x="5281" y="195"/>
                  </a:lnTo>
                  <a:cubicBezTo>
                    <a:pt x="5242" y="185"/>
                    <a:pt x="5213" y="166"/>
                    <a:pt x="5174" y="156"/>
                  </a:cubicBezTo>
                  <a:cubicBezTo>
                    <a:pt x="5145" y="146"/>
                    <a:pt x="5116" y="136"/>
                    <a:pt x="5087" y="127"/>
                  </a:cubicBezTo>
                  <a:lnTo>
                    <a:pt x="5068" y="127"/>
                  </a:lnTo>
                  <a:lnTo>
                    <a:pt x="4961" y="88"/>
                  </a:lnTo>
                  <a:lnTo>
                    <a:pt x="4864" y="59"/>
                  </a:lnTo>
                  <a:lnTo>
                    <a:pt x="4844" y="59"/>
                  </a:lnTo>
                  <a:cubicBezTo>
                    <a:pt x="4806" y="49"/>
                    <a:pt x="4767" y="39"/>
                    <a:pt x="4728" y="30"/>
                  </a:cubicBezTo>
                  <a:lnTo>
                    <a:pt x="4660" y="20"/>
                  </a:lnTo>
                  <a:lnTo>
                    <a:pt x="4602" y="20"/>
                  </a:lnTo>
                  <a:cubicBezTo>
                    <a:pt x="4553" y="20"/>
                    <a:pt x="4505" y="10"/>
                    <a:pt x="445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10;p38">
              <a:extLst>
                <a:ext uri="{FF2B5EF4-FFF2-40B4-BE49-F238E27FC236}">
                  <a16:creationId xmlns:a16="http://schemas.microsoft.com/office/drawing/2014/main" id="{2AE4EBC5-011B-40B3-B93C-77D2E84EB98B}"/>
                </a:ext>
              </a:extLst>
            </p:cNvPr>
            <p:cNvSpPr/>
            <p:nvPr/>
          </p:nvSpPr>
          <p:spPr>
            <a:xfrm>
              <a:off x="2931325" y="3026250"/>
              <a:ext cx="155575" cy="88350"/>
            </a:xfrm>
            <a:custGeom>
              <a:avLst/>
              <a:gdLst/>
              <a:ahLst/>
              <a:cxnLst/>
              <a:rect l="l" t="t" r="r" b="b"/>
              <a:pathLst>
                <a:path w="6223" h="3534" extrusionOk="0">
                  <a:moveTo>
                    <a:pt x="14" y="2186"/>
                  </a:moveTo>
                  <a:cubicBezTo>
                    <a:pt x="10" y="2189"/>
                    <a:pt x="5" y="2192"/>
                    <a:pt x="0" y="2194"/>
                  </a:cubicBezTo>
                  <a:lnTo>
                    <a:pt x="14" y="2186"/>
                  </a:lnTo>
                  <a:close/>
                  <a:moveTo>
                    <a:pt x="3951" y="1"/>
                  </a:moveTo>
                  <a:lnTo>
                    <a:pt x="3902" y="10"/>
                  </a:lnTo>
                  <a:lnTo>
                    <a:pt x="3883" y="10"/>
                  </a:lnTo>
                  <a:lnTo>
                    <a:pt x="3844" y="20"/>
                  </a:lnTo>
                  <a:cubicBezTo>
                    <a:pt x="3825" y="30"/>
                    <a:pt x="3796" y="30"/>
                    <a:pt x="3767" y="40"/>
                  </a:cubicBezTo>
                  <a:lnTo>
                    <a:pt x="3747" y="40"/>
                  </a:lnTo>
                  <a:lnTo>
                    <a:pt x="3728" y="49"/>
                  </a:lnTo>
                  <a:cubicBezTo>
                    <a:pt x="3669" y="69"/>
                    <a:pt x="3621" y="98"/>
                    <a:pt x="3572" y="117"/>
                  </a:cubicBezTo>
                  <a:lnTo>
                    <a:pt x="14" y="2186"/>
                  </a:lnTo>
                  <a:lnTo>
                    <a:pt x="14" y="2186"/>
                  </a:lnTo>
                  <a:cubicBezTo>
                    <a:pt x="58" y="2162"/>
                    <a:pt x="103" y="2144"/>
                    <a:pt x="156" y="2126"/>
                  </a:cubicBezTo>
                  <a:lnTo>
                    <a:pt x="195" y="2107"/>
                  </a:lnTo>
                  <a:cubicBezTo>
                    <a:pt x="224" y="2097"/>
                    <a:pt x="243" y="2097"/>
                    <a:pt x="272" y="2088"/>
                  </a:cubicBezTo>
                  <a:lnTo>
                    <a:pt x="321" y="2078"/>
                  </a:lnTo>
                  <a:lnTo>
                    <a:pt x="369" y="2078"/>
                  </a:lnTo>
                  <a:cubicBezTo>
                    <a:pt x="408" y="2078"/>
                    <a:pt x="437" y="2068"/>
                    <a:pt x="466" y="2068"/>
                  </a:cubicBezTo>
                  <a:cubicBezTo>
                    <a:pt x="489" y="2065"/>
                    <a:pt x="511" y="2064"/>
                    <a:pt x="533" y="2064"/>
                  </a:cubicBezTo>
                  <a:cubicBezTo>
                    <a:pt x="585" y="2064"/>
                    <a:pt x="635" y="2071"/>
                    <a:pt x="690" y="2078"/>
                  </a:cubicBezTo>
                  <a:cubicBezTo>
                    <a:pt x="767" y="2088"/>
                    <a:pt x="845" y="2107"/>
                    <a:pt x="923" y="2126"/>
                  </a:cubicBezTo>
                  <a:cubicBezTo>
                    <a:pt x="1000" y="2146"/>
                    <a:pt x="1078" y="2175"/>
                    <a:pt x="1156" y="2214"/>
                  </a:cubicBezTo>
                  <a:lnTo>
                    <a:pt x="1165" y="2214"/>
                  </a:lnTo>
                  <a:cubicBezTo>
                    <a:pt x="1243" y="2243"/>
                    <a:pt x="1330" y="2282"/>
                    <a:pt x="1408" y="2330"/>
                  </a:cubicBezTo>
                  <a:cubicBezTo>
                    <a:pt x="1456" y="2359"/>
                    <a:pt x="1505" y="2398"/>
                    <a:pt x="1563" y="2427"/>
                  </a:cubicBezTo>
                  <a:lnTo>
                    <a:pt x="1583" y="2437"/>
                  </a:lnTo>
                  <a:cubicBezTo>
                    <a:pt x="1621" y="2476"/>
                    <a:pt x="1670" y="2505"/>
                    <a:pt x="1718" y="2544"/>
                  </a:cubicBezTo>
                  <a:lnTo>
                    <a:pt x="1738" y="2563"/>
                  </a:lnTo>
                  <a:cubicBezTo>
                    <a:pt x="1786" y="2602"/>
                    <a:pt x="1835" y="2641"/>
                    <a:pt x="1883" y="2689"/>
                  </a:cubicBezTo>
                  <a:lnTo>
                    <a:pt x="1903" y="2699"/>
                  </a:lnTo>
                  <a:cubicBezTo>
                    <a:pt x="1951" y="2738"/>
                    <a:pt x="2000" y="2777"/>
                    <a:pt x="2039" y="2825"/>
                  </a:cubicBezTo>
                  <a:lnTo>
                    <a:pt x="2058" y="2835"/>
                  </a:lnTo>
                  <a:cubicBezTo>
                    <a:pt x="2107" y="2884"/>
                    <a:pt x="2146" y="2932"/>
                    <a:pt x="2194" y="2981"/>
                  </a:cubicBezTo>
                  <a:lnTo>
                    <a:pt x="2223" y="3000"/>
                  </a:lnTo>
                  <a:cubicBezTo>
                    <a:pt x="2262" y="3049"/>
                    <a:pt x="2311" y="3097"/>
                    <a:pt x="2349" y="3146"/>
                  </a:cubicBezTo>
                  <a:lnTo>
                    <a:pt x="2369" y="3175"/>
                  </a:lnTo>
                  <a:cubicBezTo>
                    <a:pt x="2417" y="3223"/>
                    <a:pt x="2456" y="3281"/>
                    <a:pt x="2505" y="3330"/>
                  </a:cubicBezTo>
                  <a:lnTo>
                    <a:pt x="2524" y="3359"/>
                  </a:lnTo>
                  <a:cubicBezTo>
                    <a:pt x="2563" y="3417"/>
                    <a:pt x="2611" y="3466"/>
                    <a:pt x="2641" y="3534"/>
                  </a:cubicBezTo>
                  <a:lnTo>
                    <a:pt x="6222" y="1447"/>
                  </a:lnTo>
                  <a:lnTo>
                    <a:pt x="6154" y="1350"/>
                  </a:lnTo>
                  <a:lnTo>
                    <a:pt x="6096" y="1282"/>
                  </a:lnTo>
                  <a:lnTo>
                    <a:pt x="6077" y="1253"/>
                  </a:lnTo>
                  <a:lnTo>
                    <a:pt x="6057" y="1243"/>
                  </a:lnTo>
                  <a:lnTo>
                    <a:pt x="5980" y="1136"/>
                  </a:lnTo>
                  <a:lnTo>
                    <a:pt x="5941" y="1098"/>
                  </a:lnTo>
                  <a:cubicBezTo>
                    <a:pt x="5941" y="1088"/>
                    <a:pt x="5931" y="1078"/>
                    <a:pt x="5921" y="1068"/>
                  </a:cubicBezTo>
                  <a:lnTo>
                    <a:pt x="5902" y="1039"/>
                  </a:lnTo>
                  <a:cubicBezTo>
                    <a:pt x="5873" y="1010"/>
                    <a:pt x="5844" y="981"/>
                    <a:pt x="5815" y="952"/>
                  </a:cubicBezTo>
                  <a:lnTo>
                    <a:pt x="5795" y="923"/>
                  </a:lnTo>
                  <a:lnTo>
                    <a:pt x="5766" y="903"/>
                  </a:lnTo>
                  <a:lnTo>
                    <a:pt x="5727" y="855"/>
                  </a:lnTo>
                  <a:lnTo>
                    <a:pt x="5640" y="768"/>
                  </a:lnTo>
                  <a:lnTo>
                    <a:pt x="5630" y="758"/>
                  </a:lnTo>
                  <a:lnTo>
                    <a:pt x="5611" y="748"/>
                  </a:lnTo>
                  <a:cubicBezTo>
                    <a:pt x="5591" y="719"/>
                    <a:pt x="5562" y="700"/>
                    <a:pt x="5543" y="680"/>
                  </a:cubicBezTo>
                  <a:lnTo>
                    <a:pt x="5475" y="622"/>
                  </a:lnTo>
                  <a:lnTo>
                    <a:pt x="5455" y="603"/>
                  </a:lnTo>
                  <a:lnTo>
                    <a:pt x="5446" y="593"/>
                  </a:lnTo>
                  <a:lnTo>
                    <a:pt x="5349" y="515"/>
                  </a:lnTo>
                  <a:lnTo>
                    <a:pt x="5310" y="486"/>
                  </a:lnTo>
                  <a:lnTo>
                    <a:pt x="5290" y="467"/>
                  </a:lnTo>
                  <a:lnTo>
                    <a:pt x="5252" y="447"/>
                  </a:lnTo>
                  <a:lnTo>
                    <a:pt x="5164" y="379"/>
                  </a:lnTo>
                  <a:lnTo>
                    <a:pt x="5145" y="370"/>
                  </a:lnTo>
                  <a:lnTo>
                    <a:pt x="5125" y="350"/>
                  </a:lnTo>
                  <a:lnTo>
                    <a:pt x="5077" y="321"/>
                  </a:lnTo>
                  <a:lnTo>
                    <a:pt x="4990" y="273"/>
                  </a:lnTo>
                  <a:lnTo>
                    <a:pt x="4970" y="253"/>
                  </a:lnTo>
                  <a:lnTo>
                    <a:pt x="4902" y="224"/>
                  </a:lnTo>
                  <a:lnTo>
                    <a:pt x="4825" y="175"/>
                  </a:lnTo>
                  <a:lnTo>
                    <a:pt x="4737" y="137"/>
                  </a:lnTo>
                  <a:lnTo>
                    <a:pt x="4727" y="137"/>
                  </a:lnTo>
                  <a:lnTo>
                    <a:pt x="4659" y="117"/>
                  </a:lnTo>
                  <a:lnTo>
                    <a:pt x="4582" y="78"/>
                  </a:lnTo>
                  <a:lnTo>
                    <a:pt x="4504" y="59"/>
                  </a:lnTo>
                  <a:lnTo>
                    <a:pt x="4494" y="59"/>
                  </a:lnTo>
                  <a:lnTo>
                    <a:pt x="4427" y="40"/>
                  </a:lnTo>
                  <a:lnTo>
                    <a:pt x="4349" y="20"/>
                  </a:lnTo>
                  <a:lnTo>
                    <a:pt x="4262" y="10"/>
                  </a:lnTo>
                  <a:cubicBezTo>
                    <a:pt x="4232" y="10"/>
                    <a:pt x="4203"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11;p38">
              <a:extLst>
                <a:ext uri="{FF2B5EF4-FFF2-40B4-BE49-F238E27FC236}">
                  <a16:creationId xmlns:a16="http://schemas.microsoft.com/office/drawing/2014/main" id="{3E2C3EDA-B971-456F-8FD3-63D8E642167F}"/>
                </a:ext>
              </a:extLst>
            </p:cNvPr>
            <p:cNvSpPr/>
            <p:nvPr/>
          </p:nvSpPr>
          <p:spPr>
            <a:xfrm>
              <a:off x="3032500" y="2982575"/>
              <a:ext cx="266475" cy="190275"/>
            </a:xfrm>
            <a:custGeom>
              <a:avLst/>
              <a:gdLst/>
              <a:ahLst/>
              <a:cxnLst/>
              <a:rect l="l" t="t" r="r" b="b"/>
              <a:pathLst>
                <a:path w="10659" h="7611" extrusionOk="0">
                  <a:moveTo>
                    <a:pt x="36" y="2358"/>
                  </a:moveTo>
                  <a:cubicBezTo>
                    <a:pt x="24" y="2365"/>
                    <a:pt x="13" y="2372"/>
                    <a:pt x="1" y="2379"/>
                  </a:cubicBezTo>
                  <a:lnTo>
                    <a:pt x="36" y="2358"/>
                  </a:lnTo>
                  <a:close/>
                  <a:moveTo>
                    <a:pt x="4757" y="1"/>
                  </a:moveTo>
                  <a:cubicBezTo>
                    <a:pt x="4699" y="1"/>
                    <a:pt x="4641" y="1"/>
                    <a:pt x="4582" y="10"/>
                  </a:cubicBezTo>
                  <a:lnTo>
                    <a:pt x="4524" y="10"/>
                  </a:lnTo>
                  <a:cubicBezTo>
                    <a:pt x="4437" y="10"/>
                    <a:pt x="4349" y="30"/>
                    <a:pt x="4262" y="39"/>
                  </a:cubicBezTo>
                  <a:cubicBezTo>
                    <a:pt x="4252" y="49"/>
                    <a:pt x="4243" y="49"/>
                    <a:pt x="4233" y="49"/>
                  </a:cubicBezTo>
                  <a:cubicBezTo>
                    <a:pt x="4184" y="59"/>
                    <a:pt x="4146" y="78"/>
                    <a:pt x="4097" y="88"/>
                  </a:cubicBezTo>
                  <a:cubicBezTo>
                    <a:pt x="4049" y="98"/>
                    <a:pt x="4000" y="107"/>
                    <a:pt x="3951" y="127"/>
                  </a:cubicBezTo>
                  <a:lnTo>
                    <a:pt x="3884" y="156"/>
                  </a:lnTo>
                  <a:cubicBezTo>
                    <a:pt x="3777" y="195"/>
                    <a:pt x="3680" y="243"/>
                    <a:pt x="3573" y="302"/>
                  </a:cubicBezTo>
                  <a:lnTo>
                    <a:pt x="36" y="2358"/>
                  </a:lnTo>
                  <a:lnTo>
                    <a:pt x="36" y="2358"/>
                  </a:lnTo>
                  <a:cubicBezTo>
                    <a:pt x="123" y="2309"/>
                    <a:pt x="217" y="2267"/>
                    <a:pt x="312" y="2233"/>
                  </a:cubicBezTo>
                  <a:cubicBezTo>
                    <a:pt x="380" y="2204"/>
                    <a:pt x="447" y="2185"/>
                    <a:pt x="515" y="2165"/>
                  </a:cubicBezTo>
                  <a:cubicBezTo>
                    <a:pt x="564" y="2155"/>
                    <a:pt x="612" y="2136"/>
                    <a:pt x="661" y="2126"/>
                  </a:cubicBezTo>
                  <a:cubicBezTo>
                    <a:pt x="758" y="2107"/>
                    <a:pt x="855" y="2097"/>
                    <a:pt x="962" y="2087"/>
                  </a:cubicBezTo>
                  <a:lnTo>
                    <a:pt x="1001" y="2087"/>
                  </a:lnTo>
                  <a:cubicBezTo>
                    <a:pt x="1065" y="2087"/>
                    <a:pt x="1130" y="2083"/>
                    <a:pt x="1195" y="2083"/>
                  </a:cubicBezTo>
                  <a:cubicBezTo>
                    <a:pt x="1227" y="2083"/>
                    <a:pt x="1260" y="2084"/>
                    <a:pt x="1292" y="2087"/>
                  </a:cubicBezTo>
                  <a:lnTo>
                    <a:pt x="1360" y="2087"/>
                  </a:lnTo>
                  <a:cubicBezTo>
                    <a:pt x="1467" y="2087"/>
                    <a:pt x="1573" y="2097"/>
                    <a:pt x="1680" y="2117"/>
                  </a:cubicBezTo>
                  <a:lnTo>
                    <a:pt x="1729" y="2126"/>
                  </a:lnTo>
                  <a:cubicBezTo>
                    <a:pt x="1845" y="2146"/>
                    <a:pt x="1952" y="2175"/>
                    <a:pt x="2068" y="2204"/>
                  </a:cubicBezTo>
                  <a:lnTo>
                    <a:pt x="2117" y="2214"/>
                  </a:lnTo>
                  <a:cubicBezTo>
                    <a:pt x="2233" y="2243"/>
                    <a:pt x="2340" y="2282"/>
                    <a:pt x="2466" y="2320"/>
                  </a:cubicBezTo>
                  <a:lnTo>
                    <a:pt x="2505" y="2340"/>
                  </a:lnTo>
                  <a:cubicBezTo>
                    <a:pt x="2622" y="2388"/>
                    <a:pt x="2738" y="2437"/>
                    <a:pt x="2855" y="2495"/>
                  </a:cubicBezTo>
                  <a:lnTo>
                    <a:pt x="2903" y="2505"/>
                  </a:lnTo>
                  <a:cubicBezTo>
                    <a:pt x="3029" y="2573"/>
                    <a:pt x="3156" y="2641"/>
                    <a:pt x="3282" y="2709"/>
                  </a:cubicBezTo>
                  <a:cubicBezTo>
                    <a:pt x="3408" y="2786"/>
                    <a:pt x="3534" y="2864"/>
                    <a:pt x="3660" y="2951"/>
                  </a:cubicBezTo>
                  <a:lnTo>
                    <a:pt x="3680" y="2961"/>
                  </a:lnTo>
                  <a:cubicBezTo>
                    <a:pt x="3796" y="3048"/>
                    <a:pt x="3932" y="3145"/>
                    <a:pt x="4058" y="3243"/>
                  </a:cubicBezTo>
                  <a:cubicBezTo>
                    <a:pt x="4223" y="3359"/>
                    <a:pt x="4369" y="3495"/>
                    <a:pt x="4524" y="3640"/>
                  </a:cubicBezTo>
                  <a:lnTo>
                    <a:pt x="4563" y="3670"/>
                  </a:lnTo>
                  <a:cubicBezTo>
                    <a:pt x="4709" y="3815"/>
                    <a:pt x="4854" y="3961"/>
                    <a:pt x="5000" y="4106"/>
                  </a:cubicBezTo>
                  <a:lnTo>
                    <a:pt x="5009" y="4126"/>
                  </a:lnTo>
                  <a:cubicBezTo>
                    <a:pt x="5155" y="4281"/>
                    <a:pt x="5291" y="4446"/>
                    <a:pt x="5427" y="4611"/>
                  </a:cubicBezTo>
                  <a:lnTo>
                    <a:pt x="5446" y="4640"/>
                  </a:lnTo>
                  <a:cubicBezTo>
                    <a:pt x="5563" y="4796"/>
                    <a:pt x="5689" y="4951"/>
                    <a:pt x="5796" y="5116"/>
                  </a:cubicBezTo>
                  <a:lnTo>
                    <a:pt x="5854" y="5203"/>
                  </a:lnTo>
                  <a:cubicBezTo>
                    <a:pt x="5922" y="5300"/>
                    <a:pt x="5990" y="5407"/>
                    <a:pt x="6058" y="5514"/>
                  </a:cubicBezTo>
                  <a:cubicBezTo>
                    <a:pt x="6116" y="5621"/>
                    <a:pt x="6174" y="5689"/>
                    <a:pt x="6223" y="5786"/>
                  </a:cubicBezTo>
                  <a:cubicBezTo>
                    <a:pt x="6330" y="5960"/>
                    <a:pt x="6427" y="6135"/>
                    <a:pt x="6524" y="6319"/>
                  </a:cubicBezTo>
                  <a:cubicBezTo>
                    <a:pt x="6533" y="6339"/>
                    <a:pt x="6533" y="6358"/>
                    <a:pt x="6543" y="6368"/>
                  </a:cubicBezTo>
                  <a:cubicBezTo>
                    <a:pt x="6640" y="6562"/>
                    <a:pt x="6737" y="6756"/>
                    <a:pt x="6825" y="6960"/>
                  </a:cubicBezTo>
                  <a:lnTo>
                    <a:pt x="6834" y="6989"/>
                  </a:lnTo>
                  <a:cubicBezTo>
                    <a:pt x="6922" y="7193"/>
                    <a:pt x="6999" y="7407"/>
                    <a:pt x="7077" y="7610"/>
                  </a:cubicBezTo>
                  <a:lnTo>
                    <a:pt x="10659" y="5514"/>
                  </a:lnTo>
                  <a:lnTo>
                    <a:pt x="10620" y="5407"/>
                  </a:lnTo>
                  <a:cubicBezTo>
                    <a:pt x="10591" y="5329"/>
                    <a:pt x="10561" y="5261"/>
                    <a:pt x="10532" y="5184"/>
                  </a:cubicBezTo>
                  <a:cubicBezTo>
                    <a:pt x="10503" y="5116"/>
                    <a:pt x="10474" y="5048"/>
                    <a:pt x="10445" y="4980"/>
                  </a:cubicBezTo>
                  <a:cubicBezTo>
                    <a:pt x="10435" y="4951"/>
                    <a:pt x="10426" y="4922"/>
                    <a:pt x="10416" y="4893"/>
                  </a:cubicBezTo>
                  <a:lnTo>
                    <a:pt x="10396" y="4863"/>
                  </a:lnTo>
                  <a:lnTo>
                    <a:pt x="10358" y="4766"/>
                  </a:lnTo>
                  <a:cubicBezTo>
                    <a:pt x="10329" y="4698"/>
                    <a:pt x="10299" y="4631"/>
                    <a:pt x="10261" y="4563"/>
                  </a:cubicBezTo>
                  <a:cubicBezTo>
                    <a:pt x="10231" y="4495"/>
                    <a:pt x="10193" y="4407"/>
                    <a:pt x="10164" y="4339"/>
                  </a:cubicBezTo>
                  <a:lnTo>
                    <a:pt x="10125" y="4281"/>
                  </a:lnTo>
                  <a:cubicBezTo>
                    <a:pt x="10115" y="4262"/>
                    <a:pt x="10115" y="4242"/>
                    <a:pt x="10105" y="4233"/>
                  </a:cubicBezTo>
                  <a:cubicBezTo>
                    <a:pt x="10076" y="4184"/>
                    <a:pt x="10057" y="4136"/>
                    <a:pt x="10028" y="4087"/>
                  </a:cubicBezTo>
                  <a:cubicBezTo>
                    <a:pt x="9960" y="3961"/>
                    <a:pt x="9892" y="3844"/>
                    <a:pt x="9824" y="3718"/>
                  </a:cubicBezTo>
                  <a:lnTo>
                    <a:pt x="9804" y="3689"/>
                  </a:lnTo>
                  <a:cubicBezTo>
                    <a:pt x="9746" y="3592"/>
                    <a:pt x="9698" y="3505"/>
                    <a:pt x="9639" y="3417"/>
                  </a:cubicBezTo>
                  <a:cubicBezTo>
                    <a:pt x="9581" y="3330"/>
                    <a:pt x="9523" y="3233"/>
                    <a:pt x="9465" y="3155"/>
                  </a:cubicBezTo>
                  <a:lnTo>
                    <a:pt x="9436" y="3107"/>
                  </a:lnTo>
                  <a:lnTo>
                    <a:pt x="9377" y="3019"/>
                  </a:lnTo>
                  <a:cubicBezTo>
                    <a:pt x="9319" y="2942"/>
                    <a:pt x="9271" y="2874"/>
                    <a:pt x="9222" y="2796"/>
                  </a:cubicBezTo>
                  <a:cubicBezTo>
                    <a:pt x="9164" y="2728"/>
                    <a:pt x="9096" y="2641"/>
                    <a:pt x="9047" y="2563"/>
                  </a:cubicBezTo>
                  <a:cubicBezTo>
                    <a:pt x="9038" y="2563"/>
                    <a:pt x="9028" y="2553"/>
                    <a:pt x="9018" y="2544"/>
                  </a:cubicBezTo>
                  <a:cubicBezTo>
                    <a:pt x="9018" y="2534"/>
                    <a:pt x="9008" y="2524"/>
                    <a:pt x="8999" y="2515"/>
                  </a:cubicBezTo>
                  <a:cubicBezTo>
                    <a:pt x="8960" y="2466"/>
                    <a:pt x="8921" y="2417"/>
                    <a:pt x="8882" y="2369"/>
                  </a:cubicBezTo>
                  <a:cubicBezTo>
                    <a:pt x="8843" y="2320"/>
                    <a:pt x="8776" y="2243"/>
                    <a:pt x="8727" y="2185"/>
                  </a:cubicBezTo>
                  <a:lnTo>
                    <a:pt x="8591" y="2039"/>
                  </a:lnTo>
                  <a:lnTo>
                    <a:pt x="8572" y="2020"/>
                  </a:lnTo>
                  <a:lnTo>
                    <a:pt x="8562" y="2000"/>
                  </a:lnTo>
                  <a:lnTo>
                    <a:pt x="8387" y="1825"/>
                  </a:lnTo>
                  <a:cubicBezTo>
                    <a:pt x="8329" y="1757"/>
                    <a:pt x="8271" y="1699"/>
                    <a:pt x="8213" y="1641"/>
                  </a:cubicBezTo>
                  <a:lnTo>
                    <a:pt x="8145" y="1583"/>
                  </a:lnTo>
                  <a:lnTo>
                    <a:pt x="8106" y="1544"/>
                  </a:lnTo>
                  <a:lnTo>
                    <a:pt x="8028" y="1476"/>
                  </a:lnTo>
                  <a:cubicBezTo>
                    <a:pt x="7960" y="1418"/>
                    <a:pt x="7902" y="1360"/>
                    <a:pt x="7834" y="1311"/>
                  </a:cubicBezTo>
                  <a:cubicBezTo>
                    <a:pt x="7766" y="1253"/>
                    <a:pt x="7718" y="1204"/>
                    <a:pt x="7650" y="1156"/>
                  </a:cubicBezTo>
                  <a:cubicBezTo>
                    <a:pt x="7582" y="1107"/>
                    <a:pt x="7523" y="1059"/>
                    <a:pt x="7465" y="1010"/>
                  </a:cubicBezTo>
                  <a:lnTo>
                    <a:pt x="7281" y="884"/>
                  </a:lnTo>
                  <a:lnTo>
                    <a:pt x="7261" y="874"/>
                  </a:lnTo>
                  <a:lnTo>
                    <a:pt x="7242" y="855"/>
                  </a:lnTo>
                  <a:lnTo>
                    <a:pt x="7096" y="758"/>
                  </a:lnTo>
                  <a:cubicBezTo>
                    <a:pt x="7038" y="719"/>
                    <a:pt x="6970" y="680"/>
                    <a:pt x="6912" y="651"/>
                  </a:cubicBezTo>
                  <a:lnTo>
                    <a:pt x="6873" y="622"/>
                  </a:lnTo>
                  <a:cubicBezTo>
                    <a:pt x="6825" y="593"/>
                    <a:pt x="6776" y="573"/>
                    <a:pt x="6727" y="544"/>
                  </a:cubicBezTo>
                  <a:lnTo>
                    <a:pt x="6543" y="447"/>
                  </a:lnTo>
                  <a:lnTo>
                    <a:pt x="6485" y="418"/>
                  </a:lnTo>
                  <a:lnTo>
                    <a:pt x="6446" y="399"/>
                  </a:lnTo>
                  <a:lnTo>
                    <a:pt x="6359" y="360"/>
                  </a:lnTo>
                  <a:cubicBezTo>
                    <a:pt x="6300" y="331"/>
                    <a:pt x="6242" y="311"/>
                    <a:pt x="6174" y="282"/>
                  </a:cubicBezTo>
                  <a:lnTo>
                    <a:pt x="6087" y="253"/>
                  </a:lnTo>
                  <a:lnTo>
                    <a:pt x="6048" y="234"/>
                  </a:lnTo>
                  <a:lnTo>
                    <a:pt x="5990" y="214"/>
                  </a:lnTo>
                  <a:cubicBezTo>
                    <a:pt x="5922" y="195"/>
                    <a:pt x="5864" y="175"/>
                    <a:pt x="5796" y="156"/>
                  </a:cubicBezTo>
                  <a:lnTo>
                    <a:pt x="5699" y="127"/>
                  </a:lnTo>
                  <a:lnTo>
                    <a:pt x="5660" y="107"/>
                  </a:lnTo>
                  <a:lnTo>
                    <a:pt x="5602" y="98"/>
                  </a:lnTo>
                  <a:cubicBezTo>
                    <a:pt x="5543" y="78"/>
                    <a:pt x="5475" y="69"/>
                    <a:pt x="5407" y="49"/>
                  </a:cubicBezTo>
                  <a:lnTo>
                    <a:pt x="5320" y="39"/>
                  </a:lnTo>
                  <a:lnTo>
                    <a:pt x="5262" y="30"/>
                  </a:lnTo>
                  <a:lnTo>
                    <a:pt x="5204" y="20"/>
                  </a:lnTo>
                  <a:cubicBezTo>
                    <a:pt x="5136" y="10"/>
                    <a:pt x="505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12;p38">
              <a:extLst>
                <a:ext uri="{FF2B5EF4-FFF2-40B4-BE49-F238E27FC236}">
                  <a16:creationId xmlns:a16="http://schemas.microsoft.com/office/drawing/2014/main" id="{2285C9DD-BCC9-47D0-92B9-42B035443B03}"/>
                </a:ext>
              </a:extLst>
            </p:cNvPr>
            <p:cNvSpPr/>
            <p:nvPr/>
          </p:nvSpPr>
          <p:spPr>
            <a:xfrm>
              <a:off x="3394075" y="3359900"/>
              <a:ext cx="137375" cy="135675"/>
            </a:xfrm>
            <a:custGeom>
              <a:avLst/>
              <a:gdLst/>
              <a:ahLst/>
              <a:cxnLst/>
              <a:rect l="l" t="t" r="r" b="b"/>
              <a:pathLst>
                <a:path w="5495" h="5427" extrusionOk="0">
                  <a:moveTo>
                    <a:pt x="3582" y="1"/>
                  </a:moveTo>
                  <a:lnTo>
                    <a:pt x="0" y="2088"/>
                  </a:lnTo>
                  <a:cubicBezTo>
                    <a:pt x="59" y="2107"/>
                    <a:pt x="127" y="2146"/>
                    <a:pt x="185" y="2175"/>
                  </a:cubicBezTo>
                  <a:cubicBezTo>
                    <a:pt x="243" y="2214"/>
                    <a:pt x="292" y="2243"/>
                    <a:pt x="350" y="2282"/>
                  </a:cubicBezTo>
                  <a:cubicBezTo>
                    <a:pt x="408" y="2321"/>
                    <a:pt x="457" y="2360"/>
                    <a:pt x="515" y="2408"/>
                  </a:cubicBezTo>
                  <a:lnTo>
                    <a:pt x="525" y="2408"/>
                  </a:lnTo>
                  <a:cubicBezTo>
                    <a:pt x="573" y="2457"/>
                    <a:pt x="631" y="2495"/>
                    <a:pt x="680" y="2544"/>
                  </a:cubicBezTo>
                  <a:lnTo>
                    <a:pt x="690" y="2544"/>
                  </a:lnTo>
                  <a:cubicBezTo>
                    <a:pt x="738" y="2593"/>
                    <a:pt x="787" y="2641"/>
                    <a:pt x="845" y="2690"/>
                  </a:cubicBezTo>
                  <a:cubicBezTo>
                    <a:pt x="893" y="2748"/>
                    <a:pt x="942" y="2796"/>
                    <a:pt x="990" y="2855"/>
                  </a:cubicBezTo>
                  <a:lnTo>
                    <a:pt x="1000" y="2864"/>
                  </a:lnTo>
                  <a:cubicBezTo>
                    <a:pt x="1049" y="2923"/>
                    <a:pt x="1088" y="2971"/>
                    <a:pt x="1136" y="3029"/>
                  </a:cubicBezTo>
                  <a:lnTo>
                    <a:pt x="1155" y="3049"/>
                  </a:lnTo>
                  <a:cubicBezTo>
                    <a:pt x="1185" y="3097"/>
                    <a:pt x="1223" y="3146"/>
                    <a:pt x="1262" y="3194"/>
                  </a:cubicBezTo>
                  <a:lnTo>
                    <a:pt x="1291" y="3243"/>
                  </a:lnTo>
                  <a:cubicBezTo>
                    <a:pt x="1330" y="3301"/>
                    <a:pt x="1369" y="3359"/>
                    <a:pt x="1408" y="3427"/>
                  </a:cubicBezTo>
                  <a:cubicBezTo>
                    <a:pt x="1456" y="3505"/>
                    <a:pt x="1505" y="3592"/>
                    <a:pt x="1544" y="3670"/>
                  </a:cubicBezTo>
                  <a:cubicBezTo>
                    <a:pt x="1583" y="3748"/>
                    <a:pt x="1621" y="3835"/>
                    <a:pt x="1650" y="3913"/>
                  </a:cubicBezTo>
                  <a:lnTo>
                    <a:pt x="1650" y="3922"/>
                  </a:lnTo>
                  <a:cubicBezTo>
                    <a:pt x="1680" y="4010"/>
                    <a:pt x="1709" y="4087"/>
                    <a:pt x="1738" y="4165"/>
                  </a:cubicBezTo>
                  <a:cubicBezTo>
                    <a:pt x="1738" y="4175"/>
                    <a:pt x="1738" y="4175"/>
                    <a:pt x="1748" y="4184"/>
                  </a:cubicBezTo>
                  <a:cubicBezTo>
                    <a:pt x="1767" y="4272"/>
                    <a:pt x="1796" y="4359"/>
                    <a:pt x="1815" y="4437"/>
                  </a:cubicBezTo>
                  <a:cubicBezTo>
                    <a:pt x="1835" y="4524"/>
                    <a:pt x="1854" y="4611"/>
                    <a:pt x="1864" y="4689"/>
                  </a:cubicBezTo>
                  <a:cubicBezTo>
                    <a:pt x="1874" y="4699"/>
                    <a:pt x="1874" y="4709"/>
                    <a:pt x="1864" y="4709"/>
                  </a:cubicBezTo>
                  <a:cubicBezTo>
                    <a:pt x="1883" y="4796"/>
                    <a:pt x="1893" y="4874"/>
                    <a:pt x="1903" y="4941"/>
                  </a:cubicBezTo>
                  <a:lnTo>
                    <a:pt x="1903" y="4971"/>
                  </a:lnTo>
                  <a:cubicBezTo>
                    <a:pt x="1913" y="5048"/>
                    <a:pt x="1913" y="5116"/>
                    <a:pt x="1922" y="5194"/>
                  </a:cubicBezTo>
                  <a:lnTo>
                    <a:pt x="1922" y="5213"/>
                  </a:lnTo>
                  <a:lnTo>
                    <a:pt x="1922" y="5427"/>
                  </a:lnTo>
                  <a:lnTo>
                    <a:pt x="5494" y="3350"/>
                  </a:lnTo>
                  <a:lnTo>
                    <a:pt x="5494" y="3311"/>
                  </a:lnTo>
                  <a:cubicBezTo>
                    <a:pt x="5475" y="3272"/>
                    <a:pt x="5465" y="3233"/>
                    <a:pt x="5465" y="3194"/>
                  </a:cubicBezTo>
                  <a:lnTo>
                    <a:pt x="5465" y="3136"/>
                  </a:lnTo>
                  <a:lnTo>
                    <a:pt x="5465" y="3107"/>
                  </a:lnTo>
                  <a:lnTo>
                    <a:pt x="5465" y="3078"/>
                  </a:lnTo>
                  <a:cubicBezTo>
                    <a:pt x="5465" y="3039"/>
                    <a:pt x="5465" y="3000"/>
                    <a:pt x="5455" y="2961"/>
                  </a:cubicBezTo>
                  <a:lnTo>
                    <a:pt x="5455" y="2893"/>
                  </a:lnTo>
                  <a:lnTo>
                    <a:pt x="5455" y="2864"/>
                  </a:lnTo>
                  <a:lnTo>
                    <a:pt x="5455" y="2835"/>
                  </a:lnTo>
                  <a:cubicBezTo>
                    <a:pt x="5455" y="2796"/>
                    <a:pt x="5436" y="2758"/>
                    <a:pt x="5436" y="2719"/>
                  </a:cubicBezTo>
                  <a:cubicBezTo>
                    <a:pt x="5426" y="2680"/>
                    <a:pt x="5426" y="2661"/>
                    <a:pt x="5417" y="2631"/>
                  </a:cubicBezTo>
                  <a:cubicBezTo>
                    <a:pt x="5417" y="2622"/>
                    <a:pt x="5417" y="2622"/>
                    <a:pt x="5417" y="2612"/>
                  </a:cubicBezTo>
                  <a:lnTo>
                    <a:pt x="5417" y="2593"/>
                  </a:lnTo>
                  <a:lnTo>
                    <a:pt x="5397" y="2466"/>
                  </a:lnTo>
                  <a:cubicBezTo>
                    <a:pt x="5387" y="2437"/>
                    <a:pt x="5378" y="2398"/>
                    <a:pt x="5368" y="2360"/>
                  </a:cubicBezTo>
                  <a:lnTo>
                    <a:pt x="5368" y="2350"/>
                  </a:lnTo>
                  <a:lnTo>
                    <a:pt x="5339" y="2233"/>
                  </a:lnTo>
                  <a:lnTo>
                    <a:pt x="5310" y="2127"/>
                  </a:lnTo>
                  <a:cubicBezTo>
                    <a:pt x="5310" y="2117"/>
                    <a:pt x="5310" y="2107"/>
                    <a:pt x="5300" y="2098"/>
                  </a:cubicBezTo>
                  <a:cubicBezTo>
                    <a:pt x="5290" y="2088"/>
                    <a:pt x="5300" y="2088"/>
                    <a:pt x="5300" y="2078"/>
                  </a:cubicBezTo>
                  <a:cubicBezTo>
                    <a:pt x="5300" y="2078"/>
                    <a:pt x="5290" y="2049"/>
                    <a:pt x="5281" y="2030"/>
                  </a:cubicBezTo>
                  <a:cubicBezTo>
                    <a:pt x="5271" y="2010"/>
                    <a:pt x="5261" y="1971"/>
                    <a:pt x="5252" y="1942"/>
                  </a:cubicBezTo>
                  <a:cubicBezTo>
                    <a:pt x="5242" y="1903"/>
                    <a:pt x="5232" y="1884"/>
                    <a:pt x="5222" y="1855"/>
                  </a:cubicBezTo>
                  <a:lnTo>
                    <a:pt x="5213" y="1835"/>
                  </a:lnTo>
                  <a:lnTo>
                    <a:pt x="5213" y="1826"/>
                  </a:lnTo>
                  <a:lnTo>
                    <a:pt x="5193" y="1777"/>
                  </a:lnTo>
                  <a:cubicBezTo>
                    <a:pt x="5184" y="1758"/>
                    <a:pt x="5174" y="1729"/>
                    <a:pt x="5164" y="1709"/>
                  </a:cubicBezTo>
                  <a:cubicBezTo>
                    <a:pt x="5154" y="1680"/>
                    <a:pt x="5145" y="1661"/>
                    <a:pt x="5125" y="1632"/>
                  </a:cubicBezTo>
                  <a:cubicBezTo>
                    <a:pt x="5116" y="1612"/>
                    <a:pt x="5116" y="1603"/>
                    <a:pt x="5106" y="1583"/>
                  </a:cubicBezTo>
                  <a:lnTo>
                    <a:pt x="5106" y="1573"/>
                  </a:lnTo>
                  <a:cubicBezTo>
                    <a:pt x="5087" y="1544"/>
                    <a:pt x="5077" y="1515"/>
                    <a:pt x="5067" y="1496"/>
                  </a:cubicBezTo>
                  <a:cubicBezTo>
                    <a:pt x="5048" y="1467"/>
                    <a:pt x="5019" y="1418"/>
                    <a:pt x="4999" y="1389"/>
                  </a:cubicBezTo>
                  <a:lnTo>
                    <a:pt x="4980" y="1340"/>
                  </a:lnTo>
                  <a:cubicBezTo>
                    <a:pt x="4941" y="1282"/>
                    <a:pt x="4902" y="1234"/>
                    <a:pt x="4863" y="1175"/>
                  </a:cubicBezTo>
                  <a:lnTo>
                    <a:pt x="4854" y="1156"/>
                  </a:lnTo>
                  <a:cubicBezTo>
                    <a:pt x="4844" y="1137"/>
                    <a:pt x="4834" y="1127"/>
                    <a:pt x="4824" y="1107"/>
                  </a:cubicBezTo>
                  <a:lnTo>
                    <a:pt x="4766" y="1030"/>
                  </a:lnTo>
                  <a:lnTo>
                    <a:pt x="4718" y="962"/>
                  </a:lnTo>
                  <a:lnTo>
                    <a:pt x="4698" y="942"/>
                  </a:lnTo>
                  <a:lnTo>
                    <a:pt x="4689" y="933"/>
                  </a:lnTo>
                  <a:lnTo>
                    <a:pt x="4621" y="845"/>
                  </a:lnTo>
                  <a:lnTo>
                    <a:pt x="4562" y="777"/>
                  </a:lnTo>
                  <a:lnTo>
                    <a:pt x="4553" y="768"/>
                  </a:lnTo>
                  <a:cubicBezTo>
                    <a:pt x="4553" y="768"/>
                    <a:pt x="4553" y="768"/>
                    <a:pt x="4553" y="758"/>
                  </a:cubicBezTo>
                  <a:lnTo>
                    <a:pt x="4485" y="680"/>
                  </a:lnTo>
                  <a:lnTo>
                    <a:pt x="4417" y="612"/>
                  </a:lnTo>
                  <a:lnTo>
                    <a:pt x="4329" y="535"/>
                  </a:lnTo>
                  <a:lnTo>
                    <a:pt x="4261" y="467"/>
                  </a:lnTo>
                  <a:lnTo>
                    <a:pt x="4252" y="457"/>
                  </a:lnTo>
                  <a:lnTo>
                    <a:pt x="4164" y="389"/>
                  </a:lnTo>
                  <a:cubicBezTo>
                    <a:pt x="4145" y="370"/>
                    <a:pt x="4126" y="350"/>
                    <a:pt x="4096" y="331"/>
                  </a:cubicBezTo>
                  <a:lnTo>
                    <a:pt x="4096" y="321"/>
                  </a:lnTo>
                  <a:lnTo>
                    <a:pt x="4087" y="321"/>
                  </a:lnTo>
                  <a:lnTo>
                    <a:pt x="4009" y="263"/>
                  </a:lnTo>
                  <a:lnTo>
                    <a:pt x="3931" y="205"/>
                  </a:lnTo>
                  <a:lnTo>
                    <a:pt x="3854" y="156"/>
                  </a:lnTo>
                  <a:lnTo>
                    <a:pt x="3776" y="108"/>
                  </a:lnTo>
                  <a:lnTo>
                    <a:pt x="3757" y="98"/>
                  </a:lnTo>
                  <a:lnTo>
                    <a:pt x="3708" y="69"/>
                  </a:lnTo>
                  <a:cubicBezTo>
                    <a:pt x="3679" y="59"/>
                    <a:pt x="3660" y="40"/>
                    <a:pt x="3631" y="30"/>
                  </a:cubicBezTo>
                  <a:lnTo>
                    <a:pt x="3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13;p38">
              <a:extLst>
                <a:ext uri="{FF2B5EF4-FFF2-40B4-BE49-F238E27FC236}">
                  <a16:creationId xmlns:a16="http://schemas.microsoft.com/office/drawing/2014/main" id="{CA244D6F-654B-4CC0-AEB4-269BC7276C78}"/>
                </a:ext>
              </a:extLst>
            </p:cNvPr>
            <p:cNvSpPr/>
            <p:nvPr/>
          </p:nvSpPr>
          <p:spPr>
            <a:xfrm>
              <a:off x="3209400" y="3119925"/>
              <a:ext cx="274000" cy="291200"/>
            </a:xfrm>
            <a:custGeom>
              <a:avLst/>
              <a:gdLst/>
              <a:ahLst/>
              <a:cxnLst/>
              <a:rect l="l" t="t" r="r" b="b"/>
              <a:pathLst>
                <a:path w="10960" h="11648" extrusionOk="0">
                  <a:moveTo>
                    <a:pt x="3883" y="0"/>
                  </a:moveTo>
                  <a:cubicBezTo>
                    <a:pt x="3796" y="10"/>
                    <a:pt x="3718" y="20"/>
                    <a:pt x="3641" y="39"/>
                  </a:cubicBezTo>
                  <a:lnTo>
                    <a:pt x="3621" y="39"/>
                  </a:lnTo>
                  <a:lnTo>
                    <a:pt x="1" y="2107"/>
                  </a:lnTo>
                  <a:cubicBezTo>
                    <a:pt x="98" y="2087"/>
                    <a:pt x="195" y="2068"/>
                    <a:pt x="292" y="2058"/>
                  </a:cubicBezTo>
                  <a:lnTo>
                    <a:pt x="651" y="2058"/>
                  </a:lnTo>
                  <a:cubicBezTo>
                    <a:pt x="748" y="2058"/>
                    <a:pt x="836" y="2078"/>
                    <a:pt x="933" y="2087"/>
                  </a:cubicBezTo>
                  <a:lnTo>
                    <a:pt x="972" y="2087"/>
                  </a:lnTo>
                  <a:cubicBezTo>
                    <a:pt x="1059" y="2097"/>
                    <a:pt x="1156" y="2116"/>
                    <a:pt x="1253" y="2146"/>
                  </a:cubicBezTo>
                  <a:lnTo>
                    <a:pt x="1292" y="2155"/>
                  </a:lnTo>
                  <a:cubicBezTo>
                    <a:pt x="1399" y="2175"/>
                    <a:pt x="1496" y="2204"/>
                    <a:pt x="1593" y="2233"/>
                  </a:cubicBezTo>
                  <a:lnTo>
                    <a:pt x="1651" y="2252"/>
                  </a:lnTo>
                  <a:cubicBezTo>
                    <a:pt x="1748" y="2291"/>
                    <a:pt x="1855" y="2320"/>
                    <a:pt x="1952" y="2369"/>
                  </a:cubicBezTo>
                  <a:lnTo>
                    <a:pt x="2000" y="2388"/>
                  </a:lnTo>
                  <a:cubicBezTo>
                    <a:pt x="2107" y="2427"/>
                    <a:pt x="2214" y="2476"/>
                    <a:pt x="2321" y="2534"/>
                  </a:cubicBezTo>
                  <a:lnTo>
                    <a:pt x="2330" y="2534"/>
                  </a:lnTo>
                  <a:cubicBezTo>
                    <a:pt x="2447" y="2592"/>
                    <a:pt x="2563" y="2650"/>
                    <a:pt x="2680" y="2718"/>
                  </a:cubicBezTo>
                  <a:cubicBezTo>
                    <a:pt x="2796" y="2786"/>
                    <a:pt x="2874" y="2844"/>
                    <a:pt x="2981" y="2903"/>
                  </a:cubicBezTo>
                  <a:lnTo>
                    <a:pt x="3039" y="2951"/>
                  </a:lnTo>
                  <a:cubicBezTo>
                    <a:pt x="3126" y="3009"/>
                    <a:pt x="3214" y="3068"/>
                    <a:pt x="3301" y="3126"/>
                  </a:cubicBezTo>
                  <a:cubicBezTo>
                    <a:pt x="3320" y="3136"/>
                    <a:pt x="3330" y="3145"/>
                    <a:pt x="3340" y="3155"/>
                  </a:cubicBezTo>
                  <a:cubicBezTo>
                    <a:pt x="3437" y="3223"/>
                    <a:pt x="3534" y="3301"/>
                    <a:pt x="3621" y="3368"/>
                  </a:cubicBezTo>
                  <a:lnTo>
                    <a:pt x="3699" y="3427"/>
                  </a:lnTo>
                  <a:cubicBezTo>
                    <a:pt x="3777" y="3504"/>
                    <a:pt x="3864" y="3572"/>
                    <a:pt x="3942" y="3640"/>
                  </a:cubicBezTo>
                  <a:lnTo>
                    <a:pt x="3980" y="3679"/>
                  </a:lnTo>
                  <a:cubicBezTo>
                    <a:pt x="4068" y="3757"/>
                    <a:pt x="4165" y="3844"/>
                    <a:pt x="4252" y="3941"/>
                  </a:cubicBezTo>
                  <a:lnTo>
                    <a:pt x="4320" y="3999"/>
                  </a:lnTo>
                  <a:cubicBezTo>
                    <a:pt x="4408" y="4087"/>
                    <a:pt x="4495" y="4184"/>
                    <a:pt x="4582" y="4281"/>
                  </a:cubicBezTo>
                  <a:cubicBezTo>
                    <a:pt x="4679" y="4378"/>
                    <a:pt x="4767" y="4475"/>
                    <a:pt x="4854" y="4582"/>
                  </a:cubicBezTo>
                  <a:lnTo>
                    <a:pt x="4893" y="4630"/>
                  </a:lnTo>
                  <a:cubicBezTo>
                    <a:pt x="4990" y="4737"/>
                    <a:pt x="5077" y="4844"/>
                    <a:pt x="5165" y="4960"/>
                  </a:cubicBezTo>
                  <a:cubicBezTo>
                    <a:pt x="5242" y="5057"/>
                    <a:pt x="5310" y="5154"/>
                    <a:pt x="5378" y="5242"/>
                  </a:cubicBezTo>
                  <a:cubicBezTo>
                    <a:pt x="5417" y="5300"/>
                    <a:pt x="5456" y="5358"/>
                    <a:pt x="5495" y="5417"/>
                  </a:cubicBezTo>
                  <a:cubicBezTo>
                    <a:pt x="5533" y="5475"/>
                    <a:pt x="5563" y="5523"/>
                    <a:pt x="5601" y="5572"/>
                  </a:cubicBezTo>
                  <a:cubicBezTo>
                    <a:pt x="5689" y="5708"/>
                    <a:pt x="5766" y="5834"/>
                    <a:pt x="5844" y="5970"/>
                  </a:cubicBezTo>
                  <a:cubicBezTo>
                    <a:pt x="5873" y="6018"/>
                    <a:pt x="5902" y="6057"/>
                    <a:pt x="5931" y="6106"/>
                  </a:cubicBezTo>
                  <a:cubicBezTo>
                    <a:pt x="5951" y="6154"/>
                    <a:pt x="5999" y="6242"/>
                    <a:pt x="6038" y="6310"/>
                  </a:cubicBezTo>
                  <a:cubicBezTo>
                    <a:pt x="6077" y="6377"/>
                    <a:pt x="6126" y="6465"/>
                    <a:pt x="6164" y="6542"/>
                  </a:cubicBezTo>
                  <a:lnTo>
                    <a:pt x="6213" y="6630"/>
                  </a:lnTo>
                  <a:cubicBezTo>
                    <a:pt x="6281" y="6756"/>
                    <a:pt x="6339" y="6882"/>
                    <a:pt x="6397" y="7008"/>
                  </a:cubicBezTo>
                  <a:lnTo>
                    <a:pt x="6407" y="7028"/>
                  </a:lnTo>
                  <a:cubicBezTo>
                    <a:pt x="6475" y="7164"/>
                    <a:pt x="6533" y="7300"/>
                    <a:pt x="6591" y="7435"/>
                  </a:cubicBezTo>
                  <a:lnTo>
                    <a:pt x="6601" y="7455"/>
                  </a:lnTo>
                  <a:cubicBezTo>
                    <a:pt x="6650" y="7591"/>
                    <a:pt x="6708" y="7727"/>
                    <a:pt x="6756" y="7853"/>
                  </a:cubicBezTo>
                  <a:lnTo>
                    <a:pt x="6776" y="7911"/>
                  </a:lnTo>
                  <a:cubicBezTo>
                    <a:pt x="6824" y="8047"/>
                    <a:pt x="6863" y="8173"/>
                    <a:pt x="6912" y="8299"/>
                  </a:cubicBezTo>
                  <a:cubicBezTo>
                    <a:pt x="6921" y="8328"/>
                    <a:pt x="6931" y="8348"/>
                    <a:pt x="6931" y="8377"/>
                  </a:cubicBezTo>
                  <a:cubicBezTo>
                    <a:pt x="6980" y="8513"/>
                    <a:pt x="7019" y="8639"/>
                    <a:pt x="7057" y="8765"/>
                  </a:cubicBezTo>
                  <a:cubicBezTo>
                    <a:pt x="7057" y="8785"/>
                    <a:pt x="7057" y="8794"/>
                    <a:pt x="7067" y="8804"/>
                  </a:cubicBezTo>
                  <a:cubicBezTo>
                    <a:pt x="7096" y="8930"/>
                    <a:pt x="7125" y="9047"/>
                    <a:pt x="7154" y="9173"/>
                  </a:cubicBezTo>
                  <a:cubicBezTo>
                    <a:pt x="7154" y="9192"/>
                    <a:pt x="7164" y="9221"/>
                    <a:pt x="7174" y="9241"/>
                  </a:cubicBezTo>
                  <a:cubicBezTo>
                    <a:pt x="7203" y="9357"/>
                    <a:pt x="7222" y="9493"/>
                    <a:pt x="7252" y="9619"/>
                  </a:cubicBezTo>
                  <a:cubicBezTo>
                    <a:pt x="7252" y="9639"/>
                    <a:pt x="7261" y="9668"/>
                    <a:pt x="7261" y="9687"/>
                  </a:cubicBezTo>
                  <a:cubicBezTo>
                    <a:pt x="7281" y="9814"/>
                    <a:pt x="7300" y="9940"/>
                    <a:pt x="7319" y="10066"/>
                  </a:cubicBezTo>
                  <a:lnTo>
                    <a:pt x="7319" y="10095"/>
                  </a:lnTo>
                  <a:cubicBezTo>
                    <a:pt x="7329" y="10221"/>
                    <a:pt x="7349" y="10347"/>
                    <a:pt x="7349" y="10464"/>
                  </a:cubicBezTo>
                  <a:lnTo>
                    <a:pt x="7349" y="10493"/>
                  </a:lnTo>
                  <a:cubicBezTo>
                    <a:pt x="7358" y="10619"/>
                    <a:pt x="7368" y="10736"/>
                    <a:pt x="7368" y="10862"/>
                  </a:cubicBezTo>
                  <a:lnTo>
                    <a:pt x="7368" y="10910"/>
                  </a:lnTo>
                  <a:cubicBezTo>
                    <a:pt x="7368" y="11027"/>
                    <a:pt x="7368" y="11134"/>
                    <a:pt x="7358" y="11250"/>
                  </a:cubicBezTo>
                  <a:lnTo>
                    <a:pt x="7358" y="11308"/>
                  </a:lnTo>
                  <a:cubicBezTo>
                    <a:pt x="7349" y="11425"/>
                    <a:pt x="7339" y="11532"/>
                    <a:pt x="7319" y="11648"/>
                  </a:cubicBezTo>
                  <a:lnTo>
                    <a:pt x="10911" y="9581"/>
                  </a:lnTo>
                  <a:cubicBezTo>
                    <a:pt x="10911" y="9551"/>
                    <a:pt x="10911" y="9532"/>
                    <a:pt x="10920" y="9513"/>
                  </a:cubicBezTo>
                  <a:cubicBezTo>
                    <a:pt x="10930" y="9445"/>
                    <a:pt x="10930" y="9367"/>
                    <a:pt x="10940" y="9299"/>
                  </a:cubicBezTo>
                  <a:lnTo>
                    <a:pt x="10940" y="9231"/>
                  </a:lnTo>
                  <a:lnTo>
                    <a:pt x="10940" y="9173"/>
                  </a:lnTo>
                  <a:cubicBezTo>
                    <a:pt x="10940" y="9153"/>
                    <a:pt x="10940" y="9124"/>
                    <a:pt x="10950" y="9095"/>
                  </a:cubicBezTo>
                  <a:lnTo>
                    <a:pt x="10950" y="8882"/>
                  </a:lnTo>
                  <a:lnTo>
                    <a:pt x="10950" y="8843"/>
                  </a:lnTo>
                  <a:lnTo>
                    <a:pt x="10959" y="8785"/>
                  </a:lnTo>
                  <a:lnTo>
                    <a:pt x="10959" y="8668"/>
                  </a:lnTo>
                  <a:cubicBezTo>
                    <a:pt x="10959" y="8591"/>
                    <a:pt x="10959" y="8523"/>
                    <a:pt x="10950" y="8445"/>
                  </a:cubicBezTo>
                  <a:lnTo>
                    <a:pt x="10950" y="8426"/>
                  </a:lnTo>
                  <a:cubicBezTo>
                    <a:pt x="10950" y="8416"/>
                    <a:pt x="10950" y="8406"/>
                    <a:pt x="10950" y="8396"/>
                  </a:cubicBezTo>
                  <a:cubicBezTo>
                    <a:pt x="10950" y="8338"/>
                    <a:pt x="10940" y="8280"/>
                    <a:pt x="10940" y="8212"/>
                  </a:cubicBezTo>
                  <a:cubicBezTo>
                    <a:pt x="10930" y="8154"/>
                    <a:pt x="10920" y="8095"/>
                    <a:pt x="10911" y="8028"/>
                  </a:cubicBezTo>
                  <a:lnTo>
                    <a:pt x="10911" y="7998"/>
                  </a:lnTo>
                  <a:lnTo>
                    <a:pt x="10911" y="7979"/>
                  </a:lnTo>
                  <a:cubicBezTo>
                    <a:pt x="10901" y="7901"/>
                    <a:pt x="10891" y="7814"/>
                    <a:pt x="10882" y="7736"/>
                  </a:cubicBezTo>
                  <a:cubicBezTo>
                    <a:pt x="10882" y="7698"/>
                    <a:pt x="10872" y="7659"/>
                    <a:pt x="10862" y="7620"/>
                  </a:cubicBezTo>
                  <a:cubicBezTo>
                    <a:pt x="10853" y="7581"/>
                    <a:pt x="10853" y="7571"/>
                    <a:pt x="10853" y="7552"/>
                  </a:cubicBezTo>
                  <a:cubicBezTo>
                    <a:pt x="10843" y="7523"/>
                    <a:pt x="10843" y="7503"/>
                    <a:pt x="10833" y="7484"/>
                  </a:cubicBezTo>
                  <a:cubicBezTo>
                    <a:pt x="10823" y="7397"/>
                    <a:pt x="10804" y="7309"/>
                    <a:pt x="10785" y="7222"/>
                  </a:cubicBezTo>
                  <a:lnTo>
                    <a:pt x="10775" y="7173"/>
                  </a:lnTo>
                  <a:cubicBezTo>
                    <a:pt x="10765" y="7154"/>
                    <a:pt x="10765" y="7125"/>
                    <a:pt x="10755" y="7105"/>
                  </a:cubicBezTo>
                  <a:cubicBezTo>
                    <a:pt x="10746" y="7057"/>
                    <a:pt x="10736" y="7008"/>
                    <a:pt x="10726" y="6960"/>
                  </a:cubicBezTo>
                  <a:cubicBezTo>
                    <a:pt x="10707" y="6882"/>
                    <a:pt x="10688" y="6814"/>
                    <a:pt x="10668" y="6737"/>
                  </a:cubicBezTo>
                  <a:lnTo>
                    <a:pt x="10658" y="6698"/>
                  </a:lnTo>
                  <a:lnTo>
                    <a:pt x="10658" y="6688"/>
                  </a:lnTo>
                  <a:cubicBezTo>
                    <a:pt x="10629" y="6601"/>
                    <a:pt x="10600" y="6504"/>
                    <a:pt x="10571" y="6416"/>
                  </a:cubicBezTo>
                  <a:cubicBezTo>
                    <a:pt x="10561" y="6377"/>
                    <a:pt x="10552" y="6348"/>
                    <a:pt x="10542" y="6310"/>
                  </a:cubicBezTo>
                  <a:cubicBezTo>
                    <a:pt x="10532" y="6280"/>
                    <a:pt x="10523" y="6261"/>
                    <a:pt x="10513" y="6232"/>
                  </a:cubicBezTo>
                  <a:cubicBezTo>
                    <a:pt x="10513" y="6203"/>
                    <a:pt x="10503" y="6174"/>
                    <a:pt x="10493" y="6154"/>
                  </a:cubicBezTo>
                  <a:cubicBezTo>
                    <a:pt x="10464" y="6067"/>
                    <a:pt x="10435" y="5980"/>
                    <a:pt x="10396" y="5892"/>
                  </a:cubicBezTo>
                  <a:cubicBezTo>
                    <a:pt x="10396" y="5873"/>
                    <a:pt x="10387" y="5863"/>
                    <a:pt x="10387" y="5844"/>
                  </a:cubicBezTo>
                  <a:lnTo>
                    <a:pt x="10358" y="5795"/>
                  </a:lnTo>
                  <a:cubicBezTo>
                    <a:pt x="10348" y="5747"/>
                    <a:pt x="10328" y="5698"/>
                    <a:pt x="10309" y="5649"/>
                  </a:cubicBezTo>
                  <a:cubicBezTo>
                    <a:pt x="10280" y="5562"/>
                    <a:pt x="10241" y="5484"/>
                    <a:pt x="10212" y="5407"/>
                  </a:cubicBezTo>
                  <a:cubicBezTo>
                    <a:pt x="10212" y="5397"/>
                    <a:pt x="10212" y="5397"/>
                    <a:pt x="10212" y="5387"/>
                  </a:cubicBezTo>
                  <a:lnTo>
                    <a:pt x="10202" y="5368"/>
                  </a:lnTo>
                  <a:cubicBezTo>
                    <a:pt x="10173" y="5300"/>
                    <a:pt x="10144" y="5232"/>
                    <a:pt x="10115" y="5164"/>
                  </a:cubicBezTo>
                  <a:cubicBezTo>
                    <a:pt x="10086" y="5096"/>
                    <a:pt x="10057" y="5028"/>
                    <a:pt x="10018" y="4960"/>
                  </a:cubicBezTo>
                  <a:cubicBezTo>
                    <a:pt x="10018" y="4951"/>
                    <a:pt x="10018" y="4951"/>
                    <a:pt x="10008" y="4941"/>
                  </a:cubicBezTo>
                  <a:lnTo>
                    <a:pt x="10008" y="4931"/>
                  </a:lnTo>
                  <a:cubicBezTo>
                    <a:pt x="9969" y="4844"/>
                    <a:pt x="9930" y="4766"/>
                    <a:pt x="9892" y="4679"/>
                  </a:cubicBezTo>
                  <a:lnTo>
                    <a:pt x="9833" y="4562"/>
                  </a:lnTo>
                  <a:lnTo>
                    <a:pt x="9785" y="4475"/>
                  </a:lnTo>
                  <a:lnTo>
                    <a:pt x="9746" y="4397"/>
                  </a:lnTo>
                  <a:cubicBezTo>
                    <a:pt x="9717" y="4339"/>
                    <a:pt x="9688" y="4291"/>
                    <a:pt x="9659" y="4242"/>
                  </a:cubicBezTo>
                  <a:cubicBezTo>
                    <a:pt x="9630" y="4184"/>
                    <a:pt x="9581" y="4106"/>
                    <a:pt x="9542" y="4038"/>
                  </a:cubicBezTo>
                  <a:cubicBezTo>
                    <a:pt x="9532" y="4019"/>
                    <a:pt x="9523" y="3999"/>
                    <a:pt x="9513" y="3980"/>
                  </a:cubicBezTo>
                  <a:cubicBezTo>
                    <a:pt x="9503" y="3961"/>
                    <a:pt x="9474" y="3931"/>
                    <a:pt x="9455" y="3902"/>
                  </a:cubicBezTo>
                  <a:cubicBezTo>
                    <a:pt x="9377" y="3766"/>
                    <a:pt x="9300" y="3631"/>
                    <a:pt x="9212" y="3504"/>
                  </a:cubicBezTo>
                  <a:cubicBezTo>
                    <a:pt x="9193" y="3475"/>
                    <a:pt x="9183" y="3446"/>
                    <a:pt x="9164" y="3417"/>
                  </a:cubicBezTo>
                  <a:cubicBezTo>
                    <a:pt x="9144" y="3388"/>
                    <a:pt x="9125" y="3368"/>
                    <a:pt x="9115" y="3349"/>
                  </a:cubicBezTo>
                  <a:cubicBezTo>
                    <a:pt x="9076" y="3291"/>
                    <a:pt x="9028" y="3233"/>
                    <a:pt x="8989" y="3174"/>
                  </a:cubicBezTo>
                  <a:cubicBezTo>
                    <a:pt x="8950" y="3116"/>
                    <a:pt x="8931" y="3097"/>
                    <a:pt x="8902" y="3058"/>
                  </a:cubicBezTo>
                  <a:lnTo>
                    <a:pt x="8785" y="2893"/>
                  </a:lnTo>
                  <a:lnTo>
                    <a:pt x="8717" y="2806"/>
                  </a:lnTo>
                  <a:cubicBezTo>
                    <a:pt x="8659" y="2738"/>
                    <a:pt x="8601" y="2670"/>
                    <a:pt x="8542" y="2602"/>
                  </a:cubicBezTo>
                  <a:lnTo>
                    <a:pt x="8513" y="2563"/>
                  </a:lnTo>
                  <a:cubicBezTo>
                    <a:pt x="8494" y="2543"/>
                    <a:pt x="8484" y="2534"/>
                    <a:pt x="8465" y="2514"/>
                  </a:cubicBezTo>
                  <a:cubicBezTo>
                    <a:pt x="8436" y="2476"/>
                    <a:pt x="8407" y="2437"/>
                    <a:pt x="8377" y="2408"/>
                  </a:cubicBezTo>
                  <a:cubicBezTo>
                    <a:pt x="8319" y="2340"/>
                    <a:pt x="8251" y="2272"/>
                    <a:pt x="8203" y="2213"/>
                  </a:cubicBezTo>
                  <a:cubicBezTo>
                    <a:pt x="8144" y="2146"/>
                    <a:pt x="8077" y="2078"/>
                    <a:pt x="8009" y="2010"/>
                  </a:cubicBezTo>
                  <a:cubicBezTo>
                    <a:pt x="7989" y="1990"/>
                    <a:pt x="7960" y="1961"/>
                    <a:pt x="7931" y="1932"/>
                  </a:cubicBezTo>
                  <a:lnTo>
                    <a:pt x="7863" y="1874"/>
                  </a:lnTo>
                  <a:lnTo>
                    <a:pt x="7814" y="1815"/>
                  </a:lnTo>
                  <a:cubicBezTo>
                    <a:pt x="7747" y="1748"/>
                    <a:pt x="7679" y="1689"/>
                    <a:pt x="7611" y="1621"/>
                  </a:cubicBezTo>
                  <a:lnTo>
                    <a:pt x="7591" y="1612"/>
                  </a:lnTo>
                  <a:lnTo>
                    <a:pt x="7552" y="1573"/>
                  </a:lnTo>
                  <a:cubicBezTo>
                    <a:pt x="7494" y="1524"/>
                    <a:pt x="7446" y="1485"/>
                    <a:pt x="7387" y="1437"/>
                  </a:cubicBezTo>
                  <a:lnTo>
                    <a:pt x="7300" y="1359"/>
                  </a:lnTo>
                  <a:lnTo>
                    <a:pt x="7232" y="1301"/>
                  </a:lnTo>
                  <a:lnTo>
                    <a:pt x="7174" y="1262"/>
                  </a:lnTo>
                  <a:lnTo>
                    <a:pt x="6960" y="1097"/>
                  </a:lnTo>
                  <a:lnTo>
                    <a:pt x="6951" y="1088"/>
                  </a:lnTo>
                  <a:lnTo>
                    <a:pt x="6912" y="1058"/>
                  </a:lnTo>
                  <a:cubicBezTo>
                    <a:pt x="6854" y="1020"/>
                    <a:pt x="6805" y="981"/>
                    <a:pt x="6747" y="942"/>
                  </a:cubicBezTo>
                  <a:lnTo>
                    <a:pt x="6650" y="874"/>
                  </a:lnTo>
                  <a:lnTo>
                    <a:pt x="6582" y="835"/>
                  </a:lnTo>
                  <a:lnTo>
                    <a:pt x="6533" y="806"/>
                  </a:lnTo>
                  <a:cubicBezTo>
                    <a:pt x="6465" y="757"/>
                    <a:pt x="6397" y="719"/>
                    <a:pt x="6329" y="680"/>
                  </a:cubicBezTo>
                  <a:lnTo>
                    <a:pt x="6281" y="651"/>
                  </a:lnTo>
                  <a:lnTo>
                    <a:pt x="6126" y="563"/>
                  </a:lnTo>
                  <a:cubicBezTo>
                    <a:pt x="6067" y="534"/>
                    <a:pt x="5999" y="495"/>
                    <a:pt x="5931" y="466"/>
                  </a:cubicBezTo>
                  <a:cubicBezTo>
                    <a:pt x="5864" y="427"/>
                    <a:pt x="5796" y="398"/>
                    <a:pt x="5728" y="369"/>
                  </a:cubicBezTo>
                  <a:cubicBezTo>
                    <a:pt x="5689" y="350"/>
                    <a:pt x="5650" y="340"/>
                    <a:pt x="5611" y="321"/>
                  </a:cubicBezTo>
                  <a:lnTo>
                    <a:pt x="5563" y="301"/>
                  </a:lnTo>
                  <a:cubicBezTo>
                    <a:pt x="5543" y="301"/>
                    <a:pt x="5533" y="292"/>
                    <a:pt x="5524" y="292"/>
                  </a:cubicBezTo>
                  <a:cubicBezTo>
                    <a:pt x="5456" y="262"/>
                    <a:pt x="5398" y="233"/>
                    <a:pt x="5330" y="214"/>
                  </a:cubicBezTo>
                  <a:lnTo>
                    <a:pt x="5262" y="185"/>
                  </a:lnTo>
                  <a:lnTo>
                    <a:pt x="5203" y="175"/>
                  </a:lnTo>
                  <a:lnTo>
                    <a:pt x="5126" y="146"/>
                  </a:lnTo>
                  <a:cubicBezTo>
                    <a:pt x="5068" y="127"/>
                    <a:pt x="5000" y="107"/>
                    <a:pt x="4932" y="97"/>
                  </a:cubicBezTo>
                  <a:lnTo>
                    <a:pt x="4903" y="88"/>
                  </a:lnTo>
                  <a:lnTo>
                    <a:pt x="4854" y="78"/>
                  </a:lnTo>
                  <a:lnTo>
                    <a:pt x="4738" y="49"/>
                  </a:lnTo>
                  <a:cubicBezTo>
                    <a:pt x="4679" y="39"/>
                    <a:pt x="4631" y="30"/>
                    <a:pt x="4573" y="20"/>
                  </a:cubicBezTo>
                  <a:lnTo>
                    <a:pt x="4534" y="20"/>
                  </a:lnTo>
                  <a:cubicBezTo>
                    <a:pt x="4466" y="10"/>
                    <a:pt x="4388" y="10"/>
                    <a:pt x="432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14;p38">
              <a:extLst>
                <a:ext uri="{FF2B5EF4-FFF2-40B4-BE49-F238E27FC236}">
                  <a16:creationId xmlns:a16="http://schemas.microsoft.com/office/drawing/2014/main" id="{482A297F-0FFF-4924-853E-20F06BEED78E}"/>
                </a:ext>
              </a:extLst>
            </p:cNvPr>
            <p:cNvSpPr/>
            <p:nvPr/>
          </p:nvSpPr>
          <p:spPr>
            <a:xfrm>
              <a:off x="2835225" y="3034375"/>
              <a:ext cx="606200" cy="460975"/>
            </a:xfrm>
            <a:custGeom>
              <a:avLst/>
              <a:gdLst/>
              <a:ahLst/>
              <a:cxnLst/>
              <a:rect l="l" t="t" r="r" b="b"/>
              <a:pathLst>
                <a:path w="24248" h="18439" extrusionOk="0">
                  <a:moveTo>
                    <a:pt x="9079" y="1"/>
                  </a:moveTo>
                  <a:cubicBezTo>
                    <a:pt x="8766" y="1"/>
                    <a:pt x="8471" y="50"/>
                    <a:pt x="8203" y="151"/>
                  </a:cubicBezTo>
                  <a:cubicBezTo>
                    <a:pt x="7183" y="549"/>
                    <a:pt x="6553" y="1695"/>
                    <a:pt x="6494" y="3199"/>
                  </a:cubicBezTo>
                  <a:cubicBezTo>
                    <a:pt x="6164" y="2714"/>
                    <a:pt x="5737" y="2306"/>
                    <a:pt x="5242" y="2005"/>
                  </a:cubicBezTo>
                  <a:cubicBezTo>
                    <a:pt x="4961" y="1831"/>
                    <a:pt x="4640" y="1734"/>
                    <a:pt x="4310" y="1734"/>
                  </a:cubicBezTo>
                  <a:cubicBezTo>
                    <a:pt x="3612" y="1772"/>
                    <a:pt x="3175" y="2423"/>
                    <a:pt x="3214" y="3345"/>
                  </a:cubicBezTo>
                  <a:cubicBezTo>
                    <a:pt x="3068" y="3228"/>
                    <a:pt x="2913" y="3112"/>
                    <a:pt x="2748" y="3015"/>
                  </a:cubicBezTo>
                  <a:cubicBezTo>
                    <a:pt x="2335" y="2775"/>
                    <a:pt x="1913" y="2668"/>
                    <a:pt x="1533" y="2668"/>
                  </a:cubicBezTo>
                  <a:cubicBezTo>
                    <a:pt x="1358" y="2668"/>
                    <a:pt x="1192" y="2691"/>
                    <a:pt x="1039" y="2733"/>
                  </a:cubicBezTo>
                  <a:cubicBezTo>
                    <a:pt x="428" y="2908"/>
                    <a:pt x="49" y="3597"/>
                    <a:pt x="1" y="4451"/>
                  </a:cubicBezTo>
                  <a:lnTo>
                    <a:pt x="24247" y="18438"/>
                  </a:lnTo>
                  <a:cubicBezTo>
                    <a:pt x="24247" y="17739"/>
                    <a:pt x="24063" y="17040"/>
                    <a:pt x="23713" y="16429"/>
                  </a:cubicBezTo>
                  <a:cubicBezTo>
                    <a:pt x="23412" y="15914"/>
                    <a:pt x="22985" y="15478"/>
                    <a:pt x="22481" y="15167"/>
                  </a:cubicBezTo>
                  <a:cubicBezTo>
                    <a:pt x="22422" y="15128"/>
                    <a:pt x="22354" y="15099"/>
                    <a:pt x="22296" y="15070"/>
                  </a:cubicBezTo>
                  <a:cubicBezTo>
                    <a:pt x="22568" y="13148"/>
                    <a:pt x="21685" y="10392"/>
                    <a:pt x="20141" y="8392"/>
                  </a:cubicBezTo>
                  <a:cubicBezTo>
                    <a:pt x="19462" y="7489"/>
                    <a:pt x="18608" y="6732"/>
                    <a:pt x="17637" y="6150"/>
                  </a:cubicBezTo>
                  <a:cubicBezTo>
                    <a:pt x="16891" y="5719"/>
                    <a:pt x="16146" y="5478"/>
                    <a:pt x="15477" y="5478"/>
                  </a:cubicBezTo>
                  <a:cubicBezTo>
                    <a:pt x="15302" y="5478"/>
                    <a:pt x="15131" y="5494"/>
                    <a:pt x="14968" y="5529"/>
                  </a:cubicBezTo>
                  <a:cubicBezTo>
                    <a:pt x="14366" y="3811"/>
                    <a:pt x="13269" y="2199"/>
                    <a:pt x="11959" y="1161"/>
                  </a:cubicBezTo>
                  <a:cubicBezTo>
                    <a:pt x="11707" y="967"/>
                    <a:pt x="11445" y="792"/>
                    <a:pt x="11173" y="627"/>
                  </a:cubicBezTo>
                  <a:cubicBezTo>
                    <a:pt x="10452" y="214"/>
                    <a:pt x="9728" y="1"/>
                    <a:pt x="907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15;p38">
              <a:extLst>
                <a:ext uri="{FF2B5EF4-FFF2-40B4-BE49-F238E27FC236}">
                  <a16:creationId xmlns:a16="http://schemas.microsoft.com/office/drawing/2014/main" id="{7BD03DE4-EC82-4630-8162-37A39216E686}"/>
                </a:ext>
              </a:extLst>
            </p:cNvPr>
            <p:cNvSpPr/>
            <p:nvPr/>
          </p:nvSpPr>
          <p:spPr>
            <a:xfrm>
              <a:off x="3748850" y="3342450"/>
              <a:ext cx="118425" cy="62375"/>
            </a:xfrm>
            <a:custGeom>
              <a:avLst/>
              <a:gdLst/>
              <a:ahLst/>
              <a:cxnLst/>
              <a:rect l="l" t="t" r="r" b="b"/>
              <a:pathLst>
                <a:path w="4737" h="2495" extrusionOk="0">
                  <a:moveTo>
                    <a:pt x="50" y="1999"/>
                  </a:moveTo>
                  <a:cubicBezTo>
                    <a:pt x="31" y="2007"/>
                    <a:pt x="13" y="2015"/>
                    <a:pt x="0" y="2029"/>
                  </a:cubicBezTo>
                  <a:lnTo>
                    <a:pt x="50" y="1999"/>
                  </a:lnTo>
                  <a:close/>
                  <a:moveTo>
                    <a:pt x="3591" y="0"/>
                  </a:moveTo>
                  <a:cubicBezTo>
                    <a:pt x="3572" y="0"/>
                    <a:pt x="3543" y="10"/>
                    <a:pt x="3523" y="10"/>
                  </a:cubicBezTo>
                  <a:cubicBezTo>
                    <a:pt x="3494" y="20"/>
                    <a:pt x="3465" y="29"/>
                    <a:pt x="3446" y="39"/>
                  </a:cubicBezTo>
                  <a:cubicBezTo>
                    <a:pt x="3417" y="49"/>
                    <a:pt x="3388" y="58"/>
                    <a:pt x="3368" y="68"/>
                  </a:cubicBezTo>
                  <a:lnTo>
                    <a:pt x="50" y="1999"/>
                  </a:lnTo>
                  <a:lnTo>
                    <a:pt x="50" y="1999"/>
                  </a:lnTo>
                  <a:cubicBezTo>
                    <a:pt x="59" y="1996"/>
                    <a:pt x="68" y="1993"/>
                    <a:pt x="78" y="1990"/>
                  </a:cubicBezTo>
                  <a:cubicBezTo>
                    <a:pt x="136" y="1970"/>
                    <a:pt x="194" y="1961"/>
                    <a:pt x="262" y="1961"/>
                  </a:cubicBezTo>
                  <a:lnTo>
                    <a:pt x="272" y="1961"/>
                  </a:lnTo>
                  <a:cubicBezTo>
                    <a:pt x="340" y="1961"/>
                    <a:pt x="408" y="1961"/>
                    <a:pt x="476" y="1970"/>
                  </a:cubicBezTo>
                  <a:cubicBezTo>
                    <a:pt x="553" y="1990"/>
                    <a:pt x="621" y="2009"/>
                    <a:pt x="699" y="2038"/>
                  </a:cubicBezTo>
                  <a:cubicBezTo>
                    <a:pt x="786" y="2068"/>
                    <a:pt x="854" y="2106"/>
                    <a:pt x="932" y="2145"/>
                  </a:cubicBezTo>
                  <a:cubicBezTo>
                    <a:pt x="1009" y="2194"/>
                    <a:pt x="1087" y="2242"/>
                    <a:pt x="1155" y="2301"/>
                  </a:cubicBezTo>
                  <a:cubicBezTo>
                    <a:pt x="1233" y="2359"/>
                    <a:pt x="1310" y="2427"/>
                    <a:pt x="1378" y="2495"/>
                  </a:cubicBezTo>
                  <a:lnTo>
                    <a:pt x="4737" y="534"/>
                  </a:lnTo>
                  <a:lnTo>
                    <a:pt x="4717" y="515"/>
                  </a:lnTo>
                  <a:lnTo>
                    <a:pt x="4669" y="466"/>
                  </a:lnTo>
                  <a:lnTo>
                    <a:pt x="4620" y="427"/>
                  </a:lnTo>
                  <a:cubicBezTo>
                    <a:pt x="4611" y="408"/>
                    <a:pt x="4591" y="398"/>
                    <a:pt x="4572" y="379"/>
                  </a:cubicBezTo>
                  <a:lnTo>
                    <a:pt x="4523" y="340"/>
                  </a:lnTo>
                  <a:lnTo>
                    <a:pt x="4475" y="301"/>
                  </a:lnTo>
                  <a:lnTo>
                    <a:pt x="4426" y="262"/>
                  </a:lnTo>
                  <a:lnTo>
                    <a:pt x="4368" y="233"/>
                  </a:lnTo>
                  <a:lnTo>
                    <a:pt x="4319" y="194"/>
                  </a:lnTo>
                  <a:lnTo>
                    <a:pt x="4300" y="194"/>
                  </a:lnTo>
                  <a:cubicBezTo>
                    <a:pt x="4290" y="185"/>
                    <a:pt x="4271" y="175"/>
                    <a:pt x="4261" y="165"/>
                  </a:cubicBezTo>
                  <a:cubicBezTo>
                    <a:pt x="4242" y="155"/>
                    <a:pt x="4222" y="146"/>
                    <a:pt x="4203" y="136"/>
                  </a:cubicBezTo>
                  <a:lnTo>
                    <a:pt x="4145" y="107"/>
                  </a:lnTo>
                  <a:lnTo>
                    <a:pt x="4086" y="87"/>
                  </a:lnTo>
                  <a:lnTo>
                    <a:pt x="4077" y="78"/>
                  </a:lnTo>
                  <a:lnTo>
                    <a:pt x="4067" y="78"/>
                  </a:lnTo>
                  <a:lnTo>
                    <a:pt x="4028" y="68"/>
                  </a:lnTo>
                  <a:cubicBezTo>
                    <a:pt x="4009" y="58"/>
                    <a:pt x="3989" y="49"/>
                    <a:pt x="3970" y="49"/>
                  </a:cubicBezTo>
                  <a:cubicBezTo>
                    <a:pt x="3950" y="39"/>
                    <a:pt x="3931" y="39"/>
                    <a:pt x="3912" y="29"/>
                  </a:cubicBezTo>
                  <a:lnTo>
                    <a:pt x="3853" y="20"/>
                  </a:lnTo>
                  <a:lnTo>
                    <a:pt x="3834" y="20"/>
                  </a:lnTo>
                  <a:lnTo>
                    <a:pt x="3785" y="10"/>
                  </a:lnTo>
                  <a:lnTo>
                    <a:pt x="372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16;p38">
              <a:extLst>
                <a:ext uri="{FF2B5EF4-FFF2-40B4-BE49-F238E27FC236}">
                  <a16:creationId xmlns:a16="http://schemas.microsoft.com/office/drawing/2014/main" id="{56AE0F10-F5F8-404F-87FE-9283960B92DB}"/>
                </a:ext>
              </a:extLst>
            </p:cNvPr>
            <p:cNvSpPr/>
            <p:nvPr/>
          </p:nvSpPr>
          <p:spPr>
            <a:xfrm>
              <a:off x="3980825" y="3463775"/>
              <a:ext cx="128375" cy="123300"/>
            </a:xfrm>
            <a:custGeom>
              <a:avLst/>
              <a:gdLst/>
              <a:ahLst/>
              <a:cxnLst/>
              <a:rect l="l" t="t" r="r" b="b"/>
              <a:pathLst>
                <a:path w="5135" h="4932" extrusionOk="0">
                  <a:moveTo>
                    <a:pt x="3368" y="0"/>
                  </a:moveTo>
                  <a:lnTo>
                    <a:pt x="0" y="1961"/>
                  </a:lnTo>
                  <a:cubicBezTo>
                    <a:pt x="68" y="1990"/>
                    <a:pt x="126" y="2019"/>
                    <a:pt x="194" y="2058"/>
                  </a:cubicBezTo>
                  <a:cubicBezTo>
                    <a:pt x="262" y="2097"/>
                    <a:pt x="291" y="2116"/>
                    <a:pt x="340" y="2155"/>
                  </a:cubicBezTo>
                  <a:cubicBezTo>
                    <a:pt x="388" y="2184"/>
                    <a:pt x="437" y="2223"/>
                    <a:pt x="486" y="2262"/>
                  </a:cubicBezTo>
                  <a:cubicBezTo>
                    <a:pt x="534" y="2301"/>
                    <a:pt x="583" y="2340"/>
                    <a:pt x="631" y="2378"/>
                  </a:cubicBezTo>
                  <a:lnTo>
                    <a:pt x="641" y="2378"/>
                  </a:lnTo>
                  <a:cubicBezTo>
                    <a:pt x="680" y="2417"/>
                    <a:pt x="728" y="2466"/>
                    <a:pt x="767" y="2514"/>
                  </a:cubicBezTo>
                  <a:lnTo>
                    <a:pt x="777" y="2514"/>
                  </a:lnTo>
                  <a:cubicBezTo>
                    <a:pt x="825" y="2563"/>
                    <a:pt x="874" y="2611"/>
                    <a:pt x="913" y="2660"/>
                  </a:cubicBezTo>
                  <a:lnTo>
                    <a:pt x="913" y="2670"/>
                  </a:lnTo>
                  <a:cubicBezTo>
                    <a:pt x="951" y="2718"/>
                    <a:pt x="1000" y="2767"/>
                    <a:pt x="1039" y="2825"/>
                  </a:cubicBezTo>
                  <a:cubicBezTo>
                    <a:pt x="1078" y="2864"/>
                    <a:pt x="1107" y="2912"/>
                    <a:pt x="1146" y="2961"/>
                  </a:cubicBezTo>
                  <a:lnTo>
                    <a:pt x="1175" y="3009"/>
                  </a:lnTo>
                  <a:cubicBezTo>
                    <a:pt x="1214" y="3058"/>
                    <a:pt x="1252" y="3116"/>
                    <a:pt x="1281" y="3165"/>
                  </a:cubicBezTo>
                  <a:cubicBezTo>
                    <a:pt x="1320" y="3223"/>
                    <a:pt x="1359" y="3300"/>
                    <a:pt x="1408" y="3378"/>
                  </a:cubicBezTo>
                  <a:cubicBezTo>
                    <a:pt x="1408" y="3378"/>
                    <a:pt x="1408" y="3388"/>
                    <a:pt x="1408" y="3388"/>
                  </a:cubicBezTo>
                  <a:cubicBezTo>
                    <a:pt x="1437" y="3456"/>
                    <a:pt x="1476" y="3533"/>
                    <a:pt x="1505" y="3601"/>
                  </a:cubicBezTo>
                  <a:lnTo>
                    <a:pt x="1505" y="3611"/>
                  </a:lnTo>
                  <a:cubicBezTo>
                    <a:pt x="1534" y="3679"/>
                    <a:pt x="1563" y="3757"/>
                    <a:pt x="1592" y="3825"/>
                  </a:cubicBezTo>
                  <a:lnTo>
                    <a:pt x="1592" y="3834"/>
                  </a:lnTo>
                  <a:cubicBezTo>
                    <a:pt x="1611" y="3902"/>
                    <a:pt x="1641" y="3980"/>
                    <a:pt x="1660" y="4048"/>
                  </a:cubicBezTo>
                  <a:cubicBezTo>
                    <a:pt x="1660" y="4058"/>
                    <a:pt x="1660" y="4058"/>
                    <a:pt x="1660" y="4067"/>
                  </a:cubicBezTo>
                  <a:cubicBezTo>
                    <a:pt x="1679" y="4135"/>
                    <a:pt x="1699" y="4213"/>
                    <a:pt x="1709" y="4281"/>
                  </a:cubicBezTo>
                  <a:lnTo>
                    <a:pt x="1709" y="4290"/>
                  </a:lnTo>
                  <a:cubicBezTo>
                    <a:pt x="1728" y="4358"/>
                    <a:pt x="1738" y="4426"/>
                    <a:pt x="1747" y="4494"/>
                  </a:cubicBezTo>
                  <a:lnTo>
                    <a:pt x="1747" y="4514"/>
                  </a:lnTo>
                  <a:cubicBezTo>
                    <a:pt x="1757" y="4582"/>
                    <a:pt x="1767" y="4650"/>
                    <a:pt x="1777" y="4718"/>
                  </a:cubicBezTo>
                  <a:lnTo>
                    <a:pt x="1777" y="4727"/>
                  </a:lnTo>
                  <a:cubicBezTo>
                    <a:pt x="1777" y="4795"/>
                    <a:pt x="1777" y="4863"/>
                    <a:pt x="1777" y="4931"/>
                  </a:cubicBezTo>
                  <a:lnTo>
                    <a:pt x="5135" y="2970"/>
                  </a:lnTo>
                  <a:lnTo>
                    <a:pt x="5135" y="2951"/>
                  </a:lnTo>
                  <a:cubicBezTo>
                    <a:pt x="5106" y="2893"/>
                    <a:pt x="5106" y="2873"/>
                    <a:pt x="5106" y="2835"/>
                  </a:cubicBezTo>
                  <a:lnTo>
                    <a:pt x="5106" y="2757"/>
                  </a:lnTo>
                  <a:cubicBezTo>
                    <a:pt x="5106" y="2747"/>
                    <a:pt x="5106" y="2747"/>
                    <a:pt x="5106" y="2747"/>
                  </a:cubicBezTo>
                  <a:cubicBezTo>
                    <a:pt x="5106" y="2737"/>
                    <a:pt x="5106" y="2737"/>
                    <a:pt x="5106" y="2737"/>
                  </a:cubicBezTo>
                  <a:lnTo>
                    <a:pt x="5106" y="2660"/>
                  </a:lnTo>
                  <a:cubicBezTo>
                    <a:pt x="5106" y="2640"/>
                    <a:pt x="5106" y="2602"/>
                    <a:pt x="5096" y="2572"/>
                  </a:cubicBezTo>
                  <a:cubicBezTo>
                    <a:pt x="5077" y="2543"/>
                    <a:pt x="5096" y="2553"/>
                    <a:pt x="5096" y="2534"/>
                  </a:cubicBezTo>
                  <a:lnTo>
                    <a:pt x="5096" y="2514"/>
                  </a:lnTo>
                  <a:cubicBezTo>
                    <a:pt x="5086" y="2505"/>
                    <a:pt x="5086" y="2495"/>
                    <a:pt x="5096" y="2485"/>
                  </a:cubicBezTo>
                  <a:cubicBezTo>
                    <a:pt x="5096" y="2446"/>
                    <a:pt x="5077" y="2417"/>
                    <a:pt x="5077" y="2388"/>
                  </a:cubicBezTo>
                  <a:cubicBezTo>
                    <a:pt x="5067" y="2359"/>
                    <a:pt x="5067" y="2340"/>
                    <a:pt x="5057" y="2310"/>
                  </a:cubicBezTo>
                  <a:cubicBezTo>
                    <a:pt x="5057" y="2310"/>
                    <a:pt x="5057" y="2301"/>
                    <a:pt x="5057" y="2301"/>
                  </a:cubicBezTo>
                  <a:cubicBezTo>
                    <a:pt x="5057" y="2291"/>
                    <a:pt x="5057" y="2291"/>
                    <a:pt x="5057" y="2291"/>
                  </a:cubicBezTo>
                  <a:lnTo>
                    <a:pt x="5038" y="2194"/>
                  </a:lnTo>
                  <a:lnTo>
                    <a:pt x="5009" y="2097"/>
                  </a:lnTo>
                  <a:lnTo>
                    <a:pt x="5009" y="2077"/>
                  </a:lnTo>
                  <a:lnTo>
                    <a:pt x="5009" y="2068"/>
                  </a:lnTo>
                  <a:lnTo>
                    <a:pt x="4989" y="2009"/>
                  </a:lnTo>
                  <a:lnTo>
                    <a:pt x="4960" y="1922"/>
                  </a:lnTo>
                  <a:lnTo>
                    <a:pt x="4941" y="1854"/>
                  </a:lnTo>
                  <a:lnTo>
                    <a:pt x="4941" y="1844"/>
                  </a:lnTo>
                  <a:lnTo>
                    <a:pt x="4941" y="1835"/>
                  </a:lnTo>
                  <a:cubicBezTo>
                    <a:pt x="4931" y="1806"/>
                    <a:pt x="4921" y="1777"/>
                    <a:pt x="4912" y="1757"/>
                  </a:cubicBezTo>
                  <a:cubicBezTo>
                    <a:pt x="4902" y="1728"/>
                    <a:pt x="4892" y="1699"/>
                    <a:pt x="4883" y="1679"/>
                  </a:cubicBezTo>
                  <a:lnTo>
                    <a:pt x="4863" y="1621"/>
                  </a:lnTo>
                  <a:cubicBezTo>
                    <a:pt x="4863" y="1612"/>
                    <a:pt x="4853" y="1612"/>
                    <a:pt x="4853" y="1602"/>
                  </a:cubicBezTo>
                  <a:cubicBezTo>
                    <a:pt x="4844" y="1582"/>
                    <a:pt x="4834" y="1553"/>
                    <a:pt x="4824" y="1534"/>
                  </a:cubicBezTo>
                  <a:cubicBezTo>
                    <a:pt x="4815" y="1505"/>
                    <a:pt x="4795" y="1485"/>
                    <a:pt x="4785" y="1456"/>
                  </a:cubicBezTo>
                  <a:lnTo>
                    <a:pt x="4756" y="1408"/>
                  </a:lnTo>
                  <a:cubicBezTo>
                    <a:pt x="4756" y="1398"/>
                    <a:pt x="4756" y="1398"/>
                    <a:pt x="4756" y="1398"/>
                  </a:cubicBezTo>
                  <a:lnTo>
                    <a:pt x="4747" y="1379"/>
                  </a:lnTo>
                  <a:cubicBezTo>
                    <a:pt x="4727" y="1340"/>
                    <a:pt x="4708" y="1301"/>
                    <a:pt x="4688" y="1262"/>
                  </a:cubicBezTo>
                  <a:cubicBezTo>
                    <a:pt x="4659" y="1223"/>
                    <a:pt x="4659" y="1214"/>
                    <a:pt x="4640" y="1184"/>
                  </a:cubicBezTo>
                  <a:cubicBezTo>
                    <a:pt x="4620" y="1155"/>
                    <a:pt x="4591" y="1097"/>
                    <a:pt x="4562" y="1068"/>
                  </a:cubicBezTo>
                  <a:lnTo>
                    <a:pt x="4533" y="1029"/>
                  </a:lnTo>
                  <a:lnTo>
                    <a:pt x="4504" y="981"/>
                  </a:lnTo>
                  <a:cubicBezTo>
                    <a:pt x="4494" y="971"/>
                    <a:pt x="4475" y="951"/>
                    <a:pt x="4465" y="932"/>
                  </a:cubicBezTo>
                  <a:lnTo>
                    <a:pt x="4397" y="845"/>
                  </a:lnTo>
                  <a:lnTo>
                    <a:pt x="4339" y="767"/>
                  </a:lnTo>
                  <a:lnTo>
                    <a:pt x="4271" y="689"/>
                  </a:lnTo>
                  <a:lnTo>
                    <a:pt x="4213" y="631"/>
                  </a:lnTo>
                  <a:cubicBezTo>
                    <a:pt x="4193" y="602"/>
                    <a:pt x="4174" y="583"/>
                    <a:pt x="4145" y="554"/>
                  </a:cubicBezTo>
                  <a:lnTo>
                    <a:pt x="4135" y="544"/>
                  </a:lnTo>
                  <a:lnTo>
                    <a:pt x="4077" y="486"/>
                  </a:lnTo>
                  <a:cubicBezTo>
                    <a:pt x="4048" y="456"/>
                    <a:pt x="4028" y="437"/>
                    <a:pt x="3999" y="418"/>
                  </a:cubicBezTo>
                  <a:lnTo>
                    <a:pt x="3990" y="418"/>
                  </a:lnTo>
                  <a:lnTo>
                    <a:pt x="3922" y="359"/>
                  </a:lnTo>
                  <a:lnTo>
                    <a:pt x="3854" y="291"/>
                  </a:lnTo>
                  <a:lnTo>
                    <a:pt x="3776" y="243"/>
                  </a:lnTo>
                  <a:lnTo>
                    <a:pt x="3708" y="185"/>
                  </a:lnTo>
                  <a:lnTo>
                    <a:pt x="3640" y="146"/>
                  </a:lnTo>
                  <a:lnTo>
                    <a:pt x="3572" y="107"/>
                  </a:lnTo>
                  <a:lnTo>
                    <a:pt x="3562" y="97"/>
                  </a:lnTo>
                  <a:lnTo>
                    <a:pt x="3504" y="68"/>
                  </a:lnTo>
                  <a:lnTo>
                    <a:pt x="3446" y="39"/>
                  </a:lnTo>
                  <a:lnTo>
                    <a:pt x="3378"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17;p38">
              <a:extLst>
                <a:ext uri="{FF2B5EF4-FFF2-40B4-BE49-F238E27FC236}">
                  <a16:creationId xmlns:a16="http://schemas.microsoft.com/office/drawing/2014/main" id="{0675BCFB-B783-4809-BC18-453A253CED0A}"/>
                </a:ext>
              </a:extLst>
            </p:cNvPr>
            <p:cNvSpPr/>
            <p:nvPr/>
          </p:nvSpPr>
          <p:spPr>
            <a:xfrm>
              <a:off x="3810225" y="3299250"/>
              <a:ext cx="252625" cy="212825"/>
            </a:xfrm>
            <a:custGeom>
              <a:avLst/>
              <a:gdLst/>
              <a:ahLst/>
              <a:cxnLst/>
              <a:rect l="l" t="t" r="r" b="b"/>
              <a:pathLst>
                <a:path w="10105" h="8513" extrusionOk="0">
                  <a:moveTo>
                    <a:pt x="4446" y="0"/>
                  </a:moveTo>
                  <a:cubicBezTo>
                    <a:pt x="4369" y="0"/>
                    <a:pt x="4301" y="0"/>
                    <a:pt x="4223" y="10"/>
                  </a:cubicBezTo>
                  <a:cubicBezTo>
                    <a:pt x="4145" y="20"/>
                    <a:pt x="4068" y="30"/>
                    <a:pt x="3990" y="39"/>
                  </a:cubicBezTo>
                  <a:cubicBezTo>
                    <a:pt x="3903" y="59"/>
                    <a:pt x="3815" y="88"/>
                    <a:pt x="3738" y="117"/>
                  </a:cubicBezTo>
                  <a:lnTo>
                    <a:pt x="3709" y="117"/>
                  </a:lnTo>
                  <a:lnTo>
                    <a:pt x="3611" y="156"/>
                  </a:lnTo>
                  <a:cubicBezTo>
                    <a:pt x="3592" y="165"/>
                    <a:pt x="3573" y="175"/>
                    <a:pt x="3553" y="185"/>
                  </a:cubicBezTo>
                  <a:cubicBezTo>
                    <a:pt x="3485" y="214"/>
                    <a:pt x="3427" y="243"/>
                    <a:pt x="3369" y="282"/>
                  </a:cubicBezTo>
                  <a:lnTo>
                    <a:pt x="1" y="2233"/>
                  </a:lnTo>
                  <a:cubicBezTo>
                    <a:pt x="59" y="2204"/>
                    <a:pt x="117" y="2165"/>
                    <a:pt x="185" y="2145"/>
                  </a:cubicBezTo>
                  <a:lnTo>
                    <a:pt x="243" y="2116"/>
                  </a:lnTo>
                  <a:cubicBezTo>
                    <a:pt x="282" y="2097"/>
                    <a:pt x="331" y="2087"/>
                    <a:pt x="370" y="2068"/>
                  </a:cubicBezTo>
                  <a:cubicBezTo>
                    <a:pt x="447" y="2039"/>
                    <a:pt x="535" y="2019"/>
                    <a:pt x="622" y="2000"/>
                  </a:cubicBezTo>
                  <a:cubicBezTo>
                    <a:pt x="700" y="1990"/>
                    <a:pt x="777" y="1971"/>
                    <a:pt x="855" y="1971"/>
                  </a:cubicBezTo>
                  <a:cubicBezTo>
                    <a:pt x="933" y="1961"/>
                    <a:pt x="1020" y="1961"/>
                    <a:pt x="1098" y="1961"/>
                  </a:cubicBezTo>
                  <a:lnTo>
                    <a:pt x="1156" y="1961"/>
                  </a:lnTo>
                  <a:cubicBezTo>
                    <a:pt x="1224" y="1961"/>
                    <a:pt x="1282" y="1961"/>
                    <a:pt x="1340" y="1971"/>
                  </a:cubicBezTo>
                  <a:lnTo>
                    <a:pt x="1418" y="1971"/>
                  </a:lnTo>
                  <a:cubicBezTo>
                    <a:pt x="1486" y="1980"/>
                    <a:pt x="1544" y="1990"/>
                    <a:pt x="1612" y="2000"/>
                  </a:cubicBezTo>
                  <a:lnTo>
                    <a:pt x="1660" y="2010"/>
                  </a:lnTo>
                  <a:cubicBezTo>
                    <a:pt x="1738" y="2029"/>
                    <a:pt x="1825" y="2048"/>
                    <a:pt x="1903" y="2068"/>
                  </a:cubicBezTo>
                  <a:lnTo>
                    <a:pt x="1961" y="2078"/>
                  </a:lnTo>
                  <a:cubicBezTo>
                    <a:pt x="2029" y="2097"/>
                    <a:pt x="2107" y="2126"/>
                    <a:pt x="2185" y="2145"/>
                  </a:cubicBezTo>
                  <a:lnTo>
                    <a:pt x="2214" y="2155"/>
                  </a:lnTo>
                  <a:cubicBezTo>
                    <a:pt x="2301" y="2184"/>
                    <a:pt x="2379" y="2223"/>
                    <a:pt x="2466" y="2252"/>
                  </a:cubicBezTo>
                  <a:lnTo>
                    <a:pt x="2515" y="2281"/>
                  </a:lnTo>
                  <a:cubicBezTo>
                    <a:pt x="2602" y="2310"/>
                    <a:pt x="2689" y="2349"/>
                    <a:pt x="2767" y="2398"/>
                  </a:cubicBezTo>
                  <a:lnTo>
                    <a:pt x="2796" y="2417"/>
                  </a:lnTo>
                  <a:cubicBezTo>
                    <a:pt x="2883" y="2456"/>
                    <a:pt x="2981" y="2505"/>
                    <a:pt x="3068" y="2563"/>
                  </a:cubicBezTo>
                  <a:cubicBezTo>
                    <a:pt x="3194" y="2631"/>
                    <a:pt x="3330" y="2718"/>
                    <a:pt x="3456" y="2806"/>
                  </a:cubicBezTo>
                  <a:lnTo>
                    <a:pt x="3466" y="2806"/>
                  </a:lnTo>
                  <a:cubicBezTo>
                    <a:pt x="3582" y="2883"/>
                    <a:pt x="3718" y="2980"/>
                    <a:pt x="3835" y="3077"/>
                  </a:cubicBezTo>
                  <a:lnTo>
                    <a:pt x="3874" y="3106"/>
                  </a:lnTo>
                  <a:cubicBezTo>
                    <a:pt x="3990" y="3194"/>
                    <a:pt x="4097" y="3301"/>
                    <a:pt x="4213" y="3398"/>
                  </a:cubicBezTo>
                  <a:lnTo>
                    <a:pt x="4252" y="3436"/>
                  </a:lnTo>
                  <a:cubicBezTo>
                    <a:pt x="4369" y="3543"/>
                    <a:pt x="4485" y="3660"/>
                    <a:pt x="4602" y="3786"/>
                  </a:cubicBezTo>
                  <a:cubicBezTo>
                    <a:pt x="4669" y="3864"/>
                    <a:pt x="4737" y="3931"/>
                    <a:pt x="4805" y="4009"/>
                  </a:cubicBezTo>
                  <a:cubicBezTo>
                    <a:pt x="4815" y="4029"/>
                    <a:pt x="4834" y="4038"/>
                    <a:pt x="4844" y="4058"/>
                  </a:cubicBezTo>
                  <a:cubicBezTo>
                    <a:pt x="4883" y="4126"/>
                    <a:pt x="4951" y="4203"/>
                    <a:pt x="5009" y="4281"/>
                  </a:cubicBezTo>
                  <a:lnTo>
                    <a:pt x="5038" y="4310"/>
                  </a:lnTo>
                  <a:cubicBezTo>
                    <a:pt x="5087" y="4378"/>
                    <a:pt x="5135" y="4446"/>
                    <a:pt x="5184" y="4514"/>
                  </a:cubicBezTo>
                  <a:cubicBezTo>
                    <a:pt x="5232" y="4582"/>
                    <a:pt x="5262" y="4621"/>
                    <a:pt x="5300" y="4679"/>
                  </a:cubicBezTo>
                  <a:cubicBezTo>
                    <a:pt x="5339" y="4727"/>
                    <a:pt x="5359" y="4756"/>
                    <a:pt x="5378" y="4795"/>
                  </a:cubicBezTo>
                  <a:cubicBezTo>
                    <a:pt x="5475" y="4931"/>
                    <a:pt x="5562" y="5077"/>
                    <a:pt x="5650" y="5222"/>
                  </a:cubicBezTo>
                  <a:lnTo>
                    <a:pt x="5718" y="5339"/>
                  </a:lnTo>
                  <a:cubicBezTo>
                    <a:pt x="5747" y="5397"/>
                    <a:pt x="5786" y="5465"/>
                    <a:pt x="5815" y="5514"/>
                  </a:cubicBezTo>
                  <a:lnTo>
                    <a:pt x="5912" y="5698"/>
                  </a:lnTo>
                  <a:lnTo>
                    <a:pt x="5941" y="5766"/>
                  </a:lnTo>
                  <a:cubicBezTo>
                    <a:pt x="5990" y="5853"/>
                    <a:pt x="6028" y="5941"/>
                    <a:pt x="6077" y="6028"/>
                  </a:cubicBezTo>
                  <a:lnTo>
                    <a:pt x="6096" y="6077"/>
                  </a:lnTo>
                  <a:cubicBezTo>
                    <a:pt x="6135" y="6174"/>
                    <a:pt x="6184" y="6271"/>
                    <a:pt x="6213" y="6358"/>
                  </a:cubicBezTo>
                  <a:lnTo>
                    <a:pt x="6213" y="6377"/>
                  </a:lnTo>
                  <a:cubicBezTo>
                    <a:pt x="6252" y="6465"/>
                    <a:pt x="6290" y="6562"/>
                    <a:pt x="6329" y="6649"/>
                  </a:cubicBezTo>
                  <a:lnTo>
                    <a:pt x="6339" y="6688"/>
                  </a:lnTo>
                  <a:cubicBezTo>
                    <a:pt x="6378" y="6785"/>
                    <a:pt x="6407" y="6872"/>
                    <a:pt x="6436" y="6960"/>
                  </a:cubicBezTo>
                  <a:lnTo>
                    <a:pt x="6455" y="7018"/>
                  </a:lnTo>
                  <a:cubicBezTo>
                    <a:pt x="6485" y="7115"/>
                    <a:pt x="6514" y="7202"/>
                    <a:pt x="6533" y="7300"/>
                  </a:cubicBezTo>
                  <a:lnTo>
                    <a:pt x="6543" y="7329"/>
                  </a:lnTo>
                  <a:cubicBezTo>
                    <a:pt x="6562" y="7416"/>
                    <a:pt x="6591" y="7503"/>
                    <a:pt x="6611" y="7591"/>
                  </a:cubicBezTo>
                  <a:lnTo>
                    <a:pt x="6620" y="7630"/>
                  </a:lnTo>
                  <a:cubicBezTo>
                    <a:pt x="6640" y="7717"/>
                    <a:pt x="6659" y="7804"/>
                    <a:pt x="6669" y="7892"/>
                  </a:cubicBezTo>
                  <a:cubicBezTo>
                    <a:pt x="6669" y="7911"/>
                    <a:pt x="6669" y="7930"/>
                    <a:pt x="6679" y="7940"/>
                  </a:cubicBezTo>
                  <a:cubicBezTo>
                    <a:pt x="6698" y="8028"/>
                    <a:pt x="6708" y="8115"/>
                    <a:pt x="6717" y="8202"/>
                  </a:cubicBezTo>
                  <a:lnTo>
                    <a:pt x="6717" y="8241"/>
                  </a:lnTo>
                  <a:cubicBezTo>
                    <a:pt x="6727" y="8338"/>
                    <a:pt x="6737" y="8425"/>
                    <a:pt x="6747" y="8513"/>
                  </a:cubicBezTo>
                  <a:lnTo>
                    <a:pt x="10105" y="6562"/>
                  </a:lnTo>
                  <a:lnTo>
                    <a:pt x="10105" y="6523"/>
                  </a:lnTo>
                  <a:cubicBezTo>
                    <a:pt x="10105" y="6475"/>
                    <a:pt x="10105" y="6426"/>
                    <a:pt x="10095" y="6368"/>
                  </a:cubicBezTo>
                  <a:cubicBezTo>
                    <a:pt x="10095" y="6348"/>
                    <a:pt x="10095" y="6319"/>
                    <a:pt x="10086" y="6290"/>
                  </a:cubicBezTo>
                  <a:cubicBezTo>
                    <a:pt x="10076" y="6261"/>
                    <a:pt x="10086" y="6261"/>
                    <a:pt x="10086" y="6251"/>
                  </a:cubicBezTo>
                  <a:lnTo>
                    <a:pt x="10086" y="6212"/>
                  </a:lnTo>
                  <a:cubicBezTo>
                    <a:pt x="10086" y="6154"/>
                    <a:pt x="10076" y="6106"/>
                    <a:pt x="10066" y="6047"/>
                  </a:cubicBezTo>
                  <a:lnTo>
                    <a:pt x="10056" y="5989"/>
                  </a:lnTo>
                  <a:cubicBezTo>
                    <a:pt x="10056" y="5970"/>
                    <a:pt x="10056" y="5960"/>
                    <a:pt x="10047" y="5941"/>
                  </a:cubicBezTo>
                  <a:cubicBezTo>
                    <a:pt x="10037" y="5921"/>
                    <a:pt x="10047" y="5902"/>
                    <a:pt x="10037" y="5873"/>
                  </a:cubicBezTo>
                  <a:cubicBezTo>
                    <a:pt x="10027" y="5814"/>
                    <a:pt x="10008" y="5756"/>
                    <a:pt x="9998" y="5698"/>
                  </a:cubicBezTo>
                  <a:cubicBezTo>
                    <a:pt x="9998" y="5688"/>
                    <a:pt x="9998" y="5679"/>
                    <a:pt x="9989" y="5669"/>
                  </a:cubicBezTo>
                  <a:lnTo>
                    <a:pt x="9979" y="5630"/>
                  </a:lnTo>
                  <a:cubicBezTo>
                    <a:pt x="9969" y="5591"/>
                    <a:pt x="9969" y="5552"/>
                    <a:pt x="9959" y="5514"/>
                  </a:cubicBezTo>
                  <a:cubicBezTo>
                    <a:pt x="9950" y="5465"/>
                    <a:pt x="9930" y="5417"/>
                    <a:pt x="9921" y="5358"/>
                  </a:cubicBezTo>
                  <a:cubicBezTo>
                    <a:pt x="9921" y="5349"/>
                    <a:pt x="9921" y="5349"/>
                    <a:pt x="9911" y="5339"/>
                  </a:cubicBezTo>
                  <a:cubicBezTo>
                    <a:pt x="9901" y="5329"/>
                    <a:pt x="9911" y="5329"/>
                    <a:pt x="9911" y="5319"/>
                  </a:cubicBezTo>
                  <a:cubicBezTo>
                    <a:pt x="9891" y="5261"/>
                    <a:pt x="9872" y="5203"/>
                    <a:pt x="9853" y="5135"/>
                  </a:cubicBezTo>
                  <a:cubicBezTo>
                    <a:pt x="9843" y="5106"/>
                    <a:pt x="9833" y="5087"/>
                    <a:pt x="9833" y="5057"/>
                  </a:cubicBezTo>
                  <a:lnTo>
                    <a:pt x="9814" y="4999"/>
                  </a:lnTo>
                  <a:cubicBezTo>
                    <a:pt x="9804" y="4980"/>
                    <a:pt x="9794" y="4960"/>
                    <a:pt x="9794" y="4941"/>
                  </a:cubicBezTo>
                  <a:cubicBezTo>
                    <a:pt x="9775" y="4883"/>
                    <a:pt x="9746" y="4824"/>
                    <a:pt x="9726" y="4756"/>
                  </a:cubicBezTo>
                  <a:lnTo>
                    <a:pt x="9717" y="4727"/>
                  </a:lnTo>
                  <a:cubicBezTo>
                    <a:pt x="9717" y="4718"/>
                    <a:pt x="9707" y="4698"/>
                    <a:pt x="9697" y="4689"/>
                  </a:cubicBezTo>
                  <a:cubicBezTo>
                    <a:pt x="9688" y="4650"/>
                    <a:pt x="9678" y="4611"/>
                    <a:pt x="9658" y="4562"/>
                  </a:cubicBezTo>
                  <a:cubicBezTo>
                    <a:pt x="9639" y="4524"/>
                    <a:pt x="9620" y="4456"/>
                    <a:pt x="9591" y="4407"/>
                  </a:cubicBezTo>
                  <a:cubicBezTo>
                    <a:pt x="9591" y="4397"/>
                    <a:pt x="9591" y="4397"/>
                    <a:pt x="9591" y="4397"/>
                  </a:cubicBezTo>
                  <a:lnTo>
                    <a:pt x="9591" y="4388"/>
                  </a:lnTo>
                  <a:cubicBezTo>
                    <a:pt x="9571" y="4329"/>
                    <a:pt x="9542" y="4271"/>
                    <a:pt x="9513" y="4213"/>
                  </a:cubicBezTo>
                  <a:cubicBezTo>
                    <a:pt x="9503" y="4174"/>
                    <a:pt x="9493" y="4145"/>
                    <a:pt x="9474" y="4116"/>
                  </a:cubicBezTo>
                  <a:lnTo>
                    <a:pt x="9455" y="4067"/>
                  </a:lnTo>
                  <a:lnTo>
                    <a:pt x="9435" y="4029"/>
                  </a:lnTo>
                  <a:lnTo>
                    <a:pt x="9348" y="3834"/>
                  </a:lnTo>
                  <a:cubicBezTo>
                    <a:pt x="9338" y="3825"/>
                    <a:pt x="9328" y="3815"/>
                    <a:pt x="9328" y="3796"/>
                  </a:cubicBezTo>
                  <a:lnTo>
                    <a:pt x="9290" y="3728"/>
                  </a:lnTo>
                  <a:cubicBezTo>
                    <a:pt x="9270" y="3689"/>
                    <a:pt x="9251" y="3650"/>
                    <a:pt x="9231" y="3621"/>
                  </a:cubicBezTo>
                  <a:lnTo>
                    <a:pt x="9193" y="3553"/>
                  </a:lnTo>
                  <a:cubicBezTo>
                    <a:pt x="9163" y="3495"/>
                    <a:pt x="9125" y="3427"/>
                    <a:pt x="9096" y="3368"/>
                  </a:cubicBezTo>
                  <a:lnTo>
                    <a:pt x="9047" y="3291"/>
                  </a:lnTo>
                  <a:cubicBezTo>
                    <a:pt x="9037" y="3281"/>
                    <a:pt x="9028" y="3262"/>
                    <a:pt x="9028" y="3252"/>
                  </a:cubicBezTo>
                  <a:cubicBezTo>
                    <a:pt x="8940" y="3106"/>
                    <a:pt x="8853" y="2971"/>
                    <a:pt x="8756" y="2835"/>
                  </a:cubicBezTo>
                  <a:lnTo>
                    <a:pt x="8746" y="2806"/>
                  </a:lnTo>
                  <a:cubicBezTo>
                    <a:pt x="8727" y="2776"/>
                    <a:pt x="8698" y="2747"/>
                    <a:pt x="8678" y="2718"/>
                  </a:cubicBezTo>
                  <a:cubicBezTo>
                    <a:pt x="8639" y="2660"/>
                    <a:pt x="8601" y="2611"/>
                    <a:pt x="8562" y="2553"/>
                  </a:cubicBezTo>
                  <a:lnTo>
                    <a:pt x="8523" y="2505"/>
                  </a:lnTo>
                  <a:cubicBezTo>
                    <a:pt x="8484" y="2456"/>
                    <a:pt x="8445" y="2408"/>
                    <a:pt x="8406" y="2349"/>
                  </a:cubicBezTo>
                  <a:lnTo>
                    <a:pt x="8377" y="2320"/>
                  </a:lnTo>
                  <a:lnTo>
                    <a:pt x="8377" y="2310"/>
                  </a:lnTo>
                  <a:cubicBezTo>
                    <a:pt x="8338" y="2262"/>
                    <a:pt x="8290" y="2204"/>
                    <a:pt x="8251" y="2145"/>
                  </a:cubicBezTo>
                  <a:lnTo>
                    <a:pt x="8203" y="2097"/>
                  </a:lnTo>
                  <a:lnTo>
                    <a:pt x="8164" y="2048"/>
                  </a:lnTo>
                  <a:lnTo>
                    <a:pt x="8115" y="2000"/>
                  </a:lnTo>
                  <a:cubicBezTo>
                    <a:pt x="8076" y="1951"/>
                    <a:pt x="8028" y="1903"/>
                    <a:pt x="7989" y="1854"/>
                  </a:cubicBezTo>
                  <a:cubicBezTo>
                    <a:pt x="7979" y="1845"/>
                    <a:pt x="7970" y="1835"/>
                    <a:pt x="7960" y="1825"/>
                  </a:cubicBezTo>
                  <a:cubicBezTo>
                    <a:pt x="7921" y="1777"/>
                    <a:pt x="7882" y="1738"/>
                    <a:pt x="7843" y="1699"/>
                  </a:cubicBezTo>
                  <a:cubicBezTo>
                    <a:pt x="7795" y="1660"/>
                    <a:pt x="7737" y="1592"/>
                    <a:pt x="7678" y="1544"/>
                  </a:cubicBezTo>
                  <a:lnTo>
                    <a:pt x="7601" y="1476"/>
                  </a:lnTo>
                  <a:lnTo>
                    <a:pt x="7572" y="1437"/>
                  </a:lnTo>
                  <a:lnTo>
                    <a:pt x="7513" y="1388"/>
                  </a:lnTo>
                  <a:cubicBezTo>
                    <a:pt x="7455" y="1340"/>
                    <a:pt x="7397" y="1282"/>
                    <a:pt x="7339" y="1233"/>
                  </a:cubicBezTo>
                  <a:lnTo>
                    <a:pt x="7222" y="1146"/>
                  </a:lnTo>
                  <a:lnTo>
                    <a:pt x="7193" y="1117"/>
                  </a:lnTo>
                  <a:lnTo>
                    <a:pt x="7164" y="1087"/>
                  </a:lnTo>
                  <a:cubicBezTo>
                    <a:pt x="7106" y="1049"/>
                    <a:pt x="7038" y="1000"/>
                    <a:pt x="6989" y="961"/>
                  </a:cubicBezTo>
                  <a:lnTo>
                    <a:pt x="6815" y="835"/>
                  </a:lnTo>
                  <a:lnTo>
                    <a:pt x="6640" y="719"/>
                  </a:lnTo>
                  <a:lnTo>
                    <a:pt x="6465" y="612"/>
                  </a:lnTo>
                  <a:lnTo>
                    <a:pt x="6426" y="583"/>
                  </a:lnTo>
                  <a:cubicBezTo>
                    <a:pt x="6378" y="563"/>
                    <a:pt x="6339" y="534"/>
                    <a:pt x="6290" y="515"/>
                  </a:cubicBezTo>
                  <a:lnTo>
                    <a:pt x="6155" y="437"/>
                  </a:lnTo>
                  <a:lnTo>
                    <a:pt x="6125" y="427"/>
                  </a:lnTo>
                  <a:lnTo>
                    <a:pt x="6116" y="418"/>
                  </a:lnTo>
                  <a:cubicBezTo>
                    <a:pt x="6057" y="389"/>
                    <a:pt x="5999" y="360"/>
                    <a:pt x="5941" y="340"/>
                  </a:cubicBezTo>
                  <a:lnTo>
                    <a:pt x="5873" y="311"/>
                  </a:lnTo>
                  <a:lnTo>
                    <a:pt x="5824" y="292"/>
                  </a:lnTo>
                  <a:lnTo>
                    <a:pt x="5766" y="262"/>
                  </a:lnTo>
                  <a:cubicBezTo>
                    <a:pt x="5708" y="243"/>
                    <a:pt x="5640" y="214"/>
                    <a:pt x="5592" y="195"/>
                  </a:cubicBezTo>
                  <a:lnTo>
                    <a:pt x="5572" y="195"/>
                  </a:lnTo>
                  <a:lnTo>
                    <a:pt x="5543" y="185"/>
                  </a:lnTo>
                  <a:cubicBezTo>
                    <a:pt x="5494" y="165"/>
                    <a:pt x="5456" y="156"/>
                    <a:pt x="5407" y="146"/>
                  </a:cubicBezTo>
                  <a:lnTo>
                    <a:pt x="5320" y="117"/>
                  </a:lnTo>
                  <a:lnTo>
                    <a:pt x="5262" y="97"/>
                  </a:lnTo>
                  <a:lnTo>
                    <a:pt x="5223" y="88"/>
                  </a:lnTo>
                  <a:cubicBezTo>
                    <a:pt x="5164" y="78"/>
                    <a:pt x="5106" y="59"/>
                    <a:pt x="5038" y="49"/>
                  </a:cubicBezTo>
                  <a:lnTo>
                    <a:pt x="5019" y="49"/>
                  </a:lnTo>
                  <a:lnTo>
                    <a:pt x="4970" y="39"/>
                  </a:lnTo>
                  <a:lnTo>
                    <a:pt x="4854" y="20"/>
                  </a:lnTo>
                  <a:lnTo>
                    <a:pt x="4776" y="10"/>
                  </a:lnTo>
                  <a:lnTo>
                    <a:pt x="4708" y="10"/>
                  </a:lnTo>
                  <a:lnTo>
                    <a:pt x="4650"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18;p38">
              <a:extLst>
                <a:ext uri="{FF2B5EF4-FFF2-40B4-BE49-F238E27FC236}">
                  <a16:creationId xmlns:a16="http://schemas.microsoft.com/office/drawing/2014/main" id="{61004F71-9F7C-4C86-BDB4-E578ECE9E277}"/>
                </a:ext>
              </a:extLst>
            </p:cNvPr>
            <p:cNvSpPr/>
            <p:nvPr/>
          </p:nvSpPr>
          <p:spPr>
            <a:xfrm>
              <a:off x="3738900" y="3347950"/>
              <a:ext cx="285375" cy="238375"/>
            </a:xfrm>
            <a:custGeom>
              <a:avLst/>
              <a:gdLst/>
              <a:ahLst/>
              <a:cxnLst/>
              <a:rect l="l" t="t" r="r" b="b"/>
              <a:pathLst>
                <a:path w="11415" h="9535" extrusionOk="0">
                  <a:moveTo>
                    <a:pt x="3939" y="1"/>
                  </a:moveTo>
                  <a:cubicBezTo>
                    <a:pt x="3854" y="1"/>
                    <a:pt x="3770" y="5"/>
                    <a:pt x="3688" y="13"/>
                  </a:cubicBezTo>
                  <a:cubicBezTo>
                    <a:pt x="2640" y="110"/>
                    <a:pt x="1825" y="906"/>
                    <a:pt x="1767" y="2275"/>
                  </a:cubicBezTo>
                  <a:cubicBezTo>
                    <a:pt x="1640" y="2139"/>
                    <a:pt x="1495" y="2022"/>
                    <a:pt x="1330" y="1925"/>
                  </a:cubicBezTo>
                  <a:cubicBezTo>
                    <a:pt x="1111" y="1802"/>
                    <a:pt x="887" y="1732"/>
                    <a:pt x="692" y="1732"/>
                  </a:cubicBezTo>
                  <a:cubicBezTo>
                    <a:pt x="611" y="1732"/>
                    <a:pt x="535" y="1744"/>
                    <a:pt x="466" y="1770"/>
                  </a:cubicBezTo>
                  <a:cubicBezTo>
                    <a:pt x="117" y="1886"/>
                    <a:pt x="0" y="2449"/>
                    <a:pt x="78" y="2993"/>
                  </a:cubicBezTo>
                  <a:lnTo>
                    <a:pt x="11415" y="9535"/>
                  </a:lnTo>
                  <a:cubicBezTo>
                    <a:pt x="11405" y="8914"/>
                    <a:pt x="11230" y="8302"/>
                    <a:pt x="10900" y="7778"/>
                  </a:cubicBezTo>
                  <a:cubicBezTo>
                    <a:pt x="10628" y="7322"/>
                    <a:pt x="10250" y="6934"/>
                    <a:pt x="9794" y="6662"/>
                  </a:cubicBezTo>
                  <a:cubicBezTo>
                    <a:pt x="9726" y="6623"/>
                    <a:pt x="9668" y="6594"/>
                    <a:pt x="9600" y="6565"/>
                  </a:cubicBezTo>
                  <a:cubicBezTo>
                    <a:pt x="9522" y="5022"/>
                    <a:pt x="8629" y="3109"/>
                    <a:pt x="7435" y="1838"/>
                  </a:cubicBezTo>
                  <a:cubicBezTo>
                    <a:pt x="6989" y="1353"/>
                    <a:pt x="6464" y="935"/>
                    <a:pt x="5901" y="595"/>
                  </a:cubicBezTo>
                  <a:cubicBezTo>
                    <a:pt x="5228" y="212"/>
                    <a:pt x="4548" y="1"/>
                    <a:pt x="393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19;p38">
              <a:extLst>
                <a:ext uri="{FF2B5EF4-FFF2-40B4-BE49-F238E27FC236}">
                  <a16:creationId xmlns:a16="http://schemas.microsoft.com/office/drawing/2014/main" id="{EC6D4E88-AF0F-44D0-89AF-E66A7452D8E7}"/>
                </a:ext>
              </a:extLst>
            </p:cNvPr>
            <p:cNvSpPr/>
            <p:nvPr/>
          </p:nvSpPr>
          <p:spPr>
            <a:xfrm>
              <a:off x="3992950" y="3659825"/>
              <a:ext cx="25" cy="189075"/>
            </a:xfrm>
            <a:custGeom>
              <a:avLst/>
              <a:gdLst/>
              <a:ahLst/>
              <a:cxnLst/>
              <a:rect l="l" t="t" r="r" b="b"/>
              <a:pathLst>
                <a:path w="1" h="7563" fill="none" extrusionOk="0">
                  <a:moveTo>
                    <a:pt x="1" y="1"/>
                  </a:moveTo>
                  <a:lnTo>
                    <a:pt x="1" y="7562"/>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20;p38">
              <a:extLst>
                <a:ext uri="{FF2B5EF4-FFF2-40B4-BE49-F238E27FC236}">
                  <a16:creationId xmlns:a16="http://schemas.microsoft.com/office/drawing/2014/main" id="{6F7996A6-5DC1-4545-99B6-BC3B019C118F}"/>
                </a:ext>
              </a:extLst>
            </p:cNvPr>
            <p:cNvSpPr/>
            <p:nvPr/>
          </p:nvSpPr>
          <p:spPr>
            <a:xfrm>
              <a:off x="3915550" y="3584375"/>
              <a:ext cx="25" cy="240975"/>
            </a:xfrm>
            <a:custGeom>
              <a:avLst/>
              <a:gdLst/>
              <a:ahLst/>
              <a:cxnLst/>
              <a:rect l="l" t="t" r="r" b="b"/>
              <a:pathLst>
                <a:path w="1" h="9639" fill="none" extrusionOk="0">
                  <a:moveTo>
                    <a:pt x="0" y="0"/>
                  </a:moveTo>
                  <a:lnTo>
                    <a:pt x="0" y="963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21;p38">
              <a:extLst>
                <a:ext uri="{FF2B5EF4-FFF2-40B4-BE49-F238E27FC236}">
                  <a16:creationId xmlns:a16="http://schemas.microsoft.com/office/drawing/2014/main" id="{C144F168-5928-4707-8711-93E8883E8FC7}"/>
                </a:ext>
              </a:extLst>
            </p:cNvPr>
            <p:cNvSpPr/>
            <p:nvPr/>
          </p:nvSpPr>
          <p:spPr>
            <a:xfrm>
              <a:off x="3771900" y="3560100"/>
              <a:ext cx="25" cy="151200"/>
            </a:xfrm>
            <a:custGeom>
              <a:avLst/>
              <a:gdLst/>
              <a:ahLst/>
              <a:cxnLst/>
              <a:rect l="l" t="t" r="r" b="b"/>
              <a:pathLst>
                <a:path w="1" h="6048" fill="none" extrusionOk="0">
                  <a:moveTo>
                    <a:pt x="0" y="1"/>
                  </a:moveTo>
                  <a:lnTo>
                    <a:pt x="0" y="604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22;p38">
              <a:extLst>
                <a:ext uri="{FF2B5EF4-FFF2-40B4-BE49-F238E27FC236}">
                  <a16:creationId xmlns:a16="http://schemas.microsoft.com/office/drawing/2014/main" id="{1841AB62-7C63-453B-ACD5-929D32A5E4AE}"/>
                </a:ext>
              </a:extLst>
            </p:cNvPr>
            <p:cNvSpPr/>
            <p:nvPr/>
          </p:nvSpPr>
          <p:spPr>
            <a:xfrm>
              <a:off x="3238275" y="3486100"/>
              <a:ext cx="25" cy="199475"/>
            </a:xfrm>
            <a:custGeom>
              <a:avLst/>
              <a:gdLst/>
              <a:ahLst/>
              <a:cxnLst/>
              <a:rect l="l" t="t" r="r" b="b"/>
              <a:pathLst>
                <a:path w="1" h="7979" fill="none" extrusionOk="0">
                  <a:moveTo>
                    <a:pt x="1" y="0"/>
                  </a:moveTo>
                  <a:lnTo>
                    <a:pt x="1" y="797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23;p38">
              <a:extLst>
                <a:ext uri="{FF2B5EF4-FFF2-40B4-BE49-F238E27FC236}">
                  <a16:creationId xmlns:a16="http://schemas.microsoft.com/office/drawing/2014/main" id="{C496D952-B737-4693-A17E-C3056FB67188}"/>
                </a:ext>
              </a:extLst>
            </p:cNvPr>
            <p:cNvSpPr/>
            <p:nvPr/>
          </p:nvSpPr>
          <p:spPr>
            <a:xfrm>
              <a:off x="3711225" y="3409900"/>
              <a:ext cx="25" cy="225700"/>
            </a:xfrm>
            <a:custGeom>
              <a:avLst/>
              <a:gdLst/>
              <a:ahLst/>
              <a:cxnLst/>
              <a:rect l="l" t="t" r="r" b="b"/>
              <a:pathLst>
                <a:path w="1" h="9028" fill="none" extrusionOk="0">
                  <a:moveTo>
                    <a:pt x="1" y="0"/>
                  </a:moveTo>
                  <a:lnTo>
                    <a:pt x="1" y="902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24;p38">
              <a:extLst>
                <a:ext uri="{FF2B5EF4-FFF2-40B4-BE49-F238E27FC236}">
                  <a16:creationId xmlns:a16="http://schemas.microsoft.com/office/drawing/2014/main" id="{6A6CFAD5-1A4A-40C5-A555-BA5B3D05120E}"/>
                </a:ext>
              </a:extLst>
            </p:cNvPr>
            <p:cNvSpPr/>
            <p:nvPr/>
          </p:nvSpPr>
          <p:spPr>
            <a:xfrm>
              <a:off x="3042700" y="3315500"/>
              <a:ext cx="25" cy="225700"/>
            </a:xfrm>
            <a:custGeom>
              <a:avLst/>
              <a:gdLst/>
              <a:ahLst/>
              <a:cxnLst/>
              <a:rect l="l" t="t" r="r" b="b"/>
              <a:pathLst>
                <a:path w="1" h="9028" fill="none" extrusionOk="0">
                  <a:moveTo>
                    <a:pt x="1" y="1"/>
                  </a:moveTo>
                  <a:lnTo>
                    <a:pt x="1" y="902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25;p38">
              <a:extLst>
                <a:ext uri="{FF2B5EF4-FFF2-40B4-BE49-F238E27FC236}">
                  <a16:creationId xmlns:a16="http://schemas.microsoft.com/office/drawing/2014/main" id="{04E9CD0D-3B94-46C5-A435-4F0C1720229F}"/>
                </a:ext>
              </a:extLst>
            </p:cNvPr>
            <p:cNvSpPr/>
            <p:nvPr/>
          </p:nvSpPr>
          <p:spPr>
            <a:xfrm>
              <a:off x="3318850" y="3486100"/>
              <a:ext cx="25" cy="136150"/>
            </a:xfrm>
            <a:custGeom>
              <a:avLst/>
              <a:gdLst/>
              <a:ahLst/>
              <a:cxnLst/>
              <a:rect l="l" t="t" r="r" b="b"/>
              <a:pathLst>
                <a:path w="1" h="5446" fill="none" extrusionOk="0">
                  <a:moveTo>
                    <a:pt x="0" y="0"/>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26;p38">
              <a:extLst>
                <a:ext uri="{FF2B5EF4-FFF2-40B4-BE49-F238E27FC236}">
                  <a16:creationId xmlns:a16="http://schemas.microsoft.com/office/drawing/2014/main" id="{D02CE7BB-166B-4361-8DA1-EB0E50D705D8}"/>
                </a:ext>
              </a:extLst>
            </p:cNvPr>
            <p:cNvSpPr/>
            <p:nvPr/>
          </p:nvSpPr>
          <p:spPr>
            <a:xfrm>
              <a:off x="3124975" y="3367675"/>
              <a:ext cx="25" cy="136150"/>
            </a:xfrm>
            <a:custGeom>
              <a:avLst/>
              <a:gdLst/>
              <a:ahLst/>
              <a:cxnLst/>
              <a:rect l="l" t="t" r="r" b="b"/>
              <a:pathLst>
                <a:path w="1" h="5446" fill="none" extrusionOk="0">
                  <a:moveTo>
                    <a:pt x="0" y="1"/>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27;p38">
              <a:extLst>
                <a:ext uri="{FF2B5EF4-FFF2-40B4-BE49-F238E27FC236}">
                  <a16:creationId xmlns:a16="http://schemas.microsoft.com/office/drawing/2014/main" id="{7982DED1-8DCF-45CA-945F-23DF74A40BF9}"/>
                </a:ext>
              </a:extLst>
            </p:cNvPr>
            <p:cNvSpPr/>
            <p:nvPr/>
          </p:nvSpPr>
          <p:spPr>
            <a:xfrm>
              <a:off x="2838625" y="2681925"/>
              <a:ext cx="88125" cy="129225"/>
            </a:xfrm>
            <a:custGeom>
              <a:avLst/>
              <a:gdLst/>
              <a:ahLst/>
              <a:cxnLst/>
              <a:rect l="l" t="t" r="r" b="b"/>
              <a:pathLst>
                <a:path w="3525" h="5169" extrusionOk="0">
                  <a:moveTo>
                    <a:pt x="3524" y="0"/>
                  </a:moveTo>
                  <a:lnTo>
                    <a:pt x="1" y="2039"/>
                  </a:lnTo>
                  <a:lnTo>
                    <a:pt x="1" y="4727"/>
                  </a:lnTo>
                  <a:cubicBezTo>
                    <a:pt x="1" y="4984"/>
                    <a:pt x="211" y="5168"/>
                    <a:pt x="439" y="5168"/>
                  </a:cubicBezTo>
                  <a:cubicBezTo>
                    <a:pt x="513" y="5168"/>
                    <a:pt x="589" y="5149"/>
                    <a:pt x="661" y="5106"/>
                  </a:cubicBezTo>
                  <a:lnTo>
                    <a:pt x="3252" y="3602"/>
                  </a:lnTo>
                  <a:cubicBezTo>
                    <a:pt x="3417" y="3514"/>
                    <a:pt x="3514" y="3339"/>
                    <a:pt x="3514" y="3155"/>
                  </a:cubicBezTo>
                  <a:lnTo>
                    <a:pt x="3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28;p38">
              <a:extLst>
                <a:ext uri="{FF2B5EF4-FFF2-40B4-BE49-F238E27FC236}">
                  <a16:creationId xmlns:a16="http://schemas.microsoft.com/office/drawing/2014/main" id="{44E057F2-3C84-407B-A131-325FDDDD6195}"/>
                </a:ext>
              </a:extLst>
            </p:cNvPr>
            <p:cNvSpPr/>
            <p:nvPr/>
          </p:nvSpPr>
          <p:spPr>
            <a:xfrm>
              <a:off x="2818725" y="2790625"/>
              <a:ext cx="40300" cy="24775"/>
            </a:xfrm>
            <a:custGeom>
              <a:avLst/>
              <a:gdLst/>
              <a:ahLst/>
              <a:cxnLst/>
              <a:rect l="l" t="t" r="r" b="b"/>
              <a:pathLst>
                <a:path w="1612" h="991" extrusionOk="0">
                  <a:moveTo>
                    <a:pt x="797" y="1"/>
                  </a:moveTo>
                  <a:lnTo>
                    <a:pt x="1" y="700"/>
                  </a:lnTo>
                  <a:cubicBezTo>
                    <a:pt x="1" y="700"/>
                    <a:pt x="476" y="991"/>
                    <a:pt x="797" y="991"/>
                  </a:cubicBezTo>
                  <a:cubicBezTo>
                    <a:pt x="1107" y="991"/>
                    <a:pt x="1612" y="671"/>
                    <a:pt x="1612" y="671"/>
                  </a:cubicBezTo>
                  <a:lnTo>
                    <a:pt x="7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29;p38">
              <a:extLst>
                <a:ext uri="{FF2B5EF4-FFF2-40B4-BE49-F238E27FC236}">
                  <a16:creationId xmlns:a16="http://schemas.microsoft.com/office/drawing/2014/main" id="{C47D1DF4-9097-4F66-9277-6A6339F8DE84}"/>
                </a:ext>
              </a:extLst>
            </p:cNvPr>
            <p:cNvSpPr/>
            <p:nvPr/>
          </p:nvSpPr>
          <p:spPr>
            <a:xfrm>
              <a:off x="2743750" y="2627075"/>
              <a:ext cx="183000" cy="105825"/>
            </a:xfrm>
            <a:custGeom>
              <a:avLst/>
              <a:gdLst/>
              <a:ahLst/>
              <a:cxnLst/>
              <a:rect l="l" t="t" r="r" b="b"/>
              <a:pathLst>
                <a:path w="7320" h="4233" extrusionOk="0">
                  <a:moveTo>
                    <a:pt x="3524" y="1"/>
                  </a:moveTo>
                  <a:lnTo>
                    <a:pt x="0" y="2049"/>
                  </a:lnTo>
                  <a:lnTo>
                    <a:pt x="3796" y="4233"/>
                  </a:lnTo>
                  <a:lnTo>
                    <a:pt x="7319" y="2194"/>
                  </a:lnTo>
                  <a:lnTo>
                    <a:pt x="3524"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30;p38">
              <a:extLst>
                <a:ext uri="{FF2B5EF4-FFF2-40B4-BE49-F238E27FC236}">
                  <a16:creationId xmlns:a16="http://schemas.microsoft.com/office/drawing/2014/main" id="{0740D413-A5BC-41F7-906F-D2374EC66236}"/>
                </a:ext>
              </a:extLst>
            </p:cNvPr>
            <p:cNvSpPr/>
            <p:nvPr/>
          </p:nvSpPr>
          <p:spPr>
            <a:xfrm>
              <a:off x="2743500" y="2678275"/>
              <a:ext cx="95150" cy="133250"/>
            </a:xfrm>
            <a:custGeom>
              <a:avLst/>
              <a:gdLst/>
              <a:ahLst/>
              <a:cxnLst/>
              <a:rect l="l" t="t" r="r" b="b"/>
              <a:pathLst>
                <a:path w="3806" h="5330" extrusionOk="0">
                  <a:moveTo>
                    <a:pt x="10" y="1"/>
                  </a:moveTo>
                  <a:lnTo>
                    <a:pt x="1" y="3155"/>
                  </a:lnTo>
                  <a:cubicBezTo>
                    <a:pt x="1" y="3340"/>
                    <a:pt x="108" y="3515"/>
                    <a:pt x="273" y="3612"/>
                  </a:cubicBezTo>
                  <a:lnTo>
                    <a:pt x="3155" y="5271"/>
                  </a:lnTo>
                  <a:cubicBezTo>
                    <a:pt x="3224" y="5312"/>
                    <a:pt x="3297" y="5330"/>
                    <a:pt x="3368" y="5330"/>
                  </a:cubicBezTo>
                  <a:cubicBezTo>
                    <a:pt x="3591" y="5330"/>
                    <a:pt x="3798" y="5152"/>
                    <a:pt x="3806" y="4903"/>
                  </a:cubicBezTo>
                  <a:lnTo>
                    <a:pt x="3806" y="2185"/>
                  </a:lnTo>
                  <a:lnTo>
                    <a:pt x="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31;p38">
              <a:extLst>
                <a:ext uri="{FF2B5EF4-FFF2-40B4-BE49-F238E27FC236}">
                  <a16:creationId xmlns:a16="http://schemas.microsoft.com/office/drawing/2014/main" id="{4FE0ACE4-B74A-44D9-A77B-9682B5E4B238}"/>
                </a:ext>
              </a:extLst>
            </p:cNvPr>
            <p:cNvSpPr/>
            <p:nvPr/>
          </p:nvSpPr>
          <p:spPr>
            <a:xfrm>
              <a:off x="2583100" y="2075025"/>
              <a:ext cx="504025" cy="565925"/>
            </a:xfrm>
            <a:custGeom>
              <a:avLst/>
              <a:gdLst/>
              <a:ahLst/>
              <a:cxnLst/>
              <a:rect l="l" t="t" r="r" b="b"/>
              <a:pathLst>
                <a:path w="20161" h="22637" extrusionOk="0">
                  <a:moveTo>
                    <a:pt x="10076" y="1"/>
                  </a:moveTo>
                  <a:cubicBezTo>
                    <a:pt x="5204" y="1"/>
                    <a:pt x="1127" y="2758"/>
                    <a:pt x="205" y="7650"/>
                  </a:cubicBezTo>
                  <a:cubicBezTo>
                    <a:pt x="98" y="8193"/>
                    <a:pt x="40" y="8737"/>
                    <a:pt x="11" y="9290"/>
                  </a:cubicBezTo>
                  <a:cubicBezTo>
                    <a:pt x="1" y="9474"/>
                    <a:pt x="1" y="9659"/>
                    <a:pt x="1" y="9843"/>
                  </a:cubicBezTo>
                  <a:lnTo>
                    <a:pt x="1" y="10212"/>
                  </a:lnTo>
                  <a:cubicBezTo>
                    <a:pt x="11" y="10726"/>
                    <a:pt x="59" y="11241"/>
                    <a:pt x="137" y="11746"/>
                  </a:cubicBezTo>
                  <a:cubicBezTo>
                    <a:pt x="360" y="13357"/>
                    <a:pt x="855" y="14929"/>
                    <a:pt x="1593" y="16376"/>
                  </a:cubicBezTo>
                  <a:cubicBezTo>
                    <a:pt x="1797" y="16783"/>
                    <a:pt x="2010" y="17181"/>
                    <a:pt x="2253" y="17560"/>
                  </a:cubicBezTo>
                  <a:cubicBezTo>
                    <a:pt x="4097" y="20530"/>
                    <a:pt x="6922" y="22636"/>
                    <a:pt x="10076" y="22636"/>
                  </a:cubicBezTo>
                  <a:cubicBezTo>
                    <a:pt x="12949" y="22636"/>
                    <a:pt x="15550" y="20889"/>
                    <a:pt x="17385" y="18336"/>
                  </a:cubicBezTo>
                  <a:cubicBezTo>
                    <a:pt x="17851" y="17686"/>
                    <a:pt x="18258" y="17006"/>
                    <a:pt x="18608" y="16288"/>
                  </a:cubicBezTo>
                  <a:cubicBezTo>
                    <a:pt x="19346" y="14813"/>
                    <a:pt x="19821" y="13231"/>
                    <a:pt x="20044" y="11600"/>
                  </a:cubicBezTo>
                  <a:cubicBezTo>
                    <a:pt x="20122" y="11018"/>
                    <a:pt x="20161" y="10426"/>
                    <a:pt x="20161" y="9843"/>
                  </a:cubicBezTo>
                  <a:lnTo>
                    <a:pt x="20161" y="9775"/>
                  </a:lnTo>
                  <a:cubicBezTo>
                    <a:pt x="20161" y="9552"/>
                    <a:pt x="20151" y="9338"/>
                    <a:pt x="20142" y="9135"/>
                  </a:cubicBezTo>
                  <a:cubicBezTo>
                    <a:pt x="20103" y="8455"/>
                    <a:pt x="20006" y="7785"/>
                    <a:pt x="19850" y="7125"/>
                  </a:cubicBezTo>
                  <a:cubicBezTo>
                    <a:pt x="18734" y="2563"/>
                    <a:pt x="14784" y="1"/>
                    <a:pt x="10076"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32;p38">
              <a:extLst>
                <a:ext uri="{FF2B5EF4-FFF2-40B4-BE49-F238E27FC236}">
                  <a16:creationId xmlns:a16="http://schemas.microsoft.com/office/drawing/2014/main" id="{1D1937B1-3987-49C8-8925-D06C59DECD00}"/>
                </a:ext>
              </a:extLst>
            </p:cNvPr>
            <p:cNvSpPr/>
            <p:nvPr/>
          </p:nvSpPr>
          <p:spPr>
            <a:xfrm>
              <a:off x="2583350" y="2253150"/>
              <a:ext cx="503775" cy="118025"/>
            </a:xfrm>
            <a:custGeom>
              <a:avLst/>
              <a:gdLst/>
              <a:ahLst/>
              <a:cxnLst/>
              <a:rect l="l" t="t" r="r" b="b"/>
              <a:pathLst>
                <a:path w="20151" h="4721" extrusionOk="0">
                  <a:moveTo>
                    <a:pt x="19850" y="0"/>
                  </a:moveTo>
                  <a:cubicBezTo>
                    <a:pt x="17261" y="1768"/>
                    <a:pt x="14100" y="2256"/>
                    <a:pt x="10998" y="2256"/>
                  </a:cubicBezTo>
                  <a:cubicBezTo>
                    <a:pt x="10693" y="2256"/>
                    <a:pt x="10389" y="2251"/>
                    <a:pt x="10085" y="2243"/>
                  </a:cubicBezTo>
                  <a:cubicBezTo>
                    <a:pt x="6882" y="2145"/>
                    <a:pt x="3165" y="2058"/>
                    <a:pt x="204" y="525"/>
                  </a:cubicBezTo>
                  <a:cubicBezTo>
                    <a:pt x="98" y="1068"/>
                    <a:pt x="39" y="1612"/>
                    <a:pt x="10" y="2165"/>
                  </a:cubicBezTo>
                  <a:cubicBezTo>
                    <a:pt x="1" y="2349"/>
                    <a:pt x="1" y="2534"/>
                    <a:pt x="1" y="2718"/>
                  </a:cubicBezTo>
                  <a:lnTo>
                    <a:pt x="1" y="3087"/>
                  </a:lnTo>
                  <a:cubicBezTo>
                    <a:pt x="3126" y="4407"/>
                    <a:pt x="6708" y="4601"/>
                    <a:pt x="10076" y="4708"/>
                  </a:cubicBezTo>
                  <a:cubicBezTo>
                    <a:pt x="10364" y="4716"/>
                    <a:pt x="10652" y="4720"/>
                    <a:pt x="10941" y="4720"/>
                  </a:cubicBezTo>
                  <a:cubicBezTo>
                    <a:pt x="14159" y="4720"/>
                    <a:pt x="17372" y="4200"/>
                    <a:pt x="20151" y="2650"/>
                  </a:cubicBezTo>
                  <a:cubicBezTo>
                    <a:pt x="20151" y="2427"/>
                    <a:pt x="20141" y="2213"/>
                    <a:pt x="20141" y="2010"/>
                  </a:cubicBezTo>
                  <a:cubicBezTo>
                    <a:pt x="20102" y="1330"/>
                    <a:pt x="20005" y="660"/>
                    <a:pt x="19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33;p38">
              <a:extLst>
                <a:ext uri="{FF2B5EF4-FFF2-40B4-BE49-F238E27FC236}">
                  <a16:creationId xmlns:a16="http://schemas.microsoft.com/office/drawing/2014/main" id="{1066ABD5-C7FD-4D5F-B475-096693494439}"/>
                </a:ext>
              </a:extLst>
            </p:cNvPr>
            <p:cNvSpPr/>
            <p:nvPr/>
          </p:nvSpPr>
          <p:spPr>
            <a:xfrm>
              <a:off x="2586500" y="2365025"/>
              <a:ext cx="497725" cy="147975"/>
            </a:xfrm>
            <a:custGeom>
              <a:avLst/>
              <a:gdLst/>
              <a:ahLst/>
              <a:cxnLst/>
              <a:rect l="l" t="t" r="r" b="b"/>
              <a:pathLst>
                <a:path w="19909" h="5919" extrusionOk="0">
                  <a:moveTo>
                    <a:pt x="19908" y="0"/>
                  </a:moveTo>
                  <a:lnTo>
                    <a:pt x="19908" y="0"/>
                  </a:lnTo>
                  <a:cubicBezTo>
                    <a:pt x="16658" y="1301"/>
                    <a:pt x="13216" y="1952"/>
                    <a:pt x="9773" y="1952"/>
                  </a:cubicBezTo>
                  <a:cubicBezTo>
                    <a:pt x="6460" y="1952"/>
                    <a:pt x="3147" y="1350"/>
                    <a:pt x="1" y="146"/>
                  </a:cubicBezTo>
                  <a:lnTo>
                    <a:pt x="1" y="146"/>
                  </a:lnTo>
                  <a:cubicBezTo>
                    <a:pt x="234" y="1757"/>
                    <a:pt x="719" y="3329"/>
                    <a:pt x="1457" y="4776"/>
                  </a:cubicBezTo>
                  <a:cubicBezTo>
                    <a:pt x="4191" y="5538"/>
                    <a:pt x="7003" y="5919"/>
                    <a:pt x="9815" y="5919"/>
                  </a:cubicBezTo>
                  <a:cubicBezTo>
                    <a:pt x="12732" y="5919"/>
                    <a:pt x="15650" y="5509"/>
                    <a:pt x="18482" y="4688"/>
                  </a:cubicBezTo>
                  <a:cubicBezTo>
                    <a:pt x="19210" y="3213"/>
                    <a:pt x="19695" y="1631"/>
                    <a:pt x="199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34;p38">
              <a:extLst>
                <a:ext uri="{FF2B5EF4-FFF2-40B4-BE49-F238E27FC236}">
                  <a16:creationId xmlns:a16="http://schemas.microsoft.com/office/drawing/2014/main" id="{AA925AB1-BE0A-4429-9CEA-9990C9790581}"/>
                </a:ext>
              </a:extLst>
            </p:cNvPr>
            <p:cNvSpPr/>
            <p:nvPr/>
          </p:nvSpPr>
          <p:spPr>
            <a:xfrm>
              <a:off x="2603375" y="2471650"/>
              <a:ext cx="468100" cy="63075"/>
            </a:xfrm>
            <a:custGeom>
              <a:avLst/>
              <a:gdLst/>
              <a:ahLst/>
              <a:cxnLst/>
              <a:rect l="l" t="t" r="r" b="b"/>
              <a:pathLst>
                <a:path w="18724" h="2523" extrusionOk="0">
                  <a:moveTo>
                    <a:pt x="560" y="1"/>
                  </a:moveTo>
                  <a:cubicBezTo>
                    <a:pt x="227" y="1"/>
                    <a:pt x="1" y="484"/>
                    <a:pt x="364" y="637"/>
                  </a:cubicBezTo>
                  <a:cubicBezTo>
                    <a:pt x="3255" y="1894"/>
                    <a:pt x="6341" y="2522"/>
                    <a:pt x="9427" y="2522"/>
                  </a:cubicBezTo>
                  <a:cubicBezTo>
                    <a:pt x="12465" y="2522"/>
                    <a:pt x="15505" y="1913"/>
                    <a:pt x="18360" y="695"/>
                  </a:cubicBezTo>
                  <a:cubicBezTo>
                    <a:pt x="18724" y="543"/>
                    <a:pt x="18498" y="59"/>
                    <a:pt x="18157" y="59"/>
                  </a:cubicBezTo>
                  <a:cubicBezTo>
                    <a:pt x="18107" y="59"/>
                    <a:pt x="18054" y="69"/>
                    <a:pt x="18001" y="93"/>
                  </a:cubicBezTo>
                  <a:cubicBezTo>
                    <a:pt x="15262" y="1253"/>
                    <a:pt x="12344" y="1833"/>
                    <a:pt x="9426" y="1833"/>
                  </a:cubicBezTo>
                  <a:cubicBezTo>
                    <a:pt x="6460" y="1833"/>
                    <a:pt x="3493" y="1234"/>
                    <a:pt x="714" y="35"/>
                  </a:cubicBezTo>
                  <a:cubicBezTo>
                    <a:pt x="661" y="11"/>
                    <a:pt x="610" y="1"/>
                    <a:pt x="56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35;p38">
              <a:extLst>
                <a:ext uri="{FF2B5EF4-FFF2-40B4-BE49-F238E27FC236}">
                  <a16:creationId xmlns:a16="http://schemas.microsoft.com/office/drawing/2014/main" id="{DBE000B7-954A-4D09-B670-F614BC7FE016}"/>
                </a:ext>
              </a:extLst>
            </p:cNvPr>
            <p:cNvSpPr/>
            <p:nvPr/>
          </p:nvSpPr>
          <p:spPr>
            <a:xfrm>
              <a:off x="2612325" y="2478550"/>
              <a:ext cx="151675" cy="206450"/>
            </a:xfrm>
            <a:custGeom>
              <a:avLst/>
              <a:gdLst/>
              <a:ahLst/>
              <a:cxnLst/>
              <a:rect l="l" t="t" r="r" b="b"/>
              <a:pathLst>
                <a:path w="6067" h="8258" extrusionOk="0">
                  <a:moveTo>
                    <a:pt x="238" y="0"/>
                  </a:moveTo>
                  <a:cubicBezTo>
                    <a:pt x="121" y="0"/>
                    <a:pt x="1" y="130"/>
                    <a:pt x="74" y="264"/>
                  </a:cubicBezTo>
                  <a:cubicBezTo>
                    <a:pt x="1647" y="3108"/>
                    <a:pt x="3530" y="5767"/>
                    <a:pt x="5704" y="8203"/>
                  </a:cubicBezTo>
                  <a:cubicBezTo>
                    <a:pt x="5737" y="8241"/>
                    <a:pt x="5776" y="8257"/>
                    <a:pt x="5815" y="8257"/>
                  </a:cubicBezTo>
                  <a:cubicBezTo>
                    <a:pt x="5944" y="8257"/>
                    <a:pt x="6066" y="8078"/>
                    <a:pt x="5947" y="7951"/>
                  </a:cubicBezTo>
                  <a:cubicBezTo>
                    <a:pt x="3802" y="5544"/>
                    <a:pt x="1938" y="2904"/>
                    <a:pt x="375" y="89"/>
                  </a:cubicBezTo>
                  <a:cubicBezTo>
                    <a:pt x="342" y="26"/>
                    <a:pt x="291" y="0"/>
                    <a:pt x="238"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36;p38">
              <a:extLst>
                <a:ext uri="{FF2B5EF4-FFF2-40B4-BE49-F238E27FC236}">
                  <a16:creationId xmlns:a16="http://schemas.microsoft.com/office/drawing/2014/main" id="{E75D4509-2FCA-46B1-A76F-C1CDF1C11B14}"/>
                </a:ext>
              </a:extLst>
            </p:cNvPr>
            <p:cNvSpPr/>
            <p:nvPr/>
          </p:nvSpPr>
          <p:spPr>
            <a:xfrm>
              <a:off x="2913475" y="2478550"/>
              <a:ext cx="151725" cy="206450"/>
            </a:xfrm>
            <a:custGeom>
              <a:avLst/>
              <a:gdLst/>
              <a:ahLst/>
              <a:cxnLst/>
              <a:rect l="l" t="t" r="r" b="b"/>
              <a:pathLst>
                <a:path w="6069" h="8258" extrusionOk="0">
                  <a:moveTo>
                    <a:pt x="5831" y="0"/>
                  </a:moveTo>
                  <a:cubicBezTo>
                    <a:pt x="5778" y="0"/>
                    <a:pt x="5727" y="26"/>
                    <a:pt x="5694" y="89"/>
                  </a:cubicBezTo>
                  <a:cubicBezTo>
                    <a:pt x="4131" y="2904"/>
                    <a:pt x="2258" y="5544"/>
                    <a:pt x="113" y="7951"/>
                  </a:cubicBezTo>
                  <a:cubicBezTo>
                    <a:pt x="1" y="8078"/>
                    <a:pt x="125" y="8257"/>
                    <a:pt x="254" y="8257"/>
                  </a:cubicBezTo>
                  <a:cubicBezTo>
                    <a:pt x="293" y="8257"/>
                    <a:pt x="332" y="8241"/>
                    <a:pt x="365" y="8203"/>
                  </a:cubicBezTo>
                  <a:cubicBezTo>
                    <a:pt x="2530" y="5767"/>
                    <a:pt x="4422" y="3108"/>
                    <a:pt x="5995" y="264"/>
                  </a:cubicBezTo>
                  <a:cubicBezTo>
                    <a:pt x="6068" y="130"/>
                    <a:pt x="5948" y="0"/>
                    <a:pt x="5831"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37;p38">
              <a:extLst>
                <a:ext uri="{FF2B5EF4-FFF2-40B4-BE49-F238E27FC236}">
                  <a16:creationId xmlns:a16="http://schemas.microsoft.com/office/drawing/2014/main" id="{B958E7EF-014F-4B17-AE72-C3CE23A8AF80}"/>
                </a:ext>
              </a:extLst>
            </p:cNvPr>
            <p:cNvSpPr/>
            <p:nvPr/>
          </p:nvSpPr>
          <p:spPr>
            <a:xfrm>
              <a:off x="2832800" y="2521525"/>
              <a:ext cx="9250" cy="207975"/>
            </a:xfrm>
            <a:custGeom>
              <a:avLst/>
              <a:gdLst/>
              <a:ahLst/>
              <a:cxnLst/>
              <a:rect l="l" t="t" r="r" b="b"/>
              <a:pathLst>
                <a:path w="370" h="8319" extrusionOk="0">
                  <a:moveTo>
                    <a:pt x="190" y="1"/>
                  </a:moveTo>
                  <a:cubicBezTo>
                    <a:pt x="100" y="1"/>
                    <a:pt x="10" y="59"/>
                    <a:pt x="10" y="175"/>
                  </a:cubicBezTo>
                  <a:lnTo>
                    <a:pt x="1" y="8144"/>
                  </a:lnTo>
                  <a:cubicBezTo>
                    <a:pt x="1" y="8261"/>
                    <a:pt x="88" y="8319"/>
                    <a:pt x="175" y="8319"/>
                  </a:cubicBezTo>
                  <a:cubicBezTo>
                    <a:pt x="263" y="8319"/>
                    <a:pt x="350" y="8261"/>
                    <a:pt x="350" y="8144"/>
                  </a:cubicBezTo>
                  <a:lnTo>
                    <a:pt x="370" y="175"/>
                  </a:lnTo>
                  <a:cubicBezTo>
                    <a:pt x="370" y="59"/>
                    <a:pt x="280" y="1"/>
                    <a:pt x="19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38;p38">
              <a:extLst>
                <a:ext uri="{FF2B5EF4-FFF2-40B4-BE49-F238E27FC236}">
                  <a16:creationId xmlns:a16="http://schemas.microsoft.com/office/drawing/2014/main" id="{622A4866-2DB2-4929-B45E-FF8A455FBBE1}"/>
                </a:ext>
              </a:extLst>
            </p:cNvPr>
            <p:cNvSpPr/>
            <p:nvPr/>
          </p:nvSpPr>
          <p:spPr>
            <a:xfrm>
              <a:off x="1392400" y="3922400"/>
              <a:ext cx="495025" cy="583375"/>
            </a:xfrm>
            <a:custGeom>
              <a:avLst/>
              <a:gdLst/>
              <a:ahLst/>
              <a:cxnLst/>
              <a:rect l="l" t="t" r="r" b="b"/>
              <a:pathLst>
                <a:path w="19801" h="23335" fill="none" extrusionOk="0">
                  <a:moveTo>
                    <a:pt x="689" y="0"/>
                  </a:moveTo>
                  <a:cubicBezTo>
                    <a:pt x="0" y="12978"/>
                    <a:pt x="6270" y="23062"/>
                    <a:pt x="19801" y="23334"/>
                  </a:cubicBez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39;p38">
              <a:extLst>
                <a:ext uri="{FF2B5EF4-FFF2-40B4-BE49-F238E27FC236}">
                  <a16:creationId xmlns:a16="http://schemas.microsoft.com/office/drawing/2014/main" id="{9703F8CF-A565-416C-920B-23C54BB306AB}"/>
                </a:ext>
              </a:extLst>
            </p:cNvPr>
            <p:cNvSpPr/>
            <p:nvPr/>
          </p:nvSpPr>
          <p:spPr>
            <a:xfrm>
              <a:off x="1839850" y="4467400"/>
              <a:ext cx="59000" cy="76700"/>
            </a:xfrm>
            <a:custGeom>
              <a:avLst/>
              <a:gdLst/>
              <a:ahLst/>
              <a:cxnLst/>
              <a:rect l="l" t="t" r="r" b="b"/>
              <a:pathLst>
                <a:path w="2360" h="3068" fill="none" extrusionOk="0">
                  <a:moveTo>
                    <a:pt x="1" y="1"/>
                  </a:moveTo>
                  <a:lnTo>
                    <a:pt x="2359" y="1602"/>
                  </a:lnTo>
                  <a:lnTo>
                    <a:pt x="1" y="3068"/>
                  </a:ln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497;p36">
            <a:extLst>
              <a:ext uri="{FF2B5EF4-FFF2-40B4-BE49-F238E27FC236}">
                <a16:creationId xmlns:a16="http://schemas.microsoft.com/office/drawing/2014/main" id="{FA5C3937-BF23-45E9-B8A4-8B9BE5B960DF}"/>
              </a:ext>
            </a:extLst>
          </p:cNvPr>
          <p:cNvGrpSpPr/>
          <p:nvPr/>
        </p:nvGrpSpPr>
        <p:grpSpPr>
          <a:xfrm>
            <a:off x="770552" y="4327250"/>
            <a:ext cx="418155" cy="631026"/>
            <a:chOff x="6639285" y="2995525"/>
            <a:chExt cx="969695" cy="1612978"/>
          </a:xfrm>
        </p:grpSpPr>
        <p:sp>
          <p:nvSpPr>
            <p:cNvPr id="229" name="Google Shape;498;p36">
              <a:extLst>
                <a:ext uri="{FF2B5EF4-FFF2-40B4-BE49-F238E27FC236}">
                  <a16:creationId xmlns:a16="http://schemas.microsoft.com/office/drawing/2014/main" id="{C7E2A74B-2B73-49F8-80E9-864896250D40}"/>
                </a:ext>
              </a:extLst>
            </p:cNvPr>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9;p36">
              <a:extLst>
                <a:ext uri="{FF2B5EF4-FFF2-40B4-BE49-F238E27FC236}">
                  <a16:creationId xmlns:a16="http://schemas.microsoft.com/office/drawing/2014/main" id="{606FC4B6-4B5B-492D-A8DC-9B54E3F6FED2}"/>
                </a:ext>
              </a:extLst>
            </p:cNvPr>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00;p36">
              <a:extLst>
                <a:ext uri="{FF2B5EF4-FFF2-40B4-BE49-F238E27FC236}">
                  <a16:creationId xmlns:a16="http://schemas.microsoft.com/office/drawing/2014/main" id="{14031A74-2751-4864-8D3D-5A6697F205E3}"/>
                </a:ext>
              </a:extLst>
            </p:cNvPr>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01;p36">
              <a:extLst>
                <a:ext uri="{FF2B5EF4-FFF2-40B4-BE49-F238E27FC236}">
                  <a16:creationId xmlns:a16="http://schemas.microsoft.com/office/drawing/2014/main" id="{0EF46455-8EE9-496B-9031-BAA40338EDAA}"/>
                </a:ext>
              </a:extLst>
            </p:cNvPr>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02;p36">
              <a:extLst>
                <a:ext uri="{FF2B5EF4-FFF2-40B4-BE49-F238E27FC236}">
                  <a16:creationId xmlns:a16="http://schemas.microsoft.com/office/drawing/2014/main" id="{E426ECCD-3E24-4775-AA43-634D704D9B2B}"/>
                </a:ext>
              </a:extLst>
            </p:cNvPr>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03;p36">
              <a:extLst>
                <a:ext uri="{FF2B5EF4-FFF2-40B4-BE49-F238E27FC236}">
                  <a16:creationId xmlns:a16="http://schemas.microsoft.com/office/drawing/2014/main" id="{6A8E6FD3-4F14-4875-86E2-F538E498C73C}"/>
                </a:ext>
              </a:extLst>
            </p:cNvPr>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317840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grpSp>
        <p:nvGrpSpPr>
          <p:cNvPr id="1351" name="Google Shape;1351;p45"/>
          <p:cNvGrpSpPr/>
          <p:nvPr/>
        </p:nvGrpSpPr>
        <p:grpSpPr>
          <a:xfrm>
            <a:off x="8639390" y="3039924"/>
            <a:ext cx="437075" cy="409525"/>
            <a:chOff x="2991025" y="3977000"/>
            <a:chExt cx="1097075" cy="1027925"/>
          </a:xfrm>
        </p:grpSpPr>
        <p:sp>
          <p:nvSpPr>
            <p:cNvPr id="1352" name="Google Shape;135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3" name="Google Shape;135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4" name="Google Shape;135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5" name="Google Shape;135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61" name="Google Shape;1361;p45"/>
          <p:cNvGrpSpPr/>
          <p:nvPr/>
        </p:nvGrpSpPr>
        <p:grpSpPr>
          <a:xfrm>
            <a:off x="523303" y="1140989"/>
            <a:ext cx="437075" cy="409525"/>
            <a:chOff x="2991025" y="3977000"/>
            <a:chExt cx="1097075" cy="1027925"/>
          </a:xfrm>
        </p:grpSpPr>
        <p:sp>
          <p:nvSpPr>
            <p:cNvPr id="1362" name="Google Shape;136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3" name="Google Shape;136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4" name="Google Shape;136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5" name="Google Shape;136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66" name="Google Shape;1366;p45"/>
          <p:cNvGrpSpPr/>
          <p:nvPr/>
        </p:nvGrpSpPr>
        <p:grpSpPr>
          <a:xfrm>
            <a:off x="8386800" y="3907501"/>
            <a:ext cx="695655" cy="651807"/>
            <a:chOff x="2991025" y="3977000"/>
            <a:chExt cx="1097075" cy="1027925"/>
          </a:xfrm>
        </p:grpSpPr>
        <p:sp>
          <p:nvSpPr>
            <p:cNvPr id="1367" name="Google Shape;136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8" name="Google Shape;136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9" name="Google Shape;136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0" name="Google Shape;137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76" name="Google Shape;1376;p45"/>
          <p:cNvGrpSpPr/>
          <p:nvPr/>
        </p:nvGrpSpPr>
        <p:grpSpPr>
          <a:xfrm>
            <a:off x="291180" y="208269"/>
            <a:ext cx="437075" cy="409525"/>
            <a:chOff x="2991025" y="3977000"/>
            <a:chExt cx="1097075" cy="1027925"/>
          </a:xfrm>
        </p:grpSpPr>
        <p:sp>
          <p:nvSpPr>
            <p:cNvPr id="1377" name="Google Shape;137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8" name="Google Shape;137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9" name="Google Shape;137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0" name="Google Shape;138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86" name="Google Shape;1386;p45"/>
          <p:cNvGrpSpPr/>
          <p:nvPr/>
        </p:nvGrpSpPr>
        <p:grpSpPr>
          <a:xfrm>
            <a:off x="8089028" y="308070"/>
            <a:ext cx="795700" cy="975275"/>
            <a:chOff x="5704900" y="2237375"/>
            <a:chExt cx="795700" cy="975275"/>
          </a:xfrm>
        </p:grpSpPr>
        <p:sp>
          <p:nvSpPr>
            <p:cNvPr id="1387" name="Google Shape;1387;p45"/>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8" name="Google Shape;1388;p45"/>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9" name="Google Shape;1389;p45"/>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0" name="Google Shape;1390;p45"/>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1" name="Google Shape;1391;p45"/>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2" name="Google Shape;1392;p45"/>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3" name="Google Shape;1393;p45"/>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4" name="Google Shape;1394;p45"/>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5" name="Google Shape;1395;p45"/>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6" name="Google Shape;1396;p45"/>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7" name="Google Shape;1397;p45"/>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8" name="Google Shape;1398;p45"/>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9" name="Google Shape;1399;p45"/>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00" name="Google Shape;1400;p45"/>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01" name="Google Shape;1401;p45"/>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6" name="Google Shape;890;p41">
            <a:extLst>
              <a:ext uri="{FF2B5EF4-FFF2-40B4-BE49-F238E27FC236}">
                <a16:creationId xmlns:a16="http://schemas.microsoft.com/office/drawing/2014/main" id="{69058103-69CD-4D64-9806-9ABB51E6D2BC}"/>
              </a:ext>
            </a:extLst>
          </p:cNvPr>
          <p:cNvSpPr txBox="1">
            <a:spLocks/>
          </p:cNvSpPr>
          <p:nvPr/>
        </p:nvSpPr>
        <p:spPr>
          <a:xfrm>
            <a:off x="487091" y="563253"/>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b="1" dirty="0">
                <a:solidFill>
                  <a:schemeClr val="accent3"/>
                </a:solidFill>
                <a:latin typeface="+mj-lt"/>
              </a:rPr>
              <a:t>Từ trường của Trái Đất ảnh hưởng đến đời sống con người và các sinh vật khác </a:t>
            </a:r>
          </a:p>
        </p:txBody>
      </p:sp>
      <p:pic>
        <p:nvPicPr>
          <p:cNvPr id="5124" name="Picture 4" descr="Bạn biết gì về “cá hồi lội ngược dòng”: chỉ là cách ví von hay hành trình  “trầy da tróc vảy” đích thực?">
            <a:extLst>
              <a:ext uri="{FF2B5EF4-FFF2-40B4-BE49-F238E27FC236}">
                <a16:creationId xmlns:a16="http://schemas.microsoft.com/office/drawing/2014/main" id="{709519F0-3220-4705-B46C-B74F5FE4D7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2180" y="1816628"/>
            <a:ext cx="3121586" cy="2373190"/>
          </a:xfrm>
          <a:prstGeom prst="roundRect">
            <a:avLst/>
          </a:prstGeom>
          <a:noFill/>
          <a:ln w="38100">
            <a:solidFill>
              <a:schemeClr val="accent6"/>
            </a:solidFill>
          </a:ln>
          <a:extLst>
            <a:ext uri="{909E8E84-426E-40DD-AFC4-6F175D3DCCD1}">
              <a14:hiddenFill xmlns:a14="http://schemas.microsoft.com/office/drawing/2010/main">
                <a:solidFill>
                  <a:srgbClr val="FFFFFF"/>
                </a:solidFill>
              </a14:hiddenFill>
            </a:ext>
          </a:extLst>
        </p:spPr>
      </p:pic>
      <p:sp>
        <p:nvSpPr>
          <p:cNvPr id="69" name="TextBox 68">
            <a:extLst>
              <a:ext uri="{FF2B5EF4-FFF2-40B4-BE49-F238E27FC236}">
                <a16:creationId xmlns:a16="http://schemas.microsoft.com/office/drawing/2014/main" id="{C5D0B99C-4232-42CD-B791-0A62BEA3C10A}"/>
              </a:ext>
            </a:extLst>
          </p:cNvPr>
          <p:cNvSpPr txBox="1"/>
          <p:nvPr/>
        </p:nvSpPr>
        <p:spPr>
          <a:xfrm>
            <a:off x="1071800" y="4298455"/>
            <a:ext cx="2425266" cy="369332"/>
          </a:xfrm>
          <a:prstGeom prst="rect">
            <a:avLst/>
          </a:prstGeom>
          <a:noFill/>
        </p:spPr>
        <p:txBody>
          <a:bodyPr wrap="square" rtlCol="0">
            <a:spAutoFit/>
          </a:bodyPr>
          <a:lstStyle/>
          <a:p>
            <a:r>
              <a:rPr lang="vi-VN" sz="1800" b="1" i="1" dirty="0">
                <a:solidFill>
                  <a:schemeClr val="accent6"/>
                </a:solidFill>
                <a:latin typeface="+mj-lt"/>
              </a:rPr>
              <a:t>Cuộc di cư của cá hồi </a:t>
            </a:r>
            <a:endParaRPr lang="en-US" sz="1800" b="1" i="1" dirty="0">
              <a:solidFill>
                <a:schemeClr val="accent6"/>
              </a:solidFill>
              <a:latin typeface="+mj-lt"/>
            </a:endParaRPr>
          </a:p>
        </p:txBody>
      </p:sp>
      <p:sp>
        <p:nvSpPr>
          <p:cNvPr id="70" name="TextBox 69">
            <a:extLst>
              <a:ext uri="{FF2B5EF4-FFF2-40B4-BE49-F238E27FC236}">
                <a16:creationId xmlns:a16="http://schemas.microsoft.com/office/drawing/2014/main" id="{EAA40597-F2E2-4EB6-B273-528AF4B42352}"/>
              </a:ext>
            </a:extLst>
          </p:cNvPr>
          <p:cNvSpPr txBox="1"/>
          <p:nvPr/>
        </p:nvSpPr>
        <p:spPr>
          <a:xfrm>
            <a:off x="3969088" y="1536400"/>
            <a:ext cx="4484072" cy="3149195"/>
          </a:xfrm>
          <a:prstGeom prst="rect">
            <a:avLst/>
          </a:prstGeom>
          <a:noFill/>
        </p:spPr>
        <p:txBody>
          <a:bodyPr wrap="square" rtlCol="0">
            <a:spAutoFit/>
          </a:bodyPr>
          <a:lstStyle/>
          <a:p>
            <a:pPr algn="just">
              <a:lnSpc>
                <a:spcPct val="114000"/>
              </a:lnSpc>
            </a:pPr>
            <a:r>
              <a:rPr lang="vi-VN" sz="2200" b="1" i="1" dirty="0">
                <a:solidFill>
                  <a:schemeClr val="accent6"/>
                </a:solidFill>
                <a:latin typeface="+mj-lt"/>
              </a:rPr>
              <a:t>Cá hồi được sinh ra ở vùng nước ngọt. Ít lâu sau, đàn cá hồi con đổ ra biển và bơi đi rất xa để kiếm ăn. Sau thời gian dài sinh sống và trưởng thành giữa biển khơi, chúng lại quay về nơi sinh ra. Cuộc hành trình dài hàng nghìn kilômét, nhưng chúng không hề bị lạc đường. </a:t>
            </a:r>
            <a:endParaRPr lang="en-US" sz="2200" b="1" i="1" dirty="0">
              <a:solidFill>
                <a:schemeClr val="accent6"/>
              </a:solidFill>
              <a:latin typeface="+mj-lt"/>
            </a:endParaRPr>
          </a:p>
        </p:txBody>
      </p:sp>
    </p:spTree>
    <p:extLst>
      <p:ext uri="{BB962C8B-B14F-4D97-AF65-F5344CB8AC3E}">
        <p14:creationId xmlns:p14="http://schemas.microsoft.com/office/powerpoint/2010/main" val="3861018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animEffect transition="in" filter="circle(in)">
                                      <p:cBhvr>
                                        <p:cTn id="7" dur="2000"/>
                                        <p:tgtEl>
                                          <p:spTgt spid="512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circle(in)">
                                      <p:cBhvr>
                                        <p:cTn id="10" dur="2000"/>
                                        <p:tgtEl>
                                          <p:spTgt spid="69"/>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1000"/>
                                        <p:tgtEl>
                                          <p:spTgt spid="70"/>
                                        </p:tgtEl>
                                      </p:cBhvr>
                                    </p:animEffect>
                                    <p:anim calcmode="lin" valueType="num">
                                      <p:cBhvr>
                                        <p:cTn id="16" dur="1000" fill="hold"/>
                                        <p:tgtEl>
                                          <p:spTgt spid="70"/>
                                        </p:tgtEl>
                                        <p:attrNameLst>
                                          <p:attrName>ppt_x</p:attrName>
                                        </p:attrNameLst>
                                      </p:cBhvr>
                                      <p:tavLst>
                                        <p:tav tm="0">
                                          <p:val>
                                            <p:strVal val="#ppt_x"/>
                                          </p:val>
                                        </p:tav>
                                        <p:tav tm="100000">
                                          <p:val>
                                            <p:strVal val="#ppt_x"/>
                                          </p:val>
                                        </p:tav>
                                      </p:tavLst>
                                    </p:anim>
                                    <p:anim calcmode="lin" valueType="num">
                                      <p:cBhvr>
                                        <p:cTn id="17" dur="1000" fill="hold"/>
                                        <p:tgtEl>
                                          <p:spTgt spid="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grpSp>
        <p:nvGrpSpPr>
          <p:cNvPr id="1351" name="Google Shape;1351;p45"/>
          <p:cNvGrpSpPr/>
          <p:nvPr/>
        </p:nvGrpSpPr>
        <p:grpSpPr>
          <a:xfrm>
            <a:off x="8639390" y="3039924"/>
            <a:ext cx="437075" cy="409525"/>
            <a:chOff x="2991025" y="3977000"/>
            <a:chExt cx="1097075" cy="1027925"/>
          </a:xfrm>
        </p:grpSpPr>
        <p:sp>
          <p:nvSpPr>
            <p:cNvPr id="1352" name="Google Shape;135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45"/>
          <p:cNvGrpSpPr/>
          <p:nvPr/>
        </p:nvGrpSpPr>
        <p:grpSpPr>
          <a:xfrm>
            <a:off x="523303" y="1140989"/>
            <a:ext cx="437075" cy="409525"/>
            <a:chOff x="2991025" y="3977000"/>
            <a:chExt cx="1097075" cy="1027925"/>
          </a:xfrm>
        </p:grpSpPr>
        <p:sp>
          <p:nvSpPr>
            <p:cNvPr id="1362" name="Google Shape;136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45"/>
          <p:cNvGrpSpPr/>
          <p:nvPr/>
        </p:nvGrpSpPr>
        <p:grpSpPr>
          <a:xfrm>
            <a:off x="8386800" y="3907501"/>
            <a:ext cx="695655" cy="651807"/>
            <a:chOff x="2991025" y="3977000"/>
            <a:chExt cx="1097075" cy="1027925"/>
          </a:xfrm>
        </p:grpSpPr>
        <p:sp>
          <p:nvSpPr>
            <p:cNvPr id="1367" name="Google Shape;136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5"/>
          <p:cNvGrpSpPr/>
          <p:nvPr/>
        </p:nvGrpSpPr>
        <p:grpSpPr>
          <a:xfrm>
            <a:off x="291180" y="208269"/>
            <a:ext cx="437075" cy="409525"/>
            <a:chOff x="2991025" y="3977000"/>
            <a:chExt cx="1097075" cy="1027925"/>
          </a:xfrm>
        </p:grpSpPr>
        <p:sp>
          <p:nvSpPr>
            <p:cNvPr id="1377" name="Google Shape;137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5"/>
          <p:cNvGrpSpPr/>
          <p:nvPr/>
        </p:nvGrpSpPr>
        <p:grpSpPr>
          <a:xfrm>
            <a:off x="8089028" y="308070"/>
            <a:ext cx="795700" cy="975275"/>
            <a:chOff x="5704900" y="2237375"/>
            <a:chExt cx="795700" cy="975275"/>
          </a:xfrm>
        </p:grpSpPr>
        <p:sp>
          <p:nvSpPr>
            <p:cNvPr id="1387" name="Google Shape;1387;p45"/>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5"/>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5"/>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5"/>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5"/>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5"/>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5"/>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5"/>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5"/>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5"/>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5"/>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TextBox 68">
            <a:extLst>
              <a:ext uri="{FF2B5EF4-FFF2-40B4-BE49-F238E27FC236}">
                <a16:creationId xmlns:a16="http://schemas.microsoft.com/office/drawing/2014/main" id="{C5D0B99C-4232-42CD-B791-0A62BEA3C10A}"/>
              </a:ext>
            </a:extLst>
          </p:cNvPr>
          <p:cNvSpPr txBox="1"/>
          <p:nvPr/>
        </p:nvSpPr>
        <p:spPr>
          <a:xfrm>
            <a:off x="5560227" y="4241693"/>
            <a:ext cx="2425266" cy="369332"/>
          </a:xfrm>
          <a:prstGeom prst="rect">
            <a:avLst/>
          </a:prstGeom>
          <a:noFill/>
        </p:spPr>
        <p:txBody>
          <a:bodyPr wrap="square" rtlCol="0">
            <a:spAutoFit/>
          </a:bodyPr>
          <a:lstStyle/>
          <a:p>
            <a:r>
              <a:rPr lang="vi-VN" sz="1800" b="1" i="1" dirty="0">
                <a:solidFill>
                  <a:schemeClr val="accent6"/>
                </a:solidFill>
                <a:latin typeface="+mj-lt"/>
              </a:rPr>
              <a:t>Chim nhạn biển di trú</a:t>
            </a:r>
            <a:endParaRPr lang="en-US" sz="1800" b="1" i="1" dirty="0">
              <a:solidFill>
                <a:schemeClr val="accent6"/>
              </a:solidFill>
              <a:latin typeface="+mj-lt"/>
            </a:endParaRPr>
          </a:p>
        </p:txBody>
      </p:sp>
      <p:pic>
        <p:nvPicPr>
          <p:cNvPr id="7172" name="Picture 4" descr="Ðàn Chim Di Cư | Gia Đình Phật Tử Việt Nam Trên Thế Giới">
            <a:extLst>
              <a:ext uri="{FF2B5EF4-FFF2-40B4-BE49-F238E27FC236}">
                <a16:creationId xmlns:a16="http://schemas.microsoft.com/office/drawing/2014/main" id="{948C4533-70C1-4966-BB72-9CF2CD92C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7642" y="1792787"/>
            <a:ext cx="2810436" cy="2256133"/>
          </a:xfrm>
          <a:prstGeom prst="roundRect">
            <a:avLst/>
          </a:prstGeom>
          <a:noFill/>
          <a:ln w="28575">
            <a:solidFill>
              <a:schemeClr val="accent6"/>
            </a:solidFill>
          </a:ln>
          <a:extLst>
            <a:ext uri="{909E8E84-426E-40DD-AFC4-6F175D3DCCD1}">
              <a14:hiddenFill xmlns:a14="http://schemas.microsoft.com/office/drawing/2010/main">
                <a:solidFill>
                  <a:srgbClr val="FFFFFF"/>
                </a:solidFill>
              </a14:hiddenFill>
            </a:ext>
          </a:extLst>
        </p:spPr>
      </p:pic>
      <p:sp>
        <p:nvSpPr>
          <p:cNvPr id="44" name="TextBox 43">
            <a:extLst>
              <a:ext uri="{FF2B5EF4-FFF2-40B4-BE49-F238E27FC236}">
                <a16:creationId xmlns:a16="http://schemas.microsoft.com/office/drawing/2014/main" id="{03DB4604-0AF4-4C3F-9DA4-8E7566ECBAD3}"/>
              </a:ext>
            </a:extLst>
          </p:cNvPr>
          <p:cNvSpPr txBox="1"/>
          <p:nvPr/>
        </p:nvSpPr>
        <p:spPr>
          <a:xfrm>
            <a:off x="794285" y="1659695"/>
            <a:ext cx="4265310" cy="3149195"/>
          </a:xfrm>
          <a:prstGeom prst="rect">
            <a:avLst/>
          </a:prstGeom>
          <a:noFill/>
        </p:spPr>
        <p:txBody>
          <a:bodyPr wrap="square" rtlCol="0">
            <a:spAutoFit/>
          </a:bodyPr>
          <a:lstStyle/>
          <a:p>
            <a:pPr algn="just">
              <a:lnSpc>
                <a:spcPct val="114000"/>
              </a:lnSpc>
            </a:pPr>
            <a:r>
              <a:rPr lang="vi-VN" sz="2200" b="1" i="1" dirty="0">
                <a:solidFill>
                  <a:schemeClr val="accent6"/>
                </a:solidFill>
                <a:latin typeface="+mj-lt"/>
              </a:rPr>
              <a:t>Có loài chim di trú (chim nhạn biển), suốt mùa hè Bắc bán cầu, chúng sống ở Bắc Băng Dương, gần Bắc cực. Sang mùa đông, chúng tránh rét bay đến tận Nam Băng Dương, gần Nam cực. Và khi Nan bán cầu sang đông chúng lại bay về Bắc cực.</a:t>
            </a:r>
            <a:endParaRPr lang="en-US" sz="2200" b="1" i="1" dirty="0">
              <a:solidFill>
                <a:schemeClr val="accent6"/>
              </a:solidFill>
              <a:latin typeface="+mj-lt"/>
            </a:endParaRPr>
          </a:p>
        </p:txBody>
      </p:sp>
      <p:sp>
        <p:nvSpPr>
          <p:cNvPr id="42" name="Google Shape;890;p41">
            <a:extLst>
              <a:ext uri="{FF2B5EF4-FFF2-40B4-BE49-F238E27FC236}">
                <a16:creationId xmlns:a16="http://schemas.microsoft.com/office/drawing/2014/main" id="{F8E9CFFC-E3F2-43D9-A43A-2796A791E6C0}"/>
              </a:ext>
            </a:extLst>
          </p:cNvPr>
          <p:cNvSpPr txBox="1">
            <a:spLocks/>
          </p:cNvSpPr>
          <p:nvPr/>
        </p:nvSpPr>
        <p:spPr>
          <a:xfrm>
            <a:off x="487091" y="563253"/>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b="1" dirty="0">
                <a:solidFill>
                  <a:schemeClr val="accent3"/>
                </a:solidFill>
                <a:latin typeface="+mj-lt"/>
              </a:rPr>
              <a:t>Từ trường của Trái Đất ảnh hưởng đến đời sống con người và các sinh vật khác </a:t>
            </a:r>
          </a:p>
        </p:txBody>
      </p:sp>
    </p:spTree>
    <p:extLst>
      <p:ext uri="{BB962C8B-B14F-4D97-AF65-F5344CB8AC3E}">
        <p14:creationId xmlns:p14="http://schemas.microsoft.com/office/powerpoint/2010/main" val="3921837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inVertical)">
                                      <p:cBhvr>
                                        <p:cTn id="7" dur="500"/>
                                        <p:tgtEl>
                                          <p:spTgt spid="717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barn(inVertical)">
                                      <p:cBhvr>
                                        <p:cTn id="10" dur="500"/>
                                        <p:tgtEl>
                                          <p:spTgt spid="6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left)">
                                      <p:cBhvr>
                                        <p:cTn id="1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4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490" name="Google Shape;490;p36"/>
          <p:cNvGrpSpPr/>
          <p:nvPr/>
        </p:nvGrpSpPr>
        <p:grpSpPr>
          <a:xfrm>
            <a:off x="60803" y="4081345"/>
            <a:ext cx="576723" cy="861497"/>
            <a:chOff x="6639285" y="2995525"/>
            <a:chExt cx="969695" cy="1612978"/>
          </a:xfrm>
        </p:grpSpPr>
        <p:sp>
          <p:nvSpPr>
            <p:cNvPr id="491" name="Google Shape;491;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 name="Google Shape;504;p36"/>
          <p:cNvGrpSpPr/>
          <p:nvPr/>
        </p:nvGrpSpPr>
        <p:grpSpPr>
          <a:xfrm>
            <a:off x="7731688" y="965844"/>
            <a:ext cx="695655" cy="651807"/>
            <a:chOff x="2991025" y="3977000"/>
            <a:chExt cx="1097075" cy="1027925"/>
          </a:xfrm>
        </p:grpSpPr>
        <p:sp>
          <p:nvSpPr>
            <p:cNvPr id="505" name="Google Shape;505;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36"/>
          <p:cNvGrpSpPr/>
          <p:nvPr/>
        </p:nvGrpSpPr>
        <p:grpSpPr>
          <a:xfrm>
            <a:off x="8427343" y="4219769"/>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TextBox 65">
            <a:extLst>
              <a:ext uri="{FF2B5EF4-FFF2-40B4-BE49-F238E27FC236}">
                <a16:creationId xmlns:a16="http://schemas.microsoft.com/office/drawing/2014/main" id="{220E6EB0-ABA1-4D22-8102-21F643DE7654}"/>
              </a:ext>
            </a:extLst>
          </p:cNvPr>
          <p:cNvSpPr txBox="1"/>
          <p:nvPr/>
        </p:nvSpPr>
        <p:spPr>
          <a:xfrm>
            <a:off x="3779817" y="1595188"/>
            <a:ext cx="4918508" cy="2806666"/>
          </a:xfrm>
          <a:prstGeom prst="rect">
            <a:avLst/>
          </a:prstGeom>
          <a:noFill/>
        </p:spPr>
        <p:txBody>
          <a:bodyPr wrap="square">
            <a:spAutoFit/>
          </a:bodyPr>
          <a:lstStyle/>
          <a:p>
            <a:pPr algn="just">
              <a:lnSpc>
                <a:spcPct val="150000"/>
              </a:lnSpc>
            </a:pPr>
            <a:r>
              <a:rPr lang="vi-VN" sz="2000" b="1" i="1" dirty="0">
                <a:solidFill>
                  <a:schemeClr val="accent6"/>
                </a:solidFill>
                <a:effectLst/>
                <a:latin typeface="+mj-lt"/>
              </a:rPr>
              <a:t>Nhiều thí nghiệm cho thấy ngay cả trong bóng đêm mù mịt cũng như ở nơi hoàn toàn xa lạ, tôm hùm gai cũng có thể tự xác định và tìm được đường về nhà. Chúng có khả năng này là do sở hữu magnetit – một loại khoáng chất được sử dụng trong la bàn.</a:t>
            </a:r>
            <a:endParaRPr lang="en-US" sz="2000" b="1" i="1" dirty="0">
              <a:solidFill>
                <a:schemeClr val="accent6"/>
              </a:solidFill>
              <a:latin typeface="+mj-lt"/>
            </a:endParaRPr>
          </a:p>
        </p:txBody>
      </p:sp>
      <p:pic>
        <p:nvPicPr>
          <p:cNvPr id="3074" name="Picture 2" descr="Ne phuc nhung loai biet tan dung tu truong trai dat-Hinh-5">
            <a:extLst>
              <a:ext uri="{FF2B5EF4-FFF2-40B4-BE49-F238E27FC236}">
                <a16:creationId xmlns:a16="http://schemas.microsoft.com/office/drawing/2014/main" id="{C160BFAB-96F2-42E9-8373-D318EC0F05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744827" y="1926165"/>
            <a:ext cx="2835846" cy="2080840"/>
          </a:xfrm>
          <a:prstGeom prst="roundRect">
            <a:avLst/>
          </a:prstGeom>
          <a:noFill/>
          <a:ln w="19050">
            <a:solidFill>
              <a:srgbClr val="00B0F0"/>
            </a:solidFill>
          </a:ln>
          <a:extLst>
            <a:ext uri="{909E8E84-426E-40DD-AFC4-6F175D3DCCD1}">
              <a14:hiddenFill xmlns:a14="http://schemas.microsoft.com/office/drawing/2010/main">
                <a:solidFill>
                  <a:srgbClr val="FFFFFF"/>
                </a:solidFill>
              </a14:hiddenFill>
            </a:ext>
          </a:extLst>
        </p:spPr>
      </p:pic>
      <p:sp>
        <p:nvSpPr>
          <p:cNvPr id="53" name="Google Shape;890;p41">
            <a:extLst>
              <a:ext uri="{FF2B5EF4-FFF2-40B4-BE49-F238E27FC236}">
                <a16:creationId xmlns:a16="http://schemas.microsoft.com/office/drawing/2014/main" id="{E91AECA3-41A5-41B3-A5A6-5CE8EC4FB669}"/>
              </a:ext>
            </a:extLst>
          </p:cNvPr>
          <p:cNvSpPr txBox="1">
            <a:spLocks/>
          </p:cNvSpPr>
          <p:nvPr/>
        </p:nvSpPr>
        <p:spPr>
          <a:xfrm>
            <a:off x="487091" y="563253"/>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b="1" dirty="0">
                <a:solidFill>
                  <a:schemeClr val="accent3"/>
                </a:solidFill>
                <a:latin typeface="+mj-lt"/>
              </a:rPr>
              <a:t>Từ trường của Trái Đất ảnh hưởng đến đời sống con người và các sinh vật khác </a:t>
            </a:r>
          </a:p>
        </p:txBody>
      </p:sp>
    </p:spTree>
    <p:extLst>
      <p:ext uri="{BB962C8B-B14F-4D97-AF65-F5344CB8AC3E}">
        <p14:creationId xmlns:p14="http://schemas.microsoft.com/office/powerpoint/2010/main" val="1936741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up)">
                                      <p:cBhvr>
                                        <p:cTn id="7" dur="500"/>
                                        <p:tgtEl>
                                          <p:spTgt spid="66"/>
                                        </p:tgtEl>
                                      </p:cBhvr>
                                    </p:animEffect>
                                  </p:childTnLst>
                                </p:cTn>
                              </p:par>
                              <p:par>
                                <p:cTn id="8" presetID="22" presetClass="entr" presetSubtype="1" fill="hold" nodeType="withEffect">
                                  <p:stCondLst>
                                    <p:cond delay="0"/>
                                  </p:stCondLst>
                                  <p:childTnLst>
                                    <p:set>
                                      <p:cBhvr>
                                        <p:cTn id="9" dur="1" fill="hold">
                                          <p:stCondLst>
                                            <p:cond delay="0"/>
                                          </p:stCondLst>
                                        </p:cTn>
                                        <p:tgtEl>
                                          <p:spTgt spid="3074"/>
                                        </p:tgtEl>
                                        <p:attrNameLst>
                                          <p:attrName>style.visibility</p:attrName>
                                        </p:attrNameLst>
                                      </p:cBhvr>
                                      <p:to>
                                        <p:strVal val="visible"/>
                                      </p:to>
                                    </p:set>
                                    <p:animEffect transition="in" filter="wipe(up)">
                                      <p:cBhvr>
                                        <p:cTn id="10"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grpSp>
        <p:nvGrpSpPr>
          <p:cNvPr id="490" name="Google Shape;490;p36"/>
          <p:cNvGrpSpPr/>
          <p:nvPr/>
        </p:nvGrpSpPr>
        <p:grpSpPr>
          <a:xfrm>
            <a:off x="10014" y="3528177"/>
            <a:ext cx="554566" cy="905189"/>
            <a:chOff x="6639285" y="2995525"/>
            <a:chExt cx="969695" cy="1612978"/>
          </a:xfrm>
        </p:grpSpPr>
        <p:sp>
          <p:nvSpPr>
            <p:cNvPr id="491" name="Google Shape;491;p36"/>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6"/>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6"/>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6"/>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6"/>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6"/>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36"/>
          <p:cNvGrpSpPr/>
          <p:nvPr/>
        </p:nvGrpSpPr>
        <p:grpSpPr>
          <a:xfrm>
            <a:off x="8427343" y="4219769"/>
            <a:ext cx="437075" cy="409525"/>
            <a:chOff x="2991025" y="3977000"/>
            <a:chExt cx="1097075" cy="1027925"/>
          </a:xfrm>
        </p:grpSpPr>
        <p:sp>
          <p:nvSpPr>
            <p:cNvPr id="520" name="Google Shape;520;p3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TextBox 65">
            <a:extLst>
              <a:ext uri="{FF2B5EF4-FFF2-40B4-BE49-F238E27FC236}">
                <a16:creationId xmlns:a16="http://schemas.microsoft.com/office/drawing/2014/main" id="{220E6EB0-ABA1-4D22-8102-21F643DE7654}"/>
              </a:ext>
            </a:extLst>
          </p:cNvPr>
          <p:cNvSpPr txBox="1"/>
          <p:nvPr/>
        </p:nvSpPr>
        <p:spPr>
          <a:xfrm>
            <a:off x="1915289" y="3669290"/>
            <a:ext cx="4623643" cy="960006"/>
          </a:xfrm>
          <a:prstGeom prst="rect">
            <a:avLst/>
          </a:prstGeom>
          <a:noFill/>
        </p:spPr>
        <p:txBody>
          <a:bodyPr wrap="square">
            <a:spAutoFit/>
          </a:bodyPr>
          <a:lstStyle/>
          <a:p>
            <a:pPr algn="ctr">
              <a:lnSpc>
                <a:spcPct val="150000"/>
              </a:lnSpc>
            </a:pPr>
            <a:r>
              <a:rPr lang="vi-VN" sz="2000" b="1" i="1" dirty="0">
                <a:solidFill>
                  <a:schemeClr val="accent6"/>
                </a:solidFill>
                <a:effectLst/>
                <a:latin typeface="+mj-lt"/>
              </a:rPr>
              <a:t>Từ trường giúp rùa biển xác định phương hướng dưới lòng biển cả rộng lớn</a:t>
            </a:r>
            <a:endParaRPr lang="en-US" sz="2000" b="1" i="1" dirty="0">
              <a:solidFill>
                <a:schemeClr val="accent6"/>
              </a:solidFill>
              <a:latin typeface="+mj-lt"/>
            </a:endParaRPr>
          </a:p>
        </p:txBody>
      </p:sp>
      <p:pic>
        <p:nvPicPr>
          <p:cNvPr id="4098" name="Picture 2" descr="Ne phuc nhung loai biet tan dung tu truong trai dat-Hinh-6">
            <a:extLst>
              <a:ext uri="{FF2B5EF4-FFF2-40B4-BE49-F238E27FC236}">
                <a16:creationId xmlns:a16="http://schemas.microsoft.com/office/drawing/2014/main" id="{4EE851DF-7A15-4125-87AD-6B26AD75C9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8015" y="1631308"/>
            <a:ext cx="2532871" cy="1899652"/>
          </a:xfrm>
          <a:prstGeom prst="roundRect">
            <a:avLst/>
          </a:prstGeom>
          <a:noFill/>
          <a:ln w="28575">
            <a:solidFill>
              <a:schemeClr val="accent6"/>
            </a:solidFill>
          </a:ln>
          <a:extLst>
            <a:ext uri="{909E8E84-426E-40DD-AFC4-6F175D3DCCD1}">
              <a14:hiddenFill xmlns:a14="http://schemas.microsoft.com/office/drawing/2010/main">
                <a:solidFill>
                  <a:srgbClr val="FFFFFF"/>
                </a:solidFill>
              </a14:hiddenFill>
            </a:ext>
          </a:extLst>
        </p:spPr>
      </p:pic>
      <p:grpSp>
        <p:nvGrpSpPr>
          <p:cNvPr id="53" name="Google Shape;814;p40">
            <a:extLst>
              <a:ext uri="{FF2B5EF4-FFF2-40B4-BE49-F238E27FC236}">
                <a16:creationId xmlns:a16="http://schemas.microsoft.com/office/drawing/2014/main" id="{A45EC540-0498-44B0-8E51-2065D5104E18}"/>
              </a:ext>
            </a:extLst>
          </p:cNvPr>
          <p:cNvGrpSpPr/>
          <p:nvPr/>
        </p:nvGrpSpPr>
        <p:grpSpPr>
          <a:xfrm>
            <a:off x="8045598" y="523699"/>
            <a:ext cx="695655" cy="651807"/>
            <a:chOff x="2991025" y="3977000"/>
            <a:chExt cx="1097075" cy="1027925"/>
          </a:xfrm>
        </p:grpSpPr>
        <p:sp>
          <p:nvSpPr>
            <p:cNvPr id="54" name="Google Shape;815;p40">
              <a:extLst>
                <a:ext uri="{FF2B5EF4-FFF2-40B4-BE49-F238E27FC236}">
                  <a16:creationId xmlns:a16="http://schemas.microsoft.com/office/drawing/2014/main" id="{3EABC8D2-D730-48C9-8AA3-2B245F7370CE}"/>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16;p40">
              <a:extLst>
                <a:ext uri="{FF2B5EF4-FFF2-40B4-BE49-F238E27FC236}">
                  <a16:creationId xmlns:a16="http://schemas.microsoft.com/office/drawing/2014/main" id="{1EDFB791-D3C1-4A4D-AAE2-6A5ED9816F22}"/>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17;p40">
              <a:extLst>
                <a:ext uri="{FF2B5EF4-FFF2-40B4-BE49-F238E27FC236}">
                  <a16:creationId xmlns:a16="http://schemas.microsoft.com/office/drawing/2014/main" id="{2AFB981B-9052-4AA8-B98F-FB1FFF34EFE1}"/>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18;p40">
              <a:extLst>
                <a:ext uri="{FF2B5EF4-FFF2-40B4-BE49-F238E27FC236}">
                  <a16:creationId xmlns:a16="http://schemas.microsoft.com/office/drawing/2014/main" id="{D66FCAAF-4C75-4631-8D14-32A8217D2E8F}"/>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878;p40">
            <a:extLst>
              <a:ext uri="{FF2B5EF4-FFF2-40B4-BE49-F238E27FC236}">
                <a16:creationId xmlns:a16="http://schemas.microsoft.com/office/drawing/2014/main" id="{39298925-E6C6-4360-9A4B-E0406117EF53}"/>
              </a:ext>
            </a:extLst>
          </p:cNvPr>
          <p:cNvGrpSpPr/>
          <p:nvPr/>
        </p:nvGrpSpPr>
        <p:grpSpPr>
          <a:xfrm>
            <a:off x="7046452" y="1235897"/>
            <a:ext cx="437075" cy="409525"/>
            <a:chOff x="2991025" y="3977000"/>
            <a:chExt cx="1097075" cy="1027925"/>
          </a:xfrm>
        </p:grpSpPr>
        <p:sp>
          <p:nvSpPr>
            <p:cNvPr id="59" name="Google Shape;879;p40">
              <a:extLst>
                <a:ext uri="{FF2B5EF4-FFF2-40B4-BE49-F238E27FC236}">
                  <a16:creationId xmlns:a16="http://schemas.microsoft.com/office/drawing/2014/main" id="{81ABC3E4-25B0-4ED2-94E0-5E486EF153E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80;p40">
              <a:extLst>
                <a:ext uri="{FF2B5EF4-FFF2-40B4-BE49-F238E27FC236}">
                  <a16:creationId xmlns:a16="http://schemas.microsoft.com/office/drawing/2014/main" id="{8BF9AD7E-C5C2-45B2-984C-643648827D19}"/>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81;p40">
              <a:extLst>
                <a:ext uri="{FF2B5EF4-FFF2-40B4-BE49-F238E27FC236}">
                  <a16:creationId xmlns:a16="http://schemas.microsoft.com/office/drawing/2014/main" id="{FEE37013-ADE4-4C1B-8121-FE05069BDA46}"/>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82;p40">
              <a:extLst>
                <a:ext uri="{FF2B5EF4-FFF2-40B4-BE49-F238E27FC236}">
                  <a16:creationId xmlns:a16="http://schemas.microsoft.com/office/drawing/2014/main" id="{476E9924-92F9-4DE6-A340-554536DF8B90}"/>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490;p36">
            <a:extLst>
              <a:ext uri="{FF2B5EF4-FFF2-40B4-BE49-F238E27FC236}">
                <a16:creationId xmlns:a16="http://schemas.microsoft.com/office/drawing/2014/main" id="{14892DB0-D479-4421-8944-CC1A98AC7AF7}"/>
              </a:ext>
            </a:extLst>
          </p:cNvPr>
          <p:cNvGrpSpPr/>
          <p:nvPr/>
        </p:nvGrpSpPr>
        <p:grpSpPr>
          <a:xfrm>
            <a:off x="304773" y="3767432"/>
            <a:ext cx="797508" cy="1046677"/>
            <a:chOff x="6639285" y="2995525"/>
            <a:chExt cx="969695" cy="1612978"/>
          </a:xfrm>
        </p:grpSpPr>
        <p:sp>
          <p:nvSpPr>
            <p:cNvPr id="64" name="Google Shape;491;p36">
              <a:extLst>
                <a:ext uri="{FF2B5EF4-FFF2-40B4-BE49-F238E27FC236}">
                  <a16:creationId xmlns:a16="http://schemas.microsoft.com/office/drawing/2014/main" id="{F27FDF0B-F256-4F36-9B1F-3F017EABF4AF}"/>
                </a:ext>
              </a:extLst>
            </p:cNvPr>
            <p:cNvSpPr/>
            <p:nvPr/>
          </p:nvSpPr>
          <p:spPr>
            <a:xfrm>
              <a:off x="7012877" y="4185512"/>
              <a:ext cx="222513" cy="422991"/>
            </a:xfrm>
            <a:custGeom>
              <a:avLst/>
              <a:gdLst/>
              <a:ahLst/>
              <a:cxnLst/>
              <a:rect l="l" t="t" r="r" b="b"/>
              <a:pathLst>
                <a:path w="4716" h="8965" extrusionOk="0">
                  <a:moveTo>
                    <a:pt x="0" y="1"/>
                  </a:moveTo>
                  <a:lnTo>
                    <a:pt x="0" y="7607"/>
                  </a:lnTo>
                  <a:cubicBezTo>
                    <a:pt x="45" y="8052"/>
                    <a:pt x="312" y="8408"/>
                    <a:pt x="712" y="8586"/>
                  </a:cubicBezTo>
                  <a:cubicBezTo>
                    <a:pt x="1224" y="8841"/>
                    <a:pt x="1776" y="8964"/>
                    <a:pt x="2325" y="8964"/>
                  </a:cubicBezTo>
                  <a:cubicBezTo>
                    <a:pt x="2922" y="8964"/>
                    <a:pt x="3515" y="8819"/>
                    <a:pt x="4048" y="8541"/>
                  </a:cubicBezTo>
                  <a:cubicBezTo>
                    <a:pt x="4448" y="8363"/>
                    <a:pt x="4715" y="8007"/>
                    <a:pt x="4715" y="7607"/>
                  </a:cubicBezTo>
                  <a:lnTo>
                    <a:pt x="4715" y="1"/>
                  </a:lnTo>
                  <a:cubicBezTo>
                    <a:pt x="4715" y="401"/>
                    <a:pt x="4448" y="801"/>
                    <a:pt x="4048" y="979"/>
                  </a:cubicBezTo>
                  <a:cubicBezTo>
                    <a:pt x="3537" y="1246"/>
                    <a:pt x="2969" y="1380"/>
                    <a:pt x="2397" y="1380"/>
                  </a:cubicBezTo>
                  <a:cubicBezTo>
                    <a:pt x="1824" y="1380"/>
                    <a:pt x="1246" y="1246"/>
                    <a:pt x="712" y="979"/>
                  </a:cubicBezTo>
                  <a:cubicBezTo>
                    <a:pt x="312" y="801"/>
                    <a:pt x="45" y="446"/>
                    <a:pt x="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92;p36">
              <a:extLst>
                <a:ext uri="{FF2B5EF4-FFF2-40B4-BE49-F238E27FC236}">
                  <a16:creationId xmlns:a16="http://schemas.microsoft.com/office/drawing/2014/main" id="{6223DF80-7EF1-48DD-9674-E3324C8BCEDE}"/>
                </a:ext>
              </a:extLst>
            </p:cNvPr>
            <p:cNvSpPr/>
            <p:nvPr/>
          </p:nvSpPr>
          <p:spPr>
            <a:xfrm>
              <a:off x="6639285" y="3480324"/>
              <a:ext cx="969695" cy="930345"/>
            </a:xfrm>
            <a:custGeom>
              <a:avLst/>
              <a:gdLst/>
              <a:ahLst/>
              <a:cxnLst/>
              <a:rect l="l" t="t" r="r" b="b"/>
              <a:pathLst>
                <a:path w="20552" h="19718" extrusionOk="0">
                  <a:moveTo>
                    <a:pt x="10276" y="1"/>
                  </a:moveTo>
                  <a:lnTo>
                    <a:pt x="1513" y="12055"/>
                  </a:lnTo>
                  <a:cubicBezTo>
                    <a:pt x="1" y="14057"/>
                    <a:pt x="757" y="16504"/>
                    <a:pt x="3648" y="18149"/>
                  </a:cubicBezTo>
                  <a:cubicBezTo>
                    <a:pt x="5500" y="19195"/>
                    <a:pt x="7896" y="19718"/>
                    <a:pt x="10293" y="19718"/>
                  </a:cubicBezTo>
                  <a:cubicBezTo>
                    <a:pt x="12789" y="19718"/>
                    <a:pt x="15287" y="19151"/>
                    <a:pt x="17170" y="18016"/>
                  </a:cubicBezTo>
                  <a:cubicBezTo>
                    <a:pt x="19928" y="16370"/>
                    <a:pt x="20551" y="13968"/>
                    <a:pt x="19083" y="11966"/>
                  </a:cubicBezTo>
                  <a:lnTo>
                    <a:pt x="10276"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93;p36">
              <a:extLst>
                <a:ext uri="{FF2B5EF4-FFF2-40B4-BE49-F238E27FC236}">
                  <a16:creationId xmlns:a16="http://schemas.microsoft.com/office/drawing/2014/main" id="{4CDB22C0-356F-4473-A6D6-6A3BC740DD53}"/>
                </a:ext>
              </a:extLst>
            </p:cNvPr>
            <p:cNvSpPr/>
            <p:nvPr/>
          </p:nvSpPr>
          <p:spPr>
            <a:xfrm>
              <a:off x="6782013" y="3480324"/>
              <a:ext cx="686317" cy="612429"/>
            </a:xfrm>
            <a:custGeom>
              <a:avLst/>
              <a:gdLst/>
              <a:ahLst/>
              <a:cxnLst/>
              <a:rect l="l" t="t" r="r" b="b"/>
              <a:pathLst>
                <a:path w="14546" h="12980" extrusionOk="0">
                  <a:moveTo>
                    <a:pt x="7251" y="1"/>
                  </a:moveTo>
                  <a:lnTo>
                    <a:pt x="0" y="9965"/>
                  </a:lnTo>
                  <a:cubicBezTo>
                    <a:pt x="490" y="10721"/>
                    <a:pt x="1157" y="11344"/>
                    <a:pt x="1957" y="11744"/>
                  </a:cubicBezTo>
                  <a:cubicBezTo>
                    <a:pt x="3431" y="12568"/>
                    <a:pt x="5338" y="12979"/>
                    <a:pt x="7245" y="12979"/>
                  </a:cubicBezTo>
                  <a:cubicBezTo>
                    <a:pt x="9252" y="12979"/>
                    <a:pt x="11261" y="12523"/>
                    <a:pt x="12766" y="11611"/>
                  </a:cubicBezTo>
                  <a:cubicBezTo>
                    <a:pt x="13478" y="11210"/>
                    <a:pt x="14101" y="10632"/>
                    <a:pt x="14546" y="9920"/>
                  </a:cubicBezTo>
                  <a:lnTo>
                    <a:pt x="725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94;p36">
              <a:extLst>
                <a:ext uri="{FF2B5EF4-FFF2-40B4-BE49-F238E27FC236}">
                  <a16:creationId xmlns:a16="http://schemas.microsoft.com/office/drawing/2014/main" id="{77DEC751-0451-43D1-A40F-11524E4BFA5B}"/>
                </a:ext>
              </a:extLst>
            </p:cNvPr>
            <p:cNvSpPr/>
            <p:nvPr/>
          </p:nvSpPr>
          <p:spPr>
            <a:xfrm>
              <a:off x="6735821" y="3243186"/>
              <a:ext cx="776577" cy="744634"/>
            </a:xfrm>
            <a:custGeom>
              <a:avLst/>
              <a:gdLst/>
              <a:ahLst/>
              <a:cxnLst/>
              <a:rect l="l" t="t" r="r" b="b"/>
              <a:pathLst>
                <a:path w="16459" h="15782" extrusionOk="0">
                  <a:moveTo>
                    <a:pt x="8230" y="1"/>
                  </a:moveTo>
                  <a:lnTo>
                    <a:pt x="1202" y="9653"/>
                  </a:lnTo>
                  <a:cubicBezTo>
                    <a:pt x="1" y="11299"/>
                    <a:pt x="579" y="13256"/>
                    <a:pt x="2936" y="14546"/>
                  </a:cubicBezTo>
                  <a:cubicBezTo>
                    <a:pt x="4410" y="15369"/>
                    <a:pt x="6317" y="15781"/>
                    <a:pt x="8224" y="15781"/>
                  </a:cubicBezTo>
                  <a:cubicBezTo>
                    <a:pt x="10231" y="15781"/>
                    <a:pt x="12240" y="15325"/>
                    <a:pt x="13745" y="14413"/>
                  </a:cubicBezTo>
                  <a:cubicBezTo>
                    <a:pt x="15970" y="13123"/>
                    <a:pt x="16459" y="11210"/>
                    <a:pt x="15302" y="9609"/>
                  </a:cubicBezTo>
                  <a:lnTo>
                    <a:pt x="8230"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95;p36">
              <a:extLst>
                <a:ext uri="{FF2B5EF4-FFF2-40B4-BE49-F238E27FC236}">
                  <a16:creationId xmlns:a16="http://schemas.microsoft.com/office/drawing/2014/main" id="{60704673-5D92-4443-A2F0-9A2C7028938A}"/>
                </a:ext>
              </a:extLst>
            </p:cNvPr>
            <p:cNvSpPr/>
            <p:nvPr/>
          </p:nvSpPr>
          <p:spPr>
            <a:xfrm>
              <a:off x="6897421" y="3243185"/>
              <a:ext cx="457576" cy="389916"/>
            </a:xfrm>
            <a:custGeom>
              <a:avLst/>
              <a:gdLst/>
              <a:ahLst/>
              <a:cxnLst/>
              <a:rect l="l" t="t" r="r" b="b"/>
              <a:pathLst>
                <a:path w="9698" h="8264" extrusionOk="0">
                  <a:moveTo>
                    <a:pt x="4805" y="1"/>
                  </a:moveTo>
                  <a:lnTo>
                    <a:pt x="1" y="6673"/>
                  </a:lnTo>
                  <a:cubicBezTo>
                    <a:pt x="223" y="6940"/>
                    <a:pt x="535" y="7162"/>
                    <a:pt x="846" y="7340"/>
                  </a:cubicBezTo>
                  <a:cubicBezTo>
                    <a:pt x="2092" y="7952"/>
                    <a:pt x="3456" y="8263"/>
                    <a:pt x="4822" y="8263"/>
                  </a:cubicBezTo>
                  <a:cubicBezTo>
                    <a:pt x="6236" y="8263"/>
                    <a:pt x="7652" y="7930"/>
                    <a:pt x="8942" y="7251"/>
                  </a:cubicBezTo>
                  <a:cubicBezTo>
                    <a:pt x="9208" y="7073"/>
                    <a:pt x="9475" y="6895"/>
                    <a:pt x="9698" y="6673"/>
                  </a:cubicBezTo>
                  <a:lnTo>
                    <a:pt x="480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96;p36">
              <a:extLst>
                <a:ext uri="{FF2B5EF4-FFF2-40B4-BE49-F238E27FC236}">
                  <a16:creationId xmlns:a16="http://schemas.microsoft.com/office/drawing/2014/main" id="{2CA39A16-90AA-4368-950E-09AF32416513}"/>
                </a:ext>
              </a:extLst>
            </p:cNvPr>
            <p:cNvSpPr/>
            <p:nvPr/>
          </p:nvSpPr>
          <p:spPr>
            <a:xfrm>
              <a:off x="6832356" y="2995525"/>
              <a:ext cx="583506" cy="560717"/>
            </a:xfrm>
            <a:custGeom>
              <a:avLst/>
              <a:gdLst/>
              <a:ahLst/>
              <a:cxnLst/>
              <a:rect l="l" t="t" r="r" b="b"/>
              <a:pathLst>
                <a:path w="12367" h="11884" extrusionOk="0">
                  <a:moveTo>
                    <a:pt x="6184" y="1"/>
                  </a:moveTo>
                  <a:lnTo>
                    <a:pt x="935" y="7251"/>
                  </a:lnTo>
                  <a:cubicBezTo>
                    <a:pt x="1" y="8452"/>
                    <a:pt x="446" y="9965"/>
                    <a:pt x="2180" y="10943"/>
                  </a:cubicBezTo>
                  <a:cubicBezTo>
                    <a:pt x="3308" y="11572"/>
                    <a:pt x="4741" y="11883"/>
                    <a:pt x="6172" y="11883"/>
                  </a:cubicBezTo>
                  <a:cubicBezTo>
                    <a:pt x="7677" y="11883"/>
                    <a:pt x="9180" y="11538"/>
                    <a:pt x="10321" y="10854"/>
                  </a:cubicBezTo>
                  <a:cubicBezTo>
                    <a:pt x="12011" y="9876"/>
                    <a:pt x="12367" y="8452"/>
                    <a:pt x="11477" y="7251"/>
                  </a:cubicBezTo>
                  <a:lnTo>
                    <a:pt x="6184"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890;p41">
            <a:extLst>
              <a:ext uri="{FF2B5EF4-FFF2-40B4-BE49-F238E27FC236}">
                <a16:creationId xmlns:a16="http://schemas.microsoft.com/office/drawing/2014/main" id="{C287F168-A004-45DF-90B6-6611CFC8248B}"/>
              </a:ext>
            </a:extLst>
          </p:cNvPr>
          <p:cNvSpPr txBox="1">
            <a:spLocks/>
          </p:cNvSpPr>
          <p:nvPr/>
        </p:nvSpPr>
        <p:spPr>
          <a:xfrm>
            <a:off x="487091" y="563253"/>
            <a:ext cx="7704000" cy="572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800" b="1" dirty="0">
                <a:solidFill>
                  <a:schemeClr val="accent3"/>
                </a:solidFill>
                <a:latin typeface="+mj-lt"/>
              </a:rPr>
              <a:t>Từ trường của Trái Đất ảnh hưởng đến đời sống con người và các sinh vật khác </a:t>
            </a:r>
          </a:p>
        </p:txBody>
      </p:sp>
    </p:spTree>
    <p:extLst>
      <p:ext uri="{BB962C8B-B14F-4D97-AF65-F5344CB8AC3E}">
        <p14:creationId xmlns:p14="http://schemas.microsoft.com/office/powerpoint/2010/main" val="3856066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barn(inVertical)">
                                      <p:cBhvr>
                                        <p:cTn id="7" dur="500"/>
                                        <p:tgtEl>
                                          <p:spTgt spid="409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barn(inVertical)">
                                      <p:cBhvr>
                                        <p:cTn id="1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26"/>
        <p:cNvGrpSpPr/>
        <p:nvPr/>
      </p:nvGrpSpPr>
      <p:grpSpPr>
        <a:xfrm>
          <a:off x="0" y="0"/>
          <a:ext cx="0" cy="0"/>
          <a:chOff x="0" y="0"/>
          <a:chExt cx="0" cy="0"/>
        </a:xfrm>
      </p:grpSpPr>
      <p:sp>
        <p:nvSpPr>
          <p:cNvPr id="1228" name="Google Shape;1228;p44"/>
          <p:cNvSpPr/>
          <p:nvPr/>
        </p:nvSpPr>
        <p:spPr>
          <a:xfrm>
            <a:off x="6000862" y="104660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1229" name="Google Shape;1229;p44"/>
          <p:cNvSpPr/>
          <p:nvPr/>
        </p:nvSpPr>
        <p:spPr>
          <a:xfrm>
            <a:off x="6006277" y="3435603"/>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w="9525" cap="flat" cmpd="sng">
            <a:solidFill>
              <a:schemeClr val="dk1"/>
            </a:solidFill>
            <a:prstDash val="solid"/>
            <a:round/>
            <a:headEnd type="none" w="med" len="med"/>
            <a:tailEnd type="none" w="med" len="med"/>
          </a:ln>
        </p:spPr>
      </p:sp>
      <p:grpSp>
        <p:nvGrpSpPr>
          <p:cNvPr id="1230" name="Google Shape;1230;p44"/>
          <p:cNvGrpSpPr/>
          <p:nvPr/>
        </p:nvGrpSpPr>
        <p:grpSpPr>
          <a:xfrm>
            <a:off x="5849077" y="1073500"/>
            <a:ext cx="2582328" cy="3312175"/>
            <a:chOff x="5849077" y="1073500"/>
            <a:chExt cx="2582328" cy="3312175"/>
          </a:xfrm>
        </p:grpSpPr>
        <p:grpSp>
          <p:nvGrpSpPr>
            <p:cNvPr id="1231" name="Google Shape;1231;p44"/>
            <p:cNvGrpSpPr/>
            <p:nvPr/>
          </p:nvGrpSpPr>
          <p:grpSpPr>
            <a:xfrm flipH="1">
              <a:off x="5849077" y="1073500"/>
              <a:ext cx="2582328" cy="3030716"/>
              <a:chOff x="976950" y="373100"/>
              <a:chExt cx="3257225" cy="3822800"/>
            </a:xfrm>
          </p:grpSpPr>
          <p:sp>
            <p:nvSpPr>
              <p:cNvPr id="1232" name="Google Shape;1232;p44"/>
              <p:cNvSpPr/>
              <p:nvPr/>
            </p:nvSpPr>
            <p:spPr>
              <a:xfrm>
                <a:off x="1170850" y="2249750"/>
                <a:ext cx="2869450" cy="1662000"/>
              </a:xfrm>
              <a:custGeom>
                <a:avLst/>
                <a:gdLst/>
                <a:ahLst/>
                <a:cxnLst/>
                <a:rect l="l" t="t" r="r" b="b"/>
                <a:pathLst>
                  <a:path w="114778" h="66480" extrusionOk="0">
                    <a:moveTo>
                      <a:pt x="57199" y="0"/>
                    </a:moveTo>
                    <a:lnTo>
                      <a:pt x="0" y="33245"/>
                    </a:lnTo>
                    <a:lnTo>
                      <a:pt x="57578" y="66479"/>
                    </a:lnTo>
                    <a:lnTo>
                      <a:pt x="114777" y="33235"/>
                    </a:lnTo>
                    <a:lnTo>
                      <a:pt x="57199" y="0"/>
                    </a:lnTo>
                    <a:close/>
                  </a:path>
                </a:pathLst>
              </a:custGeom>
              <a:solidFill>
                <a:srgbClr val="ABE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3" name="Google Shape;1233;p44"/>
              <p:cNvSpPr/>
              <p:nvPr/>
            </p:nvSpPr>
            <p:spPr>
              <a:xfrm>
                <a:off x="2610300" y="3080600"/>
                <a:ext cx="1430000" cy="1115300"/>
              </a:xfrm>
              <a:custGeom>
                <a:avLst/>
                <a:gdLst/>
                <a:ahLst/>
                <a:cxnLst/>
                <a:rect l="l" t="t" r="r" b="b"/>
                <a:pathLst>
                  <a:path w="57200" h="44612" extrusionOk="0">
                    <a:moveTo>
                      <a:pt x="57199" y="1"/>
                    </a:moveTo>
                    <a:lnTo>
                      <a:pt x="0" y="33245"/>
                    </a:lnTo>
                    <a:lnTo>
                      <a:pt x="0" y="44611"/>
                    </a:lnTo>
                    <a:lnTo>
                      <a:pt x="57199" y="11367"/>
                    </a:lnTo>
                    <a:lnTo>
                      <a:pt x="57199" y="1"/>
                    </a:lnTo>
                    <a:close/>
                  </a:path>
                </a:pathLst>
              </a:custGeom>
              <a:solidFill>
                <a:srgbClr val="914B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4" name="Google Shape;1234;p44"/>
              <p:cNvSpPr/>
              <p:nvPr/>
            </p:nvSpPr>
            <p:spPr>
              <a:xfrm>
                <a:off x="1170850" y="3080850"/>
                <a:ext cx="1439475" cy="1115050"/>
              </a:xfrm>
              <a:custGeom>
                <a:avLst/>
                <a:gdLst/>
                <a:ahLst/>
                <a:cxnLst/>
                <a:rect l="l" t="t" r="r" b="b"/>
                <a:pathLst>
                  <a:path w="57579" h="44602" extrusionOk="0">
                    <a:moveTo>
                      <a:pt x="0" y="1"/>
                    </a:moveTo>
                    <a:lnTo>
                      <a:pt x="0" y="11357"/>
                    </a:lnTo>
                    <a:lnTo>
                      <a:pt x="57578" y="44601"/>
                    </a:lnTo>
                    <a:lnTo>
                      <a:pt x="57578" y="33235"/>
                    </a:lnTo>
                    <a:lnTo>
                      <a:pt x="0" y="1"/>
                    </a:lnTo>
                    <a:close/>
                  </a:path>
                </a:pathLst>
              </a:custGeom>
              <a:solidFill>
                <a:srgbClr val="653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5" name="Google Shape;1235;p44"/>
              <p:cNvSpPr/>
              <p:nvPr/>
            </p:nvSpPr>
            <p:spPr>
              <a:xfrm>
                <a:off x="1170850" y="1965600"/>
                <a:ext cx="2869450" cy="1662000"/>
              </a:xfrm>
              <a:custGeom>
                <a:avLst/>
                <a:gdLst/>
                <a:ahLst/>
                <a:cxnLst/>
                <a:rect l="l" t="t" r="r" b="b"/>
                <a:pathLst>
                  <a:path w="114778" h="66480" extrusionOk="0">
                    <a:moveTo>
                      <a:pt x="57199" y="0"/>
                    </a:moveTo>
                    <a:lnTo>
                      <a:pt x="0" y="33235"/>
                    </a:lnTo>
                    <a:lnTo>
                      <a:pt x="57578" y="66479"/>
                    </a:lnTo>
                    <a:lnTo>
                      <a:pt x="114777" y="33235"/>
                    </a:lnTo>
                    <a:lnTo>
                      <a:pt x="57199"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6" name="Google Shape;1236;p44"/>
              <p:cNvSpPr/>
              <p:nvPr/>
            </p:nvSpPr>
            <p:spPr>
              <a:xfrm>
                <a:off x="2610300" y="2796450"/>
                <a:ext cx="1430000" cy="1115300"/>
              </a:xfrm>
              <a:custGeom>
                <a:avLst/>
                <a:gdLst/>
                <a:ahLst/>
                <a:cxnLst/>
                <a:rect l="l" t="t" r="r" b="b"/>
                <a:pathLst>
                  <a:path w="57200" h="44612" extrusionOk="0">
                    <a:moveTo>
                      <a:pt x="57199" y="1"/>
                    </a:moveTo>
                    <a:lnTo>
                      <a:pt x="0" y="33245"/>
                    </a:lnTo>
                    <a:lnTo>
                      <a:pt x="0" y="44611"/>
                    </a:lnTo>
                    <a:lnTo>
                      <a:pt x="57199" y="11367"/>
                    </a:lnTo>
                    <a:lnTo>
                      <a:pt x="57199"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7" name="Google Shape;1237;p44"/>
              <p:cNvSpPr/>
              <p:nvPr/>
            </p:nvSpPr>
            <p:spPr>
              <a:xfrm>
                <a:off x="1170850" y="2796450"/>
                <a:ext cx="1439475" cy="1115300"/>
              </a:xfrm>
              <a:custGeom>
                <a:avLst/>
                <a:gdLst/>
                <a:ahLst/>
                <a:cxnLst/>
                <a:rect l="l" t="t" r="r" b="b"/>
                <a:pathLst>
                  <a:path w="57579" h="44612" extrusionOk="0">
                    <a:moveTo>
                      <a:pt x="0" y="1"/>
                    </a:moveTo>
                    <a:lnTo>
                      <a:pt x="0" y="11377"/>
                    </a:lnTo>
                    <a:lnTo>
                      <a:pt x="57578" y="44611"/>
                    </a:lnTo>
                    <a:lnTo>
                      <a:pt x="57578" y="33245"/>
                    </a:lnTo>
                    <a:lnTo>
                      <a:pt x="0" y="1"/>
                    </a:lnTo>
                    <a:close/>
                  </a:path>
                </a:pathLst>
              </a:custGeom>
              <a:solidFill>
                <a:srgbClr val="653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8" name="Google Shape;1238;p44"/>
              <p:cNvSpPr/>
              <p:nvPr/>
            </p:nvSpPr>
            <p:spPr>
              <a:xfrm>
                <a:off x="1170850" y="2796450"/>
                <a:ext cx="2869450" cy="1399450"/>
              </a:xfrm>
              <a:custGeom>
                <a:avLst/>
                <a:gdLst/>
                <a:ahLst/>
                <a:cxnLst/>
                <a:rect l="l" t="t" r="r" b="b"/>
                <a:pathLst>
                  <a:path w="114778" h="55978" extrusionOk="0">
                    <a:moveTo>
                      <a:pt x="0" y="1"/>
                    </a:moveTo>
                    <a:lnTo>
                      <a:pt x="0" y="11377"/>
                    </a:lnTo>
                    <a:lnTo>
                      <a:pt x="0" y="22733"/>
                    </a:lnTo>
                    <a:lnTo>
                      <a:pt x="57578" y="55977"/>
                    </a:lnTo>
                    <a:lnTo>
                      <a:pt x="114777" y="22733"/>
                    </a:lnTo>
                    <a:lnTo>
                      <a:pt x="114777" y="11367"/>
                    </a:lnTo>
                    <a:lnTo>
                      <a:pt x="57578" y="44611"/>
                    </a:lnTo>
                    <a:lnTo>
                      <a:pt x="57578" y="33245"/>
                    </a:lnTo>
                    <a:lnTo>
                      <a:pt x="0"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9" name="Google Shape;1239;p44"/>
              <p:cNvSpPr/>
              <p:nvPr/>
            </p:nvSpPr>
            <p:spPr>
              <a:xfrm>
                <a:off x="1170850" y="1838925"/>
                <a:ext cx="2330975" cy="1351400"/>
              </a:xfrm>
              <a:custGeom>
                <a:avLst/>
                <a:gdLst/>
                <a:ahLst/>
                <a:cxnLst/>
                <a:rect l="l" t="t" r="r" b="b"/>
                <a:pathLst>
                  <a:path w="93239" h="54056" extrusionOk="0">
                    <a:moveTo>
                      <a:pt x="57199" y="1"/>
                    </a:moveTo>
                    <a:lnTo>
                      <a:pt x="0" y="33245"/>
                    </a:lnTo>
                    <a:lnTo>
                      <a:pt x="36040" y="54055"/>
                    </a:lnTo>
                    <a:lnTo>
                      <a:pt x="93239" y="20811"/>
                    </a:lnTo>
                    <a:lnTo>
                      <a:pt x="57199"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0" name="Google Shape;1240;p44"/>
              <p:cNvSpPr/>
              <p:nvPr/>
            </p:nvSpPr>
            <p:spPr>
              <a:xfrm>
                <a:off x="2071825" y="2359200"/>
                <a:ext cx="1430000" cy="957550"/>
              </a:xfrm>
              <a:custGeom>
                <a:avLst/>
                <a:gdLst/>
                <a:ahLst/>
                <a:cxnLst/>
                <a:rect l="l" t="t" r="r" b="b"/>
                <a:pathLst>
                  <a:path w="57200" h="38302" extrusionOk="0">
                    <a:moveTo>
                      <a:pt x="57200" y="0"/>
                    </a:moveTo>
                    <a:lnTo>
                      <a:pt x="1" y="33244"/>
                    </a:lnTo>
                    <a:lnTo>
                      <a:pt x="1" y="38301"/>
                    </a:lnTo>
                    <a:lnTo>
                      <a:pt x="57200" y="5067"/>
                    </a:lnTo>
                    <a:lnTo>
                      <a:pt x="5720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1" name="Google Shape;1241;p44"/>
              <p:cNvSpPr/>
              <p:nvPr/>
            </p:nvSpPr>
            <p:spPr>
              <a:xfrm>
                <a:off x="1170850" y="2670025"/>
                <a:ext cx="901000" cy="646725"/>
              </a:xfrm>
              <a:custGeom>
                <a:avLst/>
                <a:gdLst/>
                <a:ahLst/>
                <a:cxnLst/>
                <a:rect l="l" t="t" r="r" b="b"/>
                <a:pathLst>
                  <a:path w="36040" h="25869" extrusionOk="0">
                    <a:moveTo>
                      <a:pt x="0" y="1"/>
                    </a:moveTo>
                    <a:lnTo>
                      <a:pt x="0" y="5058"/>
                    </a:lnTo>
                    <a:lnTo>
                      <a:pt x="36040" y="25868"/>
                    </a:lnTo>
                    <a:lnTo>
                      <a:pt x="36040" y="20811"/>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2" name="Google Shape;1242;p44"/>
              <p:cNvSpPr/>
              <p:nvPr/>
            </p:nvSpPr>
            <p:spPr>
              <a:xfrm>
                <a:off x="2067080" y="3308046"/>
                <a:ext cx="549378" cy="603712"/>
              </a:xfrm>
              <a:custGeom>
                <a:avLst/>
                <a:gdLst/>
                <a:ahLst/>
                <a:cxnLst/>
                <a:rect l="l" t="t" r="r" b="b"/>
                <a:pathLst>
                  <a:path w="21540" h="23801" extrusionOk="0">
                    <a:moveTo>
                      <a:pt x="1" y="0"/>
                    </a:moveTo>
                    <a:lnTo>
                      <a:pt x="1" y="11366"/>
                    </a:lnTo>
                    <a:lnTo>
                      <a:pt x="21539" y="23800"/>
                    </a:lnTo>
                    <a:lnTo>
                      <a:pt x="21539" y="12434"/>
                    </a:lnTo>
                    <a:lnTo>
                      <a:pt x="1"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3" name="Google Shape;1243;p44"/>
              <p:cNvSpPr/>
              <p:nvPr/>
            </p:nvSpPr>
            <p:spPr>
              <a:xfrm>
                <a:off x="1174250" y="2400200"/>
                <a:ext cx="310125" cy="319125"/>
              </a:xfrm>
              <a:custGeom>
                <a:avLst/>
                <a:gdLst/>
                <a:ahLst/>
                <a:cxnLst/>
                <a:rect l="l" t="t" r="r" b="b"/>
                <a:pathLst>
                  <a:path w="12405" h="12765" extrusionOk="0">
                    <a:moveTo>
                      <a:pt x="6697" y="0"/>
                    </a:moveTo>
                    <a:cubicBezTo>
                      <a:pt x="6668" y="0"/>
                      <a:pt x="6639" y="10"/>
                      <a:pt x="6610" y="10"/>
                    </a:cubicBezTo>
                    <a:lnTo>
                      <a:pt x="6523" y="30"/>
                    </a:lnTo>
                    <a:lnTo>
                      <a:pt x="6494" y="39"/>
                    </a:lnTo>
                    <a:lnTo>
                      <a:pt x="6435" y="49"/>
                    </a:lnTo>
                    <a:lnTo>
                      <a:pt x="6397" y="59"/>
                    </a:lnTo>
                    <a:lnTo>
                      <a:pt x="6348" y="68"/>
                    </a:lnTo>
                    <a:lnTo>
                      <a:pt x="6309" y="78"/>
                    </a:lnTo>
                    <a:lnTo>
                      <a:pt x="6270" y="88"/>
                    </a:lnTo>
                    <a:lnTo>
                      <a:pt x="6261" y="88"/>
                    </a:lnTo>
                    <a:lnTo>
                      <a:pt x="6173" y="117"/>
                    </a:lnTo>
                    <a:lnTo>
                      <a:pt x="6154" y="117"/>
                    </a:lnTo>
                    <a:lnTo>
                      <a:pt x="6047" y="156"/>
                    </a:lnTo>
                    <a:lnTo>
                      <a:pt x="6018" y="165"/>
                    </a:lnTo>
                    <a:lnTo>
                      <a:pt x="5940" y="195"/>
                    </a:lnTo>
                    <a:lnTo>
                      <a:pt x="5902" y="204"/>
                    </a:lnTo>
                    <a:lnTo>
                      <a:pt x="5824" y="233"/>
                    </a:lnTo>
                    <a:lnTo>
                      <a:pt x="5804" y="243"/>
                    </a:lnTo>
                    <a:lnTo>
                      <a:pt x="5766" y="262"/>
                    </a:lnTo>
                    <a:lnTo>
                      <a:pt x="5746" y="272"/>
                    </a:lnTo>
                    <a:lnTo>
                      <a:pt x="5659" y="311"/>
                    </a:lnTo>
                    <a:lnTo>
                      <a:pt x="5639" y="321"/>
                    </a:lnTo>
                    <a:lnTo>
                      <a:pt x="5572" y="350"/>
                    </a:lnTo>
                    <a:lnTo>
                      <a:pt x="5542" y="360"/>
                    </a:lnTo>
                    <a:lnTo>
                      <a:pt x="5455" y="408"/>
                    </a:lnTo>
                    <a:lnTo>
                      <a:pt x="5445" y="408"/>
                    </a:lnTo>
                    <a:lnTo>
                      <a:pt x="5368" y="447"/>
                    </a:lnTo>
                    <a:lnTo>
                      <a:pt x="5339" y="466"/>
                    </a:lnTo>
                    <a:lnTo>
                      <a:pt x="5251" y="515"/>
                    </a:lnTo>
                    <a:cubicBezTo>
                      <a:pt x="5222" y="534"/>
                      <a:pt x="5183" y="554"/>
                      <a:pt x="5154" y="573"/>
                    </a:cubicBezTo>
                    <a:lnTo>
                      <a:pt x="5125" y="593"/>
                    </a:lnTo>
                    <a:lnTo>
                      <a:pt x="5067" y="631"/>
                    </a:lnTo>
                    <a:lnTo>
                      <a:pt x="5028" y="651"/>
                    </a:lnTo>
                    <a:lnTo>
                      <a:pt x="4970" y="690"/>
                    </a:lnTo>
                    <a:lnTo>
                      <a:pt x="4931" y="709"/>
                    </a:lnTo>
                    <a:lnTo>
                      <a:pt x="4873" y="748"/>
                    </a:lnTo>
                    <a:lnTo>
                      <a:pt x="4844" y="777"/>
                    </a:lnTo>
                    <a:lnTo>
                      <a:pt x="4776" y="816"/>
                    </a:lnTo>
                    <a:lnTo>
                      <a:pt x="4746" y="845"/>
                    </a:lnTo>
                    <a:cubicBezTo>
                      <a:pt x="4727" y="855"/>
                      <a:pt x="4698" y="874"/>
                      <a:pt x="4669" y="893"/>
                    </a:cubicBezTo>
                    <a:lnTo>
                      <a:pt x="4659" y="903"/>
                    </a:lnTo>
                    <a:cubicBezTo>
                      <a:pt x="4630" y="932"/>
                      <a:pt x="4601" y="952"/>
                      <a:pt x="4572" y="981"/>
                    </a:cubicBezTo>
                    <a:cubicBezTo>
                      <a:pt x="4562" y="981"/>
                      <a:pt x="4552" y="990"/>
                      <a:pt x="4543" y="1000"/>
                    </a:cubicBezTo>
                    <a:lnTo>
                      <a:pt x="4475" y="1049"/>
                    </a:lnTo>
                    <a:lnTo>
                      <a:pt x="4446" y="1078"/>
                    </a:lnTo>
                    <a:lnTo>
                      <a:pt x="4387" y="1117"/>
                    </a:lnTo>
                    <a:lnTo>
                      <a:pt x="4358" y="1146"/>
                    </a:lnTo>
                    <a:lnTo>
                      <a:pt x="4300" y="1194"/>
                    </a:lnTo>
                    <a:lnTo>
                      <a:pt x="4271" y="1223"/>
                    </a:lnTo>
                    <a:lnTo>
                      <a:pt x="4213" y="1272"/>
                    </a:lnTo>
                    <a:lnTo>
                      <a:pt x="4184" y="1301"/>
                    </a:lnTo>
                    <a:lnTo>
                      <a:pt x="4116" y="1359"/>
                    </a:lnTo>
                    <a:lnTo>
                      <a:pt x="4096" y="1379"/>
                    </a:lnTo>
                    <a:lnTo>
                      <a:pt x="4009" y="1456"/>
                    </a:lnTo>
                    <a:lnTo>
                      <a:pt x="3989" y="1485"/>
                    </a:lnTo>
                    <a:lnTo>
                      <a:pt x="3931" y="1534"/>
                    </a:lnTo>
                    <a:lnTo>
                      <a:pt x="3921" y="1544"/>
                    </a:lnTo>
                    <a:lnTo>
                      <a:pt x="3824" y="1641"/>
                    </a:lnTo>
                    <a:lnTo>
                      <a:pt x="3815" y="1650"/>
                    </a:lnTo>
                    <a:cubicBezTo>
                      <a:pt x="3786" y="1689"/>
                      <a:pt x="3756" y="1718"/>
                      <a:pt x="3727" y="1748"/>
                    </a:cubicBezTo>
                    <a:cubicBezTo>
                      <a:pt x="3718" y="1757"/>
                      <a:pt x="3708" y="1767"/>
                      <a:pt x="3689" y="1786"/>
                    </a:cubicBezTo>
                    <a:lnTo>
                      <a:pt x="3621" y="1854"/>
                    </a:lnTo>
                    <a:lnTo>
                      <a:pt x="3591" y="1893"/>
                    </a:lnTo>
                    <a:lnTo>
                      <a:pt x="3523" y="1971"/>
                    </a:lnTo>
                    <a:lnTo>
                      <a:pt x="3504" y="1990"/>
                    </a:lnTo>
                    <a:lnTo>
                      <a:pt x="3494" y="1990"/>
                    </a:lnTo>
                    <a:cubicBezTo>
                      <a:pt x="3446" y="2048"/>
                      <a:pt x="3397" y="2107"/>
                      <a:pt x="3349" y="2165"/>
                    </a:cubicBezTo>
                    <a:lnTo>
                      <a:pt x="3329" y="2184"/>
                    </a:lnTo>
                    <a:cubicBezTo>
                      <a:pt x="3291" y="2243"/>
                      <a:pt x="3242" y="2301"/>
                      <a:pt x="3193" y="2359"/>
                    </a:cubicBezTo>
                    <a:lnTo>
                      <a:pt x="3184" y="2378"/>
                    </a:lnTo>
                    <a:lnTo>
                      <a:pt x="3174" y="2388"/>
                    </a:lnTo>
                    <a:lnTo>
                      <a:pt x="3058" y="2534"/>
                    </a:lnTo>
                    <a:lnTo>
                      <a:pt x="3038" y="2573"/>
                    </a:lnTo>
                    <a:cubicBezTo>
                      <a:pt x="2999" y="2621"/>
                      <a:pt x="2961" y="2670"/>
                      <a:pt x="2922" y="2728"/>
                    </a:cubicBezTo>
                    <a:lnTo>
                      <a:pt x="2922" y="2738"/>
                    </a:lnTo>
                    <a:cubicBezTo>
                      <a:pt x="2893" y="2786"/>
                      <a:pt x="2854" y="2835"/>
                      <a:pt x="2825" y="2883"/>
                    </a:cubicBezTo>
                    <a:lnTo>
                      <a:pt x="2805" y="2912"/>
                    </a:lnTo>
                    <a:lnTo>
                      <a:pt x="2708" y="3058"/>
                    </a:lnTo>
                    <a:cubicBezTo>
                      <a:pt x="2708" y="3068"/>
                      <a:pt x="2708" y="3068"/>
                      <a:pt x="2708" y="3068"/>
                    </a:cubicBezTo>
                    <a:cubicBezTo>
                      <a:pt x="2698" y="3077"/>
                      <a:pt x="2698" y="3077"/>
                      <a:pt x="2689" y="3087"/>
                    </a:cubicBezTo>
                    <a:lnTo>
                      <a:pt x="2611" y="3213"/>
                    </a:lnTo>
                    <a:lnTo>
                      <a:pt x="2592" y="3242"/>
                    </a:lnTo>
                    <a:cubicBezTo>
                      <a:pt x="2563" y="3291"/>
                      <a:pt x="2533" y="3339"/>
                      <a:pt x="2504" y="3388"/>
                    </a:cubicBezTo>
                    <a:cubicBezTo>
                      <a:pt x="2504" y="3398"/>
                      <a:pt x="2504" y="3398"/>
                      <a:pt x="2504" y="3398"/>
                    </a:cubicBezTo>
                    <a:lnTo>
                      <a:pt x="2495" y="3417"/>
                    </a:lnTo>
                    <a:lnTo>
                      <a:pt x="2427" y="3543"/>
                    </a:lnTo>
                    <a:lnTo>
                      <a:pt x="2407" y="3582"/>
                    </a:lnTo>
                    <a:lnTo>
                      <a:pt x="2320" y="3728"/>
                    </a:lnTo>
                    <a:lnTo>
                      <a:pt x="2320" y="3737"/>
                    </a:lnTo>
                    <a:lnTo>
                      <a:pt x="2242" y="3873"/>
                    </a:lnTo>
                    <a:lnTo>
                      <a:pt x="2223" y="3912"/>
                    </a:lnTo>
                    <a:cubicBezTo>
                      <a:pt x="2203" y="3961"/>
                      <a:pt x="2184" y="4009"/>
                      <a:pt x="2155" y="4048"/>
                    </a:cubicBezTo>
                    <a:lnTo>
                      <a:pt x="2155" y="4067"/>
                    </a:lnTo>
                    <a:cubicBezTo>
                      <a:pt x="2135" y="4116"/>
                      <a:pt x="2106" y="4164"/>
                      <a:pt x="2087" y="4213"/>
                    </a:cubicBezTo>
                    <a:lnTo>
                      <a:pt x="2068" y="4252"/>
                    </a:lnTo>
                    <a:cubicBezTo>
                      <a:pt x="2048" y="4300"/>
                      <a:pt x="2029" y="4339"/>
                      <a:pt x="2009" y="4378"/>
                    </a:cubicBezTo>
                    <a:lnTo>
                      <a:pt x="2000" y="4397"/>
                    </a:lnTo>
                    <a:lnTo>
                      <a:pt x="2000" y="4407"/>
                    </a:lnTo>
                    <a:lnTo>
                      <a:pt x="1941" y="4562"/>
                    </a:lnTo>
                    <a:lnTo>
                      <a:pt x="1922" y="4601"/>
                    </a:lnTo>
                    <a:lnTo>
                      <a:pt x="1873" y="4727"/>
                    </a:lnTo>
                    <a:cubicBezTo>
                      <a:pt x="1873" y="4737"/>
                      <a:pt x="1864" y="4747"/>
                      <a:pt x="1864" y="4747"/>
                    </a:cubicBezTo>
                    <a:lnTo>
                      <a:pt x="1864" y="4757"/>
                    </a:lnTo>
                    <a:cubicBezTo>
                      <a:pt x="1844" y="4815"/>
                      <a:pt x="1825" y="4873"/>
                      <a:pt x="1805" y="4922"/>
                    </a:cubicBezTo>
                    <a:cubicBezTo>
                      <a:pt x="1805" y="4931"/>
                      <a:pt x="1796" y="4951"/>
                      <a:pt x="1786" y="4960"/>
                    </a:cubicBezTo>
                    <a:lnTo>
                      <a:pt x="1738" y="5106"/>
                    </a:lnTo>
                    <a:cubicBezTo>
                      <a:pt x="1738" y="5106"/>
                      <a:pt x="1738" y="5116"/>
                      <a:pt x="1738" y="5125"/>
                    </a:cubicBezTo>
                    <a:cubicBezTo>
                      <a:pt x="1718" y="5184"/>
                      <a:pt x="1699" y="5252"/>
                      <a:pt x="1679" y="5300"/>
                    </a:cubicBezTo>
                    <a:lnTo>
                      <a:pt x="1670" y="5339"/>
                    </a:lnTo>
                    <a:cubicBezTo>
                      <a:pt x="1650" y="5397"/>
                      <a:pt x="1631" y="5465"/>
                      <a:pt x="1611" y="5514"/>
                    </a:cubicBezTo>
                    <a:lnTo>
                      <a:pt x="1611" y="5523"/>
                    </a:lnTo>
                    <a:lnTo>
                      <a:pt x="1602" y="5591"/>
                    </a:lnTo>
                    <a:lnTo>
                      <a:pt x="1582" y="5630"/>
                    </a:lnTo>
                    <a:lnTo>
                      <a:pt x="1563" y="5737"/>
                    </a:lnTo>
                    <a:lnTo>
                      <a:pt x="1563" y="5747"/>
                    </a:lnTo>
                    <a:cubicBezTo>
                      <a:pt x="1553" y="5785"/>
                      <a:pt x="1543" y="5824"/>
                      <a:pt x="1534" y="5873"/>
                    </a:cubicBezTo>
                    <a:cubicBezTo>
                      <a:pt x="1534" y="5882"/>
                      <a:pt x="1534" y="5892"/>
                      <a:pt x="1524" y="5902"/>
                    </a:cubicBezTo>
                    <a:cubicBezTo>
                      <a:pt x="1514" y="5912"/>
                      <a:pt x="1514" y="5950"/>
                      <a:pt x="1505" y="5980"/>
                    </a:cubicBezTo>
                    <a:cubicBezTo>
                      <a:pt x="1495" y="6028"/>
                      <a:pt x="1495" y="6067"/>
                      <a:pt x="1485" y="6115"/>
                    </a:cubicBezTo>
                    <a:lnTo>
                      <a:pt x="1485" y="6135"/>
                    </a:lnTo>
                    <a:cubicBezTo>
                      <a:pt x="1475" y="6174"/>
                      <a:pt x="1466" y="6212"/>
                      <a:pt x="1466" y="6242"/>
                    </a:cubicBezTo>
                    <a:lnTo>
                      <a:pt x="1456" y="6290"/>
                    </a:lnTo>
                    <a:cubicBezTo>
                      <a:pt x="1456" y="6319"/>
                      <a:pt x="1446" y="6348"/>
                      <a:pt x="1437" y="6377"/>
                    </a:cubicBezTo>
                    <a:lnTo>
                      <a:pt x="1437" y="6426"/>
                    </a:lnTo>
                    <a:cubicBezTo>
                      <a:pt x="1437" y="6455"/>
                      <a:pt x="1427" y="6484"/>
                      <a:pt x="1417" y="6513"/>
                    </a:cubicBezTo>
                    <a:lnTo>
                      <a:pt x="1417" y="6533"/>
                    </a:lnTo>
                    <a:lnTo>
                      <a:pt x="1417" y="6552"/>
                    </a:lnTo>
                    <a:cubicBezTo>
                      <a:pt x="1417" y="6601"/>
                      <a:pt x="1408" y="6640"/>
                      <a:pt x="1408" y="6678"/>
                    </a:cubicBezTo>
                    <a:lnTo>
                      <a:pt x="1408" y="6707"/>
                    </a:lnTo>
                    <a:cubicBezTo>
                      <a:pt x="1408" y="6746"/>
                      <a:pt x="1398" y="6795"/>
                      <a:pt x="1398" y="6843"/>
                    </a:cubicBezTo>
                    <a:cubicBezTo>
                      <a:pt x="1398" y="6863"/>
                      <a:pt x="1398" y="6873"/>
                      <a:pt x="1398" y="6882"/>
                    </a:cubicBezTo>
                    <a:cubicBezTo>
                      <a:pt x="1398" y="6921"/>
                      <a:pt x="1398" y="6960"/>
                      <a:pt x="1388" y="6999"/>
                    </a:cubicBezTo>
                    <a:lnTo>
                      <a:pt x="1388" y="7038"/>
                    </a:lnTo>
                    <a:lnTo>
                      <a:pt x="1388" y="7183"/>
                    </a:lnTo>
                    <a:lnTo>
                      <a:pt x="1310" y="7261"/>
                    </a:lnTo>
                    <a:cubicBezTo>
                      <a:pt x="1281" y="7290"/>
                      <a:pt x="1243" y="7319"/>
                      <a:pt x="1213" y="7358"/>
                    </a:cubicBezTo>
                    <a:cubicBezTo>
                      <a:pt x="1204" y="7368"/>
                      <a:pt x="1194" y="7377"/>
                      <a:pt x="1194" y="7387"/>
                    </a:cubicBezTo>
                    <a:cubicBezTo>
                      <a:pt x="1155" y="7416"/>
                      <a:pt x="1126" y="7455"/>
                      <a:pt x="1087" y="7494"/>
                    </a:cubicBezTo>
                    <a:lnTo>
                      <a:pt x="1087" y="7503"/>
                    </a:lnTo>
                    <a:lnTo>
                      <a:pt x="1010" y="7581"/>
                    </a:lnTo>
                    <a:lnTo>
                      <a:pt x="990" y="7620"/>
                    </a:lnTo>
                    <a:lnTo>
                      <a:pt x="932" y="7678"/>
                    </a:lnTo>
                    <a:lnTo>
                      <a:pt x="922" y="7698"/>
                    </a:lnTo>
                    <a:lnTo>
                      <a:pt x="903" y="7717"/>
                    </a:lnTo>
                    <a:lnTo>
                      <a:pt x="864" y="7765"/>
                    </a:lnTo>
                    <a:lnTo>
                      <a:pt x="835" y="7814"/>
                    </a:lnTo>
                    <a:lnTo>
                      <a:pt x="806" y="7863"/>
                    </a:lnTo>
                    <a:lnTo>
                      <a:pt x="786" y="7882"/>
                    </a:lnTo>
                    <a:lnTo>
                      <a:pt x="767" y="7911"/>
                    </a:lnTo>
                    <a:lnTo>
                      <a:pt x="738" y="7950"/>
                    </a:lnTo>
                    <a:lnTo>
                      <a:pt x="709" y="7998"/>
                    </a:lnTo>
                    <a:lnTo>
                      <a:pt x="680" y="8047"/>
                    </a:lnTo>
                    <a:lnTo>
                      <a:pt x="670" y="8057"/>
                    </a:lnTo>
                    <a:lnTo>
                      <a:pt x="641" y="8096"/>
                    </a:lnTo>
                    <a:lnTo>
                      <a:pt x="621" y="8134"/>
                    </a:lnTo>
                    <a:cubicBezTo>
                      <a:pt x="612" y="8154"/>
                      <a:pt x="592" y="8173"/>
                      <a:pt x="582" y="8193"/>
                    </a:cubicBezTo>
                    <a:cubicBezTo>
                      <a:pt x="573" y="8212"/>
                      <a:pt x="573" y="8212"/>
                      <a:pt x="563" y="8222"/>
                    </a:cubicBezTo>
                    <a:lnTo>
                      <a:pt x="563" y="8231"/>
                    </a:lnTo>
                    <a:lnTo>
                      <a:pt x="524" y="8309"/>
                    </a:lnTo>
                    <a:lnTo>
                      <a:pt x="524" y="8319"/>
                    </a:lnTo>
                    <a:lnTo>
                      <a:pt x="476" y="8406"/>
                    </a:lnTo>
                    <a:lnTo>
                      <a:pt x="476" y="8416"/>
                    </a:lnTo>
                    <a:lnTo>
                      <a:pt x="456" y="8445"/>
                    </a:lnTo>
                    <a:cubicBezTo>
                      <a:pt x="447" y="8464"/>
                      <a:pt x="437" y="8484"/>
                      <a:pt x="427" y="8503"/>
                    </a:cubicBezTo>
                    <a:lnTo>
                      <a:pt x="408" y="8542"/>
                    </a:lnTo>
                    <a:lnTo>
                      <a:pt x="388" y="8581"/>
                    </a:lnTo>
                    <a:lnTo>
                      <a:pt x="379" y="8600"/>
                    </a:lnTo>
                    <a:lnTo>
                      <a:pt x="359" y="8639"/>
                    </a:lnTo>
                    <a:cubicBezTo>
                      <a:pt x="350" y="8658"/>
                      <a:pt x="340" y="8678"/>
                      <a:pt x="330" y="8697"/>
                    </a:cubicBezTo>
                    <a:lnTo>
                      <a:pt x="311" y="8736"/>
                    </a:lnTo>
                    <a:cubicBezTo>
                      <a:pt x="311" y="8746"/>
                      <a:pt x="311" y="8756"/>
                      <a:pt x="301" y="8765"/>
                    </a:cubicBezTo>
                    <a:lnTo>
                      <a:pt x="291" y="8804"/>
                    </a:lnTo>
                    <a:cubicBezTo>
                      <a:pt x="291" y="8814"/>
                      <a:pt x="282" y="8823"/>
                      <a:pt x="272" y="8843"/>
                    </a:cubicBezTo>
                    <a:cubicBezTo>
                      <a:pt x="272" y="8853"/>
                      <a:pt x="252" y="8882"/>
                      <a:pt x="243" y="8901"/>
                    </a:cubicBezTo>
                    <a:lnTo>
                      <a:pt x="233" y="8940"/>
                    </a:lnTo>
                    <a:lnTo>
                      <a:pt x="233" y="8950"/>
                    </a:lnTo>
                    <a:cubicBezTo>
                      <a:pt x="223" y="8969"/>
                      <a:pt x="214" y="8988"/>
                      <a:pt x="214" y="9008"/>
                    </a:cubicBezTo>
                    <a:cubicBezTo>
                      <a:pt x="204" y="9027"/>
                      <a:pt x="204" y="9027"/>
                      <a:pt x="194" y="9037"/>
                    </a:cubicBezTo>
                    <a:cubicBezTo>
                      <a:pt x="194" y="9047"/>
                      <a:pt x="175" y="9105"/>
                      <a:pt x="165" y="9134"/>
                    </a:cubicBezTo>
                    <a:lnTo>
                      <a:pt x="165" y="9144"/>
                    </a:lnTo>
                    <a:cubicBezTo>
                      <a:pt x="165" y="9153"/>
                      <a:pt x="155" y="9173"/>
                      <a:pt x="155" y="9192"/>
                    </a:cubicBezTo>
                    <a:lnTo>
                      <a:pt x="136" y="9241"/>
                    </a:lnTo>
                    <a:cubicBezTo>
                      <a:pt x="136" y="9260"/>
                      <a:pt x="126" y="9280"/>
                      <a:pt x="117" y="9289"/>
                    </a:cubicBezTo>
                    <a:cubicBezTo>
                      <a:pt x="117" y="9309"/>
                      <a:pt x="107" y="9328"/>
                      <a:pt x="107" y="9348"/>
                    </a:cubicBezTo>
                    <a:lnTo>
                      <a:pt x="107" y="9367"/>
                    </a:lnTo>
                    <a:cubicBezTo>
                      <a:pt x="97" y="9396"/>
                      <a:pt x="87" y="9425"/>
                      <a:pt x="78" y="9464"/>
                    </a:cubicBezTo>
                    <a:cubicBezTo>
                      <a:pt x="78" y="9474"/>
                      <a:pt x="78" y="9484"/>
                      <a:pt x="68" y="9503"/>
                    </a:cubicBezTo>
                    <a:cubicBezTo>
                      <a:pt x="58" y="9513"/>
                      <a:pt x="58" y="9551"/>
                      <a:pt x="49" y="9571"/>
                    </a:cubicBezTo>
                    <a:cubicBezTo>
                      <a:pt x="49" y="9581"/>
                      <a:pt x="49" y="9581"/>
                      <a:pt x="49" y="9590"/>
                    </a:cubicBezTo>
                    <a:cubicBezTo>
                      <a:pt x="49" y="9610"/>
                      <a:pt x="39" y="9639"/>
                      <a:pt x="39" y="9658"/>
                    </a:cubicBezTo>
                    <a:lnTo>
                      <a:pt x="39" y="9668"/>
                    </a:lnTo>
                    <a:cubicBezTo>
                      <a:pt x="39" y="9697"/>
                      <a:pt x="20" y="9726"/>
                      <a:pt x="20" y="9755"/>
                    </a:cubicBezTo>
                    <a:cubicBezTo>
                      <a:pt x="20" y="9765"/>
                      <a:pt x="20" y="9775"/>
                      <a:pt x="20" y="9784"/>
                    </a:cubicBezTo>
                    <a:lnTo>
                      <a:pt x="10" y="9862"/>
                    </a:lnTo>
                    <a:lnTo>
                      <a:pt x="10" y="9872"/>
                    </a:lnTo>
                    <a:lnTo>
                      <a:pt x="0" y="9930"/>
                    </a:lnTo>
                    <a:lnTo>
                      <a:pt x="0" y="9969"/>
                    </a:lnTo>
                    <a:lnTo>
                      <a:pt x="0" y="10037"/>
                    </a:lnTo>
                    <a:lnTo>
                      <a:pt x="0" y="10076"/>
                    </a:lnTo>
                    <a:lnTo>
                      <a:pt x="0" y="10144"/>
                    </a:lnTo>
                    <a:lnTo>
                      <a:pt x="0" y="10173"/>
                    </a:lnTo>
                    <a:lnTo>
                      <a:pt x="0" y="10279"/>
                    </a:lnTo>
                    <a:cubicBezTo>
                      <a:pt x="0" y="10930"/>
                      <a:pt x="233" y="11386"/>
                      <a:pt x="612" y="11599"/>
                    </a:cubicBezTo>
                    <a:lnTo>
                      <a:pt x="2351" y="12716"/>
                    </a:lnTo>
                    <a:lnTo>
                      <a:pt x="2351" y="12716"/>
                    </a:lnTo>
                    <a:cubicBezTo>
                      <a:pt x="2026" y="12486"/>
                      <a:pt x="1825" y="12049"/>
                      <a:pt x="1825" y="11444"/>
                    </a:cubicBezTo>
                    <a:lnTo>
                      <a:pt x="1825" y="11337"/>
                    </a:lnTo>
                    <a:lnTo>
                      <a:pt x="1825" y="11308"/>
                    </a:lnTo>
                    <a:lnTo>
                      <a:pt x="1825" y="11240"/>
                    </a:lnTo>
                    <a:lnTo>
                      <a:pt x="1825" y="11202"/>
                    </a:lnTo>
                    <a:lnTo>
                      <a:pt x="1825" y="11134"/>
                    </a:lnTo>
                    <a:lnTo>
                      <a:pt x="1825" y="11095"/>
                    </a:lnTo>
                    <a:lnTo>
                      <a:pt x="1825" y="11037"/>
                    </a:lnTo>
                    <a:lnTo>
                      <a:pt x="1825" y="11017"/>
                    </a:lnTo>
                    <a:lnTo>
                      <a:pt x="1835" y="10939"/>
                    </a:lnTo>
                    <a:cubicBezTo>
                      <a:pt x="1835" y="10930"/>
                      <a:pt x="1835" y="10920"/>
                      <a:pt x="1835" y="10920"/>
                    </a:cubicBezTo>
                    <a:lnTo>
                      <a:pt x="1844" y="10833"/>
                    </a:lnTo>
                    <a:lnTo>
                      <a:pt x="1844" y="10823"/>
                    </a:lnTo>
                    <a:cubicBezTo>
                      <a:pt x="1844" y="10794"/>
                      <a:pt x="1854" y="10765"/>
                      <a:pt x="1864" y="10736"/>
                    </a:cubicBezTo>
                    <a:cubicBezTo>
                      <a:pt x="1873" y="10707"/>
                      <a:pt x="1873" y="10687"/>
                      <a:pt x="1883" y="10658"/>
                    </a:cubicBezTo>
                    <a:cubicBezTo>
                      <a:pt x="1883" y="10639"/>
                      <a:pt x="1883" y="10639"/>
                      <a:pt x="1893" y="10619"/>
                    </a:cubicBezTo>
                    <a:cubicBezTo>
                      <a:pt x="1903" y="10590"/>
                      <a:pt x="1903" y="10551"/>
                      <a:pt x="1912" y="10522"/>
                    </a:cubicBezTo>
                    <a:cubicBezTo>
                      <a:pt x="1912" y="10522"/>
                      <a:pt x="1912" y="10512"/>
                      <a:pt x="1912" y="10512"/>
                    </a:cubicBezTo>
                    <a:cubicBezTo>
                      <a:pt x="1912" y="10493"/>
                      <a:pt x="1932" y="10474"/>
                      <a:pt x="1932" y="10454"/>
                    </a:cubicBezTo>
                    <a:cubicBezTo>
                      <a:pt x="1941" y="10425"/>
                      <a:pt x="1941" y="10415"/>
                      <a:pt x="1951" y="10406"/>
                    </a:cubicBezTo>
                    <a:cubicBezTo>
                      <a:pt x="1951" y="10386"/>
                      <a:pt x="1961" y="10367"/>
                      <a:pt x="1970" y="10347"/>
                    </a:cubicBezTo>
                    <a:lnTo>
                      <a:pt x="1980" y="10299"/>
                    </a:lnTo>
                    <a:cubicBezTo>
                      <a:pt x="1980" y="10299"/>
                      <a:pt x="1980" y="10289"/>
                      <a:pt x="1980" y="10289"/>
                    </a:cubicBezTo>
                    <a:cubicBezTo>
                      <a:pt x="1990" y="10260"/>
                      <a:pt x="2000" y="10231"/>
                      <a:pt x="2009" y="10202"/>
                    </a:cubicBezTo>
                    <a:cubicBezTo>
                      <a:pt x="2019" y="10173"/>
                      <a:pt x="2019" y="10173"/>
                      <a:pt x="2029" y="10163"/>
                    </a:cubicBezTo>
                    <a:cubicBezTo>
                      <a:pt x="2029" y="10153"/>
                      <a:pt x="2038" y="10114"/>
                      <a:pt x="2048" y="10095"/>
                    </a:cubicBezTo>
                    <a:lnTo>
                      <a:pt x="2068" y="10066"/>
                    </a:lnTo>
                    <a:lnTo>
                      <a:pt x="2087" y="9998"/>
                    </a:lnTo>
                    <a:cubicBezTo>
                      <a:pt x="2087" y="9988"/>
                      <a:pt x="2097" y="9969"/>
                      <a:pt x="2106" y="9959"/>
                    </a:cubicBezTo>
                    <a:cubicBezTo>
                      <a:pt x="2116" y="9949"/>
                      <a:pt x="2126" y="9920"/>
                      <a:pt x="2135" y="9901"/>
                    </a:cubicBezTo>
                    <a:lnTo>
                      <a:pt x="2145" y="9862"/>
                    </a:lnTo>
                    <a:lnTo>
                      <a:pt x="2174" y="9804"/>
                    </a:lnTo>
                    <a:lnTo>
                      <a:pt x="2194" y="9765"/>
                    </a:lnTo>
                    <a:lnTo>
                      <a:pt x="2223" y="9707"/>
                    </a:lnTo>
                    <a:lnTo>
                      <a:pt x="2242" y="9668"/>
                    </a:lnTo>
                    <a:cubicBezTo>
                      <a:pt x="2252" y="9649"/>
                      <a:pt x="2262" y="9619"/>
                      <a:pt x="2271" y="9600"/>
                    </a:cubicBezTo>
                    <a:lnTo>
                      <a:pt x="2291" y="9571"/>
                    </a:lnTo>
                    <a:lnTo>
                      <a:pt x="2339" y="9474"/>
                    </a:lnTo>
                    <a:lnTo>
                      <a:pt x="2339" y="9464"/>
                    </a:lnTo>
                    <a:lnTo>
                      <a:pt x="2388" y="9386"/>
                    </a:lnTo>
                    <a:lnTo>
                      <a:pt x="2407" y="9348"/>
                    </a:lnTo>
                    <a:lnTo>
                      <a:pt x="2446" y="9289"/>
                    </a:lnTo>
                    <a:cubicBezTo>
                      <a:pt x="2456" y="9280"/>
                      <a:pt x="2456" y="9270"/>
                      <a:pt x="2466" y="9251"/>
                    </a:cubicBezTo>
                    <a:lnTo>
                      <a:pt x="2504" y="9202"/>
                    </a:lnTo>
                    <a:lnTo>
                      <a:pt x="2524" y="9163"/>
                    </a:lnTo>
                    <a:lnTo>
                      <a:pt x="2563" y="9105"/>
                    </a:lnTo>
                    <a:lnTo>
                      <a:pt x="2592" y="9066"/>
                    </a:lnTo>
                    <a:lnTo>
                      <a:pt x="2621" y="9018"/>
                    </a:lnTo>
                    <a:lnTo>
                      <a:pt x="2660" y="8969"/>
                    </a:lnTo>
                    <a:lnTo>
                      <a:pt x="2689" y="8930"/>
                    </a:lnTo>
                    <a:lnTo>
                      <a:pt x="2728" y="8882"/>
                    </a:lnTo>
                    <a:cubicBezTo>
                      <a:pt x="2737" y="8862"/>
                      <a:pt x="2747" y="8853"/>
                      <a:pt x="2757" y="8843"/>
                    </a:cubicBezTo>
                    <a:lnTo>
                      <a:pt x="2805" y="8775"/>
                    </a:lnTo>
                    <a:lnTo>
                      <a:pt x="2834" y="8746"/>
                    </a:lnTo>
                    <a:lnTo>
                      <a:pt x="2902" y="8658"/>
                    </a:lnTo>
                    <a:lnTo>
                      <a:pt x="2912" y="8649"/>
                    </a:lnTo>
                    <a:cubicBezTo>
                      <a:pt x="2951" y="8610"/>
                      <a:pt x="2980" y="8571"/>
                      <a:pt x="3009" y="8542"/>
                    </a:cubicBezTo>
                    <a:lnTo>
                      <a:pt x="3038" y="8513"/>
                    </a:lnTo>
                    <a:lnTo>
                      <a:pt x="3135" y="8416"/>
                    </a:lnTo>
                    <a:lnTo>
                      <a:pt x="3145" y="8416"/>
                    </a:lnTo>
                    <a:lnTo>
                      <a:pt x="3223" y="8338"/>
                    </a:lnTo>
                    <a:lnTo>
                      <a:pt x="3223" y="8193"/>
                    </a:lnTo>
                    <a:lnTo>
                      <a:pt x="3223" y="8154"/>
                    </a:lnTo>
                    <a:lnTo>
                      <a:pt x="3232" y="8037"/>
                    </a:lnTo>
                    <a:lnTo>
                      <a:pt x="3232" y="8008"/>
                    </a:lnTo>
                    <a:cubicBezTo>
                      <a:pt x="3232" y="7960"/>
                      <a:pt x="3232" y="7911"/>
                      <a:pt x="3242" y="7863"/>
                    </a:cubicBezTo>
                    <a:cubicBezTo>
                      <a:pt x="3242" y="7853"/>
                      <a:pt x="3242" y="7843"/>
                      <a:pt x="3242" y="7833"/>
                    </a:cubicBezTo>
                    <a:cubicBezTo>
                      <a:pt x="3242" y="7795"/>
                      <a:pt x="3252" y="7756"/>
                      <a:pt x="3261" y="7717"/>
                    </a:cubicBezTo>
                    <a:lnTo>
                      <a:pt x="3261" y="7668"/>
                    </a:lnTo>
                    <a:lnTo>
                      <a:pt x="3271" y="7581"/>
                    </a:lnTo>
                    <a:lnTo>
                      <a:pt x="3271" y="7533"/>
                    </a:lnTo>
                    <a:cubicBezTo>
                      <a:pt x="3271" y="7503"/>
                      <a:pt x="3281" y="7474"/>
                      <a:pt x="3291" y="7445"/>
                    </a:cubicBezTo>
                    <a:cubicBezTo>
                      <a:pt x="3291" y="7416"/>
                      <a:pt x="3291" y="7416"/>
                      <a:pt x="3300" y="7406"/>
                    </a:cubicBezTo>
                    <a:cubicBezTo>
                      <a:pt x="3300" y="7368"/>
                      <a:pt x="3310" y="7329"/>
                      <a:pt x="3320" y="7290"/>
                    </a:cubicBezTo>
                    <a:cubicBezTo>
                      <a:pt x="3320" y="7280"/>
                      <a:pt x="3320" y="7280"/>
                      <a:pt x="3320" y="7270"/>
                    </a:cubicBezTo>
                    <a:cubicBezTo>
                      <a:pt x="3329" y="7232"/>
                      <a:pt x="3339" y="7183"/>
                      <a:pt x="3349" y="7144"/>
                    </a:cubicBezTo>
                    <a:lnTo>
                      <a:pt x="3436" y="7067"/>
                    </a:lnTo>
                    <a:lnTo>
                      <a:pt x="3436" y="7028"/>
                    </a:lnTo>
                    <a:cubicBezTo>
                      <a:pt x="3446" y="6989"/>
                      <a:pt x="3456" y="6950"/>
                      <a:pt x="3465" y="6902"/>
                    </a:cubicBezTo>
                    <a:lnTo>
                      <a:pt x="3465" y="6892"/>
                    </a:lnTo>
                    <a:cubicBezTo>
                      <a:pt x="3475" y="6853"/>
                      <a:pt x="3485" y="6824"/>
                      <a:pt x="3494" y="6785"/>
                    </a:cubicBezTo>
                    <a:cubicBezTo>
                      <a:pt x="3494" y="6775"/>
                      <a:pt x="3504" y="6756"/>
                      <a:pt x="3504" y="6746"/>
                    </a:cubicBezTo>
                    <a:cubicBezTo>
                      <a:pt x="3514" y="6727"/>
                      <a:pt x="3514" y="6698"/>
                      <a:pt x="3523" y="6678"/>
                    </a:cubicBezTo>
                    <a:cubicBezTo>
                      <a:pt x="3543" y="6610"/>
                      <a:pt x="3562" y="6552"/>
                      <a:pt x="3572" y="6494"/>
                    </a:cubicBezTo>
                    <a:lnTo>
                      <a:pt x="3582" y="6465"/>
                    </a:lnTo>
                    <a:cubicBezTo>
                      <a:pt x="3601" y="6407"/>
                      <a:pt x="3621" y="6339"/>
                      <a:pt x="3640" y="6280"/>
                    </a:cubicBezTo>
                    <a:cubicBezTo>
                      <a:pt x="3640" y="6280"/>
                      <a:pt x="3650" y="6271"/>
                      <a:pt x="3650" y="6261"/>
                    </a:cubicBezTo>
                    <a:cubicBezTo>
                      <a:pt x="3669" y="6212"/>
                      <a:pt x="3679" y="6164"/>
                      <a:pt x="3698" y="6115"/>
                    </a:cubicBezTo>
                    <a:cubicBezTo>
                      <a:pt x="3698" y="6106"/>
                      <a:pt x="3708" y="6086"/>
                      <a:pt x="3708" y="6077"/>
                    </a:cubicBezTo>
                    <a:cubicBezTo>
                      <a:pt x="3737" y="6028"/>
                      <a:pt x="3756" y="5970"/>
                      <a:pt x="3776" y="5921"/>
                    </a:cubicBezTo>
                    <a:cubicBezTo>
                      <a:pt x="3776" y="5902"/>
                      <a:pt x="3786" y="5892"/>
                      <a:pt x="3786" y="5882"/>
                    </a:cubicBezTo>
                    <a:cubicBezTo>
                      <a:pt x="3805" y="5844"/>
                      <a:pt x="3824" y="5795"/>
                      <a:pt x="3834" y="5756"/>
                    </a:cubicBezTo>
                    <a:lnTo>
                      <a:pt x="3854" y="5717"/>
                    </a:lnTo>
                    <a:cubicBezTo>
                      <a:pt x="3873" y="5669"/>
                      <a:pt x="3892" y="5611"/>
                      <a:pt x="3921" y="5562"/>
                    </a:cubicBezTo>
                    <a:cubicBezTo>
                      <a:pt x="3921" y="5552"/>
                      <a:pt x="3931" y="5543"/>
                      <a:pt x="3931" y="5533"/>
                    </a:cubicBezTo>
                    <a:lnTo>
                      <a:pt x="3989" y="5407"/>
                    </a:lnTo>
                    <a:lnTo>
                      <a:pt x="4009" y="5368"/>
                    </a:lnTo>
                    <a:cubicBezTo>
                      <a:pt x="4028" y="5319"/>
                      <a:pt x="4057" y="5271"/>
                      <a:pt x="4077" y="5222"/>
                    </a:cubicBezTo>
                    <a:cubicBezTo>
                      <a:pt x="4077" y="5213"/>
                      <a:pt x="4086" y="5213"/>
                      <a:pt x="4086" y="5203"/>
                    </a:cubicBezTo>
                    <a:cubicBezTo>
                      <a:pt x="4106" y="5154"/>
                      <a:pt x="4125" y="5116"/>
                      <a:pt x="4154" y="5067"/>
                    </a:cubicBezTo>
                    <a:lnTo>
                      <a:pt x="4174" y="5028"/>
                    </a:lnTo>
                    <a:lnTo>
                      <a:pt x="4242" y="4892"/>
                    </a:lnTo>
                    <a:lnTo>
                      <a:pt x="4251" y="4883"/>
                    </a:lnTo>
                    <a:cubicBezTo>
                      <a:pt x="4281" y="4834"/>
                      <a:pt x="4300" y="4776"/>
                      <a:pt x="4329" y="4727"/>
                    </a:cubicBezTo>
                    <a:cubicBezTo>
                      <a:pt x="4339" y="4718"/>
                      <a:pt x="4339" y="4708"/>
                      <a:pt x="4349" y="4689"/>
                    </a:cubicBezTo>
                    <a:lnTo>
                      <a:pt x="4426" y="4572"/>
                    </a:lnTo>
                    <a:lnTo>
                      <a:pt x="4436" y="4543"/>
                    </a:lnTo>
                    <a:cubicBezTo>
                      <a:pt x="4465" y="4494"/>
                      <a:pt x="4494" y="4446"/>
                      <a:pt x="4523" y="4397"/>
                    </a:cubicBezTo>
                    <a:cubicBezTo>
                      <a:pt x="4523" y="4388"/>
                      <a:pt x="4543" y="4378"/>
                      <a:pt x="4543" y="4359"/>
                    </a:cubicBezTo>
                    <a:cubicBezTo>
                      <a:pt x="4572" y="4320"/>
                      <a:pt x="4601" y="4281"/>
                      <a:pt x="4620" y="4242"/>
                    </a:cubicBezTo>
                    <a:cubicBezTo>
                      <a:pt x="4630" y="4232"/>
                      <a:pt x="4640" y="4223"/>
                      <a:pt x="4640" y="4213"/>
                    </a:cubicBezTo>
                    <a:cubicBezTo>
                      <a:pt x="4669" y="4164"/>
                      <a:pt x="4708" y="4116"/>
                      <a:pt x="4737" y="4067"/>
                    </a:cubicBezTo>
                    <a:lnTo>
                      <a:pt x="4766" y="4029"/>
                    </a:lnTo>
                    <a:lnTo>
                      <a:pt x="4863" y="3883"/>
                    </a:lnTo>
                    <a:lnTo>
                      <a:pt x="4863" y="3873"/>
                    </a:lnTo>
                    <a:lnTo>
                      <a:pt x="4979" y="3718"/>
                    </a:lnTo>
                    <a:lnTo>
                      <a:pt x="4999" y="3689"/>
                    </a:lnTo>
                    <a:cubicBezTo>
                      <a:pt x="5038" y="3640"/>
                      <a:pt x="5077" y="3582"/>
                      <a:pt x="5115" y="3534"/>
                    </a:cubicBezTo>
                    <a:lnTo>
                      <a:pt x="5135" y="3514"/>
                    </a:lnTo>
                    <a:cubicBezTo>
                      <a:pt x="5183" y="3456"/>
                      <a:pt x="5232" y="3388"/>
                      <a:pt x="5280" y="3339"/>
                    </a:cubicBezTo>
                    <a:lnTo>
                      <a:pt x="5290" y="3320"/>
                    </a:lnTo>
                    <a:cubicBezTo>
                      <a:pt x="5339" y="3262"/>
                      <a:pt x="5387" y="3204"/>
                      <a:pt x="5436" y="3145"/>
                    </a:cubicBezTo>
                    <a:cubicBezTo>
                      <a:pt x="5445" y="3136"/>
                      <a:pt x="5455" y="3126"/>
                      <a:pt x="5465" y="3116"/>
                    </a:cubicBezTo>
                    <a:lnTo>
                      <a:pt x="5533" y="3039"/>
                    </a:lnTo>
                    <a:lnTo>
                      <a:pt x="5572" y="3000"/>
                    </a:lnTo>
                    <a:lnTo>
                      <a:pt x="5639" y="2922"/>
                    </a:lnTo>
                    <a:lnTo>
                      <a:pt x="5669" y="2893"/>
                    </a:lnTo>
                    <a:cubicBezTo>
                      <a:pt x="5698" y="2864"/>
                      <a:pt x="5727" y="2825"/>
                      <a:pt x="5756" y="2796"/>
                    </a:cubicBezTo>
                    <a:lnTo>
                      <a:pt x="5766" y="2786"/>
                    </a:lnTo>
                    <a:lnTo>
                      <a:pt x="5872" y="2689"/>
                    </a:lnTo>
                    <a:cubicBezTo>
                      <a:pt x="5892" y="2670"/>
                      <a:pt x="5911" y="2650"/>
                      <a:pt x="5931" y="2621"/>
                    </a:cubicBezTo>
                    <a:lnTo>
                      <a:pt x="5950" y="2602"/>
                    </a:lnTo>
                    <a:lnTo>
                      <a:pt x="6037" y="2524"/>
                    </a:lnTo>
                    <a:lnTo>
                      <a:pt x="6057" y="2505"/>
                    </a:lnTo>
                    <a:lnTo>
                      <a:pt x="6125" y="2446"/>
                    </a:lnTo>
                    <a:lnTo>
                      <a:pt x="6154" y="2417"/>
                    </a:lnTo>
                    <a:lnTo>
                      <a:pt x="6212" y="2369"/>
                    </a:lnTo>
                    <a:lnTo>
                      <a:pt x="6241" y="2340"/>
                    </a:lnTo>
                    <a:lnTo>
                      <a:pt x="6299" y="2291"/>
                    </a:lnTo>
                    <a:lnTo>
                      <a:pt x="6329" y="2262"/>
                    </a:lnTo>
                    <a:lnTo>
                      <a:pt x="6387" y="2213"/>
                    </a:lnTo>
                    <a:lnTo>
                      <a:pt x="6426" y="2194"/>
                    </a:lnTo>
                    <a:lnTo>
                      <a:pt x="6484" y="2146"/>
                    </a:lnTo>
                    <a:lnTo>
                      <a:pt x="6513" y="2116"/>
                    </a:lnTo>
                    <a:lnTo>
                      <a:pt x="6600" y="2048"/>
                    </a:lnTo>
                    <a:lnTo>
                      <a:pt x="6610" y="2039"/>
                    </a:lnTo>
                    <a:lnTo>
                      <a:pt x="6688" y="1981"/>
                    </a:lnTo>
                    <a:cubicBezTo>
                      <a:pt x="6697" y="1981"/>
                      <a:pt x="6707" y="1971"/>
                      <a:pt x="6727" y="1961"/>
                    </a:cubicBezTo>
                    <a:lnTo>
                      <a:pt x="6785" y="1922"/>
                    </a:lnTo>
                    <a:lnTo>
                      <a:pt x="6824" y="1893"/>
                    </a:lnTo>
                    <a:lnTo>
                      <a:pt x="6872" y="1854"/>
                    </a:lnTo>
                    <a:lnTo>
                      <a:pt x="6911" y="1835"/>
                    </a:lnTo>
                    <a:lnTo>
                      <a:pt x="6969" y="1796"/>
                    </a:lnTo>
                    <a:lnTo>
                      <a:pt x="7008" y="1767"/>
                    </a:lnTo>
                    <a:lnTo>
                      <a:pt x="7076" y="1728"/>
                    </a:lnTo>
                    <a:lnTo>
                      <a:pt x="7105" y="1709"/>
                    </a:lnTo>
                    <a:cubicBezTo>
                      <a:pt x="7134" y="1689"/>
                      <a:pt x="7163" y="1670"/>
                      <a:pt x="7192" y="1650"/>
                    </a:cubicBezTo>
                    <a:lnTo>
                      <a:pt x="7290" y="1602"/>
                    </a:lnTo>
                    <a:lnTo>
                      <a:pt x="7309" y="1583"/>
                    </a:lnTo>
                    <a:lnTo>
                      <a:pt x="7387" y="1544"/>
                    </a:lnTo>
                    <a:lnTo>
                      <a:pt x="7406" y="1544"/>
                    </a:lnTo>
                    <a:lnTo>
                      <a:pt x="7493" y="1495"/>
                    </a:lnTo>
                    <a:lnTo>
                      <a:pt x="7513" y="1485"/>
                    </a:lnTo>
                    <a:lnTo>
                      <a:pt x="7590" y="1456"/>
                    </a:lnTo>
                    <a:lnTo>
                      <a:pt x="7610" y="1447"/>
                    </a:lnTo>
                    <a:lnTo>
                      <a:pt x="7697" y="1398"/>
                    </a:lnTo>
                    <a:lnTo>
                      <a:pt x="7717" y="1398"/>
                    </a:lnTo>
                    <a:lnTo>
                      <a:pt x="7775" y="1369"/>
                    </a:lnTo>
                    <a:lnTo>
                      <a:pt x="7843" y="1340"/>
                    </a:lnTo>
                    <a:lnTo>
                      <a:pt x="7882" y="1330"/>
                    </a:lnTo>
                    <a:lnTo>
                      <a:pt x="7959" y="1301"/>
                    </a:lnTo>
                    <a:lnTo>
                      <a:pt x="7988" y="1291"/>
                    </a:lnTo>
                    <a:lnTo>
                      <a:pt x="8095" y="1253"/>
                    </a:lnTo>
                    <a:lnTo>
                      <a:pt x="8124" y="1243"/>
                    </a:lnTo>
                    <a:lnTo>
                      <a:pt x="8202" y="1223"/>
                    </a:lnTo>
                    <a:lnTo>
                      <a:pt x="8250" y="1214"/>
                    </a:lnTo>
                    <a:lnTo>
                      <a:pt x="8289" y="1204"/>
                    </a:lnTo>
                    <a:lnTo>
                      <a:pt x="8348" y="1185"/>
                    </a:lnTo>
                    <a:lnTo>
                      <a:pt x="8377" y="1175"/>
                    </a:lnTo>
                    <a:lnTo>
                      <a:pt x="8435" y="1165"/>
                    </a:lnTo>
                    <a:lnTo>
                      <a:pt x="8474" y="1165"/>
                    </a:lnTo>
                    <a:lnTo>
                      <a:pt x="8561" y="1155"/>
                    </a:lnTo>
                    <a:lnTo>
                      <a:pt x="8639" y="1136"/>
                    </a:lnTo>
                    <a:lnTo>
                      <a:pt x="9124" y="1136"/>
                    </a:lnTo>
                    <a:lnTo>
                      <a:pt x="9211" y="1146"/>
                    </a:lnTo>
                    <a:lnTo>
                      <a:pt x="9241" y="1146"/>
                    </a:lnTo>
                    <a:lnTo>
                      <a:pt x="9338" y="1155"/>
                    </a:lnTo>
                    <a:lnTo>
                      <a:pt x="9367" y="1155"/>
                    </a:lnTo>
                    <a:lnTo>
                      <a:pt x="9444" y="1175"/>
                    </a:lnTo>
                    <a:lnTo>
                      <a:pt x="9473" y="1175"/>
                    </a:lnTo>
                    <a:lnTo>
                      <a:pt x="9571" y="1194"/>
                    </a:lnTo>
                    <a:lnTo>
                      <a:pt x="9580" y="1194"/>
                    </a:lnTo>
                    <a:lnTo>
                      <a:pt x="9648" y="1223"/>
                    </a:lnTo>
                    <a:lnTo>
                      <a:pt x="9473" y="1223"/>
                    </a:lnTo>
                    <a:lnTo>
                      <a:pt x="9386" y="1243"/>
                    </a:lnTo>
                    <a:lnTo>
                      <a:pt x="9376" y="1243"/>
                    </a:lnTo>
                    <a:lnTo>
                      <a:pt x="9289" y="1262"/>
                    </a:lnTo>
                    <a:lnTo>
                      <a:pt x="9250" y="1262"/>
                    </a:lnTo>
                    <a:lnTo>
                      <a:pt x="9173" y="1291"/>
                    </a:lnTo>
                    <a:lnTo>
                      <a:pt x="9163" y="1291"/>
                    </a:lnTo>
                    <a:lnTo>
                      <a:pt x="9076" y="1320"/>
                    </a:lnTo>
                    <a:lnTo>
                      <a:pt x="9056" y="1320"/>
                    </a:lnTo>
                    <a:lnTo>
                      <a:pt x="8959" y="1359"/>
                    </a:lnTo>
                    <a:lnTo>
                      <a:pt x="10920" y="2505"/>
                    </a:lnTo>
                    <a:lnTo>
                      <a:pt x="11017" y="2466"/>
                    </a:lnTo>
                    <a:lnTo>
                      <a:pt x="11036" y="2456"/>
                    </a:lnTo>
                    <a:cubicBezTo>
                      <a:pt x="11065" y="2446"/>
                      <a:pt x="11094" y="2437"/>
                      <a:pt x="11124" y="2427"/>
                    </a:cubicBezTo>
                    <a:lnTo>
                      <a:pt x="11133" y="2427"/>
                    </a:lnTo>
                    <a:lnTo>
                      <a:pt x="11230" y="2398"/>
                    </a:lnTo>
                    <a:lnTo>
                      <a:pt x="11250" y="2398"/>
                    </a:lnTo>
                    <a:lnTo>
                      <a:pt x="11337" y="2378"/>
                    </a:lnTo>
                    <a:lnTo>
                      <a:pt x="11347" y="2378"/>
                    </a:lnTo>
                    <a:lnTo>
                      <a:pt x="11434" y="2359"/>
                    </a:lnTo>
                    <a:lnTo>
                      <a:pt x="11939" y="2359"/>
                    </a:lnTo>
                    <a:lnTo>
                      <a:pt x="11987" y="2369"/>
                    </a:lnTo>
                    <a:lnTo>
                      <a:pt x="12017" y="2369"/>
                    </a:lnTo>
                    <a:lnTo>
                      <a:pt x="12065" y="2388"/>
                    </a:lnTo>
                    <a:lnTo>
                      <a:pt x="12104" y="2388"/>
                    </a:lnTo>
                    <a:lnTo>
                      <a:pt x="12152" y="2408"/>
                    </a:lnTo>
                    <a:lnTo>
                      <a:pt x="12182" y="2417"/>
                    </a:lnTo>
                    <a:lnTo>
                      <a:pt x="12230" y="2437"/>
                    </a:lnTo>
                    <a:lnTo>
                      <a:pt x="12249" y="2446"/>
                    </a:lnTo>
                    <a:lnTo>
                      <a:pt x="12327" y="2476"/>
                    </a:lnTo>
                    <a:lnTo>
                      <a:pt x="12347" y="2485"/>
                    </a:lnTo>
                    <a:lnTo>
                      <a:pt x="12405" y="2514"/>
                    </a:lnTo>
                    <a:lnTo>
                      <a:pt x="10454" y="1388"/>
                    </a:lnTo>
                    <a:lnTo>
                      <a:pt x="10444" y="1388"/>
                    </a:lnTo>
                    <a:lnTo>
                      <a:pt x="10396" y="1359"/>
                    </a:lnTo>
                    <a:lnTo>
                      <a:pt x="10376" y="1350"/>
                    </a:lnTo>
                    <a:cubicBezTo>
                      <a:pt x="10357" y="1340"/>
                      <a:pt x="10328" y="1330"/>
                      <a:pt x="10308" y="1320"/>
                    </a:cubicBezTo>
                    <a:lnTo>
                      <a:pt x="10289" y="1311"/>
                    </a:lnTo>
                    <a:lnTo>
                      <a:pt x="10231" y="1291"/>
                    </a:lnTo>
                    <a:lnTo>
                      <a:pt x="10201" y="1282"/>
                    </a:lnTo>
                    <a:lnTo>
                      <a:pt x="10172" y="1272"/>
                    </a:lnTo>
                    <a:lnTo>
                      <a:pt x="10153" y="1272"/>
                    </a:lnTo>
                    <a:lnTo>
                      <a:pt x="10124" y="1262"/>
                    </a:lnTo>
                    <a:lnTo>
                      <a:pt x="10075" y="1253"/>
                    </a:lnTo>
                    <a:lnTo>
                      <a:pt x="9726" y="1253"/>
                    </a:lnTo>
                    <a:lnTo>
                      <a:pt x="8047" y="233"/>
                    </a:lnTo>
                    <a:lnTo>
                      <a:pt x="8018" y="224"/>
                    </a:lnTo>
                    <a:lnTo>
                      <a:pt x="8008" y="214"/>
                    </a:lnTo>
                    <a:lnTo>
                      <a:pt x="7940" y="185"/>
                    </a:lnTo>
                    <a:lnTo>
                      <a:pt x="7920" y="165"/>
                    </a:lnTo>
                    <a:cubicBezTo>
                      <a:pt x="7882" y="156"/>
                      <a:pt x="7853" y="146"/>
                      <a:pt x="7823" y="127"/>
                    </a:cubicBezTo>
                    <a:lnTo>
                      <a:pt x="7814" y="127"/>
                    </a:lnTo>
                    <a:lnTo>
                      <a:pt x="7736" y="97"/>
                    </a:lnTo>
                    <a:lnTo>
                      <a:pt x="7707" y="88"/>
                    </a:lnTo>
                    <a:lnTo>
                      <a:pt x="7620" y="59"/>
                    </a:lnTo>
                    <a:lnTo>
                      <a:pt x="7522" y="39"/>
                    </a:lnTo>
                    <a:lnTo>
                      <a:pt x="7493" y="39"/>
                    </a:lnTo>
                    <a:lnTo>
                      <a:pt x="7416" y="20"/>
                    </a:lnTo>
                    <a:lnTo>
                      <a:pt x="7396" y="20"/>
                    </a:lnTo>
                    <a:cubicBezTo>
                      <a:pt x="7357" y="20"/>
                      <a:pt x="7328" y="10"/>
                      <a:pt x="7290" y="10"/>
                    </a:cubicBezTo>
                    <a:lnTo>
                      <a:pt x="7270" y="10"/>
                    </a:lnTo>
                    <a:lnTo>
                      <a:pt x="7183" y="0"/>
                    </a:lnTo>
                    <a:close/>
                    <a:moveTo>
                      <a:pt x="2351" y="12716"/>
                    </a:moveTo>
                    <a:cubicBezTo>
                      <a:pt x="2376" y="12733"/>
                      <a:pt x="2401" y="12749"/>
                      <a:pt x="2427" y="12764"/>
                    </a:cubicBezTo>
                    <a:lnTo>
                      <a:pt x="2351" y="12716"/>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4" name="Google Shape;1244;p44"/>
              <p:cNvSpPr/>
              <p:nvPr/>
            </p:nvSpPr>
            <p:spPr>
              <a:xfrm>
                <a:off x="1219850" y="2427950"/>
                <a:ext cx="283950" cy="294950"/>
              </a:xfrm>
              <a:custGeom>
                <a:avLst/>
                <a:gdLst/>
                <a:ahLst/>
                <a:cxnLst/>
                <a:rect l="l" t="t" r="r" b="b"/>
                <a:pathLst>
                  <a:path w="11358" h="11798" extrusionOk="0">
                    <a:moveTo>
                      <a:pt x="7145" y="0"/>
                    </a:moveTo>
                    <a:cubicBezTo>
                      <a:pt x="6614" y="0"/>
                      <a:pt x="6014" y="174"/>
                      <a:pt x="5378" y="540"/>
                    </a:cubicBezTo>
                    <a:cubicBezTo>
                      <a:pt x="3233" y="1773"/>
                      <a:pt x="1496" y="4743"/>
                      <a:pt x="1457" y="7228"/>
                    </a:cubicBezTo>
                    <a:cubicBezTo>
                      <a:pt x="612" y="8014"/>
                      <a:pt x="1" y="9266"/>
                      <a:pt x="1" y="10334"/>
                    </a:cubicBezTo>
                    <a:cubicBezTo>
                      <a:pt x="8" y="11263"/>
                      <a:pt x="474" y="11797"/>
                      <a:pt x="1152" y="11797"/>
                    </a:cubicBezTo>
                    <a:cubicBezTo>
                      <a:pt x="1431" y="11797"/>
                      <a:pt x="1745" y="11708"/>
                      <a:pt x="2078" y="11518"/>
                    </a:cubicBezTo>
                    <a:lnTo>
                      <a:pt x="5398" y="9597"/>
                    </a:lnTo>
                    <a:lnTo>
                      <a:pt x="8727" y="7665"/>
                    </a:lnTo>
                    <a:cubicBezTo>
                      <a:pt x="10193" y="6830"/>
                      <a:pt x="11357" y="4782"/>
                      <a:pt x="11357" y="3113"/>
                    </a:cubicBezTo>
                    <a:cubicBezTo>
                      <a:pt x="11357" y="1928"/>
                      <a:pt x="10764" y="1241"/>
                      <a:pt x="9898" y="1241"/>
                    </a:cubicBezTo>
                    <a:cubicBezTo>
                      <a:pt x="9651" y="1241"/>
                      <a:pt x="9381" y="1298"/>
                      <a:pt x="9096" y="1414"/>
                    </a:cubicBezTo>
                    <a:cubicBezTo>
                      <a:pt x="8753" y="503"/>
                      <a:pt x="8049" y="0"/>
                      <a:pt x="7145" y="0"/>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5" name="Google Shape;1245;p44"/>
              <p:cNvSpPr/>
              <p:nvPr/>
            </p:nvSpPr>
            <p:spPr>
              <a:xfrm>
                <a:off x="2016500" y="2001500"/>
                <a:ext cx="312575" cy="318400"/>
              </a:xfrm>
              <a:custGeom>
                <a:avLst/>
                <a:gdLst/>
                <a:ahLst/>
                <a:cxnLst/>
                <a:rect l="l" t="t" r="r" b="b"/>
                <a:pathLst>
                  <a:path w="12503" h="12736" extrusionOk="0">
                    <a:moveTo>
                      <a:pt x="6785" y="1"/>
                    </a:moveTo>
                    <a:lnTo>
                      <a:pt x="6708" y="11"/>
                    </a:lnTo>
                    <a:lnTo>
                      <a:pt x="6620" y="30"/>
                    </a:lnTo>
                    <a:lnTo>
                      <a:pt x="6591" y="30"/>
                    </a:lnTo>
                    <a:lnTo>
                      <a:pt x="6523" y="40"/>
                    </a:lnTo>
                    <a:lnTo>
                      <a:pt x="6494" y="49"/>
                    </a:lnTo>
                    <a:lnTo>
                      <a:pt x="6436" y="59"/>
                    </a:lnTo>
                    <a:lnTo>
                      <a:pt x="6397" y="69"/>
                    </a:lnTo>
                    <a:lnTo>
                      <a:pt x="6358" y="79"/>
                    </a:lnTo>
                    <a:lnTo>
                      <a:pt x="6349" y="79"/>
                    </a:lnTo>
                    <a:lnTo>
                      <a:pt x="6271" y="108"/>
                    </a:lnTo>
                    <a:lnTo>
                      <a:pt x="6242" y="117"/>
                    </a:lnTo>
                    <a:lnTo>
                      <a:pt x="6135" y="147"/>
                    </a:lnTo>
                    <a:lnTo>
                      <a:pt x="6106" y="156"/>
                    </a:lnTo>
                    <a:lnTo>
                      <a:pt x="6028" y="185"/>
                    </a:lnTo>
                    <a:lnTo>
                      <a:pt x="5989" y="205"/>
                    </a:lnTo>
                    <a:lnTo>
                      <a:pt x="5922" y="234"/>
                    </a:lnTo>
                    <a:lnTo>
                      <a:pt x="5902" y="234"/>
                    </a:lnTo>
                    <a:lnTo>
                      <a:pt x="5863" y="253"/>
                    </a:lnTo>
                    <a:lnTo>
                      <a:pt x="5844" y="263"/>
                    </a:lnTo>
                    <a:lnTo>
                      <a:pt x="5757" y="302"/>
                    </a:lnTo>
                    <a:lnTo>
                      <a:pt x="5737" y="312"/>
                    </a:lnTo>
                    <a:lnTo>
                      <a:pt x="5659" y="341"/>
                    </a:lnTo>
                    <a:lnTo>
                      <a:pt x="5640" y="360"/>
                    </a:lnTo>
                    <a:lnTo>
                      <a:pt x="5553" y="399"/>
                    </a:lnTo>
                    <a:lnTo>
                      <a:pt x="5533" y="399"/>
                    </a:lnTo>
                    <a:lnTo>
                      <a:pt x="5456" y="447"/>
                    </a:lnTo>
                    <a:lnTo>
                      <a:pt x="5436" y="457"/>
                    </a:lnTo>
                    <a:cubicBezTo>
                      <a:pt x="5407" y="467"/>
                      <a:pt x="5378" y="486"/>
                      <a:pt x="5339" y="506"/>
                    </a:cubicBezTo>
                    <a:cubicBezTo>
                      <a:pt x="5310" y="525"/>
                      <a:pt x="5281" y="544"/>
                      <a:pt x="5252" y="564"/>
                    </a:cubicBezTo>
                    <a:lnTo>
                      <a:pt x="5223" y="583"/>
                    </a:lnTo>
                    <a:lnTo>
                      <a:pt x="5155" y="622"/>
                    </a:lnTo>
                    <a:lnTo>
                      <a:pt x="5116" y="642"/>
                    </a:lnTo>
                    <a:lnTo>
                      <a:pt x="5058" y="680"/>
                    </a:lnTo>
                    <a:lnTo>
                      <a:pt x="5029" y="709"/>
                    </a:lnTo>
                    <a:lnTo>
                      <a:pt x="4970" y="748"/>
                    </a:lnTo>
                    <a:lnTo>
                      <a:pt x="4931" y="768"/>
                    </a:lnTo>
                    <a:lnTo>
                      <a:pt x="4873" y="807"/>
                    </a:lnTo>
                    <a:lnTo>
                      <a:pt x="4844" y="836"/>
                    </a:lnTo>
                    <a:cubicBezTo>
                      <a:pt x="4815" y="855"/>
                      <a:pt x="4786" y="874"/>
                      <a:pt x="4766" y="894"/>
                    </a:cubicBezTo>
                    <a:lnTo>
                      <a:pt x="4747" y="904"/>
                    </a:lnTo>
                    <a:lnTo>
                      <a:pt x="4660" y="972"/>
                    </a:lnTo>
                    <a:lnTo>
                      <a:pt x="4631" y="991"/>
                    </a:lnTo>
                    <a:lnTo>
                      <a:pt x="4572" y="1039"/>
                    </a:lnTo>
                    <a:lnTo>
                      <a:pt x="4534" y="1069"/>
                    </a:lnTo>
                    <a:lnTo>
                      <a:pt x="4485" y="1117"/>
                    </a:lnTo>
                    <a:lnTo>
                      <a:pt x="4446" y="1146"/>
                    </a:lnTo>
                    <a:lnTo>
                      <a:pt x="4388" y="1185"/>
                    </a:lnTo>
                    <a:lnTo>
                      <a:pt x="4359" y="1214"/>
                    </a:lnTo>
                    <a:lnTo>
                      <a:pt x="4301" y="1272"/>
                    </a:lnTo>
                    <a:lnTo>
                      <a:pt x="4271" y="1292"/>
                    </a:lnTo>
                    <a:lnTo>
                      <a:pt x="4204" y="1360"/>
                    </a:lnTo>
                    <a:lnTo>
                      <a:pt x="4184" y="1370"/>
                    </a:lnTo>
                    <a:lnTo>
                      <a:pt x="4097" y="1457"/>
                    </a:lnTo>
                    <a:lnTo>
                      <a:pt x="4077" y="1476"/>
                    </a:lnTo>
                    <a:lnTo>
                      <a:pt x="4029" y="1525"/>
                    </a:lnTo>
                    <a:lnTo>
                      <a:pt x="4019" y="1535"/>
                    </a:lnTo>
                    <a:lnTo>
                      <a:pt x="3922" y="1632"/>
                    </a:lnTo>
                    <a:lnTo>
                      <a:pt x="3903" y="1651"/>
                    </a:lnTo>
                    <a:lnTo>
                      <a:pt x="3815" y="1738"/>
                    </a:lnTo>
                    <a:lnTo>
                      <a:pt x="3786" y="1777"/>
                    </a:lnTo>
                    <a:lnTo>
                      <a:pt x="3718" y="1845"/>
                    </a:lnTo>
                    <a:cubicBezTo>
                      <a:pt x="3709" y="1865"/>
                      <a:pt x="3699" y="1874"/>
                      <a:pt x="3679" y="1884"/>
                    </a:cubicBezTo>
                    <a:lnTo>
                      <a:pt x="3611" y="1962"/>
                    </a:lnTo>
                    <a:lnTo>
                      <a:pt x="3592" y="1991"/>
                    </a:lnTo>
                    <a:cubicBezTo>
                      <a:pt x="3543" y="2049"/>
                      <a:pt x="3495" y="2107"/>
                      <a:pt x="3446" y="2165"/>
                    </a:cubicBezTo>
                    <a:lnTo>
                      <a:pt x="3427" y="2185"/>
                    </a:lnTo>
                    <a:cubicBezTo>
                      <a:pt x="3378" y="2243"/>
                      <a:pt x="3330" y="2311"/>
                      <a:pt x="3291" y="2360"/>
                    </a:cubicBezTo>
                    <a:lnTo>
                      <a:pt x="3272" y="2369"/>
                    </a:lnTo>
                    <a:cubicBezTo>
                      <a:pt x="3272" y="2379"/>
                      <a:pt x="3272" y="2379"/>
                      <a:pt x="3272" y="2389"/>
                    </a:cubicBezTo>
                    <a:cubicBezTo>
                      <a:pt x="3233" y="2437"/>
                      <a:pt x="3194" y="2486"/>
                      <a:pt x="3155" y="2534"/>
                    </a:cubicBezTo>
                    <a:lnTo>
                      <a:pt x="3136" y="2563"/>
                    </a:lnTo>
                    <a:lnTo>
                      <a:pt x="3019" y="2728"/>
                    </a:lnTo>
                    <a:lnTo>
                      <a:pt x="3019" y="2738"/>
                    </a:lnTo>
                    <a:cubicBezTo>
                      <a:pt x="2981" y="2777"/>
                      <a:pt x="2951" y="2825"/>
                      <a:pt x="2922" y="2874"/>
                    </a:cubicBezTo>
                    <a:lnTo>
                      <a:pt x="2893" y="2913"/>
                    </a:lnTo>
                    <a:lnTo>
                      <a:pt x="2796" y="3058"/>
                    </a:lnTo>
                    <a:lnTo>
                      <a:pt x="2796" y="3068"/>
                    </a:lnTo>
                    <a:cubicBezTo>
                      <a:pt x="2796" y="3078"/>
                      <a:pt x="2786" y="3078"/>
                      <a:pt x="2786" y="3088"/>
                    </a:cubicBezTo>
                    <a:lnTo>
                      <a:pt x="2709" y="3204"/>
                    </a:lnTo>
                    <a:lnTo>
                      <a:pt x="2689" y="3243"/>
                    </a:lnTo>
                    <a:lnTo>
                      <a:pt x="2602" y="3388"/>
                    </a:lnTo>
                    <a:lnTo>
                      <a:pt x="2602" y="3398"/>
                    </a:lnTo>
                    <a:cubicBezTo>
                      <a:pt x="2592" y="3408"/>
                      <a:pt x="2592" y="3408"/>
                      <a:pt x="2583" y="3418"/>
                    </a:cubicBezTo>
                    <a:lnTo>
                      <a:pt x="2515" y="3544"/>
                    </a:lnTo>
                    <a:lnTo>
                      <a:pt x="2495" y="3583"/>
                    </a:lnTo>
                    <a:lnTo>
                      <a:pt x="2379" y="3718"/>
                    </a:lnTo>
                    <a:lnTo>
                      <a:pt x="2369" y="3728"/>
                    </a:lnTo>
                    <a:lnTo>
                      <a:pt x="2301" y="3864"/>
                    </a:lnTo>
                    <a:lnTo>
                      <a:pt x="2282" y="3903"/>
                    </a:lnTo>
                    <a:lnTo>
                      <a:pt x="2214" y="4039"/>
                    </a:lnTo>
                    <a:lnTo>
                      <a:pt x="2214" y="4058"/>
                    </a:lnTo>
                    <a:cubicBezTo>
                      <a:pt x="2194" y="4107"/>
                      <a:pt x="2165" y="4155"/>
                      <a:pt x="2146" y="4204"/>
                    </a:cubicBezTo>
                    <a:lnTo>
                      <a:pt x="2126" y="4243"/>
                    </a:lnTo>
                    <a:cubicBezTo>
                      <a:pt x="2107" y="4291"/>
                      <a:pt x="2088" y="4330"/>
                      <a:pt x="2068" y="4369"/>
                    </a:cubicBezTo>
                    <a:cubicBezTo>
                      <a:pt x="2068" y="4369"/>
                      <a:pt x="2068" y="4378"/>
                      <a:pt x="2058" y="4388"/>
                    </a:cubicBezTo>
                    <a:lnTo>
                      <a:pt x="2058" y="4398"/>
                    </a:lnTo>
                    <a:cubicBezTo>
                      <a:pt x="2039" y="4446"/>
                      <a:pt x="2020" y="4495"/>
                      <a:pt x="2000" y="4553"/>
                    </a:cubicBezTo>
                    <a:cubicBezTo>
                      <a:pt x="1990" y="4563"/>
                      <a:pt x="1981" y="4573"/>
                      <a:pt x="1981" y="4592"/>
                    </a:cubicBezTo>
                    <a:lnTo>
                      <a:pt x="1932" y="4718"/>
                    </a:lnTo>
                    <a:lnTo>
                      <a:pt x="1923" y="4738"/>
                    </a:lnTo>
                    <a:lnTo>
                      <a:pt x="1923" y="4747"/>
                    </a:lnTo>
                    <a:cubicBezTo>
                      <a:pt x="1903" y="4806"/>
                      <a:pt x="1874" y="4864"/>
                      <a:pt x="1855" y="4912"/>
                    </a:cubicBezTo>
                    <a:cubicBezTo>
                      <a:pt x="1855" y="4922"/>
                      <a:pt x="1855" y="4941"/>
                      <a:pt x="1845" y="4951"/>
                    </a:cubicBezTo>
                    <a:lnTo>
                      <a:pt x="1796" y="5097"/>
                    </a:lnTo>
                    <a:cubicBezTo>
                      <a:pt x="1796" y="5097"/>
                      <a:pt x="1796" y="5106"/>
                      <a:pt x="1787" y="5116"/>
                    </a:cubicBezTo>
                    <a:cubicBezTo>
                      <a:pt x="1767" y="5174"/>
                      <a:pt x="1748" y="5233"/>
                      <a:pt x="1738" y="5291"/>
                    </a:cubicBezTo>
                    <a:lnTo>
                      <a:pt x="1719" y="5330"/>
                    </a:lnTo>
                    <a:cubicBezTo>
                      <a:pt x="1709" y="5388"/>
                      <a:pt x="1690" y="5446"/>
                      <a:pt x="1670" y="5504"/>
                    </a:cubicBezTo>
                    <a:lnTo>
                      <a:pt x="1651" y="5572"/>
                    </a:lnTo>
                    <a:lnTo>
                      <a:pt x="1641" y="5611"/>
                    </a:lnTo>
                    <a:lnTo>
                      <a:pt x="1622" y="5708"/>
                    </a:lnTo>
                    <a:lnTo>
                      <a:pt x="1622" y="5728"/>
                    </a:lnTo>
                    <a:cubicBezTo>
                      <a:pt x="1612" y="5766"/>
                      <a:pt x="1602" y="5805"/>
                      <a:pt x="1593" y="5844"/>
                    </a:cubicBezTo>
                    <a:cubicBezTo>
                      <a:pt x="1593" y="5864"/>
                      <a:pt x="1593" y="5873"/>
                      <a:pt x="1583" y="5883"/>
                    </a:cubicBezTo>
                    <a:cubicBezTo>
                      <a:pt x="1573" y="5893"/>
                      <a:pt x="1573" y="5931"/>
                      <a:pt x="1563" y="5961"/>
                    </a:cubicBezTo>
                    <a:cubicBezTo>
                      <a:pt x="1554" y="6009"/>
                      <a:pt x="1544" y="6048"/>
                      <a:pt x="1534" y="6096"/>
                    </a:cubicBezTo>
                    <a:lnTo>
                      <a:pt x="1534" y="6116"/>
                    </a:lnTo>
                    <a:cubicBezTo>
                      <a:pt x="1534" y="6155"/>
                      <a:pt x="1525" y="6184"/>
                      <a:pt x="1515" y="6223"/>
                    </a:cubicBezTo>
                    <a:lnTo>
                      <a:pt x="1515" y="6271"/>
                    </a:lnTo>
                    <a:cubicBezTo>
                      <a:pt x="1515" y="6300"/>
                      <a:pt x="1505" y="6329"/>
                      <a:pt x="1495" y="6359"/>
                    </a:cubicBezTo>
                    <a:lnTo>
                      <a:pt x="1486" y="6407"/>
                    </a:lnTo>
                    <a:cubicBezTo>
                      <a:pt x="1486" y="6436"/>
                      <a:pt x="1486" y="6465"/>
                      <a:pt x="1476" y="6485"/>
                    </a:cubicBezTo>
                    <a:lnTo>
                      <a:pt x="1476" y="6514"/>
                    </a:lnTo>
                    <a:cubicBezTo>
                      <a:pt x="1476" y="6524"/>
                      <a:pt x="1476" y="6533"/>
                      <a:pt x="1476" y="6533"/>
                    </a:cubicBezTo>
                    <a:cubicBezTo>
                      <a:pt x="1476" y="6582"/>
                      <a:pt x="1466" y="6621"/>
                      <a:pt x="1466" y="6659"/>
                    </a:cubicBezTo>
                    <a:lnTo>
                      <a:pt x="1466" y="6679"/>
                    </a:lnTo>
                    <a:cubicBezTo>
                      <a:pt x="1466" y="6727"/>
                      <a:pt x="1457" y="6776"/>
                      <a:pt x="1457" y="6824"/>
                    </a:cubicBezTo>
                    <a:lnTo>
                      <a:pt x="1457" y="6863"/>
                    </a:lnTo>
                    <a:lnTo>
                      <a:pt x="1408" y="6999"/>
                    </a:lnTo>
                    <a:lnTo>
                      <a:pt x="1408" y="7038"/>
                    </a:lnTo>
                    <a:lnTo>
                      <a:pt x="1408" y="7184"/>
                    </a:lnTo>
                    <a:cubicBezTo>
                      <a:pt x="1379" y="7203"/>
                      <a:pt x="1360" y="7232"/>
                      <a:pt x="1330" y="7252"/>
                    </a:cubicBezTo>
                    <a:lnTo>
                      <a:pt x="1321" y="7252"/>
                    </a:lnTo>
                    <a:lnTo>
                      <a:pt x="1224" y="7349"/>
                    </a:lnTo>
                    <a:lnTo>
                      <a:pt x="1204" y="7378"/>
                    </a:lnTo>
                    <a:cubicBezTo>
                      <a:pt x="1165" y="7417"/>
                      <a:pt x="1136" y="7455"/>
                      <a:pt x="1107" y="7484"/>
                    </a:cubicBezTo>
                    <a:lnTo>
                      <a:pt x="1098" y="7504"/>
                    </a:lnTo>
                    <a:cubicBezTo>
                      <a:pt x="1068" y="7523"/>
                      <a:pt x="1049" y="7552"/>
                      <a:pt x="1030" y="7582"/>
                    </a:cubicBezTo>
                    <a:lnTo>
                      <a:pt x="1000" y="7611"/>
                    </a:lnTo>
                    <a:lnTo>
                      <a:pt x="952" y="7679"/>
                    </a:lnTo>
                    <a:lnTo>
                      <a:pt x="933" y="7688"/>
                    </a:lnTo>
                    <a:lnTo>
                      <a:pt x="913" y="7717"/>
                    </a:lnTo>
                    <a:lnTo>
                      <a:pt x="884" y="7766"/>
                    </a:lnTo>
                    <a:lnTo>
                      <a:pt x="845" y="7815"/>
                    </a:lnTo>
                    <a:cubicBezTo>
                      <a:pt x="835" y="7824"/>
                      <a:pt x="826" y="7844"/>
                      <a:pt x="816" y="7863"/>
                    </a:cubicBezTo>
                    <a:lnTo>
                      <a:pt x="797" y="7882"/>
                    </a:lnTo>
                    <a:lnTo>
                      <a:pt x="777" y="7902"/>
                    </a:lnTo>
                    <a:lnTo>
                      <a:pt x="748" y="7950"/>
                    </a:lnTo>
                    <a:lnTo>
                      <a:pt x="719" y="7999"/>
                    </a:lnTo>
                    <a:lnTo>
                      <a:pt x="690" y="8038"/>
                    </a:lnTo>
                    <a:cubicBezTo>
                      <a:pt x="690" y="8047"/>
                      <a:pt x="680" y="8047"/>
                      <a:pt x="680" y="8057"/>
                    </a:cubicBezTo>
                    <a:lnTo>
                      <a:pt x="651" y="8096"/>
                    </a:lnTo>
                    <a:cubicBezTo>
                      <a:pt x="651" y="8106"/>
                      <a:pt x="641" y="8115"/>
                      <a:pt x="632" y="8135"/>
                    </a:cubicBezTo>
                    <a:cubicBezTo>
                      <a:pt x="622" y="8145"/>
                      <a:pt x="612" y="8174"/>
                      <a:pt x="593" y="8193"/>
                    </a:cubicBezTo>
                    <a:lnTo>
                      <a:pt x="573" y="8222"/>
                    </a:lnTo>
                    <a:lnTo>
                      <a:pt x="573" y="8232"/>
                    </a:lnTo>
                    <a:cubicBezTo>
                      <a:pt x="564" y="8261"/>
                      <a:pt x="544" y="8280"/>
                      <a:pt x="535" y="8310"/>
                    </a:cubicBezTo>
                    <a:cubicBezTo>
                      <a:pt x="535" y="8310"/>
                      <a:pt x="535" y="8319"/>
                      <a:pt x="535" y="8319"/>
                    </a:cubicBezTo>
                    <a:cubicBezTo>
                      <a:pt x="515" y="8348"/>
                      <a:pt x="496" y="8377"/>
                      <a:pt x="486" y="8407"/>
                    </a:cubicBezTo>
                    <a:lnTo>
                      <a:pt x="467" y="8436"/>
                    </a:lnTo>
                    <a:cubicBezTo>
                      <a:pt x="457" y="8455"/>
                      <a:pt x="447" y="8475"/>
                      <a:pt x="437" y="8504"/>
                    </a:cubicBezTo>
                    <a:lnTo>
                      <a:pt x="418" y="8533"/>
                    </a:lnTo>
                    <a:lnTo>
                      <a:pt x="399" y="8572"/>
                    </a:lnTo>
                    <a:cubicBezTo>
                      <a:pt x="399" y="8581"/>
                      <a:pt x="389" y="8591"/>
                      <a:pt x="389" y="8601"/>
                    </a:cubicBezTo>
                    <a:lnTo>
                      <a:pt x="370" y="8640"/>
                    </a:lnTo>
                    <a:cubicBezTo>
                      <a:pt x="360" y="8659"/>
                      <a:pt x="350" y="8678"/>
                      <a:pt x="340" y="8698"/>
                    </a:cubicBezTo>
                    <a:lnTo>
                      <a:pt x="321" y="8737"/>
                    </a:lnTo>
                    <a:lnTo>
                      <a:pt x="311" y="8756"/>
                    </a:lnTo>
                    <a:cubicBezTo>
                      <a:pt x="311" y="8766"/>
                      <a:pt x="302" y="8775"/>
                      <a:pt x="302" y="8795"/>
                    </a:cubicBezTo>
                    <a:cubicBezTo>
                      <a:pt x="292" y="8805"/>
                      <a:pt x="292" y="8814"/>
                      <a:pt x="282" y="8834"/>
                    </a:cubicBezTo>
                    <a:cubicBezTo>
                      <a:pt x="282" y="8843"/>
                      <a:pt x="263" y="8873"/>
                      <a:pt x="263" y="8892"/>
                    </a:cubicBezTo>
                    <a:lnTo>
                      <a:pt x="243" y="8931"/>
                    </a:lnTo>
                    <a:lnTo>
                      <a:pt x="243" y="8940"/>
                    </a:lnTo>
                    <a:cubicBezTo>
                      <a:pt x="234" y="8960"/>
                      <a:pt x="234" y="8979"/>
                      <a:pt x="224" y="8999"/>
                    </a:cubicBezTo>
                    <a:cubicBezTo>
                      <a:pt x="214" y="9008"/>
                      <a:pt x="214" y="9018"/>
                      <a:pt x="205" y="9028"/>
                    </a:cubicBezTo>
                    <a:cubicBezTo>
                      <a:pt x="195" y="9067"/>
                      <a:pt x="185" y="9096"/>
                      <a:pt x="175" y="9125"/>
                    </a:cubicBezTo>
                    <a:lnTo>
                      <a:pt x="175" y="9135"/>
                    </a:lnTo>
                    <a:cubicBezTo>
                      <a:pt x="175" y="9144"/>
                      <a:pt x="166" y="9164"/>
                      <a:pt x="166" y="9183"/>
                    </a:cubicBezTo>
                    <a:lnTo>
                      <a:pt x="146" y="9241"/>
                    </a:lnTo>
                    <a:cubicBezTo>
                      <a:pt x="146" y="9251"/>
                      <a:pt x="137" y="9270"/>
                      <a:pt x="127" y="9280"/>
                    </a:cubicBezTo>
                    <a:cubicBezTo>
                      <a:pt x="127" y="9300"/>
                      <a:pt x="117" y="9329"/>
                      <a:pt x="117" y="9338"/>
                    </a:cubicBezTo>
                    <a:lnTo>
                      <a:pt x="117" y="9358"/>
                    </a:lnTo>
                    <a:cubicBezTo>
                      <a:pt x="107" y="9387"/>
                      <a:pt x="98" y="9416"/>
                      <a:pt x="88" y="9455"/>
                    </a:cubicBezTo>
                    <a:cubicBezTo>
                      <a:pt x="88" y="9465"/>
                      <a:pt x="88" y="9484"/>
                      <a:pt x="78" y="9494"/>
                    </a:cubicBezTo>
                    <a:cubicBezTo>
                      <a:pt x="69" y="9503"/>
                      <a:pt x="69" y="9542"/>
                      <a:pt x="59" y="9571"/>
                    </a:cubicBezTo>
                    <a:cubicBezTo>
                      <a:pt x="59" y="9571"/>
                      <a:pt x="59" y="9571"/>
                      <a:pt x="59" y="9581"/>
                    </a:cubicBezTo>
                    <a:cubicBezTo>
                      <a:pt x="59" y="9600"/>
                      <a:pt x="49" y="9630"/>
                      <a:pt x="49" y="9659"/>
                    </a:cubicBezTo>
                    <a:lnTo>
                      <a:pt x="49" y="9668"/>
                    </a:lnTo>
                    <a:lnTo>
                      <a:pt x="30" y="9746"/>
                    </a:lnTo>
                    <a:lnTo>
                      <a:pt x="30" y="9775"/>
                    </a:lnTo>
                    <a:lnTo>
                      <a:pt x="20" y="9853"/>
                    </a:lnTo>
                    <a:lnTo>
                      <a:pt x="20" y="9872"/>
                    </a:lnTo>
                    <a:cubicBezTo>
                      <a:pt x="20" y="9882"/>
                      <a:pt x="20" y="9901"/>
                      <a:pt x="10" y="9921"/>
                    </a:cubicBezTo>
                    <a:cubicBezTo>
                      <a:pt x="10" y="9940"/>
                      <a:pt x="10" y="9950"/>
                      <a:pt x="10" y="9969"/>
                    </a:cubicBezTo>
                    <a:cubicBezTo>
                      <a:pt x="1" y="9979"/>
                      <a:pt x="10" y="10008"/>
                      <a:pt x="10" y="10028"/>
                    </a:cubicBezTo>
                    <a:lnTo>
                      <a:pt x="10" y="10066"/>
                    </a:lnTo>
                    <a:lnTo>
                      <a:pt x="10" y="10134"/>
                    </a:lnTo>
                    <a:lnTo>
                      <a:pt x="10" y="10163"/>
                    </a:lnTo>
                    <a:lnTo>
                      <a:pt x="10" y="10270"/>
                    </a:lnTo>
                    <a:cubicBezTo>
                      <a:pt x="10" y="10921"/>
                      <a:pt x="243" y="11377"/>
                      <a:pt x="612" y="11590"/>
                    </a:cubicBezTo>
                    <a:lnTo>
                      <a:pt x="2573" y="12736"/>
                    </a:lnTo>
                    <a:cubicBezTo>
                      <a:pt x="2214" y="12512"/>
                      <a:pt x="1971" y="12056"/>
                      <a:pt x="1971" y="11406"/>
                    </a:cubicBezTo>
                    <a:lnTo>
                      <a:pt x="1971" y="11309"/>
                    </a:lnTo>
                    <a:lnTo>
                      <a:pt x="1971" y="11270"/>
                    </a:lnTo>
                    <a:lnTo>
                      <a:pt x="1971" y="11202"/>
                    </a:lnTo>
                    <a:lnTo>
                      <a:pt x="1971" y="11163"/>
                    </a:lnTo>
                    <a:lnTo>
                      <a:pt x="1971" y="11105"/>
                    </a:lnTo>
                    <a:lnTo>
                      <a:pt x="1971" y="11066"/>
                    </a:lnTo>
                    <a:lnTo>
                      <a:pt x="1971" y="10998"/>
                    </a:lnTo>
                    <a:lnTo>
                      <a:pt x="1971" y="10988"/>
                    </a:lnTo>
                    <a:cubicBezTo>
                      <a:pt x="1971" y="10959"/>
                      <a:pt x="1971" y="10940"/>
                      <a:pt x="1981" y="10911"/>
                    </a:cubicBezTo>
                    <a:lnTo>
                      <a:pt x="1981" y="10882"/>
                    </a:lnTo>
                    <a:lnTo>
                      <a:pt x="1990" y="10794"/>
                    </a:lnTo>
                    <a:cubicBezTo>
                      <a:pt x="1990" y="10756"/>
                      <a:pt x="2010" y="10726"/>
                      <a:pt x="2010" y="10697"/>
                    </a:cubicBezTo>
                    <a:cubicBezTo>
                      <a:pt x="2020" y="10668"/>
                      <a:pt x="2020" y="10649"/>
                      <a:pt x="2029" y="10629"/>
                    </a:cubicBezTo>
                    <a:cubicBezTo>
                      <a:pt x="2039" y="10600"/>
                      <a:pt x="2029" y="10600"/>
                      <a:pt x="2039" y="10591"/>
                    </a:cubicBezTo>
                    <a:cubicBezTo>
                      <a:pt x="2049" y="10552"/>
                      <a:pt x="2058" y="10523"/>
                      <a:pt x="2068" y="10493"/>
                    </a:cubicBezTo>
                    <a:lnTo>
                      <a:pt x="2068" y="10474"/>
                    </a:lnTo>
                    <a:cubicBezTo>
                      <a:pt x="2068" y="10474"/>
                      <a:pt x="2078" y="10435"/>
                      <a:pt x="2078" y="10416"/>
                    </a:cubicBezTo>
                    <a:cubicBezTo>
                      <a:pt x="2088" y="10396"/>
                      <a:pt x="2088" y="10387"/>
                      <a:pt x="2097" y="10377"/>
                    </a:cubicBezTo>
                    <a:cubicBezTo>
                      <a:pt x="2097" y="10358"/>
                      <a:pt x="2107" y="10328"/>
                      <a:pt x="2117" y="10309"/>
                    </a:cubicBezTo>
                    <a:lnTo>
                      <a:pt x="2126" y="10270"/>
                    </a:lnTo>
                    <a:cubicBezTo>
                      <a:pt x="2126" y="10261"/>
                      <a:pt x="2126" y="10261"/>
                      <a:pt x="2126" y="10251"/>
                    </a:cubicBezTo>
                    <a:cubicBezTo>
                      <a:pt x="2136" y="10222"/>
                      <a:pt x="2146" y="10193"/>
                      <a:pt x="2155" y="10163"/>
                    </a:cubicBezTo>
                    <a:cubicBezTo>
                      <a:pt x="2155" y="10154"/>
                      <a:pt x="2165" y="10144"/>
                      <a:pt x="2175" y="10134"/>
                    </a:cubicBezTo>
                    <a:lnTo>
                      <a:pt x="2194" y="10066"/>
                    </a:lnTo>
                    <a:lnTo>
                      <a:pt x="2214" y="10028"/>
                    </a:lnTo>
                    <a:lnTo>
                      <a:pt x="2233" y="9969"/>
                    </a:lnTo>
                    <a:cubicBezTo>
                      <a:pt x="2233" y="9950"/>
                      <a:pt x="2253" y="9940"/>
                      <a:pt x="2253" y="9930"/>
                    </a:cubicBezTo>
                    <a:lnTo>
                      <a:pt x="2282" y="9863"/>
                    </a:lnTo>
                    <a:cubicBezTo>
                      <a:pt x="2282" y="9853"/>
                      <a:pt x="2291" y="9843"/>
                      <a:pt x="2301" y="9824"/>
                    </a:cubicBezTo>
                    <a:cubicBezTo>
                      <a:pt x="2301" y="9814"/>
                      <a:pt x="2311" y="9785"/>
                      <a:pt x="2321" y="9765"/>
                    </a:cubicBezTo>
                    <a:lnTo>
                      <a:pt x="2340" y="9727"/>
                    </a:lnTo>
                    <a:lnTo>
                      <a:pt x="2369" y="9668"/>
                    </a:lnTo>
                    <a:lnTo>
                      <a:pt x="2388" y="9639"/>
                    </a:lnTo>
                    <a:cubicBezTo>
                      <a:pt x="2398" y="9610"/>
                      <a:pt x="2408" y="9591"/>
                      <a:pt x="2418" y="9571"/>
                    </a:cubicBezTo>
                    <a:lnTo>
                      <a:pt x="2437" y="9542"/>
                    </a:lnTo>
                    <a:lnTo>
                      <a:pt x="2486" y="9445"/>
                    </a:lnTo>
                    <a:lnTo>
                      <a:pt x="2495" y="9435"/>
                    </a:lnTo>
                    <a:lnTo>
                      <a:pt x="2544" y="9348"/>
                    </a:lnTo>
                    <a:lnTo>
                      <a:pt x="2563" y="9319"/>
                    </a:lnTo>
                    <a:lnTo>
                      <a:pt x="2602" y="9261"/>
                    </a:lnTo>
                    <a:cubicBezTo>
                      <a:pt x="2602" y="9251"/>
                      <a:pt x="2612" y="9232"/>
                      <a:pt x="2621" y="9222"/>
                    </a:cubicBezTo>
                    <a:lnTo>
                      <a:pt x="2660" y="9164"/>
                    </a:lnTo>
                    <a:lnTo>
                      <a:pt x="2680" y="9125"/>
                    </a:lnTo>
                    <a:lnTo>
                      <a:pt x="2718" y="9076"/>
                    </a:lnTo>
                    <a:lnTo>
                      <a:pt x="2748" y="9038"/>
                    </a:lnTo>
                    <a:lnTo>
                      <a:pt x="2777" y="8989"/>
                    </a:lnTo>
                    <a:lnTo>
                      <a:pt x="2816" y="8940"/>
                    </a:lnTo>
                    <a:lnTo>
                      <a:pt x="2845" y="8892"/>
                    </a:lnTo>
                    <a:lnTo>
                      <a:pt x="2883" y="8843"/>
                    </a:lnTo>
                    <a:cubicBezTo>
                      <a:pt x="2893" y="8834"/>
                      <a:pt x="2903" y="8824"/>
                      <a:pt x="2913" y="8805"/>
                    </a:cubicBezTo>
                    <a:lnTo>
                      <a:pt x="2961" y="8737"/>
                    </a:lnTo>
                    <a:cubicBezTo>
                      <a:pt x="2971" y="8727"/>
                      <a:pt x="2981" y="8717"/>
                      <a:pt x="2990" y="8707"/>
                    </a:cubicBezTo>
                    <a:lnTo>
                      <a:pt x="3058" y="8630"/>
                    </a:lnTo>
                    <a:lnTo>
                      <a:pt x="3068" y="8620"/>
                    </a:lnTo>
                    <a:lnTo>
                      <a:pt x="3165" y="8504"/>
                    </a:lnTo>
                    <a:lnTo>
                      <a:pt x="3194" y="8484"/>
                    </a:lnTo>
                    <a:cubicBezTo>
                      <a:pt x="3223" y="8445"/>
                      <a:pt x="3252" y="8416"/>
                      <a:pt x="3291" y="8377"/>
                    </a:cubicBezTo>
                    <a:lnTo>
                      <a:pt x="3378" y="8300"/>
                    </a:lnTo>
                    <a:lnTo>
                      <a:pt x="3378" y="8154"/>
                    </a:lnTo>
                    <a:lnTo>
                      <a:pt x="3378" y="8115"/>
                    </a:lnTo>
                    <a:lnTo>
                      <a:pt x="3378" y="7999"/>
                    </a:lnTo>
                    <a:lnTo>
                      <a:pt x="3378" y="7970"/>
                    </a:lnTo>
                    <a:cubicBezTo>
                      <a:pt x="3378" y="7921"/>
                      <a:pt x="3388" y="7873"/>
                      <a:pt x="3398" y="7824"/>
                    </a:cubicBezTo>
                    <a:cubicBezTo>
                      <a:pt x="3398" y="7815"/>
                      <a:pt x="3398" y="7805"/>
                      <a:pt x="3398" y="7795"/>
                    </a:cubicBezTo>
                    <a:cubicBezTo>
                      <a:pt x="3398" y="7756"/>
                      <a:pt x="3408" y="7717"/>
                      <a:pt x="3408" y="7679"/>
                    </a:cubicBezTo>
                    <a:cubicBezTo>
                      <a:pt x="3408" y="7659"/>
                      <a:pt x="3408" y="7640"/>
                      <a:pt x="3417" y="7630"/>
                    </a:cubicBezTo>
                    <a:lnTo>
                      <a:pt x="3427" y="7543"/>
                    </a:lnTo>
                    <a:lnTo>
                      <a:pt x="3437" y="7494"/>
                    </a:lnTo>
                    <a:lnTo>
                      <a:pt x="3446" y="7407"/>
                    </a:lnTo>
                    <a:cubicBezTo>
                      <a:pt x="3446" y="7397"/>
                      <a:pt x="3446" y="7378"/>
                      <a:pt x="3456" y="7368"/>
                    </a:cubicBezTo>
                    <a:cubicBezTo>
                      <a:pt x="3466" y="7329"/>
                      <a:pt x="3466" y="7290"/>
                      <a:pt x="3476" y="7252"/>
                    </a:cubicBezTo>
                    <a:lnTo>
                      <a:pt x="3476" y="7232"/>
                    </a:lnTo>
                    <a:cubicBezTo>
                      <a:pt x="3485" y="7193"/>
                      <a:pt x="3495" y="7145"/>
                      <a:pt x="3505" y="7106"/>
                    </a:cubicBezTo>
                    <a:lnTo>
                      <a:pt x="3524" y="7019"/>
                    </a:lnTo>
                    <a:lnTo>
                      <a:pt x="3534" y="6989"/>
                    </a:lnTo>
                    <a:cubicBezTo>
                      <a:pt x="3543" y="6951"/>
                      <a:pt x="3543" y="6912"/>
                      <a:pt x="3553" y="6863"/>
                    </a:cubicBezTo>
                    <a:lnTo>
                      <a:pt x="3553" y="6854"/>
                    </a:lnTo>
                    <a:cubicBezTo>
                      <a:pt x="3563" y="6815"/>
                      <a:pt x="3573" y="6786"/>
                      <a:pt x="3582" y="6747"/>
                    </a:cubicBezTo>
                    <a:lnTo>
                      <a:pt x="3592" y="6708"/>
                    </a:lnTo>
                    <a:cubicBezTo>
                      <a:pt x="3602" y="6679"/>
                      <a:pt x="3611" y="6659"/>
                      <a:pt x="3611" y="6630"/>
                    </a:cubicBezTo>
                    <a:lnTo>
                      <a:pt x="3670" y="6456"/>
                    </a:lnTo>
                    <a:lnTo>
                      <a:pt x="3679" y="6417"/>
                    </a:lnTo>
                    <a:cubicBezTo>
                      <a:pt x="3699" y="6359"/>
                      <a:pt x="3718" y="6300"/>
                      <a:pt x="3738" y="6242"/>
                    </a:cubicBezTo>
                    <a:cubicBezTo>
                      <a:pt x="3738" y="6232"/>
                      <a:pt x="3738" y="6232"/>
                      <a:pt x="3738" y="6223"/>
                    </a:cubicBezTo>
                    <a:cubicBezTo>
                      <a:pt x="3757" y="6174"/>
                      <a:pt x="3776" y="6126"/>
                      <a:pt x="3796" y="6077"/>
                    </a:cubicBezTo>
                    <a:cubicBezTo>
                      <a:pt x="3796" y="6067"/>
                      <a:pt x="3796" y="6048"/>
                      <a:pt x="3806" y="6038"/>
                    </a:cubicBezTo>
                    <a:cubicBezTo>
                      <a:pt x="3825" y="5990"/>
                      <a:pt x="3844" y="5931"/>
                      <a:pt x="3864" y="5883"/>
                    </a:cubicBezTo>
                    <a:cubicBezTo>
                      <a:pt x="3864" y="5864"/>
                      <a:pt x="3874" y="5854"/>
                      <a:pt x="3874" y="5844"/>
                    </a:cubicBezTo>
                    <a:cubicBezTo>
                      <a:pt x="3893" y="5805"/>
                      <a:pt x="3912" y="5757"/>
                      <a:pt x="3932" y="5718"/>
                    </a:cubicBezTo>
                    <a:lnTo>
                      <a:pt x="3941" y="5679"/>
                    </a:lnTo>
                    <a:cubicBezTo>
                      <a:pt x="3961" y="5631"/>
                      <a:pt x="3990" y="5572"/>
                      <a:pt x="4009" y="5524"/>
                    </a:cubicBezTo>
                    <a:lnTo>
                      <a:pt x="4019" y="5495"/>
                    </a:lnTo>
                    <a:cubicBezTo>
                      <a:pt x="4039" y="5446"/>
                      <a:pt x="4058" y="5407"/>
                      <a:pt x="4077" y="5369"/>
                    </a:cubicBezTo>
                    <a:lnTo>
                      <a:pt x="4097" y="5330"/>
                    </a:lnTo>
                    <a:cubicBezTo>
                      <a:pt x="4116" y="5281"/>
                      <a:pt x="4145" y="5233"/>
                      <a:pt x="4165" y="5184"/>
                    </a:cubicBezTo>
                    <a:cubicBezTo>
                      <a:pt x="4165" y="5174"/>
                      <a:pt x="4174" y="5165"/>
                      <a:pt x="4174" y="5165"/>
                    </a:cubicBezTo>
                    <a:lnTo>
                      <a:pt x="4242" y="5029"/>
                    </a:lnTo>
                    <a:cubicBezTo>
                      <a:pt x="4252" y="5019"/>
                      <a:pt x="4252" y="5000"/>
                      <a:pt x="4262" y="4990"/>
                    </a:cubicBezTo>
                    <a:cubicBezTo>
                      <a:pt x="4281" y="4941"/>
                      <a:pt x="4310" y="4903"/>
                      <a:pt x="4330" y="4854"/>
                    </a:cubicBezTo>
                    <a:lnTo>
                      <a:pt x="4339" y="4844"/>
                    </a:lnTo>
                    <a:lnTo>
                      <a:pt x="4417" y="4689"/>
                    </a:lnTo>
                    <a:lnTo>
                      <a:pt x="4446" y="4650"/>
                    </a:lnTo>
                    <a:cubicBezTo>
                      <a:pt x="4466" y="4611"/>
                      <a:pt x="4485" y="4573"/>
                      <a:pt x="4514" y="4534"/>
                    </a:cubicBezTo>
                    <a:lnTo>
                      <a:pt x="4524" y="4505"/>
                    </a:lnTo>
                    <a:lnTo>
                      <a:pt x="4621" y="4359"/>
                    </a:lnTo>
                    <a:lnTo>
                      <a:pt x="4640" y="4320"/>
                    </a:lnTo>
                    <a:cubicBezTo>
                      <a:pt x="4660" y="4281"/>
                      <a:pt x="4689" y="4243"/>
                      <a:pt x="4718" y="4204"/>
                    </a:cubicBezTo>
                    <a:cubicBezTo>
                      <a:pt x="4718" y="4194"/>
                      <a:pt x="4728" y="4184"/>
                      <a:pt x="4737" y="4175"/>
                    </a:cubicBezTo>
                    <a:cubicBezTo>
                      <a:pt x="4766" y="4126"/>
                      <a:pt x="4796" y="4078"/>
                      <a:pt x="4834" y="4029"/>
                    </a:cubicBezTo>
                    <a:lnTo>
                      <a:pt x="4854" y="3990"/>
                    </a:lnTo>
                    <a:lnTo>
                      <a:pt x="4951" y="3845"/>
                    </a:lnTo>
                    <a:lnTo>
                      <a:pt x="4961" y="3835"/>
                    </a:lnTo>
                    <a:lnTo>
                      <a:pt x="5077" y="3680"/>
                    </a:lnTo>
                    <a:lnTo>
                      <a:pt x="5097" y="3650"/>
                    </a:lnTo>
                    <a:cubicBezTo>
                      <a:pt x="5135" y="3602"/>
                      <a:pt x="5174" y="3544"/>
                      <a:pt x="5213" y="3495"/>
                    </a:cubicBezTo>
                    <a:lnTo>
                      <a:pt x="5232" y="3476"/>
                    </a:lnTo>
                    <a:cubicBezTo>
                      <a:pt x="5271" y="3408"/>
                      <a:pt x="5320" y="3350"/>
                      <a:pt x="5368" y="3301"/>
                    </a:cubicBezTo>
                    <a:lnTo>
                      <a:pt x="5388" y="3272"/>
                    </a:lnTo>
                    <a:cubicBezTo>
                      <a:pt x="5436" y="3214"/>
                      <a:pt x="5485" y="3165"/>
                      <a:pt x="5533" y="3107"/>
                    </a:cubicBezTo>
                    <a:lnTo>
                      <a:pt x="5553" y="3078"/>
                    </a:lnTo>
                    <a:lnTo>
                      <a:pt x="5621" y="3000"/>
                    </a:lnTo>
                    <a:cubicBezTo>
                      <a:pt x="5640" y="2981"/>
                      <a:pt x="5650" y="2971"/>
                      <a:pt x="5659" y="2961"/>
                    </a:cubicBezTo>
                    <a:lnTo>
                      <a:pt x="5727" y="2884"/>
                    </a:lnTo>
                    <a:lnTo>
                      <a:pt x="5757" y="2855"/>
                    </a:lnTo>
                    <a:lnTo>
                      <a:pt x="5854" y="2758"/>
                    </a:lnTo>
                    <a:lnTo>
                      <a:pt x="5863" y="2748"/>
                    </a:lnTo>
                    <a:lnTo>
                      <a:pt x="5960" y="2651"/>
                    </a:lnTo>
                    <a:lnTo>
                      <a:pt x="6019" y="2583"/>
                    </a:lnTo>
                    <a:lnTo>
                      <a:pt x="6038" y="2563"/>
                    </a:lnTo>
                    <a:lnTo>
                      <a:pt x="6125" y="2486"/>
                    </a:lnTo>
                    <a:lnTo>
                      <a:pt x="6145" y="2466"/>
                    </a:lnTo>
                    <a:lnTo>
                      <a:pt x="6213" y="2408"/>
                    </a:lnTo>
                    <a:lnTo>
                      <a:pt x="6242" y="2379"/>
                    </a:lnTo>
                    <a:lnTo>
                      <a:pt x="6300" y="2330"/>
                    </a:lnTo>
                    <a:lnTo>
                      <a:pt x="6339" y="2301"/>
                    </a:lnTo>
                    <a:lnTo>
                      <a:pt x="6387" y="2253"/>
                    </a:lnTo>
                    <a:lnTo>
                      <a:pt x="6426" y="2224"/>
                    </a:lnTo>
                    <a:lnTo>
                      <a:pt x="6475" y="2175"/>
                    </a:lnTo>
                    <a:lnTo>
                      <a:pt x="6514" y="2156"/>
                    </a:lnTo>
                    <a:lnTo>
                      <a:pt x="6572" y="2097"/>
                    </a:lnTo>
                    <a:cubicBezTo>
                      <a:pt x="6582" y="2097"/>
                      <a:pt x="6591" y="2088"/>
                      <a:pt x="6601" y="2078"/>
                    </a:cubicBezTo>
                    <a:lnTo>
                      <a:pt x="6688" y="2010"/>
                    </a:lnTo>
                    <a:lnTo>
                      <a:pt x="6708" y="2000"/>
                    </a:lnTo>
                    <a:lnTo>
                      <a:pt x="6785" y="1942"/>
                    </a:lnTo>
                    <a:lnTo>
                      <a:pt x="6815" y="1923"/>
                    </a:lnTo>
                    <a:lnTo>
                      <a:pt x="6873" y="1903"/>
                    </a:lnTo>
                    <a:lnTo>
                      <a:pt x="6902" y="1874"/>
                    </a:lnTo>
                    <a:lnTo>
                      <a:pt x="6960" y="1835"/>
                    </a:lnTo>
                    <a:lnTo>
                      <a:pt x="6999" y="1806"/>
                    </a:lnTo>
                    <a:lnTo>
                      <a:pt x="7057" y="1777"/>
                    </a:lnTo>
                    <a:lnTo>
                      <a:pt x="7096" y="1748"/>
                    </a:lnTo>
                    <a:lnTo>
                      <a:pt x="7154" y="1709"/>
                    </a:lnTo>
                    <a:lnTo>
                      <a:pt x="7183" y="1690"/>
                    </a:lnTo>
                    <a:lnTo>
                      <a:pt x="7280" y="1641"/>
                    </a:lnTo>
                    <a:lnTo>
                      <a:pt x="7368" y="1583"/>
                    </a:lnTo>
                    <a:lnTo>
                      <a:pt x="7397" y="1573"/>
                    </a:lnTo>
                    <a:lnTo>
                      <a:pt x="7475" y="1535"/>
                    </a:lnTo>
                    <a:lnTo>
                      <a:pt x="7484" y="1525"/>
                    </a:lnTo>
                    <a:lnTo>
                      <a:pt x="7581" y="1486"/>
                    </a:lnTo>
                    <a:lnTo>
                      <a:pt x="7601" y="1476"/>
                    </a:lnTo>
                    <a:lnTo>
                      <a:pt x="7669" y="1437"/>
                    </a:lnTo>
                    <a:lnTo>
                      <a:pt x="7688" y="1428"/>
                    </a:lnTo>
                    <a:lnTo>
                      <a:pt x="7775" y="1389"/>
                    </a:lnTo>
                    <a:lnTo>
                      <a:pt x="7795" y="1379"/>
                    </a:lnTo>
                    <a:lnTo>
                      <a:pt x="7853" y="1360"/>
                    </a:lnTo>
                    <a:lnTo>
                      <a:pt x="7931" y="1331"/>
                    </a:lnTo>
                    <a:lnTo>
                      <a:pt x="7970" y="1311"/>
                    </a:lnTo>
                    <a:cubicBezTo>
                      <a:pt x="7999" y="1302"/>
                      <a:pt x="8018" y="1292"/>
                      <a:pt x="8047" y="1282"/>
                    </a:cubicBezTo>
                    <a:lnTo>
                      <a:pt x="8076" y="1272"/>
                    </a:lnTo>
                    <a:lnTo>
                      <a:pt x="8183" y="1243"/>
                    </a:lnTo>
                    <a:lnTo>
                      <a:pt x="8212" y="1234"/>
                    </a:lnTo>
                    <a:lnTo>
                      <a:pt x="8290" y="1205"/>
                    </a:lnTo>
                    <a:lnTo>
                      <a:pt x="8338" y="1195"/>
                    </a:lnTo>
                    <a:lnTo>
                      <a:pt x="8377" y="1185"/>
                    </a:lnTo>
                    <a:lnTo>
                      <a:pt x="8435" y="1175"/>
                    </a:lnTo>
                    <a:lnTo>
                      <a:pt x="8465" y="1166"/>
                    </a:lnTo>
                    <a:lnTo>
                      <a:pt x="8523" y="1156"/>
                    </a:lnTo>
                    <a:lnTo>
                      <a:pt x="8552" y="1156"/>
                    </a:lnTo>
                    <a:cubicBezTo>
                      <a:pt x="8581" y="1156"/>
                      <a:pt x="8610" y="1146"/>
                      <a:pt x="8649" y="1137"/>
                    </a:cubicBezTo>
                    <a:lnTo>
                      <a:pt x="8727" y="1127"/>
                    </a:lnTo>
                    <a:lnTo>
                      <a:pt x="9212" y="1127"/>
                    </a:lnTo>
                    <a:lnTo>
                      <a:pt x="9299" y="1137"/>
                    </a:lnTo>
                    <a:lnTo>
                      <a:pt x="9328" y="1137"/>
                    </a:lnTo>
                    <a:lnTo>
                      <a:pt x="9426" y="1146"/>
                    </a:lnTo>
                    <a:lnTo>
                      <a:pt x="9455" y="1146"/>
                    </a:lnTo>
                    <a:lnTo>
                      <a:pt x="9532" y="1166"/>
                    </a:lnTo>
                    <a:lnTo>
                      <a:pt x="9561" y="1166"/>
                    </a:lnTo>
                    <a:cubicBezTo>
                      <a:pt x="9591" y="1175"/>
                      <a:pt x="9620" y="1185"/>
                      <a:pt x="9658" y="1195"/>
                    </a:cubicBezTo>
                    <a:lnTo>
                      <a:pt x="9736" y="1214"/>
                    </a:lnTo>
                    <a:lnTo>
                      <a:pt x="9668" y="1214"/>
                    </a:lnTo>
                    <a:lnTo>
                      <a:pt x="9620" y="1224"/>
                    </a:lnTo>
                    <a:lnTo>
                      <a:pt x="9561" y="1224"/>
                    </a:lnTo>
                    <a:lnTo>
                      <a:pt x="9474" y="1243"/>
                    </a:lnTo>
                    <a:lnTo>
                      <a:pt x="9464" y="1243"/>
                    </a:lnTo>
                    <a:lnTo>
                      <a:pt x="9377" y="1263"/>
                    </a:lnTo>
                    <a:lnTo>
                      <a:pt x="9338" y="1263"/>
                    </a:lnTo>
                    <a:lnTo>
                      <a:pt x="9261" y="1282"/>
                    </a:lnTo>
                    <a:lnTo>
                      <a:pt x="9251" y="1282"/>
                    </a:lnTo>
                    <a:lnTo>
                      <a:pt x="9163" y="1311"/>
                    </a:lnTo>
                    <a:lnTo>
                      <a:pt x="9144" y="1321"/>
                    </a:lnTo>
                    <a:lnTo>
                      <a:pt x="9047" y="1360"/>
                    </a:lnTo>
                    <a:lnTo>
                      <a:pt x="11008" y="2505"/>
                    </a:lnTo>
                    <a:lnTo>
                      <a:pt x="11105" y="2466"/>
                    </a:lnTo>
                    <a:lnTo>
                      <a:pt x="11124" y="2457"/>
                    </a:lnTo>
                    <a:lnTo>
                      <a:pt x="11211" y="2428"/>
                    </a:lnTo>
                    <a:lnTo>
                      <a:pt x="11221" y="2428"/>
                    </a:lnTo>
                    <a:lnTo>
                      <a:pt x="11318" y="2408"/>
                    </a:lnTo>
                    <a:lnTo>
                      <a:pt x="11338" y="2408"/>
                    </a:lnTo>
                    <a:lnTo>
                      <a:pt x="11425" y="2379"/>
                    </a:lnTo>
                    <a:lnTo>
                      <a:pt x="11435" y="2379"/>
                    </a:lnTo>
                    <a:lnTo>
                      <a:pt x="11522" y="2369"/>
                    </a:lnTo>
                    <a:lnTo>
                      <a:pt x="12027" y="2369"/>
                    </a:lnTo>
                    <a:lnTo>
                      <a:pt x="12085" y="2379"/>
                    </a:lnTo>
                    <a:lnTo>
                      <a:pt x="12114" y="2379"/>
                    </a:lnTo>
                    <a:lnTo>
                      <a:pt x="12163" y="2398"/>
                    </a:lnTo>
                    <a:lnTo>
                      <a:pt x="12192" y="2398"/>
                    </a:lnTo>
                    <a:lnTo>
                      <a:pt x="12250" y="2418"/>
                    </a:lnTo>
                    <a:lnTo>
                      <a:pt x="12279" y="2428"/>
                    </a:lnTo>
                    <a:lnTo>
                      <a:pt x="12328" y="2447"/>
                    </a:lnTo>
                    <a:lnTo>
                      <a:pt x="12347" y="2457"/>
                    </a:lnTo>
                    <a:cubicBezTo>
                      <a:pt x="12376" y="2466"/>
                      <a:pt x="12396" y="2476"/>
                      <a:pt x="12425" y="2486"/>
                    </a:cubicBezTo>
                    <a:lnTo>
                      <a:pt x="12434" y="2495"/>
                    </a:lnTo>
                    <a:cubicBezTo>
                      <a:pt x="12464" y="2505"/>
                      <a:pt x="12483" y="2515"/>
                      <a:pt x="12502" y="2525"/>
                    </a:cubicBezTo>
                    <a:lnTo>
                      <a:pt x="10542" y="1379"/>
                    </a:lnTo>
                    <a:lnTo>
                      <a:pt x="10522" y="1370"/>
                    </a:lnTo>
                    <a:lnTo>
                      <a:pt x="10474" y="1340"/>
                    </a:lnTo>
                    <a:lnTo>
                      <a:pt x="10464" y="1340"/>
                    </a:lnTo>
                    <a:lnTo>
                      <a:pt x="10396" y="1302"/>
                    </a:lnTo>
                    <a:lnTo>
                      <a:pt x="10377" y="1302"/>
                    </a:lnTo>
                    <a:lnTo>
                      <a:pt x="10318" y="1272"/>
                    </a:lnTo>
                    <a:lnTo>
                      <a:pt x="10289" y="1263"/>
                    </a:lnTo>
                    <a:lnTo>
                      <a:pt x="10251" y="1253"/>
                    </a:lnTo>
                    <a:lnTo>
                      <a:pt x="10202" y="1253"/>
                    </a:lnTo>
                    <a:lnTo>
                      <a:pt x="10153" y="1234"/>
                    </a:lnTo>
                    <a:lnTo>
                      <a:pt x="10037" y="1234"/>
                    </a:lnTo>
                    <a:cubicBezTo>
                      <a:pt x="10018" y="1224"/>
                      <a:pt x="9998" y="1224"/>
                      <a:pt x="9979" y="1224"/>
                    </a:cubicBezTo>
                    <a:lnTo>
                      <a:pt x="9814" y="1224"/>
                    </a:lnTo>
                    <a:lnTo>
                      <a:pt x="8135" y="244"/>
                    </a:lnTo>
                    <a:lnTo>
                      <a:pt x="8115" y="234"/>
                    </a:lnTo>
                    <a:lnTo>
                      <a:pt x="8096" y="224"/>
                    </a:lnTo>
                    <a:cubicBezTo>
                      <a:pt x="8076" y="214"/>
                      <a:pt x="8057" y="205"/>
                      <a:pt x="8028" y="195"/>
                    </a:cubicBezTo>
                    <a:lnTo>
                      <a:pt x="8008" y="176"/>
                    </a:lnTo>
                    <a:cubicBezTo>
                      <a:pt x="7979" y="166"/>
                      <a:pt x="7950" y="156"/>
                      <a:pt x="7921" y="137"/>
                    </a:cubicBezTo>
                    <a:lnTo>
                      <a:pt x="7902" y="137"/>
                    </a:lnTo>
                    <a:cubicBezTo>
                      <a:pt x="7882" y="127"/>
                      <a:pt x="7853" y="117"/>
                      <a:pt x="7834" y="108"/>
                    </a:cubicBezTo>
                    <a:lnTo>
                      <a:pt x="7805" y="98"/>
                    </a:lnTo>
                    <a:lnTo>
                      <a:pt x="7717" y="69"/>
                    </a:lnTo>
                    <a:lnTo>
                      <a:pt x="7708" y="69"/>
                    </a:lnTo>
                    <a:lnTo>
                      <a:pt x="7610" y="49"/>
                    </a:lnTo>
                    <a:lnTo>
                      <a:pt x="7581" y="40"/>
                    </a:lnTo>
                    <a:lnTo>
                      <a:pt x="7504" y="30"/>
                    </a:lnTo>
                    <a:lnTo>
                      <a:pt x="7484" y="30"/>
                    </a:lnTo>
                    <a:lnTo>
                      <a:pt x="7387" y="11"/>
                    </a:lnTo>
                    <a:lnTo>
                      <a:pt x="7358" y="11"/>
                    </a:lnTo>
                    <a:lnTo>
                      <a:pt x="727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6" name="Google Shape;1246;p44"/>
              <p:cNvSpPr/>
              <p:nvPr/>
            </p:nvSpPr>
            <p:spPr>
              <a:xfrm>
                <a:off x="2064300" y="2028775"/>
                <a:ext cx="283950" cy="295050"/>
              </a:xfrm>
              <a:custGeom>
                <a:avLst/>
                <a:gdLst/>
                <a:ahLst/>
                <a:cxnLst/>
                <a:rect l="l" t="t" r="r" b="b"/>
                <a:pathLst>
                  <a:path w="11358" h="11802" extrusionOk="0">
                    <a:moveTo>
                      <a:pt x="7139" y="0"/>
                    </a:moveTo>
                    <a:cubicBezTo>
                      <a:pt x="6606" y="0"/>
                      <a:pt x="6004" y="174"/>
                      <a:pt x="5368" y="541"/>
                    </a:cubicBezTo>
                    <a:cubicBezTo>
                      <a:pt x="3233" y="1783"/>
                      <a:pt x="1496" y="4753"/>
                      <a:pt x="1447" y="7228"/>
                    </a:cubicBezTo>
                    <a:cubicBezTo>
                      <a:pt x="603" y="8014"/>
                      <a:pt x="1" y="9267"/>
                      <a:pt x="1" y="10334"/>
                    </a:cubicBezTo>
                    <a:cubicBezTo>
                      <a:pt x="8" y="11263"/>
                      <a:pt x="473" y="11802"/>
                      <a:pt x="1148" y="11802"/>
                    </a:cubicBezTo>
                    <a:cubicBezTo>
                      <a:pt x="1425" y="11802"/>
                      <a:pt x="1738" y="11711"/>
                      <a:pt x="2068" y="11518"/>
                    </a:cubicBezTo>
                    <a:lnTo>
                      <a:pt x="5398" y="9597"/>
                    </a:lnTo>
                    <a:lnTo>
                      <a:pt x="8727" y="7675"/>
                    </a:lnTo>
                    <a:cubicBezTo>
                      <a:pt x="10183" y="6830"/>
                      <a:pt x="11357" y="4792"/>
                      <a:pt x="11357" y="3113"/>
                    </a:cubicBezTo>
                    <a:cubicBezTo>
                      <a:pt x="11350" y="1932"/>
                      <a:pt x="10751" y="1247"/>
                      <a:pt x="9885" y="1247"/>
                    </a:cubicBezTo>
                    <a:cubicBezTo>
                      <a:pt x="9641" y="1247"/>
                      <a:pt x="9375" y="1301"/>
                      <a:pt x="9096" y="1414"/>
                    </a:cubicBezTo>
                    <a:cubicBezTo>
                      <a:pt x="8753" y="503"/>
                      <a:pt x="8045" y="0"/>
                      <a:pt x="7139" y="0"/>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7" name="Google Shape;1247;p44"/>
              <p:cNvSpPr/>
              <p:nvPr/>
            </p:nvSpPr>
            <p:spPr>
              <a:xfrm>
                <a:off x="1573900" y="2475675"/>
                <a:ext cx="220600" cy="225675"/>
              </a:xfrm>
              <a:custGeom>
                <a:avLst/>
                <a:gdLst/>
                <a:ahLst/>
                <a:cxnLst/>
                <a:rect l="l" t="t" r="r" b="b"/>
                <a:pathLst>
                  <a:path w="8824" h="9027" extrusionOk="0">
                    <a:moveTo>
                      <a:pt x="6778" y="786"/>
                    </a:moveTo>
                    <a:lnTo>
                      <a:pt x="6844" y="825"/>
                    </a:lnTo>
                    <a:lnTo>
                      <a:pt x="6911" y="825"/>
                    </a:lnTo>
                    <a:lnTo>
                      <a:pt x="6853" y="806"/>
                    </a:lnTo>
                    <a:lnTo>
                      <a:pt x="6785" y="786"/>
                    </a:lnTo>
                    <a:close/>
                    <a:moveTo>
                      <a:pt x="6795" y="825"/>
                    </a:moveTo>
                    <a:lnTo>
                      <a:pt x="6727" y="835"/>
                    </a:lnTo>
                    <a:lnTo>
                      <a:pt x="6717" y="835"/>
                    </a:lnTo>
                    <a:cubicBezTo>
                      <a:pt x="6698" y="835"/>
                      <a:pt x="6678" y="845"/>
                      <a:pt x="6659" y="845"/>
                    </a:cubicBezTo>
                    <a:lnTo>
                      <a:pt x="6630" y="845"/>
                    </a:lnTo>
                    <a:lnTo>
                      <a:pt x="6572" y="864"/>
                    </a:lnTo>
                    <a:lnTo>
                      <a:pt x="6562" y="864"/>
                    </a:lnTo>
                    <a:lnTo>
                      <a:pt x="6504" y="883"/>
                    </a:lnTo>
                    <a:lnTo>
                      <a:pt x="6484" y="893"/>
                    </a:lnTo>
                    <a:lnTo>
                      <a:pt x="6416" y="912"/>
                    </a:lnTo>
                    <a:lnTo>
                      <a:pt x="7824" y="1728"/>
                    </a:lnTo>
                    <a:lnTo>
                      <a:pt x="7892" y="1699"/>
                    </a:lnTo>
                    <a:lnTo>
                      <a:pt x="7901" y="1699"/>
                    </a:lnTo>
                    <a:lnTo>
                      <a:pt x="7969" y="1679"/>
                    </a:lnTo>
                    <a:lnTo>
                      <a:pt x="7979" y="1679"/>
                    </a:lnTo>
                    <a:lnTo>
                      <a:pt x="8037" y="1660"/>
                    </a:lnTo>
                    <a:lnTo>
                      <a:pt x="8057" y="1660"/>
                    </a:lnTo>
                    <a:lnTo>
                      <a:pt x="8115" y="1640"/>
                    </a:lnTo>
                    <a:lnTo>
                      <a:pt x="8076" y="1640"/>
                    </a:lnTo>
                    <a:lnTo>
                      <a:pt x="8134" y="1631"/>
                    </a:lnTo>
                    <a:lnTo>
                      <a:pt x="8552" y="1631"/>
                    </a:lnTo>
                    <a:lnTo>
                      <a:pt x="8590" y="1640"/>
                    </a:lnTo>
                    <a:lnTo>
                      <a:pt x="8610" y="1640"/>
                    </a:lnTo>
                    <a:lnTo>
                      <a:pt x="8649" y="1660"/>
                    </a:lnTo>
                    <a:lnTo>
                      <a:pt x="8668" y="1660"/>
                    </a:lnTo>
                    <a:lnTo>
                      <a:pt x="8707" y="1679"/>
                    </a:lnTo>
                    <a:lnTo>
                      <a:pt x="8717" y="1679"/>
                    </a:lnTo>
                    <a:lnTo>
                      <a:pt x="8765" y="1695"/>
                    </a:lnTo>
                    <a:lnTo>
                      <a:pt x="7426" y="951"/>
                    </a:lnTo>
                    <a:lnTo>
                      <a:pt x="7416" y="942"/>
                    </a:lnTo>
                    <a:lnTo>
                      <a:pt x="7387" y="922"/>
                    </a:lnTo>
                    <a:lnTo>
                      <a:pt x="7377" y="922"/>
                    </a:lnTo>
                    <a:lnTo>
                      <a:pt x="7329" y="903"/>
                    </a:lnTo>
                    <a:lnTo>
                      <a:pt x="7309" y="903"/>
                    </a:lnTo>
                    <a:lnTo>
                      <a:pt x="7270" y="883"/>
                    </a:lnTo>
                    <a:lnTo>
                      <a:pt x="7251" y="883"/>
                    </a:lnTo>
                    <a:lnTo>
                      <a:pt x="7232" y="874"/>
                    </a:lnTo>
                    <a:lnTo>
                      <a:pt x="7193" y="874"/>
                    </a:lnTo>
                    <a:lnTo>
                      <a:pt x="7154" y="864"/>
                    </a:lnTo>
                    <a:lnTo>
                      <a:pt x="6911" y="864"/>
                    </a:lnTo>
                    <a:lnTo>
                      <a:pt x="6844" y="825"/>
                    </a:lnTo>
                    <a:close/>
                    <a:moveTo>
                      <a:pt x="8765" y="1695"/>
                    </a:moveTo>
                    <a:lnTo>
                      <a:pt x="8823" y="1728"/>
                    </a:lnTo>
                    <a:cubicBezTo>
                      <a:pt x="8814" y="1718"/>
                      <a:pt x="8794" y="1708"/>
                      <a:pt x="8785" y="1699"/>
                    </a:cubicBezTo>
                    <a:lnTo>
                      <a:pt x="8775" y="1699"/>
                    </a:lnTo>
                    <a:lnTo>
                      <a:pt x="8765" y="1695"/>
                    </a:lnTo>
                    <a:close/>
                    <a:moveTo>
                      <a:pt x="4737" y="0"/>
                    </a:moveTo>
                    <a:lnTo>
                      <a:pt x="4679" y="10"/>
                    </a:lnTo>
                    <a:lnTo>
                      <a:pt x="4611" y="20"/>
                    </a:lnTo>
                    <a:lnTo>
                      <a:pt x="4591" y="20"/>
                    </a:lnTo>
                    <a:lnTo>
                      <a:pt x="4553" y="29"/>
                    </a:lnTo>
                    <a:lnTo>
                      <a:pt x="4524" y="29"/>
                    </a:lnTo>
                    <a:lnTo>
                      <a:pt x="4485" y="39"/>
                    </a:lnTo>
                    <a:lnTo>
                      <a:pt x="4456" y="39"/>
                    </a:lnTo>
                    <a:lnTo>
                      <a:pt x="4426" y="49"/>
                    </a:lnTo>
                    <a:lnTo>
                      <a:pt x="4368" y="68"/>
                    </a:lnTo>
                    <a:lnTo>
                      <a:pt x="4349" y="68"/>
                    </a:lnTo>
                    <a:lnTo>
                      <a:pt x="4271" y="97"/>
                    </a:lnTo>
                    <a:lnTo>
                      <a:pt x="4252" y="107"/>
                    </a:lnTo>
                    <a:lnTo>
                      <a:pt x="4194" y="126"/>
                    </a:lnTo>
                    <a:lnTo>
                      <a:pt x="4164" y="136"/>
                    </a:lnTo>
                    <a:lnTo>
                      <a:pt x="4116" y="155"/>
                    </a:lnTo>
                    <a:lnTo>
                      <a:pt x="4096" y="155"/>
                    </a:lnTo>
                    <a:lnTo>
                      <a:pt x="4077" y="165"/>
                    </a:lnTo>
                    <a:lnTo>
                      <a:pt x="4058" y="165"/>
                    </a:lnTo>
                    <a:lnTo>
                      <a:pt x="3999" y="194"/>
                    </a:lnTo>
                    <a:lnTo>
                      <a:pt x="3980" y="194"/>
                    </a:lnTo>
                    <a:lnTo>
                      <a:pt x="3931" y="223"/>
                    </a:lnTo>
                    <a:lnTo>
                      <a:pt x="3912" y="233"/>
                    </a:lnTo>
                    <a:lnTo>
                      <a:pt x="3854" y="262"/>
                    </a:lnTo>
                    <a:lnTo>
                      <a:pt x="3844" y="262"/>
                    </a:lnTo>
                    <a:lnTo>
                      <a:pt x="3786" y="291"/>
                    </a:lnTo>
                    <a:lnTo>
                      <a:pt x="3766" y="301"/>
                    </a:lnTo>
                    <a:lnTo>
                      <a:pt x="3698" y="340"/>
                    </a:lnTo>
                    <a:lnTo>
                      <a:pt x="3640" y="379"/>
                    </a:lnTo>
                    <a:lnTo>
                      <a:pt x="3611" y="388"/>
                    </a:lnTo>
                    <a:lnTo>
                      <a:pt x="3572" y="417"/>
                    </a:lnTo>
                    <a:lnTo>
                      <a:pt x="3543" y="437"/>
                    </a:lnTo>
                    <a:lnTo>
                      <a:pt x="3504" y="466"/>
                    </a:lnTo>
                    <a:lnTo>
                      <a:pt x="3475" y="485"/>
                    </a:lnTo>
                    <a:lnTo>
                      <a:pt x="3436" y="505"/>
                    </a:lnTo>
                    <a:lnTo>
                      <a:pt x="3407" y="524"/>
                    </a:lnTo>
                    <a:lnTo>
                      <a:pt x="3368" y="553"/>
                    </a:lnTo>
                    <a:lnTo>
                      <a:pt x="3349" y="573"/>
                    </a:lnTo>
                    <a:lnTo>
                      <a:pt x="3291" y="612"/>
                    </a:lnTo>
                    <a:lnTo>
                      <a:pt x="3281" y="621"/>
                    </a:lnTo>
                    <a:lnTo>
                      <a:pt x="3213" y="670"/>
                    </a:lnTo>
                    <a:lnTo>
                      <a:pt x="3194" y="689"/>
                    </a:lnTo>
                    <a:lnTo>
                      <a:pt x="3155" y="718"/>
                    </a:lnTo>
                    <a:lnTo>
                      <a:pt x="3126" y="738"/>
                    </a:lnTo>
                    <a:lnTo>
                      <a:pt x="3087" y="777"/>
                    </a:lnTo>
                    <a:lnTo>
                      <a:pt x="3068" y="796"/>
                    </a:lnTo>
                    <a:lnTo>
                      <a:pt x="3029" y="825"/>
                    </a:lnTo>
                    <a:lnTo>
                      <a:pt x="3000" y="845"/>
                    </a:lnTo>
                    <a:cubicBezTo>
                      <a:pt x="2990" y="854"/>
                      <a:pt x="2971" y="874"/>
                      <a:pt x="2961" y="883"/>
                    </a:cubicBezTo>
                    <a:lnTo>
                      <a:pt x="2941" y="903"/>
                    </a:lnTo>
                    <a:lnTo>
                      <a:pt x="2893" y="942"/>
                    </a:lnTo>
                    <a:lnTo>
                      <a:pt x="2883" y="961"/>
                    </a:lnTo>
                    <a:lnTo>
                      <a:pt x="2815" y="1019"/>
                    </a:lnTo>
                    <a:lnTo>
                      <a:pt x="2806" y="1029"/>
                    </a:lnTo>
                    <a:lnTo>
                      <a:pt x="2767" y="1068"/>
                    </a:lnTo>
                    <a:lnTo>
                      <a:pt x="2689" y="1145"/>
                    </a:lnTo>
                    <a:lnTo>
                      <a:pt x="2689" y="1155"/>
                    </a:lnTo>
                    <a:lnTo>
                      <a:pt x="2621" y="1223"/>
                    </a:lnTo>
                    <a:cubicBezTo>
                      <a:pt x="2611" y="1233"/>
                      <a:pt x="2602" y="1233"/>
                      <a:pt x="2602" y="1243"/>
                    </a:cubicBezTo>
                    <a:lnTo>
                      <a:pt x="2553" y="1301"/>
                    </a:lnTo>
                    <a:lnTo>
                      <a:pt x="2524" y="1320"/>
                    </a:lnTo>
                    <a:lnTo>
                      <a:pt x="2476" y="1378"/>
                    </a:lnTo>
                    <a:lnTo>
                      <a:pt x="2466" y="1398"/>
                    </a:lnTo>
                    <a:lnTo>
                      <a:pt x="2359" y="1514"/>
                    </a:lnTo>
                    <a:cubicBezTo>
                      <a:pt x="2359" y="1524"/>
                      <a:pt x="2349" y="1524"/>
                      <a:pt x="2349" y="1534"/>
                    </a:cubicBezTo>
                    <a:cubicBezTo>
                      <a:pt x="2310" y="1573"/>
                      <a:pt x="2281" y="1611"/>
                      <a:pt x="2252" y="1650"/>
                    </a:cubicBezTo>
                    <a:lnTo>
                      <a:pt x="2243" y="1660"/>
                    </a:lnTo>
                    <a:lnTo>
                      <a:pt x="2233" y="1670"/>
                    </a:lnTo>
                    <a:lnTo>
                      <a:pt x="2155" y="1776"/>
                    </a:lnTo>
                    <a:lnTo>
                      <a:pt x="2136" y="1805"/>
                    </a:lnTo>
                    <a:lnTo>
                      <a:pt x="2058" y="1912"/>
                    </a:lnTo>
                    <a:lnTo>
                      <a:pt x="1980" y="2019"/>
                    </a:lnTo>
                    <a:lnTo>
                      <a:pt x="1971" y="2038"/>
                    </a:lnTo>
                    <a:cubicBezTo>
                      <a:pt x="1942" y="2077"/>
                      <a:pt x="1922" y="2116"/>
                      <a:pt x="1893" y="2145"/>
                    </a:cubicBezTo>
                    <a:lnTo>
                      <a:pt x="1893" y="2165"/>
                    </a:lnTo>
                    <a:cubicBezTo>
                      <a:pt x="1874" y="2194"/>
                      <a:pt x="1854" y="2223"/>
                      <a:pt x="1835" y="2252"/>
                    </a:cubicBezTo>
                    <a:lnTo>
                      <a:pt x="1815" y="2281"/>
                    </a:lnTo>
                    <a:lnTo>
                      <a:pt x="1757" y="2378"/>
                    </a:lnTo>
                    <a:lnTo>
                      <a:pt x="1748" y="2398"/>
                    </a:lnTo>
                    <a:lnTo>
                      <a:pt x="1699" y="2485"/>
                    </a:lnTo>
                    <a:lnTo>
                      <a:pt x="1680" y="2514"/>
                    </a:lnTo>
                    <a:lnTo>
                      <a:pt x="1621" y="2621"/>
                    </a:lnTo>
                    <a:cubicBezTo>
                      <a:pt x="1621" y="2621"/>
                      <a:pt x="1621" y="2621"/>
                      <a:pt x="1621" y="2631"/>
                    </a:cubicBezTo>
                    <a:lnTo>
                      <a:pt x="1573" y="2718"/>
                    </a:lnTo>
                    <a:lnTo>
                      <a:pt x="1563" y="2747"/>
                    </a:lnTo>
                    <a:lnTo>
                      <a:pt x="1515" y="2844"/>
                    </a:lnTo>
                    <a:cubicBezTo>
                      <a:pt x="1515" y="2854"/>
                      <a:pt x="1515" y="2854"/>
                      <a:pt x="1515" y="2854"/>
                    </a:cubicBezTo>
                    <a:cubicBezTo>
                      <a:pt x="1495" y="2893"/>
                      <a:pt x="1476" y="2931"/>
                      <a:pt x="1466" y="2961"/>
                    </a:cubicBezTo>
                    <a:cubicBezTo>
                      <a:pt x="1466" y="2970"/>
                      <a:pt x="1456" y="2980"/>
                      <a:pt x="1447" y="2990"/>
                    </a:cubicBezTo>
                    <a:lnTo>
                      <a:pt x="1408" y="3087"/>
                    </a:lnTo>
                    <a:lnTo>
                      <a:pt x="1398" y="3096"/>
                    </a:lnTo>
                    <a:lnTo>
                      <a:pt x="1398" y="3106"/>
                    </a:lnTo>
                    <a:cubicBezTo>
                      <a:pt x="1388" y="3145"/>
                      <a:pt x="1369" y="3174"/>
                      <a:pt x="1359" y="3213"/>
                    </a:cubicBezTo>
                    <a:lnTo>
                      <a:pt x="1340" y="3242"/>
                    </a:lnTo>
                    <a:lnTo>
                      <a:pt x="1311" y="3329"/>
                    </a:lnTo>
                    <a:lnTo>
                      <a:pt x="1301" y="3349"/>
                    </a:lnTo>
                    <a:cubicBezTo>
                      <a:pt x="1301" y="3349"/>
                      <a:pt x="1301" y="3358"/>
                      <a:pt x="1301" y="3358"/>
                    </a:cubicBezTo>
                    <a:cubicBezTo>
                      <a:pt x="1282" y="3397"/>
                      <a:pt x="1272" y="3436"/>
                      <a:pt x="1262" y="3475"/>
                    </a:cubicBezTo>
                    <a:lnTo>
                      <a:pt x="1253" y="3504"/>
                    </a:lnTo>
                    <a:cubicBezTo>
                      <a:pt x="1233" y="3543"/>
                      <a:pt x="1223" y="3572"/>
                      <a:pt x="1214" y="3611"/>
                    </a:cubicBezTo>
                    <a:cubicBezTo>
                      <a:pt x="1214" y="3611"/>
                      <a:pt x="1214" y="3621"/>
                      <a:pt x="1214" y="3621"/>
                    </a:cubicBezTo>
                    <a:cubicBezTo>
                      <a:pt x="1194" y="3659"/>
                      <a:pt x="1185" y="3708"/>
                      <a:pt x="1175" y="3747"/>
                    </a:cubicBezTo>
                    <a:cubicBezTo>
                      <a:pt x="1175" y="3756"/>
                      <a:pt x="1165" y="3756"/>
                      <a:pt x="1165" y="3766"/>
                    </a:cubicBezTo>
                    <a:lnTo>
                      <a:pt x="1126" y="3892"/>
                    </a:lnTo>
                    <a:cubicBezTo>
                      <a:pt x="1126" y="3902"/>
                      <a:pt x="1117" y="3921"/>
                      <a:pt x="1117" y="3941"/>
                    </a:cubicBezTo>
                    <a:lnTo>
                      <a:pt x="1107" y="3970"/>
                    </a:lnTo>
                    <a:cubicBezTo>
                      <a:pt x="1097" y="3989"/>
                      <a:pt x="1097" y="4019"/>
                      <a:pt x="1087" y="4038"/>
                    </a:cubicBezTo>
                    <a:lnTo>
                      <a:pt x="1087" y="4048"/>
                    </a:lnTo>
                    <a:cubicBezTo>
                      <a:pt x="1078" y="4077"/>
                      <a:pt x="1078" y="4106"/>
                      <a:pt x="1068" y="4135"/>
                    </a:cubicBezTo>
                    <a:lnTo>
                      <a:pt x="1068" y="4164"/>
                    </a:lnTo>
                    <a:lnTo>
                      <a:pt x="1058" y="4213"/>
                    </a:lnTo>
                    <a:cubicBezTo>
                      <a:pt x="1049" y="4242"/>
                      <a:pt x="1049" y="4271"/>
                      <a:pt x="1039" y="4310"/>
                    </a:cubicBezTo>
                    <a:cubicBezTo>
                      <a:pt x="1039" y="4310"/>
                      <a:pt x="1039" y="4310"/>
                      <a:pt x="1039" y="4319"/>
                    </a:cubicBezTo>
                    <a:lnTo>
                      <a:pt x="1020" y="4397"/>
                    </a:lnTo>
                    <a:lnTo>
                      <a:pt x="1020" y="4436"/>
                    </a:lnTo>
                    <a:cubicBezTo>
                      <a:pt x="1020" y="4446"/>
                      <a:pt x="1020" y="4475"/>
                      <a:pt x="1010" y="4494"/>
                    </a:cubicBezTo>
                    <a:cubicBezTo>
                      <a:pt x="1010" y="4514"/>
                      <a:pt x="1010" y="4514"/>
                      <a:pt x="1010" y="4533"/>
                    </a:cubicBezTo>
                    <a:lnTo>
                      <a:pt x="1000" y="4591"/>
                    </a:lnTo>
                    <a:lnTo>
                      <a:pt x="1000" y="4611"/>
                    </a:lnTo>
                    <a:cubicBezTo>
                      <a:pt x="1000" y="4611"/>
                      <a:pt x="1000" y="4620"/>
                      <a:pt x="1000" y="4620"/>
                    </a:cubicBezTo>
                    <a:cubicBezTo>
                      <a:pt x="1000" y="4649"/>
                      <a:pt x="990" y="4679"/>
                      <a:pt x="990" y="4708"/>
                    </a:cubicBezTo>
                    <a:lnTo>
                      <a:pt x="990" y="4727"/>
                    </a:lnTo>
                    <a:cubicBezTo>
                      <a:pt x="990" y="4756"/>
                      <a:pt x="981" y="4795"/>
                      <a:pt x="981" y="4834"/>
                    </a:cubicBezTo>
                    <a:lnTo>
                      <a:pt x="981" y="4853"/>
                    </a:lnTo>
                    <a:lnTo>
                      <a:pt x="981" y="4931"/>
                    </a:lnTo>
                    <a:lnTo>
                      <a:pt x="981" y="4970"/>
                    </a:lnTo>
                    <a:lnTo>
                      <a:pt x="981" y="5067"/>
                    </a:lnTo>
                    <a:lnTo>
                      <a:pt x="922" y="5125"/>
                    </a:lnTo>
                    <a:cubicBezTo>
                      <a:pt x="903" y="5144"/>
                      <a:pt x="884" y="5164"/>
                      <a:pt x="855" y="5193"/>
                    </a:cubicBezTo>
                    <a:lnTo>
                      <a:pt x="835" y="5212"/>
                    </a:lnTo>
                    <a:lnTo>
                      <a:pt x="767" y="5290"/>
                    </a:lnTo>
                    <a:lnTo>
                      <a:pt x="767" y="5300"/>
                    </a:lnTo>
                    <a:lnTo>
                      <a:pt x="709" y="5358"/>
                    </a:lnTo>
                    <a:cubicBezTo>
                      <a:pt x="709" y="5358"/>
                      <a:pt x="699" y="5368"/>
                      <a:pt x="690" y="5377"/>
                    </a:cubicBezTo>
                    <a:lnTo>
                      <a:pt x="660" y="5426"/>
                    </a:lnTo>
                    <a:lnTo>
                      <a:pt x="651" y="5436"/>
                    </a:lnTo>
                    <a:lnTo>
                      <a:pt x="631" y="5455"/>
                    </a:lnTo>
                    <a:lnTo>
                      <a:pt x="612" y="5484"/>
                    </a:lnTo>
                    <a:cubicBezTo>
                      <a:pt x="602" y="5494"/>
                      <a:pt x="592" y="5504"/>
                      <a:pt x="583" y="5513"/>
                    </a:cubicBezTo>
                    <a:lnTo>
                      <a:pt x="563" y="5552"/>
                    </a:lnTo>
                    <a:cubicBezTo>
                      <a:pt x="554" y="5552"/>
                      <a:pt x="554" y="5562"/>
                      <a:pt x="554" y="5562"/>
                    </a:cubicBezTo>
                    <a:lnTo>
                      <a:pt x="534" y="5591"/>
                    </a:lnTo>
                    <a:lnTo>
                      <a:pt x="515" y="5620"/>
                    </a:lnTo>
                    <a:cubicBezTo>
                      <a:pt x="505" y="5630"/>
                      <a:pt x="505" y="5639"/>
                      <a:pt x="495" y="5649"/>
                    </a:cubicBezTo>
                    <a:cubicBezTo>
                      <a:pt x="486" y="5659"/>
                      <a:pt x="476" y="5669"/>
                      <a:pt x="476" y="5678"/>
                    </a:cubicBezTo>
                    <a:lnTo>
                      <a:pt x="466" y="5698"/>
                    </a:lnTo>
                    <a:cubicBezTo>
                      <a:pt x="457" y="5698"/>
                      <a:pt x="457" y="5707"/>
                      <a:pt x="447" y="5717"/>
                    </a:cubicBezTo>
                    <a:cubicBezTo>
                      <a:pt x="447" y="5727"/>
                      <a:pt x="437" y="5737"/>
                      <a:pt x="437" y="5746"/>
                    </a:cubicBezTo>
                    <a:lnTo>
                      <a:pt x="408" y="5785"/>
                    </a:lnTo>
                    <a:lnTo>
                      <a:pt x="389" y="5814"/>
                    </a:lnTo>
                    <a:lnTo>
                      <a:pt x="360" y="5872"/>
                    </a:lnTo>
                    <a:cubicBezTo>
                      <a:pt x="350" y="5892"/>
                      <a:pt x="340" y="5921"/>
                      <a:pt x="330" y="5940"/>
                    </a:cubicBezTo>
                    <a:lnTo>
                      <a:pt x="321" y="5960"/>
                    </a:lnTo>
                    <a:cubicBezTo>
                      <a:pt x="311" y="5979"/>
                      <a:pt x="301" y="5989"/>
                      <a:pt x="292" y="6008"/>
                    </a:cubicBezTo>
                    <a:lnTo>
                      <a:pt x="282" y="6028"/>
                    </a:lnTo>
                    <a:cubicBezTo>
                      <a:pt x="282" y="6037"/>
                      <a:pt x="272" y="6047"/>
                      <a:pt x="262" y="6057"/>
                    </a:cubicBezTo>
                    <a:lnTo>
                      <a:pt x="262" y="6076"/>
                    </a:lnTo>
                    <a:lnTo>
                      <a:pt x="243" y="6105"/>
                    </a:lnTo>
                    <a:cubicBezTo>
                      <a:pt x="243" y="6115"/>
                      <a:pt x="233" y="6134"/>
                      <a:pt x="224" y="6144"/>
                    </a:cubicBezTo>
                    <a:cubicBezTo>
                      <a:pt x="224" y="6154"/>
                      <a:pt x="214" y="6164"/>
                      <a:pt x="214" y="6173"/>
                    </a:cubicBezTo>
                    <a:cubicBezTo>
                      <a:pt x="214" y="6173"/>
                      <a:pt x="214" y="6183"/>
                      <a:pt x="214" y="6183"/>
                    </a:cubicBezTo>
                    <a:cubicBezTo>
                      <a:pt x="214" y="6193"/>
                      <a:pt x="204" y="6202"/>
                      <a:pt x="204" y="6212"/>
                    </a:cubicBezTo>
                    <a:cubicBezTo>
                      <a:pt x="195" y="6222"/>
                      <a:pt x="195" y="6232"/>
                      <a:pt x="185" y="6241"/>
                    </a:cubicBezTo>
                    <a:lnTo>
                      <a:pt x="175" y="6290"/>
                    </a:lnTo>
                    <a:cubicBezTo>
                      <a:pt x="165" y="6300"/>
                      <a:pt x="165" y="6309"/>
                      <a:pt x="165" y="6309"/>
                    </a:cubicBezTo>
                    <a:lnTo>
                      <a:pt x="165" y="6319"/>
                    </a:lnTo>
                    <a:lnTo>
                      <a:pt x="146" y="6358"/>
                    </a:lnTo>
                    <a:cubicBezTo>
                      <a:pt x="146" y="6367"/>
                      <a:pt x="136" y="6377"/>
                      <a:pt x="136" y="6387"/>
                    </a:cubicBezTo>
                    <a:cubicBezTo>
                      <a:pt x="127" y="6406"/>
                      <a:pt x="117" y="6426"/>
                      <a:pt x="117" y="6455"/>
                    </a:cubicBezTo>
                    <a:lnTo>
                      <a:pt x="107" y="6494"/>
                    </a:lnTo>
                    <a:cubicBezTo>
                      <a:pt x="97" y="6503"/>
                      <a:pt x="97" y="6513"/>
                      <a:pt x="88" y="6532"/>
                    </a:cubicBezTo>
                    <a:cubicBezTo>
                      <a:pt x="88" y="6542"/>
                      <a:pt x="88" y="6552"/>
                      <a:pt x="78" y="6562"/>
                    </a:cubicBezTo>
                    <a:lnTo>
                      <a:pt x="68" y="6610"/>
                    </a:lnTo>
                    <a:lnTo>
                      <a:pt x="49" y="6688"/>
                    </a:lnTo>
                    <a:cubicBezTo>
                      <a:pt x="49" y="6697"/>
                      <a:pt x="49" y="6707"/>
                      <a:pt x="39" y="6717"/>
                    </a:cubicBezTo>
                    <a:cubicBezTo>
                      <a:pt x="39" y="6717"/>
                      <a:pt x="39" y="6746"/>
                      <a:pt x="30" y="6765"/>
                    </a:cubicBezTo>
                    <a:cubicBezTo>
                      <a:pt x="30" y="6770"/>
                      <a:pt x="30" y="6773"/>
                      <a:pt x="30" y="6775"/>
                    </a:cubicBezTo>
                    <a:lnTo>
                      <a:pt x="20" y="6833"/>
                    </a:lnTo>
                    <a:lnTo>
                      <a:pt x="10" y="6892"/>
                    </a:lnTo>
                    <a:lnTo>
                      <a:pt x="10" y="6911"/>
                    </a:lnTo>
                    <a:cubicBezTo>
                      <a:pt x="10" y="6921"/>
                      <a:pt x="0" y="6950"/>
                      <a:pt x="0" y="6969"/>
                    </a:cubicBezTo>
                    <a:cubicBezTo>
                      <a:pt x="0" y="6976"/>
                      <a:pt x="0" y="6978"/>
                      <a:pt x="0" y="6978"/>
                    </a:cubicBezTo>
                    <a:cubicBezTo>
                      <a:pt x="0" y="6978"/>
                      <a:pt x="0" y="6979"/>
                      <a:pt x="0" y="6979"/>
                    </a:cubicBezTo>
                    <a:lnTo>
                      <a:pt x="0" y="7018"/>
                    </a:lnTo>
                    <a:lnTo>
                      <a:pt x="0" y="7047"/>
                    </a:lnTo>
                    <a:lnTo>
                      <a:pt x="0" y="7095"/>
                    </a:lnTo>
                    <a:lnTo>
                      <a:pt x="0" y="7125"/>
                    </a:lnTo>
                    <a:lnTo>
                      <a:pt x="0" y="7173"/>
                    </a:lnTo>
                    <a:lnTo>
                      <a:pt x="0" y="7192"/>
                    </a:lnTo>
                    <a:lnTo>
                      <a:pt x="0" y="7270"/>
                    </a:lnTo>
                    <a:cubicBezTo>
                      <a:pt x="0" y="7726"/>
                      <a:pt x="165" y="8056"/>
                      <a:pt x="437" y="8212"/>
                    </a:cubicBezTo>
                    <a:lnTo>
                      <a:pt x="1824" y="9021"/>
                    </a:lnTo>
                    <a:lnTo>
                      <a:pt x="1824" y="9021"/>
                    </a:lnTo>
                    <a:cubicBezTo>
                      <a:pt x="1559" y="8863"/>
                      <a:pt x="1408" y="8535"/>
                      <a:pt x="1398" y="8076"/>
                    </a:cubicBezTo>
                    <a:lnTo>
                      <a:pt x="1398" y="8008"/>
                    </a:lnTo>
                    <a:cubicBezTo>
                      <a:pt x="1398" y="7998"/>
                      <a:pt x="1398" y="7988"/>
                      <a:pt x="1398" y="7988"/>
                    </a:cubicBezTo>
                    <a:lnTo>
                      <a:pt x="1398" y="7940"/>
                    </a:lnTo>
                    <a:cubicBezTo>
                      <a:pt x="1398" y="7930"/>
                      <a:pt x="1398" y="7920"/>
                      <a:pt x="1398" y="7911"/>
                    </a:cubicBezTo>
                    <a:lnTo>
                      <a:pt x="1398" y="7862"/>
                    </a:lnTo>
                    <a:lnTo>
                      <a:pt x="1398" y="7833"/>
                    </a:lnTo>
                    <a:lnTo>
                      <a:pt x="1398" y="7794"/>
                    </a:lnTo>
                    <a:cubicBezTo>
                      <a:pt x="1398" y="7785"/>
                      <a:pt x="1398" y="7785"/>
                      <a:pt x="1398" y="7785"/>
                    </a:cubicBezTo>
                    <a:cubicBezTo>
                      <a:pt x="1398" y="7765"/>
                      <a:pt x="1408" y="7746"/>
                      <a:pt x="1408" y="7726"/>
                    </a:cubicBezTo>
                    <a:lnTo>
                      <a:pt x="1408" y="7707"/>
                    </a:lnTo>
                    <a:cubicBezTo>
                      <a:pt x="1408" y="7688"/>
                      <a:pt x="1418" y="7668"/>
                      <a:pt x="1418" y="7649"/>
                    </a:cubicBezTo>
                    <a:cubicBezTo>
                      <a:pt x="1418" y="7620"/>
                      <a:pt x="1427" y="7600"/>
                      <a:pt x="1437" y="7581"/>
                    </a:cubicBezTo>
                    <a:cubicBezTo>
                      <a:pt x="1437" y="7561"/>
                      <a:pt x="1447" y="7542"/>
                      <a:pt x="1447" y="7532"/>
                    </a:cubicBezTo>
                    <a:cubicBezTo>
                      <a:pt x="1447" y="7522"/>
                      <a:pt x="1447" y="7513"/>
                      <a:pt x="1447" y="7503"/>
                    </a:cubicBezTo>
                    <a:cubicBezTo>
                      <a:pt x="1456" y="7474"/>
                      <a:pt x="1456" y="7455"/>
                      <a:pt x="1466" y="7425"/>
                    </a:cubicBezTo>
                    <a:cubicBezTo>
                      <a:pt x="1466" y="7406"/>
                      <a:pt x="1476" y="7396"/>
                      <a:pt x="1476" y="7377"/>
                    </a:cubicBezTo>
                    <a:cubicBezTo>
                      <a:pt x="1485" y="7367"/>
                      <a:pt x="1485" y="7357"/>
                      <a:pt x="1485" y="7348"/>
                    </a:cubicBezTo>
                    <a:cubicBezTo>
                      <a:pt x="1495" y="7338"/>
                      <a:pt x="1495" y="7319"/>
                      <a:pt x="1505" y="7299"/>
                    </a:cubicBezTo>
                    <a:lnTo>
                      <a:pt x="1515" y="7270"/>
                    </a:lnTo>
                    <a:cubicBezTo>
                      <a:pt x="1515" y="7270"/>
                      <a:pt x="1515" y="7270"/>
                      <a:pt x="1515" y="7260"/>
                    </a:cubicBezTo>
                    <a:lnTo>
                      <a:pt x="1534" y="7202"/>
                    </a:lnTo>
                    <a:lnTo>
                      <a:pt x="1544" y="7173"/>
                    </a:lnTo>
                    <a:lnTo>
                      <a:pt x="1563" y="7125"/>
                    </a:lnTo>
                    <a:lnTo>
                      <a:pt x="1573" y="7105"/>
                    </a:lnTo>
                    <a:lnTo>
                      <a:pt x="1592" y="7057"/>
                    </a:lnTo>
                    <a:cubicBezTo>
                      <a:pt x="1592" y="7047"/>
                      <a:pt x="1592" y="7037"/>
                      <a:pt x="1602" y="7027"/>
                    </a:cubicBezTo>
                    <a:lnTo>
                      <a:pt x="1621" y="6989"/>
                    </a:lnTo>
                    <a:cubicBezTo>
                      <a:pt x="1621" y="6979"/>
                      <a:pt x="1631" y="6969"/>
                      <a:pt x="1631" y="6960"/>
                    </a:cubicBezTo>
                    <a:cubicBezTo>
                      <a:pt x="1641" y="6950"/>
                      <a:pt x="1641" y="6930"/>
                      <a:pt x="1650" y="6921"/>
                    </a:cubicBezTo>
                    <a:cubicBezTo>
                      <a:pt x="1660" y="6901"/>
                      <a:pt x="1660" y="6901"/>
                      <a:pt x="1660" y="6892"/>
                    </a:cubicBezTo>
                    <a:lnTo>
                      <a:pt x="1689" y="6843"/>
                    </a:lnTo>
                    <a:cubicBezTo>
                      <a:pt x="1689" y="6833"/>
                      <a:pt x="1689" y="6824"/>
                      <a:pt x="1699" y="6824"/>
                    </a:cubicBezTo>
                    <a:lnTo>
                      <a:pt x="1718" y="6775"/>
                    </a:lnTo>
                    <a:lnTo>
                      <a:pt x="1738" y="6756"/>
                    </a:lnTo>
                    <a:lnTo>
                      <a:pt x="1767" y="6688"/>
                    </a:lnTo>
                    <a:lnTo>
                      <a:pt x="1767" y="6678"/>
                    </a:lnTo>
                    <a:lnTo>
                      <a:pt x="1806" y="6620"/>
                    </a:lnTo>
                    <a:lnTo>
                      <a:pt x="1815" y="6591"/>
                    </a:lnTo>
                    <a:lnTo>
                      <a:pt x="1845" y="6552"/>
                    </a:lnTo>
                    <a:lnTo>
                      <a:pt x="1864" y="6523"/>
                    </a:lnTo>
                    <a:cubicBezTo>
                      <a:pt x="1864" y="6513"/>
                      <a:pt x="1874" y="6503"/>
                      <a:pt x="1883" y="6484"/>
                    </a:cubicBezTo>
                    <a:lnTo>
                      <a:pt x="1903" y="6455"/>
                    </a:lnTo>
                    <a:cubicBezTo>
                      <a:pt x="1913" y="6445"/>
                      <a:pt x="1922" y="6435"/>
                      <a:pt x="1932" y="6426"/>
                    </a:cubicBezTo>
                    <a:lnTo>
                      <a:pt x="1951" y="6387"/>
                    </a:lnTo>
                    <a:lnTo>
                      <a:pt x="1971" y="6358"/>
                    </a:lnTo>
                    <a:lnTo>
                      <a:pt x="2000" y="6319"/>
                    </a:lnTo>
                    <a:cubicBezTo>
                      <a:pt x="2000" y="6309"/>
                      <a:pt x="2010" y="6300"/>
                      <a:pt x="2019" y="6290"/>
                    </a:cubicBezTo>
                    <a:lnTo>
                      <a:pt x="2048" y="6261"/>
                    </a:lnTo>
                    <a:lnTo>
                      <a:pt x="2068" y="6232"/>
                    </a:lnTo>
                    <a:lnTo>
                      <a:pt x="2107" y="6183"/>
                    </a:lnTo>
                    <a:lnTo>
                      <a:pt x="2126" y="6164"/>
                    </a:lnTo>
                    <a:lnTo>
                      <a:pt x="2175" y="6096"/>
                    </a:lnTo>
                    <a:lnTo>
                      <a:pt x="2184" y="6096"/>
                    </a:lnTo>
                    <a:lnTo>
                      <a:pt x="2252" y="6018"/>
                    </a:lnTo>
                    <a:lnTo>
                      <a:pt x="2272" y="5999"/>
                    </a:lnTo>
                    <a:lnTo>
                      <a:pt x="2340" y="5921"/>
                    </a:lnTo>
                    <a:lnTo>
                      <a:pt x="2398" y="5872"/>
                    </a:lnTo>
                    <a:lnTo>
                      <a:pt x="2398" y="5766"/>
                    </a:lnTo>
                    <a:cubicBezTo>
                      <a:pt x="2398" y="5756"/>
                      <a:pt x="2398" y="5746"/>
                      <a:pt x="2398" y="5737"/>
                    </a:cubicBezTo>
                    <a:lnTo>
                      <a:pt x="2398" y="5659"/>
                    </a:lnTo>
                    <a:lnTo>
                      <a:pt x="2398" y="5630"/>
                    </a:lnTo>
                    <a:cubicBezTo>
                      <a:pt x="2398" y="5601"/>
                      <a:pt x="2398" y="5562"/>
                      <a:pt x="2408" y="5533"/>
                    </a:cubicBezTo>
                    <a:lnTo>
                      <a:pt x="2408" y="5513"/>
                    </a:lnTo>
                    <a:cubicBezTo>
                      <a:pt x="2408" y="5484"/>
                      <a:pt x="2408" y="5455"/>
                      <a:pt x="2417" y="5426"/>
                    </a:cubicBezTo>
                    <a:cubicBezTo>
                      <a:pt x="2417" y="5397"/>
                      <a:pt x="2417" y="5407"/>
                      <a:pt x="2417" y="5387"/>
                    </a:cubicBezTo>
                    <a:cubicBezTo>
                      <a:pt x="2417" y="5377"/>
                      <a:pt x="2417" y="5348"/>
                      <a:pt x="2417" y="5329"/>
                    </a:cubicBezTo>
                    <a:cubicBezTo>
                      <a:pt x="2427" y="5309"/>
                      <a:pt x="2417" y="5309"/>
                      <a:pt x="2417" y="5300"/>
                    </a:cubicBezTo>
                    <a:cubicBezTo>
                      <a:pt x="2417" y="5280"/>
                      <a:pt x="2427" y="5251"/>
                      <a:pt x="2427" y="5232"/>
                    </a:cubicBezTo>
                    <a:cubicBezTo>
                      <a:pt x="2437" y="5212"/>
                      <a:pt x="2427" y="5212"/>
                      <a:pt x="2437" y="5203"/>
                    </a:cubicBezTo>
                    <a:cubicBezTo>
                      <a:pt x="2446" y="5193"/>
                      <a:pt x="2446" y="5144"/>
                      <a:pt x="2456" y="5125"/>
                    </a:cubicBezTo>
                    <a:cubicBezTo>
                      <a:pt x="2456" y="5115"/>
                      <a:pt x="2456" y="5115"/>
                      <a:pt x="2456" y="5106"/>
                    </a:cubicBezTo>
                    <a:lnTo>
                      <a:pt x="2466" y="5018"/>
                    </a:lnTo>
                    <a:cubicBezTo>
                      <a:pt x="2466" y="4999"/>
                      <a:pt x="2476" y="4979"/>
                      <a:pt x="2485" y="4960"/>
                    </a:cubicBezTo>
                    <a:cubicBezTo>
                      <a:pt x="2485" y="4941"/>
                      <a:pt x="2485" y="4941"/>
                      <a:pt x="2485" y="4931"/>
                    </a:cubicBezTo>
                    <a:cubicBezTo>
                      <a:pt x="2495" y="4902"/>
                      <a:pt x="2495" y="4873"/>
                      <a:pt x="2505" y="4853"/>
                    </a:cubicBezTo>
                    <a:cubicBezTo>
                      <a:pt x="2505" y="4844"/>
                      <a:pt x="2505" y="4844"/>
                      <a:pt x="2505" y="4834"/>
                    </a:cubicBezTo>
                    <a:lnTo>
                      <a:pt x="2524" y="4766"/>
                    </a:lnTo>
                    <a:cubicBezTo>
                      <a:pt x="2524" y="4756"/>
                      <a:pt x="2524" y="4746"/>
                      <a:pt x="2534" y="4737"/>
                    </a:cubicBezTo>
                    <a:cubicBezTo>
                      <a:pt x="2534" y="4727"/>
                      <a:pt x="2543" y="4698"/>
                      <a:pt x="2543" y="4688"/>
                    </a:cubicBezTo>
                    <a:lnTo>
                      <a:pt x="2582" y="4562"/>
                    </a:lnTo>
                    <a:cubicBezTo>
                      <a:pt x="2582" y="4552"/>
                      <a:pt x="2592" y="4543"/>
                      <a:pt x="2592" y="4543"/>
                    </a:cubicBezTo>
                    <a:lnTo>
                      <a:pt x="2631" y="4416"/>
                    </a:lnTo>
                    <a:cubicBezTo>
                      <a:pt x="2631" y="4416"/>
                      <a:pt x="2631" y="4407"/>
                      <a:pt x="2631" y="4397"/>
                    </a:cubicBezTo>
                    <a:lnTo>
                      <a:pt x="2670" y="4290"/>
                    </a:lnTo>
                    <a:lnTo>
                      <a:pt x="2679" y="4271"/>
                    </a:lnTo>
                    <a:lnTo>
                      <a:pt x="2718" y="4145"/>
                    </a:lnTo>
                    <a:cubicBezTo>
                      <a:pt x="2728" y="4135"/>
                      <a:pt x="2728" y="4135"/>
                      <a:pt x="2728" y="4125"/>
                    </a:cubicBezTo>
                    <a:cubicBezTo>
                      <a:pt x="2747" y="4096"/>
                      <a:pt x="2757" y="4057"/>
                      <a:pt x="2767" y="4028"/>
                    </a:cubicBezTo>
                    <a:lnTo>
                      <a:pt x="2776" y="4009"/>
                    </a:lnTo>
                    <a:lnTo>
                      <a:pt x="2825" y="3892"/>
                    </a:lnTo>
                    <a:cubicBezTo>
                      <a:pt x="2835" y="3883"/>
                      <a:pt x="2835" y="3883"/>
                      <a:pt x="2835" y="3873"/>
                    </a:cubicBezTo>
                    <a:cubicBezTo>
                      <a:pt x="2844" y="3844"/>
                      <a:pt x="2864" y="3815"/>
                      <a:pt x="2873" y="3786"/>
                    </a:cubicBezTo>
                    <a:lnTo>
                      <a:pt x="2893" y="3756"/>
                    </a:lnTo>
                    <a:lnTo>
                      <a:pt x="2941" y="3650"/>
                    </a:lnTo>
                    <a:cubicBezTo>
                      <a:pt x="2941" y="3640"/>
                      <a:pt x="2941" y="3640"/>
                      <a:pt x="2941" y="3630"/>
                    </a:cubicBezTo>
                    <a:cubicBezTo>
                      <a:pt x="2961" y="3601"/>
                      <a:pt x="2980" y="3572"/>
                      <a:pt x="2990" y="3543"/>
                    </a:cubicBezTo>
                    <a:lnTo>
                      <a:pt x="3009" y="3514"/>
                    </a:lnTo>
                    <a:lnTo>
                      <a:pt x="3058" y="3417"/>
                    </a:lnTo>
                    <a:cubicBezTo>
                      <a:pt x="3058" y="3407"/>
                      <a:pt x="3058" y="3407"/>
                      <a:pt x="3068" y="3407"/>
                    </a:cubicBezTo>
                    <a:cubicBezTo>
                      <a:pt x="3077" y="3368"/>
                      <a:pt x="3097" y="3329"/>
                      <a:pt x="3116" y="3300"/>
                    </a:cubicBezTo>
                    <a:lnTo>
                      <a:pt x="3136" y="3271"/>
                    </a:lnTo>
                    <a:cubicBezTo>
                      <a:pt x="3155" y="3242"/>
                      <a:pt x="3165" y="3213"/>
                      <a:pt x="3184" y="3184"/>
                    </a:cubicBezTo>
                    <a:lnTo>
                      <a:pt x="3194" y="3164"/>
                    </a:lnTo>
                    <a:cubicBezTo>
                      <a:pt x="3223" y="3126"/>
                      <a:pt x="3242" y="3096"/>
                      <a:pt x="3262" y="3058"/>
                    </a:cubicBezTo>
                    <a:lnTo>
                      <a:pt x="3271" y="3028"/>
                    </a:lnTo>
                    <a:lnTo>
                      <a:pt x="3330" y="2941"/>
                    </a:lnTo>
                    <a:lnTo>
                      <a:pt x="3339" y="2922"/>
                    </a:lnTo>
                    <a:lnTo>
                      <a:pt x="3417" y="2815"/>
                    </a:lnTo>
                    <a:cubicBezTo>
                      <a:pt x="3417" y="2805"/>
                      <a:pt x="3427" y="2805"/>
                      <a:pt x="3427" y="2796"/>
                    </a:cubicBezTo>
                    <a:cubicBezTo>
                      <a:pt x="3456" y="2757"/>
                      <a:pt x="3475" y="2728"/>
                      <a:pt x="3495" y="2689"/>
                    </a:cubicBezTo>
                    <a:cubicBezTo>
                      <a:pt x="3524" y="2650"/>
                      <a:pt x="3553" y="2611"/>
                      <a:pt x="3582" y="2572"/>
                    </a:cubicBezTo>
                    <a:lnTo>
                      <a:pt x="3592" y="2553"/>
                    </a:lnTo>
                    <a:lnTo>
                      <a:pt x="3679" y="2436"/>
                    </a:lnTo>
                    <a:lnTo>
                      <a:pt x="3689" y="2427"/>
                    </a:lnTo>
                    <a:cubicBezTo>
                      <a:pt x="3728" y="2378"/>
                      <a:pt x="3757" y="2339"/>
                      <a:pt x="3796" y="2300"/>
                    </a:cubicBezTo>
                    <a:lnTo>
                      <a:pt x="3805" y="2281"/>
                    </a:lnTo>
                    <a:cubicBezTo>
                      <a:pt x="3834" y="2242"/>
                      <a:pt x="3873" y="2203"/>
                      <a:pt x="3912" y="2165"/>
                    </a:cubicBezTo>
                    <a:lnTo>
                      <a:pt x="3931" y="2145"/>
                    </a:lnTo>
                    <a:cubicBezTo>
                      <a:pt x="3941" y="2126"/>
                      <a:pt x="3961" y="2106"/>
                      <a:pt x="3980" y="2087"/>
                    </a:cubicBezTo>
                    <a:lnTo>
                      <a:pt x="3999" y="2058"/>
                    </a:lnTo>
                    <a:cubicBezTo>
                      <a:pt x="4019" y="2038"/>
                      <a:pt x="4029" y="2029"/>
                      <a:pt x="4048" y="2009"/>
                    </a:cubicBezTo>
                    <a:lnTo>
                      <a:pt x="4067" y="1980"/>
                    </a:lnTo>
                    <a:lnTo>
                      <a:pt x="4135" y="1912"/>
                    </a:lnTo>
                    <a:lnTo>
                      <a:pt x="4145" y="1912"/>
                    </a:lnTo>
                    <a:lnTo>
                      <a:pt x="4213" y="1835"/>
                    </a:lnTo>
                    <a:lnTo>
                      <a:pt x="4261" y="1796"/>
                    </a:lnTo>
                    <a:lnTo>
                      <a:pt x="4271" y="1776"/>
                    </a:lnTo>
                    <a:lnTo>
                      <a:pt x="4339" y="1718"/>
                    </a:lnTo>
                    <a:lnTo>
                      <a:pt x="4349" y="1708"/>
                    </a:lnTo>
                    <a:lnTo>
                      <a:pt x="4397" y="1660"/>
                    </a:lnTo>
                    <a:lnTo>
                      <a:pt x="4417" y="1640"/>
                    </a:lnTo>
                    <a:lnTo>
                      <a:pt x="4456" y="1611"/>
                    </a:lnTo>
                    <a:lnTo>
                      <a:pt x="4485" y="1592"/>
                    </a:lnTo>
                    <a:lnTo>
                      <a:pt x="4524" y="1553"/>
                    </a:lnTo>
                    <a:lnTo>
                      <a:pt x="4543" y="1534"/>
                    </a:lnTo>
                    <a:lnTo>
                      <a:pt x="4582" y="1505"/>
                    </a:lnTo>
                    <a:lnTo>
                      <a:pt x="4611" y="1485"/>
                    </a:lnTo>
                    <a:lnTo>
                      <a:pt x="4650" y="1446"/>
                    </a:lnTo>
                    <a:lnTo>
                      <a:pt x="4669" y="1437"/>
                    </a:lnTo>
                    <a:lnTo>
                      <a:pt x="4737" y="1378"/>
                    </a:lnTo>
                    <a:lnTo>
                      <a:pt x="4747" y="1378"/>
                    </a:lnTo>
                    <a:lnTo>
                      <a:pt x="4805" y="1340"/>
                    </a:lnTo>
                    <a:lnTo>
                      <a:pt x="4824" y="1320"/>
                    </a:lnTo>
                    <a:lnTo>
                      <a:pt x="4863" y="1291"/>
                    </a:lnTo>
                    <a:lnTo>
                      <a:pt x="4892" y="1272"/>
                    </a:lnTo>
                    <a:lnTo>
                      <a:pt x="4931" y="1243"/>
                    </a:lnTo>
                    <a:lnTo>
                      <a:pt x="4960" y="1223"/>
                    </a:lnTo>
                    <a:lnTo>
                      <a:pt x="4999" y="1204"/>
                    </a:lnTo>
                    <a:lnTo>
                      <a:pt x="5028" y="1184"/>
                    </a:lnTo>
                    <a:cubicBezTo>
                      <a:pt x="5038" y="1175"/>
                      <a:pt x="5057" y="1165"/>
                      <a:pt x="5067" y="1155"/>
                    </a:cubicBezTo>
                    <a:lnTo>
                      <a:pt x="5096" y="1145"/>
                    </a:lnTo>
                    <a:cubicBezTo>
                      <a:pt x="5116" y="1126"/>
                      <a:pt x="5135" y="1116"/>
                      <a:pt x="5164" y="1107"/>
                    </a:cubicBezTo>
                    <a:lnTo>
                      <a:pt x="5222" y="1068"/>
                    </a:lnTo>
                    <a:lnTo>
                      <a:pt x="5242" y="1058"/>
                    </a:lnTo>
                    <a:lnTo>
                      <a:pt x="5300" y="1029"/>
                    </a:lnTo>
                    <a:lnTo>
                      <a:pt x="5310" y="1029"/>
                    </a:lnTo>
                    <a:lnTo>
                      <a:pt x="5368" y="990"/>
                    </a:lnTo>
                    <a:lnTo>
                      <a:pt x="5387" y="990"/>
                    </a:lnTo>
                    <a:lnTo>
                      <a:pt x="5436" y="961"/>
                    </a:lnTo>
                    <a:lnTo>
                      <a:pt x="5455" y="961"/>
                    </a:lnTo>
                    <a:lnTo>
                      <a:pt x="5514" y="932"/>
                    </a:lnTo>
                    <a:lnTo>
                      <a:pt x="5533" y="932"/>
                    </a:lnTo>
                    <a:lnTo>
                      <a:pt x="5572" y="912"/>
                    </a:lnTo>
                    <a:lnTo>
                      <a:pt x="5620" y="893"/>
                    </a:lnTo>
                    <a:lnTo>
                      <a:pt x="5649" y="883"/>
                    </a:lnTo>
                    <a:lnTo>
                      <a:pt x="5708" y="864"/>
                    </a:lnTo>
                    <a:lnTo>
                      <a:pt x="5727" y="854"/>
                    </a:lnTo>
                    <a:lnTo>
                      <a:pt x="5805" y="835"/>
                    </a:lnTo>
                    <a:lnTo>
                      <a:pt x="5824" y="835"/>
                    </a:lnTo>
                    <a:lnTo>
                      <a:pt x="5882" y="815"/>
                    </a:lnTo>
                    <a:lnTo>
                      <a:pt x="5912" y="806"/>
                    </a:lnTo>
                    <a:lnTo>
                      <a:pt x="5941" y="796"/>
                    </a:lnTo>
                    <a:lnTo>
                      <a:pt x="6009" y="796"/>
                    </a:lnTo>
                    <a:lnTo>
                      <a:pt x="6047" y="786"/>
                    </a:lnTo>
                    <a:lnTo>
                      <a:pt x="6067" y="786"/>
                    </a:lnTo>
                    <a:lnTo>
                      <a:pt x="6135" y="777"/>
                    </a:lnTo>
                    <a:lnTo>
                      <a:pt x="6193" y="767"/>
                    </a:lnTo>
                    <a:lnTo>
                      <a:pt x="6620" y="767"/>
                    </a:lnTo>
                    <a:lnTo>
                      <a:pt x="6688" y="777"/>
                    </a:lnTo>
                    <a:lnTo>
                      <a:pt x="6707" y="777"/>
                    </a:lnTo>
                    <a:lnTo>
                      <a:pt x="6766" y="786"/>
                    </a:lnTo>
                    <a:lnTo>
                      <a:pt x="6778" y="786"/>
                    </a:lnTo>
                    <a:lnTo>
                      <a:pt x="5708" y="165"/>
                    </a:lnTo>
                    <a:lnTo>
                      <a:pt x="5688" y="155"/>
                    </a:lnTo>
                    <a:lnTo>
                      <a:pt x="5679" y="155"/>
                    </a:lnTo>
                    <a:lnTo>
                      <a:pt x="5630" y="126"/>
                    </a:lnTo>
                    <a:lnTo>
                      <a:pt x="5620" y="126"/>
                    </a:lnTo>
                    <a:lnTo>
                      <a:pt x="5552" y="97"/>
                    </a:lnTo>
                    <a:lnTo>
                      <a:pt x="5543" y="97"/>
                    </a:lnTo>
                    <a:lnTo>
                      <a:pt x="5494" y="68"/>
                    </a:lnTo>
                    <a:lnTo>
                      <a:pt x="5475" y="68"/>
                    </a:lnTo>
                    <a:lnTo>
                      <a:pt x="5407" y="49"/>
                    </a:lnTo>
                    <a:cubicBezTo>
                      <a:pt x="5387" y="39"/>
                      <a:pt x="5368" y="29"/>
                      <a:pt x="5339" y="29"/>
                    </a:cubicBezTo>
                    <a:lnTo>
                      <a:pt x="5319" y="29"/>
                    </a:lnTo>
                    <a:lnTo>
                      <a:pt x="5261" y="20"/>
                    </a:lnTo>
                    <a:lnTo>
                      <a:pt x="5252" y="20"/>
                    </a:lnTo>
                    <a:lnTo>
                      <a:pt x="5184" y="10"/>
                    </a:lnTo>
                    <a:lnTo>
                      <a:pt x="5164" y="10"/>
                    </a:lnTo>
                    <a:lnTo>
                      <a:pt x="5106" y="0"/>
                    </a:lnTo>
                    <a:close/>
                    <a:moveTo>
                      <a:pt x="1824" y="9021"/>
                    </a:moveTo>
                    <a:cubicBezTo>
                      <a:pt x="1828" y="9023"/>
                      <a:pt x="1831" y="9025"/>
                      <a:pt x="1835" y="9027"/>
                    </a:cubicBezTo>
                    <a:lnTo>
                      <a:pt x="1824" y="902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8" name="Google Shape;1248;p44"/>
              <p:cNvSpPr/>
              <p:nvPr/>
            </p:nvSpPr>
            <p:spPr>
              <a:xfrm>
                <a:off x="1605675" y="2494350"/>
                <a:ext cx="202650" cy="210525"/>
              </a:xfrm>
              <a:custGeom>
                <a:avLst/>
                <a:gdLst/>
                <a:ahLst/>
                <a:cxnLst/>
                <a:rect l="l" t="t" r="r" b="b"/>
                <a:pathLst>
                  <a:path w="8106" h="8421" extrusionOk="0">
                    <a:moveTo>
                      <a:pt x="5102" y="0"/>
                    </a:moveTo>
                    <a:cubicBezTo>
                      <a:pt x="4720" y="0"/>
                      <a:pt x="4290" y="125"/>
                      <a:pt x="3835" y="389"/>
                    </a:cubicBezTo>
                    <a:cubicBezTo>
                      <a:pt x="2301" y="1272"/>
                      <a:pt x="1069" y="3388"/>
                      <a:pt x="1030" y="5155"/>
                    </a:cubicBezTo>
                    <a:cubicBezTo>
                      <a:pt x="428" y="5718"/>
                      <a:pt x="1" y="6610"/>
                      <a:pt x="1" y="7368"/>
                    </a:cubicBezTo>
                    <a:cubicBezTo>
                      <a:pt x="1" y="8036"/>
                      <a:pt x="334" y="8421"/>
                      <a:pt x="819" y="8421"/>
                    </a:cubicBezTo>
                    <a:cubicBezTo>
                      <a:pt x="1017" y="8421"/>
                      <a:pt x="1240" y="8357"/>
                      <a:pt x="1476" y="8222"/>
                    </a:cubicBezTo>
                    <a:lnTo>
                      <a:pt x="3854" y="6853"/>
                    </a:lnTo>
                    <a:lnTo>
                      <a:pt x="6232" y="5475"/>
                    </a:lnTo>
                    <a:cubicBezTo>
                      <a:pt x="7271" y="4873"/>
                      <a:pt x="8106" y="3417"/>
                      <a:pt x="8106" y="2223"/>
                    </a:cubicBezTo>
                    <a:cubicBezTo>
                      <a:pt x="8106" y="1371"/>
                      <a:pt x="7684" y="888"/>
                      <a:pt x="7068" y="888"/>
                    </a:cubicBezTo>
                    <a:cubicBezTo>
                      <a:pt x="6891" y="888"/>
                      <a:pt x="6698" y="928"/>
                      <a:pt x="6494" y="1010"/>
                    </a:cubicBezTo>
                    <a:cubicBezTo>
                      <a:pt x="6251" y="358"/>
                      <a:pt x="5746" y="0"/>
                      <a:pt x="5102"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9" name="Google Shape;1249;p44"/>
              <p:cNvSpPr/>
              <p:nvPr/>
            </p:nvSpPr>
            <p:spPr>
              <a:xfrm>
                <a:off x="2832200" y="2086450"/>
                <a:ext cx="220475" cy="225700"/>
              </a:xfrm>
              <a:custGeom>
                <a:avLst/>
                <a:gdLst/>
                <a:ahLst/>
                <a:cxnLst/>
                <a:rect l="l" t="t" r="r" b="b"/>
                <a:pathLst>
                  <a:path w="8819" h="9028" extrusionOk="0">
                    <a:moveTo>
                      <a:pt x="4742" y="0"/>
                    </a:moveTo>
                    <a:lnTo>
                      <a:pt x="4674" y="10"/>
                    </a:lnTo>
                    <a:lnTo>
                      <a:pt x="4616" y="20"/>
                    </a:lnTo>
                    <a:lnTo>
                      <a:pt x="4596" y="20"/>
                    </a:lnTo>
                    <a:lnTo>
                      <a:pt x="4548" y="29"/>
                    </a:lnTo>
                    <a:lnTo>
                      <a:pt x="4528" y="29"/>
                    </a:lnTo>
                    <a:lnTo>
                      <a:pt x="4490" y="39"/>
                    </a:lnTo>
                    <a:lnTo>
                      <a:pt x="4460" y="49"/>
                    </a:lnTo>
                    <a:lnTo>
                      <a:pt x="4422" y="49"/>
                    </a:lnTo>
                    <a:lnTo>
                      <a:pt x="4363" y="68"/>
                    </a:lnTo>
                    <a:lnTo>
                      <a:pt x="4344" y="68"/>
                    </a:lnTo>
                    <a:lnTo>
                      <a:pt x="4276" y="87"/>
                    </a:lnTo>
                    <a:lnTo>
                      <a:pt x="4257" y="97"/>
                    </a:lnTo>
                    <a:lnTo>
                      <a:pt x="4198" y="117"/>
                    </a:lnTo>
                    <a:lnTo>
                      <a:pt x="4169" y="126"/>
                    </a:lnTo>
                    <a:lnTo>
                      <a:pt x="4121" y="146"/>
                    </a:lnTo>
                    <a:lnTo>
                      <a:pt x="4101" y="146"/>
                    </a:lnTo>
                    <a:lnTo>
                      <a:pt x="4072" y="155"/>
                    </a:lnTo>
                    <a:lnTo>
                      <a:pt x="4063" y="165"/>
                    </a:lnTo>
                    <a:lnTo>
                      <a:pt x="3995" y="194"/>
                    </a:lnTo>
                    <a:lnTo>
                      <a:pt x="3985" y="204"/>
                    </a:lnTo>
                    <a:lnTo>
                      <a:pt x="3936" y="223"/>
                    </a:lnTo>
                    <a:lnTo>
                      <a:pt x="3917" y="233"/>
                    </a:lnTo>
                    <a:lnTo>
                      <a:pt x="3849" y="262"/>
                    </a:lnTo>
                    <a:lnTo>
                      <a:pt x="3791" y="291"/>
                    </a:lnTo>
                    <a:lnTo>
                      <a:pt x="3771" y="301"/>
                    </a:lnTo>
                    <a:lnTo>
                      <a:pt x="3703" y="340"/>
                    </a:lnTo>
                    <a:lnTo>
                      <a:pt x="3635" y="379"/>
                    </a:lnTo>
                    <a:lnTo>
                      <a:pt x="3616" y="398"/>
                    </a:lnTo>
                    <a:lnTo>
                      <a:pt x="3568" y="418"/>
                    </a:lnTo>
                    <a:lnTo>
                      <a:pt x="3548" y="437"/>
                    </a:lnTo>
                    <a:lnTo>
                      <a:pt x="3509" y="466"/>
                    </a:lnTo>
                    <a:lnTo>
                      <a:pt x="3480" y="485"/>
                    </a:lnTo>
                    <a:cubicBezTo>
                      <a:pt x="3470" y="495"/>
                      <a:pt x="3451" y="495"/>
                      <a:pt x="3441" y="515"/>
                    </a:cubicBezTo>
                    <a:lnTo>
                      <a:pt x="3412" y="524"/>
                    </a:lnTo>
                    <a:lnTo>
                      <a:pt x="3373" y="553"/>
                    </a:lnTo>
                    <a:lnTo>
                      <a:pt x="3344" y="573"/>
                    </a:lnTo>
                    <a:lnTo>
                      <a:pt x="3296" y="612"/>
                    </a:lnTo>
                    <a:lnTo>
                      <a:pt x="3286" y="621"/>
                    </a:lnTo>
                    <a:lnTo>
                      <a:pt x="3218" y="670"/>
                    </a:lnTo>
                    <a:lnTo>
                      <a:pt x="3199" y="689"/>
                    </a:lnTo>
                    <a:lnTo>
                      <a:pt x="3150" y="718"/>
                    </a:lnTo>
                    <a:lnTo>
                      <a:pt x="3131" y="738"/>
                    </a:lnTo>
                    <a:lnTo>
                      <a:pt x="3092" y="777"/>
                    </a:lnTo>
                    <a:lnTo>
                      <a:pt x="3063" y="796"/>
                    </a:lnTo>
                    <a:lnTo>
                      <a:pt x="3024" y="825"/>
                    </a:lnTo>
                    <a:lnTo>
                      <a:pt x="3005" y="845"/>
                    </a:lnTo>
                    <a:cubicBezTo>
                      <a:pt x="2985" y="854"/>
                      <a:pt x="2975" y="874"/>
                      <a:pt x="2966" y="883"/>
                    </a:cubicBezTo>
                    <a:lnTo>
                      <a:pt x="2937" y="903"/>
                    </a:lnTo>
                    <a:lnTo>
                      <a:pt x="2898" y="942"/>
                    </a:lnTo>
                    <a:lnTo>
                      <a:pt x="2878" y="961"/>
                    </a:lnTo>
                    <a:lnTo>
                      <a:pt x="2820" y="1019"/>
                    </a:lnTo>
                    <a:lnTo>
                      <a:pt x="2801" y="1029"/>
                    </a:lnTo>
                    <a:lnTo>
                      <a:pt x="2762" y="1068"/>
                    </a:lnTo>
                    <a:lnTo>
                      <a:pt x="2762" y="1078"/>
                    </a:lnTo>
                    <a:cubicBezTo>
                      <a:pt x="2742" y="1097"/>
                      <a:pt x="2723" y="1116"/>
                      <a:pt x="2694" y="1145"/>
                    </a:cubicBezTo>
                    <a:lnTo>
                      <a:pt x="2684" y="1155"/>
                    </a:lnTo>
                    <a:lnTo>
                      <a:pt x="2626" y="1223"/>
                    </a:lnTo>
                    <a:lnTo>
                      <a:pt x="2597" y="1243"/>
                    </a:lnTo>
                    <a:cubicBezTo>
                      <a:pt x="2587" y="1262"/>
                      <a:pt x="2568" y="1281"/>
                      <a:pt x="2548" y="1301"/>
                    </a:cubicBezTo>
                    <a:cubicBezTo>
                      <a:pt x="2539" y="1310"/>
                      <a:pt x="2539" y="1310"/>
                      <a:pt x="2529" y="1320"/>
                    </a:cubicBezTo>
                    <a:lnTo>
                      <a:pt x="2480" y="1378"/>
                    </a:lnTo>
                    <a:lnTo>
                      <a:pt x="2461" y="1398"/>
                    </a:lnTo>
                    <a:lnTo>
                      <a:pt x="2364" y="1514"/>
                    </a:lnTo>
                    <a:cubicBezTo>
                      <a:pt x="2354" y="1524"/>
                      <a:pt x="2354" y="1524"/>
                      <a:pt x="2345" y="1534"/>
                    </a:cubicBezTo>
                    <a:cubicBezTo>
                      <a:pt x="2315" y="1573"/>
                      <a:pt x="2286" y="1611"/>
                      <a:pt x="2247" y="1650"/>
                    </a:cubicBezTo>
                    <a:lnTo>
                      <a:pt x="2238" y="1660"/>
                    </a:lnTo>
                    <a:lnTo>
                      <a:pt x="2238" y="1670"/>
                    </a:lnTo>
                    <a:lnTo>
                      <a:pt x="2150" y="1786"/>
                    </a:lnTo>
                    <a:lnTo>
                      <a:pt x="2141" y="1806"/>
                    </a:lnTo>
                    <a:lnTo>
                      <a:pt x="2053" y="1922"/>
                    </a:lnTo>
                    <a:lnTo>
                      <a:pt x="1985" y="2029"/>
                    </a:lnTo>
                    <a:lnTo>
                      <a:pt x="1966" y="2048"/>
                    </a:lnTo>
                    <a:cubicBezTo>
                      <a:pt x="1947" y="2087"/>
                      <a:pt x="1917" y="2116"/>
                      <a:pt x="1898" y="2155"/>
                    </a:cubicBezTo>
                    <a:lnTo>
                      <a:pt x="1888" y="2174"/>
                    </a:lnTo>
                    <a:cubicBezTo>
                      <a:pt x="1869" y="2203"/>
                      <a:pt x="1849" y="2233"/>
                      <a:pt x="1830" y="2262"/>
                    </a:cubicBezTo>
                    <a:lnTo>
                      <a:pt x="1820" y="2281"/>
                    </a:lnTo>
                    <a:lnTo>
                      <a:pt x="1752" y="2388"/>
                    </a:lnTo>
                    <a:lnTo>
                      <a:pt x="1752" y="2407"/>
                    </a:lnTo>
                    <a:lnTo>
                      <a:pt x="1694" y="2495"/>
                    </a:lnTo>
                    <a:lnTo>
                      <a:pt x="1684" y="2524"/>
                    </a:lnTo>
                    <a:lnTo>
                      <a:pt x="1626" y="2621"/>
                    </a:lnTo>
                    <a:cubicBezTo>
                      <a:pt x="1626" y="2631"/>
                      <a:pt x="1626" y="2631"/>
                      <a:pt x="1626" y="2631"/>
                    </a:cubicBezTo>
                    <a:lnTo>
                      <a:pt x="1578" y="2728"/>
                    </a:lnTo>
                    <a:lnTo>
                      <a:pt x="1558" y="2757"/>
                    </a:lnTo>
                    <a:lnTo>
                      <a:pt x="1510" y="2854"/>
                    </a:lnTo>
                    <a:cubicBezTo>
                      <a:pt x="1519" y="2854"/>
                      <a:pt x="1519" y="2864"/>
                      <a:pt x="1510" y="2864"/>
                    </a:cubicBezTo>
                    <a:cubicBezTo>
                      <a:pt x="1500" y="2902"/>
                      <a:pt x="1481" y="2931"/>
                      <a:pt x="1461" y="2970"/>
                    </a:cubicBezTo>
                    <a:lnTo>
                      <a:pt x="1452" y="2999"/>
                    </a:lnTo>
                    <a:lnTo>
                      <a:pt x="1413" y="3087"/>
                    </a:lnTo>
                    <a:lnTo>
                      <a:pt x="1403" y="3106"/>
                    </a:lnTo>
                    <a:lnTo>
                      <a:pt x="1403" y="3116"/>
                    </a:lnTo>
                    <a:cubicBezTo>
                      <a:pt x="1384" y="3145"/>
                      <a:pt x="1374" y="3184"/>
                      <a:pt x="1354" y="3223"/>
                    </a:cubicBezTo>
                    <a:lnTo>
                      <a:pt x="1345" y="3252"/>
                    </a:lnTo>
                    <a:lnTo>
                      <a:pt x="1306" y="3339"/>
                    </a:lnTo>
                    <a:lnTo>
                      <a:pt x="1306" y="3359"/>
                    </a:lnTo>
                    <a:lnTo>
                      <a:pt x="1306" y="3368"/>
                    </a:lnTo>
                    <a:cubicBezTo>
                      <a:pt x="1287" y="3407"/>
                      <a:pt x="1277" y="3446"/>
                      <a:pt x="1257" y="3485"/>
                    </a:cubicBezTo>
                    <a:lnTo>
                      <a:pt x="1248" y="3514"/>
                    </a:lnTo>
                    <a:cubicBezTo>
                      <a:pt x="1238" y="3543"/>
                      <a:pt x="1228" y="3582"/>
                      <a:pt x="1219" y="3611"/>
                    </a:cubicBezTo>
                    <a:cubicBezTo>
                      <a:pt x="1219" y="3621"/>
                      <a:pt x="1219" y="3621"/>
                      <a:pt x="1219" y="3630"/>
                    </a:cubicBezTo>
                    <a:cubicBezTo>
                      <a:pt x="1199" y="3669"/>
                      <a:pt x="1189" y="3708"/>
                      <a:pt x="1180" y="3747"/>
                    </a:cubicBezTo>
                    <a:cubicBezTo>
                      <a:pt x="1170" y="3756"/>
                      <a:pt x="1170" y="3766"/>
                      <a:pt x="1170" y="3776"/>
                    </a:cubicBezTo>
                    <a:cubicBezTo>
                      <a:pt x="1151" y="3815"/>
                      <a:pt x="1141" y="3863"/>
                      <a:pt x="1131" y="3902"/>
                    </a:cubicBezTo>
                    <a:cubicBezTo>
                      <a:pt x="1131" y="3912"/>
                      <a:pt x="1122" y="3931"/>
                      <a:pt x="1122" y="3941"/>
                    </a:cubicBezTo>
                    <a:lnTo>
                      <a:pt x="1112" y="3970"/>
                    </a:lnTo>
                    <a:cubicBezTo>
                      <a:pt x="1102" y="3999"/>
                      <a:pt x="1092" y="4028"/>
                      <a:pt x="1092" y="4048"/>
                    </a:cubicBezTo>
                    <a:lnTo>
                      <a:pt x="1092" y="4057"/>
                    </a:lnTo>
                    <a:cubicBezTo>
                      <a:pt x="1092" y="4086"/>
                      <a:pt x="1073" y="4116"/>
                      <a:pt x="1073" y="4145"/>
                    </a:cubicBezTo>
                    <a:lnTo>
                      <a:pt x="1073" y="4164"/>
                    </a:lnTo>
                    <a:lnTo>
                      <a:pt x="1063" y="4222"/>
                    </a:lnTo>
                    <a:cubicBezTo>
                      <a:pt x="1054" y="4252"/>
                      <a:pt x="1044" y="4281"/>
                      <a:pt x="1044" y="4310"/>
                    </a:cubicBezTo>
                    <a:cubicBezTo>
                      <a:pt x="1044" y="4319"/>
                      <a:pt x="1044" y="4319"/>
                      <a:pt x="1044" y="4329"/>
                    </a:cubicBezTo>
                    <a:lnTo>
                      <a:pt x="1024" y="4407"/>
                    </a:lnTo>
                    <a:lnTo>
                      <a:pt x="1024" y="4436"/>
                    </a:lnTo>
                    <a:cubicBezTo>
                      <a:pt x="1024" y="4446"/>
                      <a:pt x="1015" y="4484"/>
                      <a:pt x="1015" y="4504"/>
                    </a:cubicBezTo>
                    <a:cubicBezTo>
                      <a:pt x="1015" y="4523"/>
                      <a:pt x="1015" y="4523"/>
                      <a:pt x="1015" y="4533"/>
                    </a:cubicBezTo>
                    <a:lnTo>
                      <a:pt x="1005" y="4591"/>
                    </a:lnTo>
                    <a:lnTo>
                      <a:pt x="1005" y="4611"/>
                    </a:lnTo>
                    <a:cubicBezTo>
                      <a:pt x="1005" y="4620"/>
                      <a:pt x="1005" y="4620"/>
                      <a:pt x="1005" y="4630"/>
                    </a:cubicBezTo>
                    <a:cubicBezTo>
                      <a:pt x="1005" y="4659"/>
                      <a:pt x="995" y="4688"/>
                      <a:pt x="995" y="4717"/>
                    </a:cubicBezTo>
                    <a:lnTo>
                      <a:pt x="995" y="4737"/>
                    </a:lnTo>
                    <a:cubicBezTo>
                      <a:pt x="995" y="4766"/>
                      <a:pt x="986" y="4805"/>
                      <a:pt x="986" y="4834"/>
                    </a:cubicBezTo>
                    <a:lnTo>
                      <a:pt x="986" y="4863"/>
                    </a:lnTo>
                    <a:lnTo>
                      <a:pt x="986" y="4941"/>
                    </a:lnTo>
                    <a:lnTo>
                      <a:pt x="986" y="4970"/>
                    </a:lnTo>
                    <a:lnTo>
                      <a:pt x="986" y="5077"/>
                    </a:lnTo>
                    <a:cubicBezTo>
                      <a:pt x="966" y="5096"/>
                      <a:pt x="947" y="5106"/>
                      <a:pt x="927" y="5125"/>
                    </a:cubicBezTo>
                    <a:cubicBezTo>
                      <a:pt x="908" y="5154"/>
                      <a:pt x="879" y="5174"/>
                      <a:pt x="859" y="5203"/>
                    </a:cubicBezTo>
                    <a:lnTo>
                      <a:pt x="840" y="5222"/>
                    </a:lnTo>
                    <a:cubicBezTo>
                      <a:pt x="821" y="5242"/>
                      <a:pt x="792" y="5271"/>
                      <a:pt x="772" y="5300"/>
                    </a:cubicBezTo>
                    <a:lnTo>
                      <a:pt x="762" y="5300"/>
                    </a:lnTo>
                    <a:lnTo>
                      <a:pt x="714" y="5358"/>
                    </a:lnTo>
                    <a:lnTo>
                      <a:pt x="694" y="5387"/>
                    </a:lnTo>
                    <a:lnTo>
                      <a:pt x="656" y="5426"/>
                    </a:lnTo>
                    <a:lnTo>
                      <a:pt x="656" y="5445"/>
                    </a:lnTo>
                    <a:lnTo>
                      <a:pt x="636" y="5455"/>
                    </a:lnTo>
                    <a:lnTo>
                      <a:pt x="607" y="5494"/>
                    </a:lnTo>
                    <a:lnTo>
                      <a:pt x="588" y="5523"/>
                    </a:lnTo>
                    <a:lnTo>
                      <a:pt x="568" y="5562"/>
                    </a:lnTo>
                    <a:cubicBezTo>
                      <a:pt x="559" y="5562"/>
                      <a:pt x="559" y="5572"/>
                      <a:pt x="559" y="5572"/>
                    </a:cubicBezTo>
                    <a:lnTo>
                      <a:pt x="539" y="5591"/>
                    </a:lnTo>
                    <a:cubicBezTo>
                      <a:pt x="529" y="5601"/>
                      <a:pt x="529" y="5610"/>
                      <a:pt x="520" y="5620"/>
                    </a:cubicBezTo>
                    <a:lnTo>
                      <a:pt x="500" y="5659"/>
                    </a:lnTo>
                    <a:lnTo>
                      <a:pt x="481" y="5688"/>
                    </a:lnTo>
                    <a:lnTo>
                      <a:pt x="471" y="5698"/>
                    </a:lnTo>
                    <a:lnTo>
                      <a:pt x="452" y="5727"/>
                    </a:lnTo>
                    <a:cubicBezTo>
                      <a:pt x="452" y="5737"/>
                      <a:pt x="442" y="5746"/>
                      <a:pt x="432" y="5756"/>
                    </a:cubicBezTo>
                    <a:lnTo>
                      <a:pt x="413" y="5795"/>
                    </a:lnTo>
                    <a:lnTo>
                      <a:pt x="394" y="5824"/>
                    </a:lnTo>
                    <a:lnTo>
                      <a:pt x="364" y="5872"/>
                    </a:lnTo>
                    <a:lnTo>
                      <a:pt x="364" y="5882"/>
                    </a:lnTo>
                    <a:cubicBezTo>
                      <a:pt x="355" y="5902"/>
                      <a:pt x="345" y="5921"/>
                      <a:pt x="326" y="5950"/>
                    </a:cubicBezTo>
                    <a:lnTo>
                      <a:pt x="316" y="5970"/>
                    </a:lnTo>
                    <a:cubicBezTo>
                      <a:pt x="316" y="5979"/>
                      <a:pt x="306" y="5999"/>
                      <a:pt x="296" y="6018"/>
                    </a:cubicBezTo>
                    <a:lnTo>
                      <a:pt x="287" y="6037"/>
                    </a:lnTo>
                    <a:lnTo>
                      <a:pt x="267" y="6067"/>
                    </a:lnTo>
                    <a:lnTo>
                      <a:pt x="258" y="6086"/>
                    </a:lnTo>
                    <a:cubicBezTo>
                      <a:pt x="258" y="6096"/>
                      <a:pt x="258" y="6105"/>
                      <a:pt x="248" y="6105"/>
                    </a:cubicBezTo>
                    <a:cubicBezTo>
                      <a:pt x="248" y="6115"/>
                      <a:pt x="238" y="6135"/>
                      <a:pt x="229" y="6154"/>
                    </a:cubicBezTo>
                    <a:cubicBezTo>
                      <a:pt x="219" y="6164"/>
                      <a:pt x="219" y="6173"/>
                      <a:pt x="219" y="6183"/>
                    </a:cubicBezTo>
                    <a:cubicBezTo>
                      <a:pt x="219" y="6183"/>
                      <a:pt x="209" y="6193"/>
                      <a:pt x="209" y="6193"/>
                    </a:cubicBezTo>
                    <a:cubicBezTo>
                      <a:pt x="209" y="6202"/>
                      <a:pt x="199" y="6212"/>
                      <a:pt x="199" y="6222"/>
                    </a:cubicBezTo>
                    <a:cubicBezTo>
                      <a:pt x="199" y="6232"/>
                      <a:pt x="190" y="6241"/>
                      <a:pt x="190" y="6251"/>
                    </a:cubicBezTo>
                    <a:lnTo>
                      <a:pt x="170" y="6300"/>
                    </a:lnTo>
                    <a:cubicBezTo>
                      <a:pt x="170" y="6300"/>
                      <a:pt x="161" y="6309"/>
                      <a:pt x="161" y="6319"/>
                    </a:cubicBezTo>
                    <a:lnTo>
                      <a:pt x="161" y="6329"/>
                    </a:lnTo>
                    <a:lnTo>
                      <a:pt x="141" y="6367"/>
                    </a:lnTo>
                    <a:lnTo>
                      <a:pt x="131" y="6397"/>
                    </a:lnTo>
                    <a:cubicBezTo>
                      <a:pt x="122" y="6416"/>
                      <a:pt x="122" y="6435"/>
                      <a:pt x="112" y="6455"/>
                    </a:cubicBezTo>
                    <a:cubicBezTo>
                      <a:pt x="112" y="6455"/>
                      <a:pt x="112" y="6465"/>
                      <a:pt x="112" y="6465"/>
                    </a:cubicBezTo>
                    <a:lnTo>
                      <a:pt x="102" y="6503"/>
                    </a:lnTo>
                    <a:cubicBezTo>
                      <a:pt x="102" y="6513"/>
                      <a:pt x="93" y="6523"/>
                      <a:pt x="83" y="6542"/>
                    </a:cubicBezTo>
                    <a:cubicBezTo>
                      <a:pt x="83" y="6552"/>
                      <a:pt x="83" y="6562"/>
                      <a:pt x="73" y="6571"/>
                    </a:cubicBezTo>
                    <a:lnTo>
                      <a:pt x="64" y="6620"/>
                    </a:lnTo>
                    <a:lnTo>
                      <a:pt x="44" y="6698"/>
                    </a:lnTo>
                    <a:lnTo>
                      <a:pt x="44" y="6727"/>
                    </a:lnTo>
                    <a:cubicBezTo>
                      <a:pt x="44" y="6727"/>
                      <a:pt x="34" y="6756"/>
                      <a:pt x="34" y="6775"/>
                    </a:cubicBezTo>
                    <a:cubicBezTo>
                      <a:pt x="34" y="6780"/>
                      <a:pt x="34" y="6783"/>
                      <a:pt x="34" y="6785"/>
                    </a:cubicBezTo>
                    <a:lnTo>
                      <a:pt x="25" y="6843"/>
                    </a:lnTo>
                    <a:lnTo>
                      <a:pt x="15" y="6901"/>
                    </a:lnTo>
                    <a:lnTo>
                      <a:pt x="15" y="6921"/>
                    </a:lnTo>
                    <a:cubicBezTo>
                      <a:pt x="15" y="6921"/>
                      <a:pt x="15" y="6960"/>
                      <a:pt x="5" y="6979"/>
                    </a:cubicBezTo>
                    <a:cubicBezTo>
                      <a:pt x="2" y="6986"/>
                      <a:pt x="1" y="6988"/>
                      <a:pt x="1" y="6988"/>
                    </a:cubicBezTo>
                    <a:cubicBezTo>
                      <a:pt x="1" y="6988"/>
                      <a:pt x="3" y="6986"/>
                      <a:pt x="4" y="6986"/>
                    </a:cubicBezTo>
                    <a:cubicBezTo>
                      <a:pt x="5" y="6986"/>
                      <a:pt x="5" y="6986"/>
                      <a:pt x="5" y="6989"/>
                    </a:cubicBezTo>
                    <a:lnTo>
                      <a:pt x="5" y="7028"/>
                    </a:lnTo>
                    <a:lnTo>
                      <a:pt x="5" y="7057"/>
                    </a:lnTo>
                    <a:lnTo>
                      <a:pt x="5" y="7095"/>
                    </a:lnTo>
                    <a:lnTo>
                      <a:pt x="5" y="7125"/>
                    </a:lnTo>
                    <a:lnTo>
                      <a:pt x="5" y="7173"/>
                    </a:lnTo>
                    <a:lnTo>
                      <a:pt x="5" y="7202"/>
                    </a:lnTo>
                    <a:lnTo>
                      <a:pt x="5" y="7270"/>
                    </a:lnTo>
                    <a:cubicBezTo>
                      <a:pt x="5" y="7736"/>
                      <a:pt x="170" y="8066"/>
                      <a:pt x="432" y="8221"/>
                    </a:cubicBezTo>
                    <a:lnTo>
                      <a:pt x="1830" y="9027"/>
                    </a:lnTo>
                    <a:cubicBezTo>
                      <a:pt x="1568" y="8872"/>
                      <a:pt x="1403" y="8542"/>
                      <a:pt x="1403" y="8086"/>
                    </a:cubicBezTo>
                    <a:lnTo>
                      <a:pt x="1403" y="8018"/>
                    </a:lnTo>
                    <a:lnTo>
                      <a:pt x="1403" y="7988"/>
                    </a:lnTo>
                    <a:lnTo>
                      <a:pt x="1403" y="7940"/>
                    </a:lnTo>
                    <a:cubicBezTo>
                      <a:pt x="1403" y="7930"/>
                      <a:pt x="1403" y="7921"/>
                      <a:pt x="1403" y="7911"/>
                    </a:cubicBezTo>
                    <a:lnTo>
                      <a:pt x="1403" y="7872"/>
                    </a:lnTo>
                    <a:lnTo>
                      <a:pt x="1403" y="7833"/>
                    </a:lnTo>
                    <a:lnTo>
                      <a:pt x="1403" y="7794"/>
                    </a:lnTo>
                    <a:cubicBezTo>
                      <a:pt x="1403" y="7794"/>
                      <a:pt x="1403" y="7785"/>
                      <a:pt x="1403" y="7785"/>
                    </a:cubicBezTo>
                    <a:cubicBezTo>
                      <a:pt x="1403" y="7765"/>
                      <a:pt x="1403" y="7746"/>
                      <a:pt x="1413" y="7726"/>
                    </a:cubicBezTo>
                    <a:lnTo>
                      <a:pt x="1413" y="7707"/>
                    </a:lnTo>
                    <a:cubicBezTo>
                      <a:pt x="1413" y="7688"/>
                      <a:pt x="1422" y="7668"/>
                      <a:pt x="1422" y="7649"/>
                    </a:cubicBezTo>
                    <a:lnTo>
                      <a:pt x="1422" y="7639"/>
                    </a:lnTo>
                    <a:cubicBezTo>
                      <a:pt x="1422" y="7620"/>
                      <a:pt x="1432" y="7600"/>
                      <a:pt x="1442" y="7581"/>
                    </a:cubicBezTo>
                    <a:cubicBezTo>
                      <a:pt x="1442" y="7561"/>
                      <a:pt x="1442" y="7542"/>
                      <a:pt x="1452" y="7532"/>
                    </a:cubicBezTo>
                    <a:cubicBezTo>
                      <a:pt x="1452" y="7523"/>
                      <a:pt x="1452" y="7513"/>
                      <a:pt x="1452" y="7503"/>
                    </a:cubicBezTo>
                    <a:cubicBezTo>
                      <a:pt x="1452" y="7474"/>
                      <a:pt x="1461" y="7455"/>
                      <a:pt x="1471" y="7425"/>
                    </a:cubicBezTo>
                    <a:cubicBezTo>
                      <a:pt x="1471" y="7425"/>
                      <a:pt x="1471" y="7425"/>
                      <a:pt x="1471" y="7416"/>
                    </a:cubicBezTo>
                    <a:cubicBezTo>
                      <a:pt x="1471" y="7406"/>
                      <a:pt x="1481" y="7396"/>
                      <a:pt x="1481" y="7377"/>
                    </a:cubicBezTo>
                    <a:cubicBezTo>
                      <a:pt x="1481" y="7367"/>
                      <a:pt x="1490" y="7358"/>
                      <a:pt x="1490" y="7348"/>
                    </a:cubicBezTo>
                    <a:cubicBezTo>
                      <a:pt x="1490" y="7328"/>
                      <a:pt x="1500" y="7319"/>
                      <a:pt x="1500" y="7299"/>
                    </a:cubicBezTo>
                    <a:lnTo>
                      <a:pt x="1519" y="7270"/>
                    </a:lnTo>
                    <a:cubicBezTo>
                      <a:pt x="1519" y="7270"/>
                      <a:pt x="1519" y="7260"/>
                      <a:pt x="1519" y="7260"/>
                    </a:cubicBezTo>
                    <a:lnTo>
                      <a:pt x="1422" y="7241"/>
                    </a:lnTo>
                    <a:lnTo>
                      <a:pt x="1432" y="7212"/>
                    </a:lnTo>
                    <a:lnTo>
                      <a:pt x="1442" y="7163"/>
                    </a:lnTo>
                    <a:cubicBezTo>
                      <a:pt x="1452" y="7154"/>
                      <a:pt x="1452" y="7144"/>
                      <a:pt x="1452" y="7134"/>
                    </a:cubicBezTo>
                    <a:lnTo>
                      <a:pt x="1471" y="7095"/>
                    </a:lnTo>
                    <a:lnTo>
                      <a:pt x="1481" y="7066"/>
                    </a:lnTo>
                    <a:cubicBezTo>
                      <a:pt x="1481" y="7047"/>
                      <a:pt x="1500" y="7037"/>
                      <a:pt x="1500" y="7018"/>
                    </a:cubicBezTo>
                    <a:cubicBezTo>
                      <a:pt x="1510" y="7018"/>
                      <a:pt x="1510" y="7008"/>
                      <a:pt x="1519" y="6998"/>
                    </a:cubicBezTo>
                    <a:cubicBezTo>
                      <a:pt x="1519" y="6979"/>
                      <a:pt x="1529" y="6969"/>
                      <a:pt x="1539" y="6950"/>
                    </a:cubicBezTo>
                    <a:lnTo>
                      <a:pt x="1549" y="6921"/>
                    </a:lnTo>
                    <a:cubicBezTo>
                      <a:pt x="1558" y="6911"/>
                      <a:pt x="1558" y="6892"/>
                      <a:pt x="1568" y="6882"/>
                    </a:cubicBezTo>
                    <a:lnTo>
                      <a:pt x="1578" y="6853"/>
                    </a:lnTo>
                    <a:lnTo>
                      <a:pt x="1607" y="6804"/>
                    </a:lnTo>
                    <a:lnTo>
                      <a:pt x="1617" y="6785"/>
                    </a:lnTo>
                    <a:lnTo>
                      <a:pt x="1655" y="6717"/>
                    </a:lnTo>
                    <a:lnTo>
                      <a:pt x="1684" y="6659"/>
                    </a:lnTo>
                    <a:lnTo>
                      <a:pt x="1704" y="6630"/>
                    </a:lnTo>
                    <a:lnTo>
                      <a:pt x="1723" y="6591"/>
                    </a:lnTo>
                    <a:lnTo>
                      <a:pt x="1743" y="6562"/>
                    </a:lnTo>
                    <a:cubicBezTo>
                      <a:pt x="1752" y="6552"/>
                      <a:pt x="1762" y="6532"/>
                      <a:pt x="1772" y="6523"/>
                    </a:cubicBezTo>
                    <a:cubicBezTo>
                      <a:pt x="1772" y="6513"/>
                      <a:pt x="1782" y="6503"/>
                      <a:pt x="1791" y="6494"/>
                    </a:cubicBezTo>
                    <a:lnTo>
                      <a:pt x="1811" y="6455"/>
                    </a:lnTo>
                    <a:lnTo>
                      <a:pt x="1830" y="6426"/>
                    </a:lnTo>
                    <a:cubicBezTo>
                      <a:pt x="1840" y="6416"/>
                      <a:pt x="1849" y="6406"/>
                      <a:pt x="1859" y="6397"/>
                    </a:cubicBezTo>
                    <a:lnTo>
                      <a:pt x="1879" y="6358"/>
                    </a:lnTo>
                    <a:lnTo>
                      <a:pt x="1908" y="6329"/>
                    </a:lnTo>
                    <a:lnTo>
                      <a:pt x="1927" y="6290"/>
                    </a:lnTo>
                    <a:cubicBezTo>
                      <a:pt x="1937" y="6280"/>
                      <a:pt x="1947" y="6270"/>
                      <a:pt x="1956" y="6261"/>
                    </a:cubicBezTo>
                    <a:lnTo>
                      <a:pt x="1985" y="6222"/>
                    </a:lnTo>
                    <a:lnTo>
                      <a:pt x="2005" y="6193"/>
                    </a:lnTo>
                    <a:lnTo>
                      <a:pt x="2053" y="6135"/>
                    </a:lnTo>
                    <a:lnTo>
                      <a:pt x="2063" y="6125"/>
                    </a:lnTo>
                    <a:lnTo>
                      <a:pt x="2131" y="6047"/>
                    </a:lnTo>
                    <a:lnTo>
                      <a:pt x="2150" y="6028"/>
                    </a:lnTo>
                    <a:lnTo>
                      <a:pt x="2218" y="5960"/>
                    </a:lnTo>
                    <a:lnTo>
                      <a:pt x="2277" y="5911"/>
                    </a:lnTo>
                    <a:lnTo>
                      <a:pt x="2277" y="5805"/>
                    </a:lnTo>
                    <a:cubicBezTo>
                      <a:pt x="2277" y="5795"/>
                      <a:pt x="2277" y="5785"/>
                      <a:pt x="2277" y="5775"/>
                    </a:cubicBezTo>
                    <a:lnTo>
                      <a:pt x="2277" y="5698"/>
                    </a:lnTo>
                    <a:lnTo>
                      <a:pt x="2277" y="5669"/>
                    </a:lnTo>
                    <a:cubicBezTo>
                      <a:pt x="2277" y="5640"/>
                      <a:pt x="2286" y="5601"/>
                      <a:pt x="2286" y="5562"/>
                    </a:cubicBezTo>
                    <a:lnTo>
                      <a:pt x="2286" y="5552"/>
                    </a:lnTo>
                    <a:cubicBezTo>
                      <a:pt x="2286" y="5523"/>
                      <a:pt x="2286" y="5494"/>
                      <a:pt x="2296" y="5465"/>
                    </a:cubicBezTo>
                    <a:cubicBezTo>
                      <a:pt x="2296" y="5445"/>
                      <a:pt x="2296" y="5436"/>
                      <a:pt x="2296" y="5426"/>
                    </a:cubicBezTo>
                    <a:cubicBezTo>
                      <a:pt x="2296" y="5407"/>
                      <a:pt x="2296" y="5387"/>
                      <a:pt x="2306" y="5368"/>
                    </a:cubicBezTo>
                    <a:cubicBezTo>
                      <a:pt x="2315" y="5348"/>
                      <a:pt x="2306" y="5348"/>
                      <a:pt x="2306" y="5329"/>
                    </a:cubicBezTo>
                    <a:cubicBezTo>
                      <a:pt x="2306" y="5319"/>
                      <a:pt x="2306" y="5290"/>
                      <a:pt x="2315" y="5271"/>
                    </a:cubicBezTo>
                    <a:cubicBezTo>
                      <a:pt x="2325" y="5251"/>
                      <a:pt x="2315" y="5251"/>
                      <a:pt x="2315" y="5242"/>
                    </a:cubicBezTo>
                    <a:cubicBezTo>
                      <a:pt x="2315" y="5212"/>
                      <a:pt x="2325" y="5183"/>
                      <a:pt x="2325" y="5154"/>
                    </a:cubicBezTo>
                    <a:cubicBezTo>
                      <a:pt x="2325" y="5154"/>
                      <a:pt x="2325" y="5154"/>
                      <a:pt x="2325" y="5144"/>
                    </a:cubicBezTo>
                    <a:lnTo>
                      <a:pt x="2345" y="5047"/>
                    </a:lnTo>
                    <a:cubicBezTo>
                      <a:pt x="2345" y="5038"/>
                      <a:pt x="2354" y="5018"/>
                      <a:pt x="2364" y="4999"/>
                    </a:cubicBezTo>
                    <a:cubicBezTo>
                      <a:pt x="2364" y="4979"/>
                      <a:pt x="2364" y="4979"/>
                      <a:pt x="2364" y="4970"/>
                    </a:cubicBezTo>
                    <a:cubicBezTo>
                      <a:pt x="2364" y="4941"/>
                      <a:pt x="2374" y="4912"/>
                      <a:pt x="2383" y="4882"/>
                    </a:cubicBezTo>
                    <a:cubicBezTo>
                      <a:pt x="2383" y="4882"/>
                      <a:pt x="2383" y="4882"/>
                      <a:pt x="2383" y="4873"/>
                    </a:cubicBezTo>
                    <a:lnTo>
                      <a:pt x="2403" y="4805"/>
                    </a:lnTo>
                    <a:cubicBezTo>
                      <a:pt x="2403" y="4795"/>
                      <a:pt x="2403" y="4785"/>
                      <a:pt x="2412" y="4776"/>
                    </a:cubicBezTo>
                    <a:cubicBezTo>
                      <a:pt x="2412" y="4766"/>
                      <a:pt x="2412" y="4737"/>
                      <a:pt x="2422" y="4717"/>
                    </a:cubicBezTo>
                    <a:lnTo>
                      <a:pt x="2461" y="4601"/>
                    </a:lnTo>
                    <a:cubicBezTo>
                      <a:pt x="2461" y="4591"/>
                      <a:pt x="2461" y="4582"/>
                      <a:pt x="2471" y="4572"/>
                    </a:cubicBezTo>
                    <a:lnTo>
                      <a:pt x="2510" y="4455"/>
                    </a:lnTo>
                    <a:cubicBezTo>
                      <a:pt x="2510" y="4455"/>
                      <a:pt x="2510" y="4436"/>
                      <a:pt x="2510" y="4436"/>
                    </a:cubicBezTo>
                    <a:cubicBezTo>
                      <a:pt x="2529" y="4397"/>
                      <a:pt x="2539" y="4368"/>
                      <a:pt x="2548" y="4329"/>
                    </a:cubicBezTo>
                    <a:cubicBezTo>
                      <a:pt x="2548" y="4319"/>
                      <a:pt x="2548" y="4310"/>
                      <a:pt x="2558" y="4300"/>
                    </a:cubicBezTo>
                    <a:cubicBezTo>
                      <a:pt x="2568" y="4261"/>
                      <a:pt x="2587" y="4222"/>
                      <a:pt x="2597" y="4184"/>
                    </a:cubicBezTo>
                    <a:cubicBezTo>
                      <a:pt x="2607" y="4174"/>
                      <a:pt x="2607" y="4164"/>
                      <a:pt x="2607" y="4154"/>
                    </a:cubicBezTo>
                    <a:cubicBezTo>
                      <a:pt x="2626" y="4125"/>
                      <a:pt x="2636" y="4096"/>
                      <a:pt x="2645" y="4067"/>
                    </a:cubicBezTo>
                    <a:cubicBezTo>
                      <a:pt x="2645" y="4057"/>
                      <a:pt x="2655" y="4048"/>
                      <a:pt x="2655" y="4038"/>
                    </a:cubicBezTo>
                    <a:lnTo>
                      <a:pt x="2704" y="3931"/>
                    </a:lnTo>
                    <a:cubicBezTo>
                      <a:pt x="2704" y="3921"/>
                      <a:pt x="2713" y="3912"/>
                      <a:pt x="2713" y="3912"/>
                    </a:cubicBezTo>
                    <a:cubicBezTo>
                      <a:pt x="2723" y="3883"/>
                      <a:pt x="2742" y="3844"/>
                      <a:pt x="2752" y="3815"/>
                    </a:cubicBezTo>
                    <a:cubicBezTo>
                      <a:pt x="2752" y="3805"/>
                      <a:pt x="2762" y="3795"/>
                      <a:pt x="2762" y="3786"/>
                    </a:cubicBezTo>
                    <a:lnTo>
                      <a:pt x="2820" y="3679"/>
                    </a:lnTo>
                    <a:cubicBezTo>
                      <a:pt x="2820" y="3679"/>
                      <a:pt x="2820" y="3669"/>
                      <a:pt x="2820" y="3669"/>
                    </a:cubicBezTo>
                    <a:cubicBezTo>
                      <a:pt x="2830" y="3640"/>
                      <a:pt x="2849" y="3601"/>
                      <a:pt x="2869" y="3572"/>
                    </a:cubicBezTo>
                    <a:lnTo>
                      <a:pt x="2878" y="3543"/>
                    </a:lnTo>
                    <a:cubicBezTo>
                      <a:pt x="2898" y="3514"/>
                      <a:pt x="2907" y="3485"/>
                      <a:pt x="2927" y="3446"/>
                    </a:cubicBezTo>
                    <a:cubicBezTo>
                      <a:pt x="2927" y="3446"/>
                      <a:pt x="2927" y="3446"/>
                      <a:pt x="2937" y="3436"/>
                    </a:cubicBezTo>
                    <a:cubicBezTo>
                      <a:pt x="2956" y="3407"/>
                      <a:pt x="2975" y="3368"/>
                      <a:pt x="2995" y="3329"/>
                    </a:cubicBezTo>
                    <a:lnTo>
                      <a:pt x="3005" y="3300"/>
                    </a:lnTo>
                    <a:cubicBezTo>
                      <a:pt x="3024" y="3271"/>
                      <a:pt x="3043" y="3242"/>
                      <a:pt x="3053" y="3213"/>
                    </a:cubicBezTo>
                    <a:cubicBezTo>
                      <a:pt x="3063" y="3213"/>
                      <a:pt x="3063" y="3203"/>
                      <a:pt x="3072" y="3194"/>
                    </a:cubicBezTo>
                    <a:cubicBezTo>
                      <a:pt x="3092" y="3164"/>
                      <a:pt x="3111" y="3126"/>
                      <a:pt x="3131" y="3096"/>
                    </a:cubicBezTo>
                    <a:lnTo>
                      <a:pt x="3150" y="3067"/>
                    </a:lnTo>
                    <a:lnTo>
                      <a:pt x="3199" y="2980"/>
                    </a:lnTo>
                    <a:cubicBezTo>
                      <a:pt x="3208" y="2970"/>
                      <a:pt x="3208" y="2970"/>
                      <a:pt x="3218" y="2961"/>
                    </a:cubicBezTo>
                    <a:lnTo>
                      <a:pt x="3286" y="2854"/>
                    </a:lnTo>
                    <a:lnTo>
                      <a:pt x="3296" y="2825"/>
                    </a:lnTo>
                    <a:lnTo>
                      <a:pt x="3373" y="2728"/>
                    </a:lnTo>
                    <a:cubicBezTo>
                      <a:pt x="3393" y="2689"/>
                      <a:pt x="3422" y="2650"/>
                      <a:pt x="3451" y="2611"/>
                    </a:cubicBezTo>
                    <a:lnTo>
                      <a:pt x="3470" y="2592"/>
                    </a:lnTo>
                    <a:cubicBezTo>
                      <a:pt x="3490" y="2553"/>
                      <a:pt x="3519" y="2514"/>
                      <a:pt x="3548" y="2485"/>
                    </a:cubicBezTo>
                    <a:lnTo>
                      <a:pt x="3568" y="2466"/>
                    </a:lnTo>
                    <a:cubicBezTo>
                      <a:pt x="3597" y="2417"/>
                      <a:pt x="3626" y="2378"/>
                      <a:pt x="3665" y="2339"/>
                    </a:cubicBezTo>
                    <a:lnTo>
                      <a:pt x="3674" y="2330"/>
                    </a:lnTo>
                    <a:cubicBezTo>
                      <a:pt x="3713" y="2281"/>
                      <a:pt x="3742" y="2242"/>
                      <a:pt x="3781" y="2203"/>
                    </a:cubicBezTo>
                    <a:lnTo>
                      <a:pt x="3800" y="2184"/>
                    </a:lnTo>
                    <a:lnTo>
                      <a:pt x="3849" y="2126"/>
                    </a:lnTo>
                    <a:lnTo>
                      <a:pt x="3868" y="2097"/>
                    </a:lnTo>
                    <a:lnTo>
                      <a:pt x="3917" y="2048"/>
                    </a:lnTo>
                    <a:lnTo>
                      <a:pt x="3946" y="2019"/>
                    </a:lnTo>
                    <a:lnTo>
                      <a:pt x="4004" y="1961"/>
                    </a:lnTo>
                    <a:lnTo>
                      <a:pt x="4014" y="1951"/>
                    </a:lnTo>
                    <a:lnTo>
                      <a:pt x="4082" y="1873"/>
                    </a:lnTo>
                    <a:lnTo>
                      <a:pt x="4130" y="1835"/>
                    </a:lnTo>
                    <a:lnTo>
                      <a:pt x="4140" y="1815"/>
                    </a:lnTo>
                    <a:lnTo>
                      <a:pt x="4208" y="1767"/>
                    </a:lnTo>
                    <a:lnTo>
                      <a:pt x="4218" y="1747"/>
                    </a:lnTo>
                    <a:lnTo>
                      <a:pt x="4266" y="1708"/>
                    </a:lnTo>
                    <a:lnTo>
                      <a:pt x="4286" y="1689"/>
                    </a:lnTo>
                    <a:lnTo>
                      <a:pt x="4325" y="1650"/>
                    </a:lnTo>
                    <a:lnTo>
                      <a:pt x="4354" y="1631"/>
                    </a:lnTo>
                    <a:lnTo>
                      <a:pt x="4393" y="1592"/>
                    </a:lnTo>
                    <a:lnTo>
                      <a:pt x="4412" y="1573"/>
                    </a:lnTo>
                    <a:lnTo>
                      <a:pt x="4460" y="1543"/>
                    </a:lnTo>
                    <a:lnTo>
                      <a:pt x="4480" y="1524"/>
                    </a:lnTo>
                    <a:cubicBezTo>
                      <a:pt x="4499" y="1514"/>
                      <a:pt x="4509" y="1495"/>
                      <a:pt x="4528" y="1485"/>
                    </a:cubicBezTo>
                    <a:lnTo>
                      <a:pt x="4548" y="1475"/>
                    </a:lnTo>
                    <a:lnTo>
                      <a:pt x="4606" y="1427"/>
                    </a:lnTo>
                    <a:lnTo>
                      <a:pt x="4616" y="1417"/>
                    </a:lnTo>
                    <a:lnTo>
                      <a:pt x="4674" y="1378"/>
                    </a:lnTo>
                    <a:lnTo>
                      <a:pt x="4693" y="1359"/>
                    </a:lnTo>
                    <a:cubicBezTo>
                      <a:pt x="4713" y="1349"/>
                      <a:pt x="4723" y="1340"/>
                      <a:pt x="4742" y="1330"/>
                    </a:cubicBezTo>
                    <a:lnTo>
                      <a:pt x="4761" y="1310"/>
                    </a:lnTo>
                    <a:lnTo>
                      <a:pt x="4800" y="1281"/>
                    </a:lnTo>
                    <a:lnTo>
                      <a:pt x="4829" y="1272"/>
                    </a:lnTo>
                    <a:lnTo>
                      <a:pt x="4868" y="1243"/>
                    </a:lnTo>
                    <a:lnTo>
                      <a:pt x="4897" y="1223"/>
                    </a:lnTo>
                    <a:lnTo>
                      <a:pt x="4946" y="1194"/>
                    </a:lnTo>
                    <a:lnTo>
                      <a:pt x="4965" y="1184"/>
                    </a:lnTo>
                    <a:cubicBezTo>
                      <a:pt x="4985" y="1165"/>
                      <a:pt x="5004" y="1155"/>
                      <a:pt x="5033" y="1145"/>
                    </a:cubicBezTo>
                    <a:lnTo>
                      <a:pt x="5091" y="1107"/>
                    </a:lnTo>
                    <a:lnTo>
                      <a:pt x="5111" y="1097"/>
                    </a:lnTo>
                    <a:lnTo>
                      <a:pt x="5169" y="1068"/>
                    </a:lnTo>
                    <a:lnTo>
                      <a:pt x="5179" y="1068"/>
                    </a:lnTo>
                    <a:lnTo>
                      <a:pt x="5247" y="1039"/>
                    </a:lnTo>
                    <a:lnTo>
                      <a:pt x="5256" y="1029"/>
                    </a:lnTo>
                    <a:lnTo>
                      <a:pt x="5315" y="1000"/>
                    </a:lnTo>
                    <a:lnTo>
                      <a:pt x="5324" y="1000"/>
                    </a:lnTo>
                    <a:lnTo>
                      <a:pt x="5383" y="971"/>
                    </a:lnTo>
                    <a:lnTo>
                      <a:pt x="5402" y="971"/>
                    </a:lnTo>
                    <a:lnTo>
                      <a:pt x="5441" y="951"/>
                    </a:lnTo>
                    <a:lnTo>
                      <a:pt x="5489" y="932"/>
                    </a:lnTo>
                    <a:lnTo>
                      <a:pt x="5518" y="922"/>
                    </a:lnTo>
                    <a:lnTo>
                      <a:pt x="5577" y="903"/>
                    </a:lnTo>
                    <a:lnTo>
                      <a:pt x="5596" y="893"/>
                    </a:lnTo>
                    <a:lnTo>
                      <a:pt x="5674" y="864"/>
                    </a:lnTo>
                    <a:lnTo>
                      <a:pt x="5693" y="864"/>
                    </a:lnTo>
                    <a:lnTo>
                      <a:pt x="5751" y="854"/>
                    </a:lnTo>
                    <a:lnTo>
                      <a:pt x="5790" y="845"/>
                    </a:lnTo>
                    <a:lnTo>
                      <a:pt x="5810" y="835"/>
                    </a:lnTo>
                    <a:lnTo>
                      <a:pt x="5848" y="825"/>
                    </a:lnTo>
                    <a:lnTo>
                      <a:pt x="5878" y="825"/>
                    </a:lnTo>
                    <a:lnTo>
                      <a:pt x="5916" y="815"/>
                    </a:lnTo>
                    <a:lnTo>
                      <a:pt x="5946" y="815"/>
                    </a:lnTo>
                    <a:lnTo>
                      <a:pt x="6004" y="806"/>
                    </a:lnTo>
                    <a:lnTo>
                      <a:pt x="6062" y="796"/>
                    </a:lnTo>
                    <a:lnTo>
                      <a:pt x="6557" y="796"/>
                    </a:lnTo>
                    <a:lnTo>
                      <a:pt x="6635" y="806"/>
                    </a:lnTo>
                    <a:lnTo>
                      <a:pt x="6644" y="806"/>
                    </a:lnTo>
                    <a:lnTo>
                      <a:pt x="6703" y="825"/>
                    </a:lnTo>
                    <a:lnTo>
                      <a:pt x="6722" y="825"/>
                    </a:lnTo>
                    <a:lnTo>
                      <a:pt x="6790" y="835"/>
                    </a:lnTo>
                    <a:lnTo>
                      <a:pt x="6848" y="854"/>
                    </a:lnTo>
                    <a:lnTo>
                      <a:pt x="6732" y="854"/>
                    </a:lnTo>
                    <a:cubicBezTo>
                      <a:pt x="6712" y="864"/>
                      <a:pt x="6683" y="864"/>
                      <a:pt x="6664" y="864"/>
                    </a:cubicBezTo>
                    <a:lnTo>
                      <a:pt x="6654" y="864"/>
                    </a:lnTo>
                    <a:lnTo>
                      <a:pt x="6596" y="883"/>
                    </a:lnTo>
                    <a:lnTo>
                      <a:pt x="6567" y="883"/>
                    </a:lnTo>
                    <a:lnTo>
                      <a:pt x="6518" y="903"/>
                    </a:lnTo>
                    <a:lnTo>
                      <a:pt x="6509" y="903"/>
                    </a:lnTo>
                    <a:lnTo>
                      <a:pt x="6450" y="922"/>
                    </a:lnTo>
                    <a:lnTo>
                      <a:pt x="6431" y="922"/>
                    </a:lnTo>
                    <a:lnTo>
                      <a:pt x="6363" y="951"/>
                    </a:lnTo>
                    <a:lnTo>
                      <a:pt x="7761" y="1767"/>
                    </a:lnTo>
                    <a:lnTo>
                      <a:pt x="7829" y="1738"/>
                    </a:lnTo>
                    <a:lnTo>
                      <a:pt x="7848" y="1738"/>
                    </a:lnTo>
                    <a:lnTo>
                      <a:pt x="7906" y="1718"/>
                    </a:lnTo>
                    <a:lnTo>
                      <a:pt x="7916" y="1718"/>
                    </a:lnTo>
                    <a:lnTo>
                      <a:pt x="7984" y="1699"/>
                    </a:lnTo>
                    <a:lnTo>
                      <a:pt x="7994" y="1699"/>
                    </a:lnTo>
                    <a:lnTo>
                      <a:pt x="8062" y="1689"/>
                    </a:lnTo>
                    <a:lnTo>
                      <a:pt x="8129" y="1679"/>
                    </a:lnTo>
                    <a:lnTo>
                      <a:pt x="8576" y="1679"/>
                    </a:lnTo>
                    <a:lnTo>
                      <a:pt x="8605" y="1689"/>
                    </a:lnTo>
                    <a:cubicBezTo>
                      <a:pt x="8615" y="1689"/>
                      <a:pt x="8624" y="1699"/>
                      <a:pt x="8634" y="1699"/>
                    </a:cubicBezTo>
                    <a:lnTo>
                      <a:pt x="8654" y="1708"/>
                    </a:lnTo>
                    <a:lnTo>
                      <a:pt x="8692" y="1718"/>
                    </a:lnTo>
                    <a:lnTo>
                      <a:pt x="8712" y="1718"/>
                    </a:lnTo>
                    <a:lnTo>
                      <a:pt x="8760" y="1747"/>
                    </a:lnTo>
                    <a:lnTo>
                      <a:pt x="8770" y="1747"/>
                    </a:lnTo>
                    <a:lnTo>
                      <a:pt x="8819" y="1767"/>
                    </a:lnTo>
                    <a:lnTo>
                      <a:pt x="7421" y="942"/>
                    </a:lnTo>
                    <a:lnTo>
                      <a:pt x="7411" y="942"/>
                    </a:lnTo>
                    <a:lnTo>
                      <a:pt x="7372" y="922"/>
                    </a:lnTo>
                    <a:lnTo>
                      <a:pt x="7363" y="922"/>
                    </a:lnTo>
                    <a:lnTo>
                      <a:pt x="7314" y="903"/>
                    </a:lnTo>
                    <a:lnTo>
                      <a:pt x="7295" y="903"/>
                    </a:lnTo>
                    <a:lnTo>
                      <a:pt x="7256" y="883"/>
                    </a:lnTo>
                    <a:lnTo>
                      <a:pt x="7236" y="883"/>
                    </a:lnTo>
                    <a:lnTo>
                      <a:pt x="7217" y="874"/>
                    </a:lnTo>
                    <a:lnTo>
                      <a:pt x="7178" y="874"/>
                    </a:lnTo>
                    <a:lnTo>
                      <a:pt x="7149" y="864"/>
                    </a:lnTo>
                    <a:lnTo>
                      <a:pt x="6897" y="864"/>
                    </a:lnTo>
                    <a:lnTo>
                      <a:pt x="5703" y="165"/>
                    </a:lnTo>
                    <a:lnTo>
                      <a:pt x="5683" y="155"/>
                    </a:lnTo>
                    <a:lnTo>
                      <a:pt x="5674" y="155"/>
                    </a:lnTo>
                    <a:lnTo>
                      <a:pt x="5625" y="126"/>
                    </a:lnTo>
                    <a:lnTo>
                      <a:pt x="5606" y="126"/>
                    </a:lnTo>
                    <a:cubicBezTo>
                      <a:pt x="5586" y="117"/>
                      <a:pt x="5567" y="107"/>
                      <a:pt x="5548" y="97"/>
                    </a:cubicBezTo>
                    <a:lnTo>
                      <a:pt x="5538" y="97"/>
                    </a:lnTo>
                    <a:lnTo>
                      <a:pt x="5480" y="78"/>
                    </a:lnTo>
                    <a:lnTo>
                      <a:pt x="5460" y="68"/>
                    </a:lnTo>
                    <a:lnTo>
                      <a:pt x="5402" y="49"/>
                    </a:lnTo>
                    <a:lnTo>
                      <a:pt x="5334" y="29"/>
                    </a:lnTo>
                    <a:lnTo>
                      <a:pt x="5315" y="29"/>
                    </a:lnTo>
                    <a:lnTo>
                      <a:pt x="5256" y="20"/>
                    </a:lnTo>
                    <a:lnTo>
                      <a:pt x="5237" y="20"/>
                    </a:lnTo>
                    <a:lnTo>
                      <a:pt x="5159" y="10"/>
                    </a:lnTo>
                    <a:lnTo>
                      <a:pt x="5150" y="10"/>
                    </a:lnTo>
                    <a:lnTo>
                      <a:pt x="5082"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0" name="Google Shape;1250;p44"/>
              <p:cNvSpPr/>
              <p:nvPr/>
            </p:nvSpPr>
            <p:spPr>
              <a:xfrm>
                <a:off x="2863625" y="2104925"/>
                <a:ext cx="202650" cy="210650"/>
              </a:xfrm>
              <a:custGeom>
                <a:avLst/>
                <a:gdLst/>
                <a:ahLst/>
                <a:cxnLst/>
                <a:rect l="l" t="t" r="r" b="b"/>
                <a:pathLst>
                  <a:path w="8106" h="8426" extrusionOk="0">
                    <a:moveTo>
                      <a:pt x="5096" y="1"/>
                    </a:moveTo>
                    <a:cubicBezTo>
                      <a:pt x="4716" y="1"/>
                      <a:pt x="4287" y="125"/>
                      <a:pt x="3834" y="387"/>
                    </a:cubicBezTo>
                    <a:cubicBezTo>
                      <a:pt x="2311" y="1270"/>
                      <a:pt x="1068" y="3396"/>
                      <a:pt x="1029" y="5153"/>
                    </a:cubicBezTo>
                    <a:cubicBezTo>
                      <a:pt x="427" y="5716"/>
                      <a:pt x="0" y="6609"/>
                      <a:pt x="0" y="7376"/>
                    </a:cubicBezTo>
                    <a:cubicBezTo>
                      <a:pt x="0" y="8041"/>
                      <a:pt x="330" y="8425"/>
                      <a:pt x="812" y="8425"/>
                    </a:cubicBezTo>
                    <a:cubicBezTo>
                      <a:pt x="1011" y="8425"/>
                      <a:pt x="1237" y="8359"/>
                      <a:pt x="1476" y="8220"/>
                    </a:cubicBezTo>
                    <a:lnTo>
                      <a:pt x="3854" y="6851"/>
                    </a:lnTo>
                    <a:lnTo>
                      <a:pt x="6232" y="5483"/>
                    </a:lnTo>
                    <a:cubicBezTo>
                      <a:pt x="7270" y="4881"/>
                      <a:pt x="8105" y="3425"/>
                      <a:pt x="8105" y="2222"/>
                    </a:cubicBezTo>
                    <a:cubicBezTo>
                      <a:pt x="8105" y="1375"/>
                      <a:pt x="7681" y="887"/>
                      <a:pt x="7063" y="887"/>
                    </a:cubicBezTo>
                    <a:cubicBezTo>
                      <a:pt x="6887" y="887"/>
                      <a:pt x="6696" y="927"/>
                      <a:pt x="6494" y="1008"/>
                    </a:cubicBezTo>
                    <a:cubicBezTo>
                      <a:pt x="6249" y="360"/>
                      <a:pt x="5743" y="1"/>
                      <a:pt x="5096" y="1"/>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1" name="Google Shape;1251;p44"/>
              <p:cNvSpPr/>
              <p:nvPr/>
            </p:nvSpPr>
            <p:spPr>
              <a:xfrm>
                <a:off x="2084200" y="2934050"/>
                <a:ext cx="168925" cy="171575"/>
              </a:xfrm>
              <a:custGeom>
                <a:avLst/>
                <a:gdLst/>
                <a:ahLst/>
                <a:cxnLst/>
                <a:rect l="l" t="t" r="r" b="b"/>
                <a:pathLst>
                  <a:path w="6757" h="6863" extrusionOk="0">
                    <a:moveTo>
                      <a:pt x="3563" y="0"/>
                    </a:moveTo>
                    <a:lnTo>
                      <a:pt x="3514" y="10"/>
                    </a:lnTo>
                    <a:lnTo>
                      <a:pt x="3495" y="10"/>
                    </a:lnTo>
                    <a:lnTo>
                      <a:pt x="3466" y="20"/>
                    </a:lnTo>
                    <a:lnTo>
                      <a:pt x="3369" y="20"/>
                    </a:lnTo>
                    <a:lnTo>
                      <a:pt x="3320" y="39"/>
                    </a:lnTo>
                    <a:lnTo>
                      <a:pt x="3311" y="39"/>
                    </a:lnTo>
                    <a:lnTo>
                      <a:pt x="3252" y="59"/>
                    </a:lnTo>
                    <a:lnTo>
                      <a:pt x="3233" y="59"/>
                    </a:lnTo>
                    <a:lnTo>
                      <a:pt x="3194" y="68"/>
                    </a:lnTo>
                    <a:lnTo>
                      <a:pt x="3165" y="78"/>
                    </a:lnTo>
                    <a:lnTo>
                      <a:pt x="3126" y="97"/>
                    </a:lnTo>
                    <a:lnTo>
                      <a:pt x="3116" y="97"/>
                    </a:lnTo>
                    <a:lnTo>
                      <a:pt x="3097" y="107"/>
                    </a:lnTo>
                    <a:lnTo>
                      <a:pt x="3087" y="107"/>
                    </a:lnTo>
                    <a:lnTo>
                      <a:pt x="3039" y="127"/>
                    </a:lnTo>
                    <a:lnTo>
                      <a:pt x="3029" y="127"/>
                    </a:lnTo>
                    <a:cubicBezTo>
                      <a:pt x="3019" y="136"/>
                      <a:pt x="3000" y="136"/>
                      <a:pt x="2990" y="146"/>
                    </a:cubicBezTo>
                    <a:lnTo>
                      <a:pt x="2981" y="146"/>
                    </a:lnTo>
                    <a:lnTo>
                      <a:pt x="2932" y="165"/>
                    </a:lnTo>
                    <a:lnTo>
                      <a:pt x="2884" y="194"/>
                    </a:lnTo>
                    <a:lnTo>
                      <a:pt x="2874" y="204"/>
                    </a:lnTo>
                    <a:lnTo>
                      <a:pt x="2825" y="224"/>
                    </a:lnTo>
                    <a:lnTo>
                      <a:pt x="2767" y="262"/>
                    </a:lnTo>
                    <a:lnTo>
                      <a:pt x="2757" y="272"/>
                    </a:lnTo>
                    <a:lnTo>
                      <a:pt x="2719" y="292"/>
                    </a:lnTo>
                    <a:lnTo>
                      <a:pt x="2699" y="301"/>
                    </a:lnTo>
                    <a:lnTo>
                      <a:pt x="2670" y="321"/>
                    </a:lnTo>
                    <a:lnTo>
                      <a:pt x="2651" y="340"/>
                    </a:lnTo>
                    <a:lnTo>
                      <a:pt x="2621" y="359"/>
                    </a:lnTo>
                    <a:lnTo>
                      <a:pt x="2602" y="369"/>
                    </a:lnTo>
                    <a:lnTo>
                      <a:pt x="2563" y="398"/>
                    </a:lnTo>
                    <a:cubicBezTo>
                      <a:pt x="2563" y="398"/>
                      <a:pt x="2554" y="398"/>
                      <a:pt x="2554" y="408"/>
                    </a:cubicBezTo>
                    <a:lnTo>
                      <a:pt x="2505" y="437"/>
                    </a:lnTo>
                    <a:lnTo>
                      <a:pt x="2495" y="447"/>
                    </a:lnTo>
                    <a:lnTo>
                      <a:pt x="2447" y="476"/>
                    </a:lnTo>
                    <a:lnTo>
                      <a:pt x="2437" y="495"/>
                    </a:lnTo>
                    <a:lnTo>
                      <a:pt x="2398" y="515"/>
                    </a:lnTo>
                    <a:lnTo>
                      <a:pt x="2389" y="534"/>
                    </a:lnTo>
                    <a:cubicBezTo>
                      <a:pt x="2369" y="544"/>
                      <a:pt x="2359" y="544"/>
                      <a:pt x="2350" y="554"/>
                    </a:cubicBezTo>
                    <a:lnTo>
                      <a:pt x="2330" y="573"/>
                    </a:lnTo>
                    <a:lnTo>
                      <a:pt x="2301" y="602"/>
                    </a:lnTo>
                    <a:lnTo>
                      <a:pt x="2282" y="612"/>
                    </a:lnTo>
                    <a:lnTo>
                      <a:pt x="2253" y="641"/>
                    </a:lnTo>
                    <a:lnTo>
                      <a:pt x="2243" y="660"/>
                    </a:lnTo>
                    <a:lnTo>
                      <a:pt x="2204" y="690"/>
                    </a:lnTo>
                    <a:lnTo>
                      <a:pt x="2194" y="699"/>
                    </a:lnTo>
                    <a:lnTo>
                      <a:pt x="2146" y="748"/>
                    </a:lnTo>
                    <a:lnTo>
                      <a:pt x="2136" y="757"/>
                    </a:lnTo>
                    <a:lnTo>
                      <a:pt x="2107" y="787"/>
                    </a:lnTo>
                    <a:lnTo>
                      <a:pt x="2049" y="835"/>
                    </a:lnTo>
                    <a:lnTo>
                      <a:pt x="2049" y="845"/>
                    </a:lnTo>
                    <a:lnTo>
                      <a:pt x="2000" y="893"/>
                    </a:lnTo>
                    <a:lnTo>
                      <a:pt x="1981" y="913"/>
                    </a:lnTo>
                    <a:lnTo>
                      <a:pt x="1942" y="952"/>
                    </a:lnTo>
                    <a:lnTo>
                      <a:pt x="1923" y="971"/>
                    </a:lnTo>
                    <a:lnTo>
                      <a:pt x="1884" y="1020"/>
                    </a:lnTo>
                    <a:lnTo>
                      <a:pt x="1874" y="1029"/>
                    </a:lnTo>
                    <a:cubicBezTo>
                      <a:pt x="1845" y="1058"/>
                      <a:pt x="1826" y="1087"/>
                      <a:pt x="1796" y="1126"/>
                    </a:cubicBezTo>
                    <a:lnTo>
                      <a:pt x="1787" y="1136"/>
                    </a:lnTo>
                    <a:cubicBezTo>
                      <a:pt x="1758" y="1165"/>
                      <a:pt x="1738" y="1194"/>
                      <a:pt x="1709" y="1233"/>
                    </a:cubicBezTo>
                    <a:lnTo>
                      <a:pt x="1641" y="1320"/>
                    </a:lnTo>
                    <a:lnTo>
                      <a:pt x="1612" y="1359"/>
                    </a:lnTo>
                    <a:lnTo>
                      <a:pt x="1554" y="1447"/>
                    </a:lnTo>
                    <a:lnTo>
                      <a:pt x="1496" y="1524"/>
                    </a:lnTo>
                    <a:lnTo>
                      <a:pt x="1486" y="1544"/>
                    </a:lnTo>
                    <a:lnTo>
                      <a:pt x="1428" y="1621"/>
                    </a:lnTo>
                    <a:lnTo>
                      <a:pt x="1428" y="1631"/>
                    </a:lnTo>
                    <a:lnTo>
                      <a:pt x="1379" y="1699"/>
                    </a:lnTo>
                    <a:lnTo>
                      <a:pt x="1369" y="1718"/>
                    </a:lnTo>
                    <a:lnTo>
                      <a:pt x="1321" y="1806"/>
                    </a:lnTo>
                    <a:cubicBezTo>
                      <a:pt x="1321" y="1806"/>
                      <a:pt x="1321" y="1806"/>
                      <a:pt x="1311" y="1815"/>
                    </a:cubicBezTo>
                    <a:lnTo>
                      <a:pt x="1272" y="1883"/>
                    </a:lnTo>
                    <a:lnTo>
                      <a:pt x="1263" y="1903"/>
                    </a:lnTo>
                    <a:cubicBezTo>
                      <a:pt x="1253" y="1932"/>
                      <a:pt x="1233" y="1951"/>
                      <a:pt x="1224" y="1980"/>
                    </a:cubicBezTo>
                    <a:lnTo>
                      <a:pt x="1224" y="1990"/>
                    </a:lnTo>
                    <a:cubicBezTo>
                      <a:pt x="1204" y="2010"/>
                      <a:pt x="1195" y="2039"/>
                      <a:pt x="1185" y="2058"/>
                    </a:cubicBezTo>
                    <a:cubicBezTo>
                      <a:pt x="1175" y="2068"/>
                      <a:pt x="1175" y="2078"/>
                      <a:pt x="1175" y="2087"/>
                    </a:cubicBezTo>
                    <a:lnTo>
                      <a:pt x="1136" y="2155"/>
                    </a:lnTo>
                    <a:lnTo>
                      <a:pt x="1136" y="2165"/>
                    </a:lnTo>
                    <a:cubicBezTo>
                      <a:pt x="1117" y="2194"/>
                      <a:pt x="1107" y="2213"/>
                      <a:pt x="1098" y="2243"/>
                    </a:cubicBezTo>
                    <a:lnTo>
                      <a:pt x="1088" y="2262"/>
                    </a:lnTo>
                    <a:cubicBezTo>
                      <a:pt x="1078" y="2291"/>
                      <a:pt x="1068" y="2310"/>
                      <a:pt x="1059" y="2340"/>
                    </a:cubicBezTo>
                    <a:cubicBezTo>
                      <a:pt x="1059" y="2340"/>
                      <a:pt x="1059" y="2340"/>
                      <a:pt x="1049" y="2349"/>
                    </a:cubicBezTo>
                    <a:lnTo>
                      <a:pt x="1010" y="2427"/>
                    </a:lnTo>
                    <a:lnTo>
                      <a:pt x="1010" y="2456"/>
                    </a:lnTo>
                    <a:lnTo>
                      <a:pt x="981" y="2524"/>
                    </a:lnTo>
                    <a:cubicBezTo>
                      <a:pt x="981" y="2524"/>
                      <a:pt x="981" y="2534"/>
                      <a:pt x="981" y="2534"/>
                    </a:cubicBezTo>
                    <a:cubicBezTo>
                      <a:pt x="962" y="2563"/>
                      <a:pt x="952" y="2592"/>
                      <a:pt x="942" y="2621"/>
                    </a:cubicBezTo>
                    <a:lnTo>
                      <a:pt x="933" y="2640"/>
                    </a:lnTo>
                    <a:cubicBezTo>
                      <a:pt x="923" y="2670"/>
                      <a:pt x="923" y="2699"/>
                      <a:pt x="913" y="2718"/>
                    </a:cubicBezTo>
                    <a:lnTo>
                      <a:pt x="913" y="2738"/>
                    </a:lnTo>
                    <a:cubicBezTo>
                      <a:pt x="903" y="2767"/>
                      <a:pt x="884" y="2796"/>
                      <a:pt x="874" y="2825"/>
                    </a:cubicBezTo>
                    <a:lnTo>
                      <a:pt x="874" y="2844"/>
                    </a:lnTo>
                    <a:cubicBezTo>
                      <a:pt x="865" y="2883"/>
                      <a:pt x="855" y="2912"/>
                      <a:pt x="845" y="2941"/>
                    </a:cubicBezTo>
                    <a:cubicBezTo>
                      <a:pt x="845" y="2961"/>
                      <a:pt x="835" y="2970"/>
                      <a:pt x="835" y="2980"/>
                    </a:cubicBezTo>
                    <a:cubicBezTo>
                      <a:pt x="835" y="2990"/>
                      <a:pt x="835" y="3000"/>
                      <a:pt x="826" y="3000"/>
                    </a:cubicBezTo>
                    <a:cubicBezTo>
                      <a:pt x="826" y="3019"/>
                      <a:pt x="816" y="3038"/>
                      <a:pt x="816" y="3058"/>
                    </a:cubicBezTo>
                    <a:lnTo>
                      <a:pt x="816" y="3068"/>
                    </a:lnTo>
                    <a:lnTo>
                      <a:pt x="797" y="3126"/>
                    </a:lnTo>
                    <a:cubicBezTo>
                      <a:pt x="797" y="3135"/>
                      <a:pt x="797" y="3145"/>
                      <a:pt x="797" y="3155"/>
                    </a:cubicBezTo>
                    <a:cubicBezTo>
                      <a:pt x="797" y="3165"/>
                      <a:pt x="797" y="3174"/>
                      <a:pt x="797" y="3194"/>
                    </a:cubicBezTo>
                    <a:lnTo>
                      <a:pt x="777" y="3262"/>
                    </a:lnTo>
                    <a:lnTo>
                      <a:pt x="777" y="3271"/>
                    </a:lnTo>
                    <a:cubicBezTo>
                      <a:pt x="777" y="3291"/>
                      <a:pt x="768" y="3310"/>
                      <a:pt x="768" y="3330"/>
                    </a:cubicBezTo>
                    <a:lnTo>
                      <a:pt x="768" y="3359"/>
                    </a:lnTo>
                    <a:lnTo>
                      <a:pt x="758" y="3407"/>
                    </a:lnTo>
                    <a:cubicBezTo>
                      <a:pt x="758" y="3417"/>
                      <a:pt x="758" y="3427"/>
                      <a:pt x="758" y="3436"/>
                    </a:cubicBezTo>
                    <a:cubicBezTo>
                      <a:pt x="758" y="3446"/>
                      <a:pt x="758" y="3466"/>
                      <a:pt x="748" y="3475"/>
                    </a:cubicBezTo>
                    <a:cubicBezTo>
                      <a:pt x="748" y="3495"/>
                      <a:pt x="748" y="3485"/>
                      <a:pt x="748" y="3495"/>
                    </a:cubicBezTo>
                    <a:cubicBezTo>
                      <a:pt x="748" y="3495"/>
                      <a:pt x="748" y="3504"/>
                      <a:pt x="748" y="3504"/>
                    </a:cubicBezTo>
                    <a:cubicBezTo>
                      <a:pt x="748" y="3524"/>
                      <a:pt x="748" y="3543"/>
                      <a:pt x="748" y="3572"/>
                    </a:cubicBezTo>
                    <a:cubicBezTo>
                      <a:pt x="743" y="3582"/>
                      <a:pt x="743" y="3584"/>
                      <a:pt x="745" y="3584"/>
                    </a:cubicBezTo>
                    <a:cubicBezTo>
                      <a:pt x="746" y="3584"/>
                      <a:pt x="748" y="3582"/>
                      <a:pt x="748" y="3582"/>
                    </a:cubicBezTo>
                    <a:lnTo>
                      <a:pt x="748" y="3582"/>
                    </a:lnTo>
                    <a:lnTo>
                      <a:pt x="738" y="3660"/>
                    </a:lnTo>
                    <a:cubicBezTo>
                      <a:pt x="738" y="3669"/>
                      <a:pt x="738" y="3679"/>
                      <a:pt x="738" y="3679"/>
                    </a:cubicBezTo>
                    <a:lnTo>
                      <a:pt x="738" y="3747"/>
                    </a:lnTo>
                    <a:lnTo>
                      <a:pt x="738" y="3766"/>
                    </a:lnTo>
                    <a:lnTo>
                      <a:pt x="738" y="3844"/>
                    </a:lnTo>
                    <a:lnTo>
                      <a:pt x="690" y="3883"/>
                    </a:lnTo>
                    <a:lnTo>
                      <a:pt x="641" y="3941"/>
                    </a:lnTo>
                    <a:lnTo>
                      <a:pt x="632" y="3951"/>
                    </a:lnTo>
                    <a:cubicBezTo>
                      <a:pt x="612" y="3970"/>
                      <a:pt x="593" y="3990"/>
                      <a:pt x="573" y="4009"/>
                    </a:cubicBezTo>
                    <a:cubicBezTo>
                      <a:pt x="573" y="4019"/>
                      <a:pt x="573" y="4019"/>
                      <a:pt x="573" y="4019"/>
                    </a:cubicBezTo>
                    <a:lnTo>
                      <a:pt x="535" y="4067"/>
                    </a:lnTo>
                    <a:lnTo>
                      <a:pt x="525" y="4077"/>
                    </a:lnTo>
                    <a:lnTo>
                      <a:pt x="496" y="4116"/>
                    </a:lnTo>
                    <a:cubicBezTo>
                      <a:pt x="496" y="4116"/>
                      <a:pt x="496" y="4126"/>
                      <a:pt x="486" y="4126"/>
                    </a:cubicBezTo>
                    <a:lnTo>
                      <a:pt x="476" y="4135"/>
                    </a:lnTo>
                    <a:lnTo>
                      <a:pt x="457" y="4164"/>
                    </a:lnTo>
                    <a:lnTo>
                      <a:pt x="438" y="4184"/>
                    </a:lnTo>
                    <a:lnTo>
                      <a:pt x="418" y="4213"/>
                    </a:lnTo>
                    <a:lnTo>
                      <a:pt x="418" y="4223"/>
                    </a:lnTo>
                    <a:lnTo>
                      <a:pt x="399" y="4242"/>
                    </a:lnTo>
                    <a:cubicBezTo>
                      <a:pt x="399" y="4252"/>
                      <a:pt x="389" y="4252"/>
                      <a:pt x="389" y="4261"/>
                    </a:cubicBezTo>
                    <a:lnTo>
                      <a:pt x="370" y="4291"/>
                    </a:lnTo>
                    <a:lnTo>
                      <a:pt x="350" y="4310"/>
                    </a:lnTo>
                    <a:cubicBezTo>
                      <a:pt x="350" y="4320"/>
                      <a:pt x="350" y="4320"/>
                      <a:pt x="350" y="4320"/>
                    </a:cubicBezTo>
                    <a:cubicBezTo>
                      <a:pt x="350" y="4320"/>
                      <a:pt x="340" y="4339"/>
                      <a:pt x="331" y="4349"/>
                    </a:cubicBezTo>
                    <a:lnTo>
                      <a:pt x="321" y="4368"/>
                    </a:lnTo>
                    <a:cubicBezTo>
                      <a:pt x="311" y="4378"/>
                      <a:pt x="311" y="4388"/>
                      <a:pt x="302" y="4397"/>
                    </a:cubicBezTo>
                    <a:lnTo>
                      <a:pt x="292" y="4417"/>
                    </a:lnTo>
                    <a:lnTo>
                      <a:pt x="273" y="4456"/>
                    </a:lnTo>
                    <a:cubicBezTo>
                      <a:pt x="263" y="4475"/>
                      <a:pt x="253" y="4485"/>
                      <a:pt x="243" y="4504"/>
                    </a:cubicBezTo>
                    <a:lnTo>
                      <a:pt x="234" y="4524"/>
                    </a:lnTo>
                    <a:lnTo>
                      <a:pt x="214" y="4553"/>
                    </a:lnTo>
                    <a:lnTo>
                      <a:pt x="205" y="4572"/>
                    </a:lnTo>
                    <a:lnTo>
                      <a:pt x="195" y="4601"/>
                    </a:lnTo>
                    <a:lnTo>
                      <a:pt x="195" y="4611"/>
                    </a:lnTo>
                    <a:lnTo>
                      <a:pt x="185" y="4630"/>
                    </a:lnTo>
                    <a:lnTo>
                      <a:pt x="166" y="4659"/>
                    </a:lnTo>
                    <a:cubicBezTo>
                      <a:pt x="166" y="4669"/>
                      <a:pt x="166" y="4679"/>
                      <a:pt x="156" y="4679"/>
                    </a:cubicBezTo>
                    <a:lnTo>
                      <a:pt x="156" y="4698"/>
                    </a:lnTo>
                    <a:cubicBezTo>
                      <a:pt x="156" y="4698"/>
                      <a:pt x="146" y="4708"/>
                      <a:pt x="146" y="4718"/>
                    </a:cubicBezTo>
                    <a:lnTo>
                      <a:pt x="137" y="4737"/>
                    </a:lnTo>
                    <a:lnTo>
                      <a:pt x="127" y="4776"/>
                    </a:lnTo>
                    <a:lnTo>
                      <a:pt x="117" y="4795"/>
                    </a:lnTo>
                    <a:lnTo>
                      <a:pt x="108" y="4824"/>
                    </a:lnTo>
                    <a:lnTo>
                      <a:pt x="98" y="4844"/>
                    </a:lnTo>
                    <a:cubicBezTo>
                      <a:pt x="88" y="4854"/>
                      <a:pt x="88" y="4873"/>
                      <a:pt x="78" y="4892"/>
                    </a:cubicBezTo>
                    <a:lnTo>
                      <a:pt x="69" y="4921"/>
                    </a:lnTo>
                    <a:cubicBezTo>
                      <a:pt x="69" y="4931"/>
                      <a:pt x="69" y="4941"/>
                      <a:pt x="59" y="4951"/>
                    </a:cubicBezTo>
                    <a:lnTo>
                      <a:pt x="59" y="4980"/>
                    </a:lnTo>
                    <a:cubicBezTo>
                      <a:pt x="59" y="4989"/>
                      <a:pt x="49" y="4999"/>
                      <a:pt x="49" y="5009"/>
                    </a:cubicBezTo>
                    <a:cubicBezTo>
                      <a:pt x="49" y="5019"/>
                      <a:pt x="49" y="5019"/>
                      <a:pt x="49" y="5019"/>
                    </a:cubicBezTo>
                    <a:lnTo>
                      <a:pt x="30" y="5077"/>
                    </a:lnTo>
                    <a:lnTo>
                      <a:pt x="30" y="5096"/>
                    </a:lnTo>
                    <a:cubicBezTo>
                      <a:pt x="30" y="5096"/>
                      <a:pt x="20" y="5116"/>
                      <a:pt x="20" y="5135"/>
                    </a:cubicBezTo>
                    <a:cubicBezTo>
                      <a:pt x="20" y="5140"/>
                      <a:pt x="20" y="5140"/>
                      <a:pt x="20" y="5140"/>
                    </a:cubicBezTo>
                    <a:cubicBezTo>
                      <a:pt x="20" y="5140"/>
                      <a:pt x="20" y="5140"/>
                      <a:pt x="20" y="5145"/>
                    </a:cubicBezTo>
                    <a:cubicBezTo>
                      <a:pt x="20" y="5145"/>
                      <a:pt x="20" y="5164"/>
                      <a:pt x="10" y="5184"/>
                    </a:cubicBezTo>
                    <a:lnTo>
                      <a:pt x="10" y="5232"/>
                    </a:lnTo>
                    <a:cubicBezTo>
                      <a:pt x="1" y="5232"/>
                      <a:pt x="1" y="5242"/>
                      <a:pt x="10" y="5242"/>
                    </a:cubicBezTo>
                    <a:cubicBezTo>
                      <a:pt x="10" y="5251"/>
                      <a:pt x="10" y="5271"/>
                      <a:pt x="1" y="5281"/>
                    </a:cubicBezTo>
                    <a:cubicBezTo>
                      <a:pt x="1" y="5290"/>
                      <a:pt x="1" y="5290"/>
                      <a:pt x="1" y="5290"/>
                    </a:cubicBezTo>
                    <a:lnTo>
                      <a:pt x="1" y="5319"/>
                    </a:lnTo>
                    <a:lnTo>
                      <a:pt x="1" y="5349"/>
                    </a:lnTo>
                    <a:cubicBezTo>
                      <a:pt x="1" y="5358"/>
                      <a:pt x="1" y="5368"/>
                      <a:pt x="1" y="5378"/>
                    </a:cubicBezTo>
                    <a:lnTo>
                      <a:pt x="1" y="5397"/>
                    </a:lnTo>
                    <a:lnTo>
                      <a:pt x="1" y="5436"/>
                    </a:lnTo>
                    <a:cubicBezTo>
                      <a:pt x="1" y="5446"/>
                      <a:pt x="1" y="5455"/>
                      <a:pt x="1" y="5455"/>
                    </a:cubicBezTo>
                    <a:lnTo>
                      <a:pt x="1" y="5514"/>
                    </a:lnTo>
                    <a:cubicBezTo>
                      <a:pt x="1" y="5863"/>
                      <a:pt x="117" y="6115"/>
                      <a:pt x="331" y="6242"/>
                    </a:cubicBezTo>
                    <a:lnTo>
                      <a:pt x="1398" y="6863"/>
                    </a:lnTo>
                    <a:cubicBezTo>
                      <a:pt x="1195" y="6737"/>
                      <a:pt x="1068" y="6494"/>
                      <a:pt x="1068" y="6135"/>
                    </a:cubicBezTo>
                    <a:lnTo>
                      <a:pt x="1068" y="6077"/>
                    </a:lnTo>
                    <a:lnTo>
                      <a:pt x="1068" y="6057"/>
                    </a:lnTo>
                    <a:lnTo>
                      <a:pt x="1068" y="6018"/>
                    </a:lnTo>
                    <a:cubicBezTo>
                      <a:pt x="1068" y="6018"/>
                      <a:pt x="1068" y="6009"/>
                      <a:pt x="1068" y="5999"/>
                    </a:cubicBezTo>
                    <a:lnTo>
                      <a:pt x="1068" y="5970"/>
                    </a:lnTo>
                    <a:lnTo>
                      <a:pt x="1078" y="5931"/>
                    </a:lnTo>
                    <a:lnTo>
                      <a:pt x="1078" y="5912"/>
                    </a:lnTo>
                    <a:cubicBezTo>
                      <a:pt x="1078" y="5912"/>
                      <a:pt x="1078" y="5882"/>
                      <a:pt x="1088" y="5863"/>
                    </a:cubicBezTo>
                    <a:cubicBezTo>
                      <a:pt x="1088" y="5853"/>
                      <a:pt x="1088" y="5834"/>
                      <a:pt x="1098" y="5814"/>
                    </a:cubicBezTo>
                    <a:cubicBezTo>
                      <a:pt x="1098" y="5805"/>
                      <a:pt x="1098" y="5795"/>
                      <a:pt x="1107" y="5776"/>
                    </a:cubicBezTo>
                    <a:cubicBezTo>
                      <a:pt x="1107" y="5776"/>
                      <a:pt x="1107" y="5766"/>
                      <a:pt x="1107" y="5756"/>
                    </a:cubicBezTo>
                    <a:cubicBezTo>
                      <a:pt x="1107" y="5737"/>
                      <a:pt x="1117" y="5717"/>
                      <a:pt x="1117" y="5708"/>
                    </a:cubicBezTo>
                    <a:lnTo>
                      <a:pt x="1117" y="5698"/>
                    </a:lnTo>
                    <a:cubicBezTo>
                      <a:pt x="1117" y="5688"/>
                      <a:pt x="1127" y="5679"/>
                      <a:pt x="1127" y="5669"/>
                    </a:cubicBezTo>
                    <a:lnTo>
                      <a:pt x="1136" y="5640"/>
                    </a:lnTo>
                    <a:cubicBezTo>
                      <a:pt x="1136" y="5630"/>
                      <a:pt x="1136" y="5620"/>
                      <a:pt x="1146" y="5611"/>
                    </a:cubicBezTo>
                    <a:cubicBezTo>
                      <a:pt x="1146" y="5601"/>
                      <a:pt x="1156" y="5591"/>
                      <a:pt x="1156" y="5581"/>
                    </a:cubicBezTo>
                    <a:lnTo>
                      <a:pt x="1156" y="5572"/>
                    </a:lnTo>
                    <a:cubicBezTo>
                      <a:pt x="1156" y="5562"/>
                      <a:pt x="1166" y="5543"/>
                      <a:pt x="1166" y="5523"/>
                    </a:cubicBezTo>
                    <a:lnTo>
                      <a:pt x="1175" y="5504"/>
                    </a:lnTo>
                    <a:cubicBezTo>
                      <a:pt x="1175" y="5494"/>
                      <a:pt x="1185" y="5484"/>
                      <a:pt x="1195" y="5475"/>
                    </a:cubicBezTo>
                    <a:lnTo>
                      <a:pt x="1195" y="5455"/>
                    </a:lnTo>
                    <a:cubicBezTo>
                      <a:pt x="1195" y="5446"/>
                      <a:pt x="1204" y="5426"/>
                      <a:pt x="1214" y="5416"/>
                    </a:cubicBezTo>
                    <a:lnTo>
                      <a:pt x="1224" y="5397"/>
                    </a:lnTo>
                    <a:lnTo>
                      <a:pt x="1233" y="5368"/>
                    </a:lnTo>
                    <a:cubicBezTo>
                      <a:pt x="1243" y="5358"/>
                      <a:pt x="1243" y="5349"/>
                      <a:pt x="1243" y="5339"/>
                    </a:cubicBezTo>
                    <a:lnTo>
                      <a:pt x="1263" y="5310"/>
                    </a:lnTo>
                    <a:cubicBezTo>
                      <a:pt x="1263" y="5300"/>
                      <a:pt x="1263" y="5300"/>
                      <a:pt x="1272" y="5290"/>
                    </a:cubicBezTo>
                    <a:lnTo>
                      <a:pt x="1282" y="5261"/>
                    </a:lnTo>
                    <a:lnTo>
                      <a:pt x="1292" y="5242"/>
                    </a:lnTo>
                    <a:lnTo>
                      <a:pt x="1311" y="5203"/>
                    </a:lnTo>
                    <a:cubicBezTo>
                      <a:pt x="1311" y="5193"/>
                      <a:pt x="1321" y="5193"/>
                      <a:pt x="1321" y="5184"/>
                    </a:cubicBezTo>
                    <a:cubicBezTo>
                      <a:pt x="1331" y="5164"/>
                      <a:pt x="1340" y="5154"/>
                      <a:pt x="1350" y="5135"/>
                    </a:cubicBezTo>
                    <a:lnTo>
                      <a:pt x="1379" y="5086"/>
                    </a:lnTo>
                    <a:cubicBezTo>
                      <a:pt x="1379" y="5077"/>
                      <a:pt x="1379" y="5077"/>
                      <a:pt x="1389" y="5067"/>
                    </a:cubicBezTo>
                    <a:cubicBezTo>
                      <a:pt x="1389" y="5057"/>
                      <a:pt x="1398" y="5048"/>
                      <a:pt x="1408" y="5038"/>
                    </a:cubicBezTo>
                    <a:lnTo>
                      <a:pt x="1418" y="5019"/>
                    </a:lnTo>
                    <a:lnTo>
                      <a:pt x="1437" y="4989"/>
                    </a:lnTo>
                    <a:cubicBezTo>
                      <a:pt x="1447" y="4980"/>
                      <a:pt x="1447" y="4970"/>
                      <a:pt x="1457" y="4960"/>
                    </a:cubicBezTo>
                    <a:lnTo>
                      <a:pt x="1466" y="4941"/>
                    </a:lnTo>
                    <a:cubicBezTo>
                      <a:pt x="1476" y="4931"/>
                      <a:pt x="1486" y="4921"/>
                      <a:pt x="1486" y="4912"/>
                    </a:cubicBezTo>
                    <a:lnTo>
                      <a:pt x="1505" y="4892"/>
                    </a:lnTo>
                    <a:lnTo>
                      <a:pt x="1525" y="4863"/>
                    </a:lnTo>
                    <a:lnTo>
                      <a:pt x="1544" y="4834"/>
                    </a:lnTo>
                    <a:lnTo>
                      <a:pt x="1563" y="4815"/>
                    </a:lnTo>
                    <a:lnTo>
                      <a:pt x="1573" y="4786"/>
                    </a:lnTo>
                    <a:cubicBezTo>
                      <a:pt x="1583" y="4776"/>
                      <a:pt x="1593" y="4766"/>
                      <a:pt x="1602" y="4756"/>
                    </a:cubicBezTo>
                    <a:lnTo>
                      <a:pt x="1622" y="4737"/>
                    </a:lnTo>
                    <a:cubicBezTo>
                      <a:pt x="1631" y="4718"/>
                      <a:pt x="1641" y="4708"/>
                      <a:pt x="1661" y="4689"/>
                    </a:cubicBezTo>
                    <a:cubicBezTo>
                      <a:pt x="1670" y="4669"/>
                      <a:pt x="1690" y="4650"/>
                      <a:pt x="1709" y="4630"/>
                    </a:cubicBezTo>
                    <a:lnTo>
                      <a:pt x="1728" y="4611"/>
                    </a:lnTo>
                    <a:cubicBezTo>
                      <a:pt x="1738" y="4591"/>
                      <a:pt x="1758" y="4572"/>
                      <a:pt x="1777" y="4562"/>
                    </a:cubicBezTo>
                    <a:lnTo>
                      <a:pt x="1816" y="4514"/>
                    </a:lnTo>
                    <a:lnTo>
                      <a:pt x="1816" y="4436"/>
                    </a:lnTo>
                    <a:lnTo>
                      <a:pt x="1816" y="4417"/>
                    </a:lnTo>
                    <a:lnTo>
                      <a:pt x="1816" y="4358"/>
                    </a:lnTo>
                    <a:lnTo>
                      <a:pt x="1816" y="4339"/>
                    </a:lnTo>
                    <a:lnTo>
                      <a:pt x="1826" y="4261"/>
                    </a:lnTo>
                    <a:lnTo>
                      <a:pt x="1826" y="4242"/>
                    </a:lnTo>
                    <a:lnTo>
                      <a:pt x="1835" y="4174"/>
                    </a:lnTo>
                    <a:lnTo>
                      <a:pt x="1835" y="4155"/>
                    </a:lnTo>
                    <a:cubicBezTo>
                      <a:pt x="1835" y="4135"/>
                      <a:pt x="1835" y="4126"/>
                      <a:pt x="1845" y="4106"/>
                    </a:cubicBezTo>
                    <a:lnTo>
                      <a:pt x="1845" y="4077"/>
                    </a:lnTo>
                    <a:lnTo>
                      <a:pt x="1845" y="4028"/>
                    </a:lnTo>
                    <a:lnTo>
                      <a:pt x="1845" y="4009"/>
                    </a:lnTo>
                    <a:lnTo>
                      <a:pt x="1855" y="3941"/>
                    </a:lnTo>
                    <a:lnTo>
                      <a:pt x="1855" y="3931"/>
                    </a:lnTo>
                    <a:lnTo>
                      <a:pt x="1874" y="3863"/>
                    </a:lnTo>
                    <a:cubicBezTo>
                      <a:pt x="1874" y="3854"/>
                      <a:pt x="1884" y="3834"/>
                      <a:pt x="1884" y="3825"/>
                    </a:cubicBezTo>
                    <a:lnTo>
                      <a:pt x="1884" y="3805"/>
                    </a:lnTo>
                    <a:cubicBezTo>
                      <a:pt x="1884" y="3776"/>
                      <a:pt x="1893" y="3757"/>
                      <a:pt x="1903" y="3737"/>
                    </a:cubicBezTo>
                    <a:cubicBezTo>
                      <a:pt x="1903" y="3737"/>
                      <a:pt x="1903" y="3728"/>
                      <a:pt x="1903" y="3728"/>
                    </a:cubicBezTo>
                    <a:cubicBezTo>
                      <a:pt x="1903" y="3708"/>
                      <a:pt x="1903" y="3689"/>
                      <a:pt x="1913" y="3669"/>
                    </a:cubicBezTo>
                    <a:cubicBezTo>
                      <a:pt x="1913" y="3660"/>
                      <a:pt x="1913" y="3660"/>
                      <a:pt x="1923" y="3650"/>
                    </a:cubicBezTo>
                    <a:lnTo>
                      <a:pt x="1932" y="3611"/>
                    </a:lnTo>
                    <a:cubicBezTo>
                      <a:pt x="1942" y="3582"/>
                      <a:pt x="1952" y="3543"/>
                      <a:pt x="1961" y="3514"/>
                    </a:cubicBezTo>
                    <a:lnTo>
                      <a:pt x="1961" y="3495"/>
                    </a:lnTo>
                    <a:cubicBezTo>
                      <a:pt x="1971" y="3466"/>
                      <a:pt x="1981" y="3436"/>
                      <a:pt x="1991" y="3398"/>
                    </a:cubicBezTo>
                    <a:lnTo>
                      <a:pt x="1991" y="3388"/>
                    </a:lnTo>
                    <a:cubicBezTo>
                      <a:pt x="2000" y="3359"/>
                      <a:pt x="2010" y="3330"/>
                      <a:pt x="2020" y="3310"/>
                    </a:cubicBezTo>
                    <a:cubicBezTo>
                      <a:pt x="2020" y="3301"/>
                      <a:pt x="2029" y="3291"/>
                      <a:pt x="2029" y="3291"/>
                    </a:cubicBezTo>
                    <a:lnTo>
                      <a:pt x="2058" y="3203"/>
                    </a:lnTo>
                    <a:lnTo>
                      <a:pt x="2068" y="3184"/>
                    </a:lnTo>
                    <a:cubicBezTo>
                      <a:pt x="2078" y="3155"/>
                      <a:pt x="2088" y="3135"/>
                      <a:pt x="2097" y="3106"/>
                    </a:cubicBezTo>
                    <a:cubicBezTo>
                      <a:pt x="2097" y="3106"/>
                      <a:pt x="2107" y="3097"/>
                      <a:pt x="2107" y="3087"/>
                    </a:cubicBezTo>
                    <a:lnTo>
                      <a:pt x="2136" y="3009"/>
                    </a:lnTo>
                    <a:lnTo>
                      <a:pt x="2146" y="2990"/>
                    </a:lnTo>
                    <a:lnTo>
                      <a:pt x="2175" y="2922"/>
                    </a:lnTo>
                    <a:cubicBezTo>
                      <a:pt x="2185" y="2912"/>
                      <a:pt x="2185" y="2903"/>
                      <a:pt x="2185" y="2903"/>
                    </a:cubicBezTo>
                    <a:cubicBezTo>
                      <a:pt x="2204" y="2873"/>
                      <a:pt x="2214" y="2844"/>
                      <a:pt x="2223" y="2815"/>
                    </a:cubicBezTo>
                    <a:lnTo>
                      <a:pt x="2223" y="2805"/>
                    </a:lnTo>
                    <a:lnTo>
                      <a:pt x="2262" y="2738"/>
                    </a:lnTo>
                    <a:lnTo>
                      <a:pt x="2272" y="2708"/>
                    </a:lnTo>
                    <a:lnTo>
                      <a:pt x="2311" y="2640"/>
                    </a:lnTo>
                    <a:lnTo>
                      <a:pt x="2311" y="2631"/>
                    </a:lnTo>
                    <a:lnTo>
                      <a:pt x="2359" y="2553"/>
                    </a:lnTo>
                    <a:lnTo>
                      <a:pt x="2369" y="2534"/>
                    </a:lnTo>
                    <a:lnTo>
                      <a:pt x="2408" y="2466"/>
                    </a:lnTo>
                    <a:lnTo>
                      <a:pt x="2418" y="2446"/>
                    </a:lnTo>
                    <a:lnTo>
                      <a:pt x="2466" y="2369"/>
                    </a:lnTo>
                    <a:lnTo>
                      <a:pt x="2476" y="2349"/>
                    </a:lnTo>
                    <a:cubicBezTo>
                      <a:pt x="2486" y="2330"/>
                      <a:pt x="2505" y="2301"/>
                      <a:pt x="2515" y="2281"/>
                    </a:cubicBezTo>
                    <a:lnTo>
                      <a:pt x="2524" y="2262"/>
                    </a:lnTo>
                    <a:lnTo>
                      <a:pt x="2583" y="2184"/>
                    </a:lnTo>
                    <a:cubicBezTo>
                      <a:pt x="2583" y="2175"/>
                      <a:pt x="2592" y="2175"/>
                      <a:pt x="2592" y="2165"/>
                    </a:cubicBezTo>
                    <a:cubicBezTo>
                      <a:pt x="2612" y="2136"/>
                      <a:pt x="2631" y="2116"/>
                      <a:pt x="2651" y="2087"/>
                    </a:cubicBezTo>
                    <a:lnTo>
                      <a:pt x="2709" y="2000"/>
                    </a:lnTo>
                    <a:lnTo>
                      <a:pt x="2719" y="1980"/>
                    </a:lnTo>
                    <a:lnTo>
                      <a:pt x="2786" y="1903"/>
                    </a:lnTo>
                    <a:lnTo>
                      <a:pt x="2796" y="1883"/>
                    </a:lnTo>
                    <a:cubicBezTo>
                      <a:pt x="2816" y="1854"/>
                      <a:pt x="2845" y="1825"/>
                      <a:pt x="2874" y="1796"/>
                    </a:cubicBezTo>
                    <a:lnTo>
                      <a:pt x="2884" y="1777"/>
                    </a:lnTo>
                    <a:cubicBezTo>
                      <a:pt x="2903" y="1747"/>
                      <a:pt x="2932" y="1718"/>
                      <a:pt x="2961" y="1689"/>
                    </a:cubicBezTo>
                    <a:lnTo>
                      <a:pt x="2971" y="1670"/>
                    </a:lnTo>
                    <a:cubicBezTo>
                      <a:pt x="2981" y="1660"/>
                      <a:pt x="3000" y="1641"/>
                      <a:pt x="3010" y="1631"/>
                    </a:cubicBezTo>
                    <a:lnTo>
                      <a:pt x="3029" y="1612"/>
                    </a:lnTo>
                    <a:lnTo>
                      <a:pt x="3068" y="1573"/>
                    </a:lnTo>
                    <a:lnTo>
                      <a:pt x="3087" y="1553"/>
                    </a:lnTo>
                    <a:lnTo>
                      <a:pt x="3136" y="1495"/>
                    </a:lnTo>
                    <a:lnTo>
                      <a:pt x="3194" y="1437"/>
                    </a:lnTo>
                    <a:lnTo>
                      <a:pt x="3223" y="1408"/>
                    </a:lnTo>
                    <a:lnTo>
                      <a:pt x="3233" y="1398"/>
                    </a:lnTo>
                    <a:lnTo>
                      <a:pt x="3281" y="1350"/>
                    </a:lnTo>
                    <a:lnTo>
                      <a:pt x="3291" y="1340"/>
                    </a:lnTo>
                    <a:lnTo>
                      <a:pt x="3330" y="1311"/>
                    </a:lnTo>
                    <a:lnTo>
                      <a:pt x="3349" y="1291"/>
                    </a:lnTo>
                    <a:lnTo>
                      <a:pt x="3379" y="1262"/>
                    </a:lnTo>
                    <a:lnTo>
                      <a:pt x="3398" y="1252"/>
                    </a:lnTo>
                    <a:lnTo>
                      <a:pt x="3427" y="1223"/>
                    </a:lnTo>
                    <a:lnTo>
                      <a:pt x="3446" y="1204"/>
                    </a:lnTo>
                    <a:lnTo>
                      <a:pt x="3476" y="1185"/>
                    </a:lnTo>
                    <a:lnTo>
                      <a:pt x="3495" y="1165"/>
                    </a:lnTo>
                    <a:lnTo>
                      <a:pt x="3524" y="1136"/>
                    </a:lnTo>
                    <a:lnTo>
                      <a:pt x="3544" y="1126"/>
                    </a:lnTo>
                    <a:lnTo>
                      <a:pt x="3592" y="1087"/>
                    </a:lnTo>
                    <a:lnTo>
                      <a:pt x="3602" y="1087"/>
                    </a:lnTo>
                    <a:cubicBezTo>
                      <a:pt x="3612" y="1078"/>
                      <a:pt x="3631" y="1068"/>
                      <a:pt x="3641" y="1058"/>
                    </a:cubicBezTo>
                    <a:cubicBezTo>
                      <a:pt x="3650" y="1049"/>
                      <a:pt x="3650" y="1049"/>
                      <a:pt x="3660" y="1039"/>
                    </a:cubicBezTo>
                    <a:lnTo>
                      <a:pt x="3689" y="1020"/>
                    </a:lnTo>
                    <a:lnTo>
                      <a:pt x="3709" y="1010"/>
                    </a:lnTo>
                    <a:lnTo>
                      <a:pt x="3738" y="981"/>
                    </a:lnTo>
                    <a:lnTo>
                      <a:pt x="3757" y="971"/>
                    </a:lnTo>
                    <a:lnTo>
                      <a:pt x="3796" y="952"/>
                    </a:lnTo>
                    <a:lnTo>
                      <a:pt x="3815" y="942"/>
                    </a:lnTo>
                    <a:lnTo>
                      <a:pt x="3844" y="913"/>
                    </a:lnTo>
                    <a:lnTo>
                      <a:pt x="3864" y="903"/>
                    </a:lnTo>
                    <a:lnTo>
                      <a:pt x="3912" y="874"/>
                    </a:lnTo>
                    <a:lnTo>
                      <a:pt x="3961" y="845"/>
                    </a:lnTo>
                    <a:lnTo>
                      <a:pt x="3980" y="845"/>
                    </a:lnTo>
                    <a:lnTo>
                      <a:pt x="4019" y="816"/>
                    </a:lnTo>
                    <a:lnTo>
                      <a:pt x="4029" y="816"/>
                    </a:lnTo>
                    <a:lnTo>
                      <a:pt x="4077" y="796"/>
                    </a:lnTo>
                    <a:lnTo>
                      <a:pt x="4087" y="796"/>
                    </a:lnTo>
                    <a:lnTo>
                      <a:pt x="4126" y="777"/>
                    </a:lnTo>
                    <a:lnTo>
                      <a:pt x="4136" y="777"/>
                    </a:lnTo>
                    <a:lnTo>
                      <a:pt x="4184" y="757"/>
                    </a:lnTo>
                    <a:lnTo>
                      <a:pt x="4194" y="757"/>
                    </a:lnTo>
                    <a:lnTo>
                      <a:pt x="4233" y="738"/>
                    </a:lnTo>
                    <a:lnTo>
                      <a:pt x="4272" y="728"/>
                    </a:lnTo>
                    <a:lnTo>
                      <a:pt x="4291" y="719"/>
                    </a:lnTo>
                    <a:lnTo>
                      <a:pt x="4330" y="699"/>
                    </a:lnTo>
                    <a:lnTo>
                      <a:pt x="4349" y="699"/>
                    </a:lnTo>
                    <a:lnTo>
                      <a:pt x="4407" y="680"/>
                    </a:lnTo>
                    <a:lnTo>
                      <a:pt x="4417" y="680"/>
                    </a:lnTo>
                    <a:lnTo>
                      <a:pt x="4466" y="670"/>
                    </a:lnTo>
                    <a:lnTo>
                      <a:pt x="4495" y="660"/>
                    </a:lnTo>
                    <a:lnTo>
                      <a:pt x="4514" y="660"/>
                    </a:lnTo>
                    <a:lnTo>
                      <a:pt x="4543" y="651"/>
                    </a:lnTo>
                    <a:lnTo>
                      <a:pt x="4563" y="651"/>
                    </a:lnTo>
                    <a:lnTo>
                      <a:pt x="4592" y="641"/>
                    </a:lnTo>
                    <a:lnTo>
                      <a:pt x="4660" y="641"/>
                    </a:lnTo>
                    <a:lnTo>
                      <a:pt x="4699" y="631"/>
                    </a:lnTo>
                    <a:lnTo>
                      <a:pt x="5029" y="631"/>
                    </a:lnTo>
                    <a:lnTo>
                      <a:pt x="5087" y="641"/>
                    </a:lnTo>
                    <a:lnTo>
                      <a:pt x="5097" y="641"/>
                    </a:lnTo>
                    <a:lnTo>
                      <a:pt x="5145" y="651"/>
                    </a:lnTo>
                    <a:lnTo>
                      <a:pt x="5155" y="651"/>
                    </a:lnTo>
                    <a:lnTo>
                      <a:pt x="5213" y="660"/>
                    </a:lnTo>
                    <a:lnTo>
                      <a:pt x="5252" y="670"/>
                    </a:lnTo>
                    <a:lnTo>
                      <a:pt x="5155" y="670"/>
                    </a:lnTo>
                    <a:lnTo>
                      <a:pt x="5106" y="680"/>
                    </a:lnTo>
                    <a:lnTo>
                      <a:pt x="5058" y="699"/>
                    </a:lnTo>
                    <a:lnTo>
                      <a:pt x="5038" y="699"/>
                    </a:lnTo>
                    <a:lnTo>
                      <a:pt x="4990" y="709"/>
                    </a:lnTo>
                    <a:lnTo>
                      <a:pt x="4941" y="719"/>
                    </a:lnTo>
                    <a:lnTo>
                      <a:pt x="4932" y="728"/>
                    </a:lnTo>
                    <a:lnTo>
                      <a:pt x="4873" y="748"/>
                    </a:lnTo>
                    <a:lnTo>
                      <a:pt x="5941" y="1369"/>
                    </a:lnTo>
                    <a:lnTo>
                      <a:pt x="5999" y="1350"/>
                    </a:lnTo>
                    <a:lnTo>
                      <a:pt x="6009" y="1350"/>
                    </a:lnTo>
                    <a:lnTo>
                      <a:pt x="6057" y="1330"/>
                    </a:lnTo>
                    <a:lnTo>
                      <a:pt x="6067" y="1330"/>
                    </a:lnTo>
                    <a:lnTo>
                      <a:pt x="6116" y="1320"/>
                    </a:lnTo>
                    <a:lnTo>
                      <a:pt x="6125" y="1320"/>
                    </a:lnTo>
                    <a:lnTo>
                      <a:pt x="6174" y="1311"/>
                    </a:lnTo>
                    <a:lnTo>
                      <a:pt x="6232" y="1301"/>
                    </a:lnTo>
                    <a:lnTo>
                      <a:pt x="6591" y="1301"/>
                    </a:lnTo>
                    <a:lnTo>
                      <a:pt x="6620" y="1311"/>
                    </a:lnTo>
                    <a:lnTo>
                      <a:pt x="6630" y="1311"/>
                    </a:lnTo>
                    <a:lnTo>
                      <a:pt x="6659" y="1320"/>
                    </a:lnTo>
                    <a:lnTo>
                      <a:pt x="6669" y="1320"/>
                    </a:lnTo>
                    <a:cubicBezTo>
                      <a:pt x="6688" y="1330"/>
                      <a:pt x="6698" y="1340"/>
                      <a:pt x="6718" y="1340"/>
                    </a:cubicBezTo>
                    <a:lnTo>
                      <a:pt x="6756" y="1359"/>
                    </a:lnTo>
                    <a:lnTo>
                      <a:pt x="6756" y="1359"/>
                    </a:lnTo>
                    <a:lnTo>
                      <a:pt x="5660" y="709"/>
                    </a:lnTo>
                    <a:lnTo>
                      <a:pt x="5650" y="709"/>
                    </a:lnTo>
                    <a:lnTo>
                      <a:pt x="5621" y="699"/>
                    </a:lnTo>
                    <a:lnTo>
                      <a:pt x="5582" y="680"/>
                    </a:lnTo>
                    <a:lnTo>
                      <a:pt x="5572" y="680"/>
                    </a:lnTo>
                    <a:lnTo>
                      <a:pt x="5533" y="670"/>
                    </a:lnTo>
                    <a:lnTo>
                      <a:pt x="5475" y="670"/>
                    </a:lnTo>
                    <a:lnTo>
                      <a:pt x="5456" y="660"/>
                    </a:lnTo>
                    <a:lnTo>
                      <a:pt x="5262" y="660"/>
                    </a:lnTo>
                    <a:lnTo>
                      <a:pt x="4349" y="127"/>
                    </a:lnTo>
                    <a:lnTo>
                      <a:pt x="4330" y="117"/>
                    </a:lnTo>
                    <a:lnTo>
                      <a:pt x="4291" y="97"/>
                    </a:lnTo>
                    <a:lnTo>
                      <a:pt x="4281" y="97"/>
                    </a:lnTo>
                    <a:lnTo>
                      <a:pt x="4233" y="68"/>
                    </a:lnTo>
                    <a:lnTo>
                      <a:pt x="4223" y="68"/>
                    </a:lnTo>
                    <a:lnTo>
                      <a:pt x="4184" y="59"/>
                    </a:lnTo>
                    <a:lnTo>
                      <a:pt x="4165" y="49"/>
                    </a:lnTo>
                    <a:lnTo>
                      <a:pt x="4116" y="39"/>
                    </a:lnTo>
                    <a:lnTo>
                      <a:pt x="4068" y="20"/>
                    </a:lnTo>
                    <a:lnTo>
                      <a:pt x="4048" y="20"/>
                    </a:lnTo>
                    <a:lnTo>
                      <a:pt x="4009" y="10"/>
                    </a:lnTo>
                    <a:lnTo>
                      <a:pt x="3990" y="10"/>
                    </a:lnTo>
                    <a:lnTo>
                      <a:pt x="3942"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2" name="Google Shape;1252;p44"/>
              <p:cNvSpPr/>
              <p:nvPr/>
            </p:nvSpPr>
            <p:spPr>
              <a:xfrm>
                <a:off x="2107750" y="2948000"/>
                <a:ext cx="155075" cy="160900"/>
              </a:xfrm>
              <a:custGeom>
                <a:avLst/>
                <a:gdLst/>
                <a:ahLst/>
                <a:cxnLst/>
                <a:rect l="l" t="t" r="r" b="b"/>
                <a:pathLst>
                  <a:path w="6203" h="6436" extrusionOk="0">
                    <a:moveTo>
                      <a:pt x="3903" y="1"/>
                    </a:moveTo>
                    <a:cubicBezTo>
                      <a:pt x="3613" y="1"/>
                      <a:pt x="3286" y="96"/>
                      <a:pt x="2941" y="297"/>
                    </a:cubicBezTo>
                    <a:cubicBezTo>
                      <a:pt x="1777" y="966"/>
                      <a:pt x="825" y="2587"/>
                      <a:pt x="786" y="3936"/>
                    </a:cubicBezTo>
                    <a:cubicBezTo>
                      <a:pt x="330" y="4373"/>
                      <a:pt x="0" y="5053"/>
                      <a:pt x="0" y="5635"/>
                    </a:cubicBezTo>
                    <a:cubicBezTo>
                      <a:pt x="0" y="6142"/>
                      <a:pt x="251" y="6436"/>
                      <a:pt x="617" y="6436"/>
                    </a:cubicBezTo>
                    <a:cubicBezTo>
                      <a:pt x="770" y="6436"/>
                      <a:pt x="943" y="6384"/>
                      <a:pt x="1126" y="6276"/>
                    </a:cubicBezTo>
                    <a:lnTo>
                      <a:pt x="2951" y="5227"/>
                    </a:lnTo>
                    <a:lnTo>
                      <a:pt x="4766" y="4189"/>
                    </a:lnTo>
                    <a:cubicBezTo>
                      <a:pt x="5562" y="3723"/>
                      <a:pt x="6203" y="2616"/>
                      <a:pt x="6203" y="1704"/>
                    </a:cubicBezTo>
                    <a:cubicBezTo>
                      <a:pt x="6203" y="1053"/>
                      <a:pt x="5878" y="680"/>
                      <a:pt x="5405" y="680"/>
                    </a:cubicBezTo>
                    <a:cubicBezTo>
                      <a:pt x="5270" y="680"/>
                      <a:pt x="5124" y="710"/>
                      <a:pt x="4970" y="772"/>
                    </a:cubicBezTo>
                    <a:cubicBezTo>
                      <a:pt x="4786" y="277"/>
                      <a:pt x="4398" y="1"/>
                      <a:pt x="3903"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3" name="Google Shape;1253;p44"/>
              <p:cNvSpPr/>
              <p:nvPr/>
            </p:nvSpPr>
            <p:spPr>
              <a:xfrm>
                <a:off x="2459850" y="2182050"/>
                <a:ext cx="222775" cy="225700"/>
              </a:xfrm>
              <a:custGeom>
                <a:avLst/>
                <a:gdLst/>
                <a:ahLst/>
                <a:cxnLst/>
                <a:rect l="l" t="t" r="r" b="b"/>
                <a:pathLst>
                  <a:path w="8911" h="9028" extrusionOk="0">
                    <a:moveTo>
                      <a:pt x="4776" y="0"/>
                    </a:moveTo>
                    <a:lnTo>
                      <a:pt x="4717" y="10"/>
                    </a:lnTo>
                    <a:lnTo>
                      <a:pt x="4698" y="10"/>
                    </a:lnTo>
                    <a:lnTo>
                      <a:pt x="4649" y="20"/>
                    </a:lnTo>
                    <a:lnTo>
                      <a:pt x="4630" y="20"/>
                    </a:lnTo>
                    <a:lnTo>
                      <a:pt x="4591" y="30"/>
                    </a:lnTo>
                    <a:lnTo>
                      <a:pt x="4562" y="39"/>
                    </a:lnTo>
                    <a:lnTo>
                      <a:pt x="4533" y="49"/>
                    </a:lnTo>
                    <a:lnTo>
                      <a:pt x="4523" y="49"/>
                    </a:lnTo>
                    <a:lnTo>
                      <a:pt x="4465" y="59"/>
                    </a:lnTo>
                    <a:lnTo>
                      <a:pt x="4446" y="68"/>
                    </a:lnTo>
                    <a:lnTo>
                      <a:pt x="4368" y="88"/>
                    </a:lnTo>
                    <a:lnTo>
                      <a:pt x="4358" y="97"/>
                    </a:lnTo>
                    <a:lnTo>
                      <a:pt x="4300" y="117"/>
                    </a:lnTo>
                    <a:lnTo>
                      <a:pt x="4271" y="127"/>
                    </a:lnTo>
                    <a:lnTo>
                      <a:pt x="4222" y="156"/>
                    </a:lnTo>
                    <a:lnTo>
                      <a:pt x="4203" y="156"/>
                    </a:lnTo>
                    <a:lnTo>
                      <a:pt x="4174" y="165"/>
                    </a:lnTo>
                    <a:lnTo>
                      <a:pt x="4164" y="165"/>
                    </a:lnTo>
                    <a:lnTo>
                      <a:pt x="4096" y="195"/>
                    </a:lnTo>
                    <a:lnTo>
                      <a:pt x="4086" y="204"/>
                    </a:lnTo>
                    <a:lnTo>
                      <a:pt x="4038" y="224"/>
                    </a:lnTo>
                    <a:lnTo>
                      <a:pt x="4019" y="233"/>
                    </a:lnTo>
                    <a:lnTo>
                      <a:pt x="3951" y="272"/>
                    </a:lnTo>
                    <a:lnTo>
                      <a:pt x="3941" y="272"/>
                    </a:lnTo>
                    <a:lnTo>
                      <a:pt x="3892" y="301"/>
                    </a:lnTo>
                    <a:lnTo>
                      <a:pt x="3873" y="311"/>
                    </a:lnTo>
                    <a:lnTo>
                      <a:pt x="3805" y="340"/>
                    </a:lnTo>
                    <a:cubicBezTo>
                      <a:pt x="3786" y="360"/>
                      <a:pt x="3756" y="369"/>
                      <a:pt x="3737" y="389"/>
                    </a:cubicBezTo>
                    <a:lnTo>
                      <a:pt x="3718" y="398"/>
                    </a:lnTo>
                    <a:lnTo>
                      <a:pt x="3669" y="428"/>
                    </a:lnTo>
                    <a:lnTo>
                      <a:pt x="3650" y="437"/>
                    </a:lnTo>
                    <a:lnTo>
                      <a:pt x="3601" y="466"/>
                    </a:lnTo>
                    <a:cubicBezTo>
                      <a:pt x="3601" y="476"/>
                      <a:pt x="3591" y="476"/>
                      <a:pt x="3582" y="486"/>
                    </a:cubicBezTo>
                    <a:lnTo>
                      <a:pt x="3543" y="515"/>
                    </a:lnTo>
                    <a:lnTo>
                      <a:pt x="3514" y="534"/>
                    </a:lnTo>
                    <a:cubicBezTo>
                      <a:pt x="3494" y="544"/>
                      <a:pt x="3485" y="554"/>
                      <a:pt x="3475" y="563"/>
                    </a:cubicBezTo>
                    <a:lnTo>
                      <a:pt x="3446" y="573"/>
                    </a:lnTo>
                    <a:lnTo>
                      <a:pt x="3397" y="622"/>
                    </a:lnTo>
                    <a:lnTo>
                      <a:pt x="3388" y="622"/>
                    </a:lnTo>
                    <a:lnTo>
                      <a:pt x="3320" y="670"/>
                    </a:lnTo>
                    <a:lnTo>
                      <a:pt x="3300" y="690"/>
                    </a:lnTo>
                    <a:lnTo>
                      <a:pt x="3252" y="728"/>
                    </a:lnTo>
                    <a:lnTo>
                      <a:pt x="3232" y="748"/>
                    </a:lnTo>
                    <a:lnTo>
                      <a:pt x="3193" y="777"/>
                    </a:lnTo>
                    <a:lnTo>
                      <a:pt x="3164" y="796"/>
                    </a:lnTo>
                    <a:lnTo>
                      <a:pt x="3126" y="835"/>
                    </a:lnTo>
                    <a:lnTo>
                      <a:pt x="3106" y="855"/>
                    </a:lnTo>
                    <a:lnTo>
                      <a:pt x="3067" y="884"/>
                    </a:lnTo>
                    <a:lnTo>
                      <a:pt x="3038" y="903"/>
                    </a:lnTo>
                    <a:lnTo>
                      <a:pt x="2990" y="952"/>
                    </a:lnTo>
                    <a:lnTo>
                      <a:pt x="2980" y="961"/>
                    </a:lnTo>
                    <a:lnTo>
                      <a:pt x="2922" y="1020"/>
                    </a:lnTo>
                    <a:lnTo>
                      <a:pt x="2902" y="1039"/>
                    </a:lnTo>
                    <a:lnTo>
                      <a:pt x="2863" y="1068"/>
                    </a:lnTo>
                    <a:lnTo>
                      <a:pt x="2863" y="1078"/>
                    </a:lnTo>
                    <a:lnTo>
                      <a:pt x="2796" y="1146"/>
                    </a:lnTo>
                    <a:lnTo>
                      <a:pt x="2786" y="1155"/>
                    </a:lnTo>
                    <a:lnTo>
                      <a:pt x="2728" y="1223"/>
                    </a:lnTo>
                    <a:lnTo>
                      <a:pt x="2698" y="1253"/>
                    </a:lnTo>
                    <a:lnTo>
                      <a:pt x="2650" y="1301"/>
                    </a:lnTo>
                    <a:lnTo>
                      <a:pt x="2631" y="1330"/>
                    </a:lnTo>
                    <a:cubicBezTo>
                      <a:pt x="2611" y="1350"/>
                      <a:pt x="2592" y="1359"/>
                      <a:pt x="2582" y="1379"/>
                    </a:cubicBezTo>
                    <a:lnTo>
                      <a:pt x="2563" y="1398"/>
                    </a:lnTo>
                    <a:cubicBezTo>
                      <a:pt x="2533" y="1437"/>
                      <a:pt x="2495" y="1476"/>
                      <a:pt x="2466" y="1524"/>
                    </a:cubicBezTo>
                    <a:lnTo>
                      <a:pt x="2446" y="1534"/>
                    </a:lnTo>
                    <a:lnTo>
                      <a:pt x="2349" y="1660"/>
                    </a:lnTo>
                    <a:lnTo>
                      <a:pt x="2339" y="1670"/>
                    </a:lnTo>
                    <a:lnTo>
                      <a:pt x="2339" y="1680"/>
                    </a:lnTo>
                    <a:lnTo>
                      <a:pt x="2252" y="1786"/>
                    </a:lnTo>
                    <a:lnTo>
                      <a:pt x="2242" y="1806"/>
                    </a:lnTo>
                    <a:lnTo>
                      <a:pt x="2155" y="1922"/>
                    </a:lnTo>
                    <a:cubicBezTo>
                      <a:pt x="2136" y="1951"/>
                      <a:pt x="2106" y="1990"/>
                      <a:pt x="2087" y="2029"/>
                    </a:cubicBezTo>
                    <a:lnTo>
                      <a:pt x="2068" y="2048"/>
                    </a:lnTo>
                    <a:cubicBezTo>
                      <a:pt x="2048" y="2087"/>
                      <a:pt x="2019" y="2116"/>
                      <a:pt x="2000" y="2155"/>
                    </a:cubicBezTo>
                    <a:lnTo>
                      <a:pt x="1990" y="2165"/>
                    </a:lnTo>
                    <a:lnTo>
                      <a:pt x="1932" y="2262"/>
                    </a:lnTo>
                    <a:lnTo>
                      <a:pt x="1922" y="2281"/>
                    </a:lnTo>
                    <a:lnTo>
                      <a:pt x="1854" y="2388"/>
                    </a:lnTo>
                    <a:lnTo>
                      <a:pt x="1854" y="2398"/>
                    </a:lnTo>
                    <a:lnTo>
                      <a:pt x="1844" y="2408"/>
                    </a:lnTo>
                    <a:cubicBezTo>
                      <a:pt x="1835" y="2437"/>
                      <a:pt x="1815" y="2466"/>
                      <a:pt x="1796" y="2495"/>
                    </a:cubicBezTo>
                    <a:cubicBezTo>
                      <a:pt x="1796" y="2505"/>
                      <a:pt x="1786" y="2514"/>
                      <a:pt x="1786" y="2524"/>
                    </a:cubicBezTo>
                    <a:lnTo>
                      <a:pt x="1728" y="2631"/>
                    </a:lnTo>
                    <a:cubicBezTo>
                      <a:pt x="1728" y="2631"/>
                      <a:pt x="1728" y="2631"/>
                      <a:pt x="1728" y="2641"/>
                    </a:cubicBezTo>
                    <a:lnTo>
                      <a:pt x="1679" y="2738"/>
                    </a:lnTo>
                    <a:lnTo>
                      <a:pt x="1660" y="2767"/>
                    </a:lnTo>
                    <a:lnTo>
                      <a:pt x="1611" y="2854"/>
                    </a:lnTo>
                    <a:lnTo>
                      <a:pt x="1611" y="2864"/>
                    </a:lnTo>
                    <a:cubicBezTo>
                      <a:pt x="1602" y="2903"/>
                      <a:pt x="1582" y="2941"/>
                      <a:pt x="1563" y="2971"/>
                    </a:cubicBezTo>
                    <a:lnTo>
                      <a:pt x="1553" y="3000"/>
                    </a:lnTo>
                    <a:lnTo>
                      <a:pt x="1514" y="3097"/>
                    </a:lnTo>
                    <a:lnTo>
                      <a:pt x="1505" y="3106"/>
                    </a:lnTo>
                    <a:lnTo>
                      <a:pt x="1505" y="3116"/>
                    </a:lnTo>
                    <a:cubicBezTo>
                      <a:pt x="1485" y="3155"/>
                      <a:pt x="1475" y="3184"/>
                      <a:pt x="1456" y="3223"/>
                    </a:cubicBezTo>
                    <a:lnTo>
                      <a:pt x="1446" y="3252"/>
                    </a:lnTo>
                    <a:lnTo>
                      <a:pt x="1408" y="3349"/>
                    </a:lnTo>
                    <a:lnTo>
                      <a:pt x="1408" y="3359"/>
                    </a:lnTo>
                    <a:lnTo>
                      <a:pt x="1408" y="3369"/>
                    </a:lnTo>
                    <a:cubicBezTo>
                      <a:pt x="1388" y="3407"/>
                      <a:pt x="1378" y="3446"/>
                      <a:pt x="1359" y="3495"/>
                    </a:cubicBezTo>
                    <a:lnTo>
                      <a:pt x="1349" y="3514"/>
                    </a:lnTo>
                    <a:cubicBezTo>
                      <a:pt x="1340" y="3553"/>
                      <a:pt x="1330" y="3582"/>
                      <a:pt x="1320" y="3621"/>
                    </a:cubicBezTo>
                    <a:cubicBezTo>
                      <a:pt x="1320" y="3621"/>
                      <a:pt x="1320" y="3631"/>
                      <a:pt x="1320" y="3631"/>
                    </a:cubicBezTo>
                    <a:cubicBezTo>
                      <a:pt x="1301" y="3679"/>
                      <a:pt x="1291" y="3718"/>
                      <a:pt x="1281" y="3757"/>
                    </a:cubicBezTo>
                    <a:cubicBezTo>
                      <a:pt x="1272" y="3766"/>
                      <a:pt x="1272" y="3766"/>
                      <a:pt x="1272" y="3776"/>
                    </a:cubicBezTo>
                    <a:cubicBezTo>
                      <a:pt x="1252" y="3825"/>
                      <a:pt x="1243" y="3864"/>
                      <a:pt x="1233" y="3902"/>
                    </a:cubicBezTo>
                    <a:cubicBezTo>
                      <a:pt x="1233" y="3922"/>
                      <a:pt x="1223" y="3931"/>
                      <a:pt x="1223" y="3951"/>
                    </a:cubicBezTo>
                    <a:lnTo>
                      <a:pt x="1213" y="3980"/>
                    </a:lnTo>
                    <a:cubicBezTo>
                      <a:pt x="1204" y="3999"/>
                      <a:pt x="1194" y="4029"/>
                      <a:pt x="1194" y="4048"/>
                    </a:cubicBezTo>
                    <a:lnTo>
                      <a:pt x="1194" y="4058"/>
                    </a:lnTo>
                    <a:cubicBezTo>
                      <a:pt x="1184" y="4087"/>
                      <a:pt x="1175" y="4116"/>
                      <a:pt x="1175" y="4145"/>
                    </a:cubicBezTo>
                    <a:lnTo>
                      <a:pt x="1175" y="4174"/>
                    </a:lnTo>
                    <a:lnTo>
                      <a:pt x="1165" y="4223"/>
                    </a:lnTo>
                    <a:cubicBezTo>
                      <a:pt x="1155" y="4252"/>
                      <a:pt x="1145" y="4281"/>
                      <a:pt x="1145" y="4320"/>
                    </a:cubicBezTo>
                    <a:cubicBezTo>
                      <a:pt x="1145" y="4320"/>
                      <a:pt x="1145" y="4320"/>
                      <a:pt x="1145" y="4329"/>
                    </a:cubicBezTo>
                    <a:lnTo>
                      <a:pt x="1126" y="4407"/>
                    </a:lnTo>
                    <a:lnTo>
                      <a:pt x="1126" y="4446"/>
                    </a:lnTo>
                    <a:cubicBezTo>
                      <a:pt x="1126" y="4456"/>
                      <a:pt x="1116" y="4485"/>
                      <a:pt x="1116" y="4504"/>
                    </a:cubicBezTo>
                    <a:cubicBezTo>
                      <a:pt x="1116" y="4524"/>
                      <a:pt x="1116" y="4524"/>
                      <a:pt x="1116" y="4543"/>
                    </a:cubicBezTo>
                    <a:lnTo>
                      <a:pt x="1107" y="4601"/>
                    </a:lnTo>
                    <a:lnTo>
                      <a:pt x="1107" y="4621"/>
                    </a:lnTo>
                    <a:cubicBezTo>
                      <a:pt x="1107" y="4621"/>
                      <a:pt x="1107" y="4630"/>
                      <a:pt x="1107" y="4630"/>
                    </a:cubicBezTo>
                    <a:cubicBezTo>
                      <a:pt x="1107" y="4659"/>
                      <a:pt x="1097" y="4689"/>
                      <a:pt x="1097" y="4718"/>
                    </a:cubicBezTo>
                    <a:lnTo>
                      <a:pt x="1097" y="4737"/>
                    </a:lnTo>
                    <a:cubicBezTo>
                      <a:pt x="1097" y="4776"/>
                      <a:pt x="1087" y="4805"/>
                      <a:pt x="1087" y="4844"/>
                    </a:cubicBezTo>
                    <a:lnTo>
                      <a:pt x="1087" y="4863"/>
                    </a:lnTo>
                    <a:lnTo>
                      <a:pt x="1087" y="4951"/>
                    </a:lnTo>
                    <a:lnTo>
                      <a:pt x="1087" y="4980"/>
                    </a:lnTo>
                    <a:lnTo>
                      <a:pt x="1087" y="5077"/>
                    </a:lnTo>
                    <a:lnTo>
                      <a:pt x="1029" y="5135"/>
                    </a:lnTo>
                    <a:cubicBezTo>
                      <a:pt x="1010" y="5154"/>
                      <a:pt x="980" y="5174"/>
                      <a:pt x="961" y="5203"/>
                    </a:cubicBezTo>
                    <a:lnTo>
                      <a:pt x="942" y="5222"/>
                    </a:lnTo>
                    <a:cubicBezTo>
                      <a:pt x="922" y="5252"/>
                      <a:pt x="893" y="5271"/>
                      <a:pt x="874" y="5300"/>
                    </a:cubicBezTo>
                    <a:lnTo>
                      <a:pt x="874" y="5310"/>
                    </a:lnTo>
                    <a:cubicBezTo>
                      <a:pt x="854" y="5329"/>
                      <a:pt x="835" y="5349"/>
                      <a:pt x="825" y="5368"/>
                    </a:cubicBezTo>
                    <a:cubicBezTo>
                      <a:pt x="806" y="5387"/>
                      <a:pt x="806" y="5378"/>
                      <a:pt x="806" y="5387"/>
                    </a:cubicBezTo>
                    <a:lnTo>
                      <a:pt x="767" y="5436"/>
                    </a:lnTo>
                    <a:lnTo>
                      <a:pt x="757" y="5446"/>
                    </a:lnTo>
                    <a:lnTo>
                      <a:pt x="748" y="5465"/>
                    </a:lnTo>
                    <a:lnTo>
                      <a:pt x="718" y="5494"/>
                    </a:lnTo>
                    <a:lnTo>
                      <a:pt x="699" y="5533"/>
                    </a:lnTo>
                    <a:lnTo>
                      <a:pt x="670" y="5562"/>
                    </a:lnTo>
                    <a:lnTo>
                      <a:pt x="660" y="5582"/>
                    </a:lnTo>
                    <a:lnTo>
                      <a:pt x="544" y="5601"/>
                    </a:lnTo>
                    <a:lnTo>
                      <a:pt x="515" y="5630"/>
                    </a:lnTo>
                    <a:lnTo>
                      <a:pt x="495" y="5659"/>
                    </a:lnTo>
                    <a:cubicBezTo>
                      <a:pt x="485" y="5669"/>
                      <a:pt x="485" y="5679"/>
                      <a:pt x="476" y="5688"/>
                    </a:cubicBezTo>
                    <a:cubicBezTo>
                      <a:pt x="476" y="5698"/>
                      <a:pt x="466" y="5698"/>
                      <a:pt x="466" y="5708"/>
                    </a:cubicBezTo>
                    <a:lnTo>
                      <a:pt x="447" y="5727"/>
                    </a:lnTo>
                    <a:cubicBezTo>
                      <a:pt x="447" y="5737"/>
                      <a:pt x="437" y="5747"/>
                      <a:pt x="437" y="5756"/>
                    </a:cubicBezTo>
                    <a:lnTo>
                      <a:pt x="408" y="5795"/>
                    </a:lnTo>
                    <a:lnTo>
                      <a:pt x="398" y="5824"/>
                    </a:lnTo>
                    <a:lnTo>
                      <a:pt x="359" y="5882"/>
                    </a:lnTo>
                    <a:lnTo>
                      <a:pt x="330" y="5941"/>
                    </a:lnTo>
                    <a:lnTo>
                      <a:pt x="320" y="5960"/>
                    </a:lnTo>
                    <a:cubicBezTo>
                      <a:pt x="311" y="5980"/>
                      <a:pt x="301" y="5989"/>
                      <a:pt x="291" y="6009"/>
                    </a:cubicBezTo>
                    <a:lnTo>
                      <a:pt x="282" y="6038"/>
                    </a:lnTo>
                    <a:cubicBezTo>
                      <a:pt x="282" y="6047"/>
                      <a:pt x="272" y="6047"/>
                      <a:pt x="272" y="6057"/>
                    </a:cubicBezTo>
                    <a:lnTo>
                      <a:pt x="262" y="6077"/>
                    </a:lnTo>
                    <a:cubicBezTo>
                      <a:pt x="262" y="6086"/>
                      <a:pt x="252" y="6096"/>
                      <a:pt x="252" y="6106"/>
                    </a:cubicBezTo>
                    <a:cubicBezTo>
                      <a:pt x="243" y="6115"/>
                      <a:pt x="233" y="6135"/>
                      <a:pt x="233" y="6145"/>
                    </a:cubicBezTo>
                    <a:cubicBezTo>
                      <a:pt x="223" y="6154"/>
                      <a:pt x="223" y="6164"/>
                      <a:pt x="214" y="6174"/>
                    </a:cubicBezTo>
                    <a:cubicBezTo>
                      <a:pt x="214" y="6183"/>
                      <a:pt x="214" y="6183"/>
                      <a:pt x="214" y="6193"/>
                    </a:cubicBezTo>
                    <a:cubicBezTo>
                      <a:pt x="204" y="6203"/>
                      <a:pt x="204" y="6203"/>
                      <a:pt x="194" y="6212"/>
                    </a:cubicBezTo>
                    <a:cubicBezTo>
                      <a:pt x="194" y="6222"/>
                      <a:pt x="194" y="6232"/>
                      <a:pt x="185" y="6242"/>
                    </a:cubicBezTo>
                    <a:lnTo>
                      <a:pt x="165" y="6290"/>
                    </a:lnTo>
                    <a:cubicBezTo>
                      <a:pt x="165" y="6300"/>
                      <a:pt x="165" y="6310"/>
                      <a:pt x="155" y="6319"/>
                    </a:cubicBezTo>
                    <a:cubicBezTo>
                      <a:pt x="155" y="6339"/>
                      <a:pt x="146" y="6348"/>
                      <a:pt x="146" y="6358"/>
                    </a:cubicBezTo>
                    <a:cubicBezTo>
                      <a:pt x="146" y="6368"/>
                      <a:pt x="136" y="6377"/>
                      <a:pt x="136" y="6387"/>
                    </a:cubicBezTo>
                    <a:cubicBezTo>
                      <a:pt x="136" y="6397"/>
                      <a:pt x="117" y="6426"/>
                      <a:pt x="107" y="6455"/>
                    </a:cubicBezTo>
                    <a:cubicBezTo>
                      <a:pt x="117" y="6455"/>
                      <a:pt x="117" y="6455"/>
                      <a:pt x="107" y="6465"/>
                    </a:cubicBezTo>
                    <a:lnTo>
                      <a:pt x="97" y="6494"/>
                    </a:lnTo>
                    <a:cubicBezTo>
                      <a:pt x="97" y="6504"/>
                      <a:pt x="87" y="6523"/>
                      <a:pt x="87" y="6533"/>
                    </a:cubicBezTo>
                    <a:cubicBezTo>
                      <a:pt x="78" y="6552"/>
                      <a:pt x="78" y="6562"/>
                      <a:pt x="78" y="6572"/>
                    </a:cubicBezTo>
                    <a:cubicBezTo>
                      <a:pt x="78" y="6581"/>
                      <a:pt x="68" y="6601"/>
                      <a:pt x="68" y="6610"/>
                    </a:cubicBezTo>
                    <a:cubicBezTo>
                      <a:pt x="68" y="6610"/>
                      <a:pt x="68" y="6610"/>
                      <a:pt x="68" y="6620"/>
                    </a:cubicBezTo>
                    <a:lnTo>
                      <a:pt x="49" y="6688"/>
                    </a:lnTo>
                    <a:cubicBezTo>
                      <a:pt x="49" y="6698"/>
                      <a:pt x="49" y="6708"/>
                      <a:pt x="49" y="6717"/>
                    </a:cubicBezTo>
                    <a:cubicBezTo>
                      <a:pt x="49" y="6737"/>
                      <a:pt x="39" y="6756"/>
                      <a:pt x="39" y="6766"/>
                    </a:cubicBezTo>
                    <a:cubicBezTo>
                      <a:pt x="34" y="6775"/>
                      <a:pt x="34" y="6778"/>
                      <a:pt x="35" y="6778"/>
                    </a:cubicBezTo>
                    <a:cubicBezTo>
                      <a:pt x="37" y="6778"/>
                      <a:pt x="39" y="6775"/>
                      <a:pt x="39" y="6775"/>
                    </a:cubicBezTo>
                    <a:lnTo>
                      <a:pt x="39" y="6775"/>
                    </a:lnTo>
                    <a:lnTo>
                      <a:pt x="20" y="6834"/>
                    </a:lnTo>
                    <a:lnTo>
                      <a:pt x="10" y="6902"/>
                    </a:lnTo>
                    <a:lnTo>
                      <a:pt x="10" y="6921"/>
                    </a:lnTo>
                    <a:cubicBezTo>
                      <a:pt x="10" y="6921"/>
                      <a:pt x="10" y="6960"/>
                      <a:pt x="0" y="6970"/>
                    </a:cubicBezTo>
                    <a:cubicBezTo>
                      <a:pt x="0" y="6979"/>
                      <a:pt x="0" y="6982"/>
                      <a:pt x="0" y="6982"/>
                    </a:cubicBezTo>
                    <a:lnTo>
                      <a:pt x="0" y="7018"/>
                    </a:lnTo>
                    <a:lnTo>
                      <a:pt x="0" y="7057"/>
                    </a:lnTo>
                    <a:lnTo>
                      <a:pt x="0" y="7096"/>
                    </a:lnTo>
                    <a:lnTo>
                      <a:pt x="0" y="7125"/>
                    </a:lnTo>
                    <a:lnTo>
                      <a:pt x="0" y="7173"/>
                    </a:lnTo>
                    <a:lnTo>
                      <a:pt x="0" y="7203"/>
                    </a:lnTo>
                    <a:lnTo>
                      <a:pt x="0" y="7270"/>
                    </a:lnTo>
                    <a:cubicBezTo>
                      <a:pt x="0" y="7736"/>
                      <a:pt x="175" y="8057"/>
                      <a:pt x="437" y="8212"/>
                    </a:cubicBezTo>
                    <a:lnTo>
                      <a:pt x="1835" y="9027"/>
                    </a:lnTo>
                    <a:cubicBezTo>
                      <a:pt x="1573" y="8872"/>
                      <a:pt x="1408" y="8542"/>
                      <a:pt x="1408" y="8086"/>
                    </a:cubicBezTo>
                    <a:lnTo>
                      <a:pt x="1408" y="8008"/>
                    </a:lnTo>
                    <a:lnTo>
                      <a:pt x="1408" y="7989"/>
                    </a:lnTo>
                    <a:lnTo>
                      <a:pt x="1408" y="7940"/>
                    </a:lnTo>
                    <a:cubicBezTo>
                      <a:pt x="1408" y="7931"/>
                      <a:pt x="1408" y="7921"/>
                      <a:pt x="1408" y="7911"/>
                    </a:cubicBezTo>
                    <a:lnTo>
                      <a:pt x="1408" y="7863"/>
                    </a:lnTo>
                    <a:lnTo>
                      <a:pt x="1408" y="7833"/>
                    </a:lnTo>
                    <a:lnTo>
                      <a:pt x="1408" y="7795"/>
                    </a:lnTo>
                    <a:cubicBezTo>
                      <a:pt x="1408" y="7795"/>
                      <a:pt x="1408" y="7785"/>
                      <a:pt x="1408" y="7785"/>
                    </a:cubicBezTo>
                    <a:cubicBezTo>
                      <a:pt x="1408" y="7765"/>
                      <a:pt x="1408" y="7746"/>
                      <a:pt x="1417" y="7727"/>
                    </a:cubicBezTo>
                    <a:lnTo>
                      <a:pt x="1417" y="7707"/>
                    </a:lnTo>
                    <a:cubicBezTo>
                      <a:pt x="1417" y="7688"/>
                      <a:pt x="1417" y="7668"/>
                      <a:pt x="1427" y="7649"/>
                    </a:cubicBezTo>
                    <a:cubicBezTo>
                      <a:pt x="1427" y="7630"/>
                      <a:pt x="1437" y="7600"/>
                      <a:pt x="1437" y="7581"/>
                    </a:cubicBezTo>
                    <a:cubicBezTo>
                      <a:pt x="1446" y="7562"/>
                      <a:pt x="1446" y="7552"/>
                      <a:pt x="1446" y="7533"/>
                    </a:cubicBezTo>
                    <a:cubicBezTo>
                      <a:pt x="1446" y="7523"/>
                      <a:pt x="1446" y="7513"/>
                      <a:pt x="1446" y="7503"/>
                    </a:cubicBezTo>
                    <a:cubicBezTo>
                      <a:pt x="1456" y="7484"/>
                      <a:pt x="1466" y="7455"/>
                      <a:pt x="1466" y="7435"/>
                    </a:cubicBezTo>
                    <a:cubicBezTo>
                      <a:pt x="1466" y="7426"/>
                      <a:pt x="1466" y="7426"/>
                      <a:pt x="1466" y="7426"/>
                    </a:cubicBezTo>
                    <a:cubicBezTo>
                      <a:pt x="1475" y="7406"/>
                      <a:pt x="1475" y="7397"/>
                      <a:pt x="1485" y="7377"/>
                    </a:cubicBezTo>
                    <a:cubicBezTo>
                      <a:pt x="1485" y="7368"/>
                      <a:pt x="1485" y="7358"/>
                      <a:pt x="1495" y="7348"/>
                    </a:cubicBezTo>
                    <a:cubicBezTo>
                      <a:pt x="1495" y="7338"/>
                      <a:pt x="1495" y="7319"/>
                      <a:pt x="1505" y="7309"/>
                    </a:cubicBezTo>
                    <a:cubicBezTo>
                      <a:pt x="1505" y="7290"/>
                      <a:pt x="1514" y="7280"/>
                      <a:pt x="1514" y="7270"/>
                    </a:cubicBezTo>
                    <a:lnTo>
                      <a:pt x="1514" y="7261"/>
                    </a:lnTo>
                    <a:lnTo>
                      <a:pt x="1534" y="7203"/>
                    </a:lnTo>
                    <a:cubicBezTo>
                      <a:pt x="1534" y="7193"/>
                      <a:pt x="1543" y="7183"/>
                      <a:pt x="1543" y="7173"/>
                    </a:cubicBezTo>
                    <a:lnTo>
                      <a:pt x="1563" y="7125"/>
                    </a:lnTo>
                    <a:lnTo>
                      <a:pt x="1573" y="7105"/>
                    </a:lnTo>
                    <a:lnTo>
                      <a:pt x="1592" y="7057"/>
                    </a:lnTo>
                    <a:lnTo>
                      <a:pt x="1602" y="7028"/>
                    </a:lnTo>
                    <a:cubicBezTo>
                      <a:pt x="1602" y="7018"/>
                      <a:pt x="1611" y="6999"/>
                      <a:pt x="1621" y="6989"/>
                    </a:cubicBezTo>
                    <a:cubicBezTo>
                      <a:pt x="1621" y="6979"/>
                      <a:pt x="1631" y="6970"/>
                      <a:pt x="1631" y="6960"/>
                    </a:cubicBezTo>
                    <a:cubicBezTo>
                      <a:pt x="1631" y="6950"/>
                      <a:pt x="1631" y="6940"/>
                      <a:pt x="1631" y="6931"/>
                    </a:cubicBezTo>
                    <a:cubicBezTo>
                      <a:pt x="1631" y="6921"/>
                      <a:pt x="1640" y="6911"/>
                      <a:pt x="1640" y="6902"/>
                    </a:cubicBezTo>
                    <a:cubicBezTo>
                      <a:pt x="1650" y="6892"/>
                      <a:pt x="1660" y="6873"/>
                      <a:pt x="1660" y="6863"/>
                    </a:cubicBezTo>
                    <a:lnTo>
                      <a:pt x="1679" y="6834"/>
                    </a:lnTo>
                    <a:lnTo>
                      <a:pt x="1699" y="6785"/>
                    </a:lnTo>
                    <a:lnTo>
                      <a:pt x="1708" y="6766"/>
                    </a:lnTo>
                    <a:lnTo>
                      <a:pt x="1747" y="6698"/>
                    </a:lnTo>
                    <a:cubicBezTo>
                      <a:pt x="1757" y="6669"/>
                      <a:pt x="1776" y="6649"/>
                      <a:pt x="1786" y="6630"/>
                    </a:cubicBezTo>
                    <a:lnTo>
                      <a:pt x="1796" y="6610"/>
                    </a:lnTo>
                    <a:lnTo>
                      <a:pt x="1825" y="6572"/>
                    </a:lnTo>
                    <a:lnTo>
                      <a:pt x="1844" y="6542"/>
                    </a:lnTo>
                    <a:cubicBezTo>
                      <a:pt x="1844" y="6523"/>
                      <a:pt x="1854" y="6513"/>
                      <a:pt x="1864" y="6504"/>
                    </a:cubicBezTo>
                    <a:cubicBezTo>
                      <a:pt x="1873" y="6484"/>
                      <a:pt x="1873" y="6484"/>
                      <a:pt x="1883" y="6475"/>
                    </a:cubicBezTo>
                    <a:lnTo>
                      <a:pt x="1912" y="6436"/>
                    </a:lnTo>
                    <a:lnTo>
                      <a:pt x="1932" y="6407"/>
                    </a:lnTo>
                    <a:lnTo>
                      <a:pt x="1951" y="6368"/>
                    </a:lnTo>
                    <a:lnTo>
                      <a:pt x="1980" y="6339"/>
                    </a:lnTo>
                    <a:lnTo>
                      <a:pt x="2000" y="6310"/>
                    </a:lnTo>
                    <a:lnTo>
                      <a:pt x="2029" y="6271"/>
                    </a:lnTo>
                    <a:lnTo>
                      <a:pt x="2048" y="6242"/>
                    </a:lnTo>
                    <a:cubicBezTo>
                      <a:pt x="2058" y="6232"/>
                      <a:pt x="2077" y="6212"/>
                      <a:pt x="2087" y="6193"/>
                    </a:cubicBezTo>
                    <a:lnTo>
                      <a:pt x="2106" y="6174"/>
                    </a:lnTo>
                    <a:lnTo>
                      <a:pt x="2155" y="6115"/>
                    </a:lnTo>
                    <a:lnTo>
                      <a:pt x="2165" y="6106"/>
                    </a:lnTo>
                    <a:lnTo>
                      <a:pt x="2233" y="6028"/>
                    </a:lnTo>
                    <a:lnTo>
                      <a:pt x="2252" y="6009"/>
                    </a:lnTo>
                    <a:lnTo>
                      <a:pt x="2320" y="5941"/>
                    </a:lnTo>
                    <a:lnTo>
                      <a:pt x="2378" y="5882"/>
                    </a:lnTo>
                    <a:lnTo>
                      <a:pt x="2378" y="5785"/>
                    </a:lnTo>
                    <a:cubicBezTo>
                      <a:pt x="2378" y="5776"/>
                      <a:pt x="2378" y="5766"/>
                      <a:pt x="2378" y="5756"/>
                    </a:cubicBezTo>
                    <a:lnTo>
                      <a:pt x="2378" y="5679"/>
                    </a:lnTo>
                    <a:lnTo>
                      <a:pt x="2378" y="5650"/>
                    </a:lnTo>
                    <a:cubicBezTo>
                      <a:pt x="2378" y="5611"/>
                      <a:pt x="2378" y="5582"/>
                      <a:pt x="2378" y="5543"/>
                    </a:cubicBezTo>
                    <a:cubicBezTo>
                      <a:pt x="2378" y="5543"/>
                      <a:pt x="2378" y="5533"/>
                      <a:pt x="2378" y="5523"/>
                    </a:cubicBezTo>
                    <a:cubicBezTo>
                      <a:pt x="2378" y="5494"/>
                      <a:pt x="2388" y="5465"/>
                      <a:pt x="2388" y="5436"/>
                    </a:cubicBezTo>
                    <a:cubicBezTo>
                      <a:pt x="2388" y="5426"/>
                      <a:pt x="2388" y="5417"/>
                      <a:pt x="2388" y="5407"/>
                    </a:cubicBezTo>
                    <a:cubicBezTo>
                      <a:pt x="2388" y="5387"/>
                      <a:pt x="2388" y="5368"/>
                      <a:pt x="2398" y="5349"/>
                    </a:cubicBezTo>
                    <a:cubicBezTo>
                      <a:pt x="2407" y="5329"/>
                      <a:pt x="2398" y="5319"/>
                      <a:pt x="2398" y="5310"/>
                    </a:cubicBezTo>
                    <a:cubicBezTo>
                      <a:pt x="2398" y="5300"/>
                      <a:pt x="2398" y="5271"/>
                      <a:pt x="2407" y="5252"/>
                    </a:cubicBezTo>
                    <a:cubicBezTo>
                      <a:pt x="2417" y="5232"/>
                      <a:pt x="2407" y="5232"/>
                      <a:pt x="2407" y="5213"/>
                    </a:cubicBezTo>
                    <a:cubicBezTo>
                      <a:pt x="2407" y="5203"/>
                      <a:pt x="2417" y="5164"/>
                      <a:pt x="2427" y="5135"/>
                    </a:cubicBezTo>
                    <a:cubicBezTo>
                      <a:pt x="2427" y="5135"/>
                      <a:pt x="2427" y="5125"/>
                      <a:pt x="2427" y="5125"/>
                    </a:cubicBezTo>
                    <a:lnTo>
                      <a:pt x="2446" y="5028"/>
                    </a:lnTo>
                    <a:cubicBezTo>
                      <a:pt x="2446" y="5009"/>
                      <a:pt x="2456" y="4989"/>
                      <a:pt x="2456" y="4970"/>
                    </a:cubicBezTo>
                    <a:cubicBezTo>
                      <a:pt x="2466" y="4951"/>
                      <a:pt x="2456" y="4960"/>
                      <a:pt x="2456" y="4951"/>
                    </a:cubicBezTo>
                    <a:cubicBezTo>
                      <a:pt x="2466" y="4922"/>
                      <a:pt x="2466" y="4892"/>
                      <a:pt x="2475" y="4863"/>
                    </a:cubicBezTo>
                    <a:cubicBezTo>
                      <a:pt x="2475" y="4863"/>
                      <a:pt x="2475" y="4854"/>
                      <a:pt x="2475" y="4854"/>
                    </a:cubicBezTo>
                    <a:lnTo>
                      <a:pt x="2495" y="4776"/>
                    </a:lnTo>
                    <a:cubicBezTo>
                      <a:pt x="2495" y="4766"/>
                      <a:pt x="2504" y="4757"/>
                      <a:pt x="2504" y="4747"/>
                    </a:cubicBezTo>
                    <a:cubicBezTo>
                      <a:pt x="2504" y="4737"/>
                      <a:pt x="2514" y="4718"/>
                      <a:pt x="2514" y="4698"/>
                    </a:cubicBezTo>
                    <a:lnTo>
                      <a:pt x="2553" y="4582"/>
                    </a:lnTo>
                    <a:cubicBezTo>
                      <a:pt x="2553" y="4572"/>
                      <a:pt x="2553" y="4562"/>
                      <a:pt x="2563" y="4553"/>
                    </a:cubicBezTo>
                    <a:lnTo>
                      <a:pt x="2601" y="4427"/>
                    </a:lnTo>
                    <a:lnTo>
                      <a:pt x="2611" y="4407"/>
                    </a:lnTo>
                    <a:cubicBezTo>
                      <a:pt x="2621" y="4378"/>
                      <a:pt x="2631" y="4339"/>
                      <a:pt x="2640" y="4310"/>
                    </a:cubicBezTo>
                    <a:cubicBezTo>
                      <a:pt x="2650" y="4300"/>
                      <a:pt x="2650" y="4291"/>
                      <a:pt x="2650" y="4281"/>
                    </a:cubicBezTo>
                    <a:cubicBezTo>
                      <a:pt x="2669" y="4242"/>
                      <a:pt x="2679" y="4203"/>
                      <a:pt x="2698" y="4164"/>
                    </a:cubicBezTo>
                    <a:cubicBezTo>
                      <a:pt x="2698" y="4155"/>
                      <a:pt x="2698" y="4145"/>
                      <a:pt x="2708" y="4135"/>
                    </a:cubicBezTo>
                    <a:cubicBezTo>
                      <a:pt x="2718" y="4106"/>
                      <a:pt x="2728" y="4077"/>
                      <a:pt x="2747" y="4048"/>
                    </a:cubicBezTo>
                    <a:cubicBezTo>
                      <a:pt x="2747" y="4038"/>
                      <a:pt x="2747" y="4029"/>
                      <a:pt x="2757" y="4019"/>
                    </a:cubicBezTo>
                    <a:lnTo>
                      <a:pt x="2844" y="3902"/>
                    </a:lnTo>
                    <a:lnTo>
                      <a:pt x="2854" y="3873"/>
                    </a:lnTo>
                    <a:cubicBezTo>
                      <a:pt x="2863" y="3844"/>
                      <a:pt x="2883" y="3815"/>
                      <a:pt x="2893" y="3786"/>
                    </a:cubicBezTo>
                    <a:cubicBezTo>
                      <a:pt x="2893" y="3776"/>
                      <a:pt x="2902" y="3766"/>
                      <a:pt x="2902" y="3757"/>
                    </a:cubicBezTo>
                    <a:lnTo>
                      <a:pt x="2970" y="3660"/>
                    </a:lnTo>
                    <a:lnTo>
                      <a:pt x="2970" y="3640"/>
                    </a:lnTo>
                    <a:cubicBezTo>
                      <a:pt x="2980" y="3611"/>
                      <a:pt x="2999" y="3582"/>
                      <a:pt x="3009" y="3543"/>
                    </a:cubicBezTo>
                    <a:lnTo>
                      <a:pt x="3028" y="3514"/>
                    </a:lnTo>
                    <a:lnTo>
                      <a:pt x="3077" y="3427"/>
                    </a:lnTo>
                    <a:lnTo>
                      <a:pt x="3077" y="3407"/>
                    </a:lnTo>
                    <a:lnTo>
                      <a:pt x="3135" y="3310"/>
                    </a:lnTo>
                    <a:lnTo>
                      <a:pt x="3155" y="3281"/>
                    </a:lnTo>
                    <a:cubicBezTo>
                      <a:pt x="3164" y="3252"/>
                      <a:pt x="3184" y="3223"/>
                      <a:pt x="3203" y="3194"/>
                    </a:cubicBezTo>
                    <a:lnTo>
                      <a:pt x="3213" y="3174"/>
                    </a:lnTo>
                    <a:cubicBezTo>
                      <a:pt x="3232" y="3136"/>
                      <a:pt x="3252" y="3106"/>
                      <a:pt x="3271" y="3068"/>
                    </a:cubicBezTo>
                    <a:lnTo>
                      <a:pt x="3291" y="3039"/>
                    </a:lnTo>
                    <a:lnTo>
                      <a:pt x="3349" y="2951"/>
                    </a:lnTo>
                    <a:lnTo>
                      <a:pt x="3358" y="2932"/>
                    </a:lnTo>
                    <a:cubicBezTo>
                      <a:pt x="3378" y="2893"/>
                      <a:pt x="3407" y="2864"/>
                      <a:pt x="3426" y="2825"/>
                    </a:cubicBezTo>
                    <a:lnTo>
                      <a:pt x="3446" y="2806"/>
                    </a:lnTo>
                    <a:lnTo>
                      <a:pt x="3514" y="2699"/>
                    </a:lnTo>
                    <a:lnTo>
                      <a:pt x="3514" y="2689"/>
                    </a:lnTo>
                    <a:lnTo>
                      <a:pt x="3601" y="2582"/>
                    </a:lnTo>
                    <a:lnTo>
                      <a:pt x="3611" y="2553"/>
                    </a:lnTo>
                    <a:cubicBezTo>
                      <a:pt x="3640" y="2524"/>
                      <a:pt x="3669" y="2485"/>
                      <a:pt x="3698" y="2446"/>
                    </a:cubicBezTo>
                    <a:lnTo>
                      <a:pt x="3708" y="2427"/>
                    </a:lnTo>
                    <a:cubicBezTo>
                      <a:pt x="3737" y="2388"/>
                      <a:pt x="3776" y="2349"/>
                      <a:pt x="3805" y="2311"/>
                    </a:cubicBezTo>
                    <a:lnTo>
                      <a:pt x="3824" y="2291"/>
                    </a:lnTo>
                    <a:cubicBezTo>
                      <a:pt x="3854" y="2252"/>
                      <a:pt x="3883" y="2213"/>
                      <a:pt x="3921" y="2175"/>
                    </a:cubicBezTo>
                    <a:lnTo>
                      <a:pt x="3941" y="2155"/>
                    </a:lnTo>
                    <a:lnTo>
                      <a:pt x="3989" y="2097"/>
                    </a:lnTo>
                    <a:cubicBezTo>
                      <a:pt x="3999" y="2087"/>
                      <a:pt x="4009" y="2078"/>
                      <a:pt x="4019" y="2068"/>
                    </a:cubicBezTo>
                    <a:cubicBezTo>
                      <a:pt x="4028" y="2058"/>
                      <a:pt x="4048" y="2029"/>
                      <a:pt x="4067" y="2019"/>
                    </a:cubicBezTo>
                    <a:lnTo>
                      <a:pt x="4086" y="1990"/>
                    </a:lnTo>
                    <a:cubicBezTo>
                      <a:pt x="4106" y="1971"/>
                      <a:pt x="4125" y="1951"/>
                      <a:pt x="4145" y="1922"/>
                    </a:cubicBezTo>
                    <a:lnTo>
                      <a:pt x="4154" y="1913"/>
                    </a:lnTo>
                    <a:lnTo>
                      <a:pt x="4232" y="1845"/>
                    </a:lnTo>
                    <a:lnTo>
                      <a:pt x="4271" y="1806"/>
                    </a:lnTo>
                    <a:lnTo>
                      <a:pt x="4290" y="1786"/>
                    </a:lnTo>
                    <a:lnTo>
                      <a:pt x="4349" y="1728"/>
                    </a:lnTo>
                    <a:lnTo>
                      <a:pt x="4358" y="1718"/>
                    </a:lnTo>
                    <a:lnTo>
                      <a:pt x="4407" y="1670"/>
                    </a:lnTo>
                    <a:lnTo>
                      <a:pt x="4436" y="1651"/>
                    </a:lnTo>
                    <a:lnTo>
                      <a:pt x="4475" y="1621"/>
                    </a:lnTo>
                    <a:lnTo>
                      <a:pt x="4494" y="1602"/>
                    </a:lnTo>
                    <a:lnTo>
                      <a:pt x="4533" y="1563"/>
                    </a:lnTo>
                    <a:lnTo>
                      <a:pt x="4562" y="1544"/>
                    </a:lnTo>
                    <a:lnTo>
                      <a:pt x="4601" y="1515"/>
                    </a:lnTo>
                    <a:lnTo>
                      <a:pt x="4620" y="1495"/>
                    </a:lnTo>
                    <a:lnTo>
                      <a:pt x="4669" y="1456"/>
                    </a:lnTo>
                    <a:lnTo>
                      <a:pt x="4688" y="1437"/>
                    </a:lnTo>
                    <a:lnTo>
                      <a:pt x="4756" y="1388"/>
                    </a:lnTo>
                    <a:lnTo>
                      <a:pt x="4766" y="1388"/>
                    </a:lnTo>
                    <a:lnTo>
                      <a:pt x="4814" y="1340"/>
                    </a:lnTo>
                    <a:lnTo>
                      <a:pt x="4844" y="1330"/>
                    </a:lnTo>
                    <a:lnTo>
                      <a:pt x="4882" y="1301"/>
                    </a:lnTo>
                    <a:lnTo>
                      <a:pt x="4912" y="1282"/>
                    </a:lnTo>
                    <a:lnTo>
                      <a:pt x="4950" y="1253"/>
                    </a:lnTo>
                    <a:lnTo>
                      <a:pt x="4979" y="1233"/>
                    </a:lnTo>
                    <a:lnTo>
                      <a:pt x="5018" y="1204"/>
                    </a:lnTo>
                    <a:lnTo>
                      <a:pt x="5038" y="1194"/>
                    </a:lnTo>
                    <a:lnTo>
                      <a:pt x="5086" y="1165"/>
                    </a:lnTo>
                    <a:lnTo>
                      <a:pt x="5106" y="1155"/>
                    </a:lnTo>
                    <a:lnTo>
                      <a:pt x="5174" y="1107"/>
                    </a:lnTo>
                    <a:lnTo>
                      <a:pt x="5242" y="1078"/>
                    </a:lnTo>
                    <a:lnTo>
                      <a:pt x="5261" y="1068"/>
                    </a:lnTo>
                    <a:lnTo>
                      <a:pt x="5309" y="1039"/>
                    </a:lnTo>
                    <a:lnTo>
                      <a:pt x="5319" y="1039"/>
                    </a:lnTo>
                    <a:lnTo>
                      <a:pt x="5387" y="1000"/>
                    </a:lnTo>
                    <a:lnTo>
                      <a:pt x="5407" y="990"/>
                    </a:lnTo>
                    <a:lnTo>
                      <a:pt x="5455" y="971"/>
                    </a:lnTo>
                    <a:lnTo>
                      <a:pt x="5465" y="971"/>
                    </a:lnTo>
                    <a:lnTo>
                      <a:pt x="5533" y="942"/>
                    </a:lnTo>
                    <a:lnTo>
                      <a:pt x="5542" y="942"/>
                    </a:lnTo>
                    <a:lnTo>
                      <a:pt x="5591" y="923"/>
                    </a:lnTo>
                    <a:lnTo>
                      <a:pt x="5639" y="903"/>
                    </a:lnTo>
                    <a:lnTo>
                      <a:pt x="5669" y="893"/>
                    </a:lnTo>
                    <a:lnTo>
                      <a:pt x="5727" y="874"/>
                    </a:lnTo>
                    <a:lnTo>
                      <a:pt x="5746" y="874"/>
                    </a:lnTo>
                    <a:lnTo>
                      <a:pt x="5814" y="845"/>
                    </a:lnTo>
                    <a:lnTo>
                      <a:pt x="5834" y="845"/>
                    </a:lnTo>
                    <a:lnTo>
                      <a:pt x="5892" y="825"/>
                    </a:lnTo>
                    <a:lnTo>
                      <a:pt x="5931" y="816"/>
                    </a:lnTo>
                    <a:lnTo>
                      <a:pt x="5960" y="816"/>
                    </a:lnTo>
                    <a:lnTo>
                      <a:pt x="5999" y="806"/>
                    </a:lnTo>
                    <a:lnTo>
                      <a:pt x="6086" y="806"/>
                    </a:lnTo>
                    <a:lnTo>
                      <a:pt x="6144" y="787"/>
                    </a:lnTo>
                    <a:lnTo>
                      <a:pt x="6639" y="787"/>
                    </a:lnTo>
                    <a:lnTo>
                      <a:pt x="6707" y="796"/>
                    </a:lnTo>
                    <a:lnTo>
                      <a:pt x="6727" y="796"/>
                    </a:lnTo>
                    <a:lnTo>
                      <a:pt x="6785" y="806"/>
                    </a:lnTo>
                    <a:lnTo>
                      <a:pt x="6804" y="806"/>
                    </a:lnTo>
                    <a:lnTo>
                      <a:pt x="6872" y="825"/>
                    </a:lnTo>
                    <a:lnTo>
                      <a:pt x="6921" y="835"/>
                    </a:lnTo>
                    <a:lnTo>
                      <a:pt x="6804" y="835"/>
                    </a:lnTo>
                    <a:lnTo>
                      <a:pt x="6746" y="855"/>
                    </a:lnTo>
                    <a:lnTo>
                      <a:pt x="6736" y="855"/>
                    </a:lnTo>
                    <a:lnTo>
                      <a:pt x="6668" y="864"/>
                    </a:lnTo>
                    <a:lnTo>
                      <a:pt x="6600" y="864"/>
                    </a:lnTo>
                    <a:lnTo>
                      <a:pt x="6532" y="884"/>
                    </a:lnTo>
                    <a:lnTo>
                      <a:pt x="6523" y="893"/>
                    </a:lnTo>
                    <a:lnTo>
                      <a:pt x="6455" y="913"/>
                    </a:lnTo>
                    <a:lnTo>
                      <a:pt x="7853" y="1728"/>
                    </a:lnTo>
                    <a:lnTo>
                      <a:pt x="7920" y="1699"/>
                    </a:lnTo>
                    <a:lnTo>
                      <a:pt x="7940" y="1699"/>
                    </a:lnTo>
                    <a:lnTo>
                      <a:pt x="7998" y="1680"/>
                    </a:lnTo>
                    <a:lnTo>
                      <a:pt x="8008" y="1680"/>
                    </a:lnTo>
                    <a:lnTo>
                      <a:pt x="8076" y="1660"/>
                    </a:lnTo>
                    <a:lnTo>
                      <a:pt x="8085" y="1660"/>
                    </a:lnTo>
                    <a:lnTo>
                      <a:pt x="8153" y="1651"/>
                    </a:lnTo>
                    <a:lnTo>
                      <a:pt x="8221" y="1641"/>
                    </a:lnTo>
                    <a:lnTo>
                      <a:pt x="8668" y="1641"/>
                    </a:lnTo>
                    <a:lnTo>
                      <a:pt x="8697" y="1651"/>
                    </a:lnTo>
                    <a:lnTo>
                      <a:pt x="8726" y="1660"/>
                    </a:lnTo>
                    <a:lnTo>
                      <a:pt x="8745" y="1670"/>
                    </a:lnTo>
                    <a:lnTo>
                      <a:pt x="8784" y="1680"/>
                    </a:lnTo>
                    <a:lnTo>
                      <a:pt x="8804" y="1680"/>
                    </a:lnTo>
                    <a:lnTo>
                      <a:pt x="8852" y="1709"/>
                    </a:lnTo>
                    <a:lnTo>
                      <a:pt x="8862" y="1709"/>
                    </a:lnTo>
                    <a:lnTo>
                      <a:pt x="8911" y="1728"/>
                    </a:lnTo>
                    <a:lnTo>
                      <a:pt x="7513" y="923"/>
                    </a:lnTo>
                    <a:lnTo>
                      <a:pt x="7503" y="923"/>
                    </a:lnTo>
                    <a:lnTo>
                      <a:pt x="7464" y="903"/>
                    </a:lnTo>
                    <a:lnTo>
                      <a:pt x="7455" y="903"/>
                    </a:lnTo>
                    <a:cubicBezTo>
                      <a:pt x="7435" y="903"/>
                      <a:pt x="7425" y="893"/>
                      <a:pt x="7406" y="884"/>
                    </a:cubicBezTo>
                    <a:lnTo>
                      <a:pt x="7396" y="884"/>
                    </a:lnTo>
                    <a:lnTo>
                      <a:pt x="7348" y="874"/>
                    </a:lnTo>
                    <a:lnTo>
                      <a:pt x="7328" y="874"/>
                    </a:lnTo>
                    <a:lnTo>
                      <a:pt x="7309" y="864"/>
                    </a:lnTo>
                    <a:lnTo>
                      <a:pt x="7270" y="864"/>
                    </a:lnTo>
                    <a:lnTo>
                      <a:pt x="7241" y="855"/>
                    </a:lnTo>
                    <a:lnTo>
                      <a:pt x="6998" y="855"/>
                    </a:lnTo>
                    <a:lnTo>
                      <a:pt x="5795" y="156"/>
                    </a:lnTo>
                    <a:lnTo>
                      <a:pt x="5775" y="146"/>
                    </a:lnTo>
                    <a:lnTo>
                      <a:pt x="5766" y="146"/>
                    </a:lnTo>
                    <a:lnTo>
                      <a:pt x="5717" y="117"/>
                    </a:lnTo>
                    <a:lnTo>
                      <a:pt x="5698" y="117"/>
                    </a:lnTo>
                    <a:lnTo>
                      <a:pt x="5639" y="88"/>
                    </a:lnTo>
                    <a:lnTo>
                      <a:pt x="5630" y="88"/>
                    </a:lnTo>
                    <a:lnTo>
                      <a:pt x="5572" y="59"/>
                    </a:lnTo>
                    <a:lnTo>
                      <a:pt x="5562" y="59"/>
                    </a:lnTo>
                    <a:lnTo>
                      <a:pt x="5494" y="39"/>
                    </a:lnTo>
                    <a:cubicBezTo>
                      <a:pt x="5474" y="30"/>
                      <a:pt x="5445" y="20"/>
                      <a:pt x="5426" y="20"/>
                    </a:cubicBezTo>
                    <a:lnTo>
                      <a:pt x="5407" y="20"/>
                    </a:lnTo>
                    <a:lnTo>
                      <a:pt x="5348" y="10"/>
                    </a:lnTo>
                    <a:lnTo>
                      <a:pt x="5339" y="10"/>
                    </a:lnTo>
                    <a:cubicBezTo>
                      <a:pt x="5309" y="0"/>
                      <a:pt x="5290" y="0"/>
                      <a:pt x="5261" y="0"/>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4" name="Google Shape;1254;p44"/>
              <p:cNvSpPr/>
              <p:nvPr/>
            </p:nvSpPr>
            <p:spPr>
              <a:xfrm>
                <a:off x="2493325" y="2200050"/>
                <a:ext cx="203125" cy="210725"/>
              </a:xfrm>
              <a:custGeom>
                <a:avLst/>
                <a:gdLst/>
                <a:ahLst/>
                <a:cxnLst/>
                <a:rect l="l" t="t" r="r" b="b"/>
                <a:pathLst>
                  <a:path w="8125" h="8429" extrusionOk="0">
                    <a:moveTo>
                      <a:pt x="5110" y="1"/>
                    </a:moveTo>
                    <a:cubicBezTo>
                      <a:pt x="4730" y="1"/>
                      <a:pt x="4300" y="125"/>
                      <a:pt x="3844" y="387"/>
                    </a:cubicBezTo>
                    <a:cubicBezTo>
                      <a:pt x="2320" y="1270"/>
                      <a:pt x="1078" y="3396"/>
                      <a:pt x="1039" y="5162"/>
                    </a:cubicBezTo>
                    <a:cubicBezTo>
                      <a:pt x="437" y="5716"/>
                      <a:pt x="1" y="6618"/>
                      <a:pt x="1" y="7376"/>
                    </a:cubicBezTo>
                    <a:cubicBezTo>
                      <a:pt x="7" y="8044"/>
                      <a:pt x="342" y="8429"/>
                      <a:pt x="828" y="8429"/>
                    </a:cubicBezTo>
                    <a:cubicBezTo>
                      <a:pt x="1026" y="8429"/>
                      <a:pt x="1249" y="8365"/>
                      <a:pt x="1486" y="8230"/>
                    </a:cubicBezTo>
                    <a:lnTo>
                      <a:pt x="3864" y="6851"/>
                    </a:lnTo>
                    <a:lnTo>
                      <a:pt x="6242" y="5483"/>
                    </a:lnTo>
                    <a:cubicBezTo>
                      <a:pt x="7280" y="4881"/>
                      <a:pt x="8125" y="3425"/>
                      <a:pt x="8125" y="2221"/>
                    </a:cubicBezTo>
                    <a:cubicBezTo>
                      <a:pt x="8117" y="1375"/>
                      <a:pt x="7692" y="887"/>
                      <a:pt x="7073" y="887"/>
                    </a:cubicBezTo>
                    <a:cubicBezTo>
                      <a:pt x="6897" y="887"/>
                      <a:pt x="6706" y="927"/>
                      <a:pt x="6504" y="1008"/>
                    </a:cubicBezTo>
                    <a:cubicBezTo>
                      <a:pt x="6259" y="360"/>
                      <a:pt x="5757" y="1"/>
                      <a:pt x="5110" y="1"/>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5" name="Google Shape;1255;p44"/>
              <p:cNvSpPr/>
              <p:nvPr/>
            </p:nvSpPr>
            <p:spPr>
              <a:xfrm>
                <a:off x="2260375" y="2322300"/>
                <a:ext cx="21875" cy="42725"/>
              </a:xfrm>
              <a:custGeom>
                <a:avLst/>
                <a:gdLst/>
                <a:ahLst/>
                <a:cxnLst/>
                <a:rect l="l" t="t" r="r" b="b"/>
                <a:pathLst>
                  <a:path w="875" h="1709" extrusionOk="0">
                    <a:moveTo>
                      <a:pt x="874" y="1"/>
                    </a:moveTo>
                    <a:lnTo>
                      <a:pt x="1" y="505"/>
                    </a:lnTo>
                    <a:lnTo>
                      <a:pt x="1" y="1709"/>
                    </a:lnTo>
                    <a:lnTo>
                      <a:pt x="874" y="1204"/>
                    </a:lnTo>
                    <a:lnTo>
                      <a:pt x="874"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6" name="Google Shape;1256;p44"/>
              <p:cNvSpPr/>
              <p:nvPr/>
            </p:nvSpPr>
            <p:spPr>
              <a:xfrm>
                <a:off x="1983025" y="2162150"/>
                <a:ext cx="299225" cy="172800"/>
              </a:xfrm>
              <a:custGeom>
                <a:avLst/>
                <a:gdLst/>
                <a:ahLst/>
                <a:cxnLst/>
                <a:rect l="l" t="t" r="r" b="b"/>
                <a:pathLst>
                  <a:path w="11969" h="6912" extrusionOk="0">
                    <a:moveTo>
                      <a:pt x="874" y="1"/>
                    </a:moveTo>
                    <a:lnTo>
                      <a:pt x="0" y="505"/>
                    </a:lnTo>
                    <a:lnTo>
                      <a:pt x="11095" y="6911"/>
                    </a:lnTo>
                    <a:lnTo>
                      <a:pt x="11968" y="6407"/>
                    </a:lnTo>
                    <a:lnTo>
                      <a:pt x="874"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7" name="Google Shape;1257;p44"/>
              <p:cNvSpPr/>
              <p:nvPr/>
            </p:nvSpPr>
            <p:spPr>
              <a:xfrm>
                <a:off x="1983025" y="1843300"/>
                <a:ext cx="22575" cy="331500"/>
              </a:xfrm>
              <a:custGeom>
                <a:avLst/>
                <a:gdLst/>
                <a:ahLst/>
                <a:cxnLst/>
                <a:rect l="l" t="t" r="r" b="b"/>
                <a:pathLst>
                  <a:path w="903" h="13260" extrusionOk="0">
                    <a:moveTo>
                      <a:pt x="903" y="0"/>
                    </a:moveTo>
                    <a:lnTo>
                      <a:pt x="39" y="505"/>
                    </a:lnTo>
                    <a:lnTo>
                      <a:pt x="0" y="13259"/>
                    </a:lnTo>
                    <a:lnTo>
                      <a:pt x="874" y="12755"/>
                    </a:lnTo>
                    <a:lnTo>
                      <a:pt x="903"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8" name="Google Shape;1258;p44"/>
              <p:cNvSpPr/>
              <p:nvPr/>
            </p:nvSpPr>
            <p:spPr>
              <a:xfrm>
                <a:off x="1957775" y="1828250"/>
                <a:ext cx="47825" cy="27700"/>
              </a:xfrm>
              <a:custGeom>
                <a:avLst/>
                <a:gdLst/>
                <a:ahLst/>
                <a:cxnLst/>
                <a:rect l="l" t="t" r="r" b="b"/>
                <a:pathLst>
                  <a:path w="1913" h="1108" extrusionOk="0">
                    <a:moveTo>
                      <a:pt x="865" y="1"/>
                    </a:moveTo>
                    <a:lnTo>
                      <a:pt x="1" y="505"/>
                    </a:lnTo>
                    <a:lnTo>
                      <a:pt x="1049" y="1107"/>
                    </a:lnTo>
                    <a:lnTo>
                      <a:pt x="1913" y="602"/>
                    </a:lnTo>
                    <a:lnTo>
                      <a:pt x="865"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9" name="Google Shape;1259;p44"/>
              <p:cNvSpPr/>
              <p:nvPr/>
            </p:nvSpPr>
            <p:spPr>
              <a:xfrm>
                <a:off x="1956800" y="1840875"/>
                <a:ext cx="303600" cy="524150"/>
              </a:xfrm>
              <a:custGeom>
                <a:avLst/>
                <a:gdLst/>
                <a:ahLst/>
                <a:cxnLst/>
                <a:rect l="l" t="t" r="r" b="b"/>
                <a:pathLst>
                  <a:path w="12144" h="20966" extrusionOk="0">
                    <a:moveTo>
                      <a:pt x="40" y="0"/>
                    </a:moveTo>
                    <a:lnTo>
                      <a:pt x="1" y="12745"/>
                    </a:lnTo>
                    <a:lnTo>
                      <a:pt x="1" y="13948"/>
                    </a:lnTo>
                    <a:lnTo>
                      <a:pt x="1049" y="14560"/>
                    </a:lnTo>
                    <a:lnTo>
                      <a:pt x="12144" y="20966"/>
                    </a:lnTo>
                    <a:lnTo>
                      <a:pt x="12144" y="19762"/>
                    </a:lnTo>
                    <a:lnTo>
                      <a:pt x="1049" y="13356"/>
                    </a:lnTo>
                    <a:lnTo>
                      <a:pt x="1088" y="602"/>
                    </a:lnTo>
                    <a:lnTo>
                      <a:pt x="4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0" name="Google Shape;1260;p44"/>
              <p:cNvSpPr/>
              <p:nvPr/>
            </p:nvSpPr>
            <p:spPr>
              <a:xfrm>
                <a:off x="1774575" y="1601125"/>
                <a:ext cx="414475" cy="443550"/>
              </a:xfrm>
              <a:custGeom>
                <a:avLst/>
                <a:gdLst/>
                <a:ahLst/>
                <a:cxnLst/>
                <a:rect l="l" t="t" r="r" b="b"/>
                <a:pathLst>
                  <a:path w="16579" h="17742" extrusionOk="0">
                    <a:moveTo>
                      <a:pt x="1" y="0"/>
                    </a:moveTo>
                    <a:lnTo>
                      <a:pt x="1" y="12939"/>
                    </a:lnTo>
                    <a:cubicBezTo>
                      <a:pt x="1" y="14172"/>
                      <a:pt x="816" y="15395"/>
                      <a:pt x="2446" y="16336"/>
                    </a:cubicBezTo>
                    <a:cubicBezTo>
                      <a:pt x="4067" y="17273"/>
                      <a:pt x="6191" y="17741"/>
                      <a:pt x="8312" y="17741"/>
                    </a:cubicBezTo>
                    <a:cubicBezTo>
                      <a:pt x="10432" y="17741"/>
                      <a:pt x="12551" y="17273"/>
                      <a:pt x="14162" y="16336"/>
                    </a:cubicBezTo>
                    <a:cubicBezTo>
                      <a:pt x="15783" y="15395"/>
                      <a:pt x="16579" y="14172"/>
                      <a:pt x="16579" y="12939"/>
                    </a:cubicBezTo>
                    <a:lnTo>
                      <a:pt x="16579"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1" name="Google Shape;1261;p44"/>
              <p:cNvSpPr/>
              <p:nvPr/>
            </p:nvSpPr>
            <p:spPr>
              <a:xfrm>
                <a:off x="1753950" y="1480975"/>
                <a:ext cx="455500" cy="240225"/>
              </a:xfrm>
              <a:custGeom>
                <a:avLst/>
                <a:gdLst/>
                <a:ahLst/>
                <a:cxnLst/>
                <a:rect l="l" t="t" r="r" b="b"/>
                <a:pathLst>
                  <a:path w="18220" h="9609" extrusionOk="0">
                    <a:moveTo>
                      <a:pt x="9076" y="1"/>
                    </a:moveTo>
                    <a:cubicBezTo>
                      <a:pt x="6957" y="1"/>
                      <a:pt x="4842" y="469"/>
                      <a:pt x="3233" y="1409"/>
                    </a:cubicBezTo>
                    <a:cubicBezTo>
                      <a:pt x="0" y="3283"/>
                      <a:pt x="20" y="6321"/>
                      <a:pt x="3271" y="8204"/>
                    </a:cubicBezTo>
                    <a:cubicBezTo>
                      <a:pt x="4892" y="9140"/>
                      <a:pt x="7016" y="9609"/>
                      <a:pt x="9137" y="9609"/>
                    </a:cubicBezTo>
                    <a:cubicBezTo>
                      <a:pt x="11257" y="9609"/>
                      <a:pt x="13376" y="9140"/>
                      <a:pt x="14987" y="8204"/>
                    </a:cubicBezTo>
                    <a:cubicBezTo>
                      <a:pt x="18219" y="6321"/>
                      <a:pt x="18210" y="3283"/>
                      <a:pt x="14958" y="1409"/>
                    </a:cubicBezTo>
                    <a:cubicBezTo>
                      <a:pt x="13330" y="471"/>
                      <a:pt x="11201" y="1"/>
                      <a:pt x="9076"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2" name="Google Shape;1262;p44"/>
              <p:cNvSpPr/>
              <p:nvPr/>
            </p:nvSpPr>
            <p:spPr>
              <a:xfrm>
                <a:off x="2327825" y="2321325"/>
                <a:ext cx="21875" cy="42750"/>
              </a:xfrm>
              <a:custGeom>
                <a:avLst/>
                <a:gdLst/>
                <a:ahLst/>
                <a:cxnLst/>
                <a:rect l="l" t="t" r="r" b="b"/>
                <a:pathLst>
                  <a:path w="875" h="1710" extrusionOk="0">
                    <a:moveTo>
                      <a:pt x="1" y="1"/>
                    </a:moveTo>
                    <a:lnTo>
                      <a:pt x="11" y="1204"/>
                    </a:lnTo>
                    <a:lnTo>
                      <a:pt x="874" y="1709"/>
                    </a:lnTo>
                    <a:lnTo>
                      <a:pt x="874" y="506"/>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3" name="Google Shape;1263;p44"/>
              <p:cNvSpPr/>
              <p:nvPr/>
            </p:nvSpPr>
            <p:spPr>
              <a:xfrm>
                <a:off x="2327825" y="2204850"/>
                <a:ext cx="223275" cy="129125"/>
              </a:xfrm>
              <a:custGeom>
                <a:avLst/>
                <a:gdLst/>
                <a:ahLst/>
                <a:cxnLst/>
                <a:rect l="l" t="t" r="r" b="b"/>
                <a:pathLst>
                  <a:path w="8931" h="5165" extrusionOk="0">
                    <a:moveTo>
                      <a:pt x="8067" y="1"/>
                    </a:moveTo>
                    <a:lnTo>
                      <a:pt x="1" y="4660"/>
                    </a:lnTo>
                    <a:lnTo>
                      <a:pt x="874" y="5165"/>
                    </a:lnTo>
                    <a:lnTo>
                      <a:pt x="8931" y="506"/>
                    </a:lnTo>
                    <a:lnTo>
                      <a:pt x="8067"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4" name="Google Shape;1264;p44"/>
              <p:cNvSpPr/>
              <p:nvPr/>
            </p:nvSpPr>
            <p:spPr>
              <a:xfrm>
                <a:off x="2528525" y="2052950"/>
                <a:ext cx="22575" cy="164550"/>
              </a:xfrm>
              <a:custGeom>
                <a:avLst/>
                <a:gdLst/>
                <a:ahLst/>
                <a:cxnLst/>
                <a:rect l="l" t="t" r="r" b="b"/>
                <a:pathLst>
                  <a:path w="903" h="6582" extrusionOk="0">
                    <a:moveTo>
                      <a:pt x="0" y="1"/>
                    </a:moveTo>
                    <a:lnTo>
                      <a:pt x="39" y="6077"/>
                    </a:lnTo>
                    <a:lnTo>
                      <a:pt x="903" y="6582"/>
                    </a:lnTo>
                    <a:lnTo>
                      <a:pt x="874" y="505"/>
                    </a:lnTo>
                    <a:lnTo>
                      <a:pt x="0"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5" name="Google Shape;1265;p44"/>
              <p:cNvSpPr/>
              <p:nvPr/>
            </p:nvSpPr>
            <p:spPr>
              <a:xfrm>
                <a:off x="2528525" y="2037900"/>
                <a:ext cx="48050" cy="27700"/>
              </a:xfrm>
              <a:custGeom>
                <a:avLst/>
                <a:gdLst/>
                <a:ahLst/>
                <a:cxnLst/>
                <a:rect l="l" t="t" r="r" b="b"/>
                <a:pathLst>
                  <a:path w="1922" h="1108" extrusionOk="0">
                    <a:moveTo>
                      <a:pt x="1048" y="1"/>
                    </a:moveTo>
                    <a:lnTo>
                      <a:pt x="0" y="603"/>
                    </a:lnTo>
                    <a:lnTo>
                      <a:pt x="874" y="1107"/>
                    </a:lnTo>
                    <a:lnTo>
                      <a:pt x="1922" y="506"/>
                    </a:lnTo>
                    <a:lnTo>
                      <a:pt x="104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6" name="Google Shape;1266;p44"/>
              <p:cNvSpPr/>
              <p:nvPr/>
            </p:nvSpPr>
            <p:spPr>
              <a:xfrm>
                <a:off x="2349675" y="2050525"/>
                <a:ext cx="227875" cy="313550"/>
              </a:xfrm>
              <a:custGeom>
                <a:avLst/>
                <a:gdLst/>
                <a:ahLst/>
                <a:cxnLst/>
                <a:rect l="l" t="t" r="r" b="b"/>
                <a:pathLst>
                  <a:path w="9115" h="12542" extrusionOk="0">
                    <a:moveTo>
                      <a:pt x="9076" y="1"/>
                    </a:moveTo>
                    <a:lnTo>
                      <a:pt x="8028" y="602"/>
                    </a:lnTo>
                    <a:lnTo>
                      <a:pt x="8057" y="6679"/>
                    </a:lnTo>
                    <a:lnTo>
                      <a:pt x="0" y="11338"/>
                    </a:lnTo>
                    <a:lnTo>
                      <a:pt x="0" y="12541"/>
                    </a:lnTo>
                    <a:lnTo>
                      <a:pt x="8066" y="7882"/>
                    </a:lnTo>
                    <a:lnTo>
                      <a:pt x="9115" y="7271"/>
                    </a:lnTo>
                    <a:lnTo>
                      <a:pt x="9105" y="6067"/>
                    </a:lnTo>
                    <a:lnTo>
                      <a:pt x="9076"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7" name="Google Shape;1267;p44"/>
              <p:cNvSpPr/>
              <p:nvPr/>
            </p:nvSpPr>
            <p:spPr>
              <a:xfrm>
                <a:off x="2450625" y="1849125"/>
                <a:ext cx="203850" cy="218000"/>
              </a:xfrm>
              <a:custGeom>
                <a:avLst/>
                <a:gdLst/>
                <a:ahLst/>
                <a:cxnLst/>
                <a:rect l="l" t="t" r="r" b="b"/>
                <a:pathLst>
                  <a:path w="8154" h="8720" extrusionOk="0">
                    <a:moveTo>
                      <a:pt x="0" y="0"/>
                    </a:moveTo>
                    <a:lnTo>
                      <a:pt x="0" y="6358"/>
                    </a:lnTo>
                    <a:cubicBezTo>
                      <a:pt x="0" y="6969"/>
                      <a:pt x="408" y="7571"/>
                      <a:pt x="1204" y="8027"/>
                    </a:cubicBezTo>
                    <a:cubicBezTo>
                      <a:pt x="2005" y="8489"/>
                      <a:pt x="3048" y="8719"/>
                      <a:pt x="4089" y="8719"/>
                    </a:cubicBezTo>
                    <a:cubicBezTo>
                      <a:pt x="5130" y="8719"/>
                      <a:pt x="6169" y="8489"/>
                      <a:pt x="6960" y="8027"/>
                    </a:cubicBezTo>
                    <a:cubicBezTo>
                      <a:pt x="7756" y="7571"/>
                      <a:pt x="8154" y="6960"/>
                      <a:pt x="8144" y="6358"/>
                    </a:cubicBezTo>
                    <a:lnTo>
                      <a:pt x="8144"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8" name="Google Shape;1268;p44"/>
              <p:cNvSpPr/>
              <p:nvPr/>
            </p:nvSpPr>
            <p:spPr>
              <a:xfrm>
                <a:off x="2440675" y="1790175"/>
                <a:ext cx="223750" cy="118000"/>
              </a:xfrm>
              <a:custGeom>
                <a:avLst/>
                <a:gdLst/>
                <a:ahLst/>
                <a:cxnLst/>
                <a:rect l="l" t="t" r="r" b="b"/>
                <a:pathLst>
                  <a:path w="8950" h="4720" extrusionOk="0">
                    <a:moveTo>
                      <a:pt x="4450" y="1"/>
                    </a:moveTo>
                    <a:cubicBezTo>
                      <a:pt x="3409" y="1"/>
                      <a:pt x="2371" y="229"/>
                      <a:pt x="1582" y="689"/>
                    </a:cubicBezTo>
                    <a:cubicBezTo>
                      <a:pt x="0" y="1611"/>
                      <a:pt x="10" y="3106"/>
                      <a:pt x="1602" y="4028"/>
                    </a:cubicBezTo>
                    <a:cubicBezTo>
                      <a:pt x="2403" y="4489"/>
                      <a:pt x="3446" y="4719"/>
                      <a:pt x="4487" y="4719"/>
                    </a:cubicBezTo>
                    <a:cubicBezTo>
                      <a:pt x="5528" y="4719"/>
                      <a:pt x="6567" y="4489"/>
                      <a:pt x="7358" y="4028"/>
                    </a:cubicBezTo>
                    <a:cubicBezTo>
                      <a:pt x="8950" y="3106"/>
                      <a:pt x="8940" y="1611"/>
                      <a:pt x="7348" y="689"/>
                    </a:cubicBezTo>
                    <a:cubicBezTo>
                      <a:pt x="6545" y="231"/>
                      <a:pt x="5496" y="1"/>
                      <a:pt x="4450"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9" name="Google Shape;1269;p44"/>
              <p:cNvSpPr/>
              <p:nvPr/>
            </p:nvSpPr>
            <p:spPr>
              <a:xfrm>
                <a:off x="2306725" y="1667850"/>
                <a:ext cx="67250" cy="876750"/>
              </a:xfrm>
              <a:custGeom>
                <a:avLst/>
                <a:gdLst/>
                <a:ahLst/>
                <a:cxnLst/>
                <a:rect l="l" t="t" r="r" b="b"/>
                <a:pathLst>
                  <a:path w="2690" h="35070" extrusionOk="0">
                    <a:moveTo>
                      <a:pt x="2689" y="1"/>
                    </a:moveTo>
                    <a:lnTo>
                      <a:pt x="68" y="1525"/>
                    </a:lnTo>
                    <a:lnTo>
                      <a:pt x="0" y="35070"/>
                    </a:lnTo>
                    <a:lnTo>
                      <a:pt x="0" y="35070"/>
                    </a:lnTo>
                    <a:lnTo>
                      <a:pt x="2611" y="33546"/>
                    </a:lnTo>
                    <a:lnTo>
                      <a:pt x="2689"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0" name="Google Shape;1270;p44"/>
              <p:cNvSpPr/>
              <p:nvPr/>
            </p:nvSpPr>
            <p:spPr>
              <a:xfrm>
                <a:off x="2251400" y="1635100"/>
                <a:ext cx="122575" cy="70875"/>
              </a:xfrm>
              <a:custGeom>
                <a:avLst/>
                <a:gdLst/>
                <a:ahLst/>
                <a:cxnLst/>
                <a:rect l="l" t="t" r="r" b="b"/>
                <a:pathLst>
                  <a:path w="4903" h="2835" extrusionOk="0">
                    <a:moveTo>
                      <a:pt x="2621" y="0"/>
                    </a:moveTo>
                    <a:lnTo>
                      <a:pt x="0" y="1515"/>
                    </a:lnTo>
                    <a:lnTo>
                      <a:pt x="2281" y="2835"/>
                    </a:lnTo>
                    <a:lnTo>
                      <a:pt x="4902" y="1311"/>
                    </a:lnTo>
                    <a:lnTo>
                      <a:pt x="2621"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1" name="Google Shape;1271;p44"/>
              <p:cNvSpPr/>
              <p:nvPr/>
            </p:nvSpPr>
            <p:spPr>
              <a:xfrm>
                <a:off x="2249700" y="1672950"/>
                <a:ext cx="58750" cy="871650"/>
              </a:xfrm>
              <a:custGeom>
                <a:avLst/>
                <a:gdLst/>
                <a:ahLst/>
                <a:cxnLst/>
                <a:rect l="l" t="t" r="r" b="b"/>
                <a:pathLst>
                  <a:path w="2350" h="34866" extrusionOk="0">
                    <a:moveTo>
                      <a:pt x="68" y="1"/>
                    </a:moveTo>
                    <a:lnTo>
                      <a:pt x="0" y="33546"/>
                    </a:lnTo>
                    <a:lnTo>
                      <a:pt x="2281" y="34866"/>
                    </a:lnTo>
                    <a:lnTo>
                      <a:pt x="2349" y="1321"/>
                    </a:lnTo>
                    <a:lnTo>
                      <a:pt x="68"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2" name="Google Shape;1272;p44"/>
              <p:cNvSpPr/>
              <p:nvPr/>
            </p:nvSpPr>
            <p:spPr>
              <a:xfrm>
                <a:off x="2326625" y="2048825"/>
                <a:ext cx="337800" cy="195375"/>
              </a:xfrm>
              <a:custGeom>
                <a:avLst/>
                <a:gdLst/>
                <a:ahLst/>
                <a:cxnLst/>
                <a:rect l="l" t="t" r="r" b="b"/>
                <a:pathLst>
                  <a:path w="13512" h="7815" extrusionOk="0">
                    <a:moveTo>
                      <a:pt x="971" y="1"/>
                    </a:moveTo>
                    <a:lnTo>
                      <a:pt x="0" y="573"/>
                    </a:lnTo>
                    <a:lnTo>
                      <a:pt x="12531" y="7814"/>
                    </a:lnTo>
                    <a:lnTo>
                      <a:pt x="13512" y="7242"/>
                    </a:lnTo>
                    <a:lnTo>
                      <a:pt x="97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3" name="Google Shape;1273;p44"/>
              <p:cNvSpPr/>
              <p:nvPr/>
            </p:nvSpPr>
            <p:spPr>
              <a:xfrm>
                <a:off x="2669500" y="1886725"/>
                <a:ext cx="25500" cy="408425"/>
              </a:xfrm>
              <a:custGeom>
                <a:avLst/>
                <a:gdLst/>
                <a:ahLst/>
                <a:cxnLst/>
                <a:rect l="l" t="t" r="r" b="b"/>
                <a:pathLst>
                  <a:path w="1020" h="16337" extrusionOk="0">
                    <a:moveTo>
                      <a:pt x="1020" y="1"/>
                    </a:moveTo>
                    <a:lnTo>
                      <a:pt x="39" y="573"/>
                    </a:lnTo>
                    <a:lnTo>
                      <a:pt x="0" y="14978"/>
                    </a:lnTo>
                    <a:lnTo>
                      <a:pt x="0" y="16337"/>
                    </a:lnTo>
                    <a:lnTo>
                      <a:pt x="981" y="15774"/>
                    </a:lnTo>
                    <a:lnTo>
                      <a:pt x="981" y="14405"/>
                    </a:lnTo>
                    <a:lnTo>
                      <a:pt x="1020"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4" name="Google Shape;1274;p44"/>
              <p:cNvSpPr/>
              <p:nvPr/>
            </p:nvSpPr>
            <p:spPr>
              <a:xfrm>
                <a:off x="2640875" y="1869750"/>
                <a:ext cx="54125" cy="31325"/>
              </a:xfrm>
              <a:custGeom>
                <a:avLst/>
                <a:gdLst/>
                <a:ahLst/>
                <a:cxnLst/>
                <a:rect l="l" t="t" r="r" b="b"/>
                <a:pathLst>
                  <a:path w="2165" h="1253" extrusionOk="0">
                    <a:moveTo>
                      <a:pt x="980" y="0"/>
                    </a:moveTo>
                    <a:lnTo>
                      <a:pt x="0" y="573"/>
                    </a:lnTo>
                    <a:lnTo>
                      <a:pt x="1184" y="1252"/>
                    </a:lnTo>
                    <a:lnTo>
                      <a:pt x="2165" y="680"/>
                    </a:lnTo>
                    <a:lnTo>
                      <a:pt x="98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5" name="Google Shape;1275;p44"/>
              <p:cNvSpPr/>
              <p:nvPr/>
            </p:nvSpPr>
            <p:spPr>
              <a:xfrm>
                <a:off x="2326375" y="1884075"/>
                <a:ext cx="344125" cy="411075"/>
              </a:xfrm>
              <a:custGeom>
                <a:avLst/>
                <a:gdLst/>
                <a:ahLst/>
                <a:cxnLst/>
                <a:rect l="l" t="t" r="r" b="b"/>
                <a:pathLst>
                  <a:path w="13765" h="16443" extrusionOk="0">
                    <a:moveTo>
                      <a:pt x="12580" y="0"/>
                    </a:moveTo>
                    <a:lnTo>
                      <a:pt x="12541" y="14404"/>
                    </a:lnTo>
                    <a:lnTo>
                      <a:pt x="10" y="7163"/>
                    </a:lnTo>
                    <a:lnTo>
                      <a:pt x="1" y="8522"/>
                    </a:lnTo>
                    <a:lnTo>
                      <a:pt x="12541" y="15763"/>
                    </a:lnTo>
                    <a:lnTo>
                      <a:pt x="13725" y="16443"/>
                    </a:lnTo>
                    <a:lnTo>
                      <a:pt x="13725" y="15084"/>
                    </a:lnTo>
                    <a:lnTo>
                      <a:pt x="13764" y="679"/>
                    </a:lnTo>
                    <a:lnTo>
                      <a:pt x="1258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6" name="Google Shape;1276;p44"/>
              <p:cNvSpPr/>
              <p:nvPr/>
            </p:nvSpPr>
            <p:spPr>
              <a:xfrm>
                <a:off x="2076925" y="1991075"/>
                <a:ext cx="213325" cy="123050"/>
              </a:xfrm>
              <a:custGeom>
                <a:avLst/>
                <a:gdLst/>
                <a:ahLst/>
                <a:cxnLst/>
                <a:rect l="l" t="t" r="r" b="b"/>
                <a:pathLst>
                  <a:path w="8533" h="4922" extrusionOk="0">
                    <a:moveTo>
                      <a:pt x="7921" y="1"/>
                    </a:moveTo>
                    <a:lnTo>
                      <a:pt x="1" y="4563"/>
                    </a:lnTo>
                    <a:lnTo>
                      <a:pt x="622" y="4922"/>
                    </a:lnTo>
                    <a:lnTo>
                      <a:pt x="8532" y="360"/>
                    </a:lnTo>
                    <a:lnTo>
                      <a:pt x="792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7" name="Google Shape;1277;p44"/>
              <p:cNvSpPr/>
              <p:nvPr/>
            </p:nvSpPr>
            <p:spPr>
              <a:xfrm>
                <a:off x="2057525" y="1888675"/>
                <a:ext cx="16275" cy="257975"/>
              </a:xfrm>
              <a:custGeom>
                <a:avLst/>
                <a:gdLst/>
                <a:ahLst/>
                <a:cxnLst/>
                <a:rect l="l" t="t" r="r" b="b"/>
                <a:pathLst>
                  <a:path w="651" h="10319" extrusionOk="0">
                    <a:moveTo>
                      <a:pt x="0" y="0"/>
                    </a:moveTo>
                    <a:lnTo>
                      <a:pt x="29" y="9095"/>
                    </a:lnTo>
                    <a:lnTo>
                      <a:pt x="29" y="9949"/>
                    </a:lnTo>
                    <a:lnTo>
                      <a:pt x="650" y="10318"/>
                    </a:lnTo>
                    <a:lnTo>
                      <a:pt x="650" y="9454"/>
                    </a:lnTo>
                    <a:lnTo>
                      <a:pt x="621" y="360"/>
                    </a:lnTo>
                    <a:lnTo>
                      <a:pt x="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8" name="Google Shape;1278;p44"/>
              <p:cNvSpPr/>
              <p:nvPr/>
            </p:nvSpPr>
            <p:spPr>
              <a:xfrm>
                <a:off x="2057525" y="1877750"/>
                <a:ext cx="34225" cy="19925"/>
              </a:xfrm>
              <a:custGeom>
                <a:avLst/>
                <a:gdLst/>
                <a:ahLst/>
                <a:cxnLst/>
                <a:rect l="l" t="t" r="r" b="b"/>
                <a:pathLst>
                  <a:path w="1369" h="797" extrusionOk="0">
                    <a:moveTo>
                      <a:pt x="747" y="1"/>
                    </a:moveTo>
                    <a:lnTo>
                      <a:pt x="0" y="437"/>
                    </a:lnTo>
                    <a:lnTo>
                      <a:pt x="621" y="797"/>
                    </a:lnTo>
                    <a:lnTo>
                      <a:pt x="1369" y="360"/>
                    </a:lnTo>
                    <a:lnTo>
                      <a:pt x="747"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9" name="Google Shape;1279;p44"/>
              <p:cNvSpPr/>
              <p:nvPr/>
            </p:nvSpPr>
            <p:spPr>
              <a:xfrm>
                <a:off x="2073050" y="1886725"/>
                <a:ext cx="217450" cy="259925"/>
              </a:xfrm>
              <a:custGeom>
                <a:avLst/>
                <a:gdLst/>
                <a:ahLst/>
                <a:cxnLst/>
                <a:rect l="l" t="t" r="r" b="b"/>
                <a:pathLst>
                  <a:path w="8698" h="10397" extrusionOk="0">
                    <a:moveTo>
                      <a:pt x="748" y="1"/>
                    </a:moveTo>
                    <a:lnTo>
                      <a:pt x="0" y="438"/>
                    </a:lnTo>
                    <a:lnTo>
                      <a:pt x="29" y="9532"/>
                    </a:lnTo>
                    <a:lnTo>
                      <a:pt x="29" y="10396"/>
                    </a:lnTo>
                    <a:lnTo>
                      <a:pt x="777" y="9960"/>
                    </a:lnTo>
                    <a:lnTo>
                      <a:pt x="8697" y="5388"/>
                    </a:lnTo>
                    <a:lnTo>
                      <a:pt x="8687" y="4534"/>
                    </a:lnTo>
                    <a:lnTo>
                      <a:pt x="777" y="9096"/>
                    </a:lnTo>
                    <a:lnTo>
                      <a:pt x="748"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0" name="Google Shape;1280;p44"/>
              <p:cNvSpPr/>
              <p:nvPr/>
            </p:nvSpPr>
            <p:spPr>
              <a:xfrm>
                <a:off x="2008500" y="1246350"/>
                <a:ext cx="600125" cy="642250"/>
              </a:xfrm>
              <a:custGeom>
                <a:avLst/>
                <a:gdLst/>
                <a:ahLst/>
                <a:cxnLst/>
                <a:rect l="l" t="t" r="r" b="b"/>
                <a:pathLst>
                  <a:path w="24005" h="25690" extrusionOk="0">
                    <a:moveTo>
                      <a:pt x="0" y="1"/>
                    </a:moveTo>
                    <a:lnTo>
                      <a:pt x="0" y="18744"/>
                    </a:lnTo>
                    <a:cubicBezTo>
                      <a:pt x="10" y="20520"/>
                      <a:pt x="1194" y="22296"/>
                      <a:pt x="3543" y="23655"/>
                    </a:cubicBezTo>
                    <a:cubicBezTo>
                      <a:pt x="5890" y="25013"/>
                      <a:pt x="8961" y="25690"/>
                      <a:pt x="12029" y="25690"/>
                    </a:cubicBezTo>
                    <a:cubicBezTo>
                      <a:pt x="15103" y="25690"/>
                      <a:pt x="18173" y="25010"/>
                      <a:pt x="20510" y="23655"/>
                    </a:cubicBezTo>
                    <a:cubicBezTo>
                      <a:pt x="22849" y="22296"/>
                      <a:pt x="24004" y="20520"/>
                      <a:pt x="23994" y="18744"/>
                    </a:cubicBezTo>
                    <a:lnTo>
                      <a:pt x="23994"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1" name="Google Shape;1281;p44"/>
              <p:cNvSpPr/>
              <p:nvPr/>
            </p:nvSpPr>
            <p:spPr>
              <a:xfrm>
                <a:off x="1978900" y="1072625"/>
                <a:ext cx="659075" cy="347500"/>
              </a:xfrm>
              <a:custGeom>
                <a:avLst/>
                <a:gdLst/>
                <a:ahLst/>
                <a:cxnLst/>
                <a:rect l="l" t="t" r="r" b="b"/>
                <a:pathLst>
                  <a:path w="26363" h="13900" extrusionOk="0">
                    <a:moveTo>
                      <a:pt x="13146" y="0"/>
                    </a:moveTo>
                    <a:cubicBezTo>
                      <a:pt x="10073" y="0"/>
                      <a:pt x="7003" y="680"/>
                      <a:pt x="4669" y="2038"/>
                    </a:cubicBezTo>
                    <a:cubicBezTo>
                      <a:pt x="0" y="4746"/>
                      <a:pt x="20" y="9153"/>
                      <a:pt x="4727" y="11861"/>
                    </a:cubicBezTo>
                    <a:cubicBezTo>
                      <a:pt x="7076" y="13220"/>
                      <a:pt x="10148" y="13900"/>
                      <a:pt x="13218" y="13900"/>
                    </a:cubicBezTo>
                    <a:cubicBezTo>
                      <a:pt x="16287" y="13900"/>
                      <a:pt x="19355" y="13220"/>
                      <a:pt x="21694" y="11861"/>
                    </a:cubicBezTo>
                    <a:cubicBezTo>
                      <a:pt x="26363" y="9153"/>
                      <a:pt x="26343" y="4756"/>
                      <a:pt x="21645" y="2038"/>
                    </a:cubicBezTo>
                    <a:cubicBezTo>
                      <a:pt x="19296" y="680"/>
                      <a:pt x="16219" y="0"/>
                      <a:pt x="1314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2" name="Google Shape;1282;p44"/>
              <p:cNvSpPr/>
              <p:nvPr/>
            </p:nvSpPr>
            <p:spPr>
              <a:xfrm>
                <a:off x="2510325" y="1650375"/>
                <a:ext cx="318375" cy="340675"/>
              </a:xfrm>
              <a:custGeom>
                <a:avLst/>
                <a:gdLst/>
                <a:ahLst/>
                <a:cxnLst/>
                <a:rect l="l" t="t" r="r" b="b"/>
                <a:pathLst>
                  <a:path w="12735" h="13627" extrusionOk="0">
                    <a:moveTo>
                      <a:pt x="0" y="1"/>
                    </a:moveTo>
                    <a:lnTo>
                      <a:pt x="0" y="9940"/>
                    </a:lnTo>
                    <a:cubicBezTo>
                      <a:pt x="0" y="10882"/>
                      <a:pt x="631" y="11823"/>
                      <a:pt x="1873" y="12541"/>
                    </a:cubicBezTo>
                    <a:cubicBezTo>
                      <a:pt x="3125" y="13265"/>
                      <a:pt x="4759" y="13626"/>
                      <a:pt x="6388" y="13626"/>
                    </a:cubicBezTo>
                    <a:cubicBezTo>
                      <a:pt x="8017" y="13626"/>
                      <a:pt x="9643" y="13265"/>
                      <a:pt x="10881" y="12541"/>
                    </a:cubicBezTo>
                    <a:cubicBezTo>
                      <a:pt x="12123" y="11823"/>
                      <a:pt x="12735" y="10882"/>
                      <a:pt x="12735" y="9940"/>
                    </a:cubicBezTo>
                    <a:lnTo>
                      <a:pt x="12735"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3" name="Google Shape;1283;p44"/>
              <p:cNvSpPr/>
              <p:nvPr/>
            </p:nvSpPr>
            <p:spPr>
              <a:xfrm>
                <a:off x="2494550" y="1558075"/>
                <a:ext cx="349675" cy="184475"/>
              </a:xfrm>
              <a:custGeom>
                <a:avLst/>
                <a:gdLst/>
                <a:ahLst/>
                <a:cxnLst/>
                <a:rect l="l" t="t" r="r" b="b"/>
                <a:pathLst>
                  <a:path w="13987" h="7379" extrusionOk="0">
                    <a:moveTo>
                      <a:pt x="6963" y="1"/>
                    </a:moveTo>
                    <a:cubicBezTo>
                      <a:pt x="5336" y="1"/>
                      <a:pt x="3711" y="360"/>
                      <a:pt x="2475" y="1082"/>
                    </a:cubicBezTo>
                    <a:cubicBezTo>
                      <a:pt x="0" y="2518"/>
                      <a:pt x="10" y="4858"/>
                      <a:pt x="2504" y="6294"/>
                    </a:cubicBezTo>
                    <a:cubicBezTo>
                      <a:pt x="3756" y="7017"/>
                      <a:pt x="5390" y="7379"/>
                      <a:pt x="7019" y="7379"/>
                    </a:cubicBezTo>
                    <a:cubicBezTo>
                      <a:pt x="8648" y="7379"/>
                      <a:pt x="10274" y="7017"/>
                      <a:pt x="11512" y="6294"/>
                    </a:cubicBezTo>
                    <a:cubicBezTo>
                      <a:pt x="13987" y="4858"/>
                      <a:pt x="13977" y="2518"/>
                      <a:pt x="11483" y="1082"/>
                    </a:cubicBezTo>
                    <a:cubicBezTo>
                      <a:pt x="10233" y="362"/>
                      <a:pt x="8597" y="1"/>
                      <a:pt x="6963"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4" name="Google Shape;1284;p44"/>
              <p:cNvSpPr/>
              <p:nvPr/>
            </p:nvSpPr>
            <p:spPr>
              <a:xfrm>
                <a:off x="1981075" y="1762975"/>
                <a:ext cx="221325" cy="236675"/>
              </a:xfrm>
              <a:custGeom>
                <a:avLst/>
                <a:gdLst/>
                <a:ahLst/>
                <a:cxnLst/>
                <a:rect l="l" t="t" r="r" b="b"/>
                <a:pathLst>
                  <a:path w="8853" h="9467" extrusionOk="0">
                    <a:moveTo>
                      <a:pt x="1" y="1"/>
                    </a:moveTo>
                    <a:lnTo>
                      <a:pt x="1" y="6902"/>
                    </a:lnTo>
                    <a:cubicBezTo>
                      <a:pt x="1" y="7562"/>
                      <a:pt x="447" y="8212"/>
                      <a:pt x="1311" y="8717"/>
                    </a:cubicBezTo>
                    <a:cubicBezTo>
                      <a:pt x="2175" y="9217"/>
                      <a:pt x="3308" y="9467"/>
                      <a:pt x="4440" y="9467"/>
                    </a:cubicBezTo>
                    <a:cubicBezTo>
                      <a:pt x="5572" y="9467"/>
                      <a:pt x="6703" y="9217"/>
                      <a:pt x="7562" y="8717"/>
                    </a:cubicBezTo>
                    <a:cubicBezTo>
                      <a:pt x="8426" y="8212"/>
                      <a:pt x="8853" y="7562"/>
                      <a:pt x="8853" y="6902"/>
                    </a:cubicBezTo>
                    <a:lnTo>
                      <a:pt x="8853"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5" name="Google Shape;1285;p44"/>
              <p:cNvSpPr/>
              <p:nvPr/>
            </p:nvSpPr>
            <p:spPr>
              <a:xfrm>
                <a:off x="1970150" y="1698850"/>
                <a:ext cx="243175" cy="128025"/>
              </a:xfrm>
              <a:custGeom>
                <a:avLst/>
                <a:gdLst/>
                <a:ahLst/>
                <a:cxnLst/>
                <a:rect l="l" t="t" r="r" b="b"/>
                <a:pathLst>
                  <a:path w="9727" h="5121" extrusionOk="0">
                    <a:moveTo>
                      <a:pt x="4850" y="1"/>
                    </a:moveTo>
                    <a:cubicBezTo>
                      <a:pt x="3718" y="1"/>
                      <a:pt x="2588" y="251"/>
                      <a:pt x="1729" y="751"/>
                    </a:cubicBezTo>
                    <a:cubicBezTo>
                      <a:pt x="1" y="1750"/>
                      <a:pt x="10" y="3371"/>
                      <a:pt x="1748" y="4371"/>
                    </a:cubicBezTo>
                    <a:cubicBezTo>
                      <a:pt x="2612" y="4871"/>
                      <a:pt x="3745" y="5121"/>
                      <a:pt x="4877" y="5121"/>
                    </a:cubicBezTo>
                    <a:cubicBezTo>
                      <a:pt x="6009" y="5121"/>
                      <a:pt x="7140" y="4871"/>
                      <a:pt x="7999" y="4371"/>
                    </a:cubicBezTo>
                    <a:cubicBezTo>
                      <a:pt x="9727" y="3371"/>
                      <a:pt x="9717" y="1750"/>
                      <a:pt x="7979" y="751"/>
                    </a:cubicBezTo>
                    <a:cubicBezTo>
                      <a:pt x="7116" y="251"/>
                      <a:pt x="5982" y="1"/>
                      <a:pt x="4850"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6" name="Google Shape;1286;p44"/>
              <p:cNvSpPr/>
              <p:nvPr/>
            </p:nvSpPr>
            <p:spPr>
              <a:xfrm>
                <a:off x="2094875" y="2456000"/>
                <a:ext cx="342900" cy="349225"/>
              </a:xfrm>
              <a:custGeom>
                <a:avLst/>
                <a:gdLst/>
                <a:ahLst/>
                <a:cxnLst/>
                <a:rect l="l" t="t" r="r" b="b"/>
                <a:pathLst>
                  <a:path w="13716" h="13969" extrusionOk="0">
                    <a:moveTo>
                      <a:pt x="10560" y="1255"/>
                    </a:moveTo>
                    <a:lnTo>
                      <a:pt x="10623" y="1292"/>
                    </a:lnTo>
                    <a:lnTo>
                      <a:pt x="10687" y="1292"/>
                    </a:lnTo>
                    <a:lnTo>
                      <a:pt x="10610" y="1263"/>
                    </a:lnTo>
                    <a:lnTo>
                      <a:pt x="10600" y="1263"/>
                    </a:lnTo>
                    <a:lnTo>
                      <a:pt x="10560" y="1255"/>
                    </a:lnTo>
                    <a:close/>
                    <a:moveTo>
                      <a:pt x="10620" y="1292"/>
                    </a:moveTo>
                    <a:lnTo>
                      <a:pt x="10561" y="1302"/>
                    </a:lnTo>
                    <a:lnTo>
                      <a:pt x="10513" y="1311"/>
                    </a:lnTo>
                    <a:lnTo>
                      <a:pt x="10503" y="1311"/>
                    </a:lnTo>
                    <a:lnTo>
                      <a:pt x="10406" y="1321"/>
                    </a:lnTo>
                    <a:lnTo>
                      <a:pt x="10387" y="1321"/>
                    </a:lnTo>
                    <a:cubicBezTo>
                      <a:pt x="10357" y="1331"/>
                      <a:pt x="10328" y="1340"/>
                      <a:pt x="10290" y="1350"/>
                    </a:cubicBezTo>
                    <a:lnTo>
                      <a:pt x="10251" y="1350"/>
                    </a:lnTo>
                    <a:lnTo>
                      <a:pt x="10173" y="1369"/>
                    </a:lnTo>
                    <a:lnTo>
                      <a:pt x="10154" y="1369"/>
                    </a:lnTo>
                    <a:lnTo>
                      <a:pt x="10066" y="1408"/>
                    </a:lnTo>
                    <a:lnTo>
                      <a:pt x="10037" y="1418"/>
                    </a:lnTo>
                    <a:lnTo>
                      <a:pt x="9930" y="1457"/>
                    </a:lnTo>
                    <a:lnTo>
                      <a:pt x="12085" y="2709"/>
                    </a:lnTo>
                    <a:lnTo>
                      <a:pt x="12192" y="2660"/>
                    </a:lnTo>
                    <a:lnTo>
                      <a:pt x="12221" y="2651"/>
                    </a:lnTo>
                    <a:lnTo>
                      <a:pt x="12308" y="2622"/>
                    </a:lnTo>
                    <a:lnTo>
                      <a:pt x="12318" y="2622"/>
                    </a:lnTo>
                    <a:lnTo>
                      <a:pt x="12425" y="2592"/>
                    </a:lnTo>
                    <a:lnTo>
                      <a:pt x="12444" y="2592"/>
                    </a:lnTo>
                    <a:lnTo>
                      <a:pt x="12541" y="2573"/>
                    </a:lnTo>
                    <a:lnTo>
                      <a:pt x="12551" y="2573"/>
                    </a:lnTo>
                    <a:lnTo>
                      <a:pt x="12658" y="2554"/>
                    </a:lnTo>
                    <a:lnTo>
                      <a:pt x="12706" y="2544"/>
                    </a:lnTo>
                    <a:lnTo>
                      <a:pt x="12765" y="2534"/>
                    </a:lnTo>
                    <a:lnTo>
                      <a:pt x="13104" y="2534"/>
                    </a:lnTo>
                    <a:lnTo>
                      <a:pt x="13163" y="2544"/>
                    </a:lnTo>
                    <a:lnTo>
                      <a:pt x="13201" y="2544"/>
                    </a:lnTo>
                    <a:lnTo>
                      <a:pt x="13260" y="2554"/>
                    </a:lnTo>
                    <a:lnTo>
                      <a:pt x="13289" y="2563"/>
                    </a:lnTo>
                    <a:lnTo>
                      <a:pt x="13347" y="2573"/>
                    </a:lnTo>
                    <a:lnTo>
                      <a:pt x="13386" y="2583"/>
                    </a:lnTo>
                    <a:lnTo>
                      <a:pt x="13434" y="2602"/>
                    </a:lnTo>
                    <a:lnTo>
                      <a:pt x="13463" y="2612"/>
                    </a:lnTo>
                    <a:lnTo>
                      <a:pt x="13531" y="2631"/>
                    </a:lnTo>
                    <a:lnTo>
                      <a:pt x="13551" y="2641"/>
                    </a:lnTo>
                    <a:lnTo>
                      <a:pt x="13628" y="2680"/>
                    </a:lnTo>
                    <a:lnTo>
                      <a:pt x="13648" y="2690"/>
                    </a:lnTo>
                    <a:lnTo>
                      <a:pt x="13716" y="2719"/>
                    </a:lnTo>
                    <a:lnTo>
                      <a:pt x="11503" y="1515"/>
                    </a:lnTo>
                    <a:lnTo>
                      <a:pt x="11483" y="1505"/>
                    </a:lnTo>
                    <a:lnTo>
                      <a:pt x="11435" y="1476"/>
                    </a:lnTo>
                    <a:lnTo>
                      <a:pt x="11415" y="1467"/>
                    </a:lnTo>
                    <a:cubicBezTo>
                      <a:pt x="11386" y="1457"/>
                      <a:pt x="11367" y="1437"/>
                      <a:pt x="11338" y="1428"/>
                    </a:cubicBezTo>
                    <a:lnTo>
                      <a:pt x="11318" y="1428"/>
                    </a:lnTo>
                    <a:cubicBezTo>
                      <a:pt x="11299" y="1418"/>
                      <a:pt x="11280" y="1408"/>
                      <a:pt x="11250" y="1399"/>
                    </a:cubicBezTo>
                    <a:lnTo>
                      <a:pt x="11221" y="1389"/>
                    </a:lnTo>
                    <a:lnTo>
                      <a:pt x="11192" y="1379"/>
                    </a:lnTo>
                    <a:lnTo>
                      <a:pt x="11173" y="1379"/>
                    </a:lnTo>
                    <a:lnTo>
                      <a:pt x="11134" y="1369"/>
                    </a:lnTo>
                    <a:lnTo>
                      <a:pt x="11076" y="1360"/>
                    </a:lnTo>
                    <a:lnTo>
                      <a:pt x="11047" y="1350"/>
                    </a:lnTo>
                    <a:lnTo>
                      <a:pt x="10988" y="1350"/>
                    </a:lnTo>
                    <a:lnTo>
                      <a:pt x="10950" y="1340"/>
                    </a:lnTo>
                    <a:lnTo>
                      <a:pt x="10707" y="1340"/>
                    </a:lnTo>
                    <a:lnTo>
                      <a:pt x="10623" y="1292"/>
                    </a:lnTo>
                    <a:close/>
                    <a:moveTo>
                      <a:pt x="7465" y="1"/>
                    </a:moveTo>
                    <a:lnTo>
                      <a:pt x="7407" y="11"/>
                    </a:lnTo>
                    <a:lnTo>
                      <a:pt x="7378" y="11"/>
                    </a:lnTo>
                    <a:lnTo>
                      <a:pt x="7290" y="20"/>
                    </a:lnTo>
                    <a:lnTo>
                      <a:pt x="7193" y="40"/>
                    </a:lnTo>
                    <a:lnTo>
                      <a:pt x="7154" y="40"/>
                    </a:lnTo>
                    <a:lnTo>
                      <a:pt x="7096" y="49"/>
                    </a:lnTo>
                    <a:lnTo>
                      <a:pt x="7057" y="59"/>
                    </a:lnTo>
                    <a:lnTo>
                      <a:pt x="6989" y="69"/>
                    </a:lnTo>
                    <a:lnTo>
                      <a:pt x="6951" y="88"/>
                    </a:lnTo>
                    <a:lnTo>
                      <a:pt x="6912" y="98"/>
                    </a:lnTo>
                    <a:lnTo>
                      <a:pt x="6892" y="98"/>
                    </a:lnTo>
                    <a:lnTo>
                      <a:pt x="6805" y="117"/>
                    </a:lnTo>
                    <a:lnTo>
                      <a:pt x="6766" y="98"/>
                    </a:lnTo>
                    <a:lnTo>
                      <a:pt x="6650" y="137"/>
                    </a:lnTo>
                    <a:lnTo>
                      <a:pt x="6621" y="146"/>
                    </a:lnTo>
                    <a:lnTo>
                      <a:pt x="6523" y="176"/>
                    </a:lnTo>
                    <a:lnTo>
                      <a:pt x="6485" y="195"/>
                    </a:lnTo>
                    <a:lnTo>
                      <a:pt x="6407" y="224"/>
                    </a:lnTo>
                    <a:lnTo>
                      <a:pt x="6388" y="234"/>
                    </a:lnTo>
                    <a:lnTo>
                      <a:pt x="6339" y="253"/>
                    </a:lnTo>
                    <a:lnTo>
                      <a:pt x="6320" y="263"/>
                    </a:lnTo>
                    <a:lnTo>
                      <a:pt x="6223" y="302"/>
                    </a:lnTo>
                    <a:lnTo>
                      <a:pt x="6203" y="311"/>
                    </a:lnTo>
                    <a:lnTo>
                      <a:pt x="6126" y="350"/>
                    </a:lnTo>
                    <a:lnTo>
                      <a:pt x="6096" y="370"/>
                    </a:lnTo>
                    <a:lnTo>
                      <a:pt x="5999" y="418"/>
                    </a:lnTo>
                    <a:lnTo>
                      <a:pt x="5990" y="418"/>
                    </a:lnTo>
                    <a:lnTo>
                      <a:pt x="5902" y="467"/>
                    </a:lnTo>
                    <a:lnTo>
                      <a:pt x="5873" y="486"/>
                    </a:lnTo>
                    <a:lnTo>
                      <a:pt x="5776" y="535"/>
                    </a:lnTo>
                    <a:cubicBezTo>
                      <a:pt x="5737" y="554"/>
                      <a:pt x="5708" y="583"/>
                      <a:pt x="5669" y="603"/>
                    </a:cubicBezTo>
                    <a:cubicBezTo>
                      <a:pt x="5660" y="603"/>
                      <a:pt x="5650" y="612"/>
                      <a:pt x="5640" y="622"/>
                    </a:cubicBezTo>
                    <a:lnTo>
                      <a:pt x="5572" y="661"/>
                    </a:lnTo>
                    <a:lnTo>
                      <a:pt x="5533" y="690"/>
                    </a:lnTo>
                    <a:lnTo>
                      <a:pt x="5465" y="729"/>
                    </a:lnTo>
                    <a:lnTo>
                      <a:pt x="5427" y="758"/>
                    </a:lnTo>
                    <a:lnTo>
                      <a:pt x="5359" y="797"/>
                    </a:lnTo>
                    <a:lnTo>
                      <a:pt x="5320" y="826"/>
                    </a:lnTo>
                    <a:lnTo>
                      <a:pt x="5262" y="874"/>
                    </a:lnTo>
                    <a:lnTo>
                      <a:pt x="5223" y="894"/>
                    </a:lnTo>
                    <a:lnTo>
                      <a:pt x="5135" y="962"/>
                    </a:lnTo>
                    <a:lnTo>
                      <a:pt x="5126" y="972"/>
                    </a:lnTo>
                    <a:lnTo>
                      <a:pt x="5029" y="1049"/>
                    </a:lnTo>
                    <a:lnTo>
                      <a:pt x="5000" y="1069"/>
                    </a:lnTo>
                    <a:lnTo>
                      <a:pt x="4932" y="1127"/>
                    </a:lnTo>
                    <a:lnTo>
                      <a:pt x="4893" y="1156"/>
                    </a:lnTo>
                    <a:lnTo>
                      <a:pt x="4825" y="1204"/>
                    </a:lnTo>
                    <a:lnTo>
                      <a:pt x="4796" y="1234"/>
                    </a:lnTo>
                    <a:lnTo>
                      <a:pt x="4728" y="1282"/>
                    </a:lnTo>
                    <a:lnTo>
                      <a:pt x="4699" y="1321"/>
                    </a:lnTo>
                    <a:lnTo>
                      <a:pt x="4631" y="1369"/>
                    </a:lnTo>
                    <a:lnTo>
                      <a:pt x="4602" y="1408"/>
                    </a:lnTo>
                    <a:lnTo>
                      <a:pt x="4524" y="1467"/>
                    </a:lnTo>
                    <a:lnTo>
                      <a:pt x="4505" y="1486"/>
                    </a:lnTo>
                    <a:lnTo>
                      <a:pt x="4407" y="1583"/>
                    </a:lnTo>
                    <a:lnTo>
                      <a:pt x="4388" y="1602"/>
                    </a:lnTo>
                    <a:lnTo>
                      <a:pt x="4330" y="1661"/>
                    </a:lnTo>
                    <a:lnTo>
                      <a:pt x="4320" y="1670"/>
                    </a:lnTo>
                    <a:cubicBezTo>
                      <a:pt x="4281" y="1699"/>
                      <a:pt x="4242" y="1738"/>
                      <a:pt x="4213" y="1777"/>
                    </a:cubicBezTo>
                    <a:lnTo>
                      <a:pt x="4194" y="1787"/>
                    </a:lnTo>
                    <a:lnTo>
                      <a:pt x="4097" y="1894"/>
                    </a:lnTo>
                    <a:lnTo>
                      <a:pt x="4068" y="1932"/>
                    </a:lnTo>
                    <a:lnTo>
                      <a:pt x="3990" y="2010"/>
                    </a:lnTo>
                    <a:lnTo>
                      <a:pt x="3951" y="2049"/>
                    </a:lnTo>
                    <a:lnTo>
                      <a:pt x="3874" y="2136"/>
                    </a:lnTo>
                    <a:cubicBezTo>
                      <a:pt x="3874" y="2146"/>
                      <a:pt x="3864" y="2156"/>
                      <a:pt x="3854" y="2165"/>
                    </a:cubicBezTo>
                    <a:lnTo>
                      <a:pt x="3854" y="2175"/>
                    </a:lnTo>
                    <a:cubicBezTo>
                      <a:pt x="3806" y="2233"/>
                      <a:pt x="3747" y="2292"/>
                      <a:pt x="3699" y="2360"/>
                    </a:cubicBezTo>
                    <a:lnTo>
                      <a:pt x="3680" y="2379"/>
                    </a:lnTo>
                    <a:cubicBezTo>
                      <a:pt x="3621" y="2447"/>
                      <a:pt x="3573" y="2505"/>
                      <a:pt x="3524" y="2573"/>
                    </a:cubicBezTo>
                    <a:lnTo>
                      <a:pt x="3515" y="2592"/>
                    </a:lnTo>
                    <a:lnTo>
                      <a:pt x="3505" y="2602"/>
                    </a:lnTo>
                    <a:cubicBezTo>
                      <a:pt x="3456" y="2660"/>
                      <a:pt x="3417" y="2709"/>
                      <a:pt x="3379" y="2767"/>
                    </a:cubicBezTo>
                    <a:lnTo>
                      <a:pt x="3359" y="2796"/>
                    </a:lnTo>
                    <a:cubicBezTo>
                      <a:pt x="3311" y="2855"/>
                      <a:pt x="3272" y="2922"/>
                      <a:pt x="3233" y="2981"/>
                    </a:cubicBezTo>
                    <a:cubicBezTo>
                      <a:pt x="3204" y="3039"/>
                      <a:pt x="3165" y="3087"/>
                      <a:pt x="3126" y="3146"/>
                    </a:cubicBezTo>
                    <a:lnTo>
                      <a:pt x="3107" y="3175"/>
                    </a:lnTo>
                    <a:cubicBezTo>
                      <a:pt x="3068" y="3233"/>
                      <a:pt x="3029" y="3291"/>
                      <a:pt x="3000" y="3340"/>
                    </a:cubicBezTo>
                    <a:lnTo>
                      <a:pt x="3000" y="3350"/>
                    </a:lnTo>
                    <a:lnTo>
                      <a:pt x="2981" y="3369"/>
                    </a:lnTo>
                    <a:cubicBezTo>
                      <a:pt x="2952" y="3418"/>
                      <a:pt x="2922" y="3466"/>
                      <a:pt x="2893" y="3515"/>
                    </a:cubicBezTo>
                    <a:lnTo>
                      <a:pt x="2874" y="3544"/>
                    </a:lnTo>
                    <a:lnTo>
                      <a:pt x="2777" y="3709"/>
                    </a:lnTo>
                    <a:cubicBezTo>
                      <a:pt x="2777" y="3709"/>
                      <a:pt x="2777" y="3718"/>
                      <a:pt x="2777" y="3718"/>
                    </a:cubicBezTo>
                    <a:lnTo>
                      <a:pt x="2767" y="3738"/>
                    </a:lnTo>
                    <a:lnTo>
                      <a:pt x="2689" y="3874"/>
                    </a:lnTo>
                    <a:lnTo>
                      <a:pt x="2660" y="3913"/>
                    </a:lnTo>
                    <a:cubicBezTo>
                      <a:pt x="2631" y="3971"/>
                      <a:pt x="2602" y="4029"/>
                      <a:pt x="2573" y="4078"/>
                    </a:cubicBezTo>
                    <a:lnTo>
                      <a:pt x="2563" y="4097"/>
                    </a:lnTo>
                    <a:lnTo>
                      <a:pt x="2495" y="4243"/>
                    </a:lnTo>
                    <a:lnTo>
                      <a:pt x="2466" y="4281"/>
                    </a:lnTo>
                    <a:lnTo>
                      <a:pt x="2398" y="4437"/>
                    </a:lnTo>
                    <a:lnTo>
                      <a:pt x="2389" y="4446"/>
                    </a:lnTo>
                    <a:cubicBezTo>
                      <a:pt x="2359" y="4505"/>
                      <a:pt x="2330" y="4553"/>
                      <a:pt x="2311" y="4611"/>
                    </a:cubicBezTo>
                    <a:cubicBezTo>
                      <a:pt x="2301" y="4631"/>
                      <a:pt x="2301" y="4641"/>
                      <a:pt x="2292" y="4660"/>
                    </a:cubicBezTo>
                    <a:cubicBezTo>
                      <a:pt x="2272" y="4699"/>
                      <a:pt x="2253" y="4747"/>
                      <a:pt x="2233" y="4796"/>
                    </a:cubicBezTo>
                    <a:lnTo>
                      <a:pt x="2214" y="4815"/>
                    </a:lnTo>
                    <a:lnTo>
                      <a:pt x="2214" y="4825"/>
                    </a:lnTo>
                    <a:cubicBezTo>
                      <a:pt x="2194" y="4883"/>
                      <a:pt x="2165" y="4941"/>
                      <a:pt x="2146" y="5000"/>
                    </a:cubicBezTo>
                    <a:lnTo>
                      <a:pt x="2127" y="5038"/>
                    </a:lnTo>
                    <a:cubicBezTo>
                      <a:pt x="2107" y="5087"/>
                      <a:pt x="2088" y="5136"/>
                      <a:pt x="2068" y="5184"/>
                    </a:cubicBezTo>
                    <a:cubicBezTo>
                      <a:pt x="2068" y="5194"/>
                      <a:pt x="2068" y="5194"/>
                      <a:pt x="2059" y="5203"/>
                    </a:cubicBezTo>
                    <a:lnTo>
                      <a:pt x="2059" y="5213"/>
                    </a:lnTo>
                    <a:cubicBezTo>
                      <a:pt x="2039" y="5281"/>
                      <a:pt x="2020" y="5339"/>
                      <a:pt x="2000" y="5398"/>
                    </a:cubicBezTo>
                    <a:lnTo>
                      <a:pt x="1981" y="5436"/>
                    </a:lnTo>
                    <a:cubicBezTo>
                      <a:pt x="1962" y="5485"/>
                      <a:pt x="1942" y="5543"/>
                      <a:pt x="1923" y="5592"/>
                    </a:cubicBezTo>
                    <a:lnTo>
                      <a:pt x="1923" y="5611"/>
                    </a:lnTo>
                    <a:lnTo>
                      <a:pt x="1923" y="5621"/>
                    </a:lnTo>
                    <a:cubicBezTo>
                      <a:pt x="1894" y="5689"/>
                      <a:pt x="1874" y="5747"/>
                      <a:pt x="1855" y="5815"/>
                    </a:cubicBezTo>
                    <a:lnTo>
                      <a:pt x="1845" y="5854"/>
                    </a:lnTo>
                    <a:cubicBezTo>
                      <a:pt x="1826" y="5922"/>
                      <a:pt x="1806" y="5980"/>
                      <a:pt x="1787" y="6048"/>
                    </a:cubicBezTo>
                    <a:lnTo>
                      <a:pt x="1787" y="6058"/>
                    </a:lnTo>
                    <a:cubicBezTo>
                      <a:pt x="1777" y="6077"/>
                      <a:pt x="1777" y="6106"/>
                      <a:pt x="1767" y="6126"/>
                    </a:cubicBezTo>
                    <a:lnTo>
                      <a:pt x="1758" y="6174"/>
                    </a:lnTo>
                    <a:cubicBezTo>
                      <a:pt x="1748" y="6213"/>
                      <a:pt x="1738" y="6252"/>
                      <a:pt x="1729" y="6281"/>
                    </a:cubicBezTo>
                    <a:lnTo>
                      <a:pt x="1729" y="6300"/>
                    </a:lnTo>
                    <a:cubicBezTo>
                      <a:pt x="1719" y="6339"/>
                      <a:pt x="1709" y="6388"/>
                      <a:pt x="1699" y="6426"/>
                    </a:cubicBezTo>
                    <a:cubicBezTo>
                      <a:pt x="1699" y="6446"/>
                      <a:pt x="1699" y="6456"/>
                      <a:pt x="1690" y="6465"/>
                    </a:cubicBezTo>
                    <a:cubicBezTo>
                      <a:pt x="1680" y="6485"/>
                      <a:pt x="1680" y="6524"/>
                      <a:pt x="1670" y="6553"/>
                    </a:cubicBezTo>
                    <a:lnTo>
                      <a:pt x="1641" y="6698"/>
                    </a:lnTo>
                    <a:lnTo>
                      <a:pt x="1641" y="6718"/>
                    </a:lnTo>
                    <a:lnTo>
                      <a:pt x="1622" y="6844"/>
                    </a:lnTo>
                    <a:cubicBezTo>
                      <a:pt x="1622" y="6863"/>
                      <a:pt x="1622" y="6873"/>
                      <a:pt x="1612" y="6892"/>
                    </a:cubicBezTo>
                    <a:cubicBezTo>
                      <a:pt x="1602" y="6912"/>
                      <a:pt x="1602" y="6951"/>
                      <a:pt x="1593" y="6989"/>
                    </a:cubicBezTo>
                    <a:lnTo>
                      <a:pt x="1593" y="7038"/>
                    </a:lnTo>
                    <a:cubicBezTo>
                      <a:pt x="1593" y="7067"/>
                      <a:pt x="1583" y="7106"/>
                      <a:pt x="1573" y="7135"/>
                    </a:cubicBezTo>
                    <a:lnTo>
                      <a:pt x="1573" y="7164"/>
                    </a:lnTo>
                    <a:lnTo>
                      <a:pt x="1573" y="7184"/>
                    </a:lnTo>
                    <a:cubicBezTo>
                      <a:pt x="1573" y="7232"/>
                      <a:pt x="1564" y="7271"/>
                      <a:pt x="1564" y="7319"/>
                    </a:cubicBezTo>
                    <a:cubicBezTo>
                      <a:pt x="1554" y="7329"/>
                      <a:pt x="1554" y="7339"/>
                      <a:pt x="1564" y="7349"/>
                    </a:cubicBezTo>
                    <a:cubicBezTo>
                      <a:pt x="1554" y="7397"/>
                      <a:pt x="1554" y="7455"/>
                      <a:pt x="1544" y="7504"/>
                    </a:cubicBezTo>
                    <a:lnTo>
                      <a:pt x="1544" y="7543"/>
                    </a:lnTo>
                    <a:cubicBezTo>
                      <a:pt x="1544" y="7582"/>
                      <a:pt x="1534" y="7630"/>
                      <a:pt x="1534" y="7669"/>
                    </a:cubicBezTo>
                    <a:lnTo>
                      <a:pt x="1534" y="7708"/>
                    </a:lnTo>
                    <a:cubicBezTo>
                      <a:pt x="1534" y="7766"/>
                      <a:pt x="1534" y="7814"/>
                      <a:pt x="1534" y="7863"/>
                    </a:cubicBezTo>
                    <a:lnTo>
                      <a:pt x="1447" y="7950"/>
                    </a:lnTo>
                    <a:lnTo>
                      <a:pt x="1437" y="7950"/>
                    </a:lnTo>
                    <a:cubicBezTo>
                      <a:pt x="1399" y="7989"/>
                      <a:pt x="1369" y="8028"/>
                      <a:pt x="1331" y="8057"/>
                    </a:cubicBezTo>
                    <a:lnTo>
                      <a:pt x="1301" y="8086"/>
                    </a:lnTo>
                    <a:cubicBezTo>
                      <a:pt x="1272" y="8125"/>
                      <a:pt x="1234" y="8174"/>
                      <a:pt x="1195" y="8212"/>
                    </a:cubicBezTo>
                    <a:lnTo>
                      <a:pt x="1185" y="8222"/>
                    </a:lnTo>
                    <a:lnTo>
                      <a:pt x="1107" y="8309"/>
                    </a:lnTo>
                    <a:lnTo>
                      <a:pt x="1078" y="8348"/>
                    </a:lnTo>
                    <a:lnTo>
                      <a:pt x="1030" y="8416"/>
                    </a:lnTo>
                    <a:lnTo>
                      <a:pt x="1010" y="8436"/>
                    </a:lnTo>
                    <a:lnTo>
                      <a:pt x="991" y="8465"/>
                    </a:lnTo>
                    <a:lnTo>
                      <a:pt x="952" y="8513"/>
                    </a:lnTo>
                    <a:lnTo>
                      <a:pt x="913" y="8562"/>
                    </a:lnTo>
                    <a:lnTo>
                      <a:pt x="874" y="8620"/>
                    </a:lnTo>
                    <a:lnTo>
                      <a:pt x="865" y="8640"/>
                    </a:lnTo>
                    <a:cubicBezTo>
                      <a:pt x="855" y="8649"/>
                      <a:pt x="845" y="8659"/>
                      <a:pt x="845" y="8669"/>
                    </a:cubicBezTo>
                    <a:cubicBezTo>
                      <a:pt x="836" y="8678"/>
                      <a:pt x="816" y="8698"/>
                      <a:pt x="806" y="8717"/>
                    </a:cubicBezTo>
                    <a:lnTo>
                      <a:pt x="777" y="8775"/>
                    </a:lnTo>
                    <a:lnTo>
                      <a:pt x="739" y="8814"/>
                    </a:lnTo>
                    <a:lnTo>
                      <a:pt x="729" y="8834"/>
                    </a:lnTo>
                    <a:cubicBezTo>
                      <a:pt x="719" y="8853"/>
                      <a:pt x="709" y="8863"/>
                      <a:pt x="709" y="8872"/>
                    </a:cubicBezTo>
                    <a:lnTo>
                      <a:pt x="680" y="8921"/>
                    </a:lnTo>
                    <a:cubicBezTo>
                      <a:pt x="671" y="8940"/>
                      <a:pt x="651" y="8960"/>
                      <a:pt x="641" y="8979"/>
                    </a:cubicBezTo>
                    <a:lnTo>
                      <a:pt x="622" y="9018"/>
                    </a:lnTo>
                    <a:lnTo>
                      <a:pt x="622" y="9028"/>
                    </a:lnTo>
                    <a:cubicBezTo>
                      <a:pt x="603" y="9057"/>
                      <a:pt x="583" y="9086"/>
                      <a:pt x="574" y="9115"/>
                    </a:cubicBezTo>
                    <a:lnTo>
                      <a:pt x="574" y="9125"/>
                    </a:lnTo>
                    <a:cubicBezTo>
                      <a:pt x="554" y="9154"/>
                      <a:pt x="535" y="9183"/>
                      <a:pt x="515" y="9222"/>
                    </a:cubicBezTo>
                    <a:cubicBezTo>
                      <a:pt x="515" y="9232"/>
                      <a:pt x="506" y="9241"/>
                      <a:pt x="506" y="9251"/>
                    </a:cubicBezTo>
                    <a:cubicBezTo>
                      <a:pt x="496" y="9261"/>
                      <a:pt x="476" y="9300"/>
                      <a:pt x="467" y="9319"/>
                    </a:cubicBezTo>
                    <a:lnTo>
                      <a:pt x="447" y="9367"/>
                    </a:lnTo>
                    <a:lnTo>
                      <a:pt x="418" y="9406"/>
                    </a:lnTo>
                    <a:cubicBezTo>
                      <a:pt x="418" y="9416"/>
                      <a:pt x="418" y="9416"/>
                      <a:pt x="408" y="9426"/>
                    </a:cubicBezTo>
                    <a:cubicBezTo>
                      <a:pt x="408" y="9445"/>
                      <a:pt x="399" y="9455"/>
                      <a:pt x="389" y="9474"/>
                    </a:cubicBezTo>
                    <a:lnTo>
                      <a:pt x="360" y="9532"/>
                    </a:lnTo>
                    <a:cubicBezTo>
                      <a:pt x="360" y="9552"/>
                      <a:pt x="350" y="9562"/>
                      <a:pt x="341" y="9581"/>
                    </a:cubicBezTo>
                    <a:lnTo>
                      <a:pt x="331" y="9600"/>
                    </a:lnTo>
                    <a:cubicBezTo>
                      <a:pt x="331" y="9620"/>
                      <a:pt x="321" y="9630"/>
                      <a:pt x="311" y="9639"/>
                    </a:cubicBezTo>
                    <a:lnTo>
                      <a:pt x="302" y="9688"/>
                    </a:lnTo>
                    <a:cubicBezTo>
                      <a:pt x="292" y="9707"/>
                      <a:pt x="282" y="9736"/>
                      <a:pt x="273" y="9756"/>
                    </a:cubicBezTo>
                    <a:cubicBezTo>
                      <a:pt x="263" y="9775"/>
                      <a:pt x="263" y="9785"/>
                      <a:pt x="253" y="9795"/>
                    </a:cubicBezTo>
                    <a:lnTo>
                      <a:pt x="253" y="9804"/>
                    </a:lnTo>
                    <a:cubicBezTo>
                      <a:pt x="243" y="9824"/>
                      <a:pt x="234" y="9843"/>
                      <a:pt x="234" y="9872"/>
                    </a:cubicBezTo>
                    <a:lnTo>
                      <a:pt x="214" y="9911"/>
                    </a:lnTo>
                    <a:cubicBezTo>
                      <a:pt x="205" y="9940"/>
                      <a:pt x="195" y="9969"/>
                      <a:pt x="185" y="10008"/>
                    </a:cubicBezTo>
                    <a:lnTo>
                      <a:pt x="185" y="10018"/>
                    </a:lnTo>
                    <a:cubicBezTo>
                      <a:pt x="176" y="10037"/>
                      <a:pt x="166" y="10047"/>
                      <a:pt x="166" y="10066"/>
                    </a:cubicBezTo>
                    <a:cubicBezTo>
                      <a:pt x="156" y="10086"/>
                      <a:pt x="146" y="10115"/>
                      <a:pt x="146" y="10134"/>
                    </a:cubicBezTo>
                    <a:cubicBezTo>
                      <a:pt x="137" y="10154"/>
                      <a:pt x="137" y="10163"/>
                      <a:pt x="127" y="10183"/>
                    </a:cubicBezTo>
                    <a:lnTo>
                      <a:pt x="108" y="10251"/>
                    </a:lnTo>
                    <a:cubicBezTo>
                      <a:pt x="108" y="10251"/>
                      <a:pt x="108" y="10251"/>
                      <a:pt x="108" y="10260"/>
                    </a:cubicBezTo>
                    <a:lnTo>
                      <a:pt x="78" y="10367"/>
                    </a:lnTo>
                    <a:cubicBezTo>
                      <a:pt x="78" y="10387"/>
                      <a:pt x="78" y="10396"/>
                      <a:pt x="69" y="10416"/>
                    </a:cubicBezTo>
                    <a:lnTo>
                      <a:pt x="49" y="10493"/>
                    </a:lnTo>
                    <a:lnTo>
                      <a:pt x="49" y="10503"/>
                    </a:lnTo>
                    <a:cubicBezTo>
                      <a:pt x="49" y="10532"/>
                      <a:pt x="40" y="10561"/>
                      <a:pt x="40" y="10590"/>
                    </a:cubicBezTo>
                    <a:lnTo>
                      <a:pt x="40" y="10600"/>
                    </a:lnTo>
                    <a:cubicBezTo>
                      <a:pt x="30" y="10629"/>
                      <a:pt x="30" y="10658"/>
                      <a:pt x="20" y="10688"/>
                    </a:cubicBezTo>
                    <a:lnTo>
                      <a:pt x="20" y="10717"/>
                    </a:lnTo>
                    <a:cubicBezTo>
                      <a:pt x="20" y="10746"/>
                      <a:pt x="11" y="10775"/>
                      <a:pt x="11" y="10804"/>
                    </a:cubicBezTo>
                    <a:lnTo>
                      <a:pt x="11" y="10823"/>
                    </a:lnTo>
                    <a:lnTo>
                      <a:pt x="1" y="10882"/>
                    </a:lnTo>
                    <a:lnTo>
                      <a:pt x="1" y="10930"/>
                    </a:lnTo>
                    <a:lnTo>
                      <a:pt x="1" y="10998"/>
                    </a:lnTo>
                    <a:lnTo>
                      <a:pt x="1" y="11047"/>
                    </a:lnTo>
                    <a:lnTo>
                      <a:pt x="1" y="11115"/>
                    </a:lnTo>
                    <a:lnTo>
                      <a:pt x="1" y="11153"/>
                    </a:lnTo>
                    <a:lnTo>
                      <a:pt x="1" y="11260"/>
                    </a:lnTo>
                    <a:cubicBezTo>
                      <a:pt x="1" y="11978"/>
                      <a:pt x="253" y="12474"/>
                      <a:pt x="661" y="12716"/>
                    </a:cubicBezTo>
                    <a:lnTo>
                      <a:pt x="2816" y="13968"/>
                    </a:lnTo>
                    <a:cubicBezTo>
                      <a:pt x="2408" y="13726"/>
                      <a:pt x="2156" y="13231"/>
                      <a:pt x="2156" y="12512"/>
                    </a:cubicBezTo>
                    <a:lnTo>
                      <a:pt x="2156" y="12406"/>
                    </a:lnTo>
                    <a:lnTo>
                      <a:pt x="2156" y="12367"/>
                    </a:lnTo>
                    <a:lnTo>
                      <a:pt x="2156" y="12289"/>
                    </a:lnTo>
                    <a:lnTo>
                      <a:pt x="2156" y="12250"/>
                    </a:lnTo>
                    <a:cubicBezTo>
                      <a:pt x="2156" y="12231"/>
                      <a:pt x="2156" y="12202"/>
                      <a:pt x="2156" y="12182"/>
                    </a:cubicBezTo>
                    <a:cubicBezTo>
                      <a:pt x="2165" y="12163"/>
                      <a:pt x="2156" y="12143"/>
                      <a:pt x="2165" y="12134"/>
                    </a:cubicBezTo>
                    <a:cubicBezTo>
                      <a:pt x="2165" y="12114"/>
                      <a:pt x="2165" y="12085"/>
                      <a:pt x="2175" y="12066"/>
                    </a:cubicBezTo>
                    <a:cubicBezTo>
                      <a:pt x="2175" y="12061"/>
                      <a:pt x="2175" y="12058"/>
                      <a:pt x="2175" y="12056"/>
                    </a:cubicBezTo>
                    <a:cubicBezTo>
                      <a:pt x="2175" y="12027"/>
                      <a:pt x="2175" y="11998"/>
                      <a:pt x="2185" y="11969"/>
                    </a:cubicBezTo>
                    <a:cubicBezTo>
                      <a:pt x="2185" y="11959"/>
                      <a:pt x="2185" y="11949"/>
                      <a:pt x="2185" y="11940"/>
                    </a:cubicBezTo>
                    <a:cubicBezTo>
                      <a:pt x="2185" y="11901"/>
                      <a:pt x="2194" y="11872"/>
                      <a:pt x="2204" y="11843"/>
                    </a:cubicBezTo>
                    <a:lnTo>
                      <a:pt x="2204" y="11833"/>
                    </a:lnTo>
                    <a:cubicBezTo>
                      <a:pt x="2204" y="11804"/>
                      <a:pt x="2214" y="11765"/>
                      <a:pt x="2224" y="11736"/>
                    </a:cubicBezTo>
                    <a:cubicBezTo>
                      <a:pt x="2224" y="11707"/>
                      <a:pt x="2233" y="11687"/>
                      <a:pt x="2243" y="11658"/>
                    </a:cubicBezTo>
                    <a:cubicBezTo>
                      <a:pt x="2243" y="11629"/>
                      <a:pt x="2243" y="11629"/>
                      <a:pt x="2253" y="11610"/>
                    </a:cubicBezTo>
                    <a:cubicBezTo>
                      <a:pt x="2262" y="11581"/>
                      <a:pt x="2262" y="11542"/>
                      <a:pt x="2282" y="11503"/>
                    </a:cubicBezTo>
                    <a:lnTo>
                      <a:pt x="2282" y="11493"/>
                    </a:lnTo>
                    <a:cubicBezTo>
                      <a:pt x="2282" y="11474"/>
                      <a:pt x="2292" y="11445"/>
                      <a:pt x="2301" y="11425"/>
                    </a:cubicBezTo>
                    <a:lnTo>
                      <a:pt x="2311" y="11377"/>
                    </a:lnTo>
                    <a:cubicBezTo>
                      <a:pt x="2321" y="11357"/>
                      <a:pt x="2330" y="11328"/>
                      <a:pt x="2330" y="11309"/>
                    </a:cubicBezTo>
                    <a:cubicBezTo>
                      <a:pt x="2340" y="11289"/>
                      <a:pt x="2340" y="11280"/>
                      <a:pt x="2350" y="11260"/>
                    </a:cubicBezTo>
                    <a:cubicBezTo>
                      <a:pt x="2350" y="11251"/>
                      <a:pt x="2350" y="11251"/>
                      <a:pt x="2350" y="11251"/>
                    </a:cubicBezTo>
                    <a:lnTo>
                      <a:pt x="2379" y="11144"/>
                    </a:lnTo>
                    <a:lnTo>
                      <a:pt x="2398" y="11115"/>
                    </a:lnTo>
                    <a:lnTo>
                      <a:pt x="2427" y="11037"/>
                    </a:lnTo>
                    <a:cubicBezTo>
                      <a:pt x="2427" y="11027"/>
                      <a:pt x="2437" y="11008"/>
                      <a:pt x="2437" y="10998"/>
                    </a:cubicBezTo>
                    <a:lnTo>
                      <a:pt x="2466" y="10930"/>
                    </a:lnTo>
                    <a:lnTo>
                      <a:pt x="2486" y="10882"/>
                    </a:lnTo>
                    <a:cubicBezTo>
                      <a:pt x="2495" y="10862"/>
                      <a:pt x="2505" y="10843"/>
                      <a:pt x="2515" y="10823"/>
                    </a:cubicBezTo>
                    <a:cubicBezTo>
                      <a:pt x="2524" y="10794"/>
                      <a:pt x="2524" y="10794"/>
                      <a:pt x="2534" y="10775"/>
                    </a:cubicBezTo>
                    <a:cubicBezTo>
                      <a:pt x="2534" y="10765"/>
                      <a:pt x="2554" y="10736"/>
                      <a:pt x="2563" y="10717"/>
                    </a:cubicBezTo>
                    <a:cubicBezTo>
                      <a:pt x="2563" y="10697"/>
                      <a:pt x="2573" y="10688"/>
                      <a:pt x="2583" y="10668"/>
                    </a:cubicBezTo>
                    <a:cubicBezTo>
                      <a:pt x="2592" y="10649"/>
                      <a:pt x="2602" y="10629"/>
                      <a:pt x="2612" y="10600"/>
                    </a:cubicBezTo>
                    <a:lnTo>
                      <a:pt x="2631" y="10561"/>
                    </a:lnTo>
                    <a:lnTo>
                      <a:pt x="2670" y="10493"/>
                    </a:lnTo>
                    <a:lnTo>
                      <a:pt x="2689" y="10464"/>
                    </a:lnTo>
                    <a:cubicBezTo>
                      <a:pt x="2709" y="10425"/>
                      <a:pt x="2728" y="10396"/>
                      <a:pt x="2748" y="10358"/>
                    </a:cubicBezTo>
                    <a:lnTo>
                      <a:pt x="2748" y="10348"/>
                    </a:lnTo>
                    <a:lnTo>
                      <a:pt x="2806" y="10251"/>
                    </a:lnTo>
                    <a:lnTo>
                      <a:pt x="2825" y="10222"/>
                    </a:lnTo>
                    <a:lnTo>
                      <a:pt x="2864" y="10154"/>
                    </a:lnTo>
                    <a:lnTo>
                      <a:pt x="2893" y="10115"/>
                    </a:lnTo>
                    <a:cubicBezTo>
                      <a:pt x="2903" y="10095"/>
                      <a:pt x="2913" y="10076"/>
                      <a:pt x="2922" y="10057"/>
                    </a:cubicBezTo>
                    <a:cubicBezTo>
                      <a:pt x="2942" y="10037"/>
                      <a:pt x="2942" y="10018"/>
                      <a:pt x="2961" y="10008"/>
                    </a:cubicBezTo>
                    <a:lnTo>
                      <a:pt x="2990" y="9950"/>
                    </a:lnTo>
                    <a:lnTo>
                      <a:pt x="3029" y="9901"/>
                    </a:lnTo>
                    <a:lnTo>
                      <a:pt x="3058" y="9853"/>
                    </a:lnTo>
                    <a:lnTo>
                      <a:pt x="3097" y="9804"/>
                    </a:lnTo>
                    <a:lnTo>
                      <a:pt x="3136" y="9756"/>
                    </a:lnTo>
                    <a:cubicBezTo>
                      <a:pt x="3146" y="9736"/>
                      <a:pt x="3165" y="9717"/>
                      <a:pt x="3175" y="9698"/>
                    </a:cubicBezTo>
                    <a:lnTo>
                      <a:pt x="3214" y="9659"/>
                    </a:lnTo>
                    <a:cubicBezTo>
                      <a:pt x="3223" y="9630"/>
                      <a:pt x="3243" y="9610"/>
                      <a:pt x="3262" y="9581"/>
                    </a:cubicBezTo>
                    <a:lnTo>
                      <a:pt x="3291" y="9552"/>
                    </a:lnTo>
                    <a:lnTo>
                      <a:pt x="3369" y="9455"/>
                    </a:lnTo>
                    <a:lnTo>
                      <a:pt x="3379" y="9445"/>
                    </a:lnTo>
                    <a:lnTo>
                      <a:pt x="3485" y="9329"/>
                    </a:lnTo>
                    <a:lnTo>
                      <a:pt x="3515" y="9300"/>
                    </a:lnTo>
                    <a:lnTo>
                      <a:pt x="3621" y="9193"/>
                    </a:lnTo>
                    <a:lnTo>
                      <a:pt x="3631" y="9183"/>
                    </a:lnTo>
                    <a:lnTo>
                      <a:pt x="3718" y="9096"/>
                    </a:lnTo>
                    <a:lnTo>
                      <a:pt x="3718" y="8940"/>
                    </a:lnTo>
                    <a:lnTo>
                      <a:pt x="3718" y="8892"/>
                    </a:lnTo>
                    <a:lnTo>
                      <a:pt x="3728" y="8775"/>
                    </a:lnTo>
                    <a:lnTo>
                      <a:pt x="3728" y="8737"/>
                    </a:lnTo>
                    <a:cubicBezTo>
                      <a:pt x="3728" y="8678"/>
                      <a:pt x="3728" y="8630"/>
                      <a:pt x="3738" y="8572"/>
                    </a:cubicBezTo>
                    <a:lnTo>
                      <a:pt x="3738" y="8542"/>
                    </a:lnTo>
                    <a:lnTo>
                      <a:pt x="3747" y="8416"/>
                    </a:lnTo>
                    <a:lnTo>
                      <a:pt x="3757" y="8358"/>
                    </a:lnTo>
                    <a:cubicBezTo>
                      <a:pt x="3757" y="8329"/>
                      <a:pt x="3767" y="8300"/>
                      <a:pt x="3767" y="8271"/>
                    </a:cubicBezTo>
                    <a:cubicBezTo>
                      <a:pt x="3777" y="8242"/>
                      <a:pt x="3777" y="8232"/>
                      <a:pt x="3777" y="8212"/>
                    </a:cubicBezTo>
                    <a:lnTo>
                      <a:pt x="3796" y="8115"/>
                    </a:lnTo>
                    <a:cubicBezTo>
                      <a:pt x="3796" y="8106"/>
                      <a:pt x="3796" y="8086"/>
                      <a:pt x="3806" y="8067"/>
                    </a:cubicBezTo>
                    <a:cubicBezTo>
                      <a:pt x="3806" y="8028"/>
                      <a:pt x="3815" y="7989"/>
                      <a:pt x="3825" y="7950"/>
                    </a:cubicBezTo>
                    <a:lnTo>
                      <a:pt x="3825" y="7931"/>
                    </a:lnTo>
                    <a:cubicBezTo>
                      <a:pt x="3835" y="7882"/>
                      <a:pt x="3845" y="7834"/>
                      <a:pt x="3854" y="7785"/>
                    </a:cubicBezTo>
                    <a:cubicBezTo>
                      <a:pt x="3864" y="7756"/>
                      <a:pt x="3864" y="7727"/>
                      <a:pt x="3874" y="7698"/>
                    </a:cubicBezTo>
                    <a:cubicBezTo>
                      <a:pt x="3874" y="7688"/>
                      <a:pt x="3883" y="7669"/>
                      <a:pt x="3883" y="7659"/>
                    </a:cubicBezTo>
                    <a:cubicBezTo>
                      <a:pt x="3893" y="7620"/>
                      <a:pt x="3903" y="7572"/>
                      <a:pt x="3912" y="7533"/>
                    </a:cubicBezTo>
                    <a:cubicBezTo>
                      <a:pt x="3912" y="7523"/>
                      <a:pt x="3912" y="7514"/>
                      <a:pt x="3912" y="7514"/>
                    </a:cubicBezTo>
                    <a:cubicBezTo>
                      <a:pt x="3922" y="7475"/>
                      <a:pt x="3932" y="7436"/>
                      <a:pt x="3942" y="7407"/>
                    </a:cubicBezTo>
                    <a:lnTo>
                      <a:pt x="3951" y="7358"/>
                    </a:lnTo>
                    <a:lnTo>
                      <a:pt x="3971" y="7281"/>
                    </a:lnTo>
                    <a:cubicBezTo>
                      <a:pt x="3990" y="7213"/>
                      <a:pt x="4010" y="7145"/>
                      <a:pt x="4029" y="7087"/>
                    </a:cubicBezTo>
                    <a:cubicBezTo>
                      <a:pt x="4029" y="7067"/>
                      <a:pt x="4039" y="7057"/>
                      <a:pt x="4039" y="7048"/>
                    </a:cubicBezTo>
                    <a:cubicBezTo>
                      <a:pt x="4068" y="6980"/>
                      <a:pt x="4087" y="6912"/>
                      <a:pt x="4107" y="6854"/>
                    </a:cubicBezTo>
                    <a:lnTo>
                      <a:pt x="4116" y="6824"/>
                    </a:lnTo>
                    <a:cubicBezTo>
                      <a:pt x="4136" y="6766"/>
                      <a:pt x="4155" y="6718"/>
                      <a:pt x="4165" y="6669"/>
                    </a:cubicBezTo>
                    <a:lnTo>
                      <a:pt x="4184" y="6621"/>
                    </a:lnTo>
                    <a:cubicBezTo>
                      <a:pt x="4204" y="6562"/>
                      <a:pt x="4223" y="6504"/>
                      <a:pt x="4252" y="6446"/>
                    </a:cubicBezTo>
                    <a:lnTo>
                      <a:pt x="4262" y="6407"/>
                    </a:lnTo>
                    <a:cubicBezTo>
                      <a:pt x="4281" y="6359"/>
                      <a:pt x="4301" y="6320"/>
                      <a:pt x="4320" y="6271"/>
                    </a:cubicBezTo>
                    <a:cubicBezTo>
                      <a:pt x="4320" y="6252"/>
                      <a:pt x="4330" y="6242"/>
                      <a:pt x="4340" y="6223"/>
                    </a:cubicBezTo>
                    <a:cubicBezTo>
                      <a:pt x="4359" y="6174"/>
                      <a:pt x="4388" y="6116"/>
                      <a:pt x="4407" y="6058"/>
                    </a:cubicBezTo>
                    <a:lnTo>
                      <a:pt x="4427" y="6029"/>
                    </a:lnTo>
                    <a:lnTo>
                      <a:pt x="4485" y="5883"/>
                    </a:lnTo>
                    <a:cubicBezTo>
                      <a:pt x="4495" y="5873"/>
                      <a:pt x="4495" y="5854"/>
                      <a:pt x="4505" y="5844"/>
                    </a:cubicBezTo>
                    <a:cubicBezTo>
                      <a:pt x="4534" y="5786"/>
                      <a:pt x="4553" y="5728"/>
                      <a:pt x="4582" y="5679"/>
                    </a:cubicBezTo>
                    <a:cubicBezTo>
                      <a:pt x="4582" y="5669"/>
                      <a:pt x="4592" y="5660"/>
                      <a:pt x="4592" y="5660"/>
                    </a:cubicBezTo>
                    <a:cubicBezTo>
                      <a:pt x="4611" y="5611"/>
                      <a:pt x="4640" y="5563"/>
                      <a:pt x="4660" y="5514"/>
                    </a:cubicBezTo>
                    <a:lnTo>
                      <a:pt x="4689" y="5466"/>
                    </a:lnTo>
                    <a:lnTo>
                      <a:pt x="4767" y="5320"/>
                    </a:lnTo>
                    <a:cubicBezTo>
                      <a:pt x="4767" y="5320"/>
                      <a:pt x="4767" y="5310"/>
                      <a:pt x="4776" y="5301"/>
                    </a:cubicBezTo>
                    <a:lnTo>
                      <a:pt x="4864" y="5145"/>
                    </a:lnTo>
                    <a:lnTo>
                      <a:pt x="4883" y="5097"/>
                    </a:lnTo>
                    <a:lnTo>
                      <a:pt x="4961" y="4961"/>
                    </a:lnTo>
                    <a:lnTo>
                      <a:pt x="4980" y="4932"/>
                    </a:lnTo>
                    <a:cubicBezTo>
                      <a:pt x="5009" y="4883"/>
                      <a:pt x="5038" y="4825"/>
                      <a:pt x="5077" y="4776"/>
                    </a:cubicBezTo>
                    <a:lnTo>
                      <a:pt x="5097" y="4738"/>
                    </a:lnTo>
                    <a:lnTo>
                      <a:pt x="5184" y="4592"/>
                    </a:lnTo>
                    <a:lnTo>
                      <a:pt x="5203" y="4563"/>
                    </a:lnTo>
                    <a:cubicBezTo>
                      <a:pt x="5242" y="4514"/>
                      <a:pt x="5271" y="4456"/>
                      <a:pt x="5310" y="4398"/>
                    </a:cubicBezTo>
                    <a:lnTo>
                      <a:pt x="5339" y="4369"/>
                    </a:lnTo>
                    <a:cubicBezTo>
                      <a:pt x="5368" y="4310"/>
                      <a:pt x="5407" y="4262"/>
                      <a:pt x="5446" y="4204"/>
                    </a:cubicBezTo>
                    <a:cubicBezTo>
                      <a:pt x="5446" y="4204"/>
                      <a:pt x="5446" y="4204"/>
                      <a:pt x="5446" y="4194"/>
                    </a:cubicBezTo>
                    <a:cubicBezTo>
                      <a:pt x="5485" y="4136"/>
                      <a:pt x="5524" y="4078"/>
                      <a:pt x="5572" y="4019"/>
                    </a:cubicBezTo>
                    <a:lnTo>
                      <a:pt x="5592" y="3990"/>
                    </a:lnTo>
                    <a:lnTo>
                      <a:pt x="5718" y="3825"/>
                    </a:lnTo>
                    <a:lnTo>
                      <a:pt x="5737" y="3796"/>
                    </a:lnTo>
                    <a:cubicBezTo>
                      <a:pt x="5786" y="3728"/>
                      <a:pt x="5834" y="3670"/>
                      <a:pt x="5893" y="3602"/>
                    </a:cubicBezTo>
                    <a:lnTo>
                      <a:pt x="5912" y="3583"/>
                    </a:lnTo>
                    <a:cubicBezTo>
                      <a:pt x="5961" y="3515"/>
                      <a:pt x="6009" y="3456"/>
                      <a:pt x="6067" y="3398"/>
                    </a:cubicBezTo>
                    <a:cubicBezTo>
                      <a:pt x="6077" y="3379"/>
                      <a:pt x="6087" y="3369"/>
                      <a:pt x="6096" y="3359"/>
                    </a:cubicBezTo>
                    <a:lnTo>
                      <a:pt x="6174" y="3272"/>
                    </a:lnTo>
                    <a:cubicBezTo>
                      <a:pt x="6184" y="3262"/>
                      <a:pt x="6193" y="3243"/>
                      <a:pt x="6213" y="3233"/>
                    </a:cubicBezTo>
                    <a:lnTo>
                      <a:pt x="6281" y="3155"/>
                    </a:lnTo>
                    <a:lnTo>
                      <a:pt x="6320" y="3117"/>
                    </a:lnTo>
                    <a:lnTo>
                      <a:pt x="6417" y="3010"/>
                    </a:lnTo>
                    <a:lnTo>
                      <a:pt x="6426" y="3000"/>
                    </a:lnTo>
                    <a:lnTo>
                      <a:pt x="6543" y="2893"/>
                    </a:lnTo>
                    <a:lnTo>
                      <a:pt x="6601" y="2825"/>
                    </a:lnTo>
                    <a:lnTo>
                      <a:pt x="6630" y="2796"/>
                    </a:lnTo>
                    <a:lnTo>
                      <a:pt x="6727" y="2709"/>
                    </a:lnTo>
                    <a:lnTo>
                      <a:pt x="6747" y="2690"/>
                    </a:lnTo>
                    <a:lnTo>
                      <a:pt x="6815" y="2622"/>
                    </a:lnTo>
                    <a:lnTo>
                      <a:pt x="6853" y="2592"/>
                    </a:lnTo>
                    <a:lnTo>
                      <a:pt x="6912" y="2544"/>
                    </a:lnTo>
                    <a:lnTo>
                      <a:pt x="6951" y="2505"/>
                    </a:lnTo>
                    <a:lnTo>
                      <a:pt x="7009" y="2457"/>
                    </a:lnTo>
                    <a:lnTo>
                      <a:pt x="7048" y="2427"/>
                    </a:lnTo>
                    <a:lnTo>
                      <a:pt x="7106" y="2379"/>
                    </a:lnTo>
                    <a:lnTo>
                      <a:pt x="7145" y="2350"/>
                    </a:lnTo>
                    <a:lnTo>
                      <a:pt x="7213" y="2292"/>
                    </a:lnTo>
                    <a:lnTo>
                      <a:pt x="7242" y="2272"/>
                    </a:lnTo>
                    <a:lnTo>
                      <a:pt x="7339" y="2195"/>
                    </a:lnTo>
                    <a:lnTo>
                      <a:pt x="7358" y="2185"/>
                    </a:lnTo>
                    <a:lnTo>
                      <a:pt x="7446" y="2117"/>
                    </a:lnTo>
                    <a:lnTo>
                      <a:pt x="7475" y="2097"/>
                    </a:lnTo>
                    <a:lnTo>
                      <a:pt x="7543" y="2049"/>
                    </a:lnTo>
                    <a:lnTo>
                      <a:pt x="7581" y="2020"/>
                    </a:lnTo>
                    <a:lnTo>
                      <a:pt x="7640" y="1981"/>
                    </a:lnTo>
                    <a:lnTo>
                      <a:pt x="7688" y="1952"/>
                    </a:lnTo>
                    <a:lnTo>
                      <a:pt x="7746" y="1913"/>
                    </a:lnTo>
                    <a:lnTo>
                      <a:pt x="7785" y="1884"/>
                    </a:lnTo>
                    <a:lnTo>
                      <a:pt x="7853" y="1845"/>
                    </a:lnTo>
                    <a:lnTo>
                      <a:pt x="7892" y="1826"/>
                    </a:lnTo>
                    <a:lnTo>
                      <a:pt x="7989" y="1758"/>
                    </a:lnTo>
                    <a:lnTo>
                      <a:pt x="8096" y="1709"/>
                    </a:lnTo>
                    <a:lnTo>
                      <a:pt x="8115" y="1690"/>
                    </a:lnTo>
                    <a:lnTo>
                      <a:pt x="8203" y="1641"/>
                    </a:lnTo>
                    <a:lnTo>
                      <a:pt x="8222" y="1641"/>
                    </a:lnTo>
                    <a:lnTo>
                      <a:pt x="8319" y="1593"/>
                    </a:lnTo>
                    <a:lnTo>
                      <a:pt x="8339" y="1573"/>
                    </a:lnTo>
                    <a:lnTo>
                      <a:pt x="8426" y="1534"/>
                    </a:lnTo>
                    <a:lnTo>
                      <a:pt x="8445" y="1525"/>
                    </a:lnTo>
                    <a:lnTo>
                      <a:pt x="8542" y="1486"/>
                    </a:lnTo>
                    <a:lnTo>
                      <a:pt x="8562" y="1476"/>
                    </a:lnTo>
                    <a:lnTo>
                      <a:pt x="8630" y="1447"/>
                    </a:lnTo>
                    <a:lnTo>
                      <a:pt x="8707" y="1418"/>
                    </a:lnTo>
                    <a:lnTo>
                      <a:pt x="8746" y="1399"/>
                    </a:lnTo>
                    <a:lnTo>
                      <a:pt x="8834" y="1369"/>
                    </a:lnTo>
                    <a:lnTo>
                      <a:pt x="8863" y="1360"/>
                    </a:lnTo>
                    <a:lnTo>
                      <a:pt x="8989" y="1321"/>
                    </a:lnTo>
                    <a:lnTo>
                      <a:pt x="9018" y="1311"/>
                    </a:lnTo>
                    <a:lnTo>
                      <a:pt x="9105" y="1292"/>
                    </a:lnTo>
                    <a:lnTo>
                      <a:pt x="9154" y="1272"/>
                    </a:lnTo>
                    <a:lnTo>
                      <a:pt x="9202" y="1263"/>
                    </a:lnTo>
                    <a:lnTo>
                      <a:pt x="9261" y="1253"/>
                    </a:lnTo>
                    <a:lnTo>
                      <a:pt x="9299" y="1243"/>
                    </a:lnTo>
                    <a:lnTo>
                      <a:pt x="9367" y="1224"/>
                    </a:lnTo>
                    <a:lnTo>
                      <a:pt x="9397" y="1224"/>
                    </a:lnTo>
                    <a:lnTo>
                      <a:pt x="9494" y="1214"/>
                    </a:lnTo>
                    <a:lnTo>
                      <a:pt x="9581" y="1195"/>
                    </a:lnTo>
                    <a:lnTo>
                      <a:pt x="9610" y="1195"/>
                    </a:lnTo>
                    <a:lnTo>
                      <a:pt x="9678" y="1185"/>
                    </a:lnTo>
                    <a:lnTo>
                      <a:pt x="10115" y="1185"/>
                    </a:lnTo>
                    <a:lnTo>
                      <a:pt x="10212" y="1195"/>
                    </a:lnTo>
                    <a:lnTo>
                      <a:pt x="10241" y="1195"/>
                    </a:lnTo>
                    <a:lnTo>
                      <a:pt x="10357" y="1214"/>
                    </a:lnTo>
                    <a:lnTo>
                      <a:pt x="10377" y="1214"/>
                    </a:lnTo>
                    <a:lnTo>
                      <a:pt x="10464" y="1234"/>
                    </a:lnTo>
                    <a:lnTo>
                      <a:pt x="10493" y="1243"/>
                    </a:lnTo>
                    <a:lnTo>
                      <a:pt x="10560" y="1255"/>
                    </a:lnTo>
                    <a:lnTo>
                      <a:pt x="10560" y="1255"/>
                    </a:lnTo>
                    <a:lnTo>
                      <a:pt x="8863" y="273"/>
                    </a:lnTo>
                    <a:cubicBezTo>
                      <a:pt x="8853" y="263"/>
                      <a:pt x="8843" y="263"/>
                      <a:pt x="8834" y="253"/>
                    </a:cubicBezTo>
                    <a:lnTo>
                      <a:pt x="8824" y="244"/>
                    </a:lnTo>
                    <a:lnTo>
                      <a:pt x="8746" y="205"/>
                    </a:lnTo>
                    <a:lnTo>
                      <a:pt x="8717" y="195"/>
                    </a:lnTo>
                    <a:cubicBezTo>
                      <a:pt x="8688" y="176"/>
                      <a:pt x="8659" y="166"/>
                      <a:pt x="8620" y="146"/>
                    </a:cubicBezTo>
                    <a:lnTo>
                      <a:pt x="8610" y="146"/>
                    </a:lnTo>
                    <a:cubicBezTo>
                      <a:pt x="8581" y="137"/>
                      <a:pt x="8552" y="127"/>
                      <a:pt x="8523" y="117"/>
                    </a:cubicBezTo>
                    <a:lnTo>
                      <a:pt x="8494" y="108"/>
                    </a:lnTo>
                    <a:cubicBezTo>
                      <a:pt x="8465" y="98"/>
                      <a:pt x="8436" y="88"/>
                      <a:pt x="8406" y="79"/>
                    </a:cubicBezTo>
                    <a:lnTo>
                      <a:pt x="8397" y="79"/>
                    </a:lnTo>
                    <a:lnTo>
                      <a:pt x="8290" y="49"/>
                    </a:lnTo>
                    <a:lnTo>
                      <a:pt x="8261" y="40"/>
                    </a:lnTo>
                    <a:lnTo>
                      <a:pt x="8174" y="30"/>
                    </a:lnTo>
                    <a:lnTo>
                      <a:pt x="8144" y="30"/>
                    </a:lnTo>
                    <a:lnTo>
                      <a:pt x="8038" y="11"/>
                    </a:lnTo>
                    <a:lnTo>
                      <a:pt x="8009" y="11"/>
                    </a:lnTo>
                    <a:lnTo>
                      <a:pt x="791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7" name="Google Shape;1287;p44"/>
              <p:cNvSpPr/>
              <p:nvPr/>
            </p:nvSpPr>
            <p:spPr>
              <a:xfrm>
                <a:off x="2145600" y="2486075"/>
                <a:ext cx="311850" cy="323825"/>
              </a:xfrm>
              <a:custGeom>
                <a:avLst/>
                <a:gdLst/>
                <a:ahLst/>
                <a:cxnLst/>
                <a:rect l="l" t="t" r="r" b="b"/>
                <a:pathLst>
                  <a:path w="12474" h="12953" extrusionOk="0">
                    <a:moveTo>
                      <a:pt x="7842" y="0"/>
                    </a:moveTo>
                    <a:cubicBezTo>
                      <a:pt x="7258" y="0"/>
                      <a:pt x="6599" y="191"/>
                      <a:pt x="5902" y="594"/>
                    </a:cubicBezTo>
                    <a:cubicBezTo>
                      <a:pt x="3543" y="1952"/>
                      <a:pt x="1641" y="5214"/>
                      <a:pt x="1592" y="7932"/>
                    </a:cubicBezTo>
                    <a:cubicBezTo>
                      <a:pt x="660" y="8795"/>
                      <a:pt x="0" y="10174"/>
                      <a:pt x="0" y="11348"/>
                    </a:cubicBezTo>
                    <a:cubicBezTo>
                      <a:pt x="0" y="12364"/>
                      <a:pt x="510" y="12953"/>
                      <a:pt x="1252" y="12953"/>
                    </a:cubicBezTo>
                    <a:cubicBezTo>
                      <a:pt x="1559" y="12953"/>
                      <a:pt x="1905" y="12852"/>
                      <a:pt x="2272" y="12639"/>
                    </a:cubicBezTo>
                    <a:lnTo>
                      <a:pt x="5931" y="10533"/>
                    </a:lnTo>
                    <a:lnTo>
                      <a:pt x="9581" y="8427"/>
                    </a:lnTo>
                    <a:cubicBezTo>
                      <a:pt x="11182" y="7495"/>
                      <a:pt x="12473" y="5262"/>
                      <a:pt x="12473" y="3418"/>
                    </a:cubicBezTo>
                    <a:cubicBezTo>
                      <a:pt x="12466" y="2119"/>
                      <a:pt x="11811" y="1366"/>
                      <a:pt x="10863" y="1366"/>
                    </a:cubicBezTo>
                    <a:cubicBezTo>
                      <a:pt x="10592" y="1366"/>
                      <a:pt x="10298" y="1427"/>
                      <a:pt x="9988" y="1554"/>
                    </a:cubicBezTo>
                    <a:cubicBezTo>
                      <a:pt x="9609" y="552"/>
                      <a:pt x="8834" y="0"/>
                      <a:pt x="7842" y="0"/>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8" name="Google Shape;1288;p44"/>
              <p:cNvSpPr/>
              <p:nvPr/>
            </p:nvSpPr>
            <p:spPr>
              <a:xfrm>
                <a:off x="2394575" y="2533425"/>
                <a:ext cx="220100" cy="228350"/>
              </a:xfrm>
              <a:custGeom>
                <a:avLst/>
                <a:gdLst/>
                <a:ahLst/>
                <a:cxnLst/>
                <a:rect l="l" t="t" r="r" b="b"/>
                <a:pathLst>
                  <a:path w="8804" h="9134" extrusionOk="0">
                    <a:moveTo>
                      <a:pt x="4766" y="0"/>
                    </a:moveTo>
                    <a:lnTo>
                      <a:pt x="4698" y="10"/>
                    </a:lnTo>
                    <a:cubicBezTo>
                      <a:pt x="4679" y="10"/>
                      <a:pt x="4659" y="20"/>
                      <a:pt x="4640" y="20"/>
                    </a:cubicBezTo>
                    <a:lnTo>
                      <a:pt x="4620" y="20"/>
                    </a:lnTo>
                    <a:lnTo>
                      <a:pt x="4572" y="29"/>
                    </a:lnTo>
                    <a:lnTo>
                      <a:pt x="4552" y="29"/>
                    </a:lnTo>
                    <a:lnTo>
                      <a:pt x="4504" y="39"/>
                    </a:lnTo>
                    <a:lnTo>
                      <a:pt x="4484" y="49"/>
                    </a:lnTo>
                    <a:lnTo>
                      <a:pt x="4455" y="58"/>
                    </a:lnTo>
                    <a:lnTo>
                      <a:pt x="4446" y="58"/>
                    </a:lnTo>
                    <a:lnTo>
                      <a:pt x="4387" y="68"/>
                    </a:lnTo>
                    <a:lnTo>
                      <a:pt x="4368" y="68"/>
                    </a:lnTo>
                    <a:lnTo>
                      <a:pt x="4290" y="97"/>
                    </a:lnTo>
                    <a:lnTo>
                      <a:pt x="4271" y="107"/>
                    </a:lnTo>
                    <a:lnTo>
                      <a:pt x="4213" y="126"/>
                    </a:lnTo>
                    <a:lnTo>
                      <a:pt x="4184" y="136"/>
                    </a:lnTo>
                    <a:lnTo>
                      <a:pt x="4135" y="155"/>
                    </a:lnTo>
                    <a:lnTo>
                      <a:pt x="4125" y="165"/>
                    </a:lnTo>
                    <a:lnTo>
                      <a:pt x="4096" y="175"/>
                    </a:lnTo>
                    <a:lnTo>
                      <a:pt x="4077" y="175"/>
                    </a:lnTo>
                    <a:lnTo>
                      <a:pt x="4019" y="204"/>
                    </a:lnTo>
                    <a:lnTo>
                      <a:pt x="3999" y="204"/>
                    </a:lnTo>
                    <a:lnTo>
                      <a:pt x="3951" y="233"/>
                    </a:lnTo>
                    <a:lnTo>
                      <a:pt x="3931" y="243"/>
                    </a:lnTo>
                    <a:lnTo>
                      <a:pt x="3873" y="272"/>
                    </a:lnTo>
                    <a:lnTo>
                      <a:pt x="3863" y="272"/>
                    </a:lnTo>
                    <a:cubicBezTo>
                      <a:pt x="3844" y="282"/>
                      <a:pt x="3824" y="291"/>
                      <a:pt x="3805" y="301"/>
                    </a:cubicBezTo>
                    <a:lnTo>
                      <a:pt x="3786" y="311"/>
                    </a:lnTo>
                    <a:lnTo>
                      <a:pt x="3718" y="350"/>
                    </a:lnTo>
                    <a:lnTo>
                      <a:pt x="3650" y="388"/>
                    </a:lnTo>
                    <a:lnTo>
                      <a:pt x="3630" y="398"/>
                    </a:lnTo>
                    <a:lnTo>
                      <a:pt x="3582" y="427"/>
                    </a:lnTo>
                    <a:lnTo>
                      <a:pt x="3562" y="447"/>
                    </a:lnTo>
                    <a:lnTo>
                      <a:pt x="3524" y="476"/>
                    </a:lnTo>
                    <a:lnTo>
                      <a:pt x="3494" y="495"/>
                    </a:lnTo>
                    <a:cubicBezTo>
                      <a:pt x="3485" y="505"/>
                      <a:pt x="3465" y="505"/>
                      <a:pt x="3456" y="515"/>
                    </a:cubicBezTo>
                    <a:lnTo>
                      <a:pt x="3426" y="534"/>
                    </a:lnTo>
                    <a:lnTo>
                      <a:pt x="3388" y="563"/>
                    </a:lnTo>
                    <a:lnTo>
                      <a:pt x="3359" y="583"/>
                    </a:lnTo>
                    <a:lnTo>
                      <a:pt x="3300" y="621"/>
                    </a:lnTo>
                    <a:lnTo>
                      <a:pt x="3291" y="631"/>
                    </a:lnTo>
                    <a:lnTo>
                      <a:pt x="3232" y="680"/>
                    </a:lnTo>
                    <a:lnTo>
                      <a:pt x="3213" y="699"/>
                    </a:lnTo>
                    <a:lnTo>
                      <a:pt x="3164" y="728"/>
                    </a:lnTo>
                    <a:lnTo>
                      <a:pt x="3145" y="748"/>
                    </a:lnTo>
                    <a:lnTo>
                      <a:pt x="3106" y="786"/>
                    </a:lnTo>
                    <a:lnTo>
                      <a:pt x="3077" y="806"/>
                    </a:lnTo>
                    <a:cubicBezTo>
                      <a:pt x="3067" y="816"/>
                      <a:pt x="3048" y="825"/>
                      <a:pt x="3038" y="835"/>
                    </a:cubicBezTo>
                    <a:lnTo>
                      <a:pt x="3009" y="864"/>
                    </a:lnTo>
                    <a:lnTo>
                      <a:pt x="2970" y="893"/>
                    </a:lnTo>
                    <a:lnTo>
                      <a:pt x="2951" y="913"/>
                    </a:lnTo>
                    <a:lnTo>
                      <a:pt x="2902" y="961"/>
                    </a:lnTo>
                    <a:lnTo>
                      <a:pt x="2893" y="971"/>
                    </a:lnTo>
                    <a:lnTo>
                      <a:pt x="2825" y="1029"/>
                    </a:lnTo>
                    <a:lnTo>
                      <a:pt x="2815" y="1048"/>
                    </a:lnTo>
                    <a:lnTo>
                      <a:pt x="2776" y="1078"/>
                    </a:lnTo>
                    <a:lnTo>
                      <a:pt x="2698" y="1155"/>
                    </a:lnTo>
                    <a:lnTo>
                      <a:pt x="2698" y="1165"/>
                    </a:lnTo>
                    <a:cubicBezTo>
                      <a:pt x="2669" y="1184"/>
                      <a:pt x="2650" y="1204"/>
                      <a:pt x="2631" y="1233"/>
                    </a:cubicBezTo>
                    <a:cubicBezTo>
                      <a:pt x="2621" y="1233"/>
                      <a:pt x="2611" y="1243"/>
                      <a:pt x="2611" y="1252"/>
                    </a:cubicBezTo>
                    <a:lnTo>
                      <a:pt x="2563" y="1311"/>
                    </a:lnTo>
                    <a:lnTo>
                      <a:pt x="2533" y="1330"/>
                    </a:lnTo>
                    <a:lnTo>
                      <a:pt x="2485" y="1388"/>
                    </a:lnTo>
                    <a:lnTo>
                      <a:pt x="2466" y="1408"/>
                    </a:lnTo>
                    <a:cubicBezTo>
                      <a:pt x="2436" y="1446"/>
                      <a:pt x="2398" y="1485"/>
                      <a:pt x="2368" y="1524"/>
                    </a:cubicBezTo>
                    <a:lnTo>
                      <a:pt x="2349" y="1544"/>
                    </a:lnTo>
                    <a:cubicBezTo>
                      <a:pt x="2320" y="1582"/>
                      <a:pt x="2291" y="1621"/>
                      <a:pt x="2252" y="1670"/>
                    </a:cubicBezTo>
                    <a:lnTo>
                      <a:pt x="2242" y="1679"/>
                    </a:lnTo>
                    <a:lnTo>
                      <a:pt x="2155" y="1796"/>
                    </a:lnTo>
                    <a:lnTo>
                      <a:pt x="2145" y="1815"/>
                    </a:lnTo>
                    <a:cubicBezTo>
                      <a:pt x="2116" y="1854"/>
                      <a:pt x="2087" y="1893"/>
                      <a:pt x="2058" y="1932"/>
                    </a:cubicBezTo>
                    <a:cubicBezTo>
                      <a:pt x="2038" y="1971"/>
                      <a:pt x="2009" y="2000"/>
                      <a:pt x="1990" y="2039"/>
                    </a:cubicBezTo>
                    <a:cubicBezTo>
                      <a:pt x="1980" y="2048"/>
                      <a:pt x="1980" y="2058"/>
                      <a:pt x="1971" y="2058"/>
                    </a:cubicBezTo>
                    <a:lnTo>
                      <a:pt x="1903" y="2174"/>
                    </a:lnTo>
                    <a:lnTo>
                      <a:pt x="1893" y="2184"/>
                    </a:lnTo>
                    <a:lnTo>
                      <a:pt x="1835" y="2271"/>
                    </a:lnTo>
                    <a:lnTo>
                      <a:pt x="1825" y="2301"/>
                    </a:lnTo>
                    <a:lnTo>
                      <a:pt x="1757" y="2407"/>
                    </a:lnTo>
                    <a:cubicBezTo>
                      <a:pt x="1757" y="2407"/>
                      <a:pt x="1757" y="2417"/>
                      <a:pt x="1747" y="2417"/>
                    </a:cubicBezTo>
                    <a:lnTo>
                      <a:pt x="1699" y="2504"/>
                    </a:lnTo>
                    <a:lnTo>
                      <a:pt x="1689" y="2534"/>
                    </a:lnTo>
                    <a:cubicBezTo>
                      <a:pt x="1660" y="2572"/>
                      <a:pt x="1650" y="2601"/>
                      <a:pt x="1631" y="2640"/>
                    </a:cubicBezTo>
                    <a:lnTo>
                      <a:pt x="1631" y="2650"/>
                    </a:lnTo>
                    <a:lnTo>
                      <a:pt x="1573" y="2747"/>
                    </a:lnTo>
                    <a:lnTo>
                      <a:pt x="1563" y="2776"/>
                    </a:lnTo>
                    <a:lnTo>
                      <a:pt x="1514" y="2873"/>
                    </a:lnTo>
                    <a:lnTo>
                      <a:pt x="1514" y="2883"/>
                    </a:lnTo>
                    <a:cubicBezTo>
                      <a:pt x="1495" y="2922"/>
                      <a:pt x="1475" y="2951"/>
                      <a:pt x="1466" y="2990"/>
                    </a:cubicBezTo>
                    <a:cubicBezTo>
                      <a:pt x="1456" y="2999"/>
                      <a:pt x="1456" y="3009"/>
                      <a:pt x="1446" y="3019"/>
                    </a:cubicBezTo>
                    <a:cubicBezTo>
                      <a:pt x="1437" y="3048"/>
                      <a:pt x="1417" y="3077"/>
                      <a:pt x="1408" y="3106"/>
                    </a:cubicBezTo>
                    <a:lnTo>
                      <a:pt x="1398" y="3126"/>
                    </a:lnTo>
                    <a:cubicBezTo>
                      <a:pt x="1388" y="3164"/>
                      <a:pt x="1369" y="3203"/>
                      <a:pt x="1359" y="3232"/>
                    </a:cubicBezTo>
                    <a:lnTo>
                      <a:pt x="1340" y="3262"/>
                    </a:lnTo>
                    <a:cubicBezTo>
                      <a:pt x="1330" y="3291"/>
                      <a:pt x="1320" y="3329"/>
                      <a:pt x="1310" y="3359"/>
                    </a:cubicBezTo>
                    <a:cubicBezTo>
                      <a:pt x="1310" y="3359"/>
                      <a:pt x="1310" y="3368"/>
                      <a:pt x="1310" y="3378"/>
                    </a:cubicBezTo>
                    <a:lnTo>
                      <a:pt x="1262" y="3504"/>
                    </a:lnTo>
                    <a:cubicBezTo>
                      <a:pt x="1262" y="3514"/>
                      <a:pt x="1252" y="3524"/>
                      <a:pt x="1252" y="3524"/>
                    </a:cubicBezTo>
                    <a:cubicBezTo>
                      <a:pt x="1243" y="3562"/>
                      <a:pt x="1233" y="3601"/>
                      <a:pt x="1213" y="3630"/>
                    </a:cubicBezTo>
                    <a:lnTo>
                      <a:pt x="1213" y="3650"/>
                    </a:lnTo>
                    <a:cubicBezTo>
                      <a:pt x="1204" y="3689"/>
                      <a:pt x="1194" y="3727"/>
                      <a:pt x="1175" y="3766"/>
                    </a:cubicBezTo>
                    <a:cubicBezTo>
                      <a:pt x="1175" y="3776"/>
                      <a:pt x="1175" y="3786"/>
                      <a:pt x="1165" y="3795"/>
                    </a:cubicBezTo>
                    <a:cubicBezTo>
                      <a:pt x="1155" y="3834"/>
                      <a:pt x="1145" y="3873"/>
                      <a:pt x="1136" y="3912"/>
                    </a:cubicBezTo>
                    <a:cubicBezTo>
                      <a:pt x="1136" y="3931"/>
                      <a:pt x="1126" y="3951"/>
                      <a:pt x="1116" y="3960"/>
                    </a:cubicBezTo>
                    <a:cubicBezTo>
                      <a:pt x="1116" y="3980"/>
                      <a:pt x="1116" y="3980"/>
                      <a:pt x="1116" y="3990"/>
                    </a:cubicBezTo>
                    <a:lnTo>
                      <a:pt x="1097" y="4067"/>
                    </a:lnTo>
                    <a:cubicBezTo>
                      <a:pt x="1097" y="4067"/>
                      <a:pt x="1097" y="4077"/>
                      <a:pt x="1097" y="4077"/>
                    </a:cubicBezTo>
                    <a:cubicBezTo>
                      <a:pt x="1087" y="4106"/>
                      <a:pt x="1078" y="4135"/>
                      <a:pt x="1078" y="4164"/>
                    </a:cubicBezTo>
                    <a:lnTo>
                      <a:pt x="1078" y="4184"/>
                    </a:lnTo>
                    <a:cubicBezTo>
                      <a:pt x="1078" y="4193"/>
                      <a:pt x="1068" y="4222"/>
                      <a:pt x="1058" y="4242"/>
                    </a:cubicBezTo>
                    <a:cubicBezTo>
                      <a:pt x="1058" y="4271"/>
                      <a:pt x="1048" y="4300"/>
                      <a:pt x="1039" y="4329"/>
                    </a:cubicBezTo>
                    <a:cubicBezTo>
                      <a:pt x="1039" y="4339"/>
                      <a:pt x="1039" y="4339"/>
                      <a:pt x="1039" y="4349"/>
                    </a:cubicBezTo>
                    <a:lnTo>
                      <a:pt x="1029" y="4426"/>
                    </a:lnTo>
                    <a:lnTo>
                      <a:pt x="1029" y="4455"/>
                    </a:lnTo>
                    <a:cubicBezTo>
                      <a:pt x="1029" y="4475"/>
                      <a:pt x="1019" y="4504"/>
                      <a:pt x="1019" y="4523"/>
                    </a:cubicBezTo>
                    <a:cubicBezTo>
                      <a:pt x="1019" y="4543"/>
                      <a:pt x="1019" y="4543"/>
                      <a:pt x="1010" y="4562"/>
                    </a:cubicBezTo>
                    <a:cubicBezTo>
                      <a:pt x="1010" y="4572"/>
                      <a:pt x="1010" y="4601"/>
                      <a:pt x="1000" y="4620"/>
                    </a:cubicBezTo>
                    <a:cubicBezTo>
                      <a:pt x="1000" y="4620"/>
                      <a:pt x="1000" y="4630"/>
                      <a:pt x="1000" y="4640"/>
                    </a:cubicBezTo>
                    <a:lnTo>
                      <a:pt x="1000" y="4650"/>
                    </a:lnTo>
                    <a:lnTo>
                      <a:pt x="990" y="4737"/>
                    </a:lnTo>
                    <a:lnTo>
                      <a:pt x="990" y="4756"/>
                    </a:lnTo>
                    <a:cubicBezTo>
                      <a:pt x="990" y="4795"/>
                      <a:pt x="990" y="4824"/>
                      <a:pt x="980" y="4863"/>
                    </a:cubicBezTo>
                    <a:lnTo>
                      <a:pt x="980" y="4882"/>
                    </a:lnTo>
                    <a:lnTo>
                      <a:pt x="980" y="4970"/>
                    </a:lnTo>
                    <a:lnTo>
                      <a:pt x="980" y="4999"/>
                    </a:lnTo>
                    <a:lnTo>
                      <a:pt x="980" y="5096"/>
                    </a:lnTo>
                    <a:lnTo>
                      <a:pt x="922" y="5154"/>
                    </a:lnTo>
                    <a:cubicBezTo>
                      <a:pt x="903" y="5174"/>
                      <a:pt x="874" y="5203"/>
                      <a:pt x="854" y="5222"/>
                    </a:cubicBezTo>
                    <a:lnTo>
                      <a:pt x="835" y="5242"/>
                    </a:lnTo>
                    <a:cubicBezTo>
                      <a:pt x="815" y="5271"/>
                      <a:pt x="786" y="5300"/>
                      <a:pt x="767" y="5319"/>
                    </a:cubicBezTo>
                    <a:lnTo>
                      <a:pt x="767" y="5329"/>
                    </a:lnTo>
                    <a:cubicBezTo>
                      <a:pt x="748" y="5348"/>
                      <a:pt x="728" y="5368"/>
                      <a:pt x="718" y="5387"/>
                    </a:cubicBezTo>
                    <a:cubicBezTo>
                      <a:pt x="699" y="5407"/>
                      <a:pt x="699" y="5407"/>
                      <a:pt x="699" y="5416"/>
                    </a:cubicBezTo>
                    <a:lnTo>
                      <a:pt x="660" y="5455"/>
                    </a:lnTo>
                    <a:lnTo>
                      <a:pt x="650" y="5465"/>
                    </a:lnTo>
                    <a:lnTo>
                      <a:pt x="641" y="5484"/>
                    </a:lnTo>
                    <a:lnTo>
                      <a:pt x="612" y="5523"/>
                    </a:lnTo>
                    <a:lnTo>
                      <a:pt x="592" y="5552"/>
                    </a:lnTo>
                    <a:lnTo>
                      <a:pt x="563" y="5591"/>
                    </a:lnTo>
                    <a:lnTo>
                      <a:pt x="553" y="5601"/>
                    </a:lnTo>
                    <a:lnTo>
                      <a:pt x="544" y="5620"/>
                    </a:lnTo>
                    <a:lnTo>
                      <a:pt x="515" y="5649"/>
                    </a:lnTo>
                    <a:lnTo>
                      <a:pt x="495" y="5688"/>
                    </a:lnTo>
                    <a:lnTo>
                      <a:pt x="476" y="5717"/>
                    </a:lnTo>
                    <a:lnTo>
                      <a:pt x="466" y="5727"/>
                    </a:lnTo>
                    <a:lnTo>
                      <a:pt x="447" y="5756"/>
                    </a:lnTo>
                    <a:lnTo>
                      <a:pt x="437" y="5785"/>
                    </a:lnTo>
                    <a:lnTo>
                      <a:pt x="408" y="5824"/>
                    </a:lnTo>
                    <a:lnTo>
                      <a:pt x="398" y="5853"/>
                    </a:lnTo>
                    <a:cubicBezTo>
                      <a:pt x="388" y="5873"/>
                      <a:pt x="369" y="5892"/>
                      <a:pt x="359" y="5911"/>
                    </a:cubicBezTo>
                    <a:lnTo>
                      <a:pt x="330" y="5970"/>
                    </a:lnTo>
                    <a:lnTo>
                      <a:pt x="320" y="5989"/>
                    </a:lnTo>
                    <a:lnTo>
                      <a:pt x="291" y="6038"/>
                    </a:lnTo>
                    <a:lnTo>
                      <a:pt x="282" y="6067"/>
                    </a:lnTo>
                    <a:lnTo>
                      <a:pt x="272" y="6096"/>
                    </a:lnTo>
                    <a:lnTo>
                      <a:pt x="262" y="6105"/>
                    </a:lnTo>
                    <a:cubicBezTo>
                      <a:pt x="252" y="6115"/>
                      <a:pt x="252" y="6125"/>
                      <a:pt x="243" y="6135"/>
                    </a:cubicBezTo>
                    <a:lnTo>
                      <a:pt x="233" y="6173"/>
                    </a:lnTo>
                    <a:lnTo>
                      <a:pt x="214" y="6203"/>
                    </a:lnTo>
                    <a:cubicBezTo>
                      <a:pt x="214" y="6212"/>
                      <a:pt x="214" y="6212"/>
                      <a:pt x="214" y="6222"/>
                    </a:cubicBezTo>
                    <a:cubicBezTo>
                      <a:pt x="214" y="6232"/>
                      <a:pt x="204" y="6241"/>
                      <a:pt x="204" y="6251"/>
                    </a:cubicBezTo>
                    <a:cubicBezTo>
                      <a:pt x="204" y="6261"/>
                      <a:pt x="194" y="6270"/>
                      <a:pt x="194" y="6280"/>
                    </a:cubicBezTo>
                    <a:lnTo>
                      <a:pt x="175" y="6319"/>
                    </a:lnTo>
                    <a:cubicBezTo>
                      <a:pt x="165" y="6329"/>
                      <a:pt x="165" y="6338"/>
                      <a:pt x="165" y="6348"/>
                    </a:cubicBezTo>
                    <a:lnTo>
                      <a:pt x="165" y="6358"/>
                    </a:lnTo>
                    <a:cubicBezTo>
                      <a:pt x="165" y="6368"/>
                      <a:pt x="155" y="6377"/>
                      <a:pt x="146" y="6397"/>
                    </a:cubicBezTo>
                    <a:cubicBezTo>
                      <a:pt x="146" y="6406"/>
                      <a:pt x="146" y="6416"/>
                      <a:pt x="136" y="6416"/>
                    </a:cubicBezTo>
                    <a:lnTo>
                      <a:pt x="117" y="6484"/>
                    </a:lnTo>
                    <a:lnTo>
                      <a:pt x="117" y="6494"/>
                    </a:lnTo>
                    <a:lnTo>
                      <a:pt x="107" y="6523"/>
                    </a:lnTo>
                    <a:cubicBezTo>
                      <a:pt x="107" y="6542"/>
                      <a:pt x="97" y="6552"/>
                      <a:pt x="97" y="6571"/>
                    </a:cubicBezTo>
                    <a:lnTo>
                      <a:pt x="78" y="6601"/>
                    </a:lnTo>
                    <a:cubicBezTo>
                      <a:pt x="78" y="6620"/>
                      <a:pt x="78" y="6630"/>
                      <a:pt x="68" y="6649"/>
                    </a:cubicBezTo>
                    <a:lnTo>
                      <a:pt x="49" y="6727"/>
                    </a:lnTo>
                    <a:cubicBezTo>
                      <a:pt x="49" y="6736"/>
                      <a:pt x="49" y="6746"/>
                      <a:pt x="49" y="6756"/>
                    </a:cubicBezTo>
                    <a:cubicBezTo>
                      <a:pt x="49" y="6766"/>
                      <a:pt x="39" y="6785"/>
                      <a:pt x="29" y="6804"/>
                    </a:cubicBezTo>
                    <a:cubicBezTo>
                      <a:pt x="29" y="6804"/>
                      <a:pt x="29" y="6814"/>
                      <a:pt x="29" y="6814"/>
                    </a:cubicBezTo>
                    <a:lnTo>
                      <a:pt x="20" y="6872"/>
                    </a:lnTo>
                    <a:lnTo>
                      <a:pt x="10" y="6931"/>
                    </a:lnTo>
                    <a:cubicBezTo>
                      <a:pt x="10" y="6931"/>
                      <a:pt x="10" y="6940"/>
                      <a:pt x="10" y="6950"/>
                    </a:cubicBezTo>
                    <a:cubicBezTo>
                      <a:pt x="10" y="6969"/>
                      <a:pt x="10" y="6989"/>
                      <a:pt x="0" y="7008"/>
                    </a:cubicBezTo>
                    <a:cubicBezTo>
                      <a:pt x="0" y="7008"/>
                      <a:pt x="0" y="7008"/>
                      <a:pt x="0" y="7018"/>
                    </a:cubicBezTo>
                    <a:lnTo>
                      <a:pt x="0" y="7057"/>
                    </a:lnTo>
                    <a:cubicBezTo>
                      <a:pt x="0" y="7066"/>
                      <a:pt x="0" y="7076"/>
                      <a:pt x="0" y="7086"/>
                    </a:cubicBezTo>
                    <a:lnTo>
                      <a:pt x="0" y="7134"/>
                    </a:lnTo>
                    <a:cubicBezTo>
                      <a:pt x="0" y="7144"/>
                      <a:pt x="0" y="7154"/>
                      <a:pt x="0" y="7163"/>
                    </a:cubicBezTo>
                    <a:lnTo>
                      <a:pt x="0" y="7212"/>
                    </a:lnTo>
                    <a:cubicBezTo>
                      <a:pt x="0" y="7212"/>
                      <a:pt x="0" y="7222"/>
                      <a:pt x="0" y="7231"/>
                    </a:cubicBezTo>
                    <a:lnTo>
                      <a:pt x="0" y="7309"/>
                    </a:lnTo>
                    <a:cubicBezTo>
                      <a:pt x="0" y="7775"/>
                      <a:pt x="165" y="8105"/>
                      <a:pt x="437" y="8260"/>
                    </a:cubicBezTo>
                    <a:lnTo>
                      <a:pt x="1590" y="9071"/>
                    </a:lnTo>
                    <a:lnTo>
                      <a:pt x="1590" y="9071"/>
                    </a:lnTo>
                    <a:cubicBezTo>
                      <a:pt x="1380" y="8898"/>
                      <a:pt x="1252" y="8593"/>
                      <a:pt x="1252" y="8183"/>
                    </a:cubicBezTo>
                    <a:lnTo>
                      <a:pt x="1252" y="8115"/>
                    </a:lnTo>
                    <a:cubicBezTo>
                      <a:pt x="1252" y="8105"/>
                      <a:pt x="1252" y="8095"/>
                      <a:pt x="1252" y="8086"/>
                    </a:cubicBezTo>
                    <a:lnTo>
                      <a:pt x="1252" y="8037"/>
                    </a:lnTo>
                    <a:cubicBezTo>
                      <a:pt x="1252" y="8027"/>
                      <a:pt x="1252" y="8018"/>
                      <a:pt x="1252" y="8008"/>
                    </a:cubicBezTo>
                    <a:lnTo>
                      <a:pt x="1252" y="7959"/>
                    </a:lnTo>
                    <a:lnTo>
                      <a:pt x="1252" y="7930"/>
                    </a:lnTo>
                    <a:lnTo>
                      <a:pt x="1252" y="7891"/>
                    </a:lnTo>
                    <a:cubicBezTo>
                      <a:pt x="1252" y="7891"/>
                      <a:pt x="1252" y="7882"/>
                      <a:pt x="1252" y="7882"/>
                    </a:cubicBezTo>
                    <a:cubicBezTo>
                      <a:pt x="1252" y="7862"/>
                      <a:pt x="1252" y="7843"/>
                      <a:pt x="1262" y="7824"/>
                    </a:cubicBezTo>
                    <a:lnTo>
                      <a:pt x="1262" y="7804"/>
                    </a:lnTo>
                    <a:cubicBezTo>
                      <a:pt x="1262" y="7785"/>
                      <a:pt x="1262" y="7765"/>
                      <a:pt x="1272" y="7746"/>
                    </a:cubicBezTo>
                    <a:cubicBezTo>
                      <a:pt x="1272" y="7717"/>
                      <a:pt x="1281" y="7697"/>
                      <a:pt x="1281" y="7678"/>
                    </a:cubicBezTo>
                    <a:cubicBezTo>
                      <a:pt x="1291" y="7658"/>
                      <a:pt x="1291" y="7639"/>
                      <a:pt x="1291" y="7629"/>
                    </a:cubicBezTo>
                    <a:lnTo>
                      <a:pt x="1301" y="7600"/>
                    </a:lnTo>
                    <a:lnTo>
                      <a:pt x="1320" y="7523"/>
                    </a:lnTo>
                    <a:cubicBezTo>
                      <a:pt x="1320" y="7503"/>
                      <a:pt x="1330" y="7493"/>
                      <a:pt x="1330" y="7474"/>
                    </a:cubicBezTo>
                    <a:cubicBezTo>
                      <a:pt x="1340" y="7464"/>
                      <a:pt x="1330" y="7455"/>
                      <a:pt x="1340" y="7445"/>
                    </a:cubicBezTo>
                    <a:lnTo>
                      <a:pt x="1359" y="7396"/>
                    </a:lnTo>
                    <a:cubicBezTo>
                      <a:pt x="1359" y="7387"/>
                      <a:pt x="1359" y="7377"/>
                      <a:pt x="1369" y="7367"/>
                    </a:cubicBezTo>
                    <a:lnTo>
                      <a:pt x="1369" y="7358"/>
                    </a:lnTo>
                    <a:lnTo>
                      <a:pt x="1388" y="7290"/>
                    </a:lnTo>
                    <a:cubicBezTo>
                      <a:pt x="1388" y="7290"/>
                      <a:pt x="1388" y="7280"/>
                      <a:pt x="1398" y="7270"/>
                    </a:cubicBezTo>
                    <a:lnTo>
                      <a:pt x="1417" y="7222"/>
                    </a:lnTo>
                    <a:lnTo>
                      <a:pt x="1456" y="7193"/>
                    </a:lnTo>
                    <a:lnTo>
                      <a:pt x="1466" y="7144"/>
                    </a:lnTo>
                    <a:cubicBezTo>
                      <a:pt x="1475" y="7134"/>
                      <a:pt x="1475" y="7125"/>
                      <a:pt x="1485" y="7115"/>
                    </a:cubicBezTo>
                    <a:lnTo>
                      <a:pt x="1505" y="7076"/>
                    </a:lnTo>
                    <a:cubicBezTo>
                      <a:pt x="1505" y="7066"/>
                      <a:pt x="1505" y="7057"/>
                      <a:pt x="1514" y="7047"/>
                    </a:cubicBezTo>
                    <a:cubicBezTo>
                      <a:pt x="1514" y="7037"/>
                      <a:pt x="1524" y="7018"/>
                      <a:pt x="1534" y="7008"/>
                    </a:cubicBezTo>
                    <a:lnTo>
                      <a:pt x="1543" y="6979"/>
                    </a:lnTo>
                    <a:lnTo>
                      <a:pt x="1563" y="6931"/>
                    </a:lnTo>
                    <a:lnTo>
                      <a:pt x="1582" y="6911"/>
                    </a:lnTo>
                    <a:cubicBezTo>
                      <a:pt x="1582" y="6892"/>
                      <a:pt x="1592" y="6872"/>
                      <a:pt x="1602" y="6863"/>
                    </a:cubicBezTo>
                    <a:lnTo>
                      <a:pt x="1611" y="6843"/>
                    </a:lnTo>
                    <a:lnTo>
                      <a:pt x="1650" y="6775"/>
                    </a:lnTo>
                    <a:cubicBezTo>
                      <a:pt x="1660" y="6756"/>
                      <a:pt x="1670" y="6736"/>
                      <a:pt x="1689" y="6717"/>
                    </a:cubicBezTo>
                    <a:lnTo>
                      <a:pt x="1699" y="6688"/>
                    </a:lnTo>
                    <a:lnTo>
                      <a:pt x="1728" y="6649"/>
                    </a:lnTo>
                    <a:cubicBezTo>
                      <a:pt x="1728" y="6639"/>
                      <a:pt x="1738" y="6630"/>
                      <a:pt x="1738" y="6620"/>
                    </a:cubicBezTo>
                    <a:lnTo>
                      <a:pt x="1767" y="6581"/>
                    </a:lnTo>
                    <a:cubicBezTo>
                      <a:pt x="1776" y="6571"/>
                      <a:pt x="1776" y="6562"/>
                      <a:pt x="1786" y="6552"/>
                    </a:cubicBezTo>
                    <a:lnTo>
                      <a:pt x="1815" y="6513"/>
                    </a:lnTo>
                    <a:lnTo>
                      <a:pt x="1835" y="6484"/>
                    </a:lnTo>
                    <a:lnTo>
                      <a:pt x="1854" y="6445"/>
                    </a:lnTo>
                    <a:cubicBezTo>
                      <a:pt x="1864" y="6435"/>
                      <a:pt x="1873" y="6426"/>
                      <a:pt x="1883" y="6416"/>
                    </a:cubicBezTo>
                    <a:lnTo>
                      <a:pt x="1903" y="6387"/>
                    </a:lnTo>
                    <a:lnTo>
                      <a:pt x="1941" y="6348"/>
                    </a:lnTo>
                    <a:lnTo>
                      <a:pt x="1961" y="6319"/>
                    </a:lnTo>
                    <a:lnTo>
                      <a:pt x="2000" y="6270"/>
                    </a:lnTo>
                    <a:lnTo>
                      <a:pt x="2019" y="6241"/>
                    </a:lnTo>
                    <a:lnTo>
                      <a:pt x="2068" y="6183"/>
                    </a:lnTo>
                    <a:lnTo>
                      <a:pt x="2068" y="6173"/>
                    </a:lnTo>
                    <a:cubicBezTo>
                      <a:pt x="2097" y="6154"/>
                      <a:pt x="2116" y="6125"/>
                      <a:pt x="2145" y="6096"/>
                    </a:cubicBezTo>
                    <a:lnTo>
                      <a:pt x="2165" y="6076"/>
                    </a:lnTo>
                    <a:lnTo>
                      <a:pt x="2233" y="6008"/>
                    </a:lnTo>
                    <a:lnTo>
                      <a:pt x="2291" y="5950"/>
                    </a:lnTo>
                    <a:lnTo>
                      <a:pt x="2291" y="5853"/>
                    </a:lnTo>
                    <a:lnTo>
                      <a:pt x="2291" y="5824"/>
                    </a:lnTo>
                    <a:lnTo>
                      <a:pt x="2291" y="5737"/>
                    </a:lnTo>
                    <a:lnTo>
                      <a:pt x="2291" y="5717"/>
                    </a:lnTo>
                    <a:cubicBezTo>
                      <a:pt x="2291" y="5678"/>
                      <a:pt x="2291" y="5649"/>
                      <a:pt x="2301" y="5610"/>
                    </a:cubicBezTo>
                    <a:lnTo>
                      <a:pt x="2301" y="5591"/>
                    </a:lnTo>
                    <a:cubicBezTo>
                      <a:pt x="2301" y="5562"/>
                      <a:pt x="2301" y="5533"/>
                      <a:pt x="2310" y="5504"/>
                    </a:cubicBezTo>
                    <a:cubicBezTo>
                      <a:pt x="2310" y="5494"/>
                      <a:pt x="2310" y="5484"/>
                      <a:pt x="2310" y="5475"/>
                    </a:cubicBezTo>
                    <a:cubicBezTo>
                      <a:pt x="2310" y="5455"/>
                      <a:pt x="2310" y="5436"/>
                      <a:pt x="2310" y="5416"/>
                    </a:cubicBezTo>
                    <a:cubicBezTo>
                      <a:pt x="2320" y="5397"/>
                      <a:pt x="2310" y="5387"/>
                      <a:pt x="2310" y="5378"/>
                    </a:cubicBezTo>
                    <a:cubicBezTo>
                      <a:pt x="2310" y="5368"/>
                      <a:pt x="2320" y="5339"/>
                      <a:pt x="2320" y="5310"/>
                    </a:cubicBezTo>
                    <a:cubicBezTo>
                      <a:pt x="2330" y="5290"/>
                      <a:pt x="2320" y="5290"/>
                      <a:pt x="2330" y="5280"/>
                    </a:cubicBezTo>
                    <a:lnTo>
                      <a:pt x="2349" y="5203"/>
                    </a:lnTo>
                    <a:lnTo>
                      <a:pt x="2349" y="5183"/>
                    </a:lnTo>
                    <a:cubicBezTo>
                      <a:pt x="2349" y="5154"/>
                      <a:pt x="2359" y="5125"/>
                      <a:pt x="2368" y="5096"/>
                    </a:cubicBezTo>
                    <a:cubicBezTo>
                      <a:pt x="2368" y="5057"/>
                      <a:pt x="2368" y="5057"/>
                      <a:pt x="2378" y="5038"/>
                    </a:cubicBezTo>
                    <a:cubicBezTo>
                      <a:pt x="2378" y="5018"/>
                      <a:pt x="2378" y="5018"/>
                      <a:pt x="2378" y="5009"/>
                    </a:cubicBezTo>
                    <a:cubicBezTo>
                      <a:pt x="2378" y="4980"/>
                      <a:pt x="2388" y="4950"/>
                      <a:pt x="2398" y="4921"/>
                    </a:cubicBezTo>
                    <a:lnTo>
                      <a:pt x="2398" y="4912"/>
                    </a:lnTo>
                    <a:lnTo>
                      <a:pt x="2417" y="4844"/>
                    </a:lnTo>
                    <a:lnTo>
                      <a:pt x="2417" y="4815"/>
                    </a:lnTo>
                    <a:lnTo>
                      <a:pt x="2436" y="4756"/>
                    </a:lnTo>
                    <a:cubicBezTo>
                      <a:pt x="2446" y="4717"/>
                      <a:pt x="2456" y="4679"/>
                      <a:pt x="2475" y="4640"/>
                    </a:cubicBezTo>
                    <a:lnTo>
                      <a:pt x="2475" y="4611"/>
                    </a:lnTo>
                    <a:lnTo>
                      <a:pt x="2524" y="4494"/>
                    </a:lnTo>
                    <a:cubicBezTo>
                      <a:pt x="2524" y="4485"/>
                      <a:pt x="2524" y="4475"/>
                      <a:pt x="2524" y="4475"/>
                    </a:cubicBezTo>
                    <a:lnTo>
                      <a:pt x="2563" y="4368"/>
                    </a:lnTo>
                    <a:lnTo>
                      <a:pt x="2572" y="4339"/>
                    </a:lnTo>
                    <a:cubicBezTo>
                      <a:pt x="2582" y="4300"/>
                      <a:pt x="2601" y="4261"/>
                      <a:pt x="2611" y="4222"/>
                    </a:cubicBezTo>
                    <a:cubicBezTo>
                      <a:pt x="2621" y="4213"/>
                      <a:pt x="2621" y="4203"/>
                      <a:pt x="2621" y="4193"/>
                    </a:cubicBezTo>
                    <a:cubicBezTo>
                      <a:pt x="2640" y="4164"/>
                      <a:pt x="2650" y="4135"/>
                      <a:pt x="2660" y="4106"/>
                    </a:cubicBezTo>
                    <a:lnTo>
                      <a:pt x="2669" y="4077"/>
                    </a:lnTo>
                    <a:cubicBezTo>
                      <a:pt x="2689" y="4038"/>
                      <a:pt x="2698" y="3999"/>
                      <a:pt x="2718" y="3960"/>
                    </a:cubicBezTo>
                    <a:cubicBezTo>
                      <a:pt x="2728" y="3960"/>
                      <a:pt x="2728" y="3951"/>
                      <a:pt x="2728" y="3941"/>
                    </a:cubicBezTo>
                    <a:lnTo>
                      <a:pt x="2766" y="3854"/>
                    </a:lnTo>
                    <a:cubicBezTo>
                      <a:pt x="2776" y="3844"/>
                      <a:pt x="2776" y="3834"/>
                      <a:pt x="2786" y="3824"/>
                    </a:cubicBezTo>
                    <a:lnTo>
                      <a:pt x="2834" y="3718"/>
                    </a:lnTo>
                    <a:lnTo>
                      <a:pt x="2834" y="3708"/>
                    </a:lnTo>
                    <a:lnTo>
                      <a:pt x="2883" y="3611"/>
                    </a:lnTo>
                    <a:lnTo>
                      <a:pt x="2893" y="3582"/>
                    </a:lnTo>
                    <a:lnTo>
                      <a:pt x="2941" y="3485"/>
                    </a:lnTo>
                    <a:lnTo>
                      <a:pt x="2941" y="3475"/>
                    </a:lnTo>
                    <a:lnTo>
                      <a:pt x="2999" y="3368"/>
                    </a:lnTo>
                    <a:lnTo>
                      <a:pt x="3019" y="3339"/>
                    </a:lnTo>
                    <a:cubicBezTo>
                      <a:pt x="3038" y="3310"/>
                      <a:pt x="3048" y="3281"/>
                      <a:pt x="3067" y="3252"/>
                    </a:cubicBezTo>
                    <a:cubicBezTo>
                      <a:pt x="3077" y="3242"/>
                      <a:pt x="3077" y="3232"/>
                      <a:pt x="3077" y="3232"/>
                    </a:cubicBezTo>
                    <a:cubicBezTo>
                      <a:pt x="3106" y="3194"/>
                      <a:pt x="3126" y="3155"/>
                      <a:pt x="3145" y="3126"/>
                    </a:cubicBezTo>
                    <a:cubicBezTo>
                      <a:pt x="3145" y="3116"/>
                      <a:pt x="3155" y="3106"/>
                      <a:pt x="3164" y="3097"/>
                    </a:cubicBezTo>
                    <a:cubicBezTo>
                      <a:pt x="3174" y="3067"/>
                      <a:pt x="3193" y="3038"/>
                      <a:pt x="3213" y="3009"/>
                    </a:cubicBezTo>
                    <a:cubicBezTo>
                      <a:pt x="3213" y="3009"/>
                      <a:pt x="3223" y="2999"/>
                      <a:pt x="3232" y="2990"/>
                    </a:cubicBezTo>
                    <a:lnTo>
                      <a:pt x="3300" y="2883"/>
                    </a:lnTo>
                    <a:cubicBezTo>
                      <a:pt x="3310" y="2873"/>
                      <a:pt x="3310" y="2864"/>
                      <a:pt x="3320" y="2854"/>
                    </a:cubicBezTo>
                    <a:cubicBezTo>
                      <a:pt x="3339" y="2825"/>
                      <a:pt x="3359" y="2786"/>
                      <a:pt x="3388" y="2757"/>
                    </a:cubicBezTo>
                    <a:lnTo>
                      <a:pt x="3475" y="2631"/>
                    </a:lnTo>
                    <a:lnTo>
                      <a:pt x="3485" y="2611"/>
                    </a:lnTo>
                    <a:lnTo>
                      <a:pt x="3572" y="2504"/>
                    </a:lnTo>
                    <a:lnTo>
                      <a:pt x="3582" y="2485"/>
                    </a:lnTo>
                    <a:cubicBezTo>
                      <a:pt x="3611" y="2436"/>
                      <a:pt x="3650" y="2398"/>
                      <a:pt x="3679" y="2359"/>
                    </a:cubicBezTo>
                    <a:cubicBezTo>
                      <a:pt x="3689" y="2359"/>
                      <a:pt x="3689" y="2349"/>
                      <a:pt x="3698" y="2349"/>
                    </a:cubicBezTo>
                    <a:lnTo>
                      <a:pt x="3795" y="2223"/>
                    </a:lnTo>
                    <a:lnTo>
                      <a:pt x="3815" y="2204"/>
                    </a:lnTo>
                    <a:cubicBezTo>
                      <a:pt x="3834" y="2184"/>
                      <a:pt x="3854" y="2165"/>
                      <a:pt x="3863" y="2145"/>
                    </a:cubicBezTo>
                    <a:lnTo>
                      <a:pt x="3892" y="2116"/>
                    </a:lnTo>
                    <a:lnTo>
                      <a:pt x="3941" y="2068"/>
                    </a:lnTo>
                    <a:lnTo>
                      <a:pt x="3960" y="2039"/>
                    </a:lnTo>
                    <a:lnTo>
                      <a:pt x="4028" y="1971"/>
                    </a:lnTo>
                    <a:lnTo>
                      <a:pt x="4038" y="1971"/>
                    </a:lnTo>
                    <a:lnTo>
                      <a:pt x="4106" y="1893"/>
                    </a:lnTo>
                    <a:cubicBezTo>
                      <a:pt x="4125" y="1883"/>
                      <a:pt x="4135" y="1864"/>
                      <a:pt x="4154" y="1854"/>
                    </a:cubicBezTo>
                    <a:lnTo>
                      <a:pt x="4164" y="1835"/>
                    </a:lnTo>
                    <a:lnTo>
                      <a:pt x="4232" y="1776"/>
                    </a:lnTo>
                    <a:lnTo>
                      <a:pt x="4242" y="1767"/>
                    </a:lnTo>
                    <a:lnTo>
                      <a:pt x="4290" y="1718"/>
                    </a:lnTo>
                    <a:lnTo>
                      <a:pt x="4310" y="1699"/>
                    </a:lnTo>
                    <a:lnTo>
                      <a:pt x="4349" y="1670"/>
                    </a:lnTo>
                    <a:lnTo>
                      <a:pt x="4378" y="1650"/>
                    </a:lnTo>
                    <a:lnTo>
                      <a:pt x="4416" y="1611"/>
                    </a:lnTo>
                    <a:lnTo>
                      <a:pt x="4446" y="1592"/>
                    </a:lnTo>
                    <a:lnTo>
                      <a:pt x="4484" y="1563"/>
                    </a:lnTo>
                    <a:lnTo>
                      <a:pt x="4504" y="1544"/>
                    </a:lnTo>
                    <a:lnTo>
                      <a:pt x="4552" y="1505"/>
                    </a:lnTo>
                    <a:lnTo>
                      <a:pt x="4572" y="1485"/>
                    </a:lnTo>
                    <a:lnTo>
                      <a:pt x="4630" y="1437"/>
                    </a:lnTo>
                    <a:lnTo>
                      <a:pt x="4640" y="1437"/>
                    </a:lnTo>
                    <a:lnTo>
                      <a:pt x="4698" y="1388"/>
                    </a:lnTo>
                    <a:lnTo>
                      <a:pt x="4717" y="1378"/>
                    </a:lnTo>
                    <a:lnTo>
                      <a:pt x="4766" y="1349"/>
                    </a:lnTo>
                    <a:lnTo>
                      <a:pt x="4795" y="1330"/>
                    </a:lnTo>
                    <a:lnTo>
                      <a:pt x="4834" y="1301"/>
                    </a:lnTo>
                    <a:lnTo>
                      <a:pt x="4863" y="1281"/>
                    </a:lnTo>
                    <a:lnTo>
                      <a:pt x="4902" y="1252"/>
                    </a:lnTo>
                    <a:lnTo>
                      <a:pt x="4921" y="1243"/>
                    </a:lnTo>
                    <a:lnTo>
                      <a:pt x="4970" y="1213"/>
                    </a:lnTo>
                    <a:lnTo>
                      <a:pt x="4989" y="1194"/>
                    </a:lnTo>
                    <a:lnTo>
                      <a:pt x="5057" y="1155"/>
                    </a:lnTo>
                    <a:lnTo>
                      <a:pt x="5125" y="1116"/>
                    </a:lnTo>
                    <a:lnTo>
                      <a:pt x="5144" y="1107"/>
                    </a:lnTo>
                    <a:lnTo>
                      <a:pt x="5203" y="1078"/>
                    </a:lnTo>
                    <a:lnTo>
                      <a:pt x="5212" y="1078"/>
                    </a:lnTo>
                    <a:lnTo>
                      <a:pt x="5271" y="1048"/>
                    </a:lnTo>
                    <a:lnTo>
                      <a:pt x="5290" y="1039"/>
                    </a:lnTo>
                    <a:lnTo>
                      <a:pt x="5339" y="1019"/>
                    </a:lnTo>
                    <a:lnTo>
                      <a:pt x="5358" y="1019"/>
                    </a:lnTo>
                    <a:lnTo>
                      <a:pt x="5416" y="990"/>
                    </a:lnTo>
                    <a:lnTo>
                      <a:pt x="5436" y="981"/>
                    </a:lnTo>
                    <a:lnTo>
                      <a:pt x="5474" y="961"/>
                    </a:lnTo>
                    <a:lnTo>
                      <a:pt x="5523" y="942"/>
                    </a:lnTo>
                    <a:lnTo>
                      <a:pt x="5552" y="932"/>
                    </a:lnTo>
                    <a:lnTo>
                      <a:pt x="5610" y="913"/>
                    </a:lnTo>
                    <a:lnTo>
                      <a:pt x="5630" y="903"/>
                    </a:lnTo>
                    <a:lnTo>
                      <a:pt x="5707" y="883"/>
                    </a:lnTo>
                    <a:lnTo>
                      <a:pt x="5727" y="874"/>
                    </a:lnTo>
                    <a:lnTo>
                      <a:pt x="5785" y="854"/>
                    </a:lnTo>
                    <a:lnTo>
                      <a:pt x="5824" y="845"/>
                    </a:lnTo>
                    <a:lnTo>
                      <a:pt x="5843" y="845"/>
                    </a:lnTo>
                    <a:lnTo>
                      <a:pt x="5882" y="835"/>
                    </a:lnTo>
                    <a:lnTo>
                      <a:pt x="5911" y="835"/>
                    </a:lnTo>
                    <a:lnTo>
                      <a:pt x="5960" y="825"/>
                    </a:lnTo>
                    <a:lnTo>
                      <a:pt x="5979" y="825"/>
                    </a:lnTo>
                    <a:cubicBezTo>
                      <a:pt x="5999" y="816"/>
                      <a:pt x="6018" y="816"/>
                      <a:pt x="6037" y="816"/>
                    </a:cubicBezTo>
                    <a:lnTo>
                      <a:pt x="6096" y="806"/>
                    </a:lnTo>
                    <a:lnTo>
                      <a:pt x="6532" y="806"/>
                    </a:lnTo>
                    <a:cubicBezTo>
                      <a:pt x="6552" y="806"/>
                      <a:pt x="6581" y="806"/>
                      <a:pt x="6600" y="816"/>
                    </a:cubicBezTo>
                    <a:lnTo>
                      <a:pt x="6620" y="816"/>
                    </a:lnTo>
                    <a:lnTo>
                      <a:pt x="6678" y="825"/>
                    </a:lnTo>
                    <a:lnTo>
                      <a:pt x="6697" y="825"/>
                    </a:lnTo>
                    <a:lnTo>
                      <a:pt x="6765" y="845"/>
                    </a:lnTo>
                    <a:lnTo>
                      <a:pt x="6824" y="864"/>
                    </a:lnTo>
                    <a:lnTo>
                      <a:pt x="6707" y="864"/>
                    </a:lnTo>
                    <a:lnTo>
                      <a:pt x="6639" y="874"/>
                    </a:lnTo>
                    <a:lnTo>
                      <a:pt x="6630" y="874"/>
                    </a:lnTo>
                    <a:lnTo>
                      <a:pt x="6562" y="893"/>
                    </a:lnTo>
                    <a:lnTo>
                      <a:pt x="6542" y="893"/>
                    </a:lnTo>
                    <a:lnTo>
                      <a:pt x="6484" y="903"/>
                    </a:lnTo>
                    <a:lnTo>
                      <a:pt x="6474" y="903"/>
                    </a:lnTo>
                    <a:lnTo>
                      <a:pt x="6416" y="922"/>
                    </a:lnTo>
                    <a:lnTo>
                      <a:pt x="6397" y="922"/>
                    </a:lnTo>
                    <a:lnTo>
                      <a:pt x="6329" y="951"/>
                    </a:lnTo>
                    <a:lnTo>
                      <a:pt x="7736" y="1767"/>
                    </a:lnTo>
                    <a:lnTo>
                      <a:pt x="7804" y="1747"/>
                    </a:lnTo>
                    <a:lnTo>
                      <a:pt x="7823" y="1747"/>
                    </a:lnTo>
                    <a:lnTo>
                      <a:pt x="7882" y="1728"/>
                    </a:lnTo>
                    <a:lnTo>
                      <a:pt x="7891" y="1728"/>
                    </a:lnTo>
                    <a:lnTo>
                      <a:pt x="7959" y="1709"/>
                    </a:lnTo>
                    <a:lnTo>
                      <a:pt x="7979" y="1709"/>
                    </a:lnTo>
                    <a:lnTo>
                      <a:pt x="8037" y="1689"/>
                    </a:lnTo>
                    <a:lnTo>
                      <a:pt x="8047" y="1689"/>
                    </a:lnTo>
                    <a:lnTo>
                      <a:pt x="8115" y="1679"/>
                    </a:lnTo>
                    <a:lnTo>
                      <a:pt x="8532" y="1679"/>
                    </a:lnTo>
                    <a:lnTo>
                      <a:pt x="8561" y="1689"/>
                    </a:lnTo>
                    <a:lnTo>
                      <a:pt x="8590" y="1689"/>
                    </a:lnTo>
                    <a:lnTo>
                      <a:pt x="8619" y="1699"/>
                    </a:lnTo>
                    <a:lnTo>
                      <a:pt x="8648" y="1699"/>
                    </a:lnTo>
                    <a:lnTo>
                      <a:pt x="8687" y="1718"/>
                    </a:lnTo>
                    <a:lnTo>
                      <a:pt x="8697" y="1718"/>
                    </a:lnTo>
                    <a:lnTo>
                      <a:pt x="8755" y="1738"/>
                    </a:lnTo>
                    <a:lnTo>
                      <a:pt x="8765" y="1747"/>
                    </a:lnTo>
                    <a:lnTo>
                      <a:pt x="8804" y="1767"/>
                    </a:lnTo>
                    <a:lnTo>
                      <a:pt x="8804" y="1767"/>
                    </a:lnTo>
                    <a:lnTo>
                      <a:pt x="7455" y="951"/>
                    </a:lnTo>
                    <a:lnTo>
                      <a:pt x="7445" y="951"/>
                    </a:lnTo>
                    <a:lnTo>
                      <a:pt x="7416" y="932"/>
                    </a:lnTo>
                    <a:lnTo>
                      <a:pt x="7396" y="922"/>
                    </a:lnTo>
                    <a:lnTo>
                      <a:pt x="7348" y="903"/>
                    </a:lnTo>
                    <a:lnTo>
                      <a:pt x="7338" y="903"/>
                    </a:lnTo>
                    <a:lnTo>
                      <a:pt x="7299" y="883"/>
                    </a:lnTo>
                    <a:lnTo>
                      <a:pt x="7280" y="883"/>
                    </a:lnTo>
                    <a:lnTo>
                      <a:pt x="7251" y="874"/>
                    </a:lnTo>
                    <a:lnTo>
                      <a:pt x="7212" y="874"/>
                    </a:lnTo>
                    <a:lnTo>
                      <a:pt x="7183" y="864"/>
                    </a:lnTo>
                    <a:lnTo>
                      <a:pt x="6930" y="864"/>
                    </a:lnTo>
                    <a:lnTo>
                      <a:pt x="5717" y="165"/>
                    </a:lnTo>
                    <a:lnTo>
                      <a:pt x="5707" y="155"/>
                    </a:lnTo>
                    <a:lnTo>
                      <a:pt x="5698" y="155"/>
                    </a:lnTo>
                    <a:cubicBezTo>
                      <a:pt x="5678" y="146"/>
                      <a:pt x="5659" y="136"/>
                      <a:pt x="5649" y="126"/>
                    </a:cubicBezTo>
                    <a:lnTo>
                      <a:pt x="5630" y="117"/>
                    </a:lnTo>
                    <a:cubicBezTo>
                      <a:pt x="5610" y="107"/>
                      <a:pt x="5591" y="97"/>
                      <a:pt x="5572" y="88"/>
                    </a:cubicBezTo>
                    <a:lnTo>
                      <a:pt x="5562" y="88"/>
                    </a:lnTo>
                    <a:lnTo>
                      <a:pt x="5504" y="68"/>
                    </a:lnTo>
                    <a:lnTo>
                      <a:pt x="5484" y="68"/>
                    </a:lnTo>
                    <a:lnTo>
                      <a:pt x="5426" y="49"/>
                    </a:lnTo>
                    <a:lnTo>
                      <a:pt x="5358" y="29"/>
                    </a:lnTo>
                    <a:lnTo>
                      <a:pt x="5339" y="29"/>
                    </a:lnTo>
                    <a:lnTo>
                      <a:pt x="5280" y="10"/>
                    </a:lnTo>
                    <a:lnTo>
                      <a:pt x="5261" y="10"/>
                    </a:lnTo>
                    <a:cubicBezTo>
                      <a:pt x="5242" y="10"/>
                      <a:pt x="5212" y="10"/>
                      <a:pt x="5193" y="0"/>
                    </a:cubicBezTo>
                    <a:close/>
                    <a:moveTo>
                      <a:pt x="1590" y="9071"/>
                    </a:moveTo>
                    <a:lnTo>
                      <a:pt x="1590" y="9071"/>
                    </a:lnTo>
                    <a:cubicBezTo>
                      <a:pt x="1618" y="9094"/>
                      <a:pt x="1648" y="9115"/>
                      <a:pt x="1679" y="9134"/>
                    </a:cubicBezTo>
                    <a:lnTo>
                      <a:pt x="1590" y="907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9" name="Google Shape;1289;p44"/>
              <p:cNvSpPr/>
              <p:nvPr/>
            </p:nvSpPr>
            <p:spPr>
              <a:xfrm>
                <a:off x="2425875" y="2552175"/>
                <a:ext cx="204100" cy="212075"/>
              </a:xfrm>
              <a:custGeom>
                <a:avLst/>
                <a:gdLst/>
                <a:ahLst/>
                <a:cxnLst/>
                <a:rect l="l" t="t" r="r" b="b"/>
                <a:pathLst>
                  <a:path w="8164" h="8483" extrusionOk="0">
                    <a:moveTo>
                      <a:pt x="5130" y="0"/>
                    </a:moveTo>
                    <a:cubicBezTo>
                      <a:pt x="4749" y="0"/>
                      <a:pt x="4319" y="124"/>
                      <a:pt x="3863" y="386"/>
                    </a:cubicBezTo>
                    <a:cubicBezTo>
                      <a:pt x="2320" y="1279"/>
                      <a:pt x="1078" y="3414"/>
                      <a:pt x="1039" y="5190"/>
                    </a:cubicBezTo>
                    <a:cubicBezTo>
                      <a:pt x="437" y="5753"/>
                      <a:pt x="0" y="6656"/>
                      <a:pt x="0" y="7433"/>
                    </a:cubicBezTo>
                    <a:cubicBezTo>
                      <a:pt x="0" y="8098"/>
                      <a:pt x="335" y="8482"/>
                      <a:pt x="819" y="8482"/>
                    </a:cubicBezTo>
                    <a:cubicBezTo>
                      <a:pt x="1020" y="8482"/>
                      <a:pt x="1246" y="8416"/>
                      <a:pt x="1485" y="8277"/>
                    </a:cubicBezTo>
                    <a:lnTo>
                      <a:pt x="3883" y="6899"/>
                    </a:lnTo>
                    <a:lnTo>
                      <a:pt x="6271" y="5511"/>
                    </a:lnTo>
                    <a:cubicBezTo>
                      <a:pt x="7319" y="4909"/>
                      <a:pt x="8163" y="3443"/>
                      <a:pt x="8163" y="2240"/>
                    </a:cubicBezTo>
                    <a:cubicBezTo>
                      <a:pt x="8163" y="1381"/>
                      <a:pt x="7737" y="891"/>
                      <a:pt x="7120" y="891"/>
                    </a:cubicBezTo>
                    <a:cubicBezTo>
                      <a:pt x="6941" y="891"/>
                      <a:pt x="6747" y="932"/>
                      <a:pt x="6542" y="1017"/>
                    </a:cubicBezTo>
                    <a:cubicBezTo>
                      <a:pt x="6291" y="362"/>
                      <a:pt x="5782" y="0"/>
                      <a:pt x="5130" y="0"/>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0" name="Google Shape;1290;p44"/>
              <p:cNvSpPr/>
              <p:nvPr/>
            </p:nvSpPr>
            <p:spPr>
              <a:xfrm>
                <a:off x="2243150" y="404050"/>
                <a:ext cx="270825" cy="347700"/>
              </a:xfrm>
              <a:custGeom>
                <a:avLst/>
                <a:gdLst/>
                <a:ahLst/>
                <a:cxnLst/>
                <a:rect l="l" t="t" r="r" b="b"/>
                <a:pathLst>
                  <a:path w="10833" h="13908" extrusionOk="0">
                    <a:moveTo>
                      <a:pt x="7824" y="1"/>
                    </a:moveTo>
                    <a:cubicBezTo>
                      <a:pt x="7093" y="1"/>
                      <a:pt x="6269" y="239"/>
                      <a:pt x="5397" y="740"/>
                    </a:cubicBezTo>
                    <a:cubicBezTo>
                      <a:pt x="2417" y="2468"/>
                      <a:pt x="0" y="6641"/>
                      <a:pt x="10" y="10077"/>
                    </a:cubicBezTo>
                    <a:cubicBezTo>
                      <a:pt x="17" y="12503"/>
                      <a:pt x="1235" y="13907"/>
                      <a:pt x="3007" y="13907"/>
                    </a:cubicBezTo>
                    <a:cubicBezTo>
                      <a:pt x="3738" y="13907"/>
                      <a:pt x="4563" y="13668"/>
                      <a:pt x="5436" y="13164"/>
                    </a:cubicBezTo>
                    <a:cubicBezTo>
                      <a:pt x="8425" y="11446"/>
                      <a:pt x="10833" y="7262"/>
                      <a:pt x="10823" y="3836"/>
                    </a:cubicBezTo>
                    <a:cubicBezTo>
                      <a:pt x="10816" y="1402"/>
                      <a:pt x="9597" y="1"/>
                      <a:pt x="7824" y="1"/>
                    </a:cubicBez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1" name="Google Shape;1291;p44"/>
              <p:cNvSpPr/>
              <p:nvPr/>
            </p:nvSpPr>
            <p:spPr>
              <a:xfrm>
                <a:off x="2190000" y="373275"/>
                <a:ext cx="284175" cy="369600"/>
              </a:xfrm>
              <a:custGeom>
                <a:avLst/>
                <a:gdLst/>
                <a:ahLst/>
                <a:cxnLst/>
                <a:rect l="l" t="t" r="r" b="b"/>
                <a:pathLst>
                  <a:path w="11367" h="14784" extrusionOk="0">
                    <a:moveTo>
                      <a:pt x="11243" y="1530"/>
                    </a:moveTo>
                    <a:lnTo>
                      <a:pt x="11367" y="1602"/>
                    </a:lnTo>
                    <a:cubicBezTo>
                      <a:pt x="11330" y="1577"/>
                      <a:pt x="11288" y="1552"/>
                      <a:pt x="11243" y="1530"/>
                    </a:cubicBezTo>
                    <a:close/>
                    <a:moveTo>
                      <a:pt x="7533" y="0"/>
                    </a:moveTo>
                    <a:lnTo>
                      <a:pt x="7416" y="10"/>
                    </a:lnTo>
                    <a:lnTo>
                      <a:pt x="7329" y="20"/>
                    </a:lnTo>
                    <a:lnTo>
                      <a:pt x="7290" y="30"/>
                    </a:lnTo>
                    <a:cubicBezTo>
                      <a:pt x="7251" y="39"/>
                      <a:pt x="7212" y="39"/>
                      <a:pt x="7174" y="49"/>
                    </a:cubicBezTo>
                    <a:cubicBezTo>
                      <a:pt x="7145" y="49"/>
                      <a:pt x="7115" y="59"/>
                      <a:pt x="7086" y="59"/>
                    </a:cubicBezTo>
                    <a:lnTo>
                      <a:pt x="7038" y="78"/>
                    </a:lnTo>
                    <a:lnTo>
                      <a:pt x="6941" y="97"/>
                    </a:lnTo>
                    <a:lnTo>
                      <a:pt x="6863" y="107"/>
                    </a:lnTo>
                    <a:lnTo>
                      <a:pt x="6795" y="136"/>
                    </a:lnTo>
                    <a:lnTo>
                      <a:pt x="6698" y="156"/>
                    </a:lnTo>
                    <a:lnTo>
                      <a:pt x="6640" y="175"/>
                    </a:lnTo>
                    <a:lnTo>
                      <a:pt x="6533" y="214"/>
                    </a:lnTo>
                    <a:lnTo>
                      <a:pt x="6455" y="233"/>
                    </a:lnTo>
                    <a:lnTo>
                      <a:pt x="6426" y="243"/>
                    </a:lnTo>
                    <a:cubicBezTo>
                      <a:pt x="6358" y="272"/>
                      <a:pt x="6281" y="301"/>
                      <a:pt x="6213" y="330"/>
                    </a:cubicBezTo>
                    <a:cubicBezTo>
                      <a:pt x="6135" y="360"/>
                      <a:pt x="6067" y="389"/>
                      <a:pt x="5999" y="418"/>
                    </a:cubicBezTo>
                    <a:lnTo>
                      <a:pt x="5960" y="437"/>
                    </a:lnTo>
                    <a:lnTo>
                      <a:pt x="5883" y="476"/>
                    </a:lnTo>
                    <a:lnTo>
                      <a:pt x="5776" y="525"/>
                    </a:lnTo>
                    <a:lnTo>
                      <a:pt x="5708" y="563"/>
                    </a:lnTo>
                    <a:lnTo>
                      <a:pt x="5621" y="612"/>
                    </a:lnTo>
                    <a:lnTo>
                      <a:pt x="5553" y="641"/>
                    </a:lnTo>
                    <a:lnTo>
                      <a:pt x="5378" y="738"/>
                    </a:lnTo>
                    <a:lnTo>
                      <a:pt x="5329" y="767"/>
                    </a:lnTo>
                    <a:cubicBezTo>
                      <a:pt x="5262" y="806"/>
                      <a:pt x="5184" y="855"/>
                      <a:pt x="5116" y="893"/>
                    </a:cubicBezTo>
                    <a:lnTo>
                      <a:pt x="5097" y="913"/>
                    </a:lnTo>
                    <a:cubicBezTo>
                      <a:pt x="5019" y="961"/>
                      <a:pt x="4951" y="1010"/>
                      <a:pt x="4873" y="1058"/>
                    </a:cubicBezTo>
                    <a:lnTo>
                      <a:pt x="4844" y="1078"/>
                    </a:lnTo>
                    <a:cubicBezTo>
                      <a:pt x="4815" y="1097"/>
                      <a:pt x="4796" y="1107"/>
                      <a:pt x="4767" y="1136"/>
                    </a:cubicBezTo>
                    <a:cubicBezTo>
                      <a:pt x="4728" y="1165"/>
                      <a:pt x="4679" y="1194"/>
                      <a:pt x="4640" y="1223"/>
                    </a:cubicBezTo>
                    <a:lnTo>
                      <a:pt x="4601" y="1262"/>
                    </a:lnTo>
                    <a:lnTo>
                      <a:pt x="4495" y="1340"/>
                    </a:lnTo>
                    <a:cubicBezTo>
                      <a:pt x="4466" y="1359"/>
                      <a:pt x="4436" y="1379"/>
                      <a:pt x="4407" y="1408"/>
                    </a:cubicBezTo>
                    <a:lnTo>
                      <a:pt x="4349" y="1456"/>
                    </a:lnTo>
                    <a:cubicBezTo>
                      <a:pt x="4310" y="1485"/>
                      <a:pt x="4271" y="1515"/>
                      <a:pt x="4233" y="1544"/>
                    </a:cubicBezTo>
                    <a:lnTo>
                      <a:pt x="4165" y="1602"/>
                    </a:lnTo>
                    <a:lnTo>
                      <a:pt x="4097" y="1660"/>
                    </a:lnTo>
                    <a:lnTo>
                      <a:pt x="3980" y="1757"/>
                    </a:lnTo>
                    <a:lnTo>
                      <a:pt x="3922" y="1816"/>
                    </a:lnTo>
                    <a:lnTo>
                      <a:pt x="3844" y="1883"/>
                    </a:lnTo>
                    <a:lnTo>
                      <a:pt x="3738" y="1990"/>
                    </a:lnTo>
                    <a:lnTo>
                      <a:pt x="3689" y="2039"/>
                    </a:lnTo>
                    <a:lnTo>
                      <a:pt x="3602" y="2126"/>
                    </a:lnTo>
                    <a:lnTo>
                      <a:pt x="3495" y="2223"/>
                    </a:lnTo>
                    <a:lnTo>
                      <a:pt x="3456" y="2262"/>
                    </a:lnTo>
                    <a:cubicBezTo>
                      <a:pt x="3427" y="2291"/>
                      <a:pt x="3388" y="2330"/>
                      <a:pt x="3349" y="2369"/>
                    </a:cubicBezTo>
                    <a:lnTo>
                      <a:pt x="3262" y="2466"/>
                    </a:lnTo>
                    <a:lnTo>
                      <a:pt x="3233" y="2495"/>
                    </a:lnTo>
                    <a:cubicBezTo>
                      <a:pt x="3194" y="2543"/>
                      <a:pt x="3146" y="2592"/>
                      <a:pt x="3097" y="2641"/>
                    </a:cubicBezTo>
                    <a:lnTo>
                      <a:pt x="3039" y="2718"/>
                    </a:lnTo>
                    <a:lnTo>
                      <a:pt x="3029" y="2728"/>
                    </a:lnTo>
                    <a:cubicBezTo>
                      <a:pt x="2951" y="2806"/>
                      <a:pt x="2883" y="2883"/>
                      <a:pt x="2816" y="2971"/>
                    </a:cubicBezTo>
                    <a:lnTo>
                      <a:pt x="2786" y="3009"/>
                    </a:lnTo>
                    <a:cubicBezTo>
                      <a:pt x="2728" y="3077"/>
                      <a:pt x="2670" y="3145"/>
                      <a:pt x="2612" y="3223"/>
                    </a:cubicBezTo>
                    <a:lnTo>
                      <a:pt x="2602" y="3233"/>
                    </a:lnTo>
                    <a:cubicBezTo>
                      <a:pt x="2524" y="3339"/>
                      <a:pt x="2447" y="3436"/>
                      <a:pt x="2369" y="3534"/>
                    </a:cubicBezTo>
                    <a:cubicBezTo>
                      <a:pt x="2262" y="3679"/>
                      <a:pt x="2165" y="3825"/>
                      <a:pt x="2068" y="3980"/>
                    </a:cubicBezTo>
                    <a:cubicBezTo>
                      <a:pt x="2049" y="3990"/>
                      <a:pt x="2039" y="4019"/>
                      <a:pt x="2029" y="4029"/>
                    </a:cubicBezTo>
                    <a:cubicBezTo>
                      <a:pt x="2020" y="4038"/>
                      <a:pt x="2020" y="4048"/>
                      <a:pt x="2010" y="4058"/>
                    </a:cubicBezTo>
                    <a:cubicBezTo>
                      <a:pt x="1884" y="4242"/>
                      <a:pt x="1767" y="4436"/>
                      <a:pt x="1651" y="4621"/>
                    </a:cubicBezTo>
                    <a:cubicBezTo>
                      <a:pt x="1641" y="4640"/>
                      <a:pt x="1631" y="4650"/>
                      <a:pt x="1631" y="4669"/>
                    </a:cubicBezTo>
                    <a:cubicBezTo>
                      <a:pt x="1612" y="4679"/>
                      <a:pt x="1602" y="4689"/>
                      <a:pt x="1593" y="4698"/>
                    </a:cubicBezTo>
                    <a:cubicBezTo>
                      <a:pt x="1515" y="4834"/>
                      <a:pt x="1437" y="4980"/>
                      <a:pt x="1360" y="5116"/>
                    </a:cubicBezTo>
                    <a:lnTo>
                      <a:pt x="1350" y="5135"/>
                    </a:lnTo>
                    <a:cubicBezTo>
                      <a:pt x="1321" y="5184"/>
                      <a:pt x="1311" y="5213"/>
                      <a:pt x="1282" y="5271"/>
                    </a:cubicBezTo>
                    <a:cubicBezTo>
                      <a:pt x="1253" y="5329"/>
                      <a:pt x="1224" y="5378"/>
                      <a:pt x="1195" y="5436"/>
                    </a:cubicBezTo>
                    <a:lnTo>
                      <a:pt x="1185" y="5465"/>
                    </a:lnTo>
                    <a:cubicBezTo>
                      <a:pt x="1146" y="5533"/>
                      <a:pt x="1117" y="5601"/>
                      <a:pt x="1088" y="5669"/>
                    </a:cubicBezTo>
                    <a:cubicBezTo>
                      <a:pt x="1068" y="5688"/>
                      <a:pt x="1059" y="5717"/>
                      <a:pt x="1049" y="5737"/>
                    </a:cubicBezTo>
                    <a:cubicBezTo>
                      <a:pt x="1049" y="5747"/>
                      <a:pt x="1049" y="5747"/>
                      <a:pt x="1039" y="5747"/>
                    </a:cubicBezTo>
                    <a:cubicBezTo>
                      <a:pt x="1000" y="5834"/>
                      <a:pt x="962" y="5921"/>
                      <a:pt x="923" y="6009"/>
                    </a:cubicBezTo>
                    <a:cubicBezTo>
                      <a:pt x="913" y="6018"/>
                      <a:pt x="913" y="6028"/>
                      <a:pt x="913" y="6038"/>
                    </a:cubicBezTo>
                    <a:lnTo>
                      <a:pt x="874" y="6115"/>
                    </a:lnTo>
                    <a:lnTo>
                      <a:pt x="806" y="6271"/>
                    </a:lnTo>
                    <a:cubicBezTo>
                      <a:pt x="797" y="6290"/>
                      <a:pt x="797" y="6310"/>
                      <a:pt x="777" y="6339"/>
                    </a:cubicBezTo>
                    <a:cubicBezTo>
                      <a:pt x="768" y="6377"/>
                      <a:pt x="748" y="6416"/>
                      <a:pt x="738" y="6445"/>
                    </a:cubicBezTo>
                    <a:cubicBezTo>
                      <a:pt x="729" y="6475"/>
                      <a:pt x="719" y="6484"/>
                      <a:pt x="700" y="6533"/>
                    </a:cubicBezTo>
                    <a:cubicBezTo>
                      <a:pt x="690" y="6572"/>
                      <a:pt x="661" y="6630"/>
                      <a:pt x="651" y="6659"/>
                    </a:cubicBezTo>
                    <a:cubicBezTo>
                      <a:pt x="641" y="6698"/>
                      <a:pt x="622" y="6746"/>
                      <a:pt x="622" y="6756"/>
                    </a:cubicBezTo>
                    <a:cubicBezTo>
                      <a:pt x="612" y="6766"/>
                      <a:pt x="602" y="6785"/>
                      <a:pt x="602" y="6795"/>
                    </a:cubicBezTo>
                    <a:cubicBezTo>
                      <a:pt x="573" y="6873"/>
                      <a:pt x="544" y="6960"/>
                      <a:pt x="515" y="7038"/>
                    </a:cubicBezTo>
                    <a:lnTo>
                      <a:pt x="505" y="7067"/>
                    </a:lnTo>
                    <a:cubicBezTo>
                      <a:pt x="476" y="7154"/>
                      <a:pt x="447" y="7251"/>
                      <a:pt x="418" y="7338"/>
                    </a:cubicBezTo>
                    <a:lnTo>
                      <a:pt x="408" y="7368"/>
                    </a:lnTo>
                    <a:cubicBezTo>
                      <a:pt x="399" y="7406"/>
                      <a:pt x="389" y="7435"/>
                      <a:pt x="379" y="7474"/>
                    </a:cubicBezTo>
                    <a:cubicBezTo>
                      <a:pt x="370" y="7523"/>
                      <a:pt x="350" y="7581"/>
                      <a:pt x="340" y="7630"/>
                    </a:cubicBezTo>
                    <a:cubicBezTo>
                      <a:pt x="331" y="7649"/>
                      <a:pt x="321" y="7668"/>
                      <a:pt x="321" y="7688"/>
                    </a:cubicBezTo>
                    <a:cubicBezTo>
                      <a:pt x="311" y="7727"/>
                      <a:pt x="302" y="7775"/>
                      <a:pt x="292" y="7804"/>
                    </a:cubicBezTo>
                    <a:cubicBezTo>
                      <a:pt x="282" y="7843"/>
                      <a:pt x="272" y="7892"/>
                      <a:pt x="263" y="7921"/>
                    </a:cubicBezTo>
                    <a:cubicBezTo>
                      <a:pt x="253" y="7950"/>
                      <a:pt x="253" y="7969"/>
                      <a:pt x="243" y="8008"/>
                    </a:cubicBezTo>
                    <a:cubicBezTo>
                      <a:pt x="234" y="8047"/>
                      <a:pt x="214" y="8105"/>
                      <a:pt x="214" y="8134"/>
                    </a:cubicBezTo>
                    <a:cubicBezTo>
                      <a:pt x="205" y="8154"/>
                      <a:pt x="205" y="8183"/>
                      <a:pt x="195" y="8202"/>
                    </a:cubicBezTo>
                    <a:cubicBezTo>
                      <a:pt x="185" y="8251"/>
                      <a:pt x="175" y="8290"/>
                      <a:pt x="166" y="8338"/>
                    </a:cubicBezTo>
                    <a:lnTo>
                      <a:pt x="146" y="8445"/>
                    </a:lnTo>
                    <a:cubicBezTo>
                      <a:pt x="146" y="8455"/>
                      <a:pt x="137" y="8474"/>
                      <a:pt x="137" y="8484"/>
                    </a:cubicBezTo>
                    <a:cubicBezTo>
                      <a:pt x="127" y="8561"/>
                      <a:pt x="107" y="8639"/>
                      <a:pt x="98" y="8717"/>
                    </a:cubicBezTo>
                    <a:lnTo>
                      <a:pt x="88" y="8756"/>
                    </a:lnTo>
                    <a:cubicBezTo>
                      <a:pt x="78" y="8843"/>
                      <a:pt x="69" y="8930"/>
                      <a:pt x="49" y="9027"/>
                    </a:cubicBezTo>
                    <a:lnTo>
                      <a:pt x="49" y="9056"/>
                    </a:lnTo>
                    <a:cubicBezTo>
                      <a:pt x="49" y="9086"/>
                      <a:pt x="40" y="9115"/>
                      <a:pt x="40" y="9144"/>
                    </a:cubicBezTo>
                    <a:cubicBezTo>
                      <a:pt x="40" y="9192"/>
                      <a:pt x="30" y="9241"/>
                      <a:pt x="30" y="9289"/>
                    </a:cubicBezTo>
                    <a:cubicBezTo>
                      <a:pt x="20" y="9309"/>
                      <a:pt x="20" y="9338"/>
                      <a:pt x="20" y="9357"/>
                    </a:cubicBezTo>
                    <a:lnTo>
                      <a:pt x="10" y="9464"/>
                    </a:lnTo>
                    <a:cubicBezTo>
                      <a:pt x="10" y="9493"/>
                      <a:pt x="10" y="9513"/>
                      <a:pt x="10" y="9551"/>
                    </a:cubicBezTo>
                    <a:cubicBezTo>
                      <a:pt x="1" y="9600"/>
                      <a:pt x="1" y="9639"/>
                      <a:pt x="1" y="9678"/>
                    </a:cubicBezTo>
                    <a:lnTo>
                      <a:pt x="1" y="9775"/>
                    </a:lnTo>
                    <a:lnTo>
                      <a:pt x="1" y="9814"/>
                    </a:lnTo>
                    <a:cubicBezTo>
                      <a:pt x="1" y="9901"/>
                      <a:pt x="1" y="9988"/>
                      <a:pt x="10" y="10076"/>
                    </a:cubicBezTo>
                    <a:lnTo>
                      <a:pt x="10" y="10085"/>
                    </a:lnTo>
                    <a:cubicBezTo>
                      <a:pt x="10" y="10182"/>
                      <a:pt x="20" y="10270"/>
                      <a:pt x="20" y="10347"/>
                    </a:cubicBezTo>
                    <a:lnTo>
                      <a:pt x="20" y="10367"/>
                    </a:lnTo>
                    <a:lnTo>
                      <a:pt x="20" y="10454"/>
                    </a:lnTo>
                    <a:cubicBezTo>
                      <a:pt x="20" y="10503"/>
                      <a:pt x="30" y="10561"/>
                      <a:pt x="30" y="10609"/>
                    </a:cubicBezTo>
                    <a:lnTo>
                      <a:pt x="30" y="10648"/>
                    </a:lnTo>
                    <a:lnTo>
                      <a:pt x="40" y="10765"/>
                    </a:lnTo>
                    <a:lnTo>
                      <a:pt x="49" y="10872"/>
                    </a:lnTo>
                    <a:cubicBezTo>
                      <a:pt x="49" y="10891"/>
                      <a:pt x="59" y="10910"/>
                      <a:pt x="59" y="10930"/>
                    </a:cubicBezTo>
                    <a:cubicBezTo>
                      <a:pt x="59" y="10969"/>
                      <a:pt x="69" y="11027"/>
                      <a:pt x="78" y="11046"/>
                    </a:cubicBezTo>
                    <a:cubicBezTo>
                      <a:pt x="78" y="11075"/>
                      <a:pt x="78" y="11104"/>
                      <a:pt x="88" y="11124"/>
                    </a:cubicBezTo>
                    <a:cubicBezTo>
                      <a:pt x="88" y="11153"/>
                      <a:pt x="98" y="11172"/>
                      <a:pt x="98" y="11192"/>
                    </a:cubicBezTo>
                    <a:lnTo>
                      <a:pt x="127" y="11328"/>
                    </a:lnTo>
                    <a:lnTo>
                      <a:pt x="137" y="11396"/>
                    </a:lnTo>
                    <a:cubicBezTo>
                      <a:pt x="146" y="11415"/>
                      <a:pt x="156" y="11434"/>
                      <a:pt x="156" y="11454"/>
                    </a:cubicBezTo>
                    <a:cubicBezTo>
                      <a:pt x="166" y="11502"/>
                      <a:pt x="185" y="11551"/>
                      <a:pt x="195" y="11599"/>
                    </a:cubicBezTo>
                    <a:cubicBezTo>
                      <a:pt x="205" y="11619"/>
                      <a:pt x="205" y="11658"/>
                      <a:pt x="214" y="11667"/>
                    </a:cubicBezTo>
                    <a:cubicBezTo>
                      <a:pt x="214" y="11687"/>
                      <a:pt x="224" y="11697"/>
                      <a:pt x="224" y="11716"/>
                    </a:cubicBezTo>
                    <a:cubicBezTo>
                      <a:pt x="243" y="11774"/>
                      <a:pt x="263" y="11832"/>
                      <a:pt x="282" y="11891"/>
                    </a:cubicBezTo>
                    <a:cubicBezTo>
                      <a:pt x="292" y="11910"/>
                      <a:pt x="302" y="11930"/>
                      <a:pt x="302" y="11949"/>
                    </a:cubicBezTo>
                    <a:cubicBezTo>
                      <a:pt x="311" y="11959"/>
                      <a:pt x="311" y="11968"/>
                      <a:pt x="311" y="11978"/>
                    </a:cubicBezTo>
                    <a:cubicBezTo>
                      <a:pt x="360" y="12075"/>
                      <a:pt x="399" y="12162"/>
                      <a:pt x="437" y="12250"/>
                    </a:cubicBezTo>
                    <a:lnTo>
                      <a:pt x="437" y="12260"/>
                    </a:lnTo>
                    <a:cubicBezTo>
                      <a:pt x="467" y="12327"/>
                      <a:pt x="496" y="12386"/>
                      <a:pt x="535" y="12444"/>
                    </a:cubicBezTo>
                    <a:cubicBezTo>
                      <a:pt x="564" y="12502"/>
                      <a:pt x="602" y="12570"/>
                      <a:pt x="641" y="12628"/>
                    </a:cubicBezTo>
                    <a:lnTo>
                      <a:pt x="641" y="12638"/>
                    </a:lnTo>
                    <a:cubicBezTo>
                      <a:pt x="690" y="12716"/>
                      <a:pt x="758" y="12803"/>
                      <a:pt x="816" y="12881"/>
                    </a:cubicBezTo>
                    <a:lnTo>
                      <a:pt x="865" y="12929"/>
                    </a:lnTo>
                    <a:cubicBezTo>
                      <a:pt x="923" y="13007"/>
                      <a:pt x="981" y="13075"/>
                      <a:pt x="1049" y="13133"/>
                    </a:cubicBezTo>
                    <a:lnTo>
                      <a:pt x="1059" y="13153"/>
                    </a:lnTo>
                    <a:cubicBezTo>
                      <a:pt x="1127" y="13220"/>
                      <a:pt x="1204" y="13279"/>
                      <a:pt x="1282" y="13337"/>
                    </a:cubicBezTo>
                    <a:lnTo>
                      <a:pt x="1330" y="13385"/>
                    </a:lnTo>
                    <a:cubicBezTo>
                      <a:pt x="1408" y="13434"/>
                      <a:pt x="1495" y="13492"/>
                      <a:pt x="1573" y="13541"/>
                    </a:cubicBezTo>
                    <a:lnTo>
                      <a:pt x="3632" y="14733"/>
                    </a:lnTo>
                    <a:lnTo>
                      <a:pt x="3632" y="14733"/>
                    </a:lnTo>
                    <a:cubicBezTo>
                      <a:pt x="3578" y="14701"/>
                      <a:pt x="3527" y="14666"/>
                      <a:pt x="3476" y="14628"/>
                    </a:cubicBezTo>
                    <a:lnTo>
                      <a:pt x="3417" y="14589"/>
                    </a:lnTo>
                    <a:cubicBezTo>
                      <a:pt x="3349" y="14521"/>
                      <a:pt x="3272" y="14463"/>
                      <a:pt x="3204" y="14395"/>
                    </a:cubicBezTo>
                    <a:lnTo>
                      <a:pt x="3194" y="14385"/>
                    </a:lnTo>
                    <a:cubicBezTo>
                      <a:pt x="3126" y="14317"/>
                      <a:pt x="3068" y="14249"/>
                      <a:pt x="3000" y="14172"/>
                    </a:cubicBezTo>
                    <a:cubicBezTo>
                      <a:pt x="2990" y="14162"/>
                      <a:pt x="2971" y="14143"/>
                      <a:pt x="2961" y="14123"/>
                    </a:cubicBezTo>
                    <a:cubicBezTo>
                      <a:pt x="2893" y="14045"/>
                      <a:pt x="2835" y="13958"/>
                      <a:pt x="2786" y="13880"/>
                    </a:cubicBezTo>
                    <a:cubicBezTo>
                      <a:pt x="2748" y="13813"/>
                      <a:pt x="2709" y="13754"/>
                      <a:pt x="2670" y="13686"/>
                    </a:cubicBezTo>
                    <a:cubicBezTo>
                      <a:pt x="2631" y="13628"/>
                      <a:pt x="2602" y="13560"/>
                      <a:pt x="2573" y="13492"/>
                    </a:cubicBezTo>
                    <a:cubicBezTo>
                      <a:pt x="2524" y="13405"/>
                      <a:pt x="2486" y="13318"/>
                      <a:pt x="2447" y="13220"/>
                    </a:cubicBezTo>
                    <a:cubicBezTo>
                      <a:pt x="2437" y="13191"/>
                      <a:pt x="2427" y="13162"/>
                      <a:pt x="2418" y="13133"/>
                    </a:cubicBezTo>
                    <a:cubicBezTo>
                      <a:pt x="2398" y="13075"/>
                      <a:pt x="2379" y="13017"/>
                      <a:pt x="2359" y="12958"/>
                    </a:cubicBezTo>
                    <a:cubicBezTo>
                      <a:pt x="2350" y="12920"/>
                      <a:pt x="2340" y="12890"/>
                      <a:pt x="2330" y="12842"/>
                    </a:cubicBezTo>
                    <a:cubicBezTo>
                      <a:pt x="2311" y="12793"/>
                      <a:pt x="2301" y="12735"/>
                      <a:pt x="2291" y="12696"/>
                    </a:cubicBezTo>
                    <a:cubicBezTo>
                      <a:pt x="2282" y="12657"/>
                      <a:pt x="2272" y="12609"/>
                      <a:pt x="2262" y="12570"/>
                    </a:cubicBezTo>
                    <a:lnTo>
                      <a:pt x="2233" y="12434"/>
                    </a:lnTo>
                    <a:lnTo>
                      <a:pt x="2204" y="12289"/>
                    </a:lnTo>
                    <a:cubicBezTo>
                      <a:pt x="2204" y="12250"/>
                      <a:pt x="2194" y="12221"/>
                      <a:pt x="2194" y="12172"/>
                    </a:cubicBezTo>
                    <a:cubicBezTo>
                      <a:pt x="2185" y="12114"/>
                      <a:pt x="2175" y="12065"/>
                      <a:pt x="2175" y="12007"/>
                    </a:cubicBezTo>
                    <a:lnTo>
                      <a:pt x="2156" y="11891"/>
                    </a:lnTo>
                    <a:cubicBezTo>
                      <a:pt x="2156" y="11832"/>
                      <a:pt x="2146" y="11765"/>
                      <a:pt x="2146" y="11697"/>
                    </a:cubicBezTo>
                    <a:lnTo>
                      <a:pt x="2146" y="11619"/>
                    </a:lnTo>
                    <a:cubicBezTo>
                      <a:pt x="2136" y="11512"/>
                      <a:pt x="2136" y="11415"/>
                      <a:pt x="2136" y="11318"/>
                    </a:cubicBezTo>
                    <a:lnTo>
                      <a:pt x="2136" y="11027"/>
                    </a:lnTo>
                    <a:lnTo>
                      <a:pt x="2136" y="10930"/>
                    </a:lnTo>
                    <a:cubicBezTo>
                      <a:pt x="2146" y="10862"/>
                      <a:pt x="2146" y="10794"/>
                      <a:pt x="2156" y="10726"/>
                    </a:cubicBezTo>
                    <a:lnTo>
                      <a:pt x="2156" y="10619"/>
                    </a:lnTo>
                    <a:cubicBezTo>
                      <a:pt x="2165" y="10542"/>
                      <a:pt x="2175" y="10474"/>
                      <a:pt x="2185" y="10396"/>
                    </a:cubicBezTo>
                    <a:cubicBezTo>
                      <a:pt x="2185" y="10367"/>
                      <a:pt x="2194" y="10338"/>
                      <a:pt x="2194" y="10309"/>
                    </a:cubicBezTo>
                    <a:cubicBezTo>
                      <a:pt x="2204" y="10211"/>
                      <a:pt x="2214" y="10105"/>
                      <a:pt x="2233" y="10008"/>
                    </a:cubicBezTo>
                    <a:cubicBezTo>
                      <a:pt x="2243" y="9998"/>
                      <a:pt x="2243" y="9979"/>
                      <a:pt x="2243" y="9969"/>
                    </a:cubicBezTo>
                    <a:cubicBezTo>
                      <a:pt x="2253" y="9881"/>
                      <a:pt x="2272" y="9784"/>
                      <a:pt x="2291" y="9697"/>
                    </a:cubicBezTo>
                    <a:lnTo>
                      <a:pt x="2311" y="9590"/>
                    </a:lnTo>
                    <a:cubicBezTo>
                      <a:pt x="2321" y="9522"/>
                      <a:pt x="2340" y="9454"/>
                      <a:pt x="2350" y="9386"/>
                    </a:cubicBezTo>
                    <a:cubicBezTo>
                      <a:pt x="2369" y="9338"/>
                      <a:pt x="2369" y="9299"/>
                      <a:pt x="2379" y="9260"/>
                    </a:cubicBezTo>
                    <a:cubicBezTo>
                      <a:pt x="2398" y="9192"/>
                      <a:pt x="2418" y="9124"/>
                      <a:pt x="2437" y="9066"/>
                    </a:cubicBezTo>
                    <a:cubicBezTo>
                      <a:pt x="2447" y="9018"/>
                      <a:pt x="2456" y="8979"/>
                      <a:pt x="2466" y="8940"/>
                    </a:cubicBezTo>
                    <a:cubicBezTo>
                      <a:pt x="2486" y="8872"/>
                      <a:pt x="2505" y="8794"/>
                      <a:pt x="2524" y="8726"/>
                    </a:cubicBezTo>
                    <a:cubicBezTo>
                      <a:pt x="2534" y="8688"/>
                      <a:pt x="2544" y="8658"/>
                      <a:pt x="2553" y="8620"/>
                    </a:cubicBezTo>
                    <a:cubicBezTo>
                      <a:pt x="2583" y="8523"/>
                      <a:pt x="2621" y="8416"/>
                      <a:pt x="2651" y="8309"/>
                    </a:cubicBezTo>
                    <a:cubicBezTo>
                      <a:pt x="2660" y="8309"/>
                      <a:pt x="2660" y="8299"/>
                      <a:pt x="2660" y="8290"/>
                    </a:cubicBezTo>
                    <a:cubicBezTo>
                      <a:pt x="2689" y="8193"/>
                      <a:pt x="2728" y="8096"/>
                      <a:pt x="2767" y="7998"/>
                    </a:cubicBezTo>
                    <a:cubicBezTo>
                      <a:pt x="2777" y="7969"/>
                      <a:pt x="2786" y="7940"/>
                      <a:pt x="2796" y="7911"/>
                    </a:cubicBezTo>
                    <a:lnTo>
                      <a:pt x="2883" y="7698"/>
                    </a:lnTo>
                    <a:lnTo>
                      <a:pt x="2922" y="7591"/>
                    </a:lnTo>
                    <a:cubicBezTo>
                      <a:pt x="2951" y="7513"/>
                      <a:pt x="2981" y="7445"/>
                      <a:pt x="3019" y="7368"/>
                    </a:cubicBezTo>
                    <a:cubicBezTo>
                      <a:pt x="3029" y="7338"/>
                      <a:pt x="3039" y="7309"/>
                      <a:pt x="3048" y="7280"/>
                    </a:cubicBezTo>
                    <a:cubicBezTo>
                      <a:pt x="3097" y="7183"/>
                      <a:pt x="3136" y="7086"/>
                      <a:pt x="3184" y="6979"/>
                    </a:cubicBezTo>
                    <a:cubicBezTo>
                      <a:pt x="3204" y="6960"/>
                      <a:pt x="3213" y="6931"/>
                      <a:pt x="3223" y="6911"/>
                    </a:cubicBezTo>
                    <a:cubicBezTo>
                      <a:pt x="3262" y="6834"/>
                      <a:pt x="3301" y="6756"/>
                      <a:pt x="3340" y="6678"/>
                    </a:cubicBezTo>
                    <a:cubicBezTo>
                      <a:pt x="3369" y="6620"/>
                      <a:pt x="3388" y="6572"/>
                      <a:pt x="3417" y="6513"/>
                    </a:cubicBezTo>
                    <a:lnTo>
                      <a:pt x="3505" y="6358"/>
                    </a:lnTo>
                    <a:cubicBezTo>
                      <a:pt x="3573" y="6222"/>
                      <a:pt x="3660" y="6086"/>
                      <a:pt x="3738" y="5941"/>
                    </a:cubicBezTo>
                    <a:lnTo>
                      <a:pt x="3776" y="5873"/>
                    </a:lnTo>
                    <a:cubicBezTo>
                      <a:pt x="3893" y="5679"/>
                      <a:pt x="4019" y="5485"/>
                      <a:pt x="4136" y="5300"/>
                    </a:cubicBezTo>
                    <a:lnTo>
                      <a:pt x="4194" y="5222"/>
                    </a:lnTo>
                    <a:cubicBezTo>
                      <a:pt x="4291" y="5077"/>
                      <a:pt x="4398" y="4931"/>
                      <a:pt x="4495" y="4786"/>
                    </a:cubicBezTo>
                    <a:cubicBezTo>
                      <a:pt x="4572" y="4679"/>
                      <a:pt x="4650" y="4582"/>
                      <a:pt x="4728" y="4485"/>
                    </a:cubicBezTo>
                    <a:cubicBezTo>
                      <a:pt x="4796" y="4407"/>
                      <a:pt x="4854" y="4329"/>
                      <a:pt x="4912" y="4252"/>
                    </a:cubicBezTo>
                    <a:lnTo>
                      <a:pt x="4941" y="4213"/>
                    </a:lnTo>
                    <a:cubicBezTo>
                      <a:pt x="5019" y="4126"/>
                      <a:pt x="5087" y="4038"/>
                      <a:pt x="5164" y="3951"/>
                    </a:cubicBezTo>
                    <a:lnTo>
                      <a:pt x="5232" y="3883"/>
                    </a:lnTo>
                    <a:lnTo>
                      <a:pt x="5388" y="3708"/>
                    </a:lnTo>
                    <a:lnTo>
                      <a:pt x="5485" y="3611"/>
                    </a:lnTo>
                    <a:cubicBezTo>
                      <a:pt x="5533" y="3563"/>
                      <a:pt x="5582" y="3514"/>
                      <a:pt x="5630" y="3466"/>
                    </a:cubicBezTo>
                    <a:lnTo>
                      <a:pt x="5727" y="3359"/>
                    </a:lnTo>
                    <a:lnTo>
                      <a:pt x="5863" y="3233"/>
                    </a:lnTo>
                    <a:lnTo>
                      <a:pt x="5980" y="3126"/>
                    </a:lnTo>
                    <a:lnTo>
                      <a:pt x="6116" y="3009"/>
                    </a:lnTo>
                    <a:lnTo>
                      <a:pt x="6222" y="2903"/>
                    </a:lnTo>
                    <a:lnTo>
                      <a:pt x="6368" y="2786"/>
                    </a:lnTo>
                    <a:cubicBezTo>
                      <a:pt x="6407" y="2757"/>
                      <a:pt x="6436" y="2728"/>
                      <a:pt x="6475" y="2699"/>
                    </a:cubicBezTo>
                    <a:lnTo>
                      <a:pt x="6630" y="2573"/>
                    </a:lnTo>
                    <a:lnTo>
                      <a:pt x="6727" y="2495"/>
                    </a:lnTo>
                    <a:lnTo>
                      <a:pt x="6892" y="2378"/>
                    </a:lnTo>
                    <a:lnTo>
                      <a:pt x="6980" y="2311"/>
                    </a:lnTo>
                    <a:cubicBezTo>
                      <a:pt x="7067" y="2252"/>
                      <a:pt x="7154" y="2204"/>
                      <a:pt x="7242" y="2146"/>
                    </a:cubicBezTo>
                    <a:lnTo>
                      <a:pt x="7251" y="2136"/>
                    </a:lnTo>
                    <a:cubicBezTo>
                      <a:pt x="7339" y="2078"/>
                      <a:pt x="7426" y="2019"/>
                      <a:pt x="7513" y="1971"/>
                    </a:cubicBezTo>
                    <a:cubicBezTo>
                      <a:pt x="7601" y="1932"/>
                      <a:pt x="7678" y="1883"/>
                      <a:pt x="7756" y="1845"/>
                    </a:cubicBezTo>
                    <a:lnTo>
                      <a:pt x="7843" y="1796"/>
                    </a:lnTo>
                    <a:cubicBezTo>
                      <a:pt x="7902" y="1767"/>
                      <a:pt x="7970" y="1738"/>
                      <a:pt x="8028" y="1709"/>
                    </a:cubicBezTo>
                    <a:lnTo>
                      <a:pt x="8105" y="1670"/>
                    </a:lnTo>
                    <a:cubicBezTo>
                      <a:pt x="8183" y="1641"/>
                      <a:pt x="8261" y="1602"/>
                      <a:pt x="8348" y="1563"/>
                    </a:cubicBezTo>
                    <a:cubicBezTo>
                      <a:pt x="8426" y="1534"/>
                      <a:pt x="8513" y="1505"/>
                      <a:pt x="8591" y="1476"/>
                    </a:cubicBezTo>
                    <a:lnTo>
                      <a:pt x="8668" y="1447"/>
                    </a:lnTo>
                    <a:lnTo>
                      <a:pt x="8833" y="1398"/>
                    </a:lnTo>
                    <a:lnTo>
                      <a:pt x="8931" y="1369"/>
                    </a:lnTo>
                    <a:lnTo>
                      <a:pt x="9076" y="1340"/>
                    </a:lnTo>
                    <a:lnTo>
                      <a:pt x="9173" y="1311"/>
                    </a:lnTo>
                    <a:lnTo>
                      <a:pt x="9309" y="1291"/>
                    </a:lnTo>
                    <a:cubicBezTo>
                      <a:pt x="9348" y="1282"/>
                      <a:pt x="9387" y="1272"/>
                      <a:pt x="9426" y="1272"/>
                    </a:cubicBezTo>
                    <a:lnTo>
                      <a:pt x="9552" y="1253"/>
                    </a:lnTo>
                    <a:lnTo>
                      <a:pt x="9668" y="1243"/>
                    </a:lnTo>
                    <a:lnTo>
                      <a:pt x="10018" y="1243"/>
                    </a:lnTo>
                    <a:cubicBezTo>
                      <a:pt x="10076" y="1243"/>
                      <a:pt x="10134" y="1253"/>
                      <a:pt x="10192" y="1253"/>
                    </a:cubicBezTo>
                    <a:cubicBezTo>
                      <a:pt x="10221" y="1262"/>
                      <a:pt x="10251" y="1262"/>
                      <a:pt x="10280" y="1262"/>
                    </a:cubicBezTo>
                    <a:cubicBezTo>
                      <a:pt x="10367" y="1272"/>
                      <a:pt x="10445" y="1282"/>
                      <a:pt x="10532" y="1291"/>
                    </a:cubicBezTo>
                    <a:lnTo>
                      <a:pt x="10561" y="1291"/>
                    </a:lnTo>
                    <a:lnTo>
                      <a:pt x="10610" y="1311"/>
                    </a:lnTo>
                    <a:cubicBezTo>
                      <a:pt x="10658" y="1320"/>
                      <a:pt x="10707" y="1330"/>
                      <a:pt x="10765" y="1350"/>
                    </a:cubicBezTo>
                    <a:lnTo>
                      <a:pt x="10833" y="1369"/>
                    </a:lnTo>
                    <a:lnTo>
                      <a:pt x="10959" y="1408"/>
                    </a:lnTo>
                    <a:cubicBezTo>
                      <a:pt x="11008" y="1427"/>
                      <a:pt x="11046" y="1447"/>
                      <a:pt x="11095" y="1466"/>
                    </a:cubicBezTo>
                    <a:cubicBezTo>
                      <a:pt x="11124" y="1476"/>
                      <a:pt x="11144" y="1485"/>
                      <a:pt x="11163" y="1495"/>
                    </a:cubicBezTo>
                    <a:cubicBezTo>
                      <a:pt x="11191" y="1506"/>
                      <a:pt x="11218" y="1517"/>
                      <a:pt x="11243" y="1530"/>
                    </a:cubicBezTo>
                    <a:lnTo>
                      <a:pt x="11243" y="1530"/>
                    </a:lnTo>
                    <a:lnTo>
                      <a:pt x="9231" y="360"/>
                    </a:lnTo>
                    <a:cubicBezTo>
                      <a:pt x="9163" y="321"/>
                      <a:pt x="9096" y="282"/>
                      <a:pt x="9028" y="253"/>
                    </a:cubicBezTo>
                    <a:lnTo>
                      <a:pt x="8960" y="224"/>
                    </a:lnTo>
                    <a:cubicBezTo>
                      <a:pt x="8911" y="204"/>
                      <a:pt x="8863" y="185"/>
                      <a:pt x="8814" y="165"/>
                    </a:cubicBezTo>
                    <a:lnTo>
                      <a:pt x="8785" y="156"/>
                    </a:lnTo>
                    <a:lnTo>
                      <a:pt x="8688" y="127"/>
                    </a:lnTo>
                    <a:cubicBezTo>
                      <a:pt x="8668" y="117"/>
                      <a:pt x="8649" y="97"/>
                      <a:pt x="8620" y="97"/>
                    </a:cubicBezTo>
                    <a:cubicBezTo>
                      <a:pt x="8571" y="88"/>
                      <a:pt x="8523" y="78"/>
                      <a:pt x="8465" y="68"/>
                    </a:cubicBezTo>
                    <a:lnTo>
                      <a:pt x="8416" y="49"/>
                    </a:lnTo>
                    <a:lnTo>
                      <a:pt x="8397" y="49"/>
                    </a:lnTo>
                    <a:cubicBezTo>
                      <a:pt x="8309" y="39"/>
                      <a:pt x="8232" y="20"/>
                      <a:pt x="8144" y="20"/>
                    </a:cubicBezTo>
                    <a:lnTo>
                      <a:pt x="8105" y="10"/>
                    </a:lnTo>
                    <a:lnTo>
                      <a:pt x="8057" y="10"/>
                    </a:lnTo>
                    <a:cubicBezTo>
                      <a:pt x="7999" y="0"/>
                      <a:pt x="7940" y="0"/>
                      <a:pt x="7882" y="0"/>
                    </a:cubicBezTo>
                    <a:close/>
                    <a:moveTo>
                      <a:pt x="3632" y="14733"/>
                    </a:moveTo>
                    <a:cubicBezTo>
                      <a:pt x="3660" y="14750"/>
                      <a:pt x="3689" y="14767"/>
                      <a:pt x="3718" y="14783"/>
                    </a:cubicBezTo>
                    <a:lnTo>
                      <a:pt x="3632" y="14733"/>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2" name="Google Shape;1292;p44"/>
              <p:cNvSpPr/>
              <p:nvPr/>
            </p:nvSpPr>
            <p:spPr>
              <a:xfrm>
                <a:off x="976950" y="469075"/>
                <a:ext cx="1009000" cy="919225"/>
              </a:xfrm>
              <a:custGeom>
                <a:avLst/>
                <a:gdLst/>
                <a:ahLst/>
                <a:cxnLst/>
                <a:rect l="l" t="t" r="r" b="b"/>
                <a:pathLst>
                  <a:path w="40360" h="36769" extrusionOk="0">
                    <a:moveTo>
                      <a:pt x="25960" y="0"/>
                    </a:moveTo>
                    <a:cubicBezTo>
                      <a:pt x="24705" y="0"/>
                      <a:pt x="23332" y="433"/>
                      <a:pt x="21957" y="1225"/>
                    </a:cubicBezTo>
                    <a:cubicBezTo>
                      <a:pt x="19666" y="2545"/>
                      <a:pt x="17375" y="4875"/>
                      <a:pt x="15638" y="7884"/>
                    </a:cubicBezTo>
                    <a:cubicBezTo>
                      <a:pt x="14813" y="9291"/>
                      <a:pt x="14162" y="10796"/>
                      <a:pt x="13696" y="12359"/>
                    </a:cubicBezTo>
                    <a:cubicBezTo>
                      <a:pt x="12959" y="12427"/>
                      <a:pt x="12143" y="12689"/>
                      <a:pt x="11289" y="13184"/>
                    </a:cubicBezTo>
                    <a:cubicBezTo>
                      <a:pt x="8300" y="14911"/>
                      <a:pt x="5815" y="18794"/>
                      <a:pt x="5262" y="22366"/>
                    </a:cubicBezTo>
                    <a:cubicBezTo>
                      <a:pt x="5213" y="22385"/>
                      <a:pt x="5184" y="22405"/>
                      <a:pt x="5136" y="22434"/>
                    </a:cubicBezTo>
                    <a:cubicBezTo>
                      <a:pt x="2292" y="24064"/>
                      <a:pt x="1" y="28044"/>
                      <a:pt x="11" y="31305"/>
                    </a:cubicBezTo>
                    <a:cubicBezTo>
                      <a:pt x="11" y="32926"/>
                      <a:pt x="583" y="34072"/>
                      <a:pt x="1515" y="34606"/>
                    </a:cubicBezTo>
                    <a:lnTo>
                      <a:pt x="4650" y="36430"/>
                    </a:lnTo>
                    <a:cubicBezTo>
                      <a:pt x="4592" y="36391"/>
                      <a:pt x="4534" y="36353"/>
                      <a:pt x="4485" y="36314"/>
                    </a:cubicBezTo>
                    <a:lnTo>
                      <a:pt x="4485" y="36314"/>
                    </a:lnTo>
                    <a:cubicBezTo>
                      <a:pt x="4915" y="36611"/>
                      <a:pt x="5432" y="36768"/>
                      <a:pt x="6012" y="36768"/>
                    </a:cubicBezTo>
                    <a:cubicBezTo>
                      <a:pt x="6701" y="36768"/>
                      <a:pt x="7477" y="36546"/>
                      <a:pt x="8300" y="36071"/>
                    </a:cubicBezTo>
                    <a:lnTo>
                      <a:pt x="34672" y="20842"/>
                    </a:lnTo>
                    <a:cubicBezTo>
                      <a:pt x="37855" y="18697"/>
                      <a:pt x="40360" y="14203"/>
                      <a:pt x="40350" y="10466"/>
                    </a:cubicBezTo>
                    <a:cubicBezTo>
                      <a:pt x="40340" y="8515"/>
                      <a:pt x="39651" y="7146"/>
                      <a:pt x="38545" y="6506"/>
                    </a:cubicBezTo>
                    <a:lnTo>
                      <a:pt x="38554" y="6506"/>
                    </a:lnTo>
                    <a:lnTo>
                      <a:pt x="35409" y="4691"/>
                    </a:lnTo>
                    <a:cubicBezTo>
                      <a:pt x="34938" y="4418"/>
                      <a:pt x="34400" y="4280"/>
                      <a:pt x="33803" y="4280"/>
                    </a:cubicBezTo>
                    <a:cubicBezTo>
                      <a:pt x="33613" y="4280"/>
                      <a:pt x="33417" y="4294"/>
                      <a:pt x="33216" y="4322"/>
                    </a:cubicBezTo>
                    <a:cubicBezTo>
                      <a:pt x="32808" y="3526"/>
                      <a:pt x="32187" y="2866"/>
                      <a:pt x="31410" y="2410"/>
                    </a:cubicBezTo>
                    <a:lnTo>
                      <a:pt x="28275" y="595"/>
                    </a:lnTo>
                    <a:cubicBezTo>
                      <a:pt x="27578" y="191"/>
                      <a:pt x="26795" y="0"/>
                      <a:pt x="25960"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3" name="Google Shape;1293;p44"/>
              <p:cNvSpPr/>
              <p:nvPr/>
            </p:nvSpPr>
            <p:spPr>
              <a:xfrm>
                <a:off x="1055350" y="514650"/>
                <a:ext cx="930600" cy="873700"/>
              </a:xfrm>
              <a:custGeom>
                <a:avLst/>
                <a:gdLst/>
                <a:ahLst/>
                <a:cxnLst/>
                <a:rect l="l" t="t" r="r" b="b"/>
                <a:pathLst>
                  <a:path w="37224" h="34948" extrusionOk="0">
                    <a:moveTo>
                      <a:pt x="25965" y="0"/>
                    </a:moveTo>
                    <a:cubicBezTo>
                      <a:pt x="24704" y="0"/>
                      <a:pt x="23325" y="432"/>
                      <a:pt x="21946" y="1227"/>
                    </a:cubicBezTo>
                    <a:cubicBezTo>
                      <a:pt x="19655" y="2547"/>
                      <a:pt x="17374" y="4877"/>
                      <a:pt x="15627" y="7886"/>
                    </a:cubicBezTo>
                    <a:cubicBezTo>
                      <a:pt x="14812" y="9293"/>
                      <a:pt x="14162" y="10798"/>
                      <a:pt x="13696" y="12360"/>
                    </a:cubicBezTo>
                    <a:cubicBezTo>
                      <a:pt x="12958" y="12428"/>
                      <a:pt x="12143" y="12690"/>
                      <a:pt x="11288" y="13185"/>
                    </a:cubicBezTo>
                    <a:cubicBezTo>
                      <a:pt x="8299" y="14913"/>
                      <a:pt x="5814" y="18796"/>
                      <a:pt x="5261" y="22368"/>
                    </a:cubicBezTo>
                    <a:cubicBezTo>
                      <a:pt x="5212" y="22387"/>
                      <a:pt x="5173" y="22406"/>
                      <a:pt x="5135" y="22426"/>
                    </a:cubicBezTo>
                    <a:cubicBezTo>
                      <a:pt x="2300" y="24066"/>
                      <a:pt x="0" y="28046"/>
                      <a:pt x="10" y="31307"/>
                    </a:cubicBezTo>
                    <a:cubicBezTo>
                      <a:pt x="17" y="33613"/>
                      <a:pt x="1180" y="34947"/>
                      <a:pt x="2867" y="34947"/>
                    </a:cubicBezTo>
                    <a:cubicBezTo>
                      <a:pt x="3559" y="34947"/>
                      <a:pt x="4339" y="34723"/>
                      <a:pt x="5164" y="34248"/>
                    </a:cubicBezTo>
                    <a:lnTo>
                      <a:pt x="31536" y="19019"/>
                    </a:lnTo>
                    <a:cubicBezTo>
                      <a:pt x="34719" y="16874"/>
                      <a:pt x="37224" y="12370"/>
                      <a:pt x="37214" y="8643"/>
                    </a:cubicBezTo>
                    <a:cubicBezTo>
                      <a:pt x="37207" y="5873"/>
                      <a:pt x="35818" y="4272"/>
                      <a:pt x="33799" y="4272"/>
                    </a:cubicBezTo>
                    <a:cubicBezTo>
                      <a:pt x="32966" y="4272"/>
                      <a:pt x="32026" y="4544"/>
                      <a:pt x="31031" y="5119"/>
                    </a:cubicBezTo>
                    <a:cubicBezTo>
                      <a:pt x="30973" y="5149"/>
                      <a:pt x="30915" y="5197"/>
                      <a:pt x="30856" y="5226"/>
                    </a:cubicBezTo>
                    <a:cubicBezTo>
                      <a:pt x="30633" y="3120"/>
                      <a:pt x="29779" y="1441"/>
                      <a:pt x="28274" y="587"/>
                    </a:cubicBezTo>
                    <a:cubicBezTo>
                      <a:pt x="27579" y="189"/>
                      <a:pt x="26798" y="0"/>
                      <a:pt x="2596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4" name="Google Shape;1294;p44"/>
              <p:cNvSpPr/>
              <p:nvPr/>
            </p:nvSpPr>
            <p:spPr>
              <a:xfrm>
                <a:off x="3436050" y="880075"/>
                <a:ext cx="798125" cy="727300"/>
              </a:xfrm>
              <a:custGeom>
                <a:avLst/>
                <a:gdLst/>
                <a:ahLst/>
                <a:cxnLst/>
                <a:rect l="l" t="t" r="r" b="b"/>
                <a:pathLst>
                  <a:path w="31925" h="29092" extrusionOk="0">
                    <a:moveTo>
                      <a:pt x="11386" y="0"/>
                    </a:moveTo>
                    <a:cubicBezTo>
                      <a:pt x="10727" y="0"/>
                      <a:pt x="10109" y="148"/>
                      <a:pt x="9561" y="461"/>
                    </a:cubicBezTo>
                    <a:lnTo>
                      <a:pt x="7076" y="1907"/>
                    </a:lnTo>
                    <a:cubicBezTo>
                      <a:pt x="6465" y="2267"/>
                      <a:pt x="5970" y="2791"/>
                      <a:pt x="5659" y="3422"/>
                    </a:cubicBezTo>
                    <a:cubicBezTo>
                      <a:pt x="5506" y="3394"/>
                      <a:pt x="5353" y="3381"/>
                      <a:pt x="5200" y="3381"/>
                    </a:cubicBezTo>
                    <a:cubicBezTo>
                      <a:pt x="4751" y="3381"/>
                      <a:pt x="4310" y="3496"/>
                      <a:pt x="3912" y="3713"/>
                    </a:cubicBezTo>
                    <a:lnTo>
                      <a:pt x="1437" y="5149"/>
                    </a:lnTo>
                    <a:cubicBezTo>
                      <a:pt x="564" y="5664"/>
                      <a:pt x="10" y="6741"/>
                      <a:pt x="10" y="8284"/>
                    </a:cubicBezTo>
                    <a:cubicBezTo>
                      <a:pt x="1" y="11235"/>
                      <a:pt x="1981" y="14797"/>
                      <a:pt x="4504" y="16496"/>
                    </a:cubicBezTo>
                    <a:lnTo>
                      <a:pt x="25363" y="28542"/>
                    </a:lnTo>
                    <a:cubicBezTo>
                      <a:pt x="26010" y="28915"/>
                      <a:pt x="26624" y="29092"/>
                      <a:pt x="27168" y="29092"/>
                    </a:cubicBezTo>
                    <a:cubicBezTo>
                      <a:pt x="27628" y="29092"/>
                      <a:pt x="28040" y="28966"/>
                      <a:pt x="28382" y="28726"/>
                    </a:cubicBezTo>
                    <a:lnTo>
                      <a:pt x="28382" y="28726"/>
                    </a:lnTo>
                    <a:cubicBezTo>
                      <a:pt x="28343" y="28765"/>
                      <a:pt x="28294" y="28794"/>
                      <a:pt x="28256" y="28823"/>
                    </a:cubicBezTo>
                    <a:lnTo>
                      <a:pt x="30731" y="27377"/>
                    </a:lnTo>
                    <a:cubicBezTo>
                      <a:pt x="31459" y="26950"/>
                      <a:pt x="31915" y="26047"/>
                      <a:pt x="31925" y="24766"/>
                    </a:cubicBezTo>
                    <a:cubicBezTo>
                      <a:pt x="31925" y="22184"/>
                      <a:pt x="30110" y="19039"/>
                      <a:pt x="27867" y="17748"/>
                    </a:cubicBezTo>
                    <a:cubicBezTo>
                      <a:pt x="27829" y="17729"/>
                      <a:pt x="27799" y="17709"/>
                      <a:pt x="27770" y="17690"/>
                    </a:cubicBezTo>
                    <a:cubicBezTo>
                      <a:pt x="27334" y="14875"/>
                      <a:pt x="25363" y="11798"/>
                      <a:pt x="23005" y="10430"/>
                    </a:cubicBezTo>
                    <a:cubicBezTo>
                      <a:pt x="22422" y="10080"/>
                      <a:pt x="21772" y="9857"/>
                      <a:pt x="21092" y="9779"/>
                    </a:cubicBezTo>
                    <a:cubicBezTo>
                      <a:pt x="20724" y="8537"/>
                      <a:pt x="20209" y="7353"/>
                      <a:pt x="19559" y="6236"/>
                    </a:cubicBezTo>
                    <a:cubicBezTo>
                      <a:pt x="18181" y="3858"/>
                      <a:pt x="16375" y="2014"/>
                      <a:pt x="14570" y="966"/>
                    </a:cubicBezTo>
                    <a:cubicBezTo>
                      <a:pt x="13477" y="340"/>
                      <a:pt x="12383" y="0"/>
                      <a:pt x="11386"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5" name="Google Shape;1295;p44"/>
              <p:cNvSpPr/>
              <p:nvPr/>
            </p:nvSpPr>
            <p:spPr>
              <a:xfrm>
                <a:off x="3436050" y="916225"/>
                <a:ext cx="736000" cy="691125"/>
              </a:xfrm>
              <a:custGeom>
                <a:avLst/>
                <a:gdLst/>
                <a:ahLst/>
                <a:cxnLst/>
                <a:rect l="l" t="t" r="r" b="b"/>
                <a:pathLst>
                  <a:path w="29440" h="27645" extrusionOk="0">
                    <a:moveTo>
                      <a:pt x="8905" y="0"/>
                    </a:moveTo>
                    <a:cubicBezTo>
                      <a:pt x="8247" y="0"/>
                      <a:pt x="7629" y="149"/>
                      <a:pt x="7076" y="461"/>
                    </a:cubicBezTo>
                    <a:cubicBezTo>
                      <a:pt x="5892" y="1131"/>
                      <a:pt x="5213" y="2461"/>
                      <a:pt x="5038" y="4130"/>
                    </a:cubicBezTo>
                    <a:cubicBezTo>
                      <a:pt x="4990" y="4101"/>
                      <a:pt x="4941" y="4072"/>
                      <a:pt x="4902" y="4043"/>
                    </a:cubicBezTo>
                    <a:cubicBezTo>
                      <a:pt x="4116" y="3591"/>
                      <a:pt x="3374" y="3376"/>
                      <a:pt x="2716" y="3376"/>
                    </a:cubicBezTo>
                    <a:cubicBezTo>
                      <a:pt x="1116" y="3376"/>
                      <a:pt x="17" y="4644"/>
                      <a:pt x="10" y="6838"/>
                    </a:cubicBezTo>
                    <a:cubicBezTo>
                      <a:pt x="1" y="9789"/>
                      <a:pt x="1981" y="13342"/>
                      <a:pt x="4495" y="15040"/>
                    </a:cubicBezTo>
                    <a:lnTo>
                      <a:pt x="25363" y="27086"/>
                    </a:lnTo>
                    <a:cubicBezTo>
                      <a:pt x="26017" y="27465"/>
                      <a:pt x="26635" y="27645"/>
                      <a:pt x="27184" y="27645"/>
                    </a:cubicBezTo>
                    <a:cubicBezTo>
                      <a:pt x="28515" y="27645"/>
                      <a:pt x="29433" y="26585"/>
                      <a:pt x="29440" y="24756"/>
                    </a:cubicBezTo>
                    <a:cubicBezTo>
                      <a:pt x="29440" y="22184"/>
                      <a:pt x="27625" y="19039"/>
                      <a:pt x="25383" y="17739"/>
                    </a:cubicBezTo>
                    <a:cubicBezTo>
                      <a:pt x="25353" y="17719"/>
                      <a:pt x="25324" y="17710"/>
                      <a:pt x="25286" y="17690"/>
                    </a:cubicBezTo>
                    <a:cubicBezTo>
                      <a:pt x="24849" y="14866"/>
                      <a:pt x="22888" y="11798"/>
                      <a:pt x="20520" y="10430"/>
                    </a:cubicBezTo>
                    <a:cubicBezTo>
                      <a:pt x="19937" y="10071"/>
                      <a:pt x="19287" y="9847"/>
                      <a:pt x="18608" y="9770"/>
                    </a:cubicBezTo>
                    <a:cubicBezTo>
                      <a:pt x="18239" y="8537"/>
                      <a:pt x="17724" y="7353"/>
                      <a:pt x="17084" y="6237"/>
                    </a:cubicBezTo>
                    <a:cubicBezTo>
                      <a:pt x="15705" y="3849"/>
                      <a:pt x="13900" y="2014"/>
                      <a:pt x="12085" y="966"/>
                    </a:cubicBezTo>
                    <a:cubicBezTo>
                      <a:pt x="10992" y="341"/>
                      <a:pt x="9902" y="0"/>
                      <a:pt x="8905"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6" name="Google Shape;1296;p44"/>
              <p:cNvSpPr/>
              <p:nvPr/>
            </p:nvSpPr>
            <p:spPr>
              <a:xfrm>
                <a:off x="2805375" y="373100"/>
                <a:ext cx="595525" cy="542550"/>
              </a:xfrm>
              <a:custGeom>
                <a:avLst/>
                <a:gdLst/>
                <a:ahLst/>
                <a:cxnLst/>
                <a:rect l="l" t="t" r="r" b="b"/>
                <a:pathLst>
                  <a:path w="23821" h="21702" extrusionOk="0">
                    <a:moveTo>
                      <a:pt x="8490" y="1"/>
                    </a:moveTo>
                    <a:cubicBezTo>
                      <a:pt x="7999" y="1"/>
                      <a:pt x="7538" y="112"/>
                      <a:pt x="7125" y="347"/>
                    </a:cubicBezTo>
                    <a:lnTo>
                      <a:pt x="5281" y="1415"/>
                    </a:lnTo>
                    <a:cubicBezTo>
                      <a:pt x="4825" y="1687"/>
                      <a:pt x="4456" y="2075"/>
                      <a:pt x="4223" y="2550"/>
                    </a:cubicBezTo>
                    <a:cubicBezTo>
                      <a:pt x="4105" y="2530"/>
                      <a:pt x="3986" y="2520"/>
                      <a:pt x="3868" y="2520"/>
                    </a:cubicBezTo>
                    <a:cubicBezTo>
                      <a:pt x="3540" y="2520"/>
                      <a:pt x="3215" y="2600"/>
                      <a:pt x="2922" y="2764"/>
                    </a:cubicBezTo>
                    <a:lnTo>
                      <a:pt x="1069" y="3841"/>
                    </a:lnTo>
                    <a:lnTo>
                      <a:pt x="1078" y="3841"/>
                    </a:lnTo>
                    <a:cubicBezTo>
                      <a:pt x="418" y="4220"/>
                      <a:pt x="11" y="5026"/>
                      <a:pt x="11" y="6181"/>
                    </a:cubicBezTo>
                    <a:cubicBezTo>
                      <a:pt x="1" y="8374"/>
                      <a:pt x="1476" y="11034"/>
                      <a:pt x="3359" y="12296"/>
                    </a:cubicBezTo>
                    <a:lnTo>
                      <a:pt x="18928" y="21284"/>
                    </a:lnTo>
                    <a:cubicBezTo>
                      <a:pt x="19413" y="21568"/>
                      <a:pt x="19872" y="21701"/>
                      <a:pt x="20279" y="21701"/>
                    </a:cubicBezTo>
                    <a:cubicBezTo>
                      <a:pt x="20611" y="21701"/>
                      <a:pt x="20909" y="21612"/>
                      <a:pt x="21157" y="21445"/>
                    </a:cubicBezTo>
                    <a:lnTo>
                      <a:pt x="21157" y="21445"/>
                    </a:lnTo>
                    <a:cubicBezTo>
                      <a:pt x="21133" y="21462"/>
                      <a:pt x="21105" y="21483"/>
                      <a:pt x="21083" y="21497"/>
                    </a:cubicBezTo>
                    <a:lnTo>
                      <a:pt x="22937" y="20420"/>
                    </a:lnTo>
                    <a:cubicBezTo>
                      <a:pt x="23480" y="20100"/>
                      <a:pt x="23820" y="19430"/>
                      <a:pt x="23820" y="18479"/>
                    </a:cubicBezTo>
                    <a:cubicBezTo>
                      <a:pt x="23820" y="16547"/>
                      <a:pt x="22461" y="14198"/>
                      <a:pt x="20792" y="13237"/>
                    </a:cubicBezTo>
                    <a:lnTo>
                      <a:pt x="20714" y="13198"/>
                    </a:lnTo>
                    <a:cubicBezTo>
                      <a:pt x="20394" y="11092"/>
                      <a:pt x="18918" y="8801"/>
                      <a:pt x="17162" y="7782"/>
                    </a:cubicBezTo>
                    <a:cubicBezTo>
                      <a:pt x="16725" y="7520"/>
                      <a:pt x="16240" y="7355"/>
                      <a:pt x="15735" y="7297"/>
                    </a:cubicBezTo>
                    <a:cubicBezTo>
                      <a:pt x="15463" y="6375"/>
                      <a:pt x="15075" y="5482"/>
                      <a:pt x="14589" y="4657"/>
                    </a:cubicBezTo>
                    <a:cubicBezTo>
                      <a:pt x="13570" y="2871"/>
                      <a:pt x="12221" y="1502"/>
                      <a:pt x="10862" y="726"/>
                    </a:cubicBezTo>
                    <a:cubicBezTo>
                      <a:pt x="10049" y="257"/>
                      <a:pt x="9235" y="1"/>
                      <a:pt x="8490"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7" name="Google Shape;1297;p44"/>
              <p:cNvSpPr/>
              <p:nvPr/>
            </p:nvSpPr>
            <p:spPr>
              <a:xfrm>
                <a:off x="2805150" y="399800"/>
                <a:ext cx="549400" cy="515700"/>
              </a:xfrm>
              <a:custGeom>
                <a:avLst/>
                <a:gdLst/>
                <a:ahLst/>
                <a:cxnLst/>
                <a:rect l="l" t="t" r="r" b="b"/>
                <a:pathLst>
                  <a:path w="21976" h="20628" extrusionOk="0">
                    <a:moveTo>
                      <a:pt x="6645" y="1"/>
                    </a:moveTo>
                    <a:cubicBezTo>
                      <a:pt x="6154" y="1"/>
                      <a:pt x="5693" y="112"/>
                      <a:pt x="5280" y="347"/>
                    </a:cubicBezTo>
                    <a:cubicBezTo>
                      <a:pt x="4397" y="842"/>
                      <a:pt x="3892" y="1842"/>
                      <a:pt x="3766" y="3084"/>
                    </a:cubicBezTo>
                    <a:cubicBezTo>
                      <a:pt x="3727" y="3065"/>
                      <a:pt x="3698" y="3035"/>
                      <a:pt x="3659" y="3016"/>
                    </a:cubicBezTo>
                    <a:cubicBezTo>
                      <a:pt x="3075" y="2680"/>
                      <a:pt x="2522" y="2520"/>
                      <a:pt x="2032" y="2520"/>
                    </a:cubicBezTo>
                    <a:cubicBezTo>
                      <a:pt x="838" y="2520"/>
                      <a:pt x="17" y="3465"/>
                      <a:pt x="10" y="5103"/>
                    </a:cubicBezTo>
                    <a:cubicBezTo>
                      <a:pt x="0" y="7306"/>
                      <a:pt x="1476" y="9956"/>
                      <a:pt x="3359" y="11228"/>
                    </a:cubicBezTo>
                    <a:lnTo>
                      <a:pt x="18927" y="20216"/>
                    </a:lnTo>
                    <a:cubicBezTo>
                      <a:pt x="19413" y="20495"/>
                      <a:pt x="19873" y="20628"/>
                      <a:pt x="20280" y="20628"/>
                    </a:cubicBezTo>
                    <a:cubicBezTo>
                      <a:pt x="21274" y="20628"/>
                      <a:pt x="21959" y="19841"/>
                      <a:pt x="21966" y="18478"/>
                    </a:cubicBezTo>
                    <a:cubicBezTo>
                      <a:pt x="21975" y="16556"/>
                      <a:pt x="20616" y="14207"/>
                      <a:pt x="18947" y="13237"/>
                    </a:cubicBezTo>
                    <a:cubicBezTo>
                      <a:pt x="18918" y="13227"/>
                      <a:pt x="18898" y="13217"/>
                      <a:pt x="18879" y="13198"/>
                    </a:cubicBezTo>
                    <a:cubicBezTo>
                      <a:pt x="18549" y="11092"/>
                      <a:pt x="17083" y="8801"/>
                      <a:pt x="15317" y="7782"/>
                    </a:cubicBezTo>
                    <a:cubicBezTo>
                      <a:pt x="14880" y="7520"/>
                      <a:pt x="14395" y="7355"/>
                      <a:pt x="13890" y="7297"/>
                    </a:cubicBezTo>
                    <a:cubicBezTo>
                      <a:pt x="13618" y="6374"/>
                      <a:pt x="13230" y="5491"/>
                      <a:pt x="12754" y="4656"/>
                    </a:cubicBezTo>
                    <a:cubicBezTo>
                      <a:pt x="11725" y="2880"/>
                      <a:pt x="10376" y="1512"/>
                      <a:pt x="9017" y="725"/>
                    </a:cubicBezTo>
                    <a:cubicBezTo>
                      <a:pt x="8204" y="257"/>
                      <a:pt x="7390" y="1"/>
                      <a:pt x="6645"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8" name="Google Shape;1298;p44"/>
              <p:cNvSpPr/>
              <p:nvPr/>
            </p:nvSpPr>
            <p:spPr>
              <a:xfrm>
                <a:off x="3664625" y="2306525"/>
                <a:ext cx="139575" cy="375675"/>
              </a:xfrm>
              <a:custGeom>
                <a:avLst/>
                <a:gdLst/>
                <a:ahLst/>
                <a:cxnLst/>
                <a:rect l="l" t="t" r="r" b="b"/>
                <a:pathLst>
                  <a:path w="5583" h="15027" extrusionOk="0">
                    <a:moveTo>
                      <a:pt x="2796" y="1"/>
                    </a:moveTo>
                    <a:lnTo>
                      <a:pt x="1" y="1874"/>
                    </a:lnTo>
                    <a:lnTo>
                      <a:pt x="2020" y="3039"/>
                    </a:lnTo>
                    <a:lnTo>
                      <a:pt x="1991" y="14143"/>
                    </a:lnTo>
                    <a:lnTo>
                      <a:pt x="3524" y="15026"/>
                    </a:lnTo>
                    <a:lnTo>
                      <a:pt x="3553" y="3922"/>
                    </a:lnTo>
                    <a:lnTo>
                      <a:pt x="5582" y="5087"/>
                    </a:lnTo>
                    <a:lnTo>
                      <a:pt x="27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9" name="Google Shape;1299;p44"/>
              <p:cNvSpPr/>
              <p:nvPr/>
            </p:nvSpPr>
            <p:spPr>
              <a:xfrm>
                <a:off x="3805625" y="1554525"/>
                <a:ext cx="139550" cy="375900"/>
              </a:xfrm>
              <a:custGeom>
                <a:avLst/>
                <a:gdLst/>
                <a:ahLst/>
                <a:cxnLst/>
                <a:rect l="l" t="t" r="r" b="b"/>
                <a:pathLst>
                  <a:path w="5582" h="15036" extrusionOk="0">
                    <a:moveTo>
                      <a:pt x="2805" y="1"/>
                    </a:moveTo>
                    <a:lnTo>
                      <a:pt x="0" y="1874"/>
                    </a:lnTo>
                    <a:lnTo>
                      <a:pt x="2029" y="3049"/>
                    </a:lnTo>
                    <a:lnTo>
                      <a:pt x="1990" y="14143"/>
                    </a:lnTo>
                    <a:lnTo>
                      <a:pt x="3533" y="15036"/>
                    </a:lnTo>
                    <a:lnTo>
                      <a:pt x="3563" y="3932"/>
                    </a:lnTo>
                    <a:lnTo>
                      <a:pt x="5581" y="5097"/>
                    </a:lnTo>
                    <a:lnTo>
                      <a:pt x="5581" y="5097"/>
                    </a:lnTo>
                    <a:lnTo>
                      <a:pt x="28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0" name="Google Shape;1300;p44"/>
              <p:cNvSpPr/>
              <p:nvPr/>
            </p:nvSpPr>
            <p:spPr>
              <a:xfrm>
                <a:off x="3481675" y="1705950"/>
                <a:ext cx="139300" cy="375650"/>
              </a:xfrm>
              <a:custGeom>
                <a:avLst/>
                <a:gdLst/>
                <a:ahLst/>
                <a:cxnLst/>
                <a:rect l="l" t="t" r="r" b="b"/>
                <a:pathLst>
                  <a:path w="5572" h="15026" extrusionOk="0">
                    <a:moveTo>
                      <a:pt x="2796" y="1"/>
                    </a:moveTo>
                    <a:lnTo>
                      <a:pt x="0" y="1874"/>
                    </a:lnTo>
                    <a:lnTo>
                      <a:pt x="2019" y="3039"/>
                    </a:lnTo>
                    <a:lnTo>
                      <a:pt x="1990" y="14143"/>
                    </a:lnTo>
                    <a:lnTo>
                      <a:pt x="3524" y="15026"/>
                    </a:lnTo>
                    <a:lnTo>
                      <a:pt x="3553" y="3922"/>
                    </a:lnTo>
                    <a:lnTo>
                      <a:pt x="5572" y="5087"/>
                    </a:lnTo>
                    <a:lnTo>
                      <a:pt x="27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1" name="Google Shape;1301;p44"/>
              <p:cNvSpPr/>
              <p:nvPr/>
            </p:nvSpPr>
            <p:spPr>
              <a:xfrm>
                <a:off x="1212575" y="1243700"/>
                <a:ext cx="139325" cy="375650"/>
              </a:xfrm>
              <a:custGeom>
                <a:avLst/>
                <a:gdLst/>
                <a:ahLst/>
                <a:cxnLst/>
                <a:rect l="l" t="t" r="r" b="b"/>
                <a:pathLst>
                  <a:path w="5573" h="15026" extrusionOk="0">
                    <a:moveTo>
                      <a:pt x="3524" y="0"/>
                    </a:moveTo>
                    <a:lnTo>
                      <a:pt x="1990" y="883"/>
                    </a:lnTo>
                    <a:lnTo>
                      <a:pt x="2020" y="11987"/>
                    </a:lnTo>
                    <a:lnTo>
                      <a:pt x="1" y="13152"/>
                    </a:lnTo>
                    <a:lnTo>
                      <a:pt x="2796" y="15025"/>
                    </a:lnTo>
                    <a:lnTo>
                      <a:pt x="5572" y="9939"/>
                    </a:lnTo>
                    <a:lnTo>
                      <a:pt x="3553" y="11104"/>
                    </a:lnTo>
                    <a:lnTo>
                      <a:pt x="35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2" name="Google Shape;1302;p44"/>
              <p:cNvSpPr/>
              <p:nvPr/>
            </p:nvSpPr>
            <p:spPr>
              <a:xfrm>
                <a:off x="1442125" y="1777775"/>
                <a:ext cx="139550" cy="375675"/>
              </a:xfrm>
              <a:custGeom>
                <a:avLst/>
                <a:gdLst/>
                <a:ahLst/>
                <a:cxnLst/>
                <a:rect l="l" t="t" r="r" b="b"/>
                <a:pathLst>
                  <a:path w="5582" h="15027" extrusionOk="0">
                    <a:moveTo>
                      <a:pt x="3524" y="1"/>
                    </a:moveTo>
                    <a:lnTo>
                      <a:pt x="1991" y="884"/>
                    </a:lnTo>
                    <a:lnTo>
                      <a:pt x="2020" y="11988"/>
                    </a:lnTo>
                    <a:lnTo>
                      <a:pt x="1" y="13153"/>
                    </a:lnTo>
                    <a:lnTo>
                      <a:pt x="2806" y="15026"/>
                    </a:lnTo>
                    <a:lnTo>
                      <a:pt x="5582" y="9930"/>
                    </a:lnTo>
                    <a:lnTo>
                      <a:pt x="3563" y="11095"/>
                    </a:lnTo>
                    <a:lnTo>
                      <a:pt x="35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3" name="Google Shape;1303;p44"/>
              <p:cNvSpPr/>
              <p:nvPr/>
            </p:nvSpPr>
            <p:spPr>
              <a:xfrm>
                <a:off x="1682600" y="1012675"/>
                <a:ext cx="139325" cy="375675"/>
              </a:xfrm>
              <a:custGeom>
                <a:avLst/>
                <a:gdLst/>
                <a:ahLst/>
                <a:cxnLst/>
                <a:rect l="l" t="t" r="r" b="b"/>
                <a:pathLst>
                  <a:path w="5573" h="15027" extrusionOk="0">
                    <a:moveTo>
                      <a:pt x="3524" y="1"/>
                    </a:moveTo>
                    <a:lnTo>
                      <a:pt x="1991" y="884"/>
                    </a:lnTo>
                    <a:lnTo>
                      <a:pt x="2020" y="11988"/>
                    </a:lnTo>
                    <a:lnTo>
                      <a:pt x="1" y="13153"/>
                    </a:lnTo>
                    <a:lnTo>
                      <a:pt x="2796" y="15026"/>
                    </a:lnTo>
                    <a:lnTo>
                      <a:pt x="5572" y="9930"/>
                    </a:lnTo>
                    <a:lnTo>
                      <a:pt x="3553" y="11105"/>
                    </a:lnTo>
                    <a:lnTo>
                      <a:pt x="35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4" name="Google Shape;1304;p44"/>
              <p:cNvSpPr/>
              <p:nvPr/>
            </p:nvSpPr>
            <p:spPr>
              <a:xfrm>
                <a:off x="1329775" y="3154125"/>
                <a:ext cx="583150" cy="373975"/>
              </a:xfrm>
              <a:custGeom>
                <a:avLst/>
                <a:gdLst/>
                <a:ahLst/>
                <a:cxnLst/>
                <a:rect l="l" t="t" r="r" b="b"/>
                <a:pathLst>
                  <a:path w="23326" h="14959" extrusionOk="0">
                    <a:moveTo>
                      <a:pt x="11" y="1"/>
                    </a:moveTo>
                    <a:lnTo>
                      <a:pt x="1" y="1438"/>
                    </a:lnTo>
                    <a:lnTo>
                      <a:pt x="18996" y="12406"/>
                    </a:lnTo>
                    <a:lnTo>
                      <a:pt x="18996" y="14958"/>
                    </a:lnTo>
                    <a:lnTo>
                      <a:pt x="23325" y="14182"/>
                    </a:lnTo>
                    <a:lnTo>
                      <a:pt x="19016" y="8416"/>
                    </a:lnTo>
                    <a:lnTo>
                      <a:pt x="19006" y="10969"/>
                    </a:lnTo>
                    <a:lnTo>
                      <a:pt x="11" y="1"/>
                    </a:lnTo>
                    <a:close/>
                  </a:path>
                </a:pathLst>
              </a:custGeom>
              <a:solidFill>
                <a:srgbClr val="F7F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05" name="Google Shape;1305;p44"/>
            <p:cNvSpPr/>
            <p:nvPr/>
          </p:nvSpPr>
          <p:spPr>
            <a:xfrm>
              <a:off x="6003745" y="3354025"/>
              <a:ext cx="1147275" cy="1031650"/>
            </a:xfrm>
            <a:custGeom>
              <a:avLst/>
              <a:gdLst/>
              <a:ahLst/>
              <a:cxnLst/>
              <a:rect l="l" t="t" r="r" b="b"/>
              <a:pathLst>
                <a:path w="45891" h="41266" extrusionOk="0">
                  <a:moveTo>
                    <a:pt x="128" y="0"/>
                  </a:moveTo>
                  <a:lnTo>
                    <a:pt x="45891" y="24642"/>
                  </a:lnTo>
                  <a:lnTo>
                    <a:pt x="45891" y="41266"/>
                  </a:lnTo>
                  <a:lnTo>
                    <a:pt x="0" y="14771"/>
                  </a:lnTo>
                  <a:close/>
                </a:path>
              </a:pathLst>
            </a:custGeom>
            <a:solidFill>
              <a:schemeClr val="dk1"/>
            </a:solidFill>
            <a:ln>
              <a:noFill/>
            </a:ln>
          </p:spPr>
        </p:sp>
      </p:grpSp>
      <p:grpSp>
        <p:nvGrpSpPr>
          <p:cNvPr id="1306" name="Google Shape;1306;p44"/>
          <p:cNvGrpSpPr/>
          <p:nvPr/>
        </p:nvGrpSpPr>
        <p:grpSpPr>
          <a:xfrm>
            <a:off x="2135218" y="797739"/>
            <a:ext cx="437075" cy="409525"/>
            <a:chOff x="2991025" y="3977000"/>
            <a:chExt cx="1097075" cy="1027925"/>
          </a:xfrm>
        </p:grpSpPr>
        <p:sp>
          <p:nvSpPr>
            <p:cNvPr id="1307" name="Google Shape;1307;p4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8" name="Google Shape;1308;p4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9" name="Google Shape;1309;p4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0" name="Google Shape;1310;p4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11" name="Google Shape;1311;p44"/>
          <p:cNvGrpSpPr/>
          <p:nvPr/>
        </p:nvGrpSpPr>
        <p:grpSpPr>
          <a:xfrm>
            <a:off x="8611414" y="2408542"/>
            <a:ext cx="437075" cy="409525"/>
            <a:chOff x="2991025" y="3977000"/>
            <a:chExt cx="1097075" cy="1027925"/>
          </a:xfrm>
        </p:grpSpPr>
        <p:sp>
          <p:nvSpPr>
            <p:cNvPr id="1312" name="Google Shape;1312;p4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3" name="Google Shape;1313;p4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4" name="Google Shape;1314;p4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5" name="Google Shape;1315;p4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16" name="Google Shape;1316;p44"/>
          <p:cNvGrpSpPr/>
          <p:nvPr/>
        </p:nvGrpSpPr>
        <p:grpSpPr>
          <a:xfrm>
            <a:off x="810647" y="2162225"/>
            <a:ext cx="437075" cy="409525"/>
            <a:chOff x="2991025" y="3977000"/>
            <a:chExt cx="1097075" cy="1027925"/>
          </a:xfrm>
        </p:grpSpPr>
        <p:sp>
          <p:nvSpPr>
            <p:cNvPr id="1317" name="Google Shape;1317;p4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8" name="Google Shape;1318;p4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9" name="Google Shape;1319;p4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0" name="Google Shape;1320;p4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21" name="Google Shape;1321;p44"/>
          <p:cNvGrpSpPr/>
          <p:nvPr/>
        </p:nvGrpSpPr>
        <p:grpSpPr>
          <a:xfrm>
            <a:off x="4825034" y="636760"/>
            <a:ext cx="695655" cy="651807"/>
            <a:chOff x="2991025" y="3977000"/>
            <a:chExt cx="1097075" cy="1027925"/>
          </a:xfrm>
        </p:grpSpPr>
        <p:sp>
          <p:nvSpPr>
            <p:cNvPr id="1322" name="Google Shape;1322;p4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3" name="Google Shape;1323;p4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4" name="Google Shape;1324;p4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5" name="Google Shape;1325;p4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26" name="Google Shape;1326;p44"/>
          <p:cNvGrpSpPr/>
          <p:nvPr/>
        </p:nvGrpSpPr>
        <p:grpSpPr>
          <a:xfrm>
            <a:off x="3205789" y="4099067"/>
            <a:ext cx="437075" cy="409525"/>
            <a:chOff x="2991025" y="3977000"/>
            <a:chExt cx="1097075" cy="1027925"/>
          </a:xfrm>
        </p:grpSpPr>
        <p:sp>
          <p:nvSpPr>
            <p:cNvPr id="1327" name="Google Shape;1327;p4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8" name="Google Shape;1328;p4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9" name="Google Shape;1329;p4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0" name="Google Shape;1330;p4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36" name="Google Shape;1336;p44"/>
          <p:cNvGrpSpPr/>
          <p:nvPr/>
        </p:nvGrpSpPr>
        <p:grpSpPr>
          <a:xfrm rot="-2822933" flipH="1">
            <a:off x="7729426" y="3640270"/>
            <a:ext cx="461718" cy="565191"/>
            <a:chOff x="2371000" y="3583075"/>
            <a:chExt cx="397025" cy="486000"/>
          </a:xfrm>
        </p:grpSpPr>
        <p:sp>
          <p:nvSpPr>
            <p:cNvPr id="1337" name="Google Shape;1337;p44"/>
            <p:cNvSpPr/>
            <p:nvPr/>
          </p:nvSpPr>
          <p:spPr>
            <a:xfrm>
              <a:off x="2721300" y="4009000"/>
              <a:ext cx="46725" cy="60075"/>
            </a:xfrm>
            <a:custGeom>
              <a:avLst/>
              <a:gdLst/>
              <a:ahLst/>
              <a:cxnLst/>
              <a:rect l="l" t="t" r="r" b="b"/>
              <a:pathLst>
                <a:path w="1869" h="2403" fill="none" extrusionOk="0">
                  <a:moveTo>
                    <a:pt x="0" y="0"/>
                  </a:moveTo>
                  <a:lnTo>
                    <a:pt x="1869" y="1290"/>
                  </a:lnTo>
                  <a:lnTo>
                    <a:pt x="0" y="2402"/>
                  </a:ln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8" name="Google Shape;1338;p44"/>
            <p:cNvSpPr/>
            <p:nvPr/>
          </p:nvSpPr>
          <p:spPr>
            <a:xfrm>
              <a:off x="2371000" y="3583075"/>
              <a:ext cx="388125" cy="455975"/>
            </a:xfrm>
            <a:custGeom>
              <a:avLst/>
              <a:gdLst/>
              <a:ahLst/>
              <a:cxnLst/>
              <a:rect l="l" t="t" r="r" b="b"/>
              <a:pathLst>
                <a:path w="15525" h="18239" fill="none" extrusionOk="0">
                  <a:moveTo>
                    <a:pt x="535" y="1"/>
                  </a:moveTo>
                  <a:cubicBezTo>
                    <a:pt x="1" y="10142"/>
                    <a:pt x="4938" y="18060"/>
                    <a:pt x="15525" y="18238"/>
                  </a:cubicBez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2" name="Google Shape;589;p38">
            <a:extLst>
              <a:ext uri="{FF2B5EF4-FFF2-40B4-BE49-F238E27FC236}">
                <a16:creationId xmlns:a16="http://schemas.microsoft.com/office/drawing/2014/main" id="{FD4B4A13-292B-47A6-A020-CC673CA98C43}"/>
              </a:ext>
            </a:extLst>
          </p:cNvPr>
          <p:cNvSpPr/>
          <p:nvPr/>
        </p:nvSpPr>
        <p:spPr>
          <a:xfrm>
            <a:off x="2373159" y="1799316"/>
            <a:ext cx="1278069" cy="1045157"/>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 name="Google Shape;590;p38">
            <a:extLst>
              <a:ext uri="{FF2B5EF4-FFF2-40B4-BE49-F238E27FC236}">
                <a16:creationId xmlns:a16="http://schemas.microsoft.com/office/drawing/2014/main" id="{4C9F971B-D58F-42E7-92B1-3D736AED70CF}"/>
              </a:ext>
            </a:extLst>
          </p:cNvPr>
          <p:cNvSpPr txBox="1">
            <a:spLocks noGrp="1"/>
          </p:cNvSpPr>
          <p:nvPr>
            <p:ph type="title"/>
          </p:nvPr>
        </p:nvSpPr>
        <p:spPr>
          <a:xfrm>
            <a:off x="321303" y="3178665"/>
            <a:ext cx="5473385" cy="655800"/>
          </a:xfrm>
          <a:prstGeom prst="rect">
            <a:avLst/>
          </a:prstGeom>
        </p:spPr>
        <p:txBody>
          <a:bodyPr spcFirstLastPara="1" wrap="square" lIns="91425" tIns="91425" rIns="91425" bIns="91425" anchor="ctr" anchorCtr="0">
            <a:noAutofit/>
          </a:bodyPr>
          <a:lstStyle/>
          <a:p>
            <a:pPr marL="0" lvl="0" indent="0" algn="ctr" rtl="0">
              <a:lnSpc>
                <a:spcPct val="125000"/>
              </a:lnSpc>
              <a:spcBef>
                <a:spcPts val="0"/>
              </a:spcBef>
              <a:spcAft>
                <a:spcPts val="0"/>
              </a:spcAft>
              <a:buNone/>
            </a:pPr>
            <a:r>
              <a:rPr lang="vi-VN" sz="6000" dirty="0">
                <a:solidFill>
                  <a:schemeClr val="accent3"/>
                </a:solidFill>
                <a:latin typeface="+mj-lt"/>
              </a:rPr>
              <a:t>LA BÀN </a:t>
            </a:r>
            <a:endParaRPr sz="6000" dirty="0">
              <a:solidFill>
                <a:schemeClr val="accent3"/>
              </a:solidFill>
              <a:latin typeface="+mj-lt"/>
            </a:endParaRPr>
          </a:p>
        </p:txBody>
      </p:sp>
      <p:sp>
        <p:nvSpPr>
          <p:cNvPr id="124" name="Google Shape;591;p38">
            <a:extLst>
              <a:ext uri="{FF2B5EF4-FFF2-40B4-BE49-F238E27FC236}">
                <a16:creationId xmlns:a16="http://schemas.microsoft.com/office/drawing/2014/main" id="{D495A152-142F-423A-A7D0-91980F15107E}"/>
              </a:ext>
            </a:extLst>
          </p:cNvPr>
          <p:cNvSpPr txBox="1">
            <a:spLocks/>
          </p:cNvSpPr>
          <p:nvPr/>
        </p:nvSpPr>
        <p:spPr>
          <a:xfrm>
            <a:off x="2353756" y="1757634"/>
            <a:ext cx="1319100" cy="1156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7200" dirty="0">
                <a:latin typeface="+mj-lt"/>
              </a:rPr>
              <a:t>V</a:t>
            </a:r>
          </a:p>
        </p:txBody>
      </p:sp>
      <p:grpSp>
        <p:nvGrpSpPr>
          <p:cNvPr id="125" name="Google Shape;1326;p44">
            <a:extLst>
              <a:ext uri="{FF2B5EF4-FFF2-40B4-BE49-F238E27FC236}">
                <a16:creationId xmlns:a16="http://schemas.microsoft.com/office/drawing/2014/main" id="{D7342482-9544-4A51-940D-10ED81A78FFC}"/>
              </a:ext>
            </a:extLst>
          </p:cNvPr>
          <p:cNvGrpSpPr/>
          <p:nvPr/>
        </p:nvGrpSpPr>
        <p:grpSpPr>
          <a:xfrm>
            <a:off x="827660" y="749871"/>
            <a:ext cx="437075" cy="409525"/>
            <a:chOff x="2991025" y="3977000"/>
            <a:chExt cx="1097075" cy="1027925"/>
          </a:xfrm>
        </p:grpSpPr>
        <p:sp>
          <p:nvSpPr>
            <p:cNvPr id="126" name="Google Shape;1327;p44">
              <a:extLst>
                <a:ext uri="{FF2B5EF4-FFF2-40B4-BE49-F238E27FC236}">
                  <a16:creationId xmlns:a16="http://schemas.microsoft.com/office/drawing/2014/main" id="{1D4B49BD-BF5D-486B-BD6B-0B99E3053B1F}"/>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 name="Google Shape;1328;p44">
              <a:extLst>
                <a:ext uri="{FF2B5EF4-FFF2-40B4-BE49-F238E27FC236}">
                  <a16:creationId xmlns:a16="http://schemas.microsoft.com/office/drawing/2014/main" id="{3D0E8EC7-B585-4BF5-9BC9-7DC9E890A547}"/>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 name="Google Shape;1329;p44">
              <a:extLst>
                <a:ext uri="{FF2B5EF4-FFF2-40B4-BE49-F238E27FC236}">
                  <a16:creationId xmlns:a16="http://schemas.microsoft.com/office/drawing/2014/main" id="{07D9C7AE-FF04-4558-9CEA-FE619D62ACE5}"/>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 name="Google Shape;1330;p44">
              <a:extLst>
                <a:ext uri="{FF2B5EF4-FFF2-40B4-BE49-F238E27FC236}">
                  <a16:creationId xmlns:a16="http://schemas.microsoft.com/office/drawing/2014/main" id="{9E82E92B-AC6B-4F04-B2A4-C02B86756B41}"/>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Tree>
    <p:extLst>
      <p:ext uri="{BB962C8B-B14F-4D97-AF65-F5344CB8AC3E}">
        <p14:creationId xmlns:p14="http://schemas.microsoft.com/office/powerpoint/2010/main" val="386604179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sp>
        <p:nvSpPr>
          <p:cNvPr id="809" name="Google Shape;809;p40"/>
          <p:cNvSpPr txBox="1">
            <a:spLocks noGrp="1"/>
          </p:cNvSpPr>
          <p:nvPr>
            <p:ph type="title"/>
          </p:nvPr>
        </p:nvSpPr>
        <p:spPr>
          <a:xfrm>
            <a:off x="3413315" y="603282"/>
            <a:ext cx="3146399"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dirty="0">
                <a:latin typeface="Times New Roman" panose="02020603050405020304" pitchFamily="18" charset="0"/>
                <a:cs typeface="Times New Roman" panose="02020603050405020304" pitchFamily="18" charset="0"/>
              </a:rPr>
              <a:t>1. </a:t>
            </a:r>
            <a:r>
              <a:rPr lang="vi-VN" sz="4400" dirty="0">
                <a:latin typeface="Times New Roman" panose="02020603050405020304" pitchFamily="18" charset="0"/>
                <a:cs typeface="Times New Roman" panose="02020603050405020304" pitchFamily="18" charset="0"/>
              </a:rPr>
              <a:t>Cấu tạo </a:t>
            </a:r>
            <a:endParaRPr sz="4400" dirty="0">
              <a:latin typeface="Times New Roman" panose="02020603050405020304" pitchFamily="18" charset="0"/>
              <a:cs typeface="Times New Roman" panose="02020603050405020304" pitchFamily="18" charset="0"/>
            </a:endParaRPr>
          </a:p>
        </p:txBody>
      </p:sp>
      <p:grpSp>
        <p:nvGrpSpPr>
          <p:cNvPr id="814" name="Google Shape;814;p40"/>
          <p:cNvGrpSpPr/>
          <p:nvPr/>
        </p:nvGrpSpPr>
        <p:grpSpPr>
          <a:xfrm>
            <a:off x="455455" y="528646"/>
            <a:ext cx="695655" cy="651807"/>
            <a:chOff x="2991025" y="3977000"/>
            <a:chExt cx="1097075" cy="1027925"/>
          </a:xfrm>
        </p:grpSpPr>
        <p:sp>
          <p:nvSpPr>
            <p:cNvPr id="815" name="Google Shape;81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6" name="Google Shape;81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7" name="Google Shape;81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8" name="Google Shape;81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19" name="Google Shape;819;p40"/>
          <p:cNvGrpSpPr/>
          <p:nvPr/>
        </p:nvGrpSpPr>
        <p:grpSpPr>
          <a:xfrm>
            <a:off x="7996117" y="352005"/>
            <a:ext cx="437075" cy="409525"/>
            <a:chOff x="2991025" y="3977000"/>
            <a:chExt cx="1097075" cy="1027925"/>
          </a:xfrm>
        </p:grpSpPr>
        <p:sp>
          <p:nvSpPr>
            <p:cNvPr id="820" name="Google Shape;820;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1" name="Google Shape;821;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2" name="Google Shape;822;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3" name="Google Shape;823;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24" name="Google Shape;824;p40"/>
          <p:cNvGrpSpPr/>
          <p:nvPr/>
        </p:nvGrpSpPr>
        <p:grpSpPr>
          <a:xfrm>
            <a:off x="3685122" y="3926639"/>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68" name="Google Shape;868;p40"/>
          <p:cNvGrpSpPr/>
          <p:nvPr/>
        </p:nvGrpSpPr>
        <p:grpSpPr>
          <a:xfrm>
            <a:off x="3736516" y="1394466"/>
            <a:ext cx="695655" cy="651807"/>
            <a:chOff x="2991025" y="3977000"/>
            <a:chExt cx="1097075" cy="1027925"/>
          </a:xfrm>
        </p:grpSpPr>
        <p:sp>
          <p:nvSpPr>
            <p:cNvPr id="869" name="Google Shape;86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0" name="Google Shape;87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1" name="Google Shape;87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2" name="Google Shape;872;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2400" b="1" dirty="0">
                  <a:latin typeface="Times New Roman" panose="02020603050405020304" pitchFamily="18" charset="0"/>
                  <a:cs typeface="Times New Roman" panose="02020603050405020304" pitchFamily="18" charset="0"/>
                </a:rPr>
                <a:t> </a:t>
              </a:r>
              <a:r>
                <a:rPr lang="vi-VN" sz="2400" b="1" dirty="0">
                  <a:latin typeface="Times New Roman" panose="02020603050405020304" pitchFamily="18" charset="0"/>
                  <a:cs typeface="Times New Roman" panose="02020603050405020304" pitchFamily="18" charset="0"/>
                </a:rPr>
                <a:t> </a:t>
              </a:r>
              <a:r>
                <a:rPr lang="en-US" sz="2800" b="1" dirty="0">
                  <a:solidFill>
                    <a:srgbClr val="004248"/>
                  </a:solidFill>
                  <a:latin typeface="Times New Roman" panose="02020603050405020304" pitchFamily="18" charset="0"/>
                  <a:cs typeface="Times New Roman" panose="02020603050405020304" pitchFamily="18" charset="0"/>
                </a:rPr>
                <a:t>1</a:t>
              </a:r>
              <a:endParaRPr sz="2400" b="1" dirty="0">
                <a:solidFill>
                  <a:srgbClr val="004248"/>
                </a:solidFill>
                <a:latin typeface="Times New Roman" panose="02020603050405020304" pitchFamily="18" charset="0"/>
                <a:cs typeface="Times New Roman" panose="02020603050405020304" pitchFamily="18" charset="0"/>
              </a:endParaRPr>
            </a:p>
          </p:txBody>
        </p:sp>
      </p:grpSp>
      <p:grpSp>
        <p:nvGrpSpPr>
          <p:cNvPr id="873" name="Google Shape;873;p40"/>
          <p:cNvGrpSpPr/>
          <p:nvPr/>
        </p:nvGrpSpPr>
        <p:grpSpPr>
          <a:xfrm>
            <a:off x="6755746" y="565602"/>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78" name="Google Shape;878;p40"/>
          <p:cNvGrpSpPr/>
          <p:nvPr/>
        </p:nvGrpSpPr>
        <p:grpSpPr>
          <a:xfrm>
            <a:off x="1310382" y="731597"/>
            <a:ext cx="437075" cy="409525"/>
            <a:chOff x="2991025" y="3977000"/>
            <a:chExt cx="1097075" cy="1027925"/>
          </a:xfrm>
        </p:grpSpPr>
        <p:sp>
          <p:nvSpPr>
            <p:cNvPr id="879" name="Google Shape;87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0" name="Google Shape;88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1" name="Google Shape;88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2" name="Google Shape;882;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pic>
        <p:nvPicPr>
          <p:cNvPr id="11" name="Picture 10">
            <a:extLst>
              <a:ext uri="{FF2B5EF4-FFF2-40B4-BE49-F238E27FC236}">
                <a16:creationId xmlns:a16="http://schemas.microsoft.com/office/drawing/2014/main" id="{51434258-A7DE-4F0D-8B5C-F6F7C3F7E3A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67181" y="1510610"/>
            <a:ext cx="2746134" cy="2620792"/>
          </a:xfrm>
          <a:prstGeom prst="flowChartAlternateProcess">
            <a:avLst/>
          </a:prstGeom>
        </p:spPr>
      </p:pic>
      <p:sp>
        <p:nvSpPr>
          <p:cNvPr id="4" name="TextBox 3">
            <a:extLst>
              <a:ext uri="{FF2B5EF4-FFF2-40B4-BE49-F238E27FC236}">
                <a16:creationId xmlns:a16="http://schemas.microsoft.com/office/drawing/2014/main" id="{5A487039-B199-4B6D-88DB-6279CFC0CABD}"/>
              </a:ext>
            </a:extLst>
          </p:cNvPr>
          <p:cNvSpPr txBox="1"/>
          <p:nvPr/>
        </p:nvSpPr>
        <p:spPr>
          <a:xfrm>
            <a:off x="4667438" y="1565172"/>
            <a:ext cx="3615684" cy="461665"/>
          </a:xfrm>
          <a:prstGeom prst="rect">
            <a:avLst/>
          </a:prstGeom>
          <a:noFill/>
        </p:spPr>
        <p:txBody>
          <a:bodyPr wrap="square" rtlCol="0">
            <a:spAutoFit/>
          </a:bodyPr>
          <a:lstStyle/>
          <a:p>
            <a:pPr algn="just"/>
            <a:r>
              <a:rPr lang="en-US" sz="2400" b="1" dirty="0">
                <a:solidFill>
                  <a:schemeClr val="accent3"/>
                </a:solidFill>
                <a:latin typeface="Times New Roman" panose="02020603050405020304" pitchFamily="18" charset="0"/>
                <a:cs typeface="Times New Roman" panose="02020603050405020304" pitchFamily="18" charset="0"/>
              </a:rPr>
              <a:t>Kim la</a:t>
            </a:r>
            <a:r>
              <a:rPr lang="vi-VN" sz="2400" b="1" dirty="0">
                <a:solidFill>
                  <a:schemeClr val="accent3"/>
                </a:solidFill>
                <a:latin typeface="Times New Roman" panose="02020603050405020304" pitchFamily="18" charset="0"/>
                <a:cs typeface="Times New Roman" panose="02020603050405020304" pitchFamily="18" charset="0"/>
              </a:rPr>
              <a:t> bàn</a:t>
            </a:r>
            <a:endParaRPr lang="en-US" sz="2400" dirty="0">
              <a:solidFill>
                <a:schemeClr val="accent6"/>
              </a:solidFill>
              <a:latin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a16="http://schemas.microsoft.com/office/drawing/2014/main" id="{46BB91B6-8404-4225-9124-3BADA7CDBE6C}"/>
              </a:ext>
            </a:extLst>
          </p:cNvPr>
          <p:cNvSpPr txBox="1"/>
          <p:nvPr/>
        </p:nvSpPr>
        <p:spPr>
          <a:xfrm>
            <a:off x="1003565" y="4215473"/>
            <a:ext cx="2196835" cy="369332"/>
          </a:xfrm>
          <a:prstGeom prst="rect">
            <a:avLst/>
          </a:prstGeom>
          <a:noFill/>
        </p:spPr>
        <p:txBody>
          <a:bodyPr wrap="square" rtlCol="0">
            <a:spAutoFit/>
          </a:bodyPr>
          <a:lstStyle/>
          <a:p>
            <a:pPr algn="just"/>
            <a:r>
              <a:rPr lang="vi-VN" sz="1800" i="1" dirty="0">
                <a:solidFill>
                  <a:schemeClr val="accent6"/>
                </a:solidFill>
                <a:latin typeface="Times New Roman" panose="02020603050405020304" pitchFamily="18" charset="0"/>
                <a:cs typeface="Times New Roman" panose="02020603050405020304" pitchFamily="18" charset="0"/>
              </a:rPr>
              <a:t>La bàn tìm hướng </a:t>
            </a:r>
            <a:endParaRPr lang="en-US" sz="1800" i="1" dirty="0">
              <a:solidFill>
                <a:schemeClr val="accent6"/>
              </a:solidFill>
              <a:latin typeface="Times New Roman" panose="02020603050405020304" pitchFamily="18" charset="0"/>
              <a:cs typeface="Times New Roman" panose="02020603050405020304" pitchFamily="18" charset="0"/>
            </a:endParaRPr>
          </a:p>
        </p:txBody>
      </p:sp>
      <p:sp>
        <p:nvSpPr>
          <p:cNvPr id="40" name="TextBox 39">
            <a:extLst>
              <a:ext uri="{FF2B5EF4-FFF2-40B4-BE49-F238E27FC236}">
                <a16:creationId xmlns:a16="http://schemas.microsoft.com/office/drawing/2014/main" id="{67B89CC7-58B2-40A4-9C79-AE8A73E97D3E}"/>
              </a:ext>
            </a:extLst>
          </p:cNvPr>
          <p:cNvSpPr txBox="1"/>
          <p:nvPr/>
        </p:nvSpPr>
        <p:spPr>
          <a:xfrm>
            <a:off x="4667438" y="2074798"/>
            <a:ext cx="4087908" cy="2123658"/>
          </a:xfrm>
          <a:prstGeom prst="rect">
            <a:avLst/>
          </a:prstGeom>
          <a:noFill/>
        </p:spPr>
        <p:txBody>
          <a:bodyPr wrap="square">
            <a:spAutoFit/>
          </a:bodyPr>
          <a:lstStyle/>
          <a:p>
            <a:pPr algn="just"/>
            <a:r>
              <a:rPr lang="vi-VN" sz="2200" i="1" dirty="0">
                <a:solidFill>
                  <a:schemeClr val="accent6"/>
                </a:solidFill>
                <a:latin typeface="Times New Roman" panose="02020603050405020304" pitchFamily="18" charset="0"/>
                <a:cs typeface="Times New Roman" panose="02020603050405020304" pitchFamily="18" charset="0"/>
              </a:rPr>
              <a:t>Được làm bằng kim nam châm đặt lên trên trụ xoay được thiết kế theo dạng hình lá dẹt, mỏng, nhẹ, một đầu được sơn đỏ để chỉ hướng bắc và đầu còn lại được sơn xanh (hoặc trắng) để chỉ hướng nam </a:t>
            </a:r>
            <a:endParaRPr lang="en-US" sz="2200"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33551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868"/>
                                        </p:tgtEl>
                                        <p:attrNameLst>
                                          <p:attrName>style.visibility</p:attrName>
                                        </p:attrNameLst>
                                      </p:cBhvr>
                                      <p:to>
                                        <p:strVal val="visible"/>
                                      </p:to>
                                    </p:set>
                                    <p:animEffect transition="in" filter="wipe(down)">
                                      <p:cBhvr>
                                        <p:cTn id="10" dur="500"/>
                                        <p:tgtEl>
                                          <p:spTgt spid="86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barn(inVertical)">
                                      <p:cBhvr>
                                        <p:cTn id="1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14" name="Google Shape;814;p40"/>
          <p:cNvGrpSpPr/>
          <p:nvPr/>
        </p:nvGrpSpPr>
        <p:grpSpPr>
          <a:xfrm>
            <a:off x="455455" y="528646"/>
            <a:ext cx="695655" cy="651807"/>
            <a:chOff x="2991025" y="3977000"/>
            <a:chExt cx="1097075" cy="1027925"/>
          </a:xfrm>
        </p:grpSpPr>
        <p:sp>
          <p:nvSpPr>
            <p:cNvPr id="815" name="Google Shape;81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6" name="Google Shape;81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7" name="Google Shape;81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8" name="Google Shape;81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19" name="Google Shape;819;p40"/>
          <p:cNvGrpSpPr/>
          <p:nvPr/>
        </p:nvGrpSpPr>
        <p:grpSpPr>
          <a:xfrm>
            <a:off x="7996117" y="352005"/>
            <a:ext cx="437075" cy="409525"/>
            <a:chOff x="2991025" y="3977000"/>
            <a:chExt cx="1097075" cy="1027925"/>
          </a:xfrm>
        </p:grpSpPr>
        <p:sp>
          <p:nvSpPr>
            <p:cNvPr id="820" name="Google Shape;820;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1" name="Google Shape;821;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2" name="Google Shape;822;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3" name="Google Shape;823;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24" name="Google Shape;824;p40"/>
          <p:cNvGrpSpPr/>
          <p:nvPr/>
        </p:nvGrpSpPr>
        <p:grpSpPr>
          <a:xfrm>
            <a:off x="3685122" y="3926639"/>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68" name="Google Shape;868;p40"/>
          <p:cNvGrpSpPr/>
          <p:nvPr/>
        </p:nvGrpSpPr>
        <p:grpSpPr>
          <a:xfrm>
            <a:off x="3736516" y="1394467"/>
            <a:ext cx="695654" cy="651806"/>
            <a:chOff x="2991026" y="3977000"/>
            <a:chExt cx="1097074" cy="1027923"/>
          </a:xfrm>
        </p:grpSpPr>
        <p:sp>
          <p:nvSpPr>
            <p:cNvPr id="869" name="Google Shape;86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0" name="Google Shape;87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1" name="Google Shape;87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2" name="Google Shape;872;p40"/>
            <p:cNvSpPr/>
            <p:nvPr/>
          </p:nvSpPr>
          <p:spPr>
            <a:xfrm>
              <a:off x="2991026" y="4021348"/>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2400" b="1" dirty="0">
                  <a:latin typeface="Times New Roman" panose="02020603050405020304" pitchFamily="18" charset="0"/>
                  <a:cs typeface="Times New Roman" panose="02020603050405020304" pitchFamily="18" charset="0"/>
                </a:rPr>
                <a:t> </a:t>
              </a:r>
              <a:r>
                <a:rPr lang="vi-VN" sz="2400" b="1" dirty="0">
                  <a:latin typeface="Times New Roman" panose="02020603050405020304" pitchFamily="18" charset="0"/>
                  <a:cs typeface="Times New Roman" panose="02020603050405020304" pitchFamily="18" charset="0"/>
                </a:rPr>
                <a:t> </a:t>
              </a:r>
              <a:r>
                <a:rPr lang="vi-VN" sz="2800" b="1" dirty="0">
                  <a:solidFill>
                    <a:srgbClr val="004248"/>
                  </a:solidFill>
                  <a:latin typeface="Times New Roman" panose="02020603050405020304" pitchFamily="18" charset="0"/>
                  <a:cs typeface="Times New Roman" panose="02020603050405020304" pitchFamily="18" charset="0"/>
                </a:rPr>
                <a:t>2</a:t>
              </a:r>
              <a:endParaRPr sz="2400" b="1" dirty="0">
                <a:solidFill>
                  <a:srgbClr val="004248"/>
                </a:solidFill>
                <a:latin typeface="Times New Roman" panose="02020603050405020304" pitchFamily="18" charset="0"/>
                <a:cs typeface="Times New Roman" panose="02020603050405020304" pitchFamily="18" charset="0"/>
              </a:endParaRPr>
            </a:p>
          </p:txBody>
        </p:sp>
      </p:grpSp>
      <p:grpSp>
        <p:nvGrpSpPr>
          <p:cNvPr id="873" name="Google Shape;873;p40"/>
          <p:cNvGrpSpPr/>
          <p:nvPr/>
        </p:nvGrpSpPr>
        <p:grpSpPr>
          <a:xfrm>
            <a:off x="6755746" y="565602"/>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78" name="Google Shape;878;p40"/>
          <p:cNvGrpSpPr/>
          <p:nvPr/>
        </p:nvGrpSpPr>
        <p:grpSpPr>
          <a:xfrm>
            <a:off x="1310382" y="731597"/>
            <a:ext cx="437075" cy="409525"/>
            <a:chOff x="2991025" y="3977000"/>
            <a:chExt cx="1097075" cy="1027925"/>
          </a:xfrm>
        </p:grpSpPr>
        <p:sp>
          <p:nvSpPr>
            <p:cNvPr id="879" name="Google Shape;87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0" name="Google Shape;88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1" name="Google Shape;88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2" name="Google Shape;882;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pic>
        <p:nvPicPr>
          <p:cNvPr id="11" name="Picture 10">
            <a:extLst>
              <a:ext uri="{FF2B5EF4-FFF2-40B4-BE49-F238E27FC236}">
                <a16:creationId xmlns:a16="http://schemas.microsoft.com/office/drawing/2014/main" id="{51434258-A7DE-4F0D-8B5C-F6F7C3F7E3A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67181" y="1510610"/>
            <a:ext cx="2746134" cy="2620792"/>
          </a:xfrm>
          <a:prstGeom prst="flowChartAlternateProcess">
            <a:avLst/>
          </a:prstGeom>
        </p:spPr>
      </p:pic>
      <p:sp>
        <p:nvSpPr>
          <p:cNvPr id="4" name="TextBox 3">
            <a:extLst>
              <a:ext uri="{FF2B5EF4-FFF2-40B4-BE49-F238E27FC236}">
                <a16:creationId xmlns:a16="http://schemas.microsoft.com/office/drawing/2014/main" id="{5A487039-B199-4B6D-88DB-6279CFC0CABD}"/>
              </a:ext>
            </a:extLst>
          </p:cNvPr>
          <p:cNvSpPr txBox="1"/>
          <p:nvPr/>
        </p:nvSpPr>
        <p:spPr>
          <a:xfrm>
            <a:off x="4667438" y="1565172"/>
            <a:ext cx="3615684" cy="461665"/>
          </a:xfrm>
          <a:prstGeom prst="rect">
            <a:avLst/>
          </a:prstGeom>
          <a:noFill/>
        </p:spPr>
        <p:txBody>
          <a:bodyPr wrap="square" rtlCol="0">
            <a:spAutoFit/>
          </a:bodyPr>
          <a:lstStyle/>
          <a:p>
            <a:pPr algn="just"/>
            <a:r>
              <a:rPr lang="vi-VN" sz="2400" b="1" dirty="0">
                <a:solidFill>
                  <a:schemeClr val="accent3"/>
                </a:solidFill>
                <a:latin typeface="Times New Roman" panose="02020603050405020304" pitchFamily="18" charset="0"/>
                <a:cs typeface="Times New Roman" panose="02020603050405020304" pitchFamily="18" charset="0"/>
              </a:rPr>
              <a:t>Vỏ</a:t>
            </a:r>
            <a:r>
              <a:rPr lang="en-US" sz="2400" b="1" dirty="0">
                <a:solidFill>
                  <a:schemeClr val="accent3"/>
                </a:solidFill>
                <a:latin typeface="Times New Roman" panose="02020603050405020304" pitchFamily="18" charset="0"/>
                <a:cs typeface="Times New Roman" panose="02020603050405020304" pitchFamily="18" charset="0"/>
              </a:rPr>
              <a:t> la</a:t>
            </a:r>
            <a:r>
              <a:rPr lang="vi-VN" sz="2400" b="1" dirty="0">
                <a:solidFill>
                  <a:schemeClr val="accent3"/>
                </a:solidFill>
                <a:latin typeface="Times New Roman" panose="02020603050405020304" pitchFamily="18" charset="0"/>
                <a:cs typeface="Times New Roman" panose="02020603050405020304" pitchFamily="18" charset="0"/>
              </a:rPr>
              <a:t> bàn</a:t>
            </a:r>
            <a:endParaRPr lang="en-US" sz="2400" dirty="0">
              <a:solidFill>
                <a:schemeClr val="accent6"/>
              </a:solidFill>
              <a:latin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a16="http://schemas.microsoft.com/office/drawing/2014/main" id="{46BB91B6-8404-4225-9124-3BADA7CDBE6C}"/>
              </a:ext>
            </a:extLst>
          </p:cNvPr>
          <p:cNvSpPr txBox="1"/>
          <p:nvPr/>
        </p:nvSpPr>
        <p:spPr>
          <a:xfrm>
            <a:off x="1003565" y="4215473"/>
            <a:ext cx="2196835" cy="369332"/>
          </a:xfrm>
          <a:prstGeom prst="rect">
            <a:avLst/>
          </a:prstGeom>
          <a:noFill/>
        </p:spPr>
        <p:txBody>
          <a:bodyPr wrap="square" rtlCol="0">
            <a:spAutoFit/>
          </a:bodyPr>
          <a:lstStyle/>
          <a:p>
            <a:pPr algn="just"/>
            <a:r>
              <a:rPr lang="vi-VN" sz="1800" i="1" dirty="0">
                <a:solidFill>
                  <a:schemeClr val="accent6"/>
                </a:solidFill>
                <a:latin typeface="Times New Roman" panose="02020603050405020304" pitchFamily="18" charset="0"/>
                <a:cs typeface="Times New Roman" panose="02020603050405020304" pitchFamily="18" charset="0"/>
              </a:rPr>
              <a:t>La bàn tìm hướng </a:t>
            </a:r>
            <a:endParaRPr lang="en-US" sz="1800" i="1" dirty="0">
              <a:solidFill>
                <a:schemeClr val="accent6"/>
              </a:solidFill>
              <a:latin typeface="Times New Roman" panose="02020603050405020304" pitchFamily="18" charset="0"/>
              <a:cs typeface="Times New Roman" panose="02020603050405020304" pitchFamily="18" charset="0"/>
            </a:endParaRPr>
          </a:p>
        </p:txBody>
      </p:sp>
      <p:sp>
        <p:nvSpPr>
          <p:cNvPr id="40" name="TextBox 39">
            <a:extLst>
              <a:ext uri="{FF2B5EF4-FFF2-40B4-BE49-F238E27FC236}">
                <a16:creationId xmlns:a16="http://schemas.microsoft.com/office/drawing/2014/main" id="{67B89CC7-58B2-40A4-9C79-AE8A73E97D3E}"/>
              </a:ext>
            </a:extLst>
          </p:cNvPr>
          <p:cNvSpPr txBox="1"/>
          <p:nvPr/>
        </p:nvSpPr>
        <p:spPr>
          <a:xfrm>
            <a:off x="4667438" y="2074798"/>
            <a:ext cx="4087908" cy="1107996"/>
          </a:xfrm>
          <a:prstGeom prst="rect">
            <a:avLst/>
          </a:prstGeom>
          <a:noFill/>
        </p:spPr>
        <p:txBody>
          <a:bodyPr wrap="square">
            <a:spAutoFit/>
          </a:bodyPr>
          <a:lstStyle/>
          <a:p>
            <a:pPr algn="just"/>
            <a:r>
              <a:rPr lang="vi-VN" sz="2200" i="1" dirty="0">
                <a:solidFill>
                  <a:schemeClr val="accent6"/>
                </a:solidFill>
                <a:latin typeface="Times New Roman" panose="02020603050405020304" pitchFamily="18" charset="0"/>
                <a:cs typeface="Times New Roman" panose="02020603050405020304" pitchFamily="18" charset="0"/>
              </a:rPr>
              <a:t>Thường được làm bằng nhôm hoặc nhựa có gắn cố định một mặt chia độ </a:t>
            </a:r>
            <a:endParaRPr lang="en-US" sz="2200" i="1" dirty="0">
              <a:solidFill>
                <a:schemeClr val="accent6"/>
              </a:solidFill>
              <a:latin typeface="Times New Roman" panose="02020603050405020304" pitchFamily="18" charset="0"/>
              <a:cs typeface="Times New Roman" panose="02020603050405020304" pitchFamily="18" charset="0"/>
            </a:endParaRPr>
          </a:p>
        </p:txBody>
      </p:sp>
      <p:sp>
        <p:nvSpPr>
          <p:cNvPr id="39" name="Google Shape;809;p40">
            <a:extLst>
              <a:ext uri="{FF2B5EF4-FFF2-40B4-BE49-F238E27FC236}">
                <a16:creationId xmlns:a16="http://schemas.microsoft.com/office/drawing/2014/main" id="{F272269C-2DD6-49FF-A815-5DB57C2CAC78}"/>
              </a:ext>
            </a:extLst>
          </p:cNvPr>
          <p:cNvSpPr txBox="1">
            <a:spLocks noGrp="1"/>
          </p:cNvSpPr>
          <p:nvPr>
            <p:ph type="title"/>
          </p:nvPr>
        </p:nvSpPr>
        <p:spPr>
          <a:xfrm>
            <a:off x="3413315" y="603282"/>
            <a:ext cx="3146399"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dirty="0">
                <a:latin typeface="Times New Roman" panose="02020603050405020304" pitchFamily="18" charset="0"/>
                <a:cs typeface="Times New Roman" panose="02020603050405020304" pitchFamily="18" charset="0"/>
              </a:rPr>
              <a:t>1. </a:t>
            </a:r>
            <a:r>
              <a:rPr lang="vi-VN" sz="4400" dirty="0">
                <a:latin typeface="Times New Roman" panose="02020603050405020304" pitchFamily="18" charset="0"/>
                <a:cs typeface="Times New Roman" panose="02020603050405020304" pitchFamily="18" charset="0"/>
              </a:rPr>
              <a:t>Cấu tạo </a:t>
            </a:r>
            <a:endParaRPr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17031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grpSp>
        <p:nvGrpSpPr>
          <p:cNvPr id="814" name="Google Shape;814;p40"/>
          <p:cNvGrpSpPr/>
          <p:nvPr/>
        </p:nvGrpSpPr>
        <p:grpSpPr>
          <a:xfrm>
            <a:off x="455455" y="528646"/>
            <a:ext cx="695655" cy="651807"/>
            <a:chOff x="2991025" y="3977000"/>
            <a:chExt cx="1097075" cy="1027925"/>
          </a:xfrm>
        </p:grpSpPr>
        <p:sp>
          <p:nvSpPr>
            <p:cNvPr id="815" name="Google Shape;81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6" name="Google Shape;81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7" name="Google Shape;81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8" name="Google Shape;81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19" name="Google Shape;819;p40"/>
          <p:cNvGrpSpPr/>
          <p:nvPr/>
        </p:nvGrpSpPr>
        <p:grpSpPr>
          <a:xfrm>
            <a:off x="7996117" y="352005"/>
            <a:ext cx="437075" cy="409525"/>
            <a:chOff x="2991025" y="3977000"/>
            <a:chExt cx="1097075" cy="1027925"/>
          </a:xfrm>
        </p:grpSpPr>
        <p:sp>
          <p:nvSpPr>
            <p:cNvPr id="820" name="Google Shape;820;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1" name="Google Shape;821;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2" name="Google Shape;822;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3" name="Google Shape;823;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24" name="Google Shape;824;p40"/>
          <p:cNvGrpSpPr/>
          <p:nvPr/>
        </p:nvGrpSpPr>
        <p:grpSpPr>
          <a:xfrm>
            <a:off x="3685122" y="3926639"/>
            <a:ext cx="437075" cy="409525"/>
            <a:chOff x="2991025" y="3977000"/>
            <a:chExt cx="1097075" cy="1027925"/>
          </a:xfrm>
        </p:grpSpPr>
        <p:sp>
          <p:nvSpPr>
            <p:cNvPr id="825" name="Google Shape;825;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6" name="Google Shape;826;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7" name="Google Shape;827;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28" name="Google Shape;828;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68" name="Google Shape;868;p40"/>
          <p:cNvGrpSpPr/>
          <p:nvPr/>
        </p:nvGrpSpPr>
        <p:grpSpPr>
          <a:xfrm>
            <a:off x="3736516" y="1394466"/>
            <a:ext cx="695655" cy="651807"/>
            <a:chOff x="2991025" y="3977000"/>
            <a:chExt cx="1097075" cy="1027925"/>
          </a:xfrm>
        </p:grpSpPr>
        <p:sp>
          <p:nvSpPr>
            <p:cNvPr id="869" name="Google Shape;86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0" name="Google Shape;87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1" name="Google Shape;87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2" name="Google Shape;872;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2400" b="1" dirty="0">
                  <a:latin typeface="Times New Roman" panose="02020603050405020304" pitchFamily="18" charset="0"/>
                  <a:cs typeface="Times New Roman" panose="02020603050405020304" pitchFamily="18" charset="0"/>
                </a:rPr>
                <a:t> </a:t>
              </a:r>
              <a:r>
                <a:rPr lang="vi-VN" sz="2400" b="1" dirty="0">
                  <a:latin typeface="Times New Roman" panose="02020603050405020304" pitchFamily="18" charset="0"/>
                  <a:cs typeface="Times New Roman" panose="02020603050405020304" pitchFamily="18" charset="0"/>
                </a:rPr>
                <a:t> </a:t>
              </a:r>
              <a:r>
                <a:rPr lang="vi-VN" sz="2800" b="1" dirty="0">
                  <a:solidFill>
                    <a:srgbClr val="004248"/>
                  </a:solidFill>
                  <a:latin typeface="Times New Roman" panose="02020603050405020304" pitchFamily="18" charset="0"/>
                  <a:cs typeface="Times New Roman" panose="02020603050405020304" pitchFamily="18" charset="0"/>
                </a:rPr>
                <a:t>3</a:t>
              </a:r>
              <a:endParaRPr sz="2400" b="1" dirty="0">
                <a:solidFill>
                  <a:srgbClr val="004248"/>
                </a:solidFill>
                <a:latin typeface="Times New Roman" panose="02020603050405020304" pitchFamily="18" charset="0"/>
                <a:cs typeface="Times New Roman" panose="02020603050405020304" pitchFamily="18" charset="0"/>
              </a:endParaRPr>
            </a:p>
          </p:txBody>
        </p:sp>
      </p:grpSp>
      <p:grpSp>
        <p:nvGrpSpPr>
          <p:cNvPr id="873" name="Google Shape;873;p40"/>
          <p:cNvGrpSpPr/>
          <p:nvPr/>
        </p:nvGrpSpPr>
        <p:grpSpPr>
          <a:xfrm>
            <a:off x="6755746" y="565602"/>
            <a:ext cx="437075" cy="409525"/>
            <a:chOff x="2991025" y="3977000"/>
            <a:chExt cx="1097075" cy="1027925"/>
          </a:xfrm>
        </p:grpSpPr>
        <p:sp>
          <p:nvSpPr>
            <p:cNvPr id="874" name="Google Shape;874;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5" name="Google Shape;875;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6" name="Google Shape;876;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77" name="Google Shape;877;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878" name="Google Shape;878;p40"/>
          <p:cNvGrpSpPr/>
          <p:nvPr/>
        </p:nvGrpSpPr>
        <p:grpSpPr>
          <a:xfrm>
            <a:off x="1310382" y="731597"/>
            <a:ext cx="437075" cy="409525"/>
            <a:chOff x="2991025" y="3977000"/>
            <a:chExt cx="1097075" cy="1027925"/>
          </a:xfrm>
        </p:grpSpPr>
        <p:sp>
          <p:nvSpPr>
            <p:cNvPr id="879" name="Google Shape;879;p40"/>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0" name="Google Shape;880;p40"/>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1" name="Google Shape;881;p40"/>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82" name="Google Shape;882;p40"/>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pic>
        <p:nvPicPr>
          <p:cNvPr id="11" name="Picture 10">
            <a:extLst>
              <a:ext uri="{FF2B5EF4-FFF2-40B4-BE49-F238E27FC236}">
                <a16:creationId xmlns:a16="http://schemas.microsoft.com/office/drawing/2014/main" id="{51434258-A7DE-4F0D-8B5C-F6F7C3F7E3A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67181" y="1510610"/>
            <a:ext cx="2746134" cy="2620792"/>
          </a:xfrm>
          <a:prstGeom prst="flowChartAlternateProcess">
            <a:avLst/>
          </a:prstGeom>
        </p:spPr>
      </p:pic>
      <p:sp>
        <p:nvSpPr>
          <p:cNvPr id="4" name="TextBox 3">
            <a:extLst>
              <a:ext uri="{FF2B5EF4-FFF2-40B4-BE49-F238E27FC236}">
                <a16:creationId xmlns:a16="http://schemas.microsoft.com/office/drawing/2014/main" id="{5A487039-B199-4B6D-88DB-6279CFC0CABD}"/>
              </a:ext>
            </a:extLst>
          </p:cNvPr>
          <p:cNvSpPr txBox="1"/>
          <p:nvPr/>
        </p:nvSpPr>
        <p:spPr>
          <a:xfrm>
            <a:off x="4667438" y="1565172"/>
            <a:ext cx="3615684" cy="461665"/>
          </a:xfrm>
          <a:prstGeom prst="rect">
            <a:avLst/>
          </a:prstGeom>
          <a:noFill/>
        </p:spPr>
        <p:txBody>
          <a:bodyPr wrap="square" rtlCol="0">
            <a:spAutoFit/>
          </a:bodyPr>
          <a:lstStyle/>
          <a:p>
            <a:pPr algn="just"/>
            <a:r>
              <a:rPr lang="vi-VN" sz="2400" b="1" dirty="0">
                <a:solidFill>
                  <a:schemeClr val="accent3"/>
                </a:solidFill>
                <a:latin typeface="Times New Roman" panose="02020603050405020304" pitchFamily="18" charset="0"/>
                <a:cs typeface="Times New Roman" panose="02020603050405020304" pitchFamily="18" charset="0"/>
              </a:rPr>
              <a:t>Mặt la bàn</a:t>
            </a:r>
            <a:endParaRPr lang="en-US" sz="2400" dirty="0">
              <a:solidFill>
                <a:schemeClr val="accent6"/>
              </a:solidFill>
              <a:latin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a16="http://schemas.microsoft.com/office/drawing/2014/main" id="{46BB91B6-8404-4225-9124-3BADA7CDBE6C}"/>
              </a:ext>
            </a:extLst>
          </p:cNvPr>
          <p:cNvSpPr txBox="1"/>
          <p:nvPr/>
        </p:nvSpPr>
        <p:spPr>
          <a:xfrm>
            <a:off x="1003565" y="4215473"/>
            <a:ext cx="2196835" cy="369332"/>
          </a:xfrm>
          <a:prstGeom prst="rect">
            <a:avLst/>
          </a:prstGeom>
          <a:noFill/>
        </p:spPr>
        <p:txBody>
          <a:bodyPr wrap="square" rtlCol="0">
            <a:spAutoFit/>
          </a:bodyPr>
          <a:lstStyle/>
          <a:p>
            <a:pPr algn="just"/>
            <a:r>
              <a:rPr lang="vi-VN" sz="1800" i="1" dirty="0">
                <a:solidFill>
                  <a:schemeClr val="accent6"/>
                </a:solidFill>
                <a:latin typeface="Times New Roman" panose="02020603050405020304" pitchFamily="18" charset="0"/>
                <a:cs typeface="Times New Roman" panose="02020603050405020304" pitchFamily="18" charset="0"/>
              </a:rPr>
              <a:t>La bàn tìm hướng </a:t>
            </a:r>
            <a:endParaRPr lang="en-US" sz="1800" i="1" dirty="0">
              <a:solidFill>
                <a:schemeClr val="accent6"/>
              </a:solidFill>
              <a:latin typeface="Times New Roman" panose="02020603050405020304" pitchFamily="18" charset="0"/>
              <a:cs typeface="Times New Roman" panose="02020603050405020304" pitchFamily="18" charset="0"/>
            </a:endParaRPr>
          </a:p>
        </p:txBody>
      </p:sp>
      <p:sp>
        <p:nvSpPr>
          <p:cNvPr id="40" name="TextBox 39">
            <a:extLst>
              <a:ext uri="{FF2B5EF4-FFF2-40B4-BE49-F238E27FC236}">
                <a16:creationId xmlns:a16="http://schemas.microsoft.com/office/drawing/2014/main" id="{67B89CC7-58B2-40A4-9C79-AE8A73E97D3E}"/>
              </a:ext>
            </a:extLst>
          </p:cNvPr>
          <p:cNvSpPr txBox="1"/>
          <p:nvPr/>
        </p:nvSpPr>
        <p:spPr>
          <a:xfrm>
            <a:off x="4667438" y="2074798"/>
            <a:ext cx="4087908" cy="769441"/>
          </a:xfrm>
          <a:prstGeom prst="rect">
            <a:avLst/>
          </a:prstGeom>
          <a:noFill/>
        </p:spPr>
        <p:txBody>
          <a:bodyPr wrap="square">
            <a:spAutoFit/>
          </a:bodyPr>
          <a:lstStyle/>
          <a:p>
            <a:pPr algn="just"/>
            <a:r>
              <a:rPr lang="vi-VN" sz="2200" i="1" dirty="0">
                <a:solidFill>
                  <a:schemeClr val="accent6"/>
                </a:solidFill>
                <a:latin typeface="Times New Roman" panose="02020603050405020304" pitchFamily="18" charset="0"/>
                <a:cs typeface="Times New Roman" panose="02020603050405020304" pitchFamily="18" charset="0"/>
              </a:rPr>
              <a:t>Mặt kính của la bàn giúp bảo vệ kim nam châm </a:t>
            </a:r>
            <a:endParaRPr lang="en-US" sz="2200" i="1" dirty="0">
              <a:latin typeface="Times New Roman" panose="02020603050405020304" pitchFamily="18" charset="0"/>
              <a:cs typeface="Times New Roman" panose="02020603050405020304" pitchFamily="18" charset="0"/>
            </a:endParaRPr>
          </a:p>
        </p:txBody>
      </p:sp>
      <p:sp>
        <p:nvSpPr>
          <p:cNvPr id="39" name="Google Shape;809;p40">
            <a:extLst>
              <a:ext uri="{FF2B5EF4-FFF2-40B4-BE49-F238E27FC236}">
                <a16:creationId xmlns:a16="http://schemas.microsoft.com/office/drawing/2014/main" id="{12CF2CEA-244C-4C54-B204-099D9D11E858}"/>
              </a:ext>
            </a:extLst>
          </p:cNvPr>
          <p:cNvSpPr txBox="1">
            <a:spLocks noGrp="1"/>
          </p:cNvSpPr>
          <p:nvPr>
            <p:ph type="title"/>
          </p:nvPr>
        </p:nvSpPr>
        <p:spPr>
          <a:xfrm>
            <a:off x="3413315" y="603282"/>
            <a:ext cx="3146399"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dirty="0">
                <a:latin typeface="Times New Roman" panose="02020603050405020304" pitchFamily="18" charset="0"/>
                <a:cs typeface="Times New Roman" panose="02020603050405020304" pitchFamily="18" charset="0"/>
              </a:rPr>
              <a:t>1. </a:t>
            </a:r>
            <a:r>
              <a:rPr lang="vi-VN" sz="4400" dirty="0">
                <a:latin typeface="Times New Roman" panose="02020603050405020304" pitchFamily="18" charset="0"/>
                <a:cs typeface="Times New Roman" panose="02020603050405020304" pitchFamily="18" charset="0"/>
              </a:rPr>
              <a:t>Cấu tạo </a:t>
            </a:r>
            <a:endParaRPr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21044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100000">
              <a:srgbClr val="DDF0CC"/>
            </a:gs>
            <a:gs pos="100000">
              <a:schemeClr val="accent1">
                <a:lumMod val="20000"/>
                <a:lumOff val="80000"/>
              </a:schemeClr>
            </a:gs>
          </a:gsLst>
          <a:lin ang="5400000" scaled="1"/>
        </a:gradFill>
        <a:effectLst/>
      </p:bgPr>
    </p:bg>
    <p:spTree>
      <p:nvGrpSpPr>
        <p:cNvPr id="1" name=""/>
        <p:cNvGrpSpPr/>
        <p:nvPr/>
      </p:nvGrpSpPr>
      <p:grpSpPr>
        <a:xfrm>
          <a:off x="0" y="0"/>
          <a:ext cx="0" cy="0"/>
          <a:chOff x="0" y="0"/>
          <a:chExt cx="0" cy="0"/>
        </a:xfrm>
      </p:grpSpPr>
      <p:grpSp>
        <p:nvGrpSpPr>
          <p:cNvPr id="71" name="Group 70"/>
          <p:cNvGrpSpPr/>
          <p:nvPr/>
        </p:nvGrpSpPr>
        <p:grpSpPr>
          <a:xfrm>
            <a:off x="4041125" y="1126475"/>
            <a:ext cx="971550" cy="971550"/>
            <a:chOff x="3886200" y="2133600"/>
            <a:chExt cx="1295400" cy="1295400"/>
          </a:xfrm>
        </p:grpSpPr>
        <p:sp>
          <p:nvSpPr>
            <p:cNvPr id="5" name="Isosceles Triangle 4"/>
            <p:cNvSpPr/>
            <p:nvPr/>
          </p:nvSpPr>
          <p:spPr>
            <a:xfrm>
              <a:off x="4384222" y="2402880"/>
              <a:ext cx="299357" cy="857127"/>
            </a:xfrm>
            <a:prstGeom prst="triangle">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11" name="Straight Connector 10"/>
            <p:cNvCxnSpPr/>
            <p:nvPr/>
          </p:nvCxnSpPr>
          <p:spPr>
            <a:xfrm rot="5400000" flipH="1" flipV="1">
              <a:off x="4248191" y="2418685"/>
              <a:ext cx="571418" cy="1248"/>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3886200" y="3200400"/>
              <a:ext cx="1295400" cy="228600"/>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50"/>
            </a:p>
          </p:txBody>
        </p:sp>
      </p:grpSp>
      <p:grpSp>
        <p:nvGrpSpPr>
          <p:cNvPr id="36" name="Group 35"/>
          <p:cNvGrpSpPr/>
          <p:nvPr/>
        </p:nvGrpSpPr>
        <p:grpSpPr>
          <a:xfrm rot="16200000">
            <a:off x="2243579" y="2404585"/>
            <a:ext cx="400050" cy="1191581"/>
            <a:chOff x="371000" y="3860791"/>
            <a:chExt cx="533400" cy="1588772"/>
          </a:xfrm>
        </p:grpSpPr>
        <p:grpSp>
          <p:nvGrpSpPr>
            <p:cNvPr id="27" name="Group 7"/>
            <p:cNvGrpSpPr>
              <a:grpSpLocks/>
            </p:cNvGrpSpPr>
            <p:nvPr/>
          </p:nvGrpSpPr>
          <p:grpSpPr bwMode="auto">
            <a:xfrm rot="5400000">
              <a:off x="-156686" y="4388477"/>
              <a:ext cx="1588772" cy="533400"/>
              <a:chOff x="2364" y="2982"/>
              <a:chExt cx="1141" cy="672"/>
            </a:xfrm>
          </p:grpSpPr>
          <p:sp>
            <p:nvSpPr>
              <p:cNvPr id="30" name="Line 8"/>
              <p:cNvSpPr>
                <a:spLocks noChangeShapeType="1"/>
              </p:cNvSpPr>
              <p:nvPr/>
            </p:nvSpPr>
            <p:spPr bwMode="auto">
              <a:xfrm>
                <a:off x="2364" y="3168"/>
                <a:ext cx="0" cy="288"/>
              </a:xfrm>
              <a:prstGeom prst="line">
                <a:avLst/>
              </a:prstGeom>
              <a:noFill/>
              <a:ln w="114300">
                <a:solidFill>
                  <a:schemeClr val="tx1"/>
                </a:solidFill>
                <a:round/>
                <a:headEnd/>
                <a:tailEnd/>
              </a:ln>
              <a:effectLst/>
            </p:spPr>
            <p:txBody>
              <a:bodyPr/>
              <a:lstStyle/>
              <a:p>
                <a:endParaRPr lang="en-US" sz="1050"/>
              </a:p>
            </p:txBody>
          </p:sp>
          <p:sp>
            <p:nvSpPr>
              <p:cNvPr id="31" name="Rectangle 9"/>
              <p:cNvSpPr>
                <a:spLocks noChangeArrowheads="1"/>
              </p:cNvSpPr>
              <p:nvPr/>
            </p:nvSpPr>
            <p:spPr bwMode="auto">
              <a:xfrm>
                <a:off x="2401" y="2982"/>
                <a:ext cx="1104" cy="672"/>
              </a:xfrm>
              <a:prstGeom prst="rect">
                <a:avLst/>
              </a:prstGeom>
              <a:gradFill rotWithShape="1">
                <a:gsLst>
                  <a:gs pos="0">
                    <a:srgbClr val="CCFFFF"/>
                  </a:gs>
                  <a:gs pos="100000">
                    <a:srgbClr val="CCFFFF">
                      <a:gamma/>
                      <a:shade val="46275"/>
                      <a:invGamma/>
                    </a:srgbClr>
                  </a:gs>
                </a:gsLst>
                <a:lin ang="5400000" scaled="1"/>
              </a:gradFill>
              <a:ln w="9525">
                <a:solidFill>
                  <a:schemeClr val="tx1"/>
                </a:solidFill>
                <a:miter lim="800000"/>
                <a:headEnd/>
                <a:tailEnd/>
              </a:ln>
              <a:effectLst/>
            </p:spPr>
            <p:txBody>
              <a:bodyPr rot="10800000" vert="eaVert" wrap="none" anchor="ctr"/>
              <a:lstStyle/>
              <a:p>
                <a:pPr algn="ctr" eaLnBrk="0" hangingPunct="0"/>
                <a:endParaRPr lang="vi-VN" sz="1050">
                  <a:latin typeface="Arial" charset="0"/>
                </a:endParaRPr>
              </a:p>
            </p:txBody>
          </p:sp>
          <p:sp>
            <p:nvSpPr>
              <p:cNvPr id="32" name="Line 10"/>
              <p:cNvSpPr>
                <a:spLocks noChangeShapeType="1"/>
              </p:cNvSpPr>
              <p:nvPr/>
            </p:nvSpPr>
            <p:spPr bwMode="auto">
              <a:xfrm>
                <a:off x="2592" y="3240"/>
                <a:ext cx="0" cy="192"/>
              </a:xfrm>
              <a:prstGeom prst="line">
                <a:avLst/>
              </a:prstGeom>
              <a:noFill/>
              <a:ln w="57150">
                <a:solidFill>
                  <a:schemeClr val="tx1"/>
                </a:solidFill>
                <a:round/>
                <a:headEnd/>
                <a:tailEnd/>
              </a:ln>
              <a:effectLst/>
            </p:spPr>
            <p:txBody>
              <a:bodyPr/>
              <a:lstStyle/>
              <a:p>
                <a:endParaRPr lang="en-US" sz="1050"/>
              </a:p>
            </p:txBody>
          </p:sp>
          <p:sp>
            <p:nvSpPr>
              <p:cNvPr id="33" name="Line 11"/>
              <p:cNvSpPr>
                <a:spLocks noChangeShapeType="1"/>
              </p:cNvSpPr>
              <p:nvPr/>
            </p:nvSpPr>
            <p:spPr bwMode="auto">
              <a:xfrm>
                <a:off x="2508" y="3336"/>
                <a:ext cx="168" cy="0"/>
              </a:xfrm>
              <a:prstGeom prst="line">
                <a:avLst/>
              </a:prstGeom>
              <a:noFill/>
              <a:ln w="57150">
                <a:solidFill>
                  <a:schemeClr val="tx1"/>
                </a:solidFill>
                <a:round/>
                <a:headEnd/>
                <a:tailEnd/>
              </a:ln>
              <a:effectLst/>
            </p:spPr>
            <p:txBody>
              <a:bodyPr/>
              <a:lstStyle/>
              <a:p>
                <a:endParaRPr lang="en-US" sz="1050"/>
              </a:p>
            </p:txBody>
          </p:sp>
          <p:sp>
            <p:nvSpPr>
              <p:cNvPr id="34" name="Line 12"/>
              <p:cNvSpPr>
                <a:spLocks noChangeShapeType="1"/>
              </p:cNvSpPr>
              <p:nvPr/>
            </p:nvSpPr>
            <p:spPr bwMode="auto">
              <a:xfrm>
                <a:off x="3240" y="3336"/>
                <a:ext cx="168" cy="0"/>
              </a:xfrm>
              <a:prstGeom prst="line">
                <a:avLst/>
              </a:prstGeom>
              <a:noFill/>
              <a:ln w="57150">
                <a:solidFill>
                  <a:schemeClr val="tx1"/>
                </a:solidFill>
                <a:round/>
                <a:headEnd/>
                <a:tailEnd/>
              </a:ln>
              <a:effectLst/>
            </p:spPr>
            <p:txBody>
              <a:bodyPr/>
              <a:lstStyle/>
              <a:p>
                <a:endParaRPr lang="en-US" sz="1050"/>
              </a:p>
            </p:txBody>
          </p:sp>
        </p:grpSp>
        <p:sp>
          <p:nvSpPr>
            <p:cNvPr id="28" name="Line 13"/>
            <p:cNvSpPr>
              <a:spLocks noChangeShapeType="1"/>
            </p:cNvSpPr>
            <p:nvPr/>
          </p:nvSpPr>
          <p:spPr bwMode="auto">
            <a:xfrm rot="16200000" flipH="1">
              <a:off x="551932" y="4127930"/>
              <a:ext cx="133751" cy="0"/>
            </a:xfrm>
            <a:prstGeom prst="line">
              <a:avLst/>
            </a:prstGeom>
            <a:noFill/>
            <a:ln w="57150">
              <a:solidFill>
                <a:schemeClr val="tx1"/>
              </a:solidFill>
              <a:round/>
              <a:headEnd/>
              <a:tailEnd/>
            </a:ln>
            <a:effectLst/>
          </p:spPr>
          <p:txBody>
            <a:bodyPr/>
            <a:lstStyle/>
            <a:p>
              <a:endParaRPr lang="en-US" sz="1050"/>
            </a:p>
          </p:txBody>
        </p:sp>
      </p:grpSp>
      <p:grpSp>
        <p:nvGrpSpPr>
          <p:cNvPr id="16" name="Group 15"/>
          <p:cNvGrpSpPr/>
          <p:nvPr/>
        </p:nvGrpSpPr>
        <p:grpSpPr>
          <a:xfrm rot="21000883">
            <a:off x="3604156" y="1016066"/>
            <a:ext cx="1849682" cy="204326"/>
            <a:chOff x="774303" y="2606671"/>
            <a:chExt cx="2743200" cy="457200"/>
          </a:xfrm>
        </p:grpSpPr>
        <p:sp>
          <p:nvSpPr>
            <p:cNvPr id="4" name="Flowchart: Sort 3"/>
            <p:cNvSpPr/>
            <p:nvPr/>
          </p:nvSpPr>
          <p:spPr>
            <a:xfrm rot="5400000">
              <a:off x="1917303" y="1463671"/>
              <a:ext cx="457200" cy="2743200"/>
            </a:xfrm>
            <a:prstGeom prst="flowChartSor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5" name="Isosceles Triangle 14"/>
            <p:cNvSpPr/>
            <p:nvPr/>
          </p:nvSpPr>
          <p:spPr>
            <a:xfrm rot="16200000">
              <a:off x="1272362" y="2184388"/>
              <a:ext cx="392936" cy="1314094"/>
            </a:xfrm>
            <a:prstGeom prst="triangle">
              <a:avLst>
                <a:gd name="adj" fmla="val 55934"/>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cxnSp>
        <p:nvCxnSpPr>
          <p:cNvPr id="18" name="Straight Connector 17"/>
          <p:cNvCxnSpPr/>
          <p:nvPr/>
        </p:nvCxnSpPr>
        <p:spPr>
          <a:xfrm flipV="1">
            <a:off x="2457450" y="457200"/>
            <a:ext cx="4343400" cy="857250"/>
          </a:xfrm>
          <a:prstGeom prst="line">
            <a:avLst/>
          </a:prstGeom>
          <a:ln/>
        </p:spPr>
        <p:style>
          <a:lnRef idx="3">
            <a:schemeClr val="dk1"/>
          </a:lnRef>
          <a:fillRef idx="0">
            <a:schemeClr val="dk1"/>
          </a:fillRef>
          <a:effectRef idx="2">
            <a:schemeClr val="dk1"/>
          </a:effectRef>
          <a:fontRef idx="minor">
            <a:schemeClr val="tx1"/>
          </a:fontRef>
        </p:style>
      </p:cxnSp>
      <p:pic>
        <p:nvPicPr>
          <p:cNvPr id="37" name="Picture 17"/>
          <p:cNvPicPr>
            <a:picLocks noChangeAspect="1" noChangeArrowheads="1"/>
          </p:cNvPicPr>
          <p:nvPr/>
        </p:nvPicPr>
        <p:blipFill>
          <a:blip r:embed="rId2"/>
          <a:srcRect/>
          <a:stretch>
            <a:fillRect/>
          </a:stretch>
        </p:blipFill>
        <p:spPr bwMode="auto">
          <a:xfrm>
            <a:off x="3829050" y="2678907"/>
            <a:ext cx="1028700" cy="521494"/>
          </a:xfrm>
          <a:prstGeom prst="rect">
            <a:avLst/>
          </a:prstGeom>
          <a:noFill/>
        </p:spPr>
      </p:pic>
      <p:pic>
        <p:nvPicPr>
          <p:cNvPr id="38" name="Picture 3"/>
          <p:cNvPicPr>
            <a:picLocks noChangeAspect="1" noChangeArrowheads="1"/>
          </p:cNvPicPr>
          <p:nvPr/>
        </p:nvPicPr>
        <p:blipFill>
          <a:blip r:embed="rId3"/>
          <a:srcRect/>
          <a:stretch>
            <a:fillRect/>
          </a:stretch>
        </p:blipFill>
        <p:spPr bwMode="auto">
          <a:xfrm>
            <a:off x="3771900" y="2743200"/>
            <a:ext cx="1028700" cy="457200"/>
          </a:xfrm>
          <a:prstGeom prst="rect">
            <a:avLst/>
          </a:prstGeom>
          <a:noFill/>
        </p:spPr>
      </p:pic>
      <p:pic>
        <p:nvPicPr>
          <p:cNvPr id="46" name="Picture 16"/>
          <p:cNvPicPr>
            <a:picLocks noChangeAspect="1" noChangeArrowheads="1"/>
          </p:cNvPicPr>
          <p:nvPr/>
        </p:nvPicPr>
        <p:blipFill>
          <a:blip r:embed="rId4"/>
          <a:srcRect/>
          <a:stretch>
            <a:fillRect/>
          </a:stretch>
        </p:blipFill>
        <p:spPr>
          <a:xfrm>
            <a:off x="6605803" y="1771650"/>
            <a:ext cx="1198959" cy="1264444"/>
          </a:xfrm>
          <a:prstGeom prst="rect">
            <a:avLst/>
          </a:prstGeom>
          <a:noFill/>
          <a:ln/>
        </p:spPr>
      </p:pic>
      <p:sp>
        <p:nvSpPr>
          <p:cNvPr id="47" name="Text Box 18"/>
          <p:cNvSpPr txBox="1">
            <a:spLocks noChangeArrowheads="1"/>
          </p:cNvSpPr>
          <p:nvPr/>
        </p:nvSpPr>
        <p:spPr bwMode="auto">
          <a:xfrm>
            <a:off x="7061812" y="2350294"/>
            <a:ext cx="577454" cy="415498"/>
          </a:xfrm>
          <a:prstGeom prst="rect">
            <a:avLst/>
          </a:prstGeom>
          <a:noFill/>
          <a:ln w="9525">
            <a:noFill/>
            <a:miter lim="800000"/>
            <a:headEnd/>
            <a:tailEnd/>
          </a:ln>
          <a:effectLst/>
        </p:spPr>
        <p:txBody>
          <a:bodyPr>
            <a:spAutoFit/>
          </a:bodyPr>
          <a:lstStyle/>
          <a:p>
            <a:pPr>
              <a:spcBef>
                <a:spcPct val="50000"/>
              </a:spcBef>
            </a:pPr>
            <a:r>
              <a:rPr lang="en-US" sz="2100" b="1">
                <a:latin typeface="Arial" charset="0"/>
              </a:rPr>
              <a:t>A</a:t>
            </a:r>
          </a:p>
        </p:txBody>
      </p:sp>
      <p:sp>
        <p:nvSpPr>
          <p:cNvPr id="48" name="Line 19"/>
          <p:cNvSpPr>
            <a:spLocks noChangeShapeType="1"/>
          </p:cNvSpPr>
          <p:nvPr/>
        </p:nvSpPr>
        <p:spPr bwMode="auto">
          <a:xfrm>
            <a:off x="7118962" y="2693194"/>
            <a:ext cx="228600" cy="0"/>
          </a:xfrm>
          <a:prstGeom prst="line">
            <a:avLst/>
          </a:prstGeom>
          <a:noFill/>
          <a:ln w="38100">
            <a:solidFill>
              <a:schemeClr val="tx1"/>
            </a:solidFill>
            <a:round/>
            <a:headEnd/>
            <a:tailEnd/>
          </a:ln>
          <a:effectLst/>
        </p:spPr>
        <p:txBody>
          <a:bodyPr/>
          <a:lstStyle/>
          <a:p>
            <a:endParaRPr lang="en-US" sz="1050"/>
          </a:p>
        </p:txBody>
      </p:sp>
      <p:grpSp>
        <p:nvGrpSpPr>
          <p:cNvPr id="49" name="Group 20"/>
          <p:cNvGrpSpPr>
            <a:grpSpLocks/>
          </p:cNvGrpSpPr>
          <p:nvPr/>
        </p:nvGrpSpPr>
        <p:grpSpPr bwMode="auto">
          <a:xfrm>
            <a:off x="6718912" y="2235994"/>
            <a:ext cx="857250" cy="285750"/>
            <a:chOff x="1824" y="1536"/>
            <a:chExt cx="2784" cy="645"/>
          </a:xfrm>
        </p:grpSpPr>
        <p:pic>
          <p:nvPicPr>
            <p:cNvPr id="50" name="Picture 21"/>
            <p:cNvPicPr>
              <a:picLocks noChangeAspect="1" noChangeArrowheads="1"/>
            </p:cNvPicPr>
            <p:nvPr/>
          </p:nvPicPr>
          <p:blipFill>
            <a:blip r:embed="rId5"/>
            <a:srcRect/>
            <a:stretch>
              <a:fillRect/>
            </a:stretch>
          </p:blipFill>
          <p:spPr bwMode="auto">
            <a:xfrm>
              <a:off x="1968" y="1536"/>
              <a:ext cx="2640" cy="536"/>
            </a:xfrm>
            <a:prstGeom prst="rect">
              <a:avLst/>
            </a:prstGeom>
            <a:noFill/>
          </p:spPr>
        </p:pic>
        <p:pic>
          <p:nvPicPr>
            <p:cNvPr id="51" name="Picture 22"/>
            <p:cNvPicPr>
              <a:picLocks noChangeAspect="1" noChangeArrowheads="1"/>
            </p:cNvPicPr>
            <p:nvPr/>
          </p:nvPicPr>
          <p:blipFill>
            <a:blip r:embed="rId6"/>
            <a:srcRect/>
            <a:stretch>
              <a:fillRect/>
            </a:stretch>
          </p:blipFill>
          <p:spPr bwMode="auto">
            <a:xfrm rot="-512320">
              <a:off x="1824" y="1920"/>
              <a:ext cx="336" cy="261"/>
            </a:xfrm>
            <a:prstGeom prst="rect">
              <a:avLst/>
            </a:prstGeom>
            <a:noFill/>
          </p:spPr>
        </p:pic>
      </p:grpSp>
      <p:grpSp>
        <p:nvGrpSpPr>
          <p:cNvPr id="52" name="Group 50"/>
          <p:cNvGrpSpPr>
            <a:grpSpLocks/>
          </p:cNvGrpSpPr>
          <p:nvPr/>
        </p:nvGrpSpPr>
        <p:grpSpPr bwMode="auto">
          <a:xfrm rot="-3230375">
            <a:off x="7004662" y="2350294"/>
            <a:ext cx="373856" cy="909638"/>
            <a:chOff x="2278" y="2679"/>
            <a:chExt cx="314" cy="764"/>
          </a:xfrm>
        </p:grpSpPr>
        <p:sp>
          <p:nvSpPr>
            <p:cNvPr id="53" name="Line 51"/>
            <p:cNvSpPr>
              <a:spLocks noChangeShapeType="1"/>
            </p:cNvSpPr>
            <p:nvPr/>
          </p:nvSpPr>
          <p:spPr bwMode="auto">
            <a:xfrm rot="2913502" flipH="1" flipV="1">
              <a:off x="2280" y="2690"/>
              <a:ext cx="323" cy="301"/>
            </a:xfrm>
            <a:prstGeom prst="line">
              <a:avLst/>
            </a:prstGeom>
            <a:noFill/>
            <a:ln w="57150">
              <a:solidFill>
                <a:srgbClr val="FF0000"/>
              </a:solidFill>
              <a:round/>
              <a:headEnd/>
              <a:tailEnd type="triangle" w="med" len="med"/>
            </a:ln>
            <a:effectLst/>
          </p:spPr>
          <p:txBody>
            <a:bodyPr/>
            <a:lstStyle/>
            <a:p>
              <a:endParaRPr lang="en-US" sz="1050"/>
            </a:p>
          </p:txBody>
        </p:sp>
        <p:sp>
          <p:nvSpPr>
            <p:cNvPr id="54" name="Line 52"/>
            <p:cNvSpPr>
              <a:spLocks noChangeShapeType="1"/>
            </p:cNvSpPr>
            <p:nvPr/>
          </p:nvSpPr>
          <p:spPr bwMode="auto">
            <a:xfrm rot="2913502" flipH="1" flipV="1">
              <a:off x="2267" y="3131"/>
              <a:ext cx="323" cy="301"/>
            </a:xfrm>
            <a:prstGeom prst="line">
              <a:avLst/>
            </a:prstGeom>
            <a:noFill/>
            <a:ln w="3175">
              <a:solidFill>
                <a:schemeClr val="bg1"/>
              </a:solidFill>
              <a:prstDash val="dash"/>
              <a:round/>
              <a:headEnd/>
              <a:tailEnd/>
            </a:ln>
            <a:effectLst/>
          </p:spPr>
          <p:txBody>
            <a:bodyPr/>
            <a:lstStyle/>
            <a:p>
              <a:endParaRPr lang="en-US" sz="1050"/>
            </a:p>
          </p:txBody>
        </p:sp>
      </p:grpSp>
      <p:grpSp>
        <p:nvGrpSpPr>
          <p:cNvPr id="41" name="Group 40"/>
          <p:cNvGrpSpPr/>
          <p:nvPr/>
        </p:nvGrpSpPr>
        <p:grpSpPr>
          <a:xfrm>
            <a:off x="5192316" y="2628901"/>
            <a:ext cx="1265635" cy="508397"/>
            <a:chOff x="533400" y="5943600"/>
            <a:chExt cx="1382713" cy="601663"/>
          </a:xfrm>
        </p:grpSpPr>
        <p:pic>
          <p:nvPicPr>
            <p:cNvPr id="56" name="Picture 23" descr="BienTro1"/>
            <p:cNvPicPr>
              <a:picLocks noChangeAspect="1" noChangeArrowheads="1"/>
            </p:cNvPicPr>
            <p:nvPr/>
          </p:nvPicPr>
          <p:blipFill>
            <a:blip r:embed="rId7"/>
            <a:srcRect l="16826" t="46861" r="17400" b="17992"/>
            <a:stretch>
              <a:fillRect/>
            </a:stretch>
          </p:blipFill>
          <p:spPr bwMode="auto">
            <a:xfrm>
              <a:off x="533400" y="5943600"/>
              <a:ext cx="1382713" cy="601663"/>
            </a:xfrm>
            <a:prstGeom prst="rect">
              <a:avLst/>
            </a:prstGeom>
            <a:noFill/>
          </p:spPr>
        </p:pic>
        <p:sp>
          <p:nvSpPr>
            <p:cNvPr id="39" name="Rectangle 38"/>
            <p:cNvSpPr/>
            <p:nvPr/>
          </p:nvSpPr>
          <p:spPr>
            <a:xfrm>
              <a:off x="1143000" y="5943600"/>
              <a:ext cx="152400" cy="7620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ln>
                  <a:solidFill>
                    <a:schemeClr val="bg1"/>
                  </a:solidFill>
                </a:ln>
                <a:solidFill>
                  <a:schemeClr val="bg1"/>
                </a:solidFill>
              </a:endParaRPr>
            </a:p>
          </p:txBody>
        </p:sp>
      </p:grpSp>
      <p:grpSp>
        <p:nvGrpSpPr>
          <p:cNvPr id="65" name="Group 64"/>
          <p:cNvGrpSpPr/>
          <p:nvPr/>
        </p:nvGrpSpPr>
        <p:grpSpPr>
          <a:xfrm>
            <a:off x="6572250" y="171450"/>
            <a:ext cx="514350" cy="1371600"/>
            <a:chOff x="685800" y="2514600"/>
            <a:chExt cx="914400" cy="2057400"/>
          </a:xfrm>
        </p:grpSpPr>
        <p:sp>
          <p:nvSpPr>
            <p:cNvPr id="66" name="Oval 65"/>
            <p:cNvSpPr/>
            <p:nvPr/>
          </p:nvSpPr>
          <p:spPr>
            <a:xfrm>
              <a:off x="685800" y="4114800"/>
              <a:ext cx="914400" cy="457200"/>
            </a:xfrm>
            <a:prstGeom prst="ellips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67" name="Pentagon 66"/>
            <p:cNvSpPr/>
            <p:nvPr/>
          </p:nvSpPr>
          <p:spPr>
            <a:xfrm rot="16200000">
              <a:off x="495300" y="3581400"/>
              <a:ext cx="1257300" cy="266700"/>
            </a:xfrm>
            <a:prstGeom prst="homePlat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68" name="Pentagon 67"/>
            <p:cNvSpPr/>
            <p:nvPr/>
          </p:nvSpPr>
          <p:spPr>
            <a:xfrm rot="5400000">
              <a:off x="931385" y="2628900"/>
              <a:ext cx="381000" cy="152400"/>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69" name="Straight Connector 68"/>
            <p:cNvCxnSpPr/>
            <p:nvPr/>
          </p:nvCxnSpPr>
          <p:spPr>
            <a:xfrm rot="5400000" flipH="1" flipV="1">
              <a:off x="958343" y="3004057"/>
              <a:ext cx="304800" cy="1588"/>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2228850" y="1028700"/>
            <a:ext cx="514350" cy="1371600"/>
            <a:chOff x="685800" y="2514600"/>
            <a:chExt cx="914400" cy="2057400"/>
          </a:xfrm>
        </p:grpSpPr>
        <p:sp>
          <p:nvSpPr>
            <p:cNvPr id="73" name="Oval 72"/>
            <p:cNvSpPr/>
            <p:nvPr/>
          </p:nvSpPr>
          <p:spPr>
            <a:xfrm>
              <a:off x="685800" y="4114800"/>
              <a:ext cx="914400" cy="457200"/>
            </a:xfrm>
            <a:prstGeom prst="ellips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74" name="Pentagon 73"/>
            <p:cNvSpPr/>
            <p:nvPr/>
          </p:nvSpPr>
          <p:spPr>
            <a:xfrm rot="16200000">
              <a:off x="495300" y="3581400"/>
              <a:ext cx="1257300" cy="266700"/>
            </a:xfrm>
            <a:prstGeom prst="homePlat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75" name="Pentagon 74"/>
            <p:cNvSpPr/>
            <p:nvPr/>
          </p:nvSpPr>
          <p:spPr>
            <a:xfrm rot="5400000">
              <a:off x="931385" y="2628900"/>
              <a:ext cx="381000" cy="152400"/>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76" name="Straight Connector 75"/>
            <p:cNvCxnSpPr/>
            <p:nvPr/>
          </p:nvCxnSpPr>
          <p:spPr>
            <a:xfrm rot="5400000" flipH="1" flipV="1">
              <a:off x="958343" y="3004057"/>
              <a:ext cx="304800" cy="1588"/>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84" name="Freeform 83"/>
          <p:cNvSpPr/>
          <p:nvPr/>
        </p:nvSpPr>
        <p:spPr>
          <a:xfrm>
            <a:off x="1828800" y="1236644"/>
            <a:ext cx="627962" cy="1746173"/>
          </a:xfrm>
          <a:custGeom>
            <a:avLst/>
            <a:gdLst>
              <a:gd name="connsiteX0" fmla="*/ 837282 w 837282"/>
              <a:gd name="connsiteY0" fmla="*/ 124858 h 2328231"/>
              <a:gd name="connsiteX1" fmla="*/ 220338 w 837282"/>
              <a:gd name="connsiteY1" fmla="*/ 367229 h 2328231"/>
              <a:gd name="connsiteX2" fmla="*/ 0 w 837282"/>
              <a:gd name="connsiteY2" fmla="*/ 2328231 h 2328231"/>
            </a:gdLst>
            <a:ahLst/>
            <a:cxnLst>
              <a:cxn ang="0">
                <a:pos x="connsiteX0" y="connsiteY0"/>
              </a:cxn>
              <a:cxn ang="0">
                <a:pos x="connsiteX1" y="connsiteY1"/>
              </a:cxn>
              <a:cxn ang="0">
                <a:pos x="connsiteX2" y="connsiteY2"/>
              </a:cxn>
            </a:cxnLst>
            <a:rect l="l" t="t" r="r" b="b"/>
            <a:pathLst>
              <a:path w="837282" h="2328231">
                <a:moveTo>
                  <a:pt x="837282" y="124858"/>
                </a:moveTo>
                <a:cubicBezTo>
                  <a:pt x="598583" y="62429"/>
                  <a:pt x="359885" y="0"/>
                  <a:pt x="220338" y="367229"/>
                </a:cubicBezTo>
                <a:cubicBezTo>
                  <a:pt x="80791" y="734458"/>
                  <a:pt x="40395" y="1531344"/>
                  <a:pt x="0" y="2328231"/>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cxnSp>
        <p:nvCxnSpPr>
          <p:cNvPr id="87" name="Straight Connector 86"/>
          <p:cNvCxnSpPr/>
          <p:nvPr/>
        </p:nvCxnSpPr>
        <p:spPr>
          <a:xfrm flipV="1">
            <a:off x="3009936" y="2943225"/>
            <a:ext cx="876264" cy="85725"/>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4776501" y="2931176"/>
            <a:ext cx="514350" cy="17145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2" name="Flowchart: Merge 91"/>
          <p:cNvSpPr/>
          <p:nvPr/>
        </p:nvSpPr>
        <p:spPr>
          <a:xfrm>
            <a:off x="6057900" y="2628900"/>
            <a:ext cx="114300" cy="228600"/>
          </a:xfrm>
          <a:prstGeom prst="flowChartMerge">
            <a:avLst/>
          </a:prstGeom>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94" name="Straight Connector 93"/>
          <p:cNvCxnSpPr/>
          <p:nvPr/>
        </p:nvCxnSpPr>
        <p:spPr>
          <a:xfrm rot="16200000" flipH="1">
            <a:off x="6457826" y="808488"/>
            <a:ext cx="1403350" cy="669102"/>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8" name="Freeform 97"/>
          <p:cNvSpPr/>
          <p:nvPr/>
        </p:nvSpPr>
        <p:spPr>
          <a:xfrm>
            <a:off x="6406309" y="1795750"/>
            <a:ext cx="413132" cy="939188"/>
          </a:xfrm>
          <a:custGeom>
            <a:avLst/>
            <a:gdLst>
              <a:gd name="connsiteX0" fmla="*/ 550843 w 550843"/>
              <a:gd name="connsiteY0" fmla="*/ 150563 h 1252250"/>
              <a:gd name="connsiteX1" fmla="*/ 99151 w 550843"/>
              <a:gd name="connsiteY1" fmla="*/ 183614 h 1252250"/>
              <a:gd name="connsiteX2" fmla="*/ 0 w 550843"/>
              <a:gd name="connsiteY2" fmla="*/ 1252250 h 1252250"/>
            </a:gdLst>
            <a:ahLst/>
            <a:cxnLst>
              <a:cxn ang="0">
                <a:pos x="connsiteX0" y="connsiteY0"/>
              </a:cxn>
              <a:cxn ang="0">
                <a:pos x="connsiteX1" y="connsiteY1"/>
              </a:cxn>
              <a:cxn ang="0">
                <a:pos x="connsiteX2" y="connsiteY2"/>
              </a:cxn>
            </a:cxnLst>
            <a:rect l="l" t="t" r="r" b="b"/>
            <a:pathLst>
              <a:path w="550843" h="1252250">
                <a:moveTo>
                  <a:pt x="550843" y="150563"/>
                </a:moveTo>
                <a:cubicBezTo>
                  <a:pt x="370900" y="75281"/>
                  <a:pt x="190958" y="0"/>
                  <a:pt x="99151" y="183614"/>
                </a:cubicBezTo>
                <a:cubicBezTo>
                  <a:pt x="7344" y="367228"/>
                  <a:pt x="3672" y="809739"/>
                  <a:pt x="0" y="1252250"/>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103" name="Freeform 102"/>
          <p:cNvSpPr/>
          <p:nvPr/>
        </p:nvSpPr>
        <p:spPr>
          <a:xfrm>
            <a:off x="6381521" y="1883884"/>
            <a:ext cx="1571281" cy="1576790"/>
          </a:xfrm>
          <a:custGeom>
            <a:avLst/>
            <a:gdLst>
              <a:gd name="connsiteX0" fmla="*/ 1509311 w 2095041"/>
              <a:gd name="connsiteY0" fmla="*/ 0 h 2102386"/>
              <a:gd name="connsiteX1" fmla="*/ 1994053 w 2095041"/>
              <a:gd name="connsiteY1" fmla="*/ 793214 h 2102386"/>
              <a:gd name="connsiteX2" fmla="*/ 2027104 w 2095041"/>
              <a:gd name="connsiteY2" fmla="*/ 1410159 h 2102386"/>
              <a:gd name="connsiteX3" fmla="*/ 1586429 w 2095041"/>
              <a:gd name="connsiteY3" fmla="*/ 2016087 h 2102386"/>
              <a:gd name="connsiteX4" fmla="*/ 903383 w 2095041"/>
              <a:gd name="connsiteY4" fmla="*/ 1927952 h 2102386"/>
              <a:gd name="connsiteX5" fmla="*/ 0 w 2095041"/>
              <a:gd name="connsiteY5" fmla="*/ 1112703 h 210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041" h="2102386">
                <a:moveTo>
                  <a:pt x="1509311" y="0"/>
                </a:moveTo>
                <a:cubicBezTo>
                  <a:pt x="1708532" y="279094"/>
                  <a:pt x="1907754" y="558188"/>
                  <a:pt x="1994053" y="793214"/>
                </a:cubicBezTo>
                <a:cubicBezTo>
                  <a:pt x="2080352" y="1028241"/>
                  <a:pt x="2095041" y="1206347"/>
                  <a:pt x="2027104" y="1410159"/>
                </a:cubicBezTo>
                <a:cubicBezTo>
                  <a:pt x="1959167" y="1613971"/>
                  <a:pt x="1773716" y="1929788"/>
                  <a:pt x="1586429" y="2016087"/>
                </a:cubicBezTo>
                <a:cubicBezTo>
                  <a:pt x="1399142" y="2102386"/>
                  <a:pt x="1167788" y="2078516"/>
                  <a:pt x="903383" y="1927952"/>
                </a:cubicBezTo>
                <a:cubicBezTo>
                  <a:pt x="638978" y="1777388"/>
                  <a:pt x="319489" y="1445045"/>
                  <a:pt x="0" y="1112703"/>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106" name="Freeform 105"/>
          <p:cNvSpPr/>
          <p:nvPr/>
        </p:nvSpPr>
        <p:spPr>
          <a:xfrm>
            <a:off x="6345717" y="429658"/>
            <a:ext cx="473725" cy="1437701"/>
          </a:xfrm>
          <a:custGeom>
            <a:avLst/>
            <a:gdLst>
              <a:gd name="connsiteX0" fmla="*/ 620616 w 631633"/>
              <a:gd name="connsiteY0" fmla="*/ 0 h 1916935"/>
              <a:gd name="connsiteX1" fmla="*/ 69773 w 631633"/>
              <a:gd name="connsiteY1" fmla="*/ 1002535 h 1916935"/>
              <a:gd name="connsiteX2" fmla="*/ 201975 w 631633"/>
              <a:gd name="connsiteY2" fmla="*/ 1520328 h 1916935"/>
              <a:gd name="connsiteX3" fmla="*/ 631633 w 631633"/>
              <a:gd name="connsiteY3" fmla="*/ 1916935 h 1916935"/>
              <a:gd name="connsiteX4" fmla="*/ 631633 w 631633"/>
              <a:gd name="connsiteY4" fmla="*/ 1916935 h 191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633" h="1916935">
                <a:moveTo>
                  <a:pt x="620616" y="0"/>
                </a:moveTo>
                <a:cubicBezTo>
                  <a:pt x="380081" y="374573"/>
                  <a:pt x="139546" y="749147"/>
                  <a:pt x="69773" y="1002535"/>
                </a:cubicBezTo>
                <a:cubicBezTo>
                  <a:pt x="0" y="1255923"/>
                  <a:pt x="108332" y="1367928"/>
                  <a:pt x="201975" y="1520328"/>
                </a:cubicBezTo>
                <a:cubicBezTo>
                  <a:pt x="295618" y="1672728"/>
                  <a:pt x="631633" y="1916935"/>
                  <a:pt x="631633" y="1916935"/>
                </a:cubicBezTo>
                <a:lnTo>
                  <a:pt x="631633" y="1916935"/>
                </a:ln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109" name="TextBox 108"/>
          <p:cNvSpPr txBox="1"/>
          <p:nvPr/>
        </p:nvSpPr>
        <p:spPr>
          <a:xfrm>
            <a:off x="298920" y="3542434"/>
            <a:ext cx="8321636" cy="1200329"/>
          </a:xfrm>
          <a:prstGeom prst="rect">
            <a:avLst/>
          </a:prstGeom>
          <a:noFill/>
        </p:spPr>
        <p:txBody>
          <a:bodyPr wrap="square" rtlCol="0">
            <a:spAutoFit/>
          </a:bodyPr>
          <a:lstStyle/>
          <a:p>
            <a:pPr algn="just"/>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Đóng</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khoá</a:t>
            </a:r>
            <a:r>
              <a:rPr lang="en-US" sz="2400" dirty="0">
                <a:solidFill>
                  <a:srgbClr val="002060"/>
                </a:solidFill>
                <a:latin typeface="Times New Roman" pitchFamily="18" charset="0"/>
                <a:cs typeface="Times New Roman" pitchFamily="18" charset="0"/>
              </a:rPr>
              <a:t> K, </a:t>
            </a:r>
            <a:r>
              <a:rPr lang="en-US" sz="2400" dirty="0" err="1">
                <a:solidFill>
                  <a:srgbClr val="002060"/>
                </a:solidFill>
                <a:latin typeface="Times New Roman" pitchFamily="18" charset="0"/>
                <a:cs typeface="Times New Roman" pitchFamily="18" charset="0"/>
              </a:rPr>
              <a:t>kim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nam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châm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bị</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lệch</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khỏi</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phương</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Bắc</a:t>
            </a:r>
            <a:r>
              <a:rPr lang="en-US" sz="2400" dirty="0">
                <a:solidFill>
                  <a:srgbClr val="002060"/>
                </a:solidFill>
                <a:latin typeface="Times New Roman" pitchFamily="18" charset="0"/>
                <a:cs typeface="Times New Roman" pitchFamily="18" charset="0"/>
              </a:rPr>
              <a:t> - Nam </a:t>
            </a:r>
            <a:r>
              <a:rPr lang="en-US" sz="2400" dirty="0" err="1">
                <a:solidFill>
                  <a:srgbClr val="002060"/>
                </a:solidFill>
                <a:latin typeface="Times New Roman" pitchFamily="18" charset="0"/>
                <a:cs typeface="Times New Roman" pitchFamily="18" charset="0"/>
              </a:rPr>
              <a:t>địa</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lí</a:t>
            </a:r>
            <a:endParaRPr lang="en-US" sz="2400" dirty="0">
              <a:solidFill>
                <a:srgbClr val="002060"/>
              </a:solidFill>
              <a:latin typeface="Times New Roman" pitchFamily="18" charset="0"/>
              <a:cs typeface="Times New Roman" pitchFamily="18" charset="0"/>
            </a:endParaRPr>
          </a:p>
          <a:p>
            <a:pPr algn="just"/>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Mở</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khoá</a:t>
            </a:r>
            <a:r>
              <a:rPr lang="en-US" sz="2400" dirty="0">
                <a:solidFill>
                  <a:srgbClr val="002060"/>
                </a:solidFill>
                <a:latin typeface="Times New Roman" pitchFamily="18" charset="0"/>
                <a:cs typeface="Times New Roman" pitchFamily="18" charset="0"/>
              </a:rPr>
              <a:t> K, </a:t>
            </a:r>
            <a:r>
              <a:rPr lang="en-US" sz="2400" dirty="0" err="1">
                <a:solidFill>
                  <a:srgbClr val="002060"/>
                </a:solidFill>
                <a:latin typeface="Times New Roman" pitchFamily="18" charset="0"/>
                <a:cs typeface="Times New Roman" pitchFamily="18" charset="0"/>
              </a:rPr>
              <a:t>kim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nam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châm</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trở</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về</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vị</a:t>
            </a:r>
            <a:r>
              <a:rPr lang="en-US" sz="2400" dirty="0">
                <a:solidFill>
                  <a:srgbClr val="002060"/>
                </a:solidFill>
                <a:latin typeface="Times New Roman" pitchFamily="18" charset="0"/>
                <a:cs typeface="Times New Roman" pitchFamily="18" charset="0"/>
              </a:rPr>
              <a:t> </a:t>
            </a:r>
            <a:r>
              <a:rPr lang="en-US" sz="2400" dirty="0" err="1">
                <a:solidFill>
                  <a:srgbClr val="002060"/>
                </a:solidFill>
                <a:latin typeface="Times New Roman" pitchFamily="18" charset="0"/>
                <a:cs typeface="Times New Roman" pitchFamily="18" charset="0"/>
              </a:rPr>
              <a:t>trí</a:t>
            </a:r>
            <a:r>
              <a:rPr lang="en-US" sz="2400" dirty="0">
                <a:solidFill>
                  <a:srgbClr val="002060"/>
                </a:solidFill>
                <a:latin typeface="Times New Roman" pitchFamily="18" charset="0"/>
                <a:cs typeface="Times New Roman" pitchFamily="18" charset="0"/>
              </a:rPr>
              <a:t> ban </a:t>
            </a:r>
            <a:r>
              <a:rPr lang="en-US" sz="2400" dirty="0" err="1">
                <a:solidFill>
                  <a:srgbClr val="002060"/>
                </a:solidFill>
                <a:latin typeface="Times New Roman" pitchFamily="18" charset="0"/>
                <a:cs typeface="Times New Roman" pitchFamily="18" charset="0"/>
              </a:rPr>
              <a:t>đầu</a:t>
            </a:r>
            <a:r>
              <a:rPr lang="en-US" sz="2400" dirty="0">
                <a:solidFill>
                  <a:srgbClr val="002060"/>
                </a:solidFill>
                <a:latin typeface="Times New Roman" pitchFamily="18" charset="0"/>
                <a:cs typeface="Times New Roman" pitchFamily="18" charset="0"/>
              </a:rPr>
              <a:t>.</a:t>
            </a:r>
          </a:p>
        </p:txBody>
      </p:sp>
      <p:sp>
        <p:nvSpPr>
          <p:cNvPr id="111" name="Content Placeholder 2"/>
          <p:cNvSpPr txBox="1">
            <a:spLocks/>
          </p:cNvSpPr>
          <p:nvPr/>
        </p:nvSpPr>
        <p:spPr>
          <a:xfrm>
            <a:off x="1526162" y="112240"/>
            <a:ext cx="1943100" cy="377190"/>
          </a:xfrm>
          <a:prstGeom prst="rect">
            <a:avLst/>
          </a:prstGeom>
        </p:spPr>
        <p:txBody>
          <a:bodyPr vert="horz">
            <a:normAutofit/>
          </a:bodyPr>
          <a:lstStyle/>
          <a:p>
            <a:pPr marL="205740" indent="-205740" defTabSz="685800">
              <a:spcBef>
                <a:spcPct val="20000"/>
              </a:spcBef>
              <a:buClr>
                <a:schemeClr val="accent3"/>
              </a:buClr>
              <a:buSzPct val="95000"/>
              <a:defRPr/>
            </a:pPr>
            <a:r>
              <a:rPr lang="en-US" sz="1650" b="1" u="sng" kern="1200" dirty="0" err="1">
                <a:solidFill>
                  <a:srgbClr val="FF0000"/>
                </a:solidFill>
                <a:latin typeface="Arial" pitchFamily="34" charset="0"/>
                <a:cs typeface="Arial" pitchFamily="34" charset="0"/>
                <a:hlinkClick r:id="rId8">
                  <a:extLst>
                    <a:ext uri="{A12FA001-AC4F-418D-AE19-62706E023703}">
                      <ahyp:hlinkClr xmlns:ahyp="http://schemas.microsoft.com/office/drawing/2018/hyperlinkcolor" val="tx"/>
                    </a:ext>
                  </a:extLst>
                </a:hlinkClick>
              </a:rPr>
              <a:t>Thí</a:t>
            </a:r>
            <a:r>
              <a:rPr lang="en-US" sz="1650" b="1" u="sng" kern="1200" dirty="0">
                <a:solidFill>
                  <a:srgbClr val="FF0000"/>
                </a:solidFill>
                <a:latin typeface="Arial" pitchFamily="34" charset="0"/>
                <a:cs typeface="Arial" pitchFamily="34" charset="0"/>
                <a:hlinkClick r:id="rId8">
                  <a:extLst>
                    <a:ext uri="{A12FA001-AC4F-418D-AE19-62706E023703}">
                      <ahyp:hlinkClr xmlns:ahyp="http://schemas.microsoft.com/office/drawing/2018/hyperlinkcolor" val="tx"/>
                    </a:ext>
                  </a:extLst>
                </a:hlinkClick>
              </a:rPr>
              <a:t> </a:t>
            </a:r>
            <a:r>
              <a:rPr lang="en-US" sz="1650" b="1" u="sng" kern="1200" dirty="0" err="1">
                <a:solidFill>
                  <a:srgbClr val="FF0000"/>
                </a:solidFill>
                <a:latin typeface="Arial" pitchFamily="34" charset="0"/>
                <a:cs typeface="Arial" pitchFamily="34" charset="0"/>
                <a:hlinkClick r:id="rId8">
                  <a:extLst>
                    <a:ext uri="{A12FA001-AC4F-418D-AE19-62706E023703}">
                      <ahyp:hlinkClr xmlns:ahyp="http://schemas.microsoft.com/office/drawing/2018/hyperlinkcolor" val="tx"/>
                    </a:ext>
                  </a:extLst>
                </a:hlinkClick>
              </a:rPr>
              <a:t>nghiệm</a:t>
            </a:r>
            <a:r>
              <a:rPr lang="en-US" sz="1650" b="1" u="sng" kern="1200" dirty="0">
                <a:solidFill>
                  <a:srgbClr val="FF0000"/>
                </a:solidFill>
                <a:latin typeface="Arial" pitchFamily="34" charset="0"/>
                <a:cs typeface="Arial" pitchFamily="34" charset="0"/>
                <a:hlinkClick r:id="rId8">
                  <a:extLst>
                    <a:ext uri="{A12FA001-AC4F-418D-AE19-62706E023703}">
                      <ahyp:hlinkClr xmlns:ahyp="http://schemas.microsoft.com/office/drawing/2018/hyperlinkcolor" val="tx"/>
                    </a:ext>
                  </a:extLst>
                </a:hlinkClick>
              </a:rPr>
              <a:t>:</a:t>
            </a:r>
            <a:endParaRPr lang="en-US" sz="1650" b="1" u="sng" kern="1200" dirty="0">
              <a:solidFill>
                <a:srgbClr val="FF0000"/>
              </a:solidFill>
              <a:latin typeface="Arial" pitchFamily="34" charset="0"/>
              <a:cs typeface="Arial" pitchFamily="34" charset="0"/>
            </a:endParaRPr>
          </a:p>
        </p:txBody>
      </p:sp>
      <p:cxnSp>
        <p:nvCxnSpPr>
          <p:cNvPr id="113" name="Straight Connector 112"/>
          <p:cNvCxnSpPr/>
          <p:nvPr/>
        </p:nvCxnSpPr>
        <p:spPr>
          <a:xfrm flipV="1">
            <a:off x="3200400" y="889612"/>
            <a:ext cx="2571750" cy="457200"/>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sp>
        <p:nvSpPr>
          <p:cNvPr id="57" name="Slide Number Placeholder 56"/>
          <p:cNvSpPr>
            <a:spLocks noGrp="1"/>
          </p:cNvSpPr>
          <p:nvPr>
            <p:ph type="sldNum" sz="quarter" idx="12"/>
          </p:nvPr>
        </p:nvSpPr>
        <p:spPr/>
        <p:txBody>
          <a:bodyPr/>
          <a:lstStyle/>
          <a:p>
            <a:endParaRPr lang="en-US" dirty="0"/>
          </a:p>
        </p:txBody>
      </p:sp>
      <p:grpSp>
        <p:nvGrpSpPr>
          <p:cNvPr id="58" name="Google Shape;824;p40">
            <a:extLst>
              <a:ext uri="{FF2B5EF4-FFF2-40B4-BE49-F238E27FC236}">
                <a16:creationId xmlns:a16="http://schemas.microsoft.com/office/drawing/2014/main" id="{DF0C413B-DD3C-FE40-39EB-3F7A346084CC}"/>
              </a:ext>
            </a:extLst>
          </p:cNvPr>
          <p:cNvGrpSpPr/>
          <p:nvPr/>
        </p:nvGrpSpPr>
        <p:grpSpPr>
          <a:xfrm>
            <a:off x="-26420" y="207953"/>
            <a:ext cx="437075" cy="409525"/>
            <a:chOff x="2991025" y="3977000"/>
            <a:chExt cx="1097075" cy="1027925"/>
          </a:xfrm>
        </p:grpSpPr>
        <p:sp>
          <p:nvSpPr>
            <p:cNvPr id="59" name="Google Shape;825;p40">
              <a:extLst>
                <a:ext uri="{FF2B5EF4-FFF2-40B4-BE49-F238E27FC236}">
                  <a16:creationId xmlns:a16="http://schemas.microsoft.com/office/drawing/2014/main" id="{58B72D0D-5B05-6E22-E78F-18B754523B8A}"/>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6;p40">
              <a:extLst>
                <a:ext uri="{FF2B5EF4-FFF2-40B4-BE49-F238E27FC236}">
                  <a16:creationId xmlns:a16="http://schemas.microsoft.com/office/drawing/2014/main" id="{5BF0C857-74C3-68EC-7D93-3BF74AC7AC7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7;p40">
              <a:extLst>
                <a:ext uri="{FF2B5EF4-FFF2-40B4-BE49-F238E27FC236}">
                  <a16:creationId xmlns:a16="http://schemas.microsoft.com/office/drawing/2014/main" id="{E8EE3957-8281-2B91-84B1-5714D859392B}"/>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8;p40">
              <a:extLst>
                <a:ext uri="{FF2B5EF4-FFF2-40B4-BE49-F238E27FC236}">
                  <a16:creationId xmlns:a16="http://schemas.microsoft.com/office/drawing/2014/main" id="{8C8E4438-F11F-5871-158A-0B8F1576598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366;p45">
            <a:extLst>
              <a:ext uri="{FF2B5EF4-FFF2-40B4-BE49-F238E27FC236}">
                <a16:creationId xmlns:a16="http://schemas.microsoft.com/office/drawing/2014/main" id="{458CEEFE-4898-D3B3-3EAC-2459F3096EC4}"/>
              </a:ext>
            </a:extLst>
          </p:cNvPr>
          <p:cNvGrpSpPr/>
          <p:nvPr/>
        </p:nvGrpSpPr>
        <p:grpSpPr>
          <a:xfrm>
            <a:off x="8443148" y="4491693"/>
            <a:ext cx="695655" cy="651807"/>
            <a:chOff x="2991025" y="3977000"/>
            <a:chExt cx="1097075" cy="1027925"/>
          </a:xfrm>
        </p:grpSpPr>
        <p:sp>
          <p:nvSpPr>
            <p:cNvPr id="88" name="Google Shape;1367;p45">
              <a:extLst>
                <a:ext uri="{FF2B5EF4-FFF2-40B4-BE49-F238E27FC236}">
                  <a16:creationId xmlns:a16="http://schemas.microsoft.com/office/drawing/2014/main" id="{8B427688-4B7E-2DBD-E9C7-A2BA48A8344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68;p45">
              <a:extLst>
                <a:ext uri="{FF2B5EF4-FFF2-40B4-BE49-F238E27FC236}">
                  <a16:creationId xmlns:a16="http://schemas.microsoft.com/office/drawing/2014/main" id="{7FB7D7C9-0FFB-76D1-EA5C-678FC50F3A82}"/>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69;p45">
              <a:extLst>
                <a:ext uri="{FF2B5EF4-FFF2-40B4-BE49-F238E27FC236}">
                  <a16:creationId xmlns:a16="http://schemas.microsoft.com/office/drawing/2014/main" id="{87F317AB-258F-9AB4-B9DE-C3DE1ED9CB0F}"/>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70;p45">
              <a:extLst>
                <a:ext uri="{FF2B5EF4-FFF2-40B4-BE49-F238E27FC236}">
                  <a16:creationId xmlns:a16="http://schemas.microsoft.com/office/drawing/2014/main" id="{0B5DDAC8-A79E-1E17-1634-36684E2A9C8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1386;p45">
            <a:extLst>
              <a:ext uri="{FF2B5EF4-FFF2-40B4-BE49-F238E27FC236}">
                <a16:creationId xmlns:a16="http://schemas.microsoft.com/office/drawing/2014/main" id="{BE8CBD1F-A5E8-6D54-0580-FB269BFBB050}"/>
              </a:ext>
            </a:extLst>
          </p:cNvPr>
          <p:cNvGrpSpPr/>
          <p:nvPr/>
        </p:nvGrpSpPr>
        <p:grpSpPr>
          <a:xfrm>
            <a:off x="8559416" y="-62187"/>
            <a:ext cx="795700" cy="975275"/>
            <a:chOff x="5704900" y="2237375"/>
            <a:chExt cx="795700" cy="975275"/>
          </a:xfrm>
        </p:grpSpPr>
        <p:sp>
          <p:nvSpPr>
            <p:cNvPr id="96" name="Google Shape;1387;p45">
              <a:extLst>
                <a:ext uri="{FF2B5EF4-FFF2-40B4-BE49-F238E27FC236}">
                  <a16:creationId xmlns:a16="http://schemas.microsoft.com/office/drawing/2014/main" id="{1E2FA5BB-A984-5985-9FFD-D1879365A97A}"/>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88;p45">
              <a:extLst>
                <a:ext uri="{FF2B5EF4-FFF2-40B4-BE49-F238E27FC236}">
                  <a16:creationId xmlns:a16="http://schemas.microsoft.com/office/drawing/2014/main" id="{90F7D346-1A93-FCF0-6BE4-D0E97D39A908}"/>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89;p45">
              <a:extLst>
                <a:ext uri="{FF2B5EF4-FFF2-40B4-BE49-F238E27FC236}">
                  <a16:creationId xmlns:a16="http://schemas.microsoft.com/office/drawing/2014/main" id="{74C324CC-FF67-78F9-DDB7-6D399C076369}"/>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90;p45">
              <a:extLst>
                <a:ext uri="{FF2B5EF4-FFF2-40B4-BE49-F238E27FC236}">
                  <a16:creationId xmlns:a16="http://schemas.microsoft.com/office/drawing/2014/main" id="{B50213BA-B0A9-BA89-729D-D5DA7437424E}"/>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91;p45">
              <a:extLst>
                <a:ext uri="{FF2B5EF4-FFF2-40B4-BE49-F238E27FC236}">
                  <a16:creationId xmlns:a16="http://schemas.microsoft.com/office/drawing/2014/main" id="{AC72EA81-B9CB-8388-EE42-F037C7E6B0BF}"/>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92;p45">
              <a:extLst>
                <a:ext uri="{FF2B5EF4-FFF2-40B4-BE49-F238E27FC236}">
                  <a16:creationId xmlns:a16="http://schemas.microsoft.com/office/drawing/2014/main" id="{68A777EB-54C2-3520-318D-373D86D8E9A7}"/>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93;p45">
              <a:extLst>
                <a:ext uri="{FF2B5EF4-FFF2-40B4-BE49-F238E27FC236}">
                  <a16:creationId xmlns:a16="http://schemas.microsoft.com/office/drawing/2014/main" id="{C66AA84F-39B0-24B6-7E7F-55061FB53BEB}"/>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94;p45">
              <a:extLst>
                <a:ext uri="{FF2B5EF4-FFF2-40B4-BE49-F238E27FC236}">
                  <a16:creationId xmlns:a16="http://schemas.microsoft.com/office/drawing/2014/main" id="{15DA775C-5017-1C7F-F248-E52B4D4166D7}"/>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95;p45">
              <a:extLst>
                <a:ext uri="{FF2B5EF4-FFF2-40B4-BE49-F238E27FC236}">
                  <a16:creationId xmlns:a16="http://schemas.microsoft.com/office/drawing/2014/main" id="{18C81E19-C20B-550D-83A6-9F931BBCB955}"/>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96;p45">
              <a:extLst>
                <a:ext uri="{FF2B5EF4-FFF2-40B4-BE49-F238E27FC236}">
                  <a16:creationId xmlns:a16="http://schemas.microsoft.com/office/drawing/2014/main" id="{FE42C9BF-B40E-0124-B780-327ED0CFAD7A}"/>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397;p45">
              <a:extLst>
                <a:ext uri="{FF2B5EF4-FFF2-40B4-BE49-F238E27FC236}">
                  <a16:creationId xmlns:a16="http://schemas.microsoft.com/office/drawing/2014/main" id="{4C8BC8F8-C857-B471-A95E-72213723AE9F}"/>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398;p45">
              <a:extLst>
                <a:ext uri="{FF2B5EF4-FFF2-40B4-BE49-F238E27FC236}">
                  <a16:creationId xmlns:a16="http://schemas.microsoft.com/office/drawing/2014/main" id="{C476DFA2-CEBD-03A5-6285-812B6C7557B5}"/>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99;p45">
              <a:extLst>
                <a:ext uri="{FF2B5EF4-FFF2-40B4-BE49-F238E27FC236}">
                  <a16:creationId xmlns:a16="http://schemas.microsoft.com/office/drawing/2014/main" id="{4ACD8CD3-2843-D21B-71DA-55D7775843F5}"/>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00;p45">
              <a:extLst>
                <a:ext uri="{FF2B5EF4-FFF2-40B4-BE49-F238E27FC236}">
                  <a16:creationId xmlns:a16="http://schemas.microsoft.com/office/drawing/2014/main" id="{90BCBCB7-FABE-119F-1300-DB4983879872}"/>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01;p45">
              <a:extLst>
                <a:ext uri="{FF2B5EF4-FFF2-40B4-BE49-F238E27FC236}">
                  <a16:creationId xmlns:a16="http://schemas.microsoft.com/office/drawing/2014/main" id="{884FD865-B592-7E73-3504-91972BCF24FB}"/>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32553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xit" presetSubtype="16" fill="hold" nodeType="clickEffect">
                                  <p:stCondLst>
                                    <p:cond delay="0"/>
                                  </p:stCondLst>
                                  <p:childTnLst>
                                    <p:animEffect transition="out" filter="box(in)">
                                      <p:cBhvr>
                                        <p:cTn id="6" dur="500"/>
                                        <p:tgtEl>
                                          <p:spTgt spid="37"/>
                                        </p:tgtEl>
                                      </p:cBhvr>
                                    </p:animEffect>
                                    <p:set>
                                      <p:cBhvr>
                                        <p:cTn id="7" dur="1" fill="hold">
                                          <p:stCondLst>
                                            <p:cond delay="499"/>
                                          </p:stCondLst>
                                        </p:cTn>
                                        <p:tgtEl>
                                          <p:spTgt spid="37"/>
                                        </p:tgtEl>
                                        <p:attrNameLst>
                                          <p:attrName>style.visibility</p:attrName>
                                        </p:attrNameLst>
                                      </p:cBhvr>
                                      <p:to>
                                        <p:strVal val="hidden"/>
                                      </p:to>
                                    </p:set>
                                  </p:childTnLst>
                                </p:cTn>
                              </p:par>
                              <p:par>
                                <p:cTn id="8" presetID="4" presetClass="entr" presetSubtype="16" fill="hold"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box(in)">
                                      <p:cBhvr>
                                        <p:cTn id="10" dur="500"/>
                                        <p:tgtEl>
                                          <p:spTgt spid="38"/>
                                        </p:tgtEl>
                                      </p:cBhvr>
                                    </p:animEffect>
                                  </p:childTnLst>
                                </p:cTn>
                              </p:par>
                              <p:par>
                                <p:cTn id="11" presetID="7" presetClass="emph" presetSubtype="2" fill="hold" nodeType="withEffect">
                                  <p:stCondLst>
                                    <p:cond delay="0"/>
                                  </p:stCondLst>
                                  <p:childTnLst>
                                    <p:animClr clrSpc="rgb" dir="cw">
                                      <p:cBhvr>
                                        <p:cTn id="12" dur="500" fill="hold"/>
                                        <p:tgtEl>
                                          <p:spTgt spid="84"/>
                                        </p:tgtEl>
                                        <p:attrNameLst>
                                          <p:attrName>stroke.color</p:attrName>
                                        </p:attrNameLst>
                                      </p:cBhvr>
                                      <p:to>
                                        <a:srgbClr val="F94615"/>
                                      </p:to>
                                    </p:animClr>
                                    <p:set>
                                      <p:cBhvr>
                                        <p:cTn id="13" dur="500" fill="hold"/>
                                        <p:tgtEl>
                                          <p:spTgt spid="84"/>
                                        </p:tgtEl>
                                        <p:attrNameLst>
                                          <p:attrName>stroke.on</p:attrName>
                                        </p:attrNameLst>
                                      </p:cBhvr>
                                      <p:to>
                                        <p:strVal val="true"/>
                                      </p:to>
                                    </p:set>
                                  </p:childTnLst>
                                </p:cTn>
                              </p:par>
                              <p:par>
                                <p:cTn id="14" presetID="7" presetClass="emph" presetSubtype="2" fill="hold" nodeType="withEffect">
                                  <p:stCondLst>
                                    <p:cond delay="0"/>
                                  </p:stCondLst>
                                  <p:childTnLst>
                                    <p:animClr clrSpc="rgb" dir="cw">
                                      <p:cBhvr>
                                        <p:cTn id="15" dur="500" fill="hold"/>
                                        <p:tgtEl>
                                          <p:spTgt spid="18"/>
                                        </p:tgtEl>
                                        <p:attrNameLst>
                                          <p:attrName>stroke.color</p:attrName>
                                        </p:attrNameLst>
                                      </p:cBhvr>
                                      <p:to>
                                        <a:srgbClr val="F94615"/>
                                      </p:to>
                                    </p:animClr>
                                    <p:set>
                                      <p:cBhvr>
                                        <p:cTn id="16" dur="500" fill="hold"/>
                                        <p:tgtEl>
                                          <p:spTgt spid="18"/>
                                        </p:tgtEl>
                                        <p:attrNameLst>
                                          <p:attrName>stroke.on</p:attrName>
                                        </p:attrNameLst>
                                      </p:cBhvr>
                                      <p:to>
                                        <p:strVal val="true"/>
                                      </p:to>
                                    </p:set>
                                  </p:childTnLst>
                                </p:cTn>
                              </p:par>
                              <p:par>
                                <p:cTn id="17" presetID="7" presetClass="emph" presetSubtype="2" fill="hold" nodeType="withEffect">
                                  <p:stCondLst>
                                    <p:cond delay="0"/>
                                  </p:stCondLst>
                                  <p:childTnLst>
                                    <p:animClr clrSpc="rgb" dir="cw">
                                      <p:cBhvr>
                                        <p:cTn id="18" dur="500" fill="hold"/>
                                        <p:tgtEl>
                                          <p:spTgt spid="94"/>
                                        </p:tgtEl>
                                        <p:attrNameLst>
                                          <p:attrName>stroke.color</p:attrName>
                                        </p:attrNameLst>
                                      </p:cBhvr>
                                      <p:to>
                                        <a:srgbClr val="F94615"/>
                                      </p:to>
                                    </p:animClr>
                                    <p:set>
                                      <p:cBhvr>
                                        <p:cTn id="19" dur="500" fill="hold"/>
                                        <p:tgtEl>
                                          <p:spTgt spid="94"/>
                                        </p:tgtEl>
                                        <p:attrNameLst>
                                          <p:attrName>stroke.on</p:attrName>
                                        </p:attrNameLst>
                                      </p:cBhvr>
                                      <p:to>
                                        <p:strVal val="true"/>
                                      </p:to>
                                    </p:set>
                                  </p:childTnLst>
                                </p:cTn>
                              </p:par>
                              <p:par>
                                <p:cTn id="20" presetID="7" presetClass="emph" presetSubtype="2" fill="hold" nodeType="withEffect">
                                  <p:stCondLst>
                                    <p:cond delay="0"/>
                                  </p:stCondLst>
                                  <p:childTnLst>
                                    <p:animClr clrSpc="rgb" dir="cw">
                                      <p:cBhvr>
                                        <p:cTn id="21" dur="500" fill="hold"/>
                                        <p:tgtEl>
                                          <p:spTgt spid="98"/>
                                        </p:tgtEl>
                                        <p:attrNameLst>
                                          <p:attrName>stroke.color</p:attrName>
                                        </p:attrNameLst>
                                      </p:cBhvr>
                                      <p:to>
                                        <a:srgbClr val="F94615"/>
                                      </p:to>
                                    </p:animClr>
                                    <p:set>
                                      <p:cBhvr>
                                        <p:cTn id="22" dur="500" fill="hold"/>
                                        <p:tgtEl>
                                          <p:spTgt spid="98"/>
                                        </p:tgtEl>
                                        <p:attrNameLst>
                                          <p:attrName>stroke.on</p:attrName>
                                        </p:attrNameLst>
                                      </p:cBhvr>
                                      <p:to>
                                        <p:strVal val="true"/>
                                      </p:to>
                                    </p:set>
                                  </p:childTnLst>
                                </p:cTn>
                              </p:par>
                              <p:par>
                                <p:cTn id="23" presetID="7" presetClass="emph" presetSubtype="2" fill="hold" nodeType="withEffect">
                                  <p:stCondLst>
                                    <p:cond delay="0"/>
                                  </p:stCondLst>
                                  <p:childTnLst>
                                    <p:animClr clrSpc="rgb" dir="cw">
                                      <p:cBhvr>
                                        <p:cTn id="24" dur="500" fill="hold"/>
                                        <p:tgtEl>
                                          <p:spTgt spid="90"/>
                                        </p:tgtEl>
                                        <p:attrNameLst>
                                          <p:attrName>stroke.color</p:attrName>
                                        </p:attrNameLst>
                                      </p:cBhvr>
                                      <p:to>
                                        <a:srgbClr val="F94615"/>
                                      </p:to>
                                    </p:animClr>
                                    <p:set>
                                      <p:cBhvr>
                                        <p:cTn id="25" dur="500" fill="hold"/>
                                        <p:tgtEl>
                                          <p:spTgt spid="90"/>
                                        </p:tgtEl>
                                        <p:attrNameLst>
                                          <p:attrName>stroke.on</p:attrName>
                                        </p:attrNameLst>
                                      </p:cBhvr>
                                      <p:to>
                                        <p:strVal val="true"/>
                                      </p:to>
                                    </p:set>
                                  </p:childTnLst>
                                </p:cTn>
                              </p:par>
                              <p:par>
                                <p:cTn id="26" presetID="7" presetClass="emph" presetSubtype="2" fill="hold" nodeType="withEffect">
                                  <p:stCondLst>
                                    <p:cond delay="0"/>
                                  </p:stCondLst>
                                  <p:childTnLst>
                                    <p:animClr clrSpc="rgb" dir="cw">
                                      <p:cBhvr>
                                        <p:cTn id="27" dur="500" fill="hold"/>
                                        <p:tgtEl>
                                          <p:spTgt spid="87"/>
                                        </p:tgtEl>
                                        <p:attrNameLst>
                                          <p:attrName>stroke.color</p:attrName>
                                        </p:attrNameLst>
                                      </p:cBhvr>
                                      <p:to>
                                        <a:srgbClr val="F94615"/>
                                      </p:to>
                                    </p:animClr>
                                    <p:set>
                                      <p:cBhvr>
                                        <p:cTn id="28" dur="500" fill="hold"/>
                                        <p:tgtEl>
                                          <p:spTgt spid="87"/>
                                        </p:tgtEl>
                                        <p:attrNameLst>
                                          <p:attrName>stroke.on</p:attrName>
                                        </p:attrNameLst>
                                      </p:cBhvr>
                                      <p:to>
                                        <p:strVal val="true"/>
                                      </p:to>
                                    </p:set>
                                  </p:childTnLst>
                                </p:cTn>
                              </p:par>
                            </p:childTnLst>
                          </p:cTn>
                        </p:par>
                        <p:par>
                          <p:cTn id="29" fill="hold">
                            <p:stCondLst>
                              <p:cond delay="500"/>
                            </p:stCondLst>
                            <p:childTnLst>
                              <p:par>
                                <p:cTn id="30" presetID="8" presetClass="emph" presetSubtype="0" fill="hold" nodeType="afterEffect">
                                  <p:stCondLst>
                                    <p:cond delay="0"/>
                                  </p:stCondLst>
                                  <p:childTnLst>
                                    <p:animRot by="1200000">
                                      <p:cBhvr>
                                        <p:cTn id="31" dur="2000" fill="hold"/>
                                        <p:tgtEl>
                                          <p:spTgt spid="52"/>
                                        </p:tgtEl>
                                        <p:attrNameLst>
                                          <p:attrName>r</p:attrName>
                                        </p:attrNameLst>
                                      </p:cBhvr>
                                    </p:animRot>
                                  </p:childTnLst>
                                </p:cTn>
                              </p:par>
                              <p:par>
                                <p:cTn id="32" presetID="8" presetClass="emph" presetSubtype="0" fill="hold" nodeType="withEffect">
                                  <p:stCondLst>
                                    <p:cond delay="0"/>
                                  </p:stCondLst>
                                  <p:childTnLst>
                                    <p:animRot by="1200000">
                                      <p:cBhvr>
                                        <p:cTn id="33" dur="3000" fill="hold"/>
                                        <p:tgtEl>
                                          <p:spTgt spid="16"/>
                                        </p:tgtEl>
                                        <p:attrNameLst>
                                          <p:attrName>r</p:attrName>
                                        </p:attrNameLst>
                                      </p:cBhvr>
                                    </p:animRot>
                                  </p:childTnLst>
                                </p:cTn>
                              </p:par>
                            </p:childTnLst>
                          </p:cTn>
                        </p:par>
                        <p:par>
                          <p:cTn id="34" fill="hold">
                            <p:stCondLst>
                              <p:cond delay="3500"/>
                            </p:stCondLst>
                            <p:childTnLst>
                              <p:par>
                                <p:cTn id="35" presetID="5" presetClass="entr" presetSubtype="10" fill="hold" nodeType="afterEffect">
                                  <p:stCondLst>
                                    <p:cond delay="0"/>
                                  </p:stCondLst>
                                  <p:childTnLst>
                                    <p:set>
                                      <p:cBhvr>
                                        <p:cTn id="36" dur="1" fill="hold">
                                          <p:stCondLst>
                                            <p:cond delay="0"/>
                                          </p:stCondLst>
                                        </p:cTn>
                                        <p:tgtEl>
                                          <p:spTgt spid="109">
                                            <p:txEl>
                                              <p:pRg st="0" end="0"/>
                                            </p:txEl>
                                          </p:spTgt>
                                        </p:tgtEl>
                                        <p:attrNameLst>
                                          <p:attrName>style.visibility</p:attrName>
                                        </p:attrNameLst>
                                      </p:cBhvr>
                                      <p:to>
                                        <p:strVal val="visible"/>
                                      </p:to>
                                    </p:set>
                                    <p:animEffect transition="in" filter="checkerboard(across)">
                                      <p:cBhvr>
                                        <p:cTn id="37" dur="2000"/>
                                        <p:tgtEl>
                                          <p:spTgt spid="10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 presetClass="exit" presetSubtype="16" fill="hold" nodeType="clickEffect">
                                  <p:stCondLst>
                                    <p:cond delay="0"/>
                                  </p:stCondLst>
                                  <p:childTnLst>
                                    <p:animEffect transition="out" filter="box(in)">
                                      <p:cBhvr>
                                        <p:cTn id="41" dur="500"/>
                                        <p:tgtEl>
                                          <p:spTgt spid="38"/>
                                        </p:tgtEl>
                                      </p:cBhvr>
                                    </p:animEffect>
                                    <p:set>
                                      <p:cBhvr>
                                        <p:cTn id="42" dur="1" fill="hold">
                                          <p:stCondLst>
                                            <p:cond delay="499"/>
                                          </p:stCondLst>
                                        </p:cTn>
                                        <p:tgtEl>
                                          <p:spTgt spid="38"/>
                                        </p:tgtEl>
                                        <p:attrNameLst>
                                          <p:attrName>style.visibility</p:attrName>
                                        </p:attrNameLst>
                                      </p:cBhvr>
                                      <p:to>
                                        <p:strVal val="hidden"/>
                                      </p:to>
                                    </p:set>
                                  </p:childTnLst>
                                </p:cTn>
                              </p:par>
                              <p:par>
                                <p:cTn id="43" presetID="4" presetClass="entr" presetSubtype="16"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box(in)">
                                      <p:cBhvr>
                                        <p:cTn id="45" dur="500"/>
                                        <p:tgtEl>
                                          <p:spTgt spid="37"/>
                                        </p:tgtEl>
                                      </p:cBhvr>
                                    </p:animEffect>
                                  </p:childTnLst>
                                </p:cTn>
                              </p:par>
                              <p:par>
                                <p:cTn id="46" presetID="8" presetClass="emph" presetSubtype="0" fill="hold" nodeType="withEffect">
                                  <p:stCondLst>
                                    <p:cond delay="0"/>
                                  </p:stCondLst>
                                  <p:childTnLst>
                                    <p:animRot by="-1200000">
                                      <p:cBhvr>
                                        <p:cTn id="47" dur="2000" fill="hold"/>
                                        <p:tgtEl>
                                          <p:spTgt spid="52"/>
                                        </p:tgtEl>
                                        <p:attrNameLst>
                                          <p:attrName>r</p:attrName>
                                        </p:attrNameLst>
                                      </p:cBhvr>
                                    </p:animRot>
                                  </p:childTnLst>
                                </p:cTn>
                              </p:par>
                              <p:par>
                                <p:cTn id="48" presetID="8" presetClass="emph" presetSubtype="0" fill="hold" nodeType="withEffect">
                                  <p:stCondLst>
                                    <p:cond delay="0"/>
                                  </p:stCondLst>
                                  <p:childTnLst>
                                    <p:animRot by="-1200000">
                                      <p:cBhvr>
                                        <p:cTn id="49" dur="2000" fill="hold"/>
                                        <p:tgtEl>
                                          <p:spTgt spid="16"/>
                                        </p:tgtEl>
                                        <p:attrNameLst>
                                          <p:attrName>r</p:attrName>
                                        </p:attrNameLst>
                                      </p:cBhvr>
                                    </p:animRot>
                                  </p:childTnLst>
                                </p:cTn>
                              </p:par>
                              <p:par>
                                <p:cTn id="50" presetID="7" presetClass="emph" presetSubtype="2" autoRev="1" fill="hold" nodeType="withEffect">
                                  <p:stCondLst>
                                    <p:cond delay="0"/>
                                  </p:stCondLst>
                                  <p:childTnLst>
                                    <p:animClr clrSpc="rgb" dir="cw">
                                      <p:cBhvr>
                                        <p:cTn id="51" dur="500" fill="hold"/>
                                        <p:tgtEl>
                                          <p:spTgt spid="87"/>
                                        </p:tgtEl>
                                        <p:attrNameLst>
                                          <p:attrName>stroke.color</p:attrName>
                                        </p:attrNameLst>
                                      </p:cBhvr>
                                      <p:to>
                                        <a:srgbClr val="5094BE"/>
                                      </p:to>
                                    </p:animClr>
                                    <p:set>
                                      <p:cBhvr>
                                        <p:cTn id="52" dur="500" fill="hold"/>
                                        <p:tgtEl>
                                          <p:spTgt spid="87"/>
                                        </p:tgtEl>
                                        <p:attrNameLst>
                                          <p:attrName>stroke.on</p:attrName>
                                        </p:attrNameLst>
                                      </p:cBhvr>
                                      <p:to>
                                        <p:strVal val="true"/>
                                      </p:to>
                                    </p:set>
                                  </p:childTnLst>
                                </p:cTn>
                              </p:par>
                              <p:par>
                                <p:cTn id="53" presetID="7" presetClass="emph" presetSubtype="2" fill="hold" nodeType="withEffect">
                                  <p:stCondLst>
                                    <p:cond delay="0"/>
                                  </p:stCondLst>
                                  <p:childTnLst>
                                    <p:animClr clrSpc="rgb" dir="cw">
                                      <p:cBhvr>
                                        <p:cTn id="54" dur="500" fill="hold"/>
                                        <p:tgtEl>
                                          <p:spTgt spid="84"/>
                                        </p:tgtEl>
                                        <p:attrNameLst>
                                          <p:attrName>stroke.color</p:attrName>
                                        </p:attrNameLst>
                                      </p:cBhvr>
                                      <p:to>
                                        <a:srgbClr val="5094BE"/>
                                      </p:to>
                                    </p:animClr>
                                    <p:set>
                                      <p:cBhvr>
                                        <p:cTn id="55" dur="500" fill="hold"/>
                                        <p:tgtEl>
                                          <p:spTgt spid="84"/>
                                        </p:tgtEl>
                                        <p:attrNameLst>
                                          <p:attrName>stroke.on</p:attrName>
                                        </p:attrNameLst>
                                      </p:cBhvr>
                                      <p:to>
                                        <p:strVal val="true"/>
                                      </p:to>
                                    </p:set>
                                  </p:childTnLst>
                                </p:cTn>
                              </p:par>
                              <p:par>
                                <p:cTn id="56" presetID="7" presetClass="emph" presetSubtype="2" fill="hold" nodeType="withEffect">
                                  <p:stCondLst>
                                    <p:cond delay="0"/>
                                  </p:stCondLst>
                                  <p:childTnLst>
                                    <p:animClr clrSpc="rgb" dir="cw">
                                      <p:cBhvr>
                                        <p:cTn id="57" dur="500" fill="hold"/>
                                        <p:tgtEl>
                                          <p:spTgt spid="18"/>
                                        </p:tgtEl>
                                        <p:attrNameLst>
                                          <p:attrName>stroke.color</p:attrName>
                                        </p:attrNameLst>
                                      </p:cBhvr>
                                      <p:to>
                                        <a:srgbClr val="5094BE"/>
                                      </p:to>
                                    </p:animClr>
                                    <p:set>
                                      <p:cBhvr>
                                        <p:cTn id="58" dur="500" fill="hold"/>
                                        <p:tgtEl>
                                          <p:spTgt spid="18"/>
                                        </p:tgtEl>
                                        <p:attrNameLst>
                                          <p:attrName>stroke.on</p:attrName>
                                        </p:attrNameLst>
                                      </p:cBhvr>
                                      <p:to>
                                        <p:strVal val="true"/>
                                      </p:to>
                                    </p:set>
                                  </p:childTnLst>
                                </p:cTn>
                              </p:par>
                              <p:par>
                                <p:cTn id="59" presetID="7" presetClass="emph" presetSubtype="2" fill="hold" nodeType="withEffect">
                                  <p:stCondLst>
                                    <p:cond delay="0"/>
                                  </p:stCondLst>
                                  <p:childTnLst>
                                    <p:animClr clrSpc="rgb" dir="cw">
                                      <p:cBhvr>
                                        <p:cTn id="60" dur="500" fill="hold"/>
                                        <p:tgtEl>
                                          <p:spTgt spid="98"/>
                                        </p:tgtEl>
                                        <p:attrNameLst>
                                          <p:attrName>stroke.color</p:attrName>
                                        </p:attrNameLst>
                                      </p:cBhvr>
                                      <p:to>
                                        <a:srgbClr val="5094BE"/>
                                      </p:to>
                                    </p:animClr>
                                    <p:set>
                                      <p:cBhvr>
                                        <p:cTn id="61" dur="500" fill="hold"/>
                                        <p:tgtEl>
                                          <p:spTgt spid="98"/>
                                        </p:tgtEl>
                                        <p:attrNameLst>
                                          <p:attrName>stroke.on</p:attrName>
                                        </p:attrNameLst>
                                      </p:cBhvr>
                                      <p:to>
                                        <p:strVal val="true"/>
                                      </p:to>
                                    </p:set>
                                  </p:childTnLst>
                                </p:cTn>
                              </p:par>
                              <p:par>
                                <p:cTn id="62" presetID="7" presetClass="emph" presetSubtype="2" fill="hold" nodeType="withEffect">
                                  <p:stCondLst>
                                    <p:cond delay="0"/>
                                  </p:stCondLst>
                                  <p:childTnLst>
                                    <p:animClr clrSpc="rgb" dir="cw">
                                      <p:cBhvr>
                                        <p:cTn id="63" dur="500" fill="hold"/>
                                        <p:tgtEl>
                                          <p:spTgt spid="90"/>
                                        </p:tgtEl>
                                        <p:attrNameLst>
                                          <p:attrName>stroke.color</p:attrName>
                                        </p:attrNameLst>
                                      </p:cBhvr>
                                      <p:to>
                                        <a:srgbClr val="5094BE"/>
                                      </p:to>
                                    </p:animClr>
                                    <p:set>
                                      <p:cBhvr>
                                        <p:cTn id="64" dur="500" fill="hold"/>
                                        <p:tgtEl>
                                          <p:spTgt spid="90"/>
                                        </p:tgtEl>
                                        <p:attrNameLst>
                                          <p:attrName>stroke.on</p:attrName>
                                        </p:attrNameLst>
                                      </p:cBhvr>
                                      <p:to>
                                        <p:strVal val="true"/>
                                      </p:to>
                                    </p:set>
                                  </p:childTnLst>
                                </p:cTn>
                              </p:par>
                              <p:par>
                                <p:cTn id="65" presetID="7" presetClass="emph" presetSubtype="2" fill="hold" nodeType="withEffect">
                                  <p:stCondLst>
                                    <p:cond delay="0"/>
                                  </p:stCondLst>
                                  <p:childTnLst>
                                    <p:animClr clrSpc="rgb" dir="cw">
                                      <p:cBhvr>
                                        <p:cTn id="66" dur="500" fill="hold"/>
                                        <p:tgtEl>
                                          <p:spTgt spid="94"/>
                                        </p:tgtEl>
                                        <p:attrNameLst>
                                          <p:attrName>stroke.color</p:attrName>
                                        </p:attrNameLst>
                                      </p:cBhvr>
                                      <p:to>
                                        <a:srgbClr val="5094BE"/>
                                      </p:to>
                                    </p:animClr>
                                    <p:set>
                                      <p:cBhvr>
                                        <p:cTn id="67" dur="500" fill="hold"/>
                                        <p:tgtEl>
                                          <p:spTgt spid="94"/>
                                        </p:tgtEl>
                                        <p:attrNameLst>
                                          <p:attrName>stroke.on</p:attrName>
                                        </p:attrNameLst>
                                      </p:cBhvr>
                                      <p:to>
                                        <p:strVal val="true"/>
                                      </p:to>
                                    </p:set>
                                  </p:childTnLst>
                                </p:cTn>
                              </p:par>
                            </p:childTnLst>
                          </p:cTn>
                        </p:par>
                        <p:par>
                          <p:cTn id="68" fill="hold">
                            <p:stCondLst>
                              <p:cond delay="2000"/>
                            </p:stCondLst>
                            <p:childTnLst>
                              <p:par>
                                <p:cTn id="69" presetID="5" presetClass="entr" presetSubtype="10" fill="hold" nodeType="afterEffect">
                                  <p:stCondLst>
                                    <p:cond delay="0"/>
                                  </p:stCondLst>
                                  <p:childTnLst>
                                    <p:set>
                                      <p:cBhvr>
                                        <p:cTn id="70" dur="1" fill="hold">
                                          <p:stCondLst>
                                            <p:cond delay="0"/>
                                          </p:stCondLst>
                                        </p:cTn>
                                        <p:tgtEl>
                                          <p:spTgt spid="109">
                                            <p:txEl>
                                              <p:pRg st="1" end="1"/>
                                            </p:txEl>
                                          </p:spTgt>
                                        </p:tgtEl>
                                        <p:attrNameLst>
                                          <p:attrName>style.visibility</p:attrName>
                                        </p:attrNameLst>
                                      </p:cBhvr>
                                      <p:to>
                                        <p:strVal val="visible"/>
                                      </p:to>
                                    </p:set>
                                    <p:animEffect transition="in" filter="checkerboard(across)">
                                      <p:cBhvr>
                                        <p:cTn id="71" dur="2000"/>
                                        <p:tgtEl>
                                          <p:spTgt spid="10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p45"/>
          <p:cNvSpPr/>
          <p:nvPr/>
        </p:nvSpPr>
        <p:spPr>
          <a:xfrm>
            <a:off x="2445115" y="4376149"/>
            <a:ext cx="4311300" cy="388738"/>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vi-VN" sz="1800" b="1" i="1" dirty="0">
                <a:latin typeface="+mj-lt"/>
              </a:rPr>
              <a:t>Bảng 19.1. Quy ước kí hiệu trên la bàn </a:t>
            </a:r>
            <a:endParaRPr sz="1800" b="1" i="1" dirty="0">
              <a:latin typeface="+mj-lt"/>
            </a:endParaRPr>
          </a:p>
        </p:txBody>
      </p:sp>
      <p:grpSp>
        <p:nvGrpSpPr>
          <p:cNvPr id="1351" name="Google Shape;1351;p45"/>
          <p:cNvGrpSpPr/>
          <p:nvPr/>
        </p:nvGrpSpPr>
        <p:grpSpPr>
          <a:xfrm>
            <a:off x="8295568" y="3681963"/>
            <a:ext cx="437075" cy="409525"/>
            <a:chOff x="2991025" y="3977000"/>
            <a:chExt cx="1097075" cy="1027925"/>
          </a:xfrm>
        </p:grpSpPr>
        <p:sp>
          <p:nvSpPr>
            <p:cNvPr id="1352" name="Google Shape;135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53" name="Google Shape;135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54" name="Google Shape;135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55" name="Google Shape;135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grpSp>
        <p:nvGrpSpPr>
          <p:cNvPr id="1356" name="Google Shape;1356;p45"/>
          <p:cNvGrpSpPr/>
          <p:nvPr/>
        </p:nvGrpSpPr>
        <p:grpSpPr>
          <a:xfrm>
            <a:off x="396183" y="2571750"/>
            <a:ext cx="695655" cy="651807"/>
            <a:chOff x="2991025" y="3977000"/>
            <a:chExt cx="1097075" cy="1027925"/>
          </a:xfrm>
        </p:grpSpPr>
        <p:sp>
          <p:nvSpPr>
            <p:cNvPr id="1357" name="Google Shape;135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58" name="Google Shape;135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59" name="Google Shape;135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60" name="Google Shape;136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grpSp>
        <p:nvGrpSpPr>
          <p:cNvPr id="1366" name="Google Shape;1366;p45"/>
          <p:cNvGrpSpPr/>
          <p:nvPr/>
        </p:nvGrpSpPr>
        <p:grpSpPr>
          <a:xfrm>
            <a:off x="8090810" y="4547175"/>
            <a:ext cx="695655" cy="651807"/>
            <a:chOff x="2991025" y="3977000"/>
            <a:chExt cx="1097075" cy="1027925"/>
          </a:xfrm>
        </p:grpSpPr>
        <p:sp>
          <p:nvSpPr>
            <p:cNvPr id="1367" name="Google Shape;136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68" name="Google Shape;136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69" name="Google Shape;136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70" name="Google Shape;137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grpSp>
        <p:nvGrpSpPr>
          <p:cNvPr id="1376" name="Google Shape;1376;p45"/>
          <p:cNvGrpSpPr/>
          <p:nvPr/>
        </p:nvGrpSpPr>
        <p:grpSpPr>
          <a:xfrm>
            <a:off x="263157" y="3466807"/>
            <a:ext cx="437075" cy="409525"/>
            <a:chOff x="2991025" y="3977000"/>
            <a:chExt cx="1097075" cy="1027925"/>
          </a:xfrm>
        </p:grpSpPr>
        <p:sp>
          <p:nvSpPr>
            <p:cNvPr id="1377" name="Google Shape;1377;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78" name="Google Shape;1378;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79" name="Google Shape;1379;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0" name="Google Shape;1380;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grpSp>
        <p:nvGrpSpPr>
          <p:cNvPr id="1381" name="Google Shape;1381;p45"/>
          <p:cNvGrpSpPr/>
          <p:nvPr/>
        </p:nvGrpSpPr>
        <p:grpSpPr>
          <a:xfrm>
            <a:off x="575143" y="437747"/>
            <a:ext cx="437075" cy="409525"/>
            <a:chOff x="2991025" y="3977000"/>
            <a:chExt cx="1097075" cy="1027925"/>
          </a:xfrm>
        </p:grpSpPr>
        <p:sp>
          <p:nvSpPr>
            <p:cNvPr id="1382" name="Google Shape;1382;p45"/>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3" name="Google Shape;1383;p45"/>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4" name="Google Shape;1384;p45"/>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5" name="Google Shape;1385;p45"/>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grpSp>
        <p:nvGrpSpPr>
          <p:cNvPr id="1386" name="Google Shape;1386;p45"/>
          <p:cNvGrpSpPr/>
          <p:nvPr/>
        </p:nvGrpSpPr>
        <p:grpSpPr>
          <a:xfrm>
            <a:off x="7963744" y="316610"/>
            <a:ext cx="795700" cy="975275"/>
            <a:chOff x="5704900" y="2237375"/>
            <a:chExt cx="795700" cy="975275"/>
          </a:xfrm>
        </p:grpSpPr>
        <p:sp>
          <p:nvSpPr>
            <p:cNvPr id="1387" name="Google Shape;1387;p45"/>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8" name="Google Shape;1388;p45"/>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89" name="Google Shape;1389;p45"/>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0" name="Google Shape;1390;p45"/>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1" name="Google Shape;1391;p45"/>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2" name="Google Shape;1392;p45"/>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3" name="Google Shape;1393;p45"/>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4" name="Google Shape;1394;p45"/>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5" name="Google Shape;1395;p45"/>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6" name="Google Shape;1396;p45"/>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7" name="Google Shape;1397;p45"/>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8" name="Google Shape;1398;p45"/>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399" name="Google Shape;1399;p45"/>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400" name="Google Shape;1400;p45"/>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sp>
          <p:nvSpPr>
            <p:cNvPr id="1401" name="Google Shape;1401;p45"/>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latin typeface="+mj-lt"/>
              </a:endParaRPr>
            </a:p>
          </p:txBody>
        </p:sp>
      </p:grpSp>
      <p:pic>
        <p:nvPicPr>
          <p:cNvPr id="6" name="Picture 5">
            <a:extLst>
              <a:ext uri="{FF2B5EF4-FFF2-40B4-BE49-F238E27FC236}">
                <a16:creationId xmlns:a16="http://schemas.microsoft.com/office/drawing/2014/main" id="{F67D4262-33B9-4897-A29C-7544152193CB}"/>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336978" y="758385"/>
            <a:ext cx="6383925" cy="3267471"/>
          </a:xfrm>
          <a:prstGeom prst="rect">
            <a:avLst/>
          </a:prstGeom>
        </p:spPr>
      </p:pic>
      <p:pic>
        <p:nvPicPr>
          <p:cNvPr id="1026" name="Picture 2" descr="Hướng dẫn sử dụng la bàn phong thủy chính xác vượng tài vượng vận">
            <a:extLst>
              <a:ext uri="{FF2B5EF4-FFF2-40B4-BE49-F238E27FC236}">
                <a16:creationId xmlns:a16="http://schemas.microsoft.com/office/drawing/2014/main" id="{882E8312-AA54-4FA5-9A60-57C547D90A3D}"/>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6952" b="89840" l="3600" r="90000">
                        <a14:foregroundMark x1="3600" y1="6952" x2="3600" y2="6952"/>
                      </a14:backgroundRemoval>
                    </a14:imgEffect>
                  </a14:imgLayer>
                </a14:imgProps>
              </a:ext>
              <a:ext uri="{28A0092B-C50C-407E-A947-70E740481C1C}">
                <a14:useLocalDpi xmlns:a14="http://schemas.microsoft.com/office/drawing/2010/main" val="0"/>
              </a:ext>
            </a:extLst>
          </a:blip>
          <a:srcRect r="35000" b="15831"/>
          <a:stretch/>
        </p:blipFill>
        <p:spPr bwMode="auto">
          <a:xfrm>
            <a:off x="6590006" y="185656"/>
            <a:ext cx="2261794" cy="21907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6358529"/>
      </p:ext>
    </p:extLst>
  </p:cSld>
  <p:clrMapOvr>
    <a:masterClrMapping/>
  </p:clrMapOvr>
  <p:transition spd="slow">
    <p:wip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05"/>
        <p:cNvGrpSpPr/>
        <p:nvPr/>
      </p:nvGrpSpPr>
      <p:grpSpPr>
        <a:xfrm>
          <a:off x="0" y="0"/>
          <a:ext cx="0" cy="0"/>
          <a:chOff x="0" y="0"/>
          <a:chExt cx="0" cy="0"/>
        </a:xfrm>
      </p:grpSpPr>
      <p:sp>
        <p:nvSpPr>
          <p:cNvPr id="1406" name="Google Shape;1406;p46"/>
          <p:cNvSpPr txBox="1">
            <a:spLocks noGrp="1"/>
          </p:cNvSpPr>
          <p:nvPr>
            <p:ph type="title"/>
          </p:nvPr>
        </p:nvSpPr>
        <p:spPr>
          <a:xfrm>
            <a:off x="3687500" y="752350"/>
            <a:ext cx="4741500" cy="97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dirty="0">
                <a:latin typeface="+mj-lt"/>
              </a:rPr>
              <a:t>2. Sử dụng la bàn để xác định hướng địa lí </a:t>
            </a:r>
            <a:endParaRPr dirty="0">
              <a:latin typeface="+mj-lt"/>
            </a:endParaRPr>
          </a:p>
        </p:txBody>
      </p:sp>
      <p:grpSp>
        <p:nvGrpSpPr>
          <p:cNvPr id="1407" name="Google Shape;1407;p46"/>
          <p:cNvGrpSpPr/>
          <p:nvPr/>
        </p:nvGrpSpPr>
        <p:grpSpPr>
          <a:xfrm>
            <a:off x="7855339" y="3833542"/>
            <a:ext cx="437075" cy="409525"/>
            <a:chOff x="2991025" y="3977000"/>
            <a:chExt cx="1097075" cy="1027925"/>
          </a:xfrm>
        </p:grpSpPr>
        <p:sp>
          <p:nvSpPr>
            <p:cNvPr id="1408" name="Google Shape;1408;p4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46"/>
          <p:cNvGrpSpPr/>
          <p:nvPr/>
        </p:nvGrpSpPr>
        <p:grpSpPr>
          <a:xfrm>
            <a:off x="496551" y="1947404"/>
            <a:ext cx="437075" cy="409525"/>
            <a:chOff x="2991025" y="3977000"/>
            <a:chExt cx="1097075" cy="1027925"/>
          </a:xfrm>
        </p:grpSpPr>
        <p:sp>
          <p:nvSpPr>
            <p:cNvPr id="1413" name="Google Shape;1413;p4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46"/>
          <p:cNvGrpSpPr/>
          <p:nvPr/>
        </p:nvGrpSpPr>
        <p:grpSpPr>
          <a:xfrm>
            <a:off x="858931" y="1078236"/>
            <a:ext cx="695655" cy="651807"/>
            <a:chOff x="2991025" y="3977000"/>
            <a:chExt cx="1097075" cy="1027925"/>
          </a:xfrm>
        </p:grpSpPr>
        <p:sp>
          <p:nvSpPr>
            <p:cNvPr id="1418" name="Google Shape;1418;p4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46"/>
          <p:cNvGrpSpPr/>
          <p:nvPr/>
        </p:nvGrpSpPr>
        <p:grpSpPr>
          <a:xfrm>
            <a:off x="6786082" y="3591261"/>
            <a:ext cx="695655" cy="651807"/>
            <a:chOff x="2991025" y="3977000"/>
            <a:chExt cx="1097075" cy="1027925"/>
          </a:xfrm>
        </p:grpSpPr>
        <p:sp>
          <p:nvSpPr>
            <p:cNvPr id="1423" name="Google Shape;1423;p46"/>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6"/>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6"/>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6"/>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 name="Picture 2" descr="La bàn phong thủy được sử dụng trong xác định hướng nhà">
            <a:extLst>
              <a:ext uri="{FF2B5EF4-FFF2-40B4-BE49-F238E27FC236}">
                <a16:creationId xmlns:a16="http://schemas.microsoft.com/office/drawing/2014/main" id="{8A3E566E-4459-4655-8135-CEF1B3F405E9}"/>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77551" y="1843189"/>
            <a:ext cx="2404411" cy="23999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292217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grpSp>
        <p:nvGrpSpPr>
          <p:cNvPr id="1434" name="Google Shape;1434;p47"/>
          <p:cNvGrpSpPr/>
          <p:nvPr/>
        </p:nvGrpSpPr>
        <p:grpSpPr>
          <a:xfrm rot="4579264" flipH="1">
            <a:off x="3064679" y="3259082"/>
            <a:ext cx="461694" cy="565162"/>
            <a:chOff x="2371000" y="3583075"/>
            <a:chExt cx="397025" cy="486000"/>
          </a:xfrm>
        </p:grpSpPr>
        <p:sp>
          <p:nvSpPr>
            <p:cNvPr id="1435" name="Google Shape;1435;p47"/>
            <p:cNvSpPr/>
            <p:nvPr/>
          </p:nvSpPr>
          <p:spPr>
            <a:xfrm>
              <a:off x="2721300" y="4009000"/>
              <a:ext cx="46725" cy="60075"/>
            </a:xfrm>
            <a:custGeom>
              <a:avLst/>
              <a:gdLst/>
              <a:ahLst/>
              <a:cxnLst/>
              <a:rect l="l" t="t" r="r" b="b"/>
              <a:pathLst>
                <a:path w="1869" h="2403" fill="none" extrusionOk="0">
                  <a:moveTo>
                    <a:pt x="0" y="0"/>
                  </a:moveTo>
                  <a:lnTo>
                    <a:pt x="1869" y="1290"/>
                  </a:lnTo>
                  <a:lnTo>
                    <a:pt x="0" y="2402"/>
                  </a:ln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36" name="Google Shape;1436;p47"/>
            <p:cNvSpPr/>
            <p:nvPr/>
          </p:nvSpPr>
          <p:spPr>
            <a:xfrm>
              <a:off x="2371000" y="3583075"/>
              <a:ext cx="388125" cy="455975"/>
            </a:xfrm>
            <a:custGeom>
              <a:avLst/>
              <a:gdLst/>
              <a:ahLst/>
              <a:cxnLst/>
              <a:rect l="l" t="t" r="r" b="b"/>
              <a:pathLst>
                <a:path w="15525" h="18239" fill="none" extrusionOk="0">
                  <a:moveTo>
                    <a:pt x="535" y="1"/>
                  </a:moveTo>
                  <a:cubicBezTo>
                    <a:pt x="1" y="10142"/>
                    <a:pt x="4938" y="18060"/>
                    <a:pt x="15525" y="18238"/>
                  </a:cubicBez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437" name="Google Shape;1437;p47"/>
          <p:cNvSpPr/>
          <p:nvPr/>
        </p:nvSpPr>
        <p:spPr>
          <a:xfrm>
            <a:off x="3455035" y="546220"/>
            <a:ext cx="4249807" cy="935675"/>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vi-VN" sz="3200" b="1" dirty="0">
                <a:latin typeface="+mj-lt"/>
              </a:rPr>
              <a:t>Các bước tiến hành </a:t>
            </a:r>
            <a:endParaRPr sz="3200" b="1" dirty="0">
              <a:latin typeface="+mj-lt"/>
            </a:endParaRPr>
          </a:p>
        </p:txBody>
      </p:sp>
      <p:grpSp>
        <p:nvGrpSpPr>
          <p:cNvPr id="1439" name="Google Shape;1439;p47"/>
          <p:cNvGrpSpPr/>
          <p:nvPr/>
        </p:nvGrpSpPr>
        <p:grpSpPr>
          <a:xfrm>
            <a:off x="7034090" y="327122"/>
            <a:ext cx="652409" cy="593746"/>
            <a:chOff x="2991025" y="3977000"/>
            <a:chExt cx="1097075" cy="1027925"/>
          </a:xfrm>
        </p:grpSpPr>
        <p:sp>
          <p:nvSpPr>
            <p:cNvPr id="1440" name="Google Shape;144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1" name="Google Shape;144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2" name="Google Shape;144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3" name="Google Shape;144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4" name="Google Shape;1444;p47"/>
          <p:cNvGrpSpPr/>
          <p:nvPr/>
        </p:nvGrpSpPr>
        <p:grpSpPr>
          <a:xfrm>
            <a:off x="7966593" y="348962"/>
            <a:ext cx="695655" cy="651807"/>
            <a:chOff x="2991025" y="3977000"/>
            <a:chExt cx="1097075" cy="1027925"/>
          </a:xfrm>
        </p:grpSpPr>
        <p:sp>
          <p:nvSpPr>
            <p:cNvPr id="1445" name="Google Shape;144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6" name="Google Shape;144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7" name="Google Shape;144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8" name="Google Shape;144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9" name="Google Shape;1449;p47"/>
          <p:cNvGrpSpPr/>
          <p:nvPr/>
        </p:nvGrpSpPr>
        <p:grpSpPr>
          <a:xfrm>
            <a:off x="8043439" y="4196209"/>
            <a:ext cx="437075" cy="409525"/>
            <a:chOff x="2991025" y="3977000"/>
            <a:chExt cx="1097075" cy="1027925"/>
          </a:xfrm>
        </p:grpSpPr>
        <p:sp>
          <p:nvSpPr>
            <p:cNvPr id="1450" name="Google Shape;145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1" name="Google Shape;145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2" name="Google Shape;145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3" name="Google Shape;145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54" name="Google Shape;1454;p47"/>
          <p:cNvGrpSpPr/>
          <p:nvPr/>
        </p:nvGrpSpPr>
        <p:grpSpPr>
          <a:xfrm>
            <a:off x="6822364" y="4005443"/>
            <a:ext cx="695655" cy="651807"/>
            <a:chOff x="2991025" y="3977000"/>
            <a:chExt cx="1097075" cy="1027925"/>
          </a:xfrm>
        </p:grpSpPr>
        <p:sp>
          <p:nvSpPr>
            <p:cNvPr id="1455" name="Google Shape;145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6" name="Google Shape;145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7" name="Google Shape;145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8" name="Google Shape;145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59" name="Google Shape;1459;p47"/>
          <p:cNvGrpSpPr/>
          <p:nvPr/>
        </p:nvGrpSpPr>
        <p:grpSpPr>
          <a:xfrm>
            <a:off x="2272170" y="674866"/>
            <a:ext cx="437075" cy="409525"/>
            <a:chOff x="2991025" y="3977000"/>
            <a:chExt cx="1097075" cy="1027925"/>
          </a:xfrm>
        </p:grpSpPr>
        <p:sp>
          <p:nvSpPr>
            <p:cNvPr id="1460" name="Google Shape;146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1" name="Google Shape;146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2" name="Google Shape;146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3" name="Google Shape;146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64" name="Google Shape;1464;p47"/>
          <p:cNvGrpSpPr/>
          <p:nvPr/>
        </p:nvGrpSpPr>
        <p:grpSpPr>
          <a:xfrm>
            <a:off x="1196458" y="4343315"/>
            <a:ext cx="437075" cy="409525"/>
            <a:chOff x="2991025" y="3977000"/>
            <a:chExt cx="1097075" cy="1027925"/>
          </a:xfrm>
        </p:grpSpPr>
        <p:sp>
          <p:nvSpPr>
            <p:cNvPr id="1465" name="Google Shape;146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6" name="Google Shape;146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7" name="Google Shape;146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8" name="Google Shape;146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40" name="Picture 2" descr="La bàn phong thủy được sử dụng trong xác định hướng nhà">
            <a:extLst>
              <a:ext uri="{FF2B5EF4-FFF2-40B4-BE49-F238E27FC236}">
                <a16:creationId xmlns:a16="http://schemas.microsoft.com/office/drawing/2014/main" id="{EB40895D-3109-4E46-BE55-D71452EC68A8}"/>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8133" y="1627059"/>
            <a:ext cx="2404411" cy="2399967"/>
          </a:xfrm>
          <a:prstGeom prst="rect">
            <a:avLst/>
          </a:prstGeom>
          <a:noFill/>
          <a:extLst>
            <a:ext uri="{909E8E84-426E-40DD-AFC4-6F175D3DCCD1}">
              <a14:hiddenFill xmlns:a14="http://schemas.microsoft.com/office/drawing/2010/main">
                <a:solidFill>
                  <a:srgbClr val="FFFFFF"/>
                </a:solidFill>
              </a14:hiddenFill>
            </a:ext>
          </a:extLst>
        </p:spPr>
      </p:pic>
      <p:sp>
        <p:nvSpPr>
          <p:cNvPr id="46" name="TextBox 45">
            <a:extLst>
              <a:ext uri="{FF2B5EF4-FFF2-40B4-BE49-F238E27FC236}">
                <a16:creationId xmlns:a16="http://schemas.microsoft.com/office/drawing/2014/main" id="{4DA179A0-0EC2-4557-8052-4C28863E967D}"/>
              </a:ext>
            </a:extLst>
          </p:cNvPr>
          <p:cNvSpPr txBox="1"/>
          <p:nvPr/>
        </p:nvSpPr>
        <p:spPr>
          <a:xfrm>
            <a:off x="3467964" y="1746468"/>
            <a:ext cx="4956475" cy="980910"/>
          </a:xfrm>
          <a:prstGeom prst="rect">
            <a:avLst/>
          </a:prstGeom>
          <a:noFill/>
        </p:spPr>
        <p:txBody>
          <a:bodyPr wrap="square">
            <a:spAutoFit/>
          </a:bodyPr>
          <a:lstStyle/>
          <a:p>
            <a:pPr algn="just">
              <a:lnSpc>
                <a:spcPct val="107000"/>
              </a:lnSpc>
              <a:spcBef>
                <a:spcPts val="600"/>
              </a:spcBef>
              <a:spcAft>
                <a:spcPts val="600"/>
              </a:spcAft>
            </a:pPr>
            <a:r>
              <a:rPr lang="vi-VN" sz="2800" b="1" i="1" dirty="0">
                <a:solidFill>
                  <a:schemeClr val="accent3"/>
                </a:solidFill>
                <a:latin typeface="+mj-lt"/>
                <a:ea typeface="Calibri" panose="020F0502020204030204" pitchFamily="34" charset="0"/>
                <a:cs typeface="Times New Roman" panose="02020603050405020304" pitchFamily="18" charset="0"/>
              </a:rPr>
              <a:t>Bước 1: </a:t>
            </a:r>
            <a:r>
              <a:rPr lang="en-US" sz="2800" dirty="0">
                <a:solidFill>
                  <a:schemeClr val="accent6"/>
                </a:solidFill>
                <a:effectLst/>
                <a:latin typeface="+mj-lt"/>
                <a:ea typeface="Calibri" panose="020F0502020204030204" pitchFamily="34" charset="0"/>
                <a:cs typeface="Times New Roman" panose="02020603050405020304" pitchFamily="18" charset="0"/>
              </a:rPr>
              <a:t>Đặt la bàn cách </a:t>
            </a:r>
            <a:r>
              <a:rPr lang="en-US" sz="2800" dirty="0" err="1">
                <a:solidFill>
                  <a:schemeClr val="accent6"/>
                </a:solidFill>
                <a:effectLst/>
                <a:latin typeface="+mj-lt"/>
                <a:ea typeface="Calibri" panose="020F0502020204030204" pitchFamily="34" charset="0"/>
                <a:cs typeface="Times New Roman" panose="02020603050405020304" pitchFamily="18" charset="0"/>
              </a:rPr>
              <a:t>xa</a:t>
            </a:r>
            <a:r>
              <a:rPr lang="en-US" sz="2800" dirty="0">
                <a:solidFill>
                  <a:schemeClr val="accent6"/>
                </a:solidFill>
                <a:effectLst/>
                <a:latin typeface="+mj-lt"/>
                <a:ea typeface="Calibri" panose="020F0502020204030204" pitchFamily="34" charset="0"/>
                <a:cs typeface="Times New Roman" panose="02020603050405020304" pitchFamily="18" charset="0"/>
              </a:rPr>
              <a:t> </a:t>
            </a:r>
            <a:r>
              <a:rPr lang="en-US" sz="2800" dirty="0" err="1">
                <a:solidFill>
                  <a:schemeClr val="accent6"/>
                </a:solidFill>
                <a:effectLst/>
                <a:latin typeface="+mj-lt"/>
                <a:ea typeface="Calibri" panose="020F0502020204030204" pitchFamily="34" charset="0"/>
                <a:cs typeface="Times New Roman" panose="02020603050405020304" pitchFamily="18" charset="0"/>
              </a:rPr>
              <a:t>không</a:t>
            </a:r>
            <a:r>
              <a:rPr lang="en-US" sz="2800" dirty="0">
                <a:solidFill>
                  <a:schemeClr val="accent6"/>
                </a:solidFill>
                <a:effectLst/>
                <a:latin typeface="+mj-lt"/>
                <a:ea typeface="Calibri" panose="020F0502020204030204" pitchFamily="34" charset="0"/>
                <a:cs typeface="Times New Roman" panose="02020603050405020304" pitchFamily="18" charset="0"/>
              </a:rPr>
              <a:t> </a:t>
            </a:r>
            <a:r>
              <a:rPr lang="en-US" sz="2800" dirty="0" err="1">
                <a:solidFill>
                  <a:schemeClr val="accent6"/>
                </a:solidFill>
                <a:effectLst/>
                <a:latin typeface="+mj-lt"/>
                <a:ea typeface="Calibri" panose="020F0502020204030204" pitchFamily="34" charset="0"/>
                <a:cs typeface="Times New Roman" panose="02020603050405020304" pitchFamily="18" charset="0"/>
              </a:rPr>
              <a:t>gian</a:t>
            </a:r>
            <a:r>
              <a:rPr lang="en-US" sz="2800" dirty="0">
                <a:solidFill>
                  <a:schemeClr val="accent6"/>
                </a:solidFill>
                <a:effectLst/>
                <a:latin typeface="+mj-lt"/>
                <a:ea typeface="Calibri" panose="020F0502020204030204" pitchFamily="34" charset="0"/>
                <a:cs typeface="Times New Roman" panose="02020603050405020304" pitchFamily="18" charset="0"/>
              </a:rPr>
              <a:t> </a:t>
            </a:r>
            <a:r>
              <a:rPr lang="en-US" sz="2800" dirty="0" err="1">
                <a:solidFill>
                  <a:schemeClr val="accent6"/>
                </a:solidFill>
                <a:effectLst/>
                <a:latin typeface="+mj-lt"/>
                <a:ea typeface="Calibri" panose="020F0502020204030204" pitchFamily="34" charset="0"/>
                <a:cs typeface="Times New Roman" panose="02020603050405020304" pitchFamily="18" charset="0"/>
              </a:rPr>
              <a:t>có</a:t>
            </a:r>
            <a:r>
              <a:rPr lang="en-US" sz="2800" dirty="0">
                <a:solidFill>
                  <a:schemeClr val="accent6"/>
                </a:solidFill>
                <a:effectLst/>
                <a:latin typeface="+mj-lt"/>
                <a:ea typeface="Calibri" panose="020F0502020204030204" pitchFamily="34" charset="0"/>
                <a:cs typeface="Times New Roman" panose="02020603050405020304" pitchFamily="18" charset="0"/>
              </a:rPr>
              <a:t> </a:t>
            </a:r>
            <a:r>
              <a:rPr lang="en-US" sz="2800" dirty="0" err="1">
                <a:solidFill>
                  <a:schemeClr val="accent6"/>
                </a:solidFill>
                <a:effectLst/>
                <a:latin typeface="+mj-lt"/>
                <a:ea typeface="Calibri" panose="020F0502020204030204" pitchFamily="34" charset="0"/>
                <a:cs typeface="Times New Roman" panose="02020603050405020304" pitchFamily="18" charset="0"/>
              </a:rPr>
              <a:t>từ</a:t>
            </a:r>
            <a:r>
              <a:rPr lang="en-US" sz="2800" dirty="0">
                <a:solidFill>
                  <a:schemeClr val="accent6"/>
                </a:solidFill>
                <a:effectLst/>
                <a:latin typeface="+mj-lt"/>
                <a:ea typeface="Calibri" panose="020F0502020204030204" pitchFamily="34" charset="0"/>
                <a:cs typeface="Times New Roman" panose="02020603050405020304" pitchFamily="18" charset="0"/>
              </a:rPr>
              <a:t> </a:t>
            </a:r>
            <a:r>
              <a:rPr lang="en-US" sz="2800" dirty="0" err="1">
                <a:solidFill>
                  <a:schemeClr val="accent6"/>
                </a:solidFill>
                <a:effectLst/>
                <a:latin typeface="+mj-lt"/>
                <a:ea typeface="Calibri" panose="020F0502020204030204" pitchFamily="34" charset="0"/>
                <a:cs typeface="Times New Roman" panose="02020603050405020304" pitchFamily="18" charset="0"/>
              </a:rPr>
              <a:t>trường</a:t>
            </a:r>
            <a:endParaRPr lang="en-US" sz="2000" dirty="0">
              <a:solidFill>
                <a:schemeClr val="accent6"/>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002079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grpSp>
        <p:nvGrpSpPr>
          <p:cNvPr id="1434" name="Google Shape;1434;p47"/>
          <p:cNvGrpSpPr/>
          <p:nvPr/>
        </p:nvGrpSpPr>
        <p:grpSpPr>
          <a:xfrm rot="4579264" flipH="1">
            <a:off x="3064679" y="3259082"/>
            <a:ext cx="461694" cy="565162"/>
            <a:chOff x="2371000" y="3583075"/>
            <a:chExt cx="397025" cy="486000"/>
          </a:xfrm>
        </p:grpSpPr>
        <p:sp>
          <p:nvSpPr>
            <p:cNvPr id="1435" name="Google Shape;1435;p47"/>
            <p:cNvSpPr/>
            <p:nvPr/>
          </p:nvSpPr>
          <p:spPr>
            <a:xfrm>
              <a:off x="2721300" y="4009000"/>
              <a:ext cx="46725" cy="60075"/>
            </a:xfrm>
            <a:custGeom>
              <a:avLst/>
              <a:gdLst/>
              <a:ahLst/>
              <a:cxnLst/>
              <a:rect l="l" t="t" r="r" b="b"/>
              <a:pathLst>
                <a:path w="1869" h="2403" fill="none" extrusionOk="0">
                  <a:moveTo>
                    <a:pt x="0" y="0"/>
                  </a:moveTo>
                  <a:lnTo>
                    <a:pt x="1869" y="1290"/>
                  </a:lnTo>
                  <a:lnTo>
                    <a:pt x="0" y="2402"/>
                  </a:ln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36" name="Google Shape;1436;p47"/>
            <p:cNvSpPr/>
            <p:nvPr/>
          </p:nvSpPr>
          <p:spPr>
            <a:xfrm>
              <a:off x="2371000" y="3583075"/>
              <a:ext cx="388125" cy="455975"/>
            </a:xfrm>
            <a:custGeom>
              <a:avLst/>
              <a:gdLst/>
              <a:ahLst/>
              <a:cxnLst/>
              <a:rect l="l" t="t" r="r" b="b"/>
              <a:pathLst>
                <a:path w="15525" h="18239" fill="none" extrusionOk="0">
                  <a:moveTo>
                    <a:pt x="535" y="1"/>
                  </a:moveTo>
                  <a:cubicBezTo>
                    <a:pt x="1" y="10142"/>
                    <a:pt x="4938" y="18060"/>
                    <a:pt x="15525" y="18238"/>
                  </a:cubicBez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437" name="Google Shape;1437;p47"/>
          <p:cNvSpPr/>
          <p:nvPr/>
        </p:nvSpPr>
        <p:spPr>
          <a:xfrm>
            <a:off x="3455035" y="546220"/>
            <a:ext cx="4249807" cy="935675"/>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vi-VN" sz="3200" b="1" dirty="0">
                <a:latin typeface="+mj-lt"/>
              </a:rPr>
              <a:t>Các bước tiến hành </a:t>
            </a:r>
            <a:endParaRPr sz="3200" b="1" dirty="0">
              <a:latin typeface="+mj-lt"/>
            </a:endParaRPr>
          </a:p>
        </p:txBody>
      </p:sp>
      <p:grpSp>
        <p:nvGrpSpPr>
          <p:cNvPr id="1439" name="Google Shape;1439;p47"/>
          <p:cNvGrpSpPr/>
          <p:nvPr/>
        </p:nvGrpSpPr>
        <p:grpSpPr>
          <a:xfrm>
            <a:off x="7034090" y="327122"/>
            <a:ext cx="652409" cy="593746"/>
            <a:chOff x="2991025" y="3977000"/>
            <a:chExt cx="1097075" cy="1027925"/>
          </a:xfrm>
        </p:grpSpPr>
        <p:sp>
          <p:nvSpPr>
            <p:cNvPr id="1440" name="Google Shape;144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1" name="Google Shape;144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2" name="Google Shape;144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3" name="Google Shape;144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4" name="Google Shape;1444;p47"/>
          <p:cNvGrpSpPr/>
          <p:nvPr/>
        </p:nvGrpSpPr>
        <p:grpSpPr>
          <a:xfrm>
            <a:off x="7966593" y="348962"/>
            <a:ext cx="695655" cy="651807"/>
            <a:chOff x="2991025" y="3977000"/>
            <a:chExt cx="1097075" cy="1027925"/>
          </a:xfrm>
        </p:grpSpPr>
        <p:sp>
          <p:nvSpPr>
            <p:cNvPr id="1445" name="Google Shape;144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6" name="Google Shape;144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7" name="Google Shape;144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8" name="Google Shape;144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9" name="Google Shape;1449;p47"/>
          <p:cNvGrpSpPr/>
          <p:nvPr/>
        </p:nvGrpSpPr>
        <p:grpSpPr>
          <a:xfrm>
            <a:off x="343421" y="276911"/>
            <a:ext cx="437075" cy="409525"/>
            <a:chOff x="2991025" y="3977000"/>
            <a:chExt cx="1097075" cy="1027925"/>
          </a:xfrm>
        </p:grpSpPr>
        <p:sp>
          <p:nvSpPr>
            <p:cNvPr id="1450" name="Google Shape;145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1" name="Google Shape;145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2" name="Google Shape;145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3" name="Google Shape;145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59" name="Google Shape;1459;p47"/>
          <p:cNvGrpSpPr/>
          <p:nvPr/>
        </p:nvGrpSpPr>
        <p:grpSpPr>
          <a:xfrm>
            <a:off x="2272170" y="674866"/>
            <a:ext cx="437075" cy="409525"/>
            <a:chOff x="2991025" y="3977000"/>
            <a:chExt cx="1097075" cy="1027925"/>
          </a:xfrm>
        </p:grpSpPr>
        <p:sp>
          <p:nvSpPr>
            <p:cNvPr id="1460" name="Google Shape;146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1" name="Google Shape;146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2" name="Google Shape;146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3" name="Google Shape;146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64" name="Google Shape;1464;p47"/>
          <p:cNvGrpSpPr/>
          <p:nvPr/>
        </p:nvGrpSpPr>
        <p:grpSpPr>
          <a:xfrm>
            <a:off x="2682074" y="4463753"/>
            <a:ext cx="437075" cy="409525"/>
            <a:chOff x="2991025" y="3977000"/>
            <a:chExt cx="1097075" cy="1027925"/>
          </a:xfrm>
        </p:grpSpPr>
        <p:sp>
          <p:nvSpPr>
            <p:cNvPr id="1465" name="Google Shape;146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6" name="Google Shape;146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7" name="Google Shape;146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8" name="Google Shape;146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 name="TextBox 45">
            <a:extLst>
              <a:ext uri="{FF2B5EF4-FFF2-40B4-BE49-F238E27FC236}">
                <a16:creationId xmlns:a16="http://schemas.microsoft.com/office/drawing/2014/main" id="{4DA179A0-0EC2-4557-8052-4C28863E967D}"/>
              </a:ext>
            </a:extLst>
          </p:cNvPr>
          <p:cNvSpPr txBox="1"/>
          <p:nvPr/>
        </p:nvSpPr>
        <p:spPr>
          <a:xfrm>
            <a:off x="3427007" y="1525068"/>
            <a:ext cx="4956475" cy="2826928"/>
          </a:xfrm>
          <a:prstGeom prst="rect">
            <a:avLst/>
          </a:prstGeom>
          <a:noFill/>
        </p:spPr>
        <p:txBody>
          <a:bodyPr wrap="square">
            <a:spAutoFit/>
          </a:bodyPr>
          <a:lstStyle/>
          <a:p>
            <a:pPr algn="just">
              <a:lnSpc>
                <a:spcPct val="107000"/>
              </a:lnSpc>
              <a:spcBef>
                <a:spcPts val="600"/>
              </a:spcBef>
              <a:spcAft>
                <a:spcPts val="600"/>
              </a:spcAft>
            </a:pPr>
            <a:r>
              <a:rPr lang="vi-VN" sz="2800" b="1" i="1" dirty="0">
                <a:solidFill>
                  <a:schemeClr val="accent3"/>
                </a:solidFill>
                <a:latin typeface="+mj-lt"/>
                <a:ea typeface="Calibri" panose="020F0502020204030204" pitchFamily="34" charset="0"/>
                <a:cs typeface="Times New Roman" panose="02020603050405020304" pitchFamily="18" charset="0"/>
              </a:rPr>
              <a:t>Bước 2: </a:t>
            </a:r>
            <a:r>
              <a:rPr lang="vi-VN" sz="2800" dirty="0">
                <a:solidFill>
                  <a:schemeClr val="accent6"/>
                </a:solidFill>
                <a:effectLst/>
                <a:latin typeface="+mj-lt"/>
                <a:ea typeface="Calibri" panose="020F0502020204030204" pitchFamily="34" charset="0"/>
                <a:cs typeface="Times New Roman" panose="02020603050405020304" pitchFamily="18" charset="0"/>
              </a:rPr>
              <a:t>Giữ la bàn sao cho la bàn nằm ngang trước mặt. Sau đó xoay vỏ của la bàn sao cho đầu kim màu đỏ chỉ hướng bắc trùng với vạch ghi chữ N trên la bàn. </a:t>
            </a:r>
            <a:endParaRPr lang="en-US" sz="2000" dirty="0">
              <a:solidFill>
                <a:schemeClr val="accent6"/>
              </a:solidFill>
              <a:effectLst/>
              <a:latin typeface="+mj-lt"/>
              <a:ea typeface="Calibri" panose="020F0502020204030204" pitchFamily="34" charset="0"/>
              <a:cs typeface="Times New Roman" panose="02020603050405020304" pitchFamily="18" charset="0"/>
            </a:endParaRPr>
          </a:p>
        </p:txBody>
      </p:sp>
      <p:pic>
        <p:nvPicPr>
          <p:cNvPr id="2054" name="Picture 6" descr="thí nghiệm kim nam châm luôn chỉ hướng Bắc Nam - YouTube">
            <a:extLst>
              <a:ext uri="{FF2B5EF4-FFF2-40B4-BE49-F238E27FC236}">
                <a16:creationId xmlns:a16="http://schemas.microsoft.com/office/drawing/2014/main" id="{781177FF-F414-49D4-B5CC-CB45B8551BB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8398" t="5384" r="18651" b="21852"/>
          <a:stretch/>
        </p:blipFill>
        <p:spPr bwMode="auto">
          <a:xfrm>
            <a:off x="545619" y="1617370"/>
            <a:ext cx="2402564" cy="2289498"/>
          </a:xfrm>
          <a:prstGeom prst="round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721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grpSp>
        <p:nvGrpSpPr>
          <p:cNvPr id="1434" name="Google Shape;1434;p47"/>
          <p:cNvGrpSpPr/>
          <p:nvPr/>
        </p:nvGrpSpPr>
        <p:grpSpPr>
          <a:xfrm rot="4579264" flipH="1">
            <a:off x="3064679" y="3259082"/>
            <a:ext cx="461694" cy="565162"/>
            <a:chOff x="2371000" y="3583075"/>
            <a:chExt cx="397025" cy="486000"/>
          </a:xfrm>
        </p:grpSpPr>
        <p:sp>
          <p:nvSpPr>
            <p:cNvPr id="1435" name="Google Shape;1435;p47"/>
            <p:cNvSpPr/>
            <p:nvPr/>
          </p:nvSpPr>
          <p:spPr>
            <a:xfrm>
              <a:off x="2721300" y="4009000"/>
              <a:ext cx="46725" cy="60075"/>
            </a:xfrm>
            <a:custGeom>
              <a:avLst/>
              <a:gdLst/>
              <a:ahLst/>
              <a:cxnLst/>
              <a:rect l="l" t="t" r="r" b="b"/>
              <a:pathLst>
                <a:path w="1869" h="2403" fill="none" extrusionOk="0">
                  <a:moveTo>
                    <a:pt x="0" y="0"/>
                  </a:moveTo>
                  <a:lnTo>
                    <a:pt x="1869" y="1290"/>
                  </a:lnTo>
                  <a:lnTo>
                    <a:pt x="0" y="2402"/>
                  </a:ln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36" name="Google Shape;1436;p47"/>
            <p:cNvSpPr/>
            <p:nvPr/>
          </p:nvSpPr>
          <p:spPr>
            <a:xfrm>
              <a:off x="2371000" y="3583075"/>
              <a:ext cx="388125" cy="455975"/>
            </a:xfrm>
            <a:custGeom>
              <a:avLst/>
              <a:gdLst/>
              <a:ahLst/>
              <a:cxnLst/>
              <a:rect l="l" t="t" r="r" b="b"/>
              <a:pathLst>
                <a:path w="15525" h="18239" fill="none" extrusionOk="0">
                  <a:moveTo>
                    <a:pt x="535" y="1"/>
                  </a:moveTo>
                  <a:cubicBezTo>
                    <a:pt x="1" y="10142"/>
                    <a:pt x="4938" y="18060"/>
                    <a:pt x="15525" y="18238"/>
                  </a:cubicBezTo>
                </a:path>
              </a:pathLst>
            </a:custGeom>
            <a:noFill/>
            <a:ln w="14450" cap="flat" cmpd="sng">
              <a:solidFill>
                <a:srgbClr val="FFFFFF"/>
              </a:solidFill>
              <a:prstDash val="solid"/>
              <a:miter lim="4448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437" name="Google Shape;1437;p47"/>
          <p:cNvSpPr/>
          <p:nvPr/>
        </p:nvSpPr>
        <p:spPr>
          <a:xfrm>
            <a:off x="3455035" y="546220"/>
            <a:ext cx="4249807" cy="935675"/>
          </a:xfrm>
          <a:prstGeom prst="roundRect">
            <a:avLst>
              <a:gd name="adj" fmla="val 16667"/>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vi-VN" sz="3200" b="1" dirty="0">
                <a:latin typeface="+mj-lt"/>
              </a:rPr>
              <a:t>Các bước tiến hành </a:t>
            </a:r>
            <a:endParaRPr sz="3200" b="1" dirty="0">
              <a:latin typeface="+mj-lt"/>
            </a:endParaRPr>
          </a:p>
        </p:txBody>
      </p:sp>
      <p:grpSp>
        <p:nvGrpSpPr>
          <p:cNvPr id="1439" name="Google Shape;1439;p47"/>
          <p:cNvGrpSpPr/>
          <p:nvPr/>
        </p:nvGrpSpPr>
        <p:grpSpPr>
          <a:xfrm>
            <a:off x="7034090" y="327122"/>
            <a:ext cx="652409" cy="593746"/>
            <a:chOff x="2991025" y="3977000"/>
            <a:chExt cx="1097075" cy="1027925"/>
          </a:xfrm>
        </p:grpSpPr>
        <p:sp>
          <p:nvSpPr>
            <p:cNvPr id="1440" name="Google Shape;144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1" name="Google Shape;144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2" name="Google Shape;144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3" name="Google Shape;144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4" name="Google Shape;1444;p47"/>
          <p:cNvGrpSpPr/>
          <p:nvPr/>
        </p:nvGrpSpPr>
        <p:grpSpPr>
          <a:xfrm>
            <a:off x="7966593" y="348962"/>
            <a:ext cx="695655" cy="651807"/>
            <a:chOff x="2991025" y="3977000"/>
            <a:chExt cx="1097075" cy="1027925"/>
          </a:xfrm>
        </p:grpSpPr>
        <p:sp>
          <p:nvSpPr>
            <p:cNvPr id="1445" name="Google Shape;144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6" name="Google Shape;144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7" name="Google Shape;144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8" name="Google Shape;144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49" name="Google Shape;1449;p47"/>
          <p:cNvGrpSpPr/>
          <p:nvPr/>
        </p:nvGrpSpPr>
        <p:grpSpPr>
          <a:xfrm>
            <a:off x="343421" y="276911"/>
            <a:ext cx="437075" cy="409525"/>
            <a:chOff x="2991025" y="3977000"/>
            <a:chExt cx="1097075" cy="1027925"/>
          </a:xfrm>
        </p:grpSpPr>
        <p:sp>
          <p:nvSpPr>
            <p:cNvPr id="1450" name="Google Shape;145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1" name="Google Shape;145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2" name="Google Shape;145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3" name="Google Shape;145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59" name="Google Shape;1459;p47"/>
          <p:cNvGrpSpPr/>
          <p:nvPr/>
        </p:nvGrpSpPr>
        <p:grpSpPr>
          <a:xfrm>
            <a:off x="2272170" y="674866"/>
            <a:ext cx="437075" cy="409525"/>
            <a:chOff x="2991025" y="3977000"/>
            <a:chExt cx="1097075" cy="1027925"/>
          </a:xfrm>
        </p:grpSpPr>
        <p:sp>
          <p:nvSpPr>
            <p:cNvPr id="1460" name="Google Shape;1460;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1" name="Google Shape;1461;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2" name="Google Shape;1462;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3" name="Google Shape;1463;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64" name="Google Shape;1464;p47"/>
          <p:cNvGrpSpPr/>
          <p:nvPr/>
        </p:nvGrpSpPr>
        <p:grpSpPr>
          <a:xfrm>
            <a:off x="2682074" y="4463753"/>
            <a:ext cx="437075" cy="409525"/>
            <a:chOff x="2991025" y="3977000"/>
            <a:chExt cx="1097075" cy="1027925"/>
          </a:xfrm>
        </p:grpSpPr>
        <p:sp>
          <p:nvSpPr>
            <p:cNvPr id="1465" name="Google Shape;1465;p47"/>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6" name="Google Shape;1466;p47"/>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7" name="Google Shape;1467;p47"/>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8" name="Google Shape;1468;p47"/>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 name="TextBox 45">
            <a:extLst>
              <a:ext uri="{FF2B5EF4-FFF2-40B4-BE49-F238E27FC236}">
                <a16:creationId xmlns:a16="http://schemas.microsoft.com/office/drawing/2014/main" id="{4DA179A0-0EC2-4557-8052-4C28863E967D}"/>
              </a:ext>
            </a:extLst>
          </p:cNvPr>
          <p:cNvSpPr txBox="1"/>
          <p:nvPr/>
        </p:nvSpPr>
        <p:spPr>
          <a:xfrm>
            <a:off x="3441417" y="1787142"/>
            <a:ext cx="4956475" cy="521810"/>
          </a:xfrm>
          <a:prstGeom prst="rect">
            <a:avLst/>
          </a:prstGeom>
          <a:noFill/>
        </p:spPr>
        <p:txBody>
          <a:bodyPr wrap="square">
            <a:spAutoFit/>
          </a:bodyPr>
          <a:lstStyle/>
          <a:p>
            <a:pPr algn="just">
              <a:lnSpc>
                <a:spcPct val="107000"/>
              </a:lnSpc>
              <a:spcBef>
                <a:spcPts val="600"/>
              </a:spcBef>
              <a:spcAft>
                <a:spcPts val="600"/>
              </a:spcAft>
            </a:pPr>
            <a:r>
              <a:rPr lang="vi-VN" sz="2800" b="1" i="1" dirty="0">
                <a:solidFill>
                  <a:schemeClr val="accent3"/>
                </a:solidFill>
                <a:latin typeface="+mj-lt"/>
                <a:ea typeface="Calibri" panose="020F0502020204030204" pitchFamily="34" charset="0"/>
                <a:cs typeface="Times New Roman" panose="02020603050405020304" pitchFamily="18" charset="0"/>
              </a:rPr>
              <a:t>Bước 3: </a:t>
            </a:r>
            <a:r>
              <a:rPr lang="vi-VN" sz="2800" dirty="0">
                <a:solidFill>
                  <a:schemeClr val="accent6"/>
                </a:solidFill>
                <a:effectLst/>
                <a:latin typeface="+mj-lt"/>
                <a:ea typeface="Calibri" panose="020F0502020204030204" pitchFamily="34" charset="0"/>
                <a:cs typeface="Times New Roman" panose="02020603050405020304" pitchFamily="18" charset="0"/>
              </a:rPr>
              <a:t>Đọc </a:t>
            </a:r>
            <a:r>
              <a:rPr lang="en-US" sz="2800" dirty="0" err="1">
                <a:solidFill>
                  <a:schemeClr val="accent6"/>
                </a:solidFill>
                <a:effectLst/>
                <a:latin typeface="+mj-lt"/>
                <a:ea typeface="Calibri" panose="020F0502020204030204" pitchFamily="34" charset="0"/>
                <a:cs typeface="Times New Roman" panose="02020603050405020304" pitchFamily="18" charset="0"/>
              </a:rPr>
              <a:t>hướng</a:t>
            </a:r>
            <a:endParaRPr lang="en-US" sz="2000" dirty="0">
              <a:solidFill>
                <a:schemeClr val="accent6"/>
              </a:solidFill>
              <a:effectLst/>
              <a:latin typeface="+mj-lt"/>
              <a:ea typeface="Calibri" panose="020F0502020204030204" pitchFamily="34" charset="0"/>
              <a:cs typeface="Times New Roman" panose="02020603050405020304" pitchFamily="18" charset="0"/>
            </a:endParaRPr>
          </a:p>
        </p:txBody>
      </p:sp>
      <p:pic>
        <p:nvPicPr>
          <p:cNvPr id="2" name="Picture 1">
            <a:extLst>
              <a:ext uri="{FF2B5EF4-FFF2-40B4-BE49-F238E27FC236}">
                <a16:creationId xmlns:a16="http://schemas.microsoft.com/office/drawing/2014/main" id="{291BE384-904A-48D0-BE2D-E0935C3A72D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83780" y="1272314"/>
            <a:ext cx="2324585" cy="3141573"/>
          </a:xfrm>
          <a:prstGeom prst="roundRect">
            <a:avLst/>
          </a:prstGeom>
        </p:spPr>
      </p:pic>
    </p:spTree>
    <p:extLst>
      <p:ext uri="{BB962C8B-B14F-4D97-AF65-F5344CB8AC3E}">
        <p14:creationId xmlns:p14="http://schemas.microsoft.com/office/powerpoint/2010/main" val="1286767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3787;p70">
            <a:extLst>
              <a:ext uri="{FF2B5EF4-FFF2-40B4-BE49-F238E27FC236}">
                <a16:creationId xmlns:a16="http://schemas.microsoft.com/office/drawing/2014/main" id="{747165A3-D2F8-407F-81F0-4C3A3D4A4E8D}"/>
              </a:ext>
            </a:extLst>
          </p:cNvPr>
          <p:cNvGrpSpPr/>
          <p:nvPr/>
        </p:nvGrpSpPr>
        <p:grpSpPr>
          <a:xfrm>
            <a:off x="7344269" y="104628"/>
            <a:ext cx="1738814" cy="1326654"/>
            <a:chOff x="1058975" y="3346800"/>
            <a:chExt cx="2009725" cy="1533350"/>
          </a:xfrm>
        </p:grpSpPr>
        <p:sp>
          <p:nvSpPr>
            <p:cNvPr id="4" name="Google Shape;3788;p70">
              <a:extLst>
                <a:ext uri="{FF2B5EF4-FFF2-40B4-BE49-F238E27FC236}">
                  <a16:creationId xmlns:a16="http://schemas.microsoft.com/office/drawing/2014/main" id="{4CA90AD0-1E3D-46B3-AA32-C83690B5227A}"/>
                </a:ext>
              </a:extLst>
            </p:cNvPr>
            <p:cNvSpPr/>
            <p:nvPr/>
          </p:nvSpPr>
          <p:spPr>
            <a:xfrm>
              <a:off x="2712925" y="4764900"/>
              <a:ext cx="139075" cy="100975"/>
            </a:xfrm>
            <a:custGeom>
              <a:avLst/>
              <a:gdLst/>
              <a:ahLst/>
              <a:cxnLst/>
              <a:rect l="l" t="t" r="r" b="b"/>
              <a:pathLst>
                <a:path w="5563" h="4039" extrusionOk="0">
                  <a:moveTo>
                    <a:pt x="5563" y="1"/>
                  </a:moveTo>
                  <a:lnTo>
                    <a:pt x="1738" y="2214"/>
                  </a:lnTo>
                  <a:cubicBezTo>
                    <a:pt x="1690" y="2311"/>
                    <a:pt x="1631" y="2408"/>
                    <a:pt x="1573" y="2505"/>
                  </a:cubicBezTo>
                  <a:cubicBezTo>
                    <a:pt x="1476" y="2650"/>
                    <a:pt x="1379" y="2786"/>
                    <a:pt x="1263" y="2922"/>
                  </a:cubicBezTo>
                  <a:lnTo>
                    <a:pt x="1224" y="2990"/>
                  </a:lnTo>
                  <a:cubicBezTo>
                    <a:pt x="1117" y="3116"/>
                    <a:pt x="1010" y="3233"/>
                    <a:pt x="894" y="3349"/>
                  </a:cubicBezTo>
                  <a:cubicBezTo>
                    <a:pt x="874" y="3369"/>
                    <a:pt x="855" y="3388"/>
                    <a:pt x="836" y="3417"/>
                  </a:cubicBezTo>
                  <a:cubicBezTo>
                    <a:pt x="719" y="3524"/>
                    <a:pt x="593" y="3631"/>
                    <a:pt x="467" y="3728"/>
                  </a:cubicBezTo>
                  <a:lnTo>
                    <a:pt x="408" y="3767"/>
                  </a:lnTo>
                  <a:cubicBezTo>
                    <a:pt x="293" y="3855"/>
                    <a:pt x="162" y="3944"/>
                    <a:pt x="36" y="4018"/>
                  </a:cubicBezTo>
                  <a:lnTo>
                    <a:pt x="36" y="4018"/>
                  </a:lnTo>
                  <a:lnTo>
                    <a:pt x="3815" y="1825"/>
                  </a:lnTo>
                  <a:cubicBezTo>
                    <a:pt x="3961" y="1738"/>
                    <a:pt x="4097" y="1651"/>
                    <a:pt x="4223" y="1544"/>
                  </a:cubicBezTo>
                  <a:lnTo>
                    <a:pt x="4281" y="1505"/>
                  </a:lnTo>
                  <a:cubicBezTo>
                    <a:pt x="4407" y="1408"/>
                    <a:pt x="4534" y="1301"/>
                    <a:pt x="4640" y="1195"/>
                  </a:cubicBezTo>
                  <a:lnTo>
                    <a:pt x="4708" y="1136"/>
                  </a:lnTo>
                  <a:cubicBezTo>
                    <a:pt x="4825" y="1020"/>
                    <a:pt x="4932" y="903"/>
                    <a:pt x="5029" y="767"/>
                  </a:cubicBezTo>
                  <a:lnTo>
                    <a:pt x="5077" y="709"/>
                  </a:lnTo>
                  <a:cubicBezTo>
                    <a:pt x="5184" y="573"/>
                    <a:pt x="5291" y="428"/>
                    <a:pt x="5388" y="282"/>
                  </a:cubicBezTo>
                  <a:cubicBezTo>
                    <a:pt x="5446" y="185"/>
                    <a:pt x="5514" y="98"/>
                    <a:pt x="5563" y="1"/>
                  </a:cubicBezTo>
                  <a:close/>
                  <a:moveTo>
                    <a:pt x="36" y="4018"/>
                  </a:moveTo>
                  <a:lnTo>
                    <a:pt x="1" y="4038"/>
                  </a:lnTo>
                  <a:cubicBezTo>
                    <a:pt x="13" y="4032"/>
                    <a:pt x="24" y="4025"/>
                    <a:pt x="36" y="401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789;p70">
              <a:extLst>
                <a:ext uri="{FF2B5EF4-FFF2-40B4-BE49-F238E27FC236}">
                  <a16:creationId xmlns:a16="http://schemas.microsoft.com/office/drawing/2014/main" id="{E9E538C5-6663-4A1D-821F-CA277557C564}"/>
                </a:ext>
              </a:extLst>
            </p:cNvPr>
            <p:cNvSpPr/>
            <p:nvPr/>
          </p:nvSpPr>
          <p:spPr>
            <a:xfrm>
              <a:off x="2884250" y="4678750"/>
              <a:ext cx="124750" cy="191975"/>
            </a:xfrm>
            <a:custGeom>
              <a:avLst/>
              <a:gdLst/>
              <a:ahLst/>
              <a:cxnLst/>
              <a:rect l="l" t="t" r="r" b="b"/>
              <a:pathLst>
                <a:path w="4990" h="7679" extrusionOk="0">
                  <a:moveTo>
                    <a:pt x="3825" y="1"/>
                  </a:moveTo>
                  <a:lnTo>
                    <a:pt x="0" y="2214"/>
                  </a:lnTo>
                  <a:cubicBezTo>
                    <a:pt x="68" y="2301"/>
                    <a:pt x="127" y="2379"/>
                    <a:pt x="185" y="2457"/>
                  </a:cubicBezTo>
                  <a:lnTo>
                    <a:pt x="195" y="2476"/>
                  </a:lnTo>
                  <a:lnTo>
                    <a:pt x="224" y="2525"/>
                  </a:lnTo>
                  <a:cubicBezTo>
                    <a:pt x="272" y="2602"/>
                    <a:pt x="321" y="2670"/>
                    <a:pt x="369" y="2748"/>
                  </a:cubicBezTo>
                  <a:cubicBezTo>
                    <a:pt x="408" y="2825"/>
                    <a:pt x="466" y="2922"/>
                    <a:pt x="515" y="3010"/>
                  </a:cubicBezTo>
                  <a:lnTo>
                    <a:pt x="525" y="3039"/>
                  </a:lnTo>
                  <a:cubicBezTo>
                    <a:pt x="573" y="3126"/>
                    <a:pt x="612" y="3204"/>
                    <a:pt x="651" y="3291"/>
                  </a:cubicBezTo>
                  <a:lnTo>
                    <a:pt x="660" y="3311"/>
                  </a:lnTo>
                  <a:cubicBezTo>
                    <a:pt x="699" y="3398"/>
                    <a:pt x="738" y="3485"/>
                    <a:pt x="777" y="3573"/>
                  </a:cubicBezTo>
                  <a:lnTo>
                    <a:pt x="796" y="3602"/>
                  </a:lnTo>
                  <a:cubicBezTo>
                    <a:pt x="825" y="3689"/>
                    <a:pt x="855" y="3777"/>
                    <a:pt x="893" y="3864"/>
                  </a:cubicBezTo>
                  <a:lnTo>
                    <a:pt x="903" y="3903"/>
                  </a:lnTo>
                  <a:cubicBezTo>
                    <a:pt x="932" y="3980"/>
                    <a:pt x="961" y="4068"/>
                    <a:pt x="981" y="4155"/>
                  </a:cubicBezTo>
                  <a:cubicBezTo>
                    <a:pt x="981" y="4165"/>
                    <a:pt x="990" y="4184"/>
                    <a:pt x="1000" y="4194"/>
                  </a:cubicBezTo>
                  <a:cubicBezTo>
                    <a:pt x="1020" y="4281"/>
                    <a:pt x="1039" y="4369"/>
                    <a:pt x="1068" y="4446"/>
                  </a:cubicBezTo>
                  <a:cubicBezTo>
                    <a:pt x="1068" y="4466"/>
                    <a:pt x="1068" y="4476"/>
                    <a:pt x="1078" y="4485"/>
                  </a:cubicBezTo>
                  <a:cubicBezTo>
                    <a:pt x="1097" y="4573"/>
                    <a:pt x="1117" y="4660"/>
                    <a:pt x="1126" y="4747"/>
                  </a:cubicBezTo>
                  <a:lnTo>
                    <a:pt x="1126" y="4757"/>
                  </a:lnTo>
                  <a:cubicBezTo>
                    <a:pt x="1146" y="4844"/>
                    <a:pt x="1165" y="4932"/>
                    <a:pt x="1175" y="5019"/>
                  </a:cubicBezTo>
                  <a:lnTo>
                    <a:pt x="1175" y="5048"/>
                  </a:lnTo>
                  <a:cubicBezTo>
                    <a:pt x="1185" y="5126"/>
                    <a:pt x="1194" y="5213"/>
                    <a:pt x="1194" y="5291"/>
                  </a:cubicBezTo>
                  <a:lnTo>
                    <a:pt x="1194" y="5330"/>
                  </a:lnTo>
                  <a:cubicBezTo>
                    <a:pt x="1194" y="5407"/>
                    <a:pt x="1204" y="5485"/>
                    <a:pt x="1204" y="5563"/>
                  </a:cubicBezTo>
                  <a:lnTo>
                    <a:pt x="1204" y="5611"/>
                  </a:lnTo>
                  <a:lnTo>
                    <a:pt x="1204" y="5834"/>
                  </a:lnTo>
                  <a:lnTo>
                    <a:pt x="1204" y="5873"/>
                  </a:lnTo>
                  <a:cubicBezTo>
                    <a:pt x="1204" y="5941"/>
                    <a:pt x="1194" y="6019"/>
                    <a:pt x="1185" y="6096"/>
                  </a:cubicBezTo>
                  <a:lnTo>
                    <a:pt x="1185" y="6116"/>
                  </a:lnTo>
                  <a:cubicBezTo>
                    <a:pt x="1175" y="6184"/>
                    <a:pt x="1165" y="6242"/>
                    <a:pt x="1155" y="6310"/>
                  </a:cubicBezTo>
                  <a:lnTo>
                    <a:pt x="1146" y="6349"/>
                  </a:lnTo>
                  <a:cubicBezTo>
                    <a:pt x="1126" y="6417"/>
                    <a:pt x="1107" y="6485"/>
                    <a:pt x="1088" y="6553"/>
                  </a:cubicBezTo>
                  <a:cubicBezTo>
                    <a:pt x="1049" y="6669"/>
                    <a:pt x="1010" y="6786"/>
                    <a:pt x="952" y="6892"/>
                  </a:cubicBezTo>
                  <a:cubicBezTo>
                    <a:pt x="942" y="6921"/>
                    <a:pt x="923" y="6941"/>
                    <a:pt x="913" y="6960"/>
                  </a:cubicBezTo>
                  <a:cubicBezTo>
                    <a:pt x="874" y="7048"/>
                    <a:pt x="816" y="7125"/>
                    <a:pt x="767" y="7193"/>
                  </a:cubicBezTo>
                  <a:cubicBezTo>
                    <a:pt x="758" y="7213"/>
                    <a:pt x="748" y="7222"/>
                    <a:pt x="738" y="7242"/>
                  </a:cubicBezTo>
                  <a:cubicBezTo>
                    <a:pt x="670" y="7319"/>
                    <a:pt x="602" y="7397"/>
                    <a:pt x="525" y="7465"/>
                  </a:cubicBezTo>
                  <a:lnTo>
                    <a:pt x="476" y="7504"/>
                  </a:lnTo>
                  <a:cubicBezTo>
                    <a:pt x="412" y="7560"/>
                    <a:pt x="348" y="7609"/>
                    <a:pt x="279" y="7652"/>
                  </a:cubicBezTo>
                  <a:lnTo>
                    <a:pt x="279" y="7652"/>
                  </a:lnTo>
                  <a:lnTo>
                    <a:pt x="4009" y="5466"/>
                  </a:lnTo>
                  <a:cubicBezTo>
                    <a:pt x="4087" y="5407"/>
                    <a:pt x="4174" y="5349"/>
                    <a:pt x="4252" y="5281"/>
                  </a:cubicBezTo>
                  <a:lnTo>
                    <a:pt x="4300" y="5242"/>
                  </a:lnTo>
                  <a:cubicBezTo>
                    <a:pt x="4378" y="5174"/>
                    <a:pt x="4446" y="5097"/>
                    <a:pt x="4504" y="5019"/>
                  </a:cubicBezTo>
                  <a:lnTo>
                    <a:pt x="4533" y="4980"/>
                  </a:lnTo>
                  <a:cubicBezTo>
                    <a:pt x="4562" y="4941"/>
                    <a:pt x="4592" y="4903"/>
                    <a:pt x="4621" y="4854"/>
                  </a:cubicBezTo>
                  <a:cubicBezTo>
                    <a:pt x="4650" y="4806"/>
                    <a:pt x="4669" y="4776"/>
                    <a:pt x="4689" y="4738"/>
                  </a:cubicBezTo>
                  <a:cubicBezTo>
                    <a:pt x="4708" y="4689"/>
                    <a:pt x="4718" y="4689"/>
                    <a:pt x="4727" y="4670"/>
                  </a:cubicBezTo>
                  <a:cubicBezTo>
                    <a:pt x="4737" y="4641"/>
                    <a:pt x="4737" y="4641"/>
                    <a:pt x="4747" y="4631"/>
                  </a:cubicBezTo>
                  <a:cubicBezTo>
                    <a:pt x="4776" y="4573"/>
                    <a:pt x="4795" y="4505"/>
                    <a:pt x="4824" y="4446"/>
                  </a:cubicBezTo>
                  <a:cubicBezTo>
                    <a:pt x="4834" y="4408"/>
                    <a:pt x="4854" y="4369"/>
                    <a:pt x="4863" y="4330"/>
                  </a:cubicBezTo>
                  <a:lnTo>
                    <a:pt x="4873" y="4281"/>
                  </a:lnTo>
                  <a:cubicBezTo>
                    <a:pt x="4892" y="4233"/>
                    <a:pt x="4902" y="4184"/>
                    <a:pt x="4912" y="4136"/>
                  </a:cubicBezTo>
                  <a:lnTo>
                    <a:pt x="4912" y="4116"/>
                  </a:lnTo>
                  <a:lnTo>
                    <a:pt x="4922" y="4078"/>
                  </a:lnTo>
                  <a:cubicBezTo>
                    <a:pt x="4922" y="4048"/>
                    <a:pt x="4931" y="4029"/>
                    <a:pt x="4941" y="4000"/>
                  </a:cubicBezTo>
                  <a:cubicBezTo>
                    <a:pt x="4941" y="3971"/>
                    <a:pt x="4951" y="3922"/>
                    <a:pt x="4951" y="3883"/>
                  </a:cubicBezTo>
                  <a:cubicBezTo>
                    <a:pt x="4951" y="3874"/>
                    <a:pt x="4951" y="3864"/>
                    <a:pt x="4951" y="3864"/>
                  </a:cubicBezTo>
                  <a:lnTo>
                    <a:pt x="4951" y="3854"/>
                  </a:lnTo>
                  <a:cubicBezTo>
                    <a:pt x="4960" y="3806"/>
                    <a:pt x="4970" y="3757"/>
                    <a:pt x="4970" y="3709"/>
                  </a:cubicBezTo>
                  <a:lnTo>
                    <a:pt x="4970" y="3641"/>
                  </a:lnTo>
                  <a:lnTo>
                    <a:pt x="4970" y="3602"/>
                  </a:lnTo>
                  <a:cubicBezTo>
                    <a:pt x="4970" y="3592"/>
                    <a:pt x="4989" y="3592"/>
                    <a:pt x="4989" y="3583"/>
                  </a:cubicBezTo>
                  <a:lnTo>
                    <a:pt x="4989" y="3447"/>
                  </a:lnTo>
                  <a:lnTo>
                    <a:pt x="4989" y="3388"/>
                  </a:lnTo>
                  <a:lnTo>
                    <a:pt x="4989" y="3350"/>
                  </a:lnTo>
                  <a:lnTo>
                    <a:pt x="4989" y="3291"/>
                  </a:lnTo>
                  <a:lnTo>
                    <a:pt x="4989" y="3146"/>
                  </a:lnTo>
                  <a:cubicBezTo>
                    <a:pt x="4989" y="3136"/>
                    <a:pt x="4989" y="3126"/>
                    <a:pt x="4989" y="3117"/>
                  </a:cubicBezTo>
                  <a:lnTo>
                    <a:pt x="4989" y="3078"/>
                  </a:lnTo>
                  <a:lnTo>
                    <a:pt x="4989" y="3000"/>
                  </a:lnTo>
                  <a:cubicBezTo>
                    <a:pt x="4989" y="2942"/>
                    <a:pt x="4980" y="2893"/>
                    <a:pt x="4970" y="2845"/>
                  </a:cubicBezTo>
                  <a:lnTo>
                    <a:pt x="4970" y="2825"/>
                  </a:lnTo>
                  <a:lnTo>
                    <a:pt x="4970" y="2806"/>
                  </a:lnTo>
                  <a:cubicBezTo>
                    <a:pt x="4970" y="2767"/>
                    <a:pt x="4960" y="2728"/>
                    <a:pt x="4960" y="2680"/>
                  </a:cubicBezTo>
                  <a:cubicBezTo>
                    <a:pt x="4951" y="2641"/>
                    <a:pt x="4941" y="2592"/>
                    <a:pt x="4931" y="2544"/>
                  </a:cubicBezTo>
                  <a:lnTo>
                    <a:pt x="4931" y="2534"/>
                  </a:lnTo>
                  <a:cubicBezTo>
                    <a:pt x="4922" y="2476"/>
                    <a:pt x="4912" y="2418"/>
                    <a:pt x="4902" y="2369"/>
                  </a:cubicBezTo>
                  <a:cubicBezTo>
                    <a:pt x="4892" y="2340"/>
                    <a:pt x="4883" y="2301"/>
                    <a:pt x="4873" y="2272"/>
                  </a:cubicBezTo>
                  <a:cubicBezTo>
                    <a:pt x="4873" y="2262"/>
                    <a:pt x="4873" y="2243"/>
                    <a:pt x="4863" y="2233"/>
                  </a:cubicBezTo>
                  <a:cubicBezTo>
                    <a:pt x="4873" y="2224"/>
                    <a:pt x="4873" y="2214"/>
                    <a:pt x="4863" y="2204"/>
                  </a:cubicBezTo>
                  <a:cubicBezTo>
                    <a:pt x="4854" y="2156"/>
                    <a:pt x="4844" y="2097"/>
                    <a:pt x="4824" y="2049"/>
                  </a:cubicBezTo>
                  <a:cubicBezTo>
                    <a:pt x="4824" y="2030"/>
                    <a:pt x="4815" y="2000"/>
                    <a:pt x="4805" y="1981"/>
                  </a:cubicBezTo>
                  <a:cubicBezTo>
                    <a:pt x="4805" y="1952"/>
                    <a:pt x="4795" y="1952"/>
                    <a:pt x="4795" y="1942"/>
                  </a:cubicBezTo>
                  <a:cubicBezTo>
                    <a:pt x="4786" y="1923"/>
                    <a:pt x="4786" y="1903"/>
                    <a:pt x="4776" y="1894"/>
                  </a:cubicBezTo>
                  <a:cubicBezTo>
                    <a:pt x="4766" y="1845"/>
                    <a:pt x="4747" y="1787"/>
                    <a:pt x="4727" y="1738"/>
                  </a:cubicBezTo>
                  <a:cubicBezTo>
                    <a:pt x="4727" y="1719"/>
                    <a:pt x="4718" y="1699"/>
                    <a:pt x="4708" y="1680"/>
                  </a:cubicBezTo>
                  <a:lnTo>
                    <a:pt x="4698" y="1651"/>
                  </a:lnTo>
                  <a:lnTo>
                    <a:pt x="4679" y="1593"/>
                  </a:lnTo>
                  <a:cubicBezTo>
                    <a:pt x="4669" y="1544"/>
                    <a:pt x="4650" y="1505"/>
                    <a:pt x="4630" y="1457"/>
                  </a:cubicBezTo>
                  <a:lnTo>
                    <a:pt x="4601" y="1389"/>
                  </a:lnTo>
                  <a:lnTo>
                    <a:pt x="4592" y="1360"/>
                  </a:lnTo>
                  <a:lnTo>
                    <a:pt x="4572" y="1321"/>
                  </a:lnTo>
                  <a:lnTo>
                    <a:pt x="4524" y="1195"/>
                  </a:lnTo>
                  <a:lnTo>
                    <a:pt x="4475" y="1098"/>
                  </a:lnTo>
                  <a:cubicBezTo>
                    <a:pt x="4475" y="1088"/>
                    <a:pt x="4475" y="1088"/>
                    <a:pt x="4465" y="1078"/>
                  </a:cubicBezTo>
                  <a:lnTo>
                    <a:pt x="4456" y="1059"/>
                  </a:lnTo>
                  <a:cubicBezTo>
                    <a:pt x="4436" y="1020"/>
                    <a:pt x="4417" y="972"/>
                    <a:pt x="4397" y="923"/>
                  </a:cubicBezTo>
                  <a:cubicBezTo>
                    <a:pt x="4378" y="894"/>
                    <a:pt x="4359" y="855"/>
                    <a:pt x="4339" y="816"/>
                  </a:cubicBezTo>
                  <a:lnTo>
                    <a:pt x="4329" y="797"/>
                  </a:lnTo>
                  <a:lnTo>
                    <a:pt x="4310" y="768"/>
                  </a:lnTo>
                  <a:cubicBezTo>
                    <a:pt x="4271" y="690"/>
                    <a:pt x="4232" y="622"/>
                    <a:pt x="4184" y="544"/>
                  </a:cubicBezTo>
                  <a:lnTo>
                    <a:pt x="4184" y="535"/>
                  </a:lnTo>
                  <a:cubicBezTo>
                    <a:pt x="4135" y="457"/>
                    <a:pt x="4087" y="389"/>
                    <a:pt x="4038" y="311"/>
                  </a:cubicBezTo>
                  <a:cubicBezTo>
                    <a:pt x="4029" y="292"/>
                    <a:pt x="4019" y="273"/>
                    <a:pt x="4009" y="263"/>
                  </a:cubicBezTo>
                  <a:cubicBezTo>
                    <a:pt x="4009" y="253"/>
                    <a:pt x="3999" y="253"/>
                    <a:pt x="3999" y="244"/>
                  </a:cubicBezTo>
                  <a:cubicBezTo>
                    <a:pt x="3961" y="185"/>
                    <a:pt x="3912" y="117"/>
                    <a:pt x="3864" y="59"/>
                  </a:cubicBezTo>
                  <a:lnTo>
                    <a:pt x="3825" y="1"/>
                  </a:lnTo>
                  <a:close/>
                  <a:moveTo>
                    <a:pt x="279" y="7652"/>
                  </a:moveTo>
                  <a:lnTo>
                    <a:pt x="233" y="7679"/>
                  </a:lnTo>
                  <a:cubicBezTo>
                    <a:pt x="249" y="7670"/>
                    <a:pt x="264" y="7661"/>
                    <a:pt x="279" y="7652"/>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790;p70">
              <a:extLst>
                <a:ext uri="{FF2B5EF4-FFF2-40B4-BE49-F238E27FC236}">
                  <a16:creationId xmlns:a16="http://schemas.microsoft.com/office/drawing/2014/main" id="{AD8222FA-60AE-4855-A83D-EB68DB62566F}"/>
                </a:ext>
              </a:extLst>
            </p:cNvPr>
            <p:cNvSpPr/>
            <p:nvPr/>
          </p:nvSpPr>
          <p:spPr>
            <a:xfrm>
              <a:off x="2763650" y="4375425"/>
              <a:ext cx="305050" cy="344600"/>
            </a:xfrm>
            <a:custGeom>
              <a:avLst/>
              <a:gdLst/>
              <a:ahLst/>
              <a:cxnLst/>
              <a:rect l="l" t="t" r="r" b="b"/>
              <a:pathLst>
                <a:path w="12202" h="13784" extrusionOk="0">
                  <a:moveTo>
                    <a:pt x="4232" y="1"/>
                  </a:moveTo>
                  <a:cubicBezTo>
                    <a:pt x="4096" y="1"/>
                    <a:pt x="3961" y="1"/>
                    <a:pt x="3825" y="20"/>
                  </a:cubicBezTo>
                  <a:lnTo>
                    <a:pt x="0" y="2233"/>
                  </a:lnTo>
                  <a:cubicBezTo>
                    <a:pt x="110" y="2227"/>
                    <a:pt x="215" y="2220"/>
                    <a:pt x="319" y="2220"/>
                  </a:cubicBezTo>
                  <a:cubicBezTo>
                    <a:pt x="362" y="2220"/>
                    <a:pt x="404" y="2221"/>
                    <a:pt x="447" y="2224"/>
                  </a:cubicBezTo>
                  <a:lnTo>
                    <a:pt x="573" y="2224"/>
                  </a:lnTo>
                  <a:cubicBezTo>
                    <a:pt x="680" y="2224"/>
                    <a:pt x="796" y="2233"/>
                    <a:pt x="903" y="2243"/>
                  </a:cubicBezTo>
                  <a:lnTo>
                    <a:pt x="1039" y="2253"/>
                  </a:lnTo>
                  <a:cubicBezTo>
                    <a:pt x="1165" y="2263"/>
                    <a:pt x="1291" y="2282"/>
                    <a:pt x="1418" y="2311"/>
                  </a:cubicBezTo>
                  <a:lnTo>
                    <a:pt x="1495" y="2321"/>
                  </a:lnTo>
                  <a:cubicBezTo>
                    <a:pt x="1641" y="2350"/>
                    <a:pt x="1796" y="2379"/>
                    <a:pt x="1951" y="2428"/>
                  </a:cubicBezTo>
                  <a:cubicBezTo>
                    <a:pt x="1980" y="2437"/>
                    <a:pt x="2019" y="2447"/>
                    <a:pt x="2058" y="2457"/>
                  </a:cubicBezTo>
                  <a:cubicBezTo>
                    <a:pt x="2194" y="2495"/>
                    <a:pt x="2340" y="2534"/>
                    <a:pt x="2485" y="2583"/>
                  </a:cubicBezTo>
                  <a:lnTo>
                    <a:pt x="2524" y="2602"/>
                  </a:lnTo>
                  <a:cubicBezTo>
                    <a:pt x="2679" y="2651"/>
                    <a:pt x="2835" y="2719"/>
                    <a:pt x="3000" y="2777"/>
                  </a:cubicBezTo>
                  <a:lnTo>
                    <a:pt x="3097" y="2826"/>
                  </a:lnTo>
                  <a:cubicBezTo>
                    <a:pt x="3252" y="2893"/>
                    <a:pt x="3407" y="2961"/>
                    <a:pt x="3563" y="3039"/>
                  </a:cubicBezTo>
                  <a:lnTo>
                    <a:pt x="3631" y="3068"/>
                  </a:lnTo>
                  <a:cubicBezTo>
                    <a:pt x="3786" y="3156"/>
                    <a:pt x="3951" y="3243"/>
                    <a:pt x="4126" y="3340"/>
                  </a:cubicBezTo>
                  <a:cubicBezTo>
                    <a:pt x="4242" y="3408"/>
                    <a:pt x="4368" y="3486"/>
                    <a:pt x="4485" y="3563"/>
                  </a:cubicBezTo>
                  <a:cubicBezTo>
                    <a:pt x="4533" y="3592"/>
                    <a:pt x="4582" y="3621"/>
                    <a:pt x="4630" y="3660"/>
                  </a:cubicBezTo>
                  <a:cubicBezTo>
                    <a:pt x="4679" y="3689"/>
                    <a:pt x="4747" y="3728"/>
                    <a:pt x="4795" y="3767"/>
                  </a:cubicBezTo>
                  <a:cubicBezTo>
                    <a:pt x="4854" y="3806"/>
                    <a:pt x="4922" y="3854"/>
                    <a:pt x="4980" y="3893"/>
                  </a:cubicBezTo>
                  <a:cubicBezTo>
                    <a:pt x="5019" y="3922"/>
                    <a:pt x="5048" y="3942"/>
                    <a:pt x="5077" y="3961"/>
                  </a:cubicBezTo>
                  <a:cubicBezTo>
                    <a:pt x="5174" y="4029"/>
                    <a:pt x="5261" y="4097"/>
                    <a:pt x="5349" y="4165"/>
                  </a:cubicBezTo>
                  <a:lnTo>
                    <a:pt x="5407" y="4214"/>
                  </a:lnTo>
                  <a:lnTo>
                    <a:pt x="5611" y="4388"/>
                  </a:lnTo>
                  <a:lnTo>
                    <a:pt x="5688" y="4456"/>
                  </a:lnTo>
                  <a:cubicBezTo>
                    <a:pt x="5756" y="4514"/>
                    <a:pt x="5824" y="4573"/>
                    <a:pt x="5892" y="4631"/>
                  </a:cubicBezTo>
                  <a:lnTo>
                    <a:pt x="5941" y="4679"/>
                  </a:lnTo>
                  <a:cubicBezTo>
                    <a:pt x="6018" y="4757"/>
                    <a:pt x="6106" y="4835"/>
                    <a:pt x="6183" y="4922"/>
                  </a:cubicBezTo>
                  <a:lnTo>
                    <a:pt x="6232" y="4971"/>
                  </a:lnTo>
                  <a:cubicBezTo>
                    <a:pt x="6310" y="5048"/>
                    <a:pt x="6387" y="5136"/>
                    <a:pt x="6455" y="5223"/>
                  </a:cubicBezTo>
                  <a:cubicBezTo>
                    <a:pt x="6465" y="5233"/>
                    <a:pt x="6475" y="5242"/>
                    <a:pt x="6484" y="5252"/>
                  </a:cubicBezTo>
                  <a:cubicBezTo>
                    <a:pt x="6562" y="5349"/>
                    <a:pt x="6649" y="5446"/>
                    <a:pt x="6727" y="5543"/>
                  </a:cubicBezTo>
                  <a:cubicBezTo>
                    <a:pt x="6805" y="5640"/>
                    <a:pt x="6872" y="5747"/>
                    <a:pt x="6950" y="5844"/>
                  </a:cubicBezTo>
                  <a:cubicBezTo>
                    <a:pt x="6970" y="5883"/>
                    <a:pt x="6999" y="5912"/>
                    <a:pt x="7018" y="5951"/>
                  </a:cubicBezTo>
                  <a:cubicBezTo>
                    <a:pt x="7076" y="6038"/>
                    <a:pt x="7135" y="6126"/>
                    <a:pt x="7193" y="6223"/>
                  </a:cubicBezTo>
                  <a:cubicBezTo>
                    <a:pt x="7212" y="6252"/>
                    <a:pt x="7232" y="6281"/>
                    <a:pt x="7251" y="6310"/>
                  </a:cubicBezTo>
                  <a:cubicBezTo>
                    <a:pt x="7319" y="6436"/>
                    <a:pt x="7387" y="6553"/>
                    <a:pt x="7455" y="6679"/>
                  </a:cubicBezTo>
                  <a:cubicBezTo>
                    <a:pt x="7465" y="6689"/>
                    <a:pt x="7474" y="6708"/>
                    <a:pt x="7484" y="6718"/>
                  </a:cubicBezTo>
                  <a:cubicBezTo>
                    <a:pt x="7542" y="6844"/>
                    <a:pt x="7600" y="6960"/>
                    <a:pt x="7659" y="7087"/>
                  </a:cubicBezTo>
                  <a:lnTo>
                    <a:pt x="7668" y="7125"/>
                  </a:lnTo>
                  <a:cubicBezTo>
                    <a:pt x="7727" y="7242"/>
                    <a:pt x="7785" y="7378"/>
                    <a:pt x="7833" y="7504"/>
                  </a:cubicBezTo>
                  <a:cubicBezTo>
                    <a:pt x="7833" y="7514"/>
                    <a:pt x="7843" y="7514"/>
                    <a:pt x="7843" y="7523"/>
                  </a:cubicBezTo>
                  <a:cubicBezTo>
                    <a:pt x="7901" y="7659"/>
                    <a:pt x="7950" y="7795"/>
                    <a:pt x="7989" y="7931"/>
                  </a:cubicBezTo>
                  <a:lnTo>
                    <a:pt x="7989" y="7941"/>
                  </a:lnTo>
                  <a:cubicBezTo>
                    <a:pt x="8037" y="8077"/>
                    <a:pt x="8076" y="8213"/>
                    <a:pt x="8115" y="8348"/>
                  </a:cubicBezTo>
                  <a:cubicBezTo>
                    <a:pt x="8115" y="8358"/>
                    <a:pt x="8115" y="8358"/>
                    <a:pt x="8115" y="8358"/>
                  </a:cubicBezTo>
                  <a:cubicBezTo>
                    <a:pt x="8144" y="8494"/>
                    <a:pt x="8183" y="8630"/>
                    <a:pt x="8212" y="8756"/>
                  </a:cubicBezTo>
                  <a:cubicBezTo>
                    <a:pt x="8212" y="8766"/>
                    <a:pt x="8212" y="8775"/>
                    <a:pt x="8212" y="8785"/>
                  </a:cubicBezTo>
                  <a:cubicBezTo>
                    <a:pt x="8241" y="8902"/>
                    <a:pt x="8260" y="9028"/>
                    <a:pt x="8280" y="9154"/>
                  </a:cubicBezTo>
                  <a:cubicBezTo>
                    <a:pt x="8280" y="9173"/>
                    <a:pt x="8280" y="9193"/>
                    <a:pt x="8290" y="9212"/>
                  </a:cubicBezTo>
                  <a:cubicBezTo>
                    <a:pt x="8309" y="9329"/>
                    <a:pt x="8328" y="9455"/>
                    <a:pt x="8338" y="9571"/>
                  </a:cubicBezTo>
                  <a:lnTo>
                    <a:pt x="8338" y="9639"/>
                  </a:lnTo>
                  <a:cubicBezTo>
                    <a:pt x="8358" y="9756"/>
                    <a:pt x="8367" y="9872"/>
                    <a:pt x="8367" y="9989"/>
                  </a:cubicBezTo>
                  <a:lnTo>
                    <a:pt x="8367" y="10037"/>
                  </a:lnTo>
                  <a:cubicBezTo>
                    <a:pt x="8377" y="10163"/>
                    <a:pt x="8377" y="10280"/>
                    <a:pt x="8377" y="10387"/>
                  </a:cubicBezTo>
                  <a:cubicBezTo>
                    <a:pt x="8377" y="10396"/>
                    <a:pt x="8377" y="10406"/>
                    <a:pt x="8377" y="10416"/>
                  </a:cubicBezTo>
                  <a:cubicBezTo>
                    <a:pt x="8377" y="10523"/>
                    <a:pt x="8377" y="10629"/>
                    <a:pt x="8367" y="10736"/>
                  </a:cubicBezTo>
                  <a:lnTo>
                    <a:pt x="8367" y="10785"/>
                  </a:lnTo>
                  <a:cubicBezTo>
                    <a:pt x="8358" y="10891"/>
                    <a:pt x="8348" y="10998"/>
                    <a:pt x="8328" y="11105"/>
                  </a:cubicBezTo>
                  <a:cubicBezTo>
                    <a:pt x="8328" y="11124"/>
                    <a:pt x="8328" y="11144"/>
                    <a:pt x="8319" y="11173"/>
                  </a:cubicBezTo>
                  <a:cubicBezTo>
                    <a:pt x="8309" y="11270"/>
                    <a:pt x="8290" y="11367"/>
                    <a:pt x="8270" y="11464"/>
                  </a:cubicBezTo>
                  <a:cubicBezTo>
                    <a:pt x="8270" y="11464"/>
                    <a:pt x="8270" y="11474"/>
                    <a:pt x="8270" y="11474"/>
                  </a:cubicBezTo>
                  <a:cubicBezTo>
                    <a:pt x="8241" y="11581"/>
                    <a:pt x="8212" y="11687"/>
                    <a:pt x="8183" y="11794"/>
                  </a:cubicBezTo>
                  <a:cubicBezTo>
                    <a:pt x="8144" y="11891"/>
                    <a:pt x="8115" y="11969"/>
                    <a:pt x="8086" y="12047"/>
                  </a:cubicBezTo>
                  <a:cubicBezTo>
                    <a:pt x="8066" y="12095"/>
                    <a:pt x="8047" y="12144"/>
                    <a:pt x="8018" y="12192"/>
                  </a:cubicBezTo>
                  <a:cubicBezTo>
                    <a:pt x="7998" y="12241"/>
                    <a:pt x="7979" y="12289"/>
                    <a:pt x="7960" y="12328"/>
                  </a:cubicBezTo>
                  <a:cubicBezTo>
                    <a:pt x="7911" y="12415"/>
                    <a:pt x="7872" y="12503"/>
                    <a:pt x="7824" y="12571"/>
                  </a:cubicBezTo>
                  <a:cubicBezTo>
                    <a:pt x="7804" y="12609"/>
                    <a:pt x="7775" y="12639"/>
                    <a:pt x="7756" y="12677"/>
                  </a:cubicBezTo>
                  <a:cubicBezTo>
                    <a:pt x="7688" y="12784"/>
                    <a:pt x="7610" y="12881"/>
                    <a:pt x="7533" y="12988"/>
                  </a:cubicBezTo>
                  <a:lnTo>
                    <a:pt x="7513" y="13007"/>
                  </a:lnTo>
                  <a:cubicBezTo>
                    <a:pt x="7435" y="13095"/>
                    <a:pt x="7358" y="13182"/>
                    <a:pt x="7270" y="13260"/>
                  </a:cubicBezTo>
                  <a:lnTo>
                    <a:pt x="7183" y="13337"/>
                  </a:lnTo>
                  <a:cubicBezTo>
                    <a:pt x="7115" y="13405"/>
                    <a:pt x="7047" y="13464"/>
                    <a:pt x="6979" y="13512"/>
                  </a:cubicBezTo>
                  <a:cubicBezTo>
                    <a:pt x="6950" y="13541"/>
                    <a:pt x="6921" y="13561"/>
                    <a:pt x="6892" y="13580"/>
                  </a:cubicBezTo>
                  <a:cubicBezTo>
                    <a:pt x="6829" y="13630"/>
                    <a:pt x="6763" y="13676"/>
                    <a:pt x="6695" y="13718"/>
                  </a:cubicBezTo>
                  <a:lnTo>
                    <a:pt x="6695" y="13718"/>
                  </a:lnTo>
                  <a:lnTo>
                    <a:pt x="10396" y="11571"/>
                  </a:lnTo>
                  <a:cubicBezTo>
                    <a:pt x="10503" y="11503"/>
                    <a:pt x="10609" y="11435"/>
                    <a:pt x="10706" y="11367"/>
                  </a:cubicBezTo>
                  <a:lnTo>
                    <a:pt x="10794" y="11299"/>
                  </a:lnTo>
                  <a:cubicBezTo>
                    <a:pt x="10871" y="11241"/>
                    <a:pt x="10939" y="11183"/>
                    <a:pt x="11007" y="11124"/>
                  </a:cubicBezTo>
                  <a:lnTo>
                    <a:pt x="11095" y="11047"/>
                  </a:lnTo>
                  <a:cubicBezTo>
                    <a:pt x="11172" y="10969"/>
                    <a:pt x="11260" y="10882"/>
                    <a:pt x="11337" y="10794"/>
                  </a:cubicBezTo>
                  <a:cubicBezTo>
                    <a:pt x="11337" y="10785"/>
                    <a:pt x="11347" y="10775"/>
                    <a:pt x="11357" y="10765"/>
                  </a:cubicBezTo>
                  <a:cubicBezTo>
                    <a:pt x="11434" y="10668"/>
                    <a:pt x="11512" y="10561"/>
                    <a:pt x="11580" y="10455"/>
                  </a:cubicBezTo>
                  <a:cubicBezTo>
                    <a:pt x="11590" y="10445"/>
                    <a:pt x="11599" y="10435"/>
                    <a:pt x="11609" y="10426"/>
                  </a:cubicBezTo>
                  <a:cubicBezTo>
                    <a:pt x="11609" y="10416"/>
                    <a:pt x="11629" y="10377"/>
                    <a:pt x="11648" y="10358"/>
                  </a:cubicBezTo>
                  <a:cubicBezTo>
                    <a:pt x="11697" y="10280"/>
                    <a:pt x="11735" y="10193"/>
                    <a:pt x="11784" y="10115"/>
                  </a:cubicBezTo>
                  <a:cubicBezTo>
                    <a:pt x="11794" y="10086"/>
                    <a:pt x="11803" y="10066"/>
                    <a:pt x="11813" y="10047"/>
                  </a:cubicBezTo>
                  <a:cubicBezTo>
                    <a:pt x="11823" y="10028"/>
                    <a:pt x="11832" y="9998"/>
                    <a:pt x="11842" y="9969"/>
                  </a:cubicBezTo>
                  <a:cubicBezTo>
                    <a:pt x="11871" y="9931"/>
                    <a:pt x="11891" y="9882"/>
                    <a:pt x="11910" y="9824"/>
                  </a:cubicBezTo>
                  <a:cubicBezTo>
                    <a:pt x="11920" y="9795"/>
                    <a:pt x="11939" y="9766"/>
                    <a:pt x="11949" y="9736"/>
                  </a:cubicBezTo>
                  <a:cubicBezTo>
                    <a:pt x="11968" y="9688"/>
                    <a:pt x="11988" y="9630"/>
                    <a:pt x="12007" y="9571"/>
                  </a:cubicBezTo>
                  <a:cubicBezTo>
                    <a:pt x="12017" y="9542"/>
                    <a:pt x="12027" y="9513"/>
                    <a:pt x="12036" y="9474"/>
                  </a:cubicBezTo>
                  <a:cubicBezTo>
                    <a:pt x="12056" y="9406"/>
                    <a:pt x="12075" y="9329"/>
                    <a:pt x="12094" y="9251"/>
                  </a:cubicBezTo>
                  <a:cubicBezTo>
                    <a:pt x="12104" y="9183"/>
                    <a:pt x="12124" y="9106"/>
                    <a:pt x="12133" y="9038"/>
                  </a:cubicBezTo>
                  <a:cubicBezTo>
                    <a:pt x="12133" y="9008"/>
                    <a:pt x="12143" y="8979"/>
                    <a:pt x="12143" y="8950"/>
                  </a:cubicBezTo>
                  <a:cubicBezTo>
                    <a:pt x="12153" y="8921"/>
                    <a:pt x="12143" y="8902"/>
                    <a:pt x="12153" y="8882"/>
                  </a:cubicBezTo>
                  <a:cubicBezTo>
                    <a:pt x="12162" y="8863"/>
                    <a:pt x="12162" y="8843"/>
                    <a:pt x="12162" y="8814"/>
                  </a:cubicBezTo>
                  <a:cubicBezTo>
                    <a:pt x="12172" y="8746"/>
                    <a:pt x="12182" y="8669"/>
                    <a:pt x="12192" y="8601"/>
                  </a:cubicBezTo>
                  <a:lnTo>
                    <a:pt x="12192" y="8572"/>
                  </a:lnTo>
                  <a:lnTo>
                    <a:pt x="12192" y="8523"/>
                  </a:lnTo>
                  <a:cubicBezTo>
                    <a:pt x="12192" y="8475"/>
                    <a:pt x="12192" y="8426"/>
                    <a:pt x="12201" y="8378"/>
                  </a:cubicBezTo>
                  <a:cubicBezTo>
                    <a:pt x="12201" y="8339"/>
                    <a:pt x="12201" y="8261"/>
                    <a:pt x="12201" y="8193"/>
                  </a:cubicBezTo>
                  <a:lnTo>
                    <a:pt x="12192" y="8145"/>
                  </a:lnTo>
                  <a:lnTo>
                    <a:pt x="12192" y="8125"/>
                  </a:lnTo>
                  <a:lnTo>
                    <a:pt x="12192" y="7912"/>
                  </a:lnTo>
                  <a:lnTo>
                    <a:pt x="12192" y="7785"/>
                  </a:lnTo>
                  <a:lnTo>
                    <a:pt x="12192" y="7727"/>
                  </a:lnTo>
                  <a:lnTo>
                    <a:pt x="12192" y="7679"/>
                  </a:lnTo>
                  <a:cubicBezTo>
                    <a:pt x="12192" y="7611"/>
                    <a:pt x="12182" y="7533"/>
                    <a:pt x="12172" y="7455"/>
                  </a:cubicBezTo>
                  <a:cubicBezTo>
                    <a:pt x="12172" y="7426"/>
                    <a:pt x="12162" y="7407"/>
                    <a:pt x="12162" y="7378"/>
                  </a:cubicBezTo>
                  <a:lnTo>
                    <a:pt x="12153" y="7320"/>
                  </a:lnTo>
                  <a:cubicBezTo>
                    <a:pt x="12153" y="7290"/>
                    <a:pt x="12153" y="7261"/>
                    <a:pt x="12143" y="7232"/>
                  </a:cubicBezTo>
                  <a:cubicBezTo>
                    <a:pt x="12143" y="7155"/>
                    <a:pt x="12124" y="7077"/>
                    <a:pt x="12114" y="6999"/>
                  </a:cubicBezTo>
                  <a:lnTo>
                    <a:pt x="12104" y="6960"/>
                  </a:lnTo>
                  <a:cubicBezTo>
                    <a:pt x="12104" y="6941"/>
                    <a:pt x="12104" y="6922"/>
                    <a:pt x="12094" y="6912"/>
                  </a:cubicBezTo>
                  <a:cubicBezTo>
                    <a:pt x="12094" y="6863"/>
                    <a:pt x="12085" y="6825"/>
                    <a:pt x="12075" y="6776"/>
                  </a:cubicBezTo>
                  <a:cubicBezTo>
                    <a:pt x="12065" y="6698"/>
                    <a:pt x="12046" y="6621"/>
                    <a:pt x="12027" y="6543"/>
                  </a:cubicBezTo>
                  <a:lnTo>
                    <a:pt x="12027" y="6533"/>
                  </a:lnTo>
                  <a:cubicBezTo>
                    <a:pt x="12027" y="6524"/>
                    <a:pt x="12027" y="6514"/>
                    <a:pt x="12027" y="6504"/>
                  </a:cubicBezTo>
                  <a:cubicBezTo>
                    <a:pt x="12007" y="6446"/>
                    <a:pt x="11997" y="6388"/>
                    <a:pt x="11978" y="6320"/>
                  </a:cubicBezTo>
                  <a:cubicBezTo>
                    <a:pt x="11968" y="6262"/>
                    <a:pt x="11949" y="6184"/>
                    <a:pt x="11929" y="6116"/>
                  </a:cubicBezTo>
                  <a:cubicBezTo>
                    <a:pt x="11929" y="6106"/>
                    <a:pt x="11929" y="6106"/>
                    <a:pt x="11929" y="6106"/>
                  </a:cubicBezTo>
                  <a:cubicBezTo>
                    <a:pt x="11910" y="6029"/>
                    <a:pt x="11881" y="5961"/>
                    <a:pt x="11862" y="5883"/>
                  </a:cubicBezTo>
                  <a:cubicBezTo>
                    <a:pt x="11842" y="5815"/>
                    <a:pt x="11823" y="5767"/>
                    <a:pt x="11803" y="5699"/>
                  </a:cubicBezTo>
                  <a:lnTo>
                    <a:pt x="11803" y="5689"/>
                  </a:lnTo>
                  <a:cubicBezTo>
                    <a:pt x="11784" y="5621"/>
                    <a:pt x="11755" y="5553"/>
                    <a:pt x="11735" y="5485"/>
                  </a:cubicBezTo>
                  <a:cubicBezTo>
                    <a:pt x="11706" y="5417"/>
                    <a:pt x="11687" y="5369"/>
                    <a:pt x="11667" y="5301"/>
                  </a:cubicBezTo>
                  <a:lnTo>
                    <a:pt x="11658" y="5281"/>
                  </a:lnTo>
                  <a:cubicBezTo>
                    <a:pt x="11658" y="5281"/>
                    <a:pt x="11648" y="5272"/>
                    <a:pt x="11648" y="5262"/>
                  </a:cubicBezTo>
                  <a:cubicBezTo>
                    <a:pt x="11629" y="5213"/>
                    <a:pt x="11609" y="5174"/>
                    <a:pt x="11590" y="5126"/>
                  </a:cubicBezTo>
                  <a:lnTo>
                    <a:pt x="11522" y="4951"/>
                  </a:lnTo>
                  <a:lnTo>
                    <a:pt x="11483" y="4883"/>
                  </a:lnTo>
                  <a:cubicBezTo>
                    <a:pt x="11483" y="4874"/>
                    <a:pt x="11473" y="4854"/>
                    <a:pt x="11473" y="4844"/>
                  </a:cubicBezTo>
                  <a:lnTo>
                    <a:pt x="11444" y="4786"/>
                  </a:lnTo>
                  <a:cubicBezTo>
                    <a:pt x="11415" y="4728"/>
                    <a:pt x="11386" y="4660"/>
                    <a:pt x="11357" y="4602"/>
                  </a:cubicBezTo>
                  <a:lnTo>
                    <a:pt x="11289" y="4485"/>
                  </a:lnTo>
                  <a:lnTo>
                    <a:pt x="11269" y="4437"/>
                  </a:lnTo>
                  <a:lnTo>
                    <a:pt x="11250" y="4398"/>
                  </a:lnTo>
                  <a:cubicBezTo>
                    <a:pt x="11192" y="4291"/>
                    <a:pt x="11134" y="4184"/>
                    <a:pt x="11075" y="4087"/>
                  </a:cubicBezTo>
                  <a:lnTo>
                    <a:pt x="11066" y="4068"/>
                  </a:lnTo>
                  <a:cubicBezTo>
                    <a:pt x="11046" y="4039"/>
                    <a:pt x="11027" y="4010"/>
                    <a:pt x="11007" y="3981"/>
                  </a:cubicBezTo>
                  <a:cubicBezTo>
                    <a:pt x="10959" y="3903"/>
                    <a:pt x="10910" y="3825"/>
                    <a:pt x="10862" y="3748"/>
                  </a:cubicBezTo>
                  <a:lnTo>
                    <a:pt x="10833" y="3709"/>
                  </a:lnTo>
                  <a:lnTo>
                    <a:pt x="10765" y="3602"/>
                  </a:lnTo>
                  <a:cubicBezTo>
                    <a:pt x="10726" y="3553"/>
                    <a:pt x="10697" y="3505"/>
                    <a:pt x="10658" y="3456"/>
                  </a:cubicBezTo>
                  <a:cubicBezTo>
                    <a:pt x="10619" y="3408"/>
                    <a:pt x="10580" y="3359"/>
                    <a:pt x="10541" y="3301"/>
                  </a:cubicBezTo>
                  <a:cubicBezTo>
                    <a:pt x="10532" y="3291"/>
                    <a:pt x="10522" y="3282"/>
                    <a:pt x="10512" y="3272"/>
                  </a:cubicBezTo>
                  <a:cubicBezTo>
                    <a:pt x="10474" y="3223"/>
                    <a:pt x="10425" y="3165"/>
                    <a:pt x="10396" y="3117"/>
                  </a:cubicBezTo>
                  <a:cubicBezTo>
                    <a:pt x="10357" y="3068"/>
                    <a:pt x="10338" y="3049"/>
                    <a:pt x="10309" y="3010"/>
                  </a:cubicBezTo>
                  <a:lnTo>
                    <a:pt x="10279" y="2981"/>
                  </a:lnTo>
                  <a:lnTo>
                    <a:pt x="10260" y="2961"/>
                  </a:lnTo>
                  <a:cubicBezTo>
                    <a:pt x="10211" y="2913"/>
                    <a:pt x="10163" y="2855"/>
                    <a:pt x="10124" y="2806"/>
                  </a:cubicBezTo>
                  <a:lnTo>
                    <a:pt x="10046" y="2728"/>
                  </a:lnTo>
                  <a:lnTo>
                    <a:pt x="10008" y="2690"/>
                  </a:lnTo>
                  <a:lnTo>
                    <a:pt x="9969" y="2641"/>
                  </a:lnTo>
                  <a:cubicBezTo>
                    <a:pt x="9911" y="2583"/>
                    <a:pt x="9852" y="2534"/>
                    <a:pt x="9794" y="2476"/>
                  </a:cubicBezTo>
                  <a:lnTo>
                    <a:pt x="9765" y="2447"/>
                  </a:lnTo>
                  <a:lnTo>
                    <a:pt x="9716" y="2398"/>
                  </a:lnTo>
                  <a:cubicBezTo>
                    <a:pt x="9678" y="2369"/>
                    <a:pt x="9639" y="2330"/>
                    <a:pt x="9600" y="2301"/>
                  </a:cubicBezTo>
                  <a:lnTo>
                    <a:pt x="9513" y="2224"/>
                  </a:lnTo>
                  <a:lnTo>
                    <a:pt x="9435" y="2156"/>
                  </a:lnTo>
                  <a:lnTo>
                    <a:pt x="9396" y="2117"/>
                  </a:lnTo>
                  <a:cubicBezTo>
                    <a:pt x="9338" y="2068"/>
                    <a:pt x="9280" y="2020"/>
                    <a:pt x="9231" y="1981"/>
                  </a:cubicBezTo>
                  <a:cubicBezTo>
                    <a:pt x="9212" y="1962"/>
                    <a:pt x="9192" y="1952"/>
                    <a:pt x="9173" y="1933"/>
                  </a:cubicBezTo>
                  <a:lnTo>
                    <a:pt x="9163" y="1923"/>
                  </a:lnTo>
                  <a:cubicBezTo>
                    <a:pt x="9086" y="1865"/>
                    <a:pt x="8998" y="1797"/>
                    <a:pt x="8921" y="1738"/>
                  </a:cubicBezTo>
                  <a:lnTo>
                    <a:pt x="8911" y="1729"/>
                  </a:lnTo>
                  <a:lnTo>
                    <a:pt x="8814" y="1661"/>
                  </a:lnTo>
                  <a:cubicBezTo>
                    <a:pt x="8756" y="1622"/>
                    <a:pt x="8707" y="1583"/>
                    <a:pt x="8649" y="1544"/>
                  </a:cubicBezTo>
                  <a:lnTo>
                    <a:pt x="8629" y="1525"/>
                  </a:lnTo>
                  <a:lnTo>
                    <a:pt x="8464" y="1418"/>
                  </a:lnTo>
                  <a:lnTo>
                    <a:pt x="8348" y="1340"/>
                  </a:lnTo>
                  <a:lnTo>
                    <a:pt x="8309" y="1321"/>
                  </a:lnTo>
                  <a:cubicBezTo>
                    <a:pt x="8212" y="1263"/>
                    <a:pt x="8115" y="1205"/>
                    <a:pt x="8018" y="1146"/>
                  </a:cubicBezTo>
                  <a:lnTo>
                    <a:pt x="7950" y="1098"/>
                  </a:lnTo>
                  <a:lnTo>
                    <a:pt x="7688" y="962"/>
                  </a:lnTo>
                  <a:cubicBezTo>
                    <a:pt x="7610" y="913"/>
                    <a:pt x="7533" y="875"/>
                    <a:pt x="7445" y="836"/>
                  </a:cubicBezTo>
                  <a:lnTo>
                    <a:pt x="7387" y="807"/>
                  </a:lnTo>
                  <a:lnTo>
                    <a:pt x="7358" y="787"/>
                  </a:lnTo>
                  <a:cubicBezTo>
                    <a:pt x="7251" y="739"/>
                    <a:pt x="7144" y="690"/>
                    <a:pt x="7028" y="642"/>
                  </a:cubicBezTo>
                  <a:lnTo>
                    <a:pt x="6921" y="593"/>
                  </a:lnTo>
                  <a:lnTo>
                    <a:pt x="6814" y="545"/>
                  </a:lnTo>
                  <a:lnTo>
                    <a:pt x="6698" y="496"/>
                  </a:lnTo>
                  <a:cubicBezTo>
                    <a:pt x="6581" y="447"/>
                    <a:pt x="6475" y="409"/>
                    <a:pt x="6368" y="380"/>
                  </a:cubicBezTo>
                  <a:lnTo>
                    <a:pt x="6348" y="380"/>
                  </a:lnTo>
                  <a:lnTo>
                    <a:pt x="6300" y="360"/>
                  </a:lnTo>
                  <a:cubicBezTo>
                    <a:pt x="6212" y="331"/>
                    <a:pt x="6115" y="302"/>
                    <a:pt x="6028" y="273"/>
                  </a:cubicBezTo>
                  <a:cubicBezTo>
                    <a:pt x="5979" y="253"/>
                    <a:pt x="5921" y="244"/>
                    <a:pt x="5873" y="224"/>
                  </a:cubicBezTo>
                  <a:cubicBezTo>
                    <a:pt x="5824" y="215"/>
                    <a:pt x="5805" y="205"/>
                    <a:pt x="5766" y="195"/>
                  </a:cubicBezTo>
                  <a:lnTo>
                    <a:pt x="5688" y="176"/>
                  </a:lnTo>
                  <a:cubicBezTo>
                    <a:pt x="5562" y="147"/>
                    <a:pt x="5455" y="117"/>
                    <a:pt x="5339" y="98"/>
                  </a:cubicBezTo>
                  <a:lnTo>
                    <a:pt x="5310" y="98"/>
                  </a:lnTo>
                  <a:lnTo>
                    <a:pt x="5242" y="88"/>
                  </a:lnTo>
                  <a:cubicBezTo>
                    <a:pt x="5154" y="69"/>
                    <a:pt x="5067" y="59"/>
                    <a:pt x="4980" y="49"/>
                  </a:cubicBezTo>
                  <a:cubicBezTo>
                    <a:pt x="4941" y="49"/>
                    <a:pt x="4902" y="40"/>
                    <a:pt x="4863" y="30"/>
                  </a:cubicBezTo>
                  <a:lnTo>
                    <a:pt x="4727" y="20"/>
                  </a:lnTo>
                  <a:lnTo>
                    <a:pt x="4611" y="11"/>
                  </a:lnTo>
                  <a:cubicBezTo>
                    <a:pt x="4543" y="1"/>
                    <a:pt x="4465" y="1"/>
                    <a:pt x="4388" y="1"/>
                  </a:cubicBezTo>
                  <a:close/>
                  <a:moveTo>
                    <a:pt x="6695" y="13718"/>
                  </a:moveTo>
                  <a:lnTo>
                    <a:pt x="6581" y="13784"/>
                  </a:lnTo>
                  <a:cubicBezTo>
                    <a:pt x="6619" y="13763"/>
                    <a:pt x="6658" y="13741"/>
                    <a:pt x="6695" y="1371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3791;p70">
              <a:extLst>
                <a:ext uri="{FF2B5EF4-FFF2-40B4-BE49-F238E27FC236}">
                  <a16:creationId xmlns:a16="http://schemas.microsoft.com/office/drawing/2014/main" id="{39043F62-2867-4B48-9E0B-861136243C7A}"/>
                </a:ext>
              </a:extLst>
            </p:cNvPr>
            <p:cNvGrpSpPr/>
            <p:nvPr/>
          </p:nvGrpSpPr>
          <p:grpSpPr>
            <a:xfrm>
              <a:off x="1058975" y="3346800"/>
              <a:ext cx="1922125" cy="1533350"/>
              <a:chOff x="1058975" y="3346800"/>
              <a:chExt cx="1922125" cy="1533350"/>
            </a:xfrm>
          </p:grpSpPr>
          <p:sp>
            <p:nvSpPr>
              <p:cNvPr id="8" name="Google Shape;3792;p70">
                <a:extLst>
                  <a:ext uri="{FF2B5EF4-FFF2-40B4-BE49-F238E27FC236}">
                    <a16:creationId xmlns:a16="http://schemas.microsoft.com/office/drawing/2014/main" id="{F5D38A2D-C26A-4510-AD24-7981C7ECEA2E}"/>
                  </a:ext>
                </a:extLst>
              </p:cNvPr>
              <p:cNvSpPr/>
              <p:nvPr/>
            </p:nvSpPr>
            <p:spPr>
              <a:xfrm>
                <a:off x="1887650" y="3809550"/>
                <a:ext cx="158250" cy="190525"/>
              </a:xfrm>
              <a:custGeom>
                <a:avLst/>
                <a:gdLst/>
                <a:ahLst/>
                <a:cxnLst/>
                <a:rect l="l" t="t" r="r" b="b"/>
                <a:pathLst>
                  <a:path w="6330" h="7621" extrusionOk="0">
                    <a:moveTo>
                      <a:pt x="6329" y="1"/>
                    </a:moveTo>
                    <a:cubicBezTo>
                      <a:pt x="6301" y="17"/>
                      <a:pt x="6273" y="33"/>
                      <a:pt x="6245" y="50"/>
                    </a:cubicBezTo>
                    <a:lnTo>
                      <a:pt x="6245" y="50"/>
                    </a:lnTo>
                    <a:lnTo>
                      <a:pt x="6329" y="1"/>
                    </a:lnTo>
                    <a:close/>
                    <a:moveTo>
                      <a:pt x="6245" y="50"/>
                    </a:moveTo>
                    <a:lnTo>
                      <a:pt x="2515" y="2214"/>
                    </a:lnTo>
                    <a:cubicBezTo>
                      <a:pt x="2359" y="2311"/>
                      <a:pt x="2214" y="2408"/>
                      <a:pt x="2068" y="2505"/>
                    </a:cubicBezTo>
                    <a:cubicBezTo>
                      <a:pt x="1990" y="2563"/>
                      <a:pt x="1922" y="2622"/>
                      <a:pt x="1855" y="2680"/>
                    </a:cubicBezTo>
                    <a:cubicBezTo>
                      <a:pt x="1835" y="2699"/>
                      <a:pt x="1816" y="2719"/>
                      <a:pt x="1796" y="2748"/>
                    </a:cubicBezTo>
                    <a:cubicBezTo>
                      <a:pt x="1748" y="2787"/>
                      <a:pt x="1699" y="2835"/>
                      <a:pt x="1660" y="2884"/>
                    </a:cubicBezTo>
                    <a:cubicBezTo>
                      <a:pt x="1631" y="2903"/>
                      <a:pt x="1612" y="2932"/>
                      <a:pt x="1592" y="2961"/>
                    </a:cubicBezTo>
                    <a:cubicBezTo>
                      <a:pt x="1544" y="3000"/>
                      <a:pt x="1505" y="3049"/>
                      <a:pt x="1466" y="3107"/>
                    </a:cubicBezTo>
                    <a:cubicBezTo>
                      <a:pt x="1447" y="3126"/>
                      <a:pt x="1427" y="3155"/>
                      <a:pt x="1408" y="3184"/>
                    </a:cubicBezTo>
                    <a:cubicBezTo>
                      <a:pt x="1360" y="3243"/>
                      <a:pt x="1321" y="3301"/>
                      <a:pt x="1282" y="3369"/>
                    </a:cubicBezTo>
                    <a:cubicBezTo>
                      <a:pt x="1272" y="3379"/>
                      <a:pt x="1262" y="3398"/>
                      <a:pt x="1253" y="3417"/>
                    </a:cubicBezTo>
                    <a:lnTo>
                      <a:pt x="1243" y="3427"/>
                    </a:lnTo>
                    <a:cubicBezTo>
                      <a:pt x="1156" y="3573"/>
                      <a:pt x="1068" y="3718"/>
                      <a:pt x="1000" y="3874"/>
                    </a:cubicBezTo>
                    <a:lnTo>
                      <a:pt x="981" y="3893"/>
                    </a:lnTo>
                    <a:lnTo>
                      <a:pt x="981" y="3903"/>
                    </a:lnTo>
                    <a:cubicBezTo>
                      <a:pt x="932" y="4029"/>
                      <a:pt x="874" y="4145"/>
                      <a:pt x="826" y="4281"/>
                    </a:cubicBezTo>
                    <a:lnTo>
                      <a:pt x="806" y="4320"/>
                    </a:lnTo>
                    <a:cubicBezTo>
                      <a:pt x="806" y="4340"/>
                      <a:pt x="797" y="4359"/>
                      <a:pt x="797" y="4369"/>
                    </a:cubicBezTo>
                    <a:cubicBezTo>
                      <a:pt x="758" y="4475"/>
                      <a:pt x="719" y="4572"/>
                      <a:pt x="690" y="4679"/>
                    </a:cubicBezTo>
                    <a:cubicBezTo>
                      <a:pt x="690" y="4689"/>
                      <a:pt x="680" y="4708"/>
                      <a:pt x="680" y="4718"/>
                    </a:cubicBezTo>
                    <a:lnTo>
                      <a:pt x="680" y="4728"/>
                    </a:lnTo>
                    <a:cubicBezTo>
                      <a:pt x="651" y="4844"/>
                      <a:pt x="622" y="4951"/>
                      <a:pt x="593" y="5068"/>
                    </a:cubicBezTo>
                    <a:cubicBezTo>
                      <a:pt x="593" y="5077"/>
                      <a:pt x="583" y="5087"/>
                      <a:pt x="583" y="5087"/>
                    </a:cubicBezTo>
                    <a:cubicBezTo>
                      <a:pt x="583" y="5116"/>
                      <a:pt x="573" y="5155"/>
                      <a:pt x="564" y="5184"/>
                    </a:cubicBezTo>
                    <a:cubicBezTo>
                      <a:pt x="554" y="5252"/>
                      <a:pt x="534" y="5320"/>
                      <a:pt x="525" y="5398"/>
                    </a:cubicBezTo>
                    <a:cubicBezTo>
                      <a:pt x="525" y="5417"/>
                      <a:pt x="515" y="5427"/>
                      <a:pt x="515" y="5446"/>
                    </a:cubicBezTo>
                    <a:cubicBezTo>
                      <a:pt x="515" y="5456"/>
                      <a:pt x="505" y="5504"/>
                      <a:pt x="505" y="5543"/>
                    </a:cubicBezTo>
                    <a:cubicBezTo>
                      <a:pt x="496" y="5601"/>
                      <a:pt x="486" y="5660"/>
                      <a:pt x="476" y="5718"/>
                    </a:cubicBezTo>
                    <a:cubicBezTo>
                      <a:pt x="476" y="5737"/>
                      <a:pt x="476" y="5757"/>
                      <a:pt x="467" y="5776"/>
                    </a:cubicBezTo>
                    <a:cubicBezTo>
                      <a:pt x="457" y="5795"/>
                      <a:pt x="457" y="5844"/>
                      <a:pt x="457" y="5873"/>
                    </a:cubicBezTo>
                    <a:cubicBezTo>
                      <a:pt x="447" y="5931"/>
                      <a:pt x="447" y="5980"/>
                      <a:pt x="437" y="6038"/>
                    </a:cubicBezTo>
                    <a:cubicBezTo>
                      <a:pt x="437" y="6058"/>
                      <a:pt x="437" y="6077"/>
                      <a:pt x="437" y="6096"/>
                    </a:cubicBezTo>
                    <a:cubicBezTo>
                      <a:pt x="428" y="6116"/>
                      <a:pt x="437" y="6174"/>
                      <a:pt x="428" y="6213"/>
                    </a:cubicBezTo>
                    <a:cubicBezTo>
                      <a:pt x="418" y="6252"/>
                      <a:pt x="418" y="6300"/>
                      <a:pt x="418" y="6349"/>
                    </a:cubicBezTo>
                    <a:lnTo>
                      <a:pt x="418" y="6407"/>
                    </a:lnTo>
                    <a:lnTo>
                      <a:pt x="418" y="6640"/>
                    </a:lnTo>
                    <a:cubicBezTo>
                      <a:pt x="418" y="6718"/>
                      <a:pt x="418" y="6756"/>
                      <a:pt x="408" y="6815"/>
                    </a:cubicBezTo>
                    <a:cubicBezTo>
                      <a:pt x="408" y="6815"/>
                      <a:pt x="408" y="6824"/>
                      <a:pt x="408" y="6834"/>
                    </a:cubicBezTo>
                    <a:cubicBezTo>
                      <a:pt x="408" y="6883"/>
                      <a:pt x="399" y="6931"/>
                      <a:pt x="389" y="6980"/>
                    </a:cubicBezTo>
                    <a:lnTo>
                      <a:pt x="389" y="6999"/>
                    </a:lnTo>
                    <a:cubicBezTo>
                      <a:pt x="379" y="7048"/>
                      <a:pt x="369" y="7086"/>
                      <a:pt x="360" y="7135"/>
                    </a:cubicBezTo>
                    <a:cubicBezTo>
                      <a:pt x="360" y="7135"/>
                      <a:pt x="360" y="7145"/>
                      <a:pt x="350" y="7145"/>
                    </a:cubicBezTo>
                    <a:cubicBezTo>
                      <a:pt x="340" y="7183"/>
                      <a:pt x="321" y="7222"/>
                      <a:pt x="311" y="7251"/>
                    </a:cubicBezTo>
                    <a:lnTo>
                      <a:pt x="302" y="7271"/>
                    </a:lnTo>
                    <a:cubicBezTo>
                      <a:pt x="282" y="7300"/>
                      <a:pt x="272" y="7329"/>
                      <a:pt x="253" y="7358"/>
                    </a:cubicBezTo>
                    <a:cubicBezTo>
                      <a:pt x="253" y="7368"/>
                      <a:pt x="243" y="7378"/>
                      <a:pt x="243" y="7378"/>
                    </a:cubicBezTo>
                    <a:lnTo>
                      <a:pt x="234" y="7387"/>
                    </a:lnTo>
                    <a:cubicBezTo>
                      <a:pt x="204" y="7436"/>
                      <a:pt x="175" y="7465"/>
                      <a:pt x="146" y="7504"/>
                    </a:cubicBezTo>
                    <a:lnTo>
                      <a:pt x="117" y="7533"/>
                    </a:lnTo>
                    <a:cubicBezTo>
                      <a:pt x="78" y="7562"/>
                      <a:pt x="49" y="7591"/>
                      <a:pt x="1" y="7620"/>
                    </a:cubicBezTo>
                    <a:lnTo>
                      <a:pt x="3825" y="5398"/>
                    </a:lnTo>
                    <a:cubicBezTo>
                      <a:pt x="3864" y="5368"/>
                      <a:pt x="3903" y="5339"/>
                      <a:pt x="3932" y="5310"/>
                    </a:cubicBezTo>
                    <a:lnTo>
                      <a:pt x="3961" y="5281"/>
                    </a:lnTo>
                    <a:cubicBezTo>
                      <a:pt x="4000" y="5252"/>
                      <a:pt x="4029" y="5213"/>
                      <a:pt x="4058" y="5174"/>
                    </a:cubicBezTo>
                    <a:cubicBezTo>
                      <a:pt x="4068" y="5165"/>
                      <a:pt x="4068" y="5155"/>
                      <a:pt x="4068" y="5155"/>
                    </a:cubicBezTo>
                    <a:cubicBezTo>
                      <a:pt x="4087" y="5126"/>
                      <a:pt x="4097" y="5106"/>
                      <a:pt x="4116" y="5077"/>
                    </a:cubicBezTo>
                    <a:cubicBezTo>
                      <a:pt x="4116" y="5077"/>
                      <a:pt x="4116" y="5068"/>
                      <a:pt x="4116" y="5068"/>
                    </a:cubicBezTo>
                    <a:lnTo>
                      <a:pt x="4126" y="5038"/>
                    </a:lnTo>
                    <a:cubicBezTo>
                      <a:pt x="4126" y="5029"/>
                      <a:pt x="4136" y="5009"/>
                      <a:pt x="4145" y="4990"/>
                    </a:cubicBezTo>
                    <a:cubicBezTo>
                      <a:pt x="4155" y="4970"/>
                      <a:pt x="4155" y="4961"/>
                      <a:pt x="4165" y="4941"/>
                    </a:cubicBezTo>
                    <a:lnTo>
                      <a:pt x="4165" y="4922"/>
                    </a:lnTo>
                    <a:lnTo>
                      <a:pt x="4165" y="4912"/>
                    </a:lnTo>
                    <a:cubicBezTo>
                      <a:pt x="4174" y="4883"/>
                      <a:pt x="4184" y="4864"/>
                      <a:pt x="4184" y="4835"/>
                    </a:cubicBezTo>
                    <a:lnTo>
                      <a:pt x="4194" y="4786"/>
                    </a:lnTo>
                    <a:cubicBezTo>
                      <a:pt x="4194" y="4786"/>
                      <a:pt x="4194" y="4776"/>
                      <a:pt x="4194" y="4767"/>
                    </a:cubicBezTo>
                    <a:lnTo>
                      <a:pt x="4194" y="4747"/>
                    </a:lnTo>
                    <a:cubicBezTo>
                      <a:pt x="4194" y="4728"/>
                      <a:pt x="4203" y="4699"/>
                      <a:pt x="4203" y="4670"/>
                    </a:cubicBezTo>
                    <a:cubicBezTo>
                      <a:pt x="4213" y="4640"/>
                      <a:pt x="4203" y="4640"/>
                      <a:pt x="4203" y="4621"/>
                    </a:cubicBezTo>
                    <a:lnTo>
                      <a:pt x="4203" y="4602"/>
                    </a:lnTo>
                    <a:cubicBezTo>
                      <a:pt x="4203" y="4602"/>
                      <a:pt x="4203" y="4592"/>
                      <a:pt x="4203" y="4582"/>
                    </a:cubicBezTo>
                    <a:lnTo>
                      <a:pt x="4203" y="4495"/>
                    </a:lnTo>
                    <a:lnTo>
                      <a:pt x="4203" y="4427"/>
                    </a:lnTo>
                    <a:cubicBezTo>
                      <a:pt x="4203" y="4330"/>
                      <a:pt x="4203" y="4233"/>
                      <a:pt x="4213" y="4136"/>
                    </a:cubicBezTo>
                    <a:cubicBezTo>
                      <a:pt x="4213" y="4097"/>
                      <a:pt x="4213" y="4048"/>
                      <a:pt x="4223" y="4000"/>
                    </a:cubicBezTo>
                    <a:cubicBezTo>
                      <a:pt x="4233" y="3951"/>
                      <a:pt x="4242" y="3874"/>
                      <a:pt x="4262" y="3815"/>
                    </a:cubicBezTo>
                    <a:cubicBezTo>
                      <a:pt x="4262" y="3767"/>
                      <a:pt x="4271" y="3709"/>
                      <a:pt x="4271" y="3660"/>
                    </a:cubicBezTo>
                    <a:cubicBezTo>
                      <a:pt x="4281" y="3602"/>
                      <a:pt x="4281" y="3553"/>
                      <a:pt x="4291" y="3505"/>
                    </a:cubicBezTo>
                    <a:cubicBezTo>
                      <a:pt x="4301" y="3447"/>
                      <a:pt x="4310" y="3379"/>
                      <a:pt x="4320" y="3320"/>
                    </a:cubicBezTo>
                    <a:cubicBezTo>
                      <a:pt x="4330" y="3262"/>
                      <a:pt x="4330" y="3223"/>
                      <a:pt x="4339" y="3175"/>
                    </a:cubicBezTo>
                    <a:cubicBezTo>
                      <a:pt x="4359" y="3107"/>
                      <a:pt x="4368" y="3029"/>
                      <a:pt x="4388" y="2961"/>
                    </a:cubicBezTo>
                    <a:cubicBezTo>
                      <a:pt x="4398" y="2922"/>
                      <a:pt x="4398" y="2884"/>
                      <a:pt x="4407" y="2854"/>
                    </a:cubicBezTo>
                    <a:cubicBezTo>
                      <a:pt x="4436" y="2728"/>
                      <a:pt x="4466" y="2622"/>
                      <a:pt x="4495" y="2515"/>
                    </a:cubicBezTo>
                    <a:cubicBezTo>
                      <a:pt x="4495" y="2495"/>
                      <a:pt x="4504" y="2476"/>
                      <a:pt x="4514" y="2457"/>
                    </a:cubicBezTo>
                    <a:cubicBezTo>
                      <a:pt x="4543" y="2359"/>
                      <a:pt x="4582" y="2253"/>
                      <a:pt x="4611" y="2156"/>
                    </a:cubicBezTo>
                    <a:lnTo>
                      <a:pt x="4650" y="2068"/>
                    </a:lnTo>
                    <a:cubicBezTo>
                      <a:pt x="4698" y="1932"/>
                      <a:pt x="4747" y="1806"/>
                      <a:pt x="4805" y="1690"/>
                    </a:cubicBezTo>
                    <a:lnTo>
                      <a:pt x="4825" y="1661"/>
                    </a:lnTo>
                    <a:cubicBezTo>
                      <a:pt x="4893" y="1505"/>
                      <a:pt x="4970" y="1350"/>
                      <a:pt x="5067" y="1204"/>
                    </a:cubicBezTo>
                    <a:cubicBezTo>
                      <a:pt x="5077" y="1185"/>
                      <a:pt x="5087" y="1166"/>
                      <a:pt x="5106" y="1146"/>
                    </a:cubicBezTo>
                    <a:cubicBezTo>
                      <a:pt x="5145" y="1088"/>
                      <a:pt x="5184" y="1030"/>
                      <a:pt x="5223" y="962"/>
                    </a:cubicBezTo>
                    <a:cubicBezTo>
                      <a:pt x="5242" y="933"/>
                      <a:pt x="5261" y="913"/>
                      <a:pt x="5291" y="884"/>
                    </a:cubicBezTo>
                    <a:cubicBezTo>
                      <a:pt x="5329" y="836"/>
                      <a:pt x="5368" y="787"/>
                      <a:pt x="5407" y="738"/>
                    </a:cubicBezTo>
                    <a:cubicBezTo>
                      <a:pt x="5426" y="709"/>
                      <a:pt x="5456" y="690"/>
                      <a:pt x="5475" y="661"/>
                    </a:cubicBezTo>
                    <a:cubicBezTo>
                      <a:pt x="5524" y="612"/>
                      <a:pt x="5562" y="564"/>
                      <a:pt x="5611" y="525"/>
                    </a:cubicBezTo>
                    <a:cubicBezTo>
                      <a:pt x="5630" y="506"/>
                      <a:pt x="5650" y="486"/>
                      <a:pt x="5679" y="467"/>
                    </a:cubicBezTo>
                    <a:cubicBezTo>
                      <a:pt x="5737" y="399"/>
                      <a:pt x="5815" y="350"/>
                      <a:pt x="5883" y="292"/>
                    </a:cubicBezTo>
                    <a:cubicBezTo>
                      <a:pt x="6002" y="205"/>
                      <a:pt x="6121" y="124"/>
                      <a:pt x="6245" y="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793;p70">
                <a:extLst>
                  <a:ext uri="{FF2B5EF4-FFF2-40B4-BE49-F238E27FC236}">
                    <a16:creationId xmlns:a16="http://schemas.microsoft.com/office/drawing/2014/main" id="{176B8776-3027-4B03-96D0-30DBF9DA3763}"/>
                  </a:ext>
                </a:extLst>
              </p:cNvPr>
              <p:cNvSpPr/>
              <p:nvPr/>
            </p:nvSpPr>
            <p:spPr>
              <a:xfrm>
                <a:off x="1818500" y="3747150"/>
                <a:ext cx="637250" cy="577850"/>
              </a:xfrm>
              <a:custGeom>
                <a:avLst/>
                <a:gdLst/>
                <a:ahLst/>
                <a:cxnLst/>
                <a:rect l="l" t="t" r="r" b="b"/>
                <a:pathLst>
                  <a:path w="25490" h="23114" extrusionOk="0">
                    <a:moveTo>
                      <a:pt x="6368" y="0"/>
                    </a:moveTo>
                    <a:cubicBezTo>
                      <a:pt x="5127" y="0"/>
                      <a:pt x="3986" y="281"/>
                      <a:pt x="3009" y="876"/>
                    </a:cubicBezTo>
                    <a:cubicBezTo>
                      <a:pt x="1155" y="2011"/>
                      <a:pt x="39" y="4254"/>
                      <a:pt x="0" y="7311"/>
                    </a:cubicBezTo>
                    <a:cubicBezTo>
                      <a:pt x="10" y="7835"/>
                      <a:pt x="146" y="8350"/>
                      <a:pt x="427" y="8806"/>
                    </a:cubicBezTo>
                    <a:cubicBezTo>
                      <a:pt x="699" y="9282"/>
                      <a:pt x="1097" y="9679"/>
                      <a:pt x="1563" y="9971"/>
                    </a:cubicBezTo>
                    <a:cubicBezTo>
                      <a:pt x="1838" y="10128"/>
                      <a:pt x="2112" y="10216"/>
                      <a:pt x="2355" y="10216"/>
                    </a:cubicBezTo>
                    <a:cubicBezTo>
                      <a:pt x="2815" y="10216"/>
                      <a:pt x="3158" y="9899"/>
                      <a:pt x="3165" y="9136"/>
                    </a:cubicBezTo>
                    <a:cubicBezTo>
                      <a:pt x="3194" y="7350"/>
                      <a:pt x="3815" y="5768"/>
                      <a:pt x="4834" y="5011"/>
                    </a:cubicBezTo>
                    <a:cubicBezTo>
                      <a:pt x="5697" y="4375"/>
                      <a:pt x="6684" y="4067"/>
                      <a:pt x="7796" y="4067"/>
                    </a:cubicBezTo>
                    <a:cubicBezTo>
                      <a:pt x="8297" y="4067"/>
                      <a:pt x="8824" y="4130"/>
                      <a:pt x="9377" y="4254"/>
                    </a:cubicBezTo>
                    <a:cubicBezTo>
                      <a:pt x="10571" y="4545"/>
                      <a:pt x="11716" y="5011"/>
                      <a:pt x="12784" y="5632"/>
                    </a:cubicBezTo>
                    <a:cubicBezTo>
                      <a:pt x="15530" y="7224"/>
                      <a:pt x="18258" y="9912"/>
                      <a:pt x="20160" y="13213"/>
                    </a:cubicBezTo>
                    <a:cubicBezTo>
                      <a:pt x="20859" y="14387"/>
                      <a:pt x="21412" y="15629"/>
                      <a:pt x="21810" y="16930"/>
                    </a:cubicBezTo>
                    <a:cubicBezTo>
                      <a:pt x="21808" y="16918"/>
                      <a:pt x="21804" y="16903"/>
                      <a:pt x="21800" y="16887"/>
                    </a:cubicBezTo>
                    <a:lnTo>
                      <a:pt x="21800" y="16887"/>
                    </a:lnTo>
                    <a:lnTo>
                      <a:pt x="21840" y="17027"/>
                    </a:lnTo>
                    <a:cubicBezTo>
                      <a:pt x="21888" y="17212"/>
                      <a:pt x="21937" y="17386"/>
                      <a:pt x="21975" y="17561"/>
                    </a:cubicBezTo>
                    <a:cubicBezTo>
                      <a:pt x="22053" y="17872"/>
                      <a:pt x="22121" y="18182"/>
                      <a:pt x="22179" y="18493"/>
                    </a:cubicBezTo>
                    <a:cubicBezTo>
                      <a:pt x="22199" y="18629"/>
                      <a:pt x="22228" y="18765"/>
                      <a:pt x="22237" y="18901"/>
                    </a:cubicBezTo>
                    <a:cubicBezTo>
                      <a:pt x="22247" y="18901"/>
                      <a:pt x="22283" y="19261"/>
                      <a:pt x="22286" y="19261"/>
                    </a:cubicBezTo>
                    <a:cubicBezTo>
                      <a:pt x="22286" y="19261"/>
                      <a:pt x="22286" y="19261"/>
                      <a:pt x="22286" y="19260"/>
                    </a:cubicBezTo>
                    <a:cubicBezTo>
                      <a:pt x="22315" y="19580"/>
                      <a:pt x="22325" y="19891"/>
                      <a:pt x="22325" y="20191"/>
                    </a:cubicBezTo>
                    <a:cubicBezTo>
                      <a:pt x="22335" y="21366"/>
                      <a:pt x="23121" y="22414"/>
                      <a:pt x="23917" y="22870"/>
                    </a:cubicBezTo>
                    <a:cubicBezTo>
                      <a:pt x="24190" y="23025"/>
                      <a:pt x="24459" y="23113"/>
                      <a:pt x="24696" y="23113"/>
                    </a:cubicBezTo>
                    <a:cubicBezTo>
                      <a:pt x="24830" y="23113"/>
                      <a:pt x="24953" y="23085"/>
                      <a:pt x="25062" y="23026"/>
                    </a:cubicBezTo>
                    <a:cubicBezTo>
                      <a:pt x="25324" y="22890"/>
                      <a:pt x="25489" y="22569"/>
                      <a:pt x="25489" y="22016"/>
                    </a:cubicBezTo>
                    <a:cubicBezTo>
                      <a:pt x="25450" y="16241"/>
                      <a:pt x="21694" y="9563"/>
                      <a:pt x="17103" y="5234"/>
                    </a:cubicBezTo>
                    <a:cubicBezTo>
                      <a:pt x="15802" y="3992"/>
                      <a:pt x="14356" y="2904"/>
                      <a:pt x="12803" y="2002"/>
                    </a:cubicBezTo>
                    <a:cubicBezTo>
                      <a:pt x="10578" y="713"/>
                      <a:pt x="8346" y="0"/>
                      <a:pt x="6368"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794;p70">
                <a:extLst>
                  <a:ext uri="{FF2B5EF4-FFF2-40B4-BE49-F238E27FC236}">
                    <a16:creationId xmlns:a16="http://schemas.microsoft.com/office/drawing/2014/main" id="{073408B8-1804-4E0D-A5D5-DCCA2B3C92CD}"/>
                  </a:ext>
                </a:extLst>
              </p:cNvPr>
              <p:cNvSpPr/>
              <p:nvPr/>
            </p:nvSpPr>
            <p:spPr>
              <a:xfrm>
                <a:off x="1760975" y="3674675"/>
                <a:ext cx="752750" cy="683475"/>
              </a:xfrm>
              <a:custGeom>
                <a:avLst/>
                <a:gdLst/>
                <a:ahLst/>
                <a:cxnLst/>
                <a:rect l="l" t="t" r="r" b="b"/>
                <a:pathLst>
                  <a:path w="30110" h="27339" extrusionOk="0">
                    <a:moveTo>
                      <a:pt x="7610" y="1"/>
                    </a:moveTo>
                    <a:cubicBezTo>
                      <a:pt x="6092" y="1"/>
                      <a:pt x="4701" y="357"/>
                      <a:pt x="3524" y="1115"/>
                    </a:cubicBezTo>
                    <a:cubicBezTo>
                      <a:pt x="1340" y="2523"/>
                      <a:pt x="40" y="5231"/>
                      <a:pt x="1" y="8871"/>
                    </a:cubicBezTo>
                    <a:cubicBezTo>
                      <a:pt x="1" y="9220"/>
                      <a:pt x="69" y="9560"/>
                      <a:pt x="195" y="9890"/>
                    </a:cubicBezTo>
                    <a:cubicBezTo>
                      <a:pt x="457" y="10569"/>
                      <a:pt x="942" y="11152"/>
                      <a:pt x="1564" y="11530"/>
                    </a:cubicBezTo>
                    <a:cubicBezTo>
                      <a:pt x="1837" y="11692"/>
                      <a:pt x="2111" y="11778"/>
                      <a:pt x="2352" y="11778"/>
                    </a:cubicBezTo>
                    <a:cubicBezTo>
                      <a:pt x="2486" y="11778"/>
                      <a:pt x="2611" y="11751"/>
                      <a:pt x="2719" y="11695"/>
                    </a:cubicBezTo>
                    <a:cubicBezTo>
                      <a:pt x="2447" y="11249"/>
                      <a:pt x="2311" y="10725"/>
                      <a:pt x="2301" y="10200"/>
                    </a:cubicBezTo>
                    <a:cubicBezTo>
                      <a:pt x="2340" y="7153"/>
                      <a:pt x="3456" y="4901"/>
                      <a:pt x="5310" y="3775"/>
                    </a:cubicBezTo>
                    <a:cubicBezTo>
                      <a:pt x="6287" y="3180"/>
                      <a:pt x="7428" y="2899"/>
                      <a:pt x="8669" y="2899"/>
                    </a:cubicBezTo>
                    <a:cubicBezTo>
                      <a:pt x="10647" y="2899"/>
                      <a:pt x="12879" y="3612"/>
                      <a:pt x="15104" y="4901"/>
                    </a:cubicBezTo>
                    <a:cubicBezTo>
                      <a:pt x="16657" y="5803"/>
                      <a:pt x="18103" y="6891"/>
                      <a:pt x="19404" y="8133"/>
                    </a:cubicBezTo>
                    <a:cubicBezTo>
                      <a:pt x="23995" y="12452"/>
                      <a:pt x="27751" y="19140"/>
                      <a:pt x="27790" y="24915"/>
                    </a:cubicBezTo>
                    <a:cubicBezTo>
                      <a:pt x="27790" y="25459"/>
                      <a:pt x="27625" y="25779"/>
                      <a:pt x="27363" y="25925"/>
                    </a:cubicBezTo>
                    <a:cubicBezTo>
                      <a:pt x="27645" y="26400"/>
                      <a:pt x="28042" y="26808"/>
                      <a:pt x="28518" y="27089"/>
                    </a:cubicBezTo>
                    <a:cubicBezTo>
                      <a:pt x="28788" y="27249"/>
                      <a:pt x="29060" y="27338"/>
                      <a:pt x="29301" y="27338"/>
                    </a:cubicBezTo>
                    <a:cubicBezTo>
                      <a:pt x="29544" y="27338"/>
                      <a:pt x="29755" y="27246"/>
                      <a:pt x="29896" y="27041"/>
                    </a:cubicBezTo>
                    <a:cubicBezTo>
                      <a:pt x="30042" y="26798"/>
                      <a:pt x="30110" y="26526"/>
                      <a:pt x="30091" y="26245"/>
                    </a:cubicBezTo>
                    <a:cubicBezTo>
                      <a:pt x="30061" y="19373"/>
                      <a:pt x="25664" y="11346"/>
                      <a:pt x="20180" y="6153"/>
                    </a:cubicBezTo>
                    <a:cubicBezTo>
                      <a:pt x="18647" y="4678"/>
                      <a:pt x="16948" y="3396"/>
                      <a:pt x="15123" y="2329"/>
                    </a:cubicBezTo>
                    <a:cubicBezTo>
                      <a:pt x="12528" y="829"/>
                      <a:pt x="9921" y="1"/>
                      <a:pt x="7610" y="1"/>
                    </a:cubicBezTo>
                    <a:close/>
                  </a:path>
                </a:pathLst>
              </a:custGeom>
              <a:solidFill>
                <a:srgbClr val="0097A9"/>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795;p70">
                <a:extLst>
                  <a:ext uri="{FF2B5EF4-FFF2-40B4-BE49-F238E27FC236}">
                    <a16:creationId xmlns:a16="http://schemas.microsoft.com/office/drawing/2014/main" id="{FB9ED7AC-8227-41DC-8D81-694DE3E6227C}"/>
                  </a:ext>
                </a:extLst>
              </p:cNvPr>
              <p:cNvSpPr/>
              <p:nvPr/>
            </p:nvSpPr>
            <p:spPr>
              <a:xfrm>
                <a:off x="1691825" y="3589525"/>
                <a:ext cx="890825" cy="808700"/>
              </a:xfrm>
              <a:custGeom>
                <a:avLst/>
                <a:gdLst/>
                <a:ahLst/>
                <a:cxnLst/>
                <a:rect l="l" t="t" r="r" b="b"/>
                <a:pathLst>
                  <a:path w="35633" h="32348" extrusionOk="0">
                    <a:moveTo>
                      <a:pt x="9102" y="0"/>
                    </a:moveTo>
                    <a:cubicBezTo>
                      <a:pt x="7286" y="0"/>
                      <a:pt x="5622" y="432"/>
                      <a:pt x="4213" y="1347"/>
                    </a:cubicBezTo>
                    <a:cubicBezTo>
                      <a:pt x="1592" y="3036"/>
                      <a:pt x="39" y="6307"/>
                      <a:pt x="1" y="10695"/>
                    </a:cubicBezTo>
                    <a:cubicBezTo>
                      <a:pt x="1" y="11063"/>
                      <a:pt x="78" y="11432"/>
                      <a:pt x="224" y="11782"/>
                    </a:cubicBezTo>
                    <a:cubicBezTo>
                      <a:pt x="496" y="12432"/>
                      <a:pt x="962" y="12976"/>
                      <a:pt x="1563" y="13344"/>
                    </a:cubicBezTo>
                    <a:cubicBezTo>
                      <a:pt x="1838" y="13499"/>
                      <a:pt x="2113" y="13586"/>
                      <a:pt x="2355" y="13586"/>
                    </a:cubicBezTo>
                    <a:cubicBezTo>
                      <a:pt x="2601" y="13586"/>
                      <a:pt x="2814" y="13496"/>
                      <a:pt x="2961" y="13296"/>
                    </a:cubicBezTo>
                    <a:cubicBezTo>
                      <a:pt x="2835" y="12976"/>
                      <a:pt x="2767" y="12626"/>
                      <a:pt x="2767" y="12277"/>
                    </a:cubicBezTo>
                    <a:cubicBezTo>
                      <a:pt x="2815" y="8637"/>
                      <a:pt x="4106" y="5929"/>
                      <a:pt x="6290" y="4521"/>
                    </a:cubicBezTo>
                    <a:cubicBezTo>
                      <a:pt x="7467" y="3763"/>
                      <a:pt x="8858" y="3407"/>
                      <a:pt x="10376" y="3407"/>
                    </a:cubicBezTo>
                    <a:cubicBezTo>
                      <a:pt x="12687" y="3407"/>
                      <a:pt x="15294" y="4235"/>
                      <a:pt x="17889" y="5735"/>
                    </a:cubicBezTo>
                    <a:cubicBezTo>
                      <a:pt x="19724" y="6802"/>
                      <a:pt x="21422" y="8084"/>
                      <a:pt x="22956" y="9559"/>
                    </a:cubicBezTo>
                    <a:cubicBezTo>
                      <a:pt x="28440" y="14752"/>
                      <a:pt x="32827" y="22779"/>
                      <a:pt x="32857" y="29651"/>
                    </a:cubicBezTo>
                    <a:cubicBezTo>
                      <a:pt x="32876" y="29932"/>
                      <a:pt x="32808" y="30204"/>
                      <a:pt x="32662" y="30447"/>
                    </a:cubicBezTo>
                    <a:cubicBezTo>
                      <a:pt x="32934" y="31136"/>
                      <a:pt x="33419" y="31709"/>
                      <a:pt x="34050" y="32097"/>
                    </a:cubicBezTo>
                    <a:cubicBezTo>
                      <a:pt x="34325" y="32257"/>
                      <a:pt x="34597" y="32347"/>
                      <a:pt x="34836" y="32347"/>
                    </a:cubicBezTo>
                    <a:cubicBezTo>
                      <a:pt x="35062" y="32347"/>
                      <a:pt x="35258" y="32266"/>
                      <a:pt x="35400" y="32087"/>
                    </a:cubicBezTo>
                    <a:cubicBezTo>
                      <a:pt x="35545" y="31913"/>
                      <a:pt x="35633" y="31641"/>
                      <a:pt x="35633" y="31253"/>
                    </a:cubicBezTo>
                    <a:cubicBezTo>
                      <a:pt x="35603" y="23109"/>
                      <a:pt x="30469" y="13538"/>
                      <a:pt x="23956" y="7317"/>
                    </a:cubicBezTo>
                    <a:cubicBezTo>
                      <a:pt x="22131" y="5550"/>
                      <a:pt x="20102" y="4007"/>
                      <a:pt x="17918" y="2726"/>
                    </a:cubicBezTo>
                    <a:cubicBezTo>
                      <a:pt x="14867" y="964"/>
                      <a:pt x="11815" y="0"/>
                      <a:pt x="9102"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796;p70">
                <a:extLst>
                  <a:ext uri="{FF2B5EF4-FFF2-40B4-BE49-F238E27FC236}">
                    <a16:creationId xmlns:a16="http://schemas.microsoft.com/office/drawing/2014/main" id="{5DD5369D-2F94-41FF-92AC-5D907062A206}"/>
                  </a:ext>
                </a:extLst>
              </p:cNvPr>
              <p:cNvSpPr/>
              <p:nvPr/>
            </p:nvSpPr>
            <p:spPr>
              <a:xfrm>
                <a:off x="1624375" y="3499050"/>
                <a:ext cx="1025725" cy="938025"/>
              </a:xfrm>
              <a:custGeom>
                <a:avLst/>
                <a:gdLst/>
                <a:ahLst/>
                <a:cxnLst/>
                <a:rect l="l" t="t" r="r" b="b"/>
                <a:pathLst>
                  <a:path w="41029" h="37521" extrusionOk="0">
                    <a:moveTo>
                      <a:pt x="10618" y="1"/>
                    </a:moveTo>
                    <a:cubicBezTo>
                      <a:pt x="8458" y="1"/>
                      <a:pt x="6485" y="533"/>
                      <a:pt x="4834" y="1656"/>
                    </a:cubicBezTo>
                    <a:cubicBezTo>
                      <a:pt x="1815" y="3714"/>
                      <a:pt x="39" y="7587"/>
                      <a:pt x="0" y="12722"/>
                    </a:cubicBezTo>
                    <a:cubicBezTo>
                      <a:pt x="0" y="12945"/>
                      <a:pt x="20" y="13158"/>
                      <a:pt x="78" y="13362"/>
                    </a:cubicBezTo>
                    <a:cubicBezTo>
                      <a:pt x="291" y="14207"/>
                      <a:pt x="825" y="14935"/>
                      <a:pt x="1573" y="15391"/>
                    </a:cubicBezTo>
                    <a:cubicBezTo>
                      <a:pt x="1842" y="15551"/>
                      <a:pt x="2115" y="15639"/>
                      <a:pt x="2355" y="15639"/>
                    </a:cubicBezTo>
                    <a:cubicBezTo>
                      <a:pt x="2582" y="15639"/>
                      <a:pt x="2781" y="15561"/>
                      <a:pt x="2922" y="15391"/>
                    </a:cubicBezTo>
                    <a:cubicBezTo>
                      <a:pt x="2776" y="15042"/>
                      <a:pt x="2699" y="14673"/>
                      <a:pt x="2708" y="14294"/>
                    </a:cubicBezTo>
                    <a:cubicBezTo>
                      <a:pt x="2737" y="9917"/>
                      <a:pt x="4300" y="6646"/>
                      <a:pt x="6911" y="4957"/>
                    </a:cubicBezTo>
                    <a:cubicBezTo>
                      <a:pt x="8318" y="4047"/>
                      <a:pt x="9980" y="3617"/>
                      <a:pt x="11794" y="3617"/>
                    </a:cubicBezTo>
                    <a:cubicBezTo>
                      <a:pt x="14511" y="3617"/>
                      <a:pt x="17567" y="4581"/>
                      <a:pt x="20616" y="6345"/>
                    </a:cubicBezTo>
                    <a:cubicBezTo>
                      <a:pt x="22800" y="7626"/>
                      <a:pt x="24829" y="9169"/>
                      <a:pt x="26654" y="10936"/>
                    </a:cubicBezTo>
                    <a:cubicBezTo>
                      <a:pt x="33157" y="17157"/>
                      <a:pt x="38301" y="26728"/>
                      <a:pt x="38321" y="34872"/>
                    </a:cubicBezTo>
                    <a:cubicBezTo>
                      <a:pt x="38321" y="35260"/>
                      <a:pt x="38243" y="35532"/>
                      <a:pt x="38098" y="35706"/>
                    </a:cubicBezTo>
                    <a:cubicBezTo>
                      <a:pt x="38369" y="36357"/>
                      <a:pt x="38845" y="36910"/>
                      <a:pt x="39447" y="37279"/>
                    </a:cubicBezTo>
                    <a:cubicBezTo>
                      <a:pt x="39717" y="37434"/>
                      <a:pt x="39989" y="37521"/>
                      <a:pt x="40229" y="37521"/>
                    </a:cubicBezTo>
                    <a:cubicBezTo>
                      <a:pt x="40558" y="37521"/>
                      <a:pt x="40828" y="37358"/>
                      <a:pt x="40951" y="36988"/>
                    </a:cubicBezTo>
                    <a:cubicBezTo>
                      <a:pt x="41009" y="36803"/>
                      <a:pt x="41029" y="36619"/>
                      <a:pt x="41029" y="36434"/>
                    </a:cubicBezTo>
                    <a:cubicBezTo>
                      <a:pt x="41009" y="26941"/>
                      <a:pt x="35166" y="15692"/>
                      <a:pt x="27547" y="8354"/>
                    </a:cubicBezTo>
                    <a:cubicBezTo>
                      <a:pt x="25460" y="6325"/>
                      <a:pt x="23140" y="4559"/>
                      <a:pt x="20636" y="3083"/>
                    </a:cubicBezTo>
                    <a:cubicBezTo>
                      <a:pt x="17171" y="1085"/>
                      <a:pt x="13703" y="1"/>
                      <a:pt x="10618" y="1"/>
                    </a:cubicBez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797;p70">
                <a:extLst>
                  <a:ext uri="{FF2B5EF4-FFF2-40B4-BE49-F238E27FC236}">
                    <a16:creationId xmlns:a16="http://schemas.microsoft.com/office/drawing/2014/main" id="{290DF129-E306-43F1-9081-1BCE61274633}"/>
                  </a:ext>
                </a:extLst>
              </p:cNvPr>
              <p:cNvSpPr/>
              <p:nvPr/>
            </p:nvSpPr>
            <p:spPr>
              <a:xfrm>
                <a:off x="1705650" y="3346800"/>
                <a:ext cx="1112597" cy="1108001"/>
              </a:xfrm>
              <a:custGeom>
                <a:avLst/>
                <a:gdLst/>
                <a:ahLst/>
                <a:cxnLst/>
                <a:rect l="l" t="t" r="r" b="b"/>
                <a:pathLst>
                  <a:path w="44602" h="45243" extrusionOk="0">
                    <a:moveTo>
                      <a:pt x="305" y="3556"/>
                    </a:moveTo>
                    <a:cubicBezTo>
                      <a:pt x="219" y="3601"/>
                      <a:pt x="132" y="3648"/>
                      <a:pt x="49" y="3699"/>
                    </a:cubicBezTo>
                    <a:lnTo>
                      <a:pt x="1" y="3728"/>
                    </a:lnTo>
                    <a:lnTo>
                      <a:pt x="176" y="3631"/>
                    </a:lnTo>
                    <a:lnTo>
                      <a:pt x="305" y="3556"/>
                    </a:lnTo>
                    <a:close/>
                    <a:moveTo>
                      <a:pt x="9727" y="1"/>
                    </a:moveTo>
                    <a:cubicBezTo>
                      <a:pt x="9600" y="1"/>
                      <a:pt x="9474" y="1"/>
                      <a:pt x="9338" y="11"/>
                    </a:cubicBezTo>
                    <a:lnTo>
                      <a:pt x="9154" y="11"/>
                    </a:lnTo>
                    <a:cubicBezTo>
                      <a:pt x="8970" y="20"/>
                      <a:pt x="8785" y="30"/>
                      <a:pt x="8601" y="49"/>
                    </a:cubicBezTo>
                    <a:lnTo>
                      <a:pt x="8581" y="49"/>
                    </a:lnTo>
                    <a:cubicBezTo>
                      <a:pt x="8377" y="69"/>
                      <a:pt x="8174" y="88"/>
                      <a:pt x="7970" y="117"/>
                    </a:cubicBezTo>
                    <a:lnTo>
                      <a:pt x="7795" y="146"/>
                    </a:lnTo>
                    <a:cubicBezTo>
                      <a:pt x="7640" y="166"/>
                      <a:pt x="7494" y="195"/>
                      <a:pt x="7349" y="214"/>
                    </a:cubicBezTo>
                    <a:lnTo>
                      <a:pt x="7232" y="234"/>
                    </a:lnTo>
                    <a:lnTo>
                      <a:pt x="7174" y="253"/>
                    </a:lnTo>
                    <a:cubicBezTo>
                      <a:pt x="6941" y="302"/>
                      <a:pt x="6708" y="350"/>
                      <a:pt x="6475" y="418"/>
                    </a:cubicBezTo>
                    <a:cubicBezTo>
                      <a:pt x="6436" y="428"/>
                      <a:pt x="6388" y="438"/>
                      <a:pt x="6349" y="447"/>
                    </a:cubicBezTo>
                    <a:cubicBezTo>
                      <a:pt x="6126" y="515"/>
                      <a:pt x="5902" y="583"/>
                      <a:pt x="5689" y="651"/>
                    </a:cubicBezTo>
                    <a:lnTo>
                      <a:pt x="5650" y="671"/>
                    </a:lnTo>
                    <a:lnTo>
                      <a:pt x="5631" y="671"/>
                    </a:lnTo>
                    <a:cubicBezTo>
                      <a:pt x="5543" y="700"/>
                      <a:pt x="5456" y="739"/>
                      <a:pt x="5369" y="768"/>
                    </a:cubicBezTo>
                    <a:cubicBezTo>
                      <a:pt x="5301" y="797"/>
                      <a:pt x="5233" y="816"/>
                      <a:pt x="5165" y="845"/>
                    </a:cubicBezTo>
                    <a:cubicBezTo>
                      <a:pt x="5068" y="884"/>
                      <a:pt x="4980" y="923"/>
                      <a:pt x="4893" y="971"/>
                    </a:cubicBezTo>
                    <a:lnTo>
                      <a:pt x="4699" y="1049"/>
                    </a:lnTo>
                    <a:cubicBezTo>
                      <a:pt x="4602" y="1098"/>
                      <a:pt x="4505" y="1146"/>
                      <a:pt x="4408" y="1195"/>
                    </a:cubicBezTo>
                    <a:cubicBezTo>
                      <a:pt x="4359" y="1214"/>
                      <a:pt x="4301" y="1243"/>
                      <a:pt x="4252" y="1272"/>
                    </a:cubicBezTo>
                    <a:cubicBezTo>
                      <a:pt x="4126" y="1331"/>
                      <a:pt x="4000" y="1408"/>
                      <a:pt x="3874" y="1476"/>
                    </a:cubicBezTo>
                    <a:cubicBezTo>
                      <a:pt x="3854" y="1486"/>
                      <a:pt x="3835" y="1496"/>
                      <a:pt x="3815" y="1505"/>
                    </a:cubicBezTo>
                    <a:lnTo>
                      <a:pt x="3767" y="1544"/>
                    </a:lnTo>
                    <a:lnTo>
                      <a:pt x="305" y="3556"/>
                    </a:lnTo>
                    <a:lnTo>
                      <a:pt x="305" y="3556"/>
                    </a:lnTo>
                    <a:cubicBezTo>
                      <a:pt x="350" y="3532"/>
                      <a:pt x="394" y="3509"/>
                      <a:pt x="438" y="3485"/>
                    </a:cubicBezTo>
                    <a:cubicBezTo>
                      <a:pt x="486" y="3456"/>
                      <a:pt x="544" y="3437"/>
                      <a:pt x="593" y="3408"/>
                    </a:cubicBezTo>
                    <a:cubicBezTo>
                      <a:pt x="690" y="3359"/>
                      <a:pt x="787" y="3311"/>
                      <a:pt x="884" y="3272"/>
                    </a:cubicBezTo>
                    <a:cubicBezTo>
                      <a:pt x="942" y="3243"/>
                      <a:pt x="1010" y="3214"/>
                      <a:pt x="1069" y="3185"/>
                    </a:cubicBezTo>
                    <a:cubicBezTo>
                      <a:pt x="1166" y="3146"/>
                      <a:pt x="1253" y="3107"/>
                      <a:pt x="1340" y="3068"/>
                    </a:cubicBezTo>
                    <a:cubicBezTo>
                      <a:pt x="1408" y="3039"/>
                      <a:pt x="1476" y="3010"/>
                      <a:pt x="1544" y="2990"/>
                    </a:cubicBezTo>
                    <a:cubicBezTo>
                      <a:pt x="1632" y="2952"/>
                      <a:pt x="1719" y="2922"/>
                      <a:pt x="1816" y="2884"/>
                    </a:cubicBezTo>
                    <a:lnTo>
                      <a:pt x="1874" y="2864"/>
                    </a:lnTo>
                    <a:cubicBezTo>
                      <a:pt x="2088" y="2796"/>
                      <a:pt x="2311" y="2728"/>
                      <a:pt x="2534" y="2660"/>
                    </a:cubicBezTo>
                    <a:cubicBezTo>
                      <a:pt x="2573" y="2651"/>
                      <a:pt x="2622" y="2641"/>
                      <a:pt x="2660" y="2631"/>
                    </a:cubicBezTo>
                    <a:cubicBezTo>
                      <a:pt x="2893" y="2563"/>
                      <a:pt x="3126" y="2515"/>
                      <a:pt x="3359" y="2466"/>
                    </a:cubicBezTo>
                    <a:lnTo>
                      <a:pt x="3534" y="2447"/>
                    </a:lnTo>
                    <a:cubicBezTo>
                      <a:pt x="3680" y="2418"/>
                      <a:pt x="3825" y="2389"/>
                      <a:pt x="3971" y="2369"/>
                    </a:cubicBezTo>
                    <a:lnTo>
                      <a:pt x="4155" y="2340"/>
                    </a:lnTo>
                    <a:cubicBezTo>
                      <a:pt x="4359" y="2311"/>
                      <a:pt x="4563" y="2292"/>
                      <a:pt x="4767" y="2272"/>
                    </a:cubicBezTo>
                    <a:lnTo>
                      <a:pt x="4786" y="2272"/>
                    </a:lnTo>
                    <a:cubicBezTo>
                      <a:pt x="4961" y="2253"/>
                      <a:pt x="5145" y="2243"/>
                      <a:pt x="5330" y="2233"/>
                    </a:cubicBezTo>
                    <a:lnTo>
                      <a:pt x="5524" y="2233"/>
                    </a:lnTo>
                    <a:cubicBezTo>
                      <a:pt x="5650" y="2233"/>
                      <a:pt x="5776" y="2224"/>
                      <a:pt x="5912" y="2224"/>
                    </a:cubicBezTo>
                    <a:lnTo>
                      <a:pt x="6456" y="2224"/>
                    </a:lnTo>
                    <a:lnTo>
                      <a:pt x="6718" y="2233"/>
                    </a:lnTo>
                    <a:cubicBezTo>
                      <a:pt x="6815" y="2233"/>
                      <a:pt x="6922" y="2243"/>
                      <a:pt x="7019" y="2243"/>
                    </a:cubicBezTo>
                    <a:lnTo>
                      <a:pt x="7290" y="2262"/>
                    </a:lnTo>
                    <a:cubicBezTo>
                      <a:pt x="7387" y="2272"/>
                      <a:pt x="7475" y="2282"/>
                      <a:pt x="7572" y="2292"/>
                    </a:cubicBezTo>
                    <a:lnTo>
                      <a:pt x="7844" y="2321"/>
                    </a:lnTo>
                    <a:cubicBezTo>
                      <a:pt x="7941" y="2330"/>
                      <a:pt x="8038" y="2340"/>
                      <a:pt x="8125" y="2350"/>
                    </a:cubicBezTo>
                    <a:cubicBezTo>
                      <a:pt x="8222" y="2369"/>
                      <a:pt x="8319" y="2379"/>
                      <a:pt x="8416" y="2389"/>
                    </a:cubicBezTo>
                    <a:lnTo>
                      <a:pt x="8669" y="2427"/>
                    </a:lnTo>
                    <a:lnTo>
                      <a:pt x="8970" y="2486"/>
                    </a:lnTo>
                    <a:cubicBezTo>
                      <a:pt x="9057" y="2495"/>
                      <a:pt x="9144" y="2515"/>
                      <a:pt x="9232" y="2524"/>
                    </a:cubicBezTo>
                    <a:lnTo>
                      <a:pt x="9542" y="2592"/>
                    </a:lnTo>
                    <a:cubicBezTo>
                      <a:pt x="9620" y="2612"/>
                      <a:pt x="9698" y="2622"/>
                      <a:pt x="9775" y="2641"/>
                    </a:cubicBezTo>
                    <a:cubicBezTo>
                      <a:pt x="9882" y="2660"/>
                      <a:pt x="9998" y="2689"/>
                      <a:pt x="10105" y="2719"/>
                    </a:cubicBezTo>
                    <a:lnTo>
                      <a:pt x="10328" y="2767"/>
                    </a:lnTo>
                    <a:lnTo>
                      <a:pt x="10464" y="2806"/>
                    </a:lnTo>
                    <a:cubicBezTo>
                      <a:pt x="10785" y="2884"/>
                      <a:pt x="11095" y="2971"/>
                      <a:pt x="11416" y="3068"/>
                    </a:cubicBezTo>
                    <a:lnTo>
                      <a:pt x="11435" y="3068"/>
                    </a:lnTo>
                    <a:cubicBezTo>
                      <a:pt x="11746" y="3165"/>
                      <a:pt x="12066" y="3262"/>
                      <a:pt x="12386" y="3379"/>
                    </a:cubicBezTo>
                    <a:lnTo>
                      <a:pt x="12522" y="3427"/>
                    </a:lnTo>
                    <a:cubicBezTo>
                      <a:pt x="12823" y="3534"/>
                      <a:pt x="13114" y="3641"/>
                      <a:pt x="13415" y="3767"/>
                    </a:cubicBezTo>
                    <a:lnTo>
                      <a:pt x="13590" y="3835"/>
                    </a:lnTo>
                    <a:cubicBezTo>
                      <a:pt x="13891" y="3951"/>
                      <a:pt x="14192" y="4077"/>
                      <a:pt x="14492" y="4213"/>
                    </a:cubicBezTo>
                    <a:lnTo>
                      <a:pt x="14619" y="4272"/>
                    </a:lnTo>
                    <a:cubicBezTo>
                      <a:pt x="14920" y="4408"/>
                      <a:pt x="15220" y="4553"/>
                      <a:pt x="15531" y="4699"/>
                    </a:cubicBezTo>
                    <a:cubicBezTo>
                      <a:pt x="15541" y="4708"/>
                      <a:pt x="15560" y="4718"/>
                      <a:pt x="15580" y="4728"/>
                    </a:cubicBezTo>
                    <a:cubicBezTo>
                      <a:pt x="15890" y="4883"/>
                      <a:pt x="16201" y="5038"/>
                      <a:pt x="16511" y="5213"/>
                    </a:cubicBezTo>
                    <a:lnTo>
                      <a:pt x="16686" y="5300"/>
                    </a:lnTo>
                    <a:cubicBezTo>
                      <a:pt x="16929" y="5436"/>
                      <a:pt x="17171" y="5572"/>
                      <a:pt x="17414" y="5708"/>
                    </a:cubicBezTo>
                    <a:cubicBezTo>
                      <a:pt x="17608" y="5825"/>
                      <a:pt x="17802" y="5951"/>
                      <a:pt x="18006" y="6067"/>
                    </a:cubicBezTo>
                    <a:cubicBezTo>
                      <a:pt x="18200" y="6174"/>
                      <a:pt x="18385" y="6291"/>
                      <a:pt x="18569" y="6407"/>
                    </a:cubicBezTo>
                    <a:cubicBezTo>
                      <a:pt x="18724" y="6514"/>
                      <a:pt x="18880" y="6611"/>
                      <a:pt x="19035" y="6708"/>
                    </a:cubicBezTo>
                    <a:cubicBezTo>
                      <a:pt x="19229" y="6834"/>
                      <a:pt x="19414" y="6951"/>
                      <a:pt x="19608" y="7086"/>
                    </a:cubicBezTo>
                    <a:cubicBezTo>
                      <a:pt x="19763" y="7193"/>
                      <a:pt x="19918" y="7300"/>
                      <a:pt x="20074" y="7407"/>
                    </a:cubicBezTo>
                    <a:cubicBezTo>
                      <a:pt x="20268" y="7543"/>
                      <a:pt x="20462" y="7688"/>
                      <a:pt x="20656" y="7824"/>
                    </a:cubicBezTo>
                    <a:cubicBezTo>
                      <a:pt x="20811" y="7941"/>
                      <a:pt x="20967" y="8047"/>
                      <a:pt x="21112" y="8164"/>
                    </a:cubicBezTo>
                    <a:cubicBezTo>
                      <a:pt x="21316" y="8319"/>
                      <a:pt x="21510" y="8465"/>
                      <a:pt x="21714" y="8620"/>
                    </a:cubicBezTo>
                    <a:cubicBezTo>
                      <a:pt x="21869" y="8746"/>
                      <a:pt x="22015" y="8853"/>
                      <a:pt x="22170" y="8979"/>
                    </a:cubicBezTo>
                    <a:cubicBezTo>
                      <a:pt x="22374" y="9134"/>
                      <a:pt x="22568" y="9309"/>
                      <a:pt x="22772" y="9474"/>
                    </a:cubicBezTo>
                    <a:cubicBezTo>
                      <a:pt x="22918" y="9600"/>
                      <a:pt x="23063" y="9717"/>
                      <a:pt x="23209" y="9843"/>
                    </a:cubicBezTo>
                    <a:cubicBezTo>
                      <a:pt x="23422" y="10018"/>
                      <a:pt x="23626" y="10192"/>
                      <a:pt x="23830" y="10377"/>
                    </a:cubicBezTo>
                    <a:cubicBezTo>
                      <a:pt x="23966" y="10503"/>
                      <a:pt x="24111" y="10620"/>
                      <a:pt x="24247" y="10755"/>
                    </a:cubicBezTo>
                    <a:cubicBezTo>
                      <a:pt x="24461" y="10940"/>
                      <a:pt x="24655" y="11134"/>
                      <a:pt x="24859" y="11318"/>
                    </a:cubicBezTo>
                    <a:cubicBezTo>
                      <a:pt x="25024" y="11474"/>
                      <a:pt x="25189" y="11629"/>
                      <a:pt x="25354" y="11784"/>
                    </a:cubicBezTo>
                    <a:cubicBezTo>
                      <a:pt x="25703" y="12124"/>
                      <a:pt x="26053" y="12483"/>
                      <a:pt x="26402" y="12842"/>
                    </a:cubicBezTo>
                    <a:cubicBezTo>
                      <a:pt x="26538" y="12978"/>
                      <a:pt x="26664" y="13114"/>
                      <a:pt x="26800" y="13250"/>
                    </a:cubicBezTo>
                    <a:cubicBezTo>
                      <a:pt x="27043" y="13512"/>
                      <a:pt x="27285" y="13764"/>
                      <a:pt x="27528" y="14026"/>
                    </a:cubicBezTo>
                    <a:cubicBezTo>
                      <a:pt x="27674" y="14201"/>
                      <a:pt x="27829" y="14366"/>
                      <a:pt x="27984" y="14541"/>
                    </a:cubicBezTo>
                    <a:cubicBezTo>
                      <a:pt x="28072" y="14638"/>
                      <a:pt x="28159" y="14745"/>
                      <a:pt x="28246" y="14842"/>
                    </a:cubicBezTo>
                    <a:cubicBezTo>
                      <a:pt x="28470" y="15094"/>
                      <a:pt x="28683" y="15347"/>
                      <a:pt x="28897" y="15599"/>
                    </a:cubicBezTo>
                    <a:lnTo>
                      <a:pt x="29081" y="15812"/>
                    </a:lnTo>
                    <a:cubicBezTo>
                      <a:pt x="29362" y="16152"/>
                      <a:pt x="29634" y="16492"/>
                      <a:pt x="29906" y="16841"/>
                    </a:cubicBezTo>
                    <a:lnTo>
                      <a:pt x="30090" y="17074"/>
                    </a:lnTo>
                    <a:cubicBezTo>
                      <a:pt x="30362" y="17414"/>
                      <a:pt x="30624" y="17763"/>
                      <a:pt x="30886" y="18123"/>
                    </a:cubicBezTo>
                    <a:lnTo>
                      <a:pt x="31061" y="18346"/>
                    </a:lnTo>
                    <a:cubicBezTo>
                      <a:pt x="31197" y="18540"/>
                      <a:pt x="31343" y="18734"/>
                      <a:pt x="31478" y="18928"/>
                    </a:cubicBezTo>
                    <a:cubicBezTo>
                      <a:pt x="31556" y="19045"/>
                      <a:pt x="31643" y="19151"/>
                      <a:pt x="31721" y="19268"/>
                    </a:cubicBezTo>
                    <a:cubicBezTo>
                      <a:pt x="31896" y="19511"/>
                      <a:pt x="32071" y="19753"/>
                      <a:pt x="32236" y="20006"/>
                    </a:cubicBezTo>
                    <a:cubicBezTo>
                      <a:pt x="32274" y="20064"/>
                      <a:pt x="32323" y="20122"/>
                      <a:pt x="32362" y="20190"/>
                    </a:cubicBezTo>
                    <a:cubicBezTo>
                      <a:pt x="32672" y="20636"/>
                      <a:pt x="32964" y="21093"/>
                      <a:pt x="33255" y="21549"/>
                    </a:cubicBezTo>
                    <a:cubicBezTo>
                      <a:pt x="33313" y="21636"/>
                      <a:pt x="33361" y="21724"/>
                      <a:pt x="33420" y="21811"/>
                    </a:cubicBezTo>
                    <a:cubicBezTo>
                      <a:pt x="33701" y="22257"/>
                      <a:pt x="33973" y="22704"/>
                      <a:pt x="34235" y="23160"/>
                    </a:cubicBezTo>
                    <a:cubicBezTo>
                      <a:pt x="34313" y="23277"/>
                      <a:pt x="34390" y="23412"/>
                      <a:pt x="34458" y="23539"/>
                    </a:cubicBezTo>
                    <a:cubicBezTo>
                      <a:pt x="34565" y="23723"/>
                      <a:pt x="34672" y="23908"/>
                      <a:pt x="34779" y="24102"/>
                    </a:cubicBezTo>
                    <a:lnTo>
                      <a:pt x="35021" y="24529"/>
                    </a:lnTo>
                    <a:cubicBezTo>
                      <a:pt x="35128" y="24713"/>
                      <a:pt x="35225" y="24898"/>
                      <a:pt x="35322" y="25082"/>
                    </a:cubicBezTo>
                    <a:cubicBezTo>
                      <a:pt x="35390" y="25218"/>
                      <a:pt x="35468" y="25354"/>
                      <a:pt x="35536" y="25480"/>
                    </a:cubicBezTo>
                    <a:cubicBezTo>
                      <a:pt x="35691" y="25781"/>
                      <a:pt x="35837" y="26072"/>
                      <a:pt x="35992" y="26373"/>
                    </a:cubicBezTo>
                    <a:cubicBezTo>
                      <a:pt x="36040" y="26470"/>
                      <a:pt x="36089" y="26567"/>
                      <a:pt x="36137" y="26664"/>
                    </a:cubicBezTo>
                    <a:cubicBezTo>
                      <a:pt x="36312" y="27014"/>
                      <a:pt x="36477" y="27353"/>
                      <a:pt x="36642" y="27712"/>
                    </a:cubicBezTo>
                    <a:lnTo>
                      <a:pt x="36652" y="27732"/>
                    </a:lnTo>
                    <a:cubicBezTo>
                      <a:pt x="36817" y="28072"/>
                      <a:pt x="36972" y="28411"/>
                      <a:pt x="37128" y="28761"/>
                    </a:cubicBezTo>
                    <a:cubicBezTo>
                      <a:pt x="37176" y="28877"/>
                      <a:pt x="37234" y="29013"/>
                      <a:pt x="37293" y="29139"/>
                    </a:cubicBezTo>
                    <a:cubicBezTo>
                      <a:pt x="37380" y="29343"/>
                      <a:pt x="37467" y="29557"/>
                      <a:pt x="37555" y="29770"/>
                    </a:cubicBezTo>
                    <a:cubicBezTo>
                      <a:pt x="37613" y="29906"/>
                      <a:pt x="37671" y="30042"/>
                      <a:pt x="37729" y="30188"/>
                    </a:cubicBezTo>
                    <a:cubicBezTo>
                      <a:pt x="37807" y="30382"/>
                      <a:pt x="37894" y="30585"/>
                      <a:pt x="37972" y="30780"/>
                    </a:cubicBezTo>
                    <a:cubicBezTo>
                      <a:pt x="38030" y="30925"/>
                      <a:pt x="38079" y="31071"/>
                      <a:pt x="38137" y="31216"/>
                    </a:cubicBezTo>
                    <a:cubicBezTo>
                      <a:pt x="38215" y="31411"/>
                      <a:pt x="38283" y="31605"/>
                      <a:pt x="38360" y="31808"/>
                    </a:cubicBezTo>
                    <a:cubicBezTo>
                      <a:pt x="38409" y="31954"/>
                      <a:pt x="38467" y="32100"/>
                      <a:pt x="38516" y="32245"/>
                    </a:cubicBezTo>
                    <a:cubicBezTo>
                      <a:pt x="38583" y="32439"/>
                      <a:pt x="38661" y="32643"/>
                      <a:pt x="38729" y="32847"/>
                    </a:cubicBezTo>
                    <a:cubicBezTo>
                      <a:pt x="38778" y="32993"/>
                      <a:pt x="38826" y="33138"/>
                      <a:pt x="38875" y="33294"/>
                    </a:cubicBezTo>
                    <a:cubicBezTo>
                      <a:pt x="38933" y="33488"/>
                      <a:pt x="39001" y="33692"/>
                      <a:pt x="39069" y="33895"/>
                    </a:cubicBezTo>
                    <a:cubicBezTo>
                      <a:pt x="39117" y="34041"/>
                      <a:pt x="39156" y="34187"/>
                      <a:pt x="39205" y="34342"/>
                    </a:cubicBezTo>
                    <a:cubicBezTo>
                      <a:pt x="39263" y="34546"/>
                      <a:pt x="39321" y="34759"/>
                      <a:pt x="39389" y="34963"/>
                    </a:cubicBezTo>
                    <a:cubicBezTo>
                      <a:pt x="39428" y="35109"/>
                      <a:pt x="39467" y="35254"/>
                      <a:pt x="39506" y="35400"/>
                    </a:cubicBezTo>
                    <a:cubicBezTo>
                      <a:pt x="39564" y="35604"/>
                      <a:pt x="39622" y="35817"/>
                      <a:pt x="39671" y="36031"/>
                    </a:cubicBezTo>
                    <a:cubicBezTo>
                      <a:pt x="39709" y="36167"/>
                      <a:pt x="39748" y="36303"/>
                      <a:pt x="39777" y="36438"/>
                    </a:cubicBezTo>
                    <a:cubicBezTo>
                      <a:pt x="39836" y="36671"/>
                      <a:pt x="39884" y="36895"/>
                      <a:pt x="39933" y="37118"/>
                    </a:cubicBezTo>
                    <a:cubicBezTo>
                      <a:pt x="39962" y="37234"/>
                      <a:pt x="39991" y="37360"/>
                      <a:pt x="40020" y="37477"/>
                    </a:cubicBezTo>
                    <a:cubicBezTo>
                      <a:pt x="40069" y="37720"/>
                      <a:pt x="40117" y="37962"/>
                      <a:pt x="40166" y="38205"/>
                    </a:cubicBezTo>
                    <a:cubicBezTo>
                      <a:pt x="40185" y="38302"/>
                      <a:pt x="40204" y="38399"/>
                      <a:pt x="40224" y="38506"/>
                    </a:cubicBezTo>
                    <a:cubicBezTo>
                      <a:pt x="40292" y="38836"/>
                      <a:pt x="40340" y="39176"/>
                      <a:pt x="40399" y="39506"/>
                    </a:cubicBezTo>
                    <a:cubicBezTo>
                      <a:pt x="40408" y="39564"/>
                      <a:pt x="40418" y="39632"/>
                      <a:pt x="40428" y="39680"/>
                    </a:cubicBezTo>
                    <a:cubicBezTo>
                      <a:pt x="40467" y="39952"/>
                      <a:pt x="40505" y="40224"/>
                      <a:pt x="40544" y="40496"/>
                    </a:cubicBezTo>
                    <a:cubicBezTo>
                      <a:pt x="40564" y="40612"/>
                      <a:pt x="40573" y="40738"/>
                      <a:pt x="40583" y="40855"/>
                    </a:cubicBezTo>
                    <a:cubicBezTo>
                      <a:pt x="40612" y="41059"/>
                      <a:pt x="40632" y="41262"/>
                      <a:pt x="40651" y="41466"/>
                    </a:cubicBezTo>
                    <a:cubicBezTo>
                      <a:pt x="40670" y="41602"/>
                      <a:pt x="40680" y="41748"/>
                      <a:pt x="40690" y="41884"/>
                    </a:cubicBezTo>
                    <a:cubicBezTo>
                      <a:pt x="40709" y="42068"/>
                      <a:pt x="40719" y="42243"/>
                      <a:pt x="40729" y="42427"/>
                    </a:cubicBezTo>
                    <a:cubicBezTo>
                      <a:pt x="40738" y="42573"/>
                      <a:pt x="40748" y="42718"/>
                      <a:pt x="40758" y="42864"/>
                    </a:cubicBezTo>
                    <a:cubicBezTo>
                      <a:pt x="40767" y="43039"/>
                      <a:pt x="40777" y="43213"/>
                      <a:pt x="40777" y="43378"/>
                    </a:cubicBezTo>
                    <a:cubicBezTo>
                      <a:pt x="40787" y="43670"/>
                      <a:pt x="40797" y="43961"/>
                      <a:pt x="40797" y="44252"/>
                    </a:cubicBezTo>
                    <a:cubicBezTo>
                      <a:pt x="40797" y="44320"/>
                      <a:pt x="40797" y="44378"/>
                      <a:pt x="40787" y="44436"/>
                    </a:cubicBezTo>
                    <a:cubicBezTo>
                      <a:pt x="40787" y="44495"/>
                      <a:pt x="40777" y="44553"/>
                      <a:pt x="40767" y="44601"/>
                    </a:cubicBezTo>
                    <a:lnTo>
                      <a:pt x="40767" y="44611"/>
                    </a:lnTo>
                    <a:cubicBezTo>
                      <a:pt x="40758" y="44660"/>
                      <a:pt x="40748" y="44708"/>
                      <a:pt x="40729" y="44757"/>
                    </a:cubicBezTo>
                    <a:cubicBezTo>
                      <a:pt x="40719" y="44796"/>
                      <a:pt x="40709" y="44834"/>
                      <a:pt x="40690" y="44873"/>
                    </a:cubicBezTo>
                    <a:lnTo>
                      <a:pt x="40680" y="44902"/>
                    </a:lnTo>
                    <a:cubicBezTo>
                      <a:pt x="40670" y="44931"/>
                      <a:pt x="40651" y="44951"/>
                      <a:pt x="40641" y="44980"/>
                    </a:cubicBezTo>
                    <a:cubicBezTo>
                      <a:pt x="40622" y="45009"/>
                      <a:pt x="40632" y="44999"/>
                      <a:pt x="40622" y="45009"/>
                    </a:cubicBezTo>
                    <a:lnTo>
                      <a:pt x="40612" y="45028"/>
                    </a:lnTo>
                    <a:cubicBezTo>
                      <a:pt x="40583" y="45067"/>
                      <a:pt x="40554" y="45096"/>
                      <a:pt x="40525" y="45126"/>
                    </a:cubicBezTo>
                    <a:lnTo>
                      <a:pt x="40496" y="45155"/>
                    </a:lnTo>
                    <a:cubicBezTo>
                      <a:pt x="40467" y="45194"/>
                      <a:pt x="40428" y="45213"/>
                      <a:pt x="40389" y="45242"/>
                    </a:cubicBezTo>
                    <a:lnTo>
                      <a:pt x="44203" y="43019"/>
                    </a:lnTo>
                    <a:cubicBezTo>
                      <a:pt x="44242" y="43000"/>
                      <a:pt x="44281" y="42971"/>
                      <a:pt x="44320" y="42942"/>
                    </a:cubicBezTo>
                    <a:lnTo>
                      <a:pt x="44339" y="42913"/>
                    </a:lnTo>
                    <a:cubicBezTo>
                      <a:pt x="44368" y="42883"/>
                      <a:pt x="44398" y="42845"/>
                      <a:pt x="44427" y="42806"/>
                    </a:cubicBezTo>
                    <a:lnTo>
                      <a:pt x="44436" y="42796"/>
                    </a:lnTo>
                    <a:lnTo>
                      <a:pt x="44436" y="42786"/>
                    </a:lnTo>
                    <a:cubicBezTo>
                      <a:pt x="44436" y="42786"/>
                      <a:pt x="44446" y="42767"/>
                      <a:pt x="44456" y="42757"/>
                    </a:cubicBezTo>
                    <a:cubicBezTo>
                      <a:pt x="44456" y="42748"/>
                      <a:pt x="44475" y="42718"/>
                      <a:pt x="44485" y="42699"/>
                    </a:cubicBezTo>
                    <a:cubicBezTo>
                      <a:pt x="44485" y="42689"/>
                      <a:pt x="44495" y="42689"/>
                      <a:pt x="44495" y="42680"/>
                    </a:cubicBezTo>
                    <a:lnTo>
                      <a:pt x="44504" y="42650"/>
                    </a:lnTo>
                    <a:cubicBezTo>
                      <a:pt x="44514" y="42641"/>
                      <a:pt x="44514" y="42631"/>
                      <a:pt x="44524" y="42612"/>
                    </a:cubicBezTo>
                    <a:cubicBezTo>
                      <a:pt x="44533" y="42592"/>
                      <a:pt x="44543" y="42563"/>
                      <a:pt x="44543" y="42544"/>
                    </a:cubicBezTo>
                    <a:cubicBezTo>
                      <a:pt x="44553" y="42515"/>
                      <a:pt x="44563" y="42485"/>
                      <a:pt x="44572" y="42456"/>
                    </a:cubicBezTo>
                    <a:cubicBezTo>
                      <a:pt x="44572" y="42437"/>
                      <a:pt x="44572" y="42417"/>
                      <a:pt x="44582" y="42398"/>
                    </a:cubicBezTo>
                    <a:cubicBezTo>
                      <a:pt x="44582" y="42388"/>
                      <a:pt x="44582" y="42388"/>
                      <a:pt x="44582" y="42388"/>
                    </a:cubicBezTo>
                    <a:cubicBezTo>
                      <a:pt x="44582" y="42359"/>
                      <a:pt x="44592" y="42330"/>
                      <a:pt x="44592" y="42311"/>
                    </a:cubicBezTo>
                    <a:cubicBezTo>
                      <a:pt x="44592" y="42282"/>
                      <a:pt x="44592" y="42252"/>
                      <a:pt x="44601" y="42223"/>
                    </a:cubicBezTo>
                    <a:lnTo>
                      <a:pt x="44601" y="42136"/>
                    </a:lnTo>
                    <a:lnTo>
                      <a:pt x="44601" y="42049"/>
                    </a:lnTo>
                    <a:lnTo>
                      <a:pt x="44601" y="42039"/>
                    </a:lnTo>
                    <a:cubicBezTo>
                      <a:pt x="44601" y="41777"/>
                      <a:pt x="44592" y="41515"/>
                      <a:pt x="44592" y="41243"/>
                    </a:cubicBezTo>
                    <a:lnTo>
                      <a:pt x="44592" y="41175"/>
                    </a:lnTo>
                    <a:cubicBezTo>
                      <a:pt x="44592" y="41000"/>
                      <a:pt x="44572" y="40826"/>
                      <a:pt x="44563" y="40651"/>
                    </a:cubicBezTo>
                    <a:cubicBezTo>
                      <a:pt x="44563" y="40534"/>
                      <a:pt x="44553" y="40399"/>
                      <a:pt x="44543" y="40272"/>
                    </a:cubicBezTo>
                    <a:lnTo>
                      <a:pt x="44543" y="40214"/>
                    </a:lnTo>
                    <a:cubicBezTo>
                      <a:pt x="44533" y="40039"/>
                      <a:pt x="44514" y="39855"/>
                      <a:pt x="44504" y="39671"/>
                    </a:cubicBezTo>
                    <a:cubicBezTo>
                      <a:pt x="44495" y="39544"/>
                      <a:pt x="44485" y="39428"/>
                      <a:pt x="44475" y="39302"/>
                    </a:cubicBezTo>
                    <a:lnTo>
                      <a:pt x="44475" y="39263"/>
                    </a:lnTo>
                    <a:cubicBezTo>
                      <a:pt x="44456" y="39059"/>
                      <a:pt x="44427" y="38855"/>
                      <a:pt x="44407" y="38651"/>
                    </a:cubicBezTo>
                    <a:cubicBezTo>
                      <a:pt x="44388" y="38535"/>
                      <a:pt x="44378" y="38428"/>
                      <a:pt x="44368" y="38312"/>
                    </a:cubicBezTo>
                    <a:lnTo>
                      <a:pt x="44368" y="38283"/>
                    </a:lnTo>
                    <a:cubicBezTo>
                      <a:pt x="44330" y="38011"/>
                      <a:pt x="44291" y="37739"/>
                      <a:pt x="44242" y="37477"/>
                    </a:cubicBezTo>
                    <a:cubicBezTo>
                      <a:pt x="44242" y="37419"/>
                      <a:pt x="44233" y="37351"/>
                      <a:pt x="44223" y="37302"/>
                    </a:cubicBezTo>
                    <a:cubicBezTo>
                      <a:pt x="44174" y="36963"/>
                      <a:pt x="44116" y="36633"/>
                      <a:pt x="44048" y="36293"/>
                    </a:cubicBezTo>
                    <a:cubicBezTo>
                      <a:pt x="44048" y="36283"/>
                      <a:pt x="44048" y="36273"/>
                      <a:pt x="44048" y="36264"/>
                    </a:cubicBezTo>
                    <a:cubicBezTo>
                      <a:pt x="44029" y="36176"/>
                      <a:pt x="44009" y="36089"/>
                      <a:pt x="43990" y="35992"/>
                    </a:cubicBezTo>
                    <a:cubicBezTo>
                      <a:pt x="43951" y="35749"/>
                      <a:pt x="43903" y="35507"/>
                      <a:pt x="43844" y="35274"/>
                    </a:cubicBezTo>
                    <a:cubicBezTo>
                      <a:pt x="43844" y="35254"/>
                      <a:pt x="43835" y="35235"/>
                      <a:pt x="43835" y="35215"/>
                    </a:cubicBezTo>
                    <a:cubicBezTo>
                      <a:pt x="43815" y="35109"/>
                      <a:pt x="43786" y="35012"/>
                      <a:pt x="43767" y="34905"/>
                    </a:cubicBezTo>
                    <a:cubicBezTo>
                      <a:pt x="43708" y="34682"/>
                      <a:pt x="43660" y="34458"/>
                      <a:pt x="43611" y="34235"/>
                    </a:cubicBezTo>
                    <a:cubicBezTo>
                      <a:pt x="43592" y="34196"/>
                      <a:pt x="43592" y="34157"/>
                      <a:pt x="43582" y="34119"/>
                    </a:cubicBezTo>
                    <a:cubicBezTo>
                      <a:pt x="43553" y="34022"/>
                      <a:pt x="43524" y="33924"/>
                      <a:pt x="43505" y="33818"/>
                    </a:cubicBezTo>
                    <a:cubicBezTo>
                      <a:pt x="43446" y="33614"/>
                      <a:pt x="43388" y="33400"/>
                      <a:pt x="43340" y="33187"/>
                    </a:cubicBezTo>
                    <a:cubicBezTo>
                      <a:pt x="43320" y="33129"/>
                      <a:pt x="43310" y="33080"/>
                      <a:pt x="43291" y="33022"/>
                    </a:cubicBezTo>
                    <a:cubicBezTo>
                      <a:pt x="43262" y="32934"/>
                      <a:pt x="43243" y="32847"/>
                      <a:pt x="43213" y="32760"/>
                    </a:cubicBezTo>
                    <a:cubicBezTo>
                      <a:pt x="43155" y="32546"/>
                      <a:pt x="43097" y="32342"/>
                      <a:pt x="43029" y="32129"/>
                    </a:cubicBezTo>
                    <a:cubicBezTo>
                      <a:pt x="43010" y="32061"/>
                      <a:pt x="42990" y="31983"/>
                      <a:pt x="42971" y="31915"/>
                    </a:cubicBezTo>
                    <a:cubicBezTo>
                      <a:pt x="42942" y="31847"/>
                      <a:pt x="42922" y="31760"/>
                      <a:pt x="42893" y="31692"/>
                    </a:cubicBezTo>
                    <a:cubicBezTo>
                      <a:pt x="42835" y="31488"/>
                      <a:pt x="42767" y="31284"/>
                      <a:pt x="42699" y="31081"/>
                    </a:cubicBezTo>
                    <a:cubicBezTo>
                      <a:pt x="42670" y="30993"/>
                      <a:pt x="42641" y="30906"/>
                      <a:pt x="42621" y="30818"/>
                    </a:cubicBezTo>
                    <a:cubicBezTo>
                      <a:pt x="42602" y="30760"/>
                      <a:pt x="42573" y="30702"/>
                      <a:pt x="42553" y="30644"/>
                    </a:cubicBezTo>
                    <a:cubicBezTo>
                      <a:pt x="42485" y="30440"/>
                      <a:pt x="42417" y="30236"/>
                      <a:pt x="42340" y="30032"/>
                    </a:cubicBezTo>
                    <a:cubicBezTo>
                      <a:pt x="42311" y="29935"/>
                      <a:pt x="42282" y="29838"/>
                      <a:pt x="42243" y="29741"/>
                    </a:cubicBezTo>
                    <a:cubicBezTo>
                      <a:pt x="42223" y="29692"/>
                      <a:pt x="42204" y="29644"/>
                      <a:pt x="42185" y="29595"/>
                    </a:cubicBezTo>
                    <a:cubicBezTo>
                      <a:pt x="42117" y="29401"/>
                      <a:pt x="42039" y="29207"/>
                      <a:pt x="41961" y="29013"/>
                    </a:cubicBezTo>
                    <a:cubicBezTo>
                      <a:pt x="41922" y="28897"/>
                      <a:pt x="41884" y="28790"/>
                      <a:pt x="41845" y="28683"/>
                    </a:cubicBezTo>
                    <a:lnTo>
                      <a:pt x="41796" y="28576"/>
                    </a:lnTo>
                    <a:cubicBezTo>
                      <a:pt x="41719" y="28372"/>
                      <a:pt x="41641" y="28178"/>
                      <a:pt x="41554" y="27974"/>
                    </a:cubicBezTo>
                    <a:cubicBezTo>
                      <a:pt x="41515" y="27868"/>
                      <a:pt x="41466" y="27751"/>
                      <a:pt x="41418" y="27635"/>
                    </a:cubicBezTo>
                    <a:lnTo>
                      <a:pt x="41389" y="27557"/>
                    </a:lnTo>
                    <a:cubicBezTo>
                      <a:pt x="41301" y="27353"/>
                      <a:pt x="41204" y="27140"/>
                      <a:pt x="41117" y="26936"/>
                    </a:cubicBezTo>
                    <a:cubicBezTo>
                      <a:pt x="41068" y="26819"/>
                      <a:pt x="41020" y="26713"/>
                      <a:pt x="40971" y="26596"/>
                    </a:cubicBezTo>
                    <a:cubicBezTo>
                      <a:pt x="40971" y="26577"/>
                      <a:pt x="40962" y="26567"/>
                      <a:pt x="40952" y="26548"/>
                    </a:cubicBezTo>
                    <a:cubicBezTo>
                      <a:pt x="40797" y="26208"/>
                      <a:pt x="40641" y="25858"/>
                      <a:pt x="40486" y="25519"/>
                    </a:cubicBezTo>
                    <a:lnTo>
                      <a:pt x="40476" y="25499"/>
                    </a:lnTo>
                    <a:cubicBezTo>
                      <a:pt x="40311" y="25150"/>
                      <a:pt x="40146" y="24801"/>
                      <a:pt x="39971" y="24451"/>
                    </a:cubicBezTo>
                    <a:cubicBezTo>
                      <a:pt x="39952" y="24432"/>
                      <a:pt x="39942" y="24403"/>
                      <a:pt x="39923" y="24373"/>
                    </a:cubicBezTo>
                    <a:cubicBezTo>
                      <a:pt x="39894" y="24305"/>
                      <a:pt x="39855" y="24238"/>
                      <a:pt x="39816" y="24160"/>
                    </a:cubicBezTo>
                    <a:cubicBezTo>
                      <a:pt x="39671" y="23869"/>
                      <a:pt x="39515" y="23568"/>
                      <a:pt x="39360" y="23277"/>
                    </a:cubicBezTo>
                    <a:cubicBezTo>
                      <a:pt x="39331" y="23218"/>
                      <a:pt x="39302" y="23150"/>
                      <a:pt x="39263" y="23092"/>
                    </a:cubicBezTo>
                    <a:lnTo>
                      <a:pt x="39156" y="22879"/>
                    </a:lnTo>
                    <a:cubicBezTo>
                      <a:pt x="39049" y="22694"/>
                      <a:pt x="38952" y="22510"/>
                      <a:pt x="38855" y="22325"/>
                    </a:cubicBezTo>
                    <a:cubicBezTo>
                      <a:pt x="38768" y="22180"/>
                      <a:pt x="38690" y="22034"/>
                      <a:pt x="38613" y="21889"/>
                    </a:cubicBezTo>
                    <a:cubicBezTo>
                      <a:pt x="38506" y="21704"/>
                      <a:pt x="38399" y="21529"/>
                      <a:pt x="38292" y="21335"/>
                    </a:cubicBezTo>
                    <a:cubicBezTo>
                      <a:pt x="38234" y="21238"/>
                      <a:pt x="38186" y="21141"/>
                      <a:pt x="38127" y="21054"/>
                    </a:cubicBezTo>
                    <a:cubicBezTo>
                      <a:pt x="38108" y="21015"/>
                      <a:pt x="38088" y="20986"/>
                      <a:pt x="38069" y="20947"/>
                    </a:cubicBezTo>
                    <a:cubicBezTo>
                      <a:pt x="37797" y="20501"/>
                      <a:pt x="37525" y="20054"/>
                      <a:pt x="37244" y="19608"/>
                    </a:cubicBezTo>
                    <a:cubicBezTo>
                      <a:pt x="37195" y="19520"/>
                      <a:pt x="37137" y="19433"/>
                      <a:pt x="37079" y="19346"/>
                    </a:cubicBezTo>
                    <a:cubicBezTo>
                      <a:pt x="36788" y="18889"/>
                      <a:pt x="36497" y="18433"/>
                      <a:pt x="36196" y="17987"/>
                    </a:cubicBezTo>
                    <a:lnTo>
                      <a:pt x="36186" y="17977"/>
                    </a:lnTo>
                    <a:lnTo>
                      <a:pt x="36070" y="17793"/>
                    </a:lnTo>
                    <a:cubicBezTo>
                      <a:pt x="35895" y="17550"/>
                      <a:pt x="35730" y="17298"/>
                      <a:pt x="35555" y="17055"/>
                    </a:cubicBezTo>
                    <a:cubicBezTo>
                      <a:pt x="35477" y="16948"/>
                      <a:pt x="35400" y="16832"/>
                      <a:pt x="35312" y="16725"/>
                    </a:cubicBezTo>
                    <a:cubicBezTo>
                      <a:pt x="35177" y="16531"/>
                      <a:pt x="35031" y="16337"/>
                      <a:pt x="34895" y="16142"/>
                    </a:cubicBezTo>
                    <a:lnTo>
                      <a:pt x="34837" y="16055"/>
                    </a:lnTo>
                    <a:lnTo>
                      <a:pt x="34711" y="15910"/>
                    </a:lnTo>
                    <a:cubicBezTo>
                      <a:pt x="34449" y="15560"/>
                      <a:pt x="34187" y="15211"/>
                      <a:pt x="33915" y="14861"/>
                    </a:cubicBezTo>
                    <a:cubicBezTo>
                      <a:pt x="33876" y="14813"/>
                      <a:pt x="33837" y="14764"/>
                      <a:pt x="33789" y="14716"/>
                    </a:cubicBezTo>
                    <a:cubicBezTo>
                      <a:pt x="33769" y="14687"/>
                      <a:pt x="33750" y="14657"/>
                      <a:pt x="33730" y="14638"/>
                    </a:cubicBezTo>
                    <a:cubicBezTo>
                      <a:pt x="33459" y="14289"/>
                      <a:pt x="33177" y="13949"/>
                      <a:pt x="32896" y="13609"/>
                    </a:cubicBezTo>
                    <a:cubicBezTo>
                      <a:pt x="32876" y="13590"/>
                      <a:pt x="32866" y="13570"/>
                      <a:pt x="32857" y="13551"/>
                    </a:cubicBezTo>
                    <a:cubicBezTo>
                      <a:pt x="32808" y="13502"/>
                      <a:pt x="32760" y="13444"/>
                      <a:pt x="32711" y="13386"/>
                    </a:cubicBezTo>
                    <a:cubicBezTo>
                      <a:pt x="32498" y="13133"/>
                      <a:pt x="32284" y="12881"/>
                      <a:pt x="32061" y="12629"/>
                    </a:cubicBezTo>
                    <a:cubicBezTo>
                      <a:pt x="32022" y="12580"/>
                      <a:pt x="31983" y="12532"/>
                      <a:pt x="31944" y="12483"/>
                    </a:cubicBezTo>
                    <a:cubicBezTo>
                      <a:pt x="31906" y="12444"/>
                      <a:pt x="31847" y="12386"/>
                      <a:pt x="31799" y="12328"/>
                    </a:cubicBezTo>
                    <a:cubicBezTo>
                      <a:pt x="31721" y="12241"/>
                      <a:pt x="31643" y="12143"/>
                      <a:pt x="31556" y="12056"/>
                    </a:cubicBezTo>
                    <a:cubicBezTo>
                      <a:pt x="31488" y="11978"/>
                      <a:pt x="31411" y="11901"/>
                      <a:pt x="31343" y="11823"/>
                    </a:cubicBezTo>
                    <a:cubicBezTo>
                      <a:pt x="31226" y="11697"/>
                      <a:pt x="31119" y="11571"/>
                      <a:pt x="31003" y="11445"/>
                    </a:cubicBezTo>
                    <a:cubicBezTo>
                      <a:pt x="30886" y="11318"/>
                      <a:pt x="30750" y="11183"/>
                      <a:pt x="30624" y="11047"/>
                    </a:cubicBezTo>
                    <a:cubicBezTo>
                      <a:pt x="30498" y="10911"/>
                      <a:pt x="30362" y="10765"/>
                      <a:pt x="30226" y="10629"/>
                    </a:cubicBezTo>
                    <a:cubicBezTo>
                      <a:pt x="30158" y="10561"/>
                      <a:pt x="30090" y="10484"/>
                      <a:pt x="30023" y="10416"/>
                    </a:cubicBezTo>
                    <a:cubicBezTo>
                      <a:pt x="29741" y="10134"/>
                      <a:pt x="29460" y="9853"/>
                      <a:pt x="29168" y="9571"/>
                    </a:cubicBezTo>
                    <a:lnTo>
                      <a:pt x="29013" y="9406"/>
                    </a:lnTo>
                    <a:cubicBezTo>
                      <a:pt x="28906" y="9309"/>
                      <a:pt x="28800" y="9212"/>
                      <a:pt x="28693" y="9105"/>
                    </a:cubicBezTo>
                    <a:cubicBezTo>
                      <a:pt x="28489" y="8921"/>
                      <a:pt x="28285" y="8727"/>
                      <a:pt x="28081" y="8542"/>
                    </a:cubicBezTo>
                    <a:lnTo>
                      <a:pt x="27965" y="8426"/>
                    </a:lnTo>
                    <a:cubicBezTo>
                      <a:pt x="27858" y="8339"/>
                      <a:pt x="27761" y="8251"/>
                      <a:pt x="27664" y="8164"/>
                    </a:cubicBezTo>
                    <a:cubicBezTo>
                      <a:pt x="27450" y="7979"/>
                      <a:pt x="27247" y="7805"/>
                      <a:pt x="27043" y="7630"/>
                    </a:cubicBezTo>
                    <a:cubicBezTo>
                      <a:pt x="26984" y="7581"/>
                      <a:pt x="26936" y="7523"/>
                      <a:pt x="26878" y="7475"/>
                    </a:cubicBezTo>
                    <a:cubicBezTo>
                      <a:pt x="26781" y="7407"/>
                      <a:pt x="26693" y="7329"/>
                      <a:pt x="26606" y="7261"/>
                    </a:cubicBezTo>
                    <a:cubicBezTo>
                      <a:pt x="26402" y="7086"/>
                      <a:pt x="26198" y="6921"/>
                      <a:pt x="25994" y="6756"/>
                    </a:cubicBezTo>
                    <a:cubicBezTo>
                      <a:pt x="25926" y="6698"/>
                      <a:pt x="25859" y="6640"/>
                      <a:pt x="25781" y="6582"/>
                    </a:cubicBezTo>
                    <a:cubicBezTo>
                      <a:pt x="25703" y="6533"/>
                      <a:pt x="25626" y="6465"/>
                      <a:pt x="25548" y="6407"/>
                    </a:cubicBezTo>
                    <a:cubicBezTo>
                      <a:pt x="25344" y="6252"/>
                      <a:pt x="25150" y="6096"/>
                      <a:pt x="24946" y="5951"/>
                    </a:cubicBezTo>
                    <a:cubicBezTo>
                      <a:pt x="24859" y="5883"/>
                      <a:pt x="24771" y="5815"/>
                      <a:pt x="24684" y="5747"/>
                    </a:cubicBezTo>
                    <a:cubicBezTo>
                      <a:pt x="24626" y="5698"/>
                      <a:pt x="24558" y="5660"/>
                      <a:pt x="24490" y="5611"/>
                    </a:cubicBezTo>
                    <a:cubicBezTo>
                      <a:pt x="24296" y="5465"/>
                      <a:pt x="24102" y="5330"/>
                      <a:pt x="23898" y="5194"/>
                    </a:cubicBezTo>
                    <a:cubicBezTo>
                      <a:pt x="23801" y="5126"/>
                      <a:pt x="23704" y="5048"/>
                      <a:pt x="23607" y="4980"/>
                    </a:cubicBezTo>
                    <a:lnTo>
                      <a:pt x="23432" y="4873"/>
                    </a:lnTo>
                    <a:cubicBezTo>
                      <a:pt x="23238" y="4738"/>
                      <a:pt x="23044" y="4611"/>
                      <a:pt x="22859" y="4495"/>
                    </a:cubicBezTo>
                    <a:cubicBezTo>
                      <a:pt x="22743" y="4417"/>
                      <a:pt x="22636" y="4349"/>
                      <a:pt x="22529" y="4272"/>
                    </a:cubicBezTo>
                    <a:cubicBezTo>
                      <a:pt x="22481" y="4242"/>
                      <a:pt x="22432" y="4223"/>
                      <a:pt x="22393" y="4194"/>
                    </a:cubicBezTo>
                    <a:cubicBezTo>
                      <a:pt x="22199" y="4068"/>
                      <a:pt x="22015" y="3961"/>
                      <a:pt x="21821" y="3845"/>
                    </a:cubicBezTo>
                    <a:cubicBezTo>
                      <a:pt x="21704" y="3777"/>
                      <a:pt x="21588" y="3699"/>
                      <a:pt x="21471" y="3631"/>
                    </a:cubicBezTo>
                    <a:lnTo>
                      <a:pt x="21229" y="3485"/>
                    </a:lnTo>
                    <a:cubicBezTo>
                      <a:pt x="20986" y="3350"/>
                      <a:pt x="20743" y="3214"/>
                      <a:pt x="20501" y="3087"/>
                    </a:cubicBezTo>
                    <a:lnTo>
                      <a:pt x="20423" y="3039"/>
                    </a:lnTo>
                    <a:lnTo>
                      <a:pt x="20326" y="2990"/>
                    </a:lnTo>
                    <a:cubicBezTo>
                      <a:pt x="20015" y="2825"/>
                      <a:pt x="19705" y="2660"/>
                      <a:pt x="19394" y="2505"/>
                    </a:cubicBezTo>
                    <a:lnTo>
                      <a:pt x="19384" y="2495"/>
                    </a:lnTo>
                    <a:lnTo>
                      <a:pt x="19346" y="2476"/>
                    </a:lnTo>
                    <a:cubicBezTo>
                      <a:pt x="19045" y="2330"/>
                      <a:pt x="18734" y="2185"/>
                      <a:pt x="18443" y="2049"/>
                    </a:cubicBezTo>
                    <a:lnTo>
                      <a:pt x="18356" y="2010"/>
                    </a:lnTo>
                    <a:cubicBezTo>
                      <a:pt x="18336" y="2000"/>
                      <a:pt x="18326" y="2000"/>
                      <a:pt x="18307" y="1991"/>
                    </a:cubicBezTo>
                    <a:cubicBezTo>
                      <a:pt x="18006" y="1855"/>
                      <a:pt x="17705" y="1729"/>
                      <a:pt x="17404" y="1612"/>
                    </a:cubicBezTo>
                    <a:lnTo>
                      <a:pt x="17317" y="1573"/>
                    </a:lnTo>
                    <a:cubicBezTo>
                      <a:pt x="17288" y="1564"/>
                      <a:pt x="17268" y="1554"/>
                      <a:pt x="17239" y="1544"/>
                    </a:cubicBezTo>
                    <a:cubicBezTo>
                      <a:pt x="16938" y="1418"/>
                      <a:pt x="16638" y="1311"/>
                      <a:pt x="16337" y="1204"/>
                    </a:cubicBezTo>
                    <a:lnTo>
                      <a:pt x="16288" y="1185"/>
                    </a:lnTo>
                    <a:lnTo>
                      <a:pt x="16201" y="1156"/>
                    </a:lnTo>
                    <a:cubicBezTo>
                      <a:pt x="15880" y="1049"/>
                      <a:pt x="15570" y="942"/>
                      <a:pt x="15259" y="845"/>
                    </a:cubicBezTo>
                    <a:lnTo>
                      <a:pt x="15240" y="845"/>
                    </a:lnTo>
                    <a:cubicBezTo>
                      <a:pt x="14920" y="748"/>
                      <a:pt x="14599" y="661"/>
                      <a:pt x="14289" y="583"/>
                    </a:cubicBezTo>
                    <a:lnTo>
                      <a:pt x="14211" y="564"/>
                    </a:lnTo>
                    <a:lnTo>
                      <a:pt x="14153" y="544"/>
                    </a:lnTo>
                    <a:lnTo>
                      <a:pt x="13929" y="496"/>
                    </a:lnTo>
                    <a:lnTo>
                      <a:pt x="13599" y="418"/>
                    </a:lnTo>
                    <a:lnTo>
                      <a:pt x="13367" y="370"/>
                    </a:lnTo>
                    <a:lnTo>
                      <a:pt x="13153" y="321"/>
                    </a:lnTo>
                    <a:lnTo>
                      <a:pt x="13046" y="302"/>
                    </a:lnTo>
                    <a:cubicBezTo>
                      <a:pt x="12959" y="292"/>
                      <a:pt x="12881" y="273"/>
                      <a:pt x="12794" y="263"/>
                    </a:cubicBezTo>
                    <a:lnTo>
                      <a:pt x="12493" y="205"/>
                    </a:lnTo>
                    <a:lnTo>
                      <a:pt x="12241" y="166"/>
                    </a:lnTo>
                    <a:lnTo>
                      <a:pt x="12066" y="146"/>
                    </a:lnTo>
                    <a:lnTo>
                      <a:pt x="11949" y="127"/>
                    </a:lnTo>
                    <a:lnTo>
                      <a:pt x="11668" y="98"/>
                    </a:lnTo>
                    <a:lnTo>
                      <a:pt x="11386" y="69"/>
                    </a:lnTo>
                    <a:lnTo>
                      <a:pt x="11115" y="40"/>
                    </a:lnTo>
                    <a:lnTo>
                      <a:pt x="10959" y="30"/>
                    </a:lnTo>
                    <a:lnTo>
                      <a:pt x="10843" y="20"/>
                    </a:lnTo>
                    <a:lnTo>
                      <a:pt x="10532" y="11"/>
                    </a:lnTo>
                    <a:lnTo>
                      <a:pt x="10280" y="1"/>
                    </a:lnTo>
                    <a:close/>
                  </a:path>
                </a:pathLst>
              </a:custGeom>
              <a:solidFill>
                <a:srgbClr val="004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798;p70">
                <a:extLst>
                  <a:ext uri="{FF2B5EF4-FFF2-40B4-BE49-F238E27FC236}">
                    <a16:creationId xmlns:a16="http://schemas.microsoft.com/office/drawing/2014/main" id="{76AE7AF5-B9D9-4465-BF43-3970E2CD20D9}"/>
                  </a:ext>
                </a:extLst>
              </p:cNvPr>
              <p:cNvSpPr/>
              <p:nvPr/>
            </p:nvSpPr>
            <p:spPr>
              <a:xfrm>
                <a:off x="1548900" y="3402225"/>
                <a:ext cx="1176425" cy="1078300"/>
              </a:xfrm>
              <a:custGeom>
                <a:avLst/>
                <a:gdLst/>
                <a:ahLst/>
                <a:cxnLst/>
                <a:rect l="l" t="t" r="r" b="b"/>
                <a:pathLst>
                  <a:path w="47057" h="43132" extrusionOk="0">
                    <a:moveTo>
                      <a:pt x="12317" y="0"/>
                    </a:moveTo>
                    <a:cubicBezTo>
                      <a:pt x="9763" y="0"/>
                      <a:pt x="7434" y="649"/>
                      <a:pt x="5494" y="2016"/>
                    </a:cubicBezTo>
                    <a:cubicBezTo>
                      <a:pt x="2058" y="4442"/>
                      <a:pt x="49" y="8956"/>
                      <a:pt x="10" y="14877"/>
                    </a:cubicBezTo>
                    <a:cubicBezTo>
                      <a:pt x="1" y="16041"/>
                      <a:pt x="787" y="17090"/>
                      <a:pt x="1573" y="17546"/>
                    </a:cubicBezTo>
                    <a:cubicBezTo>
                      <a:pt x="1847" y="17701"/>
                      <a:pt x="2120" y="17788"/>
                      <a:pt x="2360" y="17788"/>
                    </a:cubicBezTo>
                    <a:cubicBezTo>
                      <a:pt x="2689" y="17788"/>
                      <a:pt x="2958" y="17625"/>
                      <a:pt x="3087" y="17255"/>
                    </a:cubicBezTo>
                    <a:cubicBezTo>
                      <a:pt x="3039" y="17051"/>
                      <a:pt x="3019" y="16828"/>
                      <a:pt x="3019" y="16614"/>
                    </a:cubicBezTo>
                    <a:cubicBezTo>
                      <a:pt x="3058" y="11479"/>
                      <a:pt x="4825" y="7607"/>
                      <a:pt x="7853" y="5549"/>
                    </a:cubicBezTo>
                    <a:cubicBezTo>
                      <a:pt x="9510" y="4420"/>
                      <a:pt x="11487" y="3885"/>
                      <a:pt x="13650" y="3885"/>
                    </a:cubicBezTo>
                    <a:cubicBezTo>
                      <a:pt x="16732" y="3885"/>
                      <a:pt x="20193" y="4970"/>
                      <a:pt x="23655" y="6966"/>
                    </a:cubicBezTo>
                    <a:cubicBezTo>
                      <a:pt x="26159" y="8432"/>
                      <a:pt x="28489" y="10198"/>
                      <a:pt x="30566" y="12237"/>
                    </a:cubicBezTo>
                    <a:cubicBezTo>
                      <a:pt x="38185" y="19565"/>
                      <a:pt x="44028" y="30814"/>
                      <a:pt x="44048" y="40307"/>
                    </a:cubicBezTo>
                    <a:cubicBezTo>
                      <a:pt x="44048" y="40492"/>
                      <a:pt x="44028" y="40676"/>
                      <a:pt x="43970" y="40861"/>
                    </a:cubicBezTo>
                    <a:cubicBezTo>
                      <a:pt x="44193" y="41705"/>
                      <a:pt x="44727" y="42433"/>
                      <a:pt x="45475" y="42889"/>
                    </a:cubicBezTo>
                    <a:cubicBezTo>
                      <a:pt x="45743" y="43045"/>
                      <a:pt x="46013" y="43132"/>
                      <a:pt x="46251" y="43132"/>
                    </a:cubicBezTo>
                    <a:cubicBezTo>
                      <a:pt x="46711" y="43132"/>
                      <a:pt x="47057" y="42809"/>
                      <a:pt x="47057" y="42035"/>
                    </a:cubicBezTo>
                    <a:cubicBezTo>
                      <a:pt x="47037" y="31115"/>
                      <a:pt x="40418" y="18089"/>
                      <a:pt x="31624" y="9577"/>
                    </a:cubicBezTo>
                    <a:cubicBezTo>
                      <a:pt x="29071" y="7092"/>
                      <a:pt x="26373" y="5054"/>
                      <a:pt x="23684" y="3491"/>
                    </a:cubicBezTo>
                    <a:cubicBezTo>
                      <a:pt x="19754" y="1223"/>
                      <a:pt x="15823" y="0"/>
                      <a:pt x="12317"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799;p70">
                <a:extLst>
                  <a:ext uri="{FF2B5EF4-FFF2-40B4-BE49-F238E27FC236}">
                    <a16:creationId xmlns:a16="http://schemas.microsoft.com/office/drawing/2014/main" id="{6C7F8B6D-DD8C-400A-A13E-CAFC1843FCA8}"/>
                  </a:ext>
                </a:extLst>
              </p:cNvPr>
              <p:cNvSpPr/>
              <p:nvPr/>
            </p:nvSpPr>
            <p:spPr>
              <a:xfrm>
                <a:off x="1083475" y="3557925"/>
                <a:ext cx="178150" cy="99500"/>
              </a:xfrm>
              <a:custGeom>
                <a:avLst/>
                <a:gdLst/>
                <a:ahLst/>
                <a:cxnLst/>
                <a:rect l="l" t="t" r="r" b="b"/>
                <a:pathLst>
                  <a:path w="7126" h="3980" extrusionOk="0">
                    <a:moveTo>
                      <a:pt x="66" y="2321"/>
                    </a:moveTo>
                    <a:cubicBezTo>
                      <a:pt x="44" y="2333"/>
                      <a:pt x="22" y="2345"/>
                      <a:pt x="1" y="2359"/>
                    </a:cubicBezTo>
                    <a:lnTo>
                      <a:pt x="66" y="2321"/>
                    </a:lnTo>
                    <a:close/>
                    <a:moveTo>
                      <a:pt x="4301" y="0"/>
                    </a:moveTo>
                    <a:cubicBezTo>
                      <a:pt x="4281" y="0"/>
                      <a:pt x="4262" y="0"/>
                      <a:pt x="4233" y="10"/>
                    </a:cubicBezTo>
                    <a:lnTo>
                      <a:pt x="4165" y="10"/>
                    </a:lnTo>
                    <a:cubicBezTo>
                      <a:pt x="4116" y="20"/>
                      <a:pt x="4078" y="29"/>
                      <a:pt x="4029" y="49"/>
                    </a:cubicBezTo>
                    <a:lnTo>
                      <a:pt x="4000" y="59"/>
                    </a:lnTo>
                    <a:cubicBezTo>
                      <a:pt x="3942" y="78"/>
                      <a:pt x="3883" y="107"/>
                      <a:pt x="3825" y="136"/>
                    </a:cubicBezTo>
                    <a:lnTo>
                      <a:pt x="66" y="2321"/>
                    </a:lnTo>
                    <a:lnTo>
                      <a:pt x="66" y="2321"/>
                    </a:lnTo>
                    <a:cubicBezTo>
                      <a:pt x="106" y="2301"/>
                      <a:pt x="148" y="2284"/>
                      <a:pt x="185" y="2272"/>
                    </a:cubicBezTo>
                    <a:lnTo>
                      <a:pt x="214" y="2262"/>
                    </a:lnTo>
                    <a:cubicBezTo>
                      <a:pt x="273" y="2242"/>
                      <a:pt x="321" y="2233"/>
                      <a:pt x="379" y="2223"/>
                    </a:cubicBezTo>
                    <a:lnTo>
                      <a:pt x="428" y="2223"/>
                    </a:lnTo>
                    <a:cubicBezTo>
                      <a:pt x="486" y="2213"/>
                      <a:pt x="554" y="2213"/>
                      <a:pt x="612" y="2213"/>
                    </a:cubicBezTo>
                    <a:cubicBezTo>
                      <a:pt x="690" y="2213"/>
                      <a:pt x="758" y="2213"/>
                      <a:pt x="836" y="2223"/>
                    </a:cubicBezTo>
                    <a:lnTo>
                      <a:pt x="845" y="2223"/>
                    </a:lnTo>
                    <a:cubicBezTo>
                      <a:pt x="923" y="2233"/>
                      <a:pt x="1001" y="2252"/>
                      <a:pt x="1078" y="2272"/>
                    </a:cubicBezTo>
                    <a:cubicBezTo>
                      <a:pt x="1156" y="2291"/>
                      <a:pt x="1234" y="2310"/>
                      <a:pt x="1311" y="2340"/>
                    </a:cubicBezTo>
                    <a:lnTo>
                      <a:pt x="1331" y="2349"/>
                    </a:lnTo>
                    <a:cubicBezTo>
                      <a:pt x="1408" y="2378"/>
                      <a:pt x="1486" y="2408"/>
                      <a:pt x="1554" y="2446"/>
                    </a:cubicBezTo>
                    <a:lnTo>
                      <a:pt x="1583" y="2456"/>
                    </a:lnTo>
                    <a:cubicBezTo>
                      <a:pt x="1661" y="2495"/>
                      <a:pt x="1738" y="2534"/>
                      <a:pt x="1826" y="2573"/>
                    </a:cubicBezTo>
                    <a:cubicBezTo>
                      <a:pt x="1884" y="2611"/>
                      <a:pt x="1942" y="2650"/>
                      <a:pt x="2010" y="2689"/>
                    </a:cubicBezTo>
                    <a:lnTo>
                      <a:pt x="2039" y="2708"/>
                    </a:lnTo>
                    <a:cubicBezTo>
                      <a:pt x="2088" y="2757"/>
                      <a:pt x="2146" y="2796"/>
                      <a:pt x="2214" y="2835"/>
                    </a:cubicBezTo>
                    <a:cubicBezTo>
                      <a:pt x="2214" y="2844"/>
                      <a:pt x="2224" y="2844"/>
                      <a:pt x="2233" y="2854"/>
                    </a:cubicBezTo>
                    <a:cubicBezTo>
                      <a:pt x="2292" y="2893"/>
                      <a:pt x="2350" y="2941"/>
                      <a:pt x="2398" y="2990"/>
                    </a:cubicBezTo>
                    <a:lnTo>
                      <a:pt x="2418" y="3000"/>
                    </a:lnTo>
                    <a:cubicBezTo>
                      <a:pt x="2476" y="3048"/>
                      <a:pt x="2534" y="3097"/>
                      <a:pt x="2583" y="3155"/>
                    </a:cubicBezTo>
                    <a:lnTo>
                      <a:pt x="2622" y="3184"/>
                    </a:lnTo>
                    <a:cubicBezTo>
                      <a:pt x="2670" y="3233"/>
                      <a:pt x="2728" y="3281"/>
                      <a:pt x="2777" y="3339"/>
                    </a:cubicBezTo>
                    <a:lnTo>
                      <a:pt x="2806" y="3368"/>
                    </a:lnTo>
                    <a:cubicBezTo>
                      <a:pt x="2864" y="3427"/>
                      <a:pt x="2913" y="3485"/>
                      <a:pt x="2961" y="3543"/>
                    </a:cubicBezTo>
                    <a:lnTo>
                      <a:pt x="2981" y="3563"/>
                    </a:lnTo>
                    <a:cubicBezTo>
                      <a:pt x="3039" y="3621"/>
                      <a:pt x="3088" y="3689"/>
                      <a:pt x="3146" y="3757"/>
                    </a:cubicBezTo>
                    <a:cubicBezTo>
                      <a:pt x="3146" y="3757"/>
                      <a:pt x="3146" y="3766"/>
                      <a:pt x="3155" y="3766"/>
                    </a:cubicBezTo>
                    <a:cubicBezTo>
                      <a:pt x="3204" y="3834"/>
                      <a:pt x="3262" y="3912"/>
                      <a:pt x="3311" y="3980"/>
                    </a:cubicBezTo>
                    <a:lnTo>
                      <a:pt x="7125" y="1767"/>
                    </a:lnTo>
                    <a:lnTo>
                      <a:pt x="7048" y="1650"/>
                    </a:lnTo>
                    <a:lnTo>
                      <a:pt x="6970" y="1553"/>
                    </a:lnTo>
                    <a:lnTo>
                      <a:pt x="6960" y="1534"/>
                    </a:lnTo>
                    <a:lnTo>
                      <a:pt x="6951" y="1524"/>
                    </a:lnTo>
                    <a:cubicBezTo>
                      <a:pt x="6922" y="1485"/>
                      <a:pt x="6892" y="1456"/>
                      <a:pt x="6863" y="1417"/>
                    </a:cubicBezTo>
                    <a:cubicBezTo>
                      <a:pt x="6834" y="1379"/>
                      <a:pt x="6815" y="1369"/>
                      <a:pt x="6795" y="1340"/>
                    </a:cubicBezTo>
                    <a:lnTo>
                      <a:pt x="6786" y="1320"/>
                    </a:lnTo>
                    <a:lnTo>
                      <a:pt x="6766" y="1311"/>
                    </a:lnTo>
                    <a:cubicBezTo>
                      <a:pt x="6737" y="1272"/>
                      <a:pt x="6708" y="1243"/>
                      <a:pt x="6679" y="1204"/>
                    </a:cubicBezTo>
                    <a:lnTo>
                      <a:pt x="6621" y="1146"/>
                    </a:lnTo>
                    <a:lnTo>
                      <a:pt x="6601" y="1126"/>
                    </a:lnTo>
                    <a:lnTo>
                      <a:pt x="6572" y="1097"/>
                    </a:lnTo>
                    <a:lnTo>
                      <a:pt x="6475" y="1000"/>
                    </a:lnTo>
                    <a:cubicBezTo>
                      <a:pt x="6456" y="981"/>
                      <a:pt x="6446" y="971"/>
                      <a:pt x="6436" y="961"/>
                    </a:cubicBezTo>
                    <a:lnTo>
                      <a:pt x="6397" y="932"/>
                    </a:lnTo>
                    <a:lnTo>
                      <a:pt x="6359" y="893"/>
                    </a:lnTo>
                    <a:lnTo>
                      <a:pt x="6242" y="787"/>
                    </a:lnTo>
                    <a:lnTo>
                      <a:pt x="6232" y="787"/>
                    </a:lnTo>
                    <a:lnTo>
                      <a:pt x="6213" y="767"/>
                    </a:lnTo>
                    <a:lnTo>
                      <a:pt x="6126" y="699"/>
                    </a:lnTo>
                    <a:lnTo>
                      <a:pt x="6058" y="641"/>
                    </a:lnTo>
                    <a:lnTo>
                      <a:pt x="6029" y="622"/>
                    </a:lnTo>
                    <a:lnTo>
                      <a:pt x="6009" y="602"/>
                    </a:lnTo>
                    <a:lnTo>
                      <a:pt x="5883" y="524"/>
                    </a:lnTo>
                    <a:lnTo>
                      <a:pt x="5844" y="495"/>
                    </a:lnTo>
                    <a:lnTo>
                      <a:pt x="5815" y="476"/>
                    </a:lnTo>
                    <a:lnTo>
                      <a:pt x="5776" y="447"/>
                    </a:lnTo>
                    <a:cubicBezTo>
                      <a:pt x="5737" y="427"/>
                      <a:pt x="5699" y="398"/>
                      <a:pt x="5660" y="379"/>
                    </a:cubicBezTo>
                    <a:lnTo>
                      <a:pt x="5631" y="359"/>
                    </a:lnTo>
                    <a:lnTo>
                      <a:pt x="5543" y="311"/>
                    </a:lnTo>
                    <a:lnTo>
                      <a:pt x="5436" y="253"/>
                    </a:lnTo>
                    <a:lnTo>
                      <a:pt x="5398" y="233"/>
                    </a:lnTo>
                    <a:lnTo>
                      <a:pt x="5369" y="224"/>
                    </a:lnTo>
                    <a:lnTo>
                      <a:pt x="5320" y="204"/>
                    </a:lnTo>
                    <a:lnTo>
                      <a:pt x="5213" y="156"/>
                    </a:lnTo>
                    <a:lnTo>
                      <a:pt x="5145" y="127"/>
                    </a:lnTo>
                    <a:lnTo>
                      <a:pt x="5126" y="127"/>
                    </a:lnTo>
                    <a:lnTo>
                      <a:pt x="5106" y="117"/>
                    </a:lnTo>
                    <a:lnTo>
                      <a:pt x="4990" y="78"/>
                    </a:lnTo>
                    <a:cubicBezTo>
                      <a:pt x="4961" y="68"/>
                      <a:pt x="4922" y="59"/>
                      <a:pt x="4893" y="49"/>
                    </a:cubicBezTo>
                    <a:lnTo>
                      <a:pt x="4776" y="29"/>
                    </a:lnTo>
                    <a:lnTo>
                      <a:pt x="4670" y="10"/>
                    </a:lnTo>
                    <a:lnTo>
                      <a:pt x="4650" y="10"/>
                    </a:lnTo>
                    <a:lnTo>
                      <a:pt x="4553"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00;p70">
                <a:extLst>
                  <a:ext uri="{FF2B5EF4-FFF2-40B4-BE49-F238E27FC236}">
                    <a16:creationId xmlns:a16="http://schemas.microsoft.com/office/drawing/2014/main" id="{42BE86D1-2A5C-41BE-B128-B89A4F6359B6}"/>
                  </a:ext>
                </a:extLst>
              </p:cNvPr>
              <p:cNvSpPr/>
              <p:nvPr/>
            </p:nvSpPr>
            <p:spPr>
              <a:xfrm>
                <a:off x="1543800" y="4138600"/>
                <a:ext cx="122575" cy="83250"/>
              </a:xfrm>
              <a:custGeom>
                <a:avLst/>
                <a:gdLst/>
                <a:ahLst/>
                <a:cxnLst/>
                <a:rect l="l" t="t" r="r" b="b"/>
                <a:pathLst>
                  <a:path w="4903" h="3330" extrusionOk="0">
                    <a:moveTo>
                      <a:pt x="4902" y="1"/>
                    </a:moveTo>
                    <a:lnTo>
                      <a:pt x="1088" y="2214"/>
                    </a:lnTo>
                    <a:cubicBezTo>
                      <a:pt x="1030" y="2311"/>
                      <a:pt x="971" y="2398"/>
                      <a:pt x="913" y="2485"/>
                    </a:cubicBezTo>
                    <a:cubicBezTo>
                      <a:pt x="884" y="2524"/>
                      <a:pt x="855" y="2573"/>
                      <a:pt x="816" y="2602"/>
                    </a:cubicBezTo>
                    <a:cubicBezTo>
                      <a:pt x="768" y="2670"/>
                      <a:pt x="719" y="2728"/>
                      <a:pt x="671" y="2786"/>
                    </a:cubicBezTo>
                    <a:cubicBezTo>
                      <a:pt x="641" y="2815"/>
                      <a:pt x="603" y="2854"/>
                      <a:pt x="573" y="2893"/>
                    </a:cubicBezTo>
                    <a:cubicBezTo>
                      <a:pt x="515" y="2951"/>
                      <a:pt x="447" y="3000"/>
                      <a:pt x="389" y="3048"/>
                    </a:cubicBezTo>
                    <a:cubicBezTo>
                      <a:pt x="360" y="3077"/>
                      <a:pt x="331" y="3107"/>
                      <a:pt x="292" y="3126"/>
                    </a:cubicBezTo>
                    <a:cubicBezTo>
                      <a:pt x="205" y="3204"/>
                      <a:pt x="98" y="3272"/>
                      <a:pt x="1" y="3330"/>
                    </a:cubicBezTo>
                    <a:lnTo>
                      <a:pt x="3815" y="1117"/>
                    </a:lnTo>
                    <a:cubicBezTo>
                      <a:pt x="3922" y="1059"/>
                      <a:pt x="4019" y="991"/>
                      <a:pt x="4116" y="923"/>
                    </a:cubicBezTo>
                    <a:cubicBezTo>
                      <a:pt x="4145" y="894"/>
                      <a:pt x="4175" y="864"/>
                      <a:pt x="4204" y="835"/>
                    </a:cubicBezTo>
                    <a:cubicBezTo>
                      <a:pt x="4272" y="787"/>
                      <a:pt x="4330" y="729"/>
                      <a:pt x="4388" y="680"/>
                    </a:cubicBezTo>
                    <a:cubicBezTo>
                      <a:pt x="4427" y="641"/>
                      <a:pt x="4456" y="602"/>
                      <a:pt x="4485" y="573"/>
                    </a:cubicBezTo>
                    <a:cubicBezTo>
                      <a:pt x="4543" y="515"/>
                      <a:pt x="4592" y="457"/>
                      <a:pt x="4640" y="389"/>
                    </a:cubicBezTo>
                    <a:cubicBezTo>
                      <a:pt x="4670" y="350"/>
                      <a:pt x="4699" y="311"/>
                      <a:pt x="4728" y="263"/>
                    </a:cubicBezTo>
                    <a:cubicBezTo>
                      <a:pt x="4757" y="234"/>
                      <a:pt x="4786" y="204"/>
                      <a:pt x="4805" y="166"/>
                    </a:cubicBezTo>
                    <a:cubicBezTo>
                      <a:pt x="4825" y="127"/>
                      <a:pt x="4873" y="59"/>
                      <a:pt x="4902" y="1"/>
                    </a:cubicBezTo>
                    <a:close/>
                  </a:path>
                </a:pathLst>
              </a:custGeom>
              <a:solidFill>
                <a:srgbClr val="B7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01;p70">
                <a:extLst>
                  <a:ext uri="{FF2B5EF4-FFF2-40B4-BE49-F238E27FC236}">
                    <a16:creationId xmlns:a16="http://schemas.microsoft.com/office/drawing/2014/main" id="{55116107-F646-4FDA-9C04-A7C0827CFE6C}"/>
                  </a:ext>
                </a:extLst>
              </p:cNvPr>
              <p:cNvSpPr/>
              <p:nvPr/>
            </p:nvSpPr>
            <p:spPr>
              <a:xfrm>
                <a:off x="1186850" y="3549425"/>
                <a:ext cx="172075" cy="85200"/>
              </a:xfrm>
              <a:custGeom>
                <a:avLst/>
                <a:gdLst/>
                <a:ahLst/>
                <a:cxnLst/>
                <a:rect l="l" t="t" r="r" b="b"/>
                <a:pathLst>
                  <a:path w="6883" h="3408" extrusionOk="0">
                    <a:moveTo>
                      <a:pt x="62" y="2363"/>
                    </a:moveTo>
                    <a:cubicBezTo>
                      <a:pt x="41" y="2373"/>
                      <a:pt x="20" y="2385"/>
                      <a:pt x="1" y="2398"/>
                    </a:cubicBezTo>
                    <a:lnTo>
                      <a:pt x="62" y="2363"/>
                    </a:lnTo>
                    <a:close/>
                    <a:moveTo>
                      <a:pt x="4524" y="1"/>
                    </a:moveTo>
                    <a:cubicBezTo>
                      <a:pt x="4475" y="1"/>
                      <a:pt x="4427" y="1"/>
                      <a:pt x="4378" y="10"/>
                    </a:cubicBezTo>
                    <a:lnTo>
                      <a:pt x="4359" y="10"/>
                    </a:lnTo>
                    <a:cubicBezTo>
                      <a:pt x="4310" y="10"/>
                      <a:pt x="4262" y="20"/>
                      <a:pt x="4213" y="30"/>
                    </a:cubicBezTo>
                    <a:lnTo>
                      <a:pt x="4184" y="39"/>
                    </a:lnTo>
                    <a:cubicBezTo>
                      <a:pt x="4136" y="49"/>
                      <a:pt x="4087" y="59"/>
                      <a:pt x="4039" y="78"/>
                    </a:cubicBezTo>
                    <a:lnTo>
                      <a:pt x="4019" y="88"/>
                    </a:lnTo>
                    <a:cubicBezTo>
                      <a:pt x="3951" y="107"/>
                      <a:pt x="3883" y="146"/>
                      <a:pt x="3815" y="175"/>
                    </a:cubicBezTo>
                    <a:lnTo>
                      <a:pt x="62" y="2363"/>
                    </a:lnTo>
                    <a:lnTo>
                      <a:pt x="62" y="2363"/>
                    </a:lnTo>
                    <a:cubicBezTo>
                      <a:pt x="104" y="2341"/>
                      <a:pt x="150" y="2324"/>
                      <a:pt x="195" y="2311"/>
                    </a:cubicBezTo>
                    <a:cubicBezTo>
                      <a:pt x="253" y="2282"/>
                      <a:pt x="311" y="2272"/>
                      <a:pt x="370" y="2252"/>
                    </a:cubicBezTo>
                    <a:cubicBezTo>
                      <a:pt x="418" y="2243"/>
                      <a:pt x="476" y="2233"/>
                      <a:pt x="535" y="2233"/>
                    </a:cubicBezTo>
                    <a:lnTo>
                      <a:pt x="554" y="2233"/>
                    </a:lnTo>
                    <a:cubicBezTo>
                      <a:pt x="612" y="2223"/>
                      <a:pt x="680" y="2223"/>
                      <a:pt x="739" y="2223"/>
                    </a:cubicBezTo>
                    <a:lnTo>
                      <a:pt x="787" y="2223"/>
                    </a:lnTo>
                    <a:cubicBezTo>
                      <a:pt x="836" y="2223"/>
                      <a:pt x="884" y="2223"/>
                      <a:pt x="942" y="2233"/>
                    </a:cubicBezTo>
                    <a:lnTo>
                      <a:pt x="971" y="2233"/>
                    </a:lnTo>
                    <a:cubicBezTo>
                      <a:pt x="1039" y="2243"/>
                      <a:pt x="1098" y="2252"/>
                      <a:pt x="1166" y="2262"/>
                    </a:cubicBezTo>
                    <a:lnTo>
                      <a:pt x="1204" y="2272"/>
                    </a:lnTo>
                    <a:cubicBezTo>
                      <a:pt x="1263" y="2291"/>
                      <a:pt x="1331" y="2301"/>
                      <a:pt x="1399" y="2330"/>
                    </a:cubicBezTo>
                    <a:lnTo>
                      <a:pt x="1418" y="2330"/>
                    </a:lnTo>
                    <a:cubicBezTo>
                      <a:pt x="1486" y="2350"/>
                      <a:pt x="1554" y="2369"/>
                      <a:pt x="1622" y="2398"/>
                    </a:cubicBezTo>
                    <a:lnTo>
                      <a:pt x="1631" y="2398"/>
                    </a:lnTo>
                    <a:cubicBezTo>
                      <a:pt x="1699" y="2427"/>
                      <a:pt x="1777" y="2456"/>
                      <a:pt x="1845" y="2495"/>
                    </a:cubicBezTo>
                    <a:lnTo>
                      <a:pt x="1864" y="2505"/>
                    </a:lnTo>
                    <a:cubicBezTo>
                      <a:pt x="1942" y="2534"/>
                      <a:pt x="2010" y="2573"/>
                      <a:pt x="2088" y="2621"/>
                    </a:cubicBezTo>
                    <a:cubicBezTo>
                      <a:pt x="2165" y="2670"/>
                      <a:pt x="2262" y="2728"/>
                      <a:pt x="2340" y="2786"/>
                    </a:cubicBezTo>
                    <a:cubicBezTo>
                      <a:pt x="2418" y="2835"/>
                      <a:pt x="2495" y="2893"/>
                      <a:pt x="2583" y="2951"/>
                    </a:cubicBezTo>
                    <a:lnTo>
                      <a:pt x="2602" y="2961"/>
                    </a:lnTo>
                    <a:cubicBezTo>
                      <a:pt x="2670" y="3029"/>
                      <a:pt x="2748" y="3087"/>
                      <a:pt x="2825" y="3155"/>
                    </a:cubicBezTo>
                    <a:lnTo>
                      <a:pt x="2845" y="3175"/>
                    </a:lnTo>
                    <a:cubicBezTo>
                      <a:pt x="2922" y="3252"/>
                      <a:pt x="3000" y="3330"/>
                      <a:pt x="3068" y="3408"/>
                    </a:cubicBezTo>
                    <a:lnTo>
                      <a:pt x="6883" y="1185"/>
                    </a:lnTo>
                    <a:lnTo>
                      <a:pt x="6795" y="1097"/>
                    </a:lnTo>
                    <a:lnTo>
                      <a:pt x="6708" y="1000"/>
                    </a:lnTo>
                    <a:lnTo>
                      <a:pt x="6659" y="962"/>
                    </a:lnTo>
                    <a:lnTo>
                      <a:pt x="6640" y="942"/>
                    </a:lnTo>
                    <a:lnTo>
                      <a:pt x="6601" y="903"/>
                    </a:lnTo>
                    <a:lnTo>
                      <a:pt x="6494" y="806"/>
                    </a:lnTo>
                    <a:lnTo>
                      <a:pt x="6417" y="748"/>
                    </a:lnTo>
                    <a:lnTo>
                      <a:pt x="6397" y="729"/>
                    </a:lnTo>
                    <a:lnTo>
                      <a:pt x="6378" y="719"/>
                    </a:lnTo>
                    <a:cubicBezTo>
                      <a:pt x="6349" y="690"/>
                      <a:pt x="6310" y="661"/>
                      <a:pt x="6271" y="632"/>
                    </a:cubicBezTo>
                    <a:lnTo>
                      <a:pt x="6155" y="554"/>
                    </a:lnTo>
                    <a:lnTo>
                      <a:pt x="6038" y="476"/>
                    </a:lnTo>
                    <a:lnTo>
                      <a:pt x="5931" y="408"/>
                    </a:lnTo>
                    <a:lnTo>
                      <a:pt x="5902" y="389"/>
                    </a:lnTo>
                    <a:lnTo>
                      <a:pt x="5805" y="340"/>
                    </a:lnTo>
                    <a:lnTo>
                      <a:pt x="5689" y="282"/>
                    </a:lnTo>
                    <a:lnTo>
                      <a:pt x="5669" y="272"/>
                    </a:lnTo>
                    <a:lnTo>
                      <a:pt x="5650" y="263"/>
                    </a:lnTo>
                    <a:lnTo>
                      <a:pt x="5572" y="224"/>
                    </a:lnTo>
                    <a:lnTo>
                      <a:pt x="5446" y="175"/>
                    </a:lnTo>
                    <a:lnTo>
                      <a:pt x="5436" y="175"/>
                    </a:lnTo>
                    <a:cubicBezTo>
                      <a:pt x="5398" y="156"/>
                      <a:pt x="5368" y="146"/>
                      <a:pt x="5330" y="127"/>
                    </a:cubicBezTo>
                    <a:lnTo>
                      <a:pt x="5233" y="98"/>
                    </a:lnTo>
                    <a:lnTo>
                      <a:pt x="5203" y="98"/>
                    </a:lnTo>
                    <a:cubicBezTo>
                      <a:pt x="5155" y="88"/>
                      <a:pt x="5116" y="69"/>
                      <a:pt x="5068" y="59"/>
                    </a:cubicBezTo>
                    <a:lnTo>
                      <a:pt x="5019" y="49"/>
                    </a:lnTo>
                    <a:lnTo>
                      <a:pt x="4980" y="39"/>
                    </a:lnTo>
                    <a:lnTo>
                      <a:pt x="4941" y="30"/>
                    </a:lnTo>
                    <a:lnTo>
                      <a:pt x="4805" y="10"/>
                    </a:lnTo>
                    <a:lnTo>
                      <a:pt x="4757" y="10"/>
                    </a:lnTo>
                    <a:lnTo>
                      <a:pt x="4670" y="1"/>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02;p70">
                <a:extLst>
                  <a:ext uri="{FF2B5EF4-FFF2-40B4-BE49-F238E27FC236}">
                    <a16:creationId xmlns:a16="http://schemas.microsoft.com/office/drawing/2014/main" id="{4E583A25-3A2B-4B68-965F-99639CF7C2AF}"/>
                  </a:ext>
                </a:extLst>
              </p:cNvPr>
              <p:cNvSpPr/>
              <p:nvPr/>
            </p:nvSpPr>
            <p:spPr>
              <a:xfrm>
                <a:off x="1709050" y="4200225"/>
                <a:ext cx="104375" cy="62400"/>
              </a:xfrm>
              <a:custGeom>
                <a:avLst/>
                <a:gdLst/>
                <a:ahLst/>
                <a:cxnLst/>
                <a:rect l="l" t="t" r="r" b="b"/>
                <a:pathLst>
                  <a:path w="4175" h="2496" extrusionOk="0">
                    <a:moveTo>
                      <a:pt x="4175" y="1"/>
                    </a:moveTo>
                    <a:lnTo>
                      <a:pt x="360" y="2224"/>
                    </a:lnTo>
                    <a:cubicBezTo>
                      <a:pt x="253" y="2331"/>
                      <a:pt x="127" y="2418"/>
                      <a:pt x="1" y="2496"/>
                    </a:cubicBezTo>
                    <a:lnTo>
                      <a:pt x="3815" y="282"/>
                    </a:lnTo>
                    <a:cubicBezTo>
                      <a:pt x="3942" y="205"/>
                      <a:pt x="4068" y="108"/>
                      <a:pt x="4175" y="1"/>
                    </a:cubicBezTo>
                    <a:close/>
                  </a:path>
                </a:pathLst>
              </a:custGeom>
              <a:solidFill>
                <a:srgbClr val="B7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03;p70">
                <a:extLst>
                  <a:ext uri="{FF2B5EF4-FFF2-40B4-BE49-F238E27FC236}">
                    <a16:creationId xmlns:a16="http://schemas.microsoft.com/office/drawing/2014/main" id="{C7AA8731-D80E-441C-9921-BDC088585C6D}"/>
                  </a:ext>
                </a:extLst>
              </p:cNvPr>
              <p:cNvSpPr/>
              <p:nvPr/>
            </p:nvSpPr>
            <p:spPr>
              <a:xfrm>
                <a:off x="1321300" y="3450675"/>
                <a:ext cx="303100" cy="137600"/>
              </a:xfrm>
              <a:custGeom>
                <a:avLst/>
                <a:gdLst/>
                <a:ahLst/>
                <a:cxnLst/>
                <a:rect l="l" t="t" r="r" b="b"/>
                <a:pathLst>
                  <a:path w="12124" h="5504" extrusionOk="0">
                    <a:moveTo>
                      <a:pt x="5630" y="0"/>
                    </a:moveTo>
                    <a:cubicBezTo>
                      <a:pt x="5552" y="0"/>
                      <a:pt x="5474" y="0"/>
                      <a:pt x="5407" y="10"/>
                    </a:cubicBezTo>
                    <a:cubicBezTo>
                      <a:pt x="5348" y="10"/>
                      <a:pt x="5300" y="29"/>
                      <a:pt x="5251" y="39"/>
                    </a:cubicBezTo>
                    <a:cubicBezTo>
                      <a:pt x="5203" y="39"/>
                      <a:pt x="5125" y="49"/>
                      <a:pt x="5067" y="58"/>
                    </a:cubicBezTo>
                    <a:lnTo>
                      <a:pt x="4989" y="68"/>
                    </a:lnTo>
                    <a:cubicBezTo>
                      <a:pt x="4882" y="97"/>
                      <a:pt x="4785" y="117"/>
                      <a:pt x="4688" y="146"/>
                    </a:cubicBezTo>
                    <a:lnTo>
                      <a:pt x="4640" y="155"/>
                    </a:lnTo>
                    <a:cubicBezTo>
                      <a:pt x="4582" y="175"/>
                      <a:pt x="4514" y="194"/>
                      <a:pt x="4455" y="214"/>
                    </a:cubicBezTo>
                    <a:cubicBezTo>
                      <a:pt x="4397" y="233"/>
                      <a:pt x="4358" y="253"/>
                      <a:pt x="4310" y="282"/>
                    </a:cubicBezTo>
                    <a:lnTo>
                      <a:pt x="4193" y="320"/>
                    </a:lnTo>
                    <a:cubicBezTo>
                      <a:pt x="4067" y="379"/>
                      <a:pt x="3941" y="437"/>
                      <a:pt x="3824" y="515"/>
                    </a:cubicBezTo>
                    <a:lnTo>
                      <a:pt x="0" y="2728"/>
                    </a:lnTo>
                    <a:cubicBezTo>
                      <a:pt x="126" y="2660"/>
                      <a:pt x="243" y="2601"/>
                      <a:pt x="379" y="2543"/>
                    </a:cubicBezTo>
                    <a:cubicBezTo>
                      <a:pt x="408" y="2524"/>
                      <a:pt x="456" y="2514"/>
                      <a:pt x="495" y="2495"/>
                    </a:cubicBezTo>
                    <a:cubicBezTo>
                      <a:pt x="602" y="2456"/>
                      <a:pt x="709" y="2407"/>
                      <a:pt x="825" y="2378"/>
                    </a:cubicBezTo>
                    <a:lnTo>
                      <a:pt x="874" y="2359"/>
                    </a:lnTo>
                    <a:cubicBezTo>
                      <a:pt x="1000" y="2320"/>
                      <a:pt x="1126" y="2291"/>
                      <a:pt x="1252" y="2271"/>
                    </a:cubicBezTo>
                    <a:cubicBezTo>
                      <a:pt x="1320" y="2262"/>
                      <a:pt x="1378" y="2252"/>
                      <a:pt x="1437" y="2252"/>
                    </a:cubicBezTo>
                    <a:cubicBezTo>
                      <a:pt x="1553" y="2233"/>
                      <a:pt x="1679" y="2213"/>
                      <a:pt x="1815" y="2213"/>
                    </a:cubicBezTo>
                    <a:cubicBezTo>
                      <a:pt x="1857" y="2210"/>
                      <a:pt x="1896" y="2209"/>
                      <a:pt x="1933" y="2209"/>
                    </a:cubicBezTo>
                    <a:cubicBezTo>
                      <a:pt x="2008" y="2209"/>
                      <a:pt x="2077" y="2213"/>
                      <a:pt x="2155" y="2213"/>
                    </a:cubicBezTo>
                    <a:lnTo>
                      <a:pt x="2281" y="2213"/>
                    </a:lnTo>
                    <a:cubicBezTo>
                      <a:pt x="2407" y="2223"/>
                      <a:pt x="2543" y="2233"/>
                      <a:pt x="2669" y="2252"/>
                    </a:cubicBezTo>
                    <a:lnTo>
                      <a:pt x="2737" y="2262"/>
                    </a:lnTo>
                    <a:cubicBezTo>
                      <a:pt x="2854" y="2281"/>
                      <a:pt x="2970" y="2301"/>
                      <a:pt x="3087" y="2330"/>
                    </a:cubicBezTo>
                    <a:lnTo>
                      <a:pt x="3194" y="2349"/>
                    </a:lnTo>
                    <a:cubicBezTo>
                      <a:pt x="3320" y="2378"/>
                      <a:pt x="3436" y="2407"/>
                      <a:pt x="3562" y="2446"/>
                    </a:cubicBezTo>
                    <a:lnTo>
                      <a:pt x="3611" y="2456"/>
                    </a:lnTo>
                    <a:cubicBezTo>
                      <a:pt x="3747" y="2504"/>
                      <a:pt x="3883" y="2543"/>
                      <a:pt x="4019" y="2601"/>
                    </a:cubicBezTo>
                    <a:lnTo>
                      <a:pt x="4125" y="2640"/>
                    </a:lnTo>
                    <a:cubicBezTo>
                      <a:pt x="4251" y="2679"/>
                      <a:pt x="4368" y="2728"/>
                      <a:pt x="4494" y="2786"/>
                    </a:cubicBezTo>
                    <a:lnTo>
                      <a:pt x="4562" y="2815"/>
                    </a:lnTo>
                    <a:cubicBezTo>
                      <a:pt x="4698" y="2873"/>
                      <a:pt x="4844" y="2941"/>
                      <a:pt x="4979" y="3009"/>
                    </a:cubicBezTo>
                    <a:lnTo>
                      <a:pt x="5086" y="3067"/>
                    </a:lnTo>
                    <a:cubicBezTo>
                      <a:pt x="5222" y="3135"/>
                      <a:pt x="5358" y="3213"/>
                      <a:pt x="5494" y="3291"/>
                    </a:cubicBezTo>
                    <a:cubicBezTo>
                      <a:pt x="5581" y="3339"/>
                      <a:pt x="5659" y="3388"/>
                      <a:pt x="5737" y="3436"/>
                    </a:cubicBezTo>
                    <a:lnTo>
                      <a:pt x="5882" y="3524"/>
                    </a:lnTo>
                    <a:cubicBezTo>
                      <a:pt x="5940" y="3572"/>
                      <a:pt x="6018" y="3630"/>
                      <a:pt x="6086" y="3669"/>
                    </a:cubicBezTo>
                    <a:lnTo>
                      <a:pt x="6232" y="3766"/>
                    </a:lnTo>
                    <a:lnTo>
                      <a:pt x="6426" y="3902"/>
                    </a:lnTo>
                    <a:lnTo>
                      <a:pt x="6581" y="4009"/>
                    </a:lnTo>
                    <a:lnTo>
                      <a:pt x="6756" y="4145"/>
                    </a:lnTo>
                    <a:cubicBezTo>
                      <a:pt x="6814" y="4193"/>
                      <a:pt x="6882" y="4232"/>
                      <a:pt x="6940" y="4281"/>
                    </a:cubicBezTo>
                    <a:cubicBezTo>
                      <a:pt x="6998" y="4329"/>
                      <a:pt x="7047" y="4368"/>
                      <a:pt x="7095" y="4417"/>
                    </a:cubicBezTo>
                    <a:cubicBezTo>
                      <a:pt x="7154" y="4455"/>
                      <a:pt x="7231" y="4514"/>
                      <a:pt x="7290" y="4572"/>
                    </a:cubicBezTo>
                    <a:cubicBezTo>
                      <a:pt x="7358" y="4630"/>
                      <a:pt x="7396" y="4669"/>
                      <a:pt x="7455" y="4708"/>
                    </a:cubicBezTo>
                    <a:cubicBezTo>
                      <a:pt x="7513" y="4756"/>
                      <a:pt x="7581" y="4824"/>
                      <a:pt x="7649" y="4882"/>
                    </a:cubicBezTo>
                    <a:lnTo>
                      <a:pt x="7814" y="5028"/>
                    </a:lnTo>
                    <a:cubicBezTo>
                      <a:pt x="7872" y="5086"/>
                      <a:pt x="7930" y="5144"/>
                      <a:pt x="7988" y="5193"/>
                    </a:cubicBezTo>
                    <a:cubicBezTo>
                      <a:pt x="8095" y="5300"/>
                      <a:pt x="8202" y="5397"/>
                      <a:pt x="8299" y="5504"/>
                    </a:cubicBezTo>
                    <a:lnTo>
                      <a:pt x="12123" y="3281"/>
                    </a:lnTo>
                    <a:cubicBezTo>
                      <a:pt x="12026" y="3184"/>
                      <a:pt x="11929" y="3096"/>
                      <a:pt x="11832" y="2999"/>
                    </a:cubicBezTo>
                    <a:lnTo>
                      <a:pt x="11803" y="2980"/>
                    </a:lnTo>
                    <a:lnTo>
                      <a:pt x="11628" y="2815"/>
                    </a:lnTo>
                    <a:cubicBezTo>
                      <a:pt x="11580" y="2766"/>
                      <a:pt x="11531" y="2728"/>
                      <a:pt x="11483" y="2679"/>
                    </a:cubicBezTo>
                    <a:lnTo>
                      <a:pt x="11454" y="2660"/>
                    </a:lnTo>
                    <a:cubicBezTo>
                      <a:pt x="11395" y="2601"/>
                      <a:pt x="11337" y="2543"/>
                      <a:pt x="11269" y="2495"/>
                    </a:cubicBezTo>
                    <a:cubicBezTo>
                      <a:pt x="11201" y="2436"/>
                      <a:pt x="11172" y="2407"/>
                      <a:pt x="11124" y="2368"/>
                    </a:cubicBezTo>
                    <a:lnTo>
                      <a:pt x="11104" y="2359"/>
                    </a:lnTo>
                    <a:cubicBezTo>
                      <a:pt x="11036" y="2301"/>
                      <a:pt x="10978" y="2252"/>
                      <a:pt x="10910" y="2194"/>
                    </a:cubicBezTo>
                    <a:lnTo>
                      <a:pt x="10764" y="2077"/>
                    </a:lnTo>
                    <a:lnTo>
                      <a:pt x="10745" y="2058"/>
                    </a:lnTo>
                    <a:cubicBezTo>
                      <a:pt x="10687" y="2009"/>
                      <a:pt x="10629" y="1971"/>
                      <a:pt x="10570" y="1922"/>
                    </a:cubicBezTo>
                    <a:cubicBezTo>
                      <a:pt x="10512" y="1873"/>
                      <a:pt x="10464" y="1844"/>
                      <a:pt x="10415" y="1806"/>
                    </a:cubicBezTo>
                    <a:lnTo>
                      <a:pt x="10396" y="1786"/>
                    </a:lnTo>
                    <a:lnTo>
                      <a:pt x="10231" y="1679"/>
                    </a:lnTo>
                    <a:cubicBezTo>
                      <a:pt x="10172" y="1641"/>
                      <a:pt x="10114" y="1592"/>
                      <a:pt x="10066" y="1553"/>
                    </a:cubicBezTo>
                    <a:lnTo>
                      <a:pt x="10036" y="1543"/>
                    </a:lnTo>
                    <a:lnTo>
                      <a:pt x="9891" y="1446"/>
                    </a:lnTo>
                    <a:lnTo>
                      <a:pt x="9716" y="1330"/>
                    </a:lnTo>
                    <a:lnTo>
                      <a:pt x="9687" y="1310"/>
                    </a:lnTo>
                    <a:lnTo>
                      <a:pt x="9541" y="1223"/>
                    </a:lnTo>
                    <a:lnTo>
                      <a:pt x="9376" y="1116"/>
                    </a:lnTo>
                    <a:lnTo>
                      <a:pt x="9299" y="1078"/>
                    </a:lnTo>
                    <a:lnTo>
                      <a:pt x="9046" y="932"/>
                    </a:lnTo>
                    <a:cubicBezTo>
                      <a:pt x="8998" y="903"/>
                      <a:pt x="8940" y="874"/>
                      <a:pt x="8891" y="854"/>
                    </a:cubicBezTo>
                    <a:lnTo>
                      <a:pt x="8784" y="796"/>
                    </a:lnTo>
                    <a:lnTo>
                      <a:pt x="8716" y="767"/>
                    </a:lnTo>
                    <a:cubicBezTo>
                      <a:pt x="8610" y="709"/>
                      <a:pt x="8503" y="660"/>
                      <a:pt x="8396" y="612"/>
                    </a:cubicBezTo>
                    <a:lnTo>
                      <a:pt x="8367" y="602"/>
                    </a:lnTo>
                    <a:lnTo>
                      <a:pt x="8299" y="573"/>
                    </a:lnTo>
                    <a:cubicBezTo>
                      <a:pt x="8221" y="534"/>
                      <a:pt x="8153" y="505"/>
                      <a:pt x="8076" y="476"/>
                    </a:cubicBezTo>
                    <a:cubicBezTo>
                      <a:pt x="8027" y="456"/>
                      <a:pt x="7988" y="437"/>
                      <a:pt x="7940" y="427"/>
                    </a:cubicBezTo>
                    <a:lnTo>
                      <a:pt x="7833" y="379"/>
                    </a:lnTo>
                    <a:lnTo>
                      <a:pt x="7755" y="350"/>
                    </a:lnTo>
                    <a:cubicBezTo>
                      <a:pt x="7649" y="320"/>
                      <a:pt x="7542" y="282"/>
                      <a:pt x="7435" y="253"/>
                    </a:cubicBezTo>
                    <a:lnTo>
                      <a:pt x="7425" y="253"/>
                    </a:lnTo>
                    <a:lnTo>
                      <a:pt x="7367" y="233"/>
                    </a:lnTo>
                    <a:cubicBezTo>
                      <a:pt x="7290" y="214"/>
                      <a:pt x="7202" y="185"/>
                      <a:pt x="7115" y="165"/>
                    </a:cubicBezTo>
                    <a:lnTo>
                      <a:pt x="7008" y="136"/>
                    </a:lnTo>
                    <a:lnTo>
                      <a:pt x="6892" y="117"/>
                    </a:lnTo>
                    <a:lnTo>
                      <a:pt x="6795" y="87"/>
                    </a:lnTo>
                    <a:cubicBezTo>
                      <a:pt x="6717" y="78"/>
                      <a:pt x="6630" y="68"/>
                      <a:pt x="6552" y="49"/>
                    </a:cubicBezTo>
                    <a:lnTo>
                      <a:pt x="6484" y="39"/>
                    </a:lnTo>
                    <a:lnTo>
                      <a:pt x="6465" y="39"/>
                    </a:lnTo>
                    <a:cubicBezTo>
                      <a:pt x="6358" y="29"/>
                      <a:pt x="6241" y="10"/>
                      <a:pt x="6135" y="10"/>
                    </a:cubicBezTo>
                    <a:lnTo>
                      <a:pt x="5970" y="10"/>
                    </a:lnTo>
                    <a:cubicBezTo>
                      <a:pt x="5902" y="10"/>
                      <a:pt x="5843" y="0"/>
                      <a:pt x="577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04;p70">
                <a:extLst>
                  <a:ext uri="{FF2B5EF4-FFF2-40B4-BE49-F238E27FC236}">
                    <a16:creationId xmlns:a16="http://schemas.microsoft.com/office/drawing/2014/main" id="{8CEE4467-9418-4A2C-BD89-0B35BCBF178F}"/>
                  </a:ext>
                </a:extLst>
              </p:cNvPr>
              <p:cNvSpPr/>
              <p:nvPr/>
            </p:nvSpPr>
            <p:spPr>
              <a:xfrm>
                <a:off x="1867750" y="4058775"/>
                <a:ext cx="178375" cy="290975"/>
              </a:xfrm>
              <a:custGeom>
                <a:avLst/>
                <a:gdLst/>
                <a:ahLst/>
                <a:cxnLst/>
                <a:rect l="l" t="t" r="r" b="b"/>
                <a:pathLst>
                  <a:path w="7135" h="11639" extrusionOk="0">
                    <a:moveTo>
                      <a:pt x="3835" y="0"/>
                    </a:moveTo>
                    <a:lnTo>
                      <a:pt x="1" y="2233"/>
                    </a:lnTo>
                    <a:cubicBezTo>
                      <a:pt x="117" y="2320"/>
                      <a:pt x="243" y="2417"/>
                      <a:pt x="360" y="2514"/>
                    </a:cubicBezTo>
                    <a:cubicBezTo>
                      <a:pt x="476" y="2611"/>
                      <a:pt x="593" y="2718"/>
                      <a:pt x="700" y="2825"/>
                    </a:cubicBezTo>
                    <a:lnTo>
                      <a:pt x="729" y="2854"/>
                    </a:lnTo>
                    <a:cubicBezTo>
                      <a:pt x="835" y="2951"/>
                      <a:pt x="942" y="3058"/>
                      <a:pt x="1039" y="3174"/>
                    </a:cubicBezTo>
                    <a:lnTo>
                      <a:pt x="1059" y="3194"/>
                    </a:lnTo>
                    <a:cubicBezTo>
                      <a:pt x="1156" y="3320"/>
                      <a:pt x="1263" y="3436"/>
                      <a:pt x="1360" y="3562"/>
                    </a:cubicBezTo>
                    <a:lnTo>
                      <a:pt x="1389" y="3592"/>
                    </a:lnTo>
                    <a:cubicBezTo>
                      <a:pt x="1466" y="3689"/>
                      <a:pt x="1534" y="3795"/>
                      <a:pt x="1612" y="3892"/>
                    </a:cubicBezTo>
                    <a:lnTo>
                      <a:pt x="1699" y="4028"/>
                    </a:lnTo>
                    <a:cubicBezTo>
                      <a:pt x="1738" y="4087"/>
                      <a:pt x="1777" y="4145"/>
                      <a:pt x="1826" y="4213"/>
                    </a:cubicBezTo>
                    <a:cubicBezTo>
                      <a:pt x="1884" y="4310"/>
                      <a:pt x="1952" y="4417"/>
                      <a:pt x="2010" y="4514"/>
                    </a:cubicBezTo>
                    <a:cubicBezTo>
                      <a:pt x="2068" y="4611"/>
                      <a:pt x="2117" y="4688"/>
                      <a:pt x="2165" y="4776"/>
                    </a:cubicBezTo>
                    <a:cubicBezTo>
                      <a:pt x="2185" y="4815"/>
                      <a:pt x="2204" y="4853"/>
                      <a:pt x="2223" y="4892"/>
                    </a:cubicBezTo>
                    <a:cubicBezTo>
                      <a:pt x="2291" y="5028"/>
                      <a:pt x="2359" y="5154"/>
                      <a:pt x="2427" y="5290"/>
                    </a:cubicBezTo>
                    <a:cubicBezTo>
                      <a:pt x="2437" y="5310"/>
                      <a:pt x="2447" y="5329"/>
                      <a:pt x="2456" y="5339"/>
                    </a:cubicBezTo>
                    <a:cubicBezTo>
                      <a:pt x="2524" y="5484"/>
                      <a:pt x="2583" y="5630"/>
                      <a:pt x="2651" y="5775"/>
                    </a:cubicBezTo>
                    <a:lnTo>
                      <a:pt x="2660" y="5795"/>
                    </a:lnTo>
                    <a:cubicBezTo>
                      <a:pt x="2718" y="5950"/>
                      <a:pt x="2777" y="6105"/>
                      <a:pt x="2835" y="6261"/>
                    </a:cubicBezTo>
                    <a:lnTo>
                      <a:pt x="2845" y="6290"/>
                    </a:lnTo>
                    <a:cubicBezTo>
                      <a:pt x="2903" y="6436"/>
                      <a:pt x="2951" y="6581"/>
                      <a:pt x="2990" y="6727"/>
                    </a:cubicBezTo>
                    <a:lnTo>
                      <a:pt x="3000" y="6775"/>
                    </a:lnTo>
                    <a:cubicBezTo>
                      <a:pt x="3049" y="6921"/>
                      <a:pt x="3087" y="7057"/>
                      <a:pt x="3116" y="7202"/>
                    </a:cubicBezTo>
                    <a:cubicBezTo>
                      <a:pt x="3116" y="7212"/>
                      <a:pt x="3126" y="7231"/>
                      <a:pt x="3126" y="7251"/>
                    </a:cubicBezTo>
                    <a:cubicBezTo>
                      <a:pt x="3165" y="7387"/>
                      <a:pt x="3194" y="7532"/>
                      <a:pt x="3214" y="7668"/>
                    </a:cubicBezTo>
                    <a:cubicBezTo>
                      <a:pt x="3214" y="7678"/>
                      <a:pt x="3214" y="7697"/>
                      <a:pt x="3223" y="7717"/>
                    </a:cubicBezTo>
                    <a:cubicBezTo>
                      <a:pt x="3252" y="7853"/>
                      <a:pt x="3262" y="7989"/>
                      <a:pt x="3281" y="8124"/>
                    </a:cubicBezTo>
                    <a:lnTo>
                      <a:pt x="3281" y="8154"/>
                    </a:lnTo>
                    <a:cubicBezTo>
                      <a:pt x="3291" y="8299"/>
                      <a:pt x="3301" y="8445"/>
                      <a:pt x="3311" y="8581"/>
                    </a:cubicBezTo>
                    <a:lnTo>
                      <a:pt x="3311" y="8600"/>
                    </a:lnTo>
                    <a:cubicBezTo>
                      <a:pt x="3311" y="8746"/>
                      <a:pt x="3311" y="8881"/>
                      <a:pt x="3301" y="9008"/>
                    </a:cubicBezTo>
                    <a:cubicBezTo>
                      <a:pt x="3291" y="9144"/>
                      <a:pt x="3272" y="9309"/>
                      <a:pt x="3252" y="9444"/>
                    </a:cubicBezTo>
                    <a:cubicBezTo>
                      <a:pt x="3252" y="9454"/>
                      <a:pt x="3252" y="9464"/>
                      <a:pt x="3252" y="9474"/>
                    </a:cubicBezTo>
                    <a:cubicBezTo>
                      <a:pt x="3233" y="9600"/>
                      <a:pt x="3204" y="9736"/>
                      <a:pt x="3165" y="9862"/>
                    </a:cubicBezTo>
                    <a:cubicBezTo>
                      <a:pt x="3165" y="9872"/>
                      <a:pt x="3165" y="9891"/>
                      <a:pt x="3155" y="9901"/>
                    </a:cubicBezTo>
                    <a:cubicBezTo>
                      <a:pt x="3126" y="10007"/>
                      <a:pt x="3087" y="10124"/>
                      <a:pt x="3039" y="10231"/>
                    </a:cubicBezTo>
                    <a:cubicBezTo>
                      <a:pt x="3029" y="10260"/>
                      <a:pt x="3019" y="10299"/>
                      <a:pt x="3000" y="10328"/>
                    </a:cubicBezTo>
                    <a:cubicBezTo>
                      <a:pt x="2971" y="10396"/>
                      <a:pt x="2942" y="10464"/>
                      <a:pt x="2903" y="10532"/>
                    </a:cubicBezTo>
                    <a:cubicBezTo>
                      <a:pt x="2874" y="10590"/>
                      <a:pt x="2845" y="10638"/>
                      <a:pt x="2816" y="10687"/>
                    </a:cubicBezTo>
                    <a:cubicBezTo>
                      <a:pt x="2786" y="10745"/>
                      <a:pt x="2748" y="10803"/>
                      <a:pt x="2709" y="10862"/>
                    </a:cubicBezTo>
                    <a:cubicBezTo>
                      <a:pt x="2680" y="10900"/>
                      <a:pt x="2651" y="10939"/>
                      <a:pt x="2621" y="10978"/>
                    </a:cubicBezTo>
                    <a:cubicBezTo>
                      <a:pt x="2583" y="11036"/>
                      <a:pt x="2534" y="11085"/>
                      <a:pt x="2486" y="11143"/>
                    </a:cubicBezTo>
                    <a:cubicBezTo>
                      <a:pt x="2456" y="11172"/>
                      <a:pt x="2427" y="11201"/>
                      <a:pt x="2398" y="11240"/>
                    </a:cubicBezTo>
                    <a:cubicBezTo>
                      <a:pt x="2350" y="11289"/>
                      <a:pt x="2291" y="11337"/>
                      <a:pt x="2233" y="11386"/>
                    </a:cubicBezTo>
                    <a:cubicBezTo>
                      <a:pt x="2204" y="11405"/>
                      <a:pt x="2175" y="11434"/>
                      <a:pt x="2146" y="11454"/>
                    </a:cubicBezTo>
                    <a:cubicBezTo>
                      <a:pt x="2089" y="11498"/>
                      <a:pt x="2033" y="11542"/>
                      <a:pt x="1973" y="11580"/>
                    </a:cubicBezTo>
                    <a:lnTo>
                      <a:pt x="1973" y="11580"/>
                    </a:lnTo>
                    <a:lnTo>
                      <a:pt x="5689" y="9425"/>
                    </a:lnTo>
                    <a:cubicBezTo>
                      <a:pt x="5786" y="9367"/>
                      <a:pt x="5883" y="9309"/>
                      <a:pt x="5970" y="9241"/>
                    </a:cubicBezTo>
                    <a:cubicBezTo>
                      <a:pt x="5999" y="9212"/>
                      <a:pt x="6019" y="9192"/>
                      <a:pt x="6048" y="9163"/>
                    </a:cubicBezTo>
                    <a:cubicBezTo>
                      <a:pt x="6106" y="9114"/>
                      <a:pt x="6164" y="9066"/>
                      <a:pt x="6213" y="9017"/>
                    </a:cubicBezTo>
                    <a:cubicBezTo>
                      <a:pt x="6252" y="8988"/>
                      <a:pt x="6281" y="8949"/>
                      <a:pt x="6310" y="8920"/>
                    </a:cubicBezTo>
                    <a:cubicBezTo>
                      <a:pt x="6339" y="8891"/>
                      <a:pt x="6397" y="8814"/>
                      <a:pt x="6446" y="8765"/>
                    </a:cubicBezTo>
                    <a:cubicBezTo>
                      <a:pt x="6475" y="8726"/>
                      <a:pt x="6494" y="8687"/>
                      <a:pt x="6523" y="8639"/>
                    </a:cubicBezTo>
                    <a:cubicBezTo>
                      <a:pt x="6552" y="8590"/>
                      <a:pt x="6572" y="8581"/>
                      <a:pt x="6591" y="8542"/>
                    </a:cubicBezTo>
                    <a:cubicBezTo>
                      <a:pt x="6611" y="8513"/>
                      <a:pt x="6620" y="8493"/>
                      <a:pt x="6630" y="8474"/>
                    </a:cubicBezTo>
                    <a:cubicBezTo>
                      <a:pt x="6669" y="8416"/>
                      <a:pt x="6698" y="8367"/>
                      <a:pt x="6727" y="8309"/>
                    </a:cubicBezTo>
                    <a:cubicBezTo>
                      <a:pt x="6737" y="8280"/>
                      <a:pt x="6756" y="8251"/>
                      <a:pt x="6776" y="8212"/>
                    </a:cubicBezTo>
                    <a:cubicBezTo>
                      <a:pt x="6795" y="8183"/>
                      <a:pt x="6805" y="8144"/>
                      <a:pt x="6824" y="8105"/>
                    </a:cubicBezTo>
                    <a:cubicBezTo>
                      <a:pt x="6834" y="8066"/>
                      <a:pt x="6853" y="8047"/>
                      <a:pt x="6863" y="8008"/>
                    </a:cubicBezTo>
                    <a:lnTo>
                      <a:pt x="6892" y="7950"/>
                    </a:lnTo>
                    <a:cubicBezTo>
                      <a:pt x="6921" y="7872"/>
                      <a:pt x="6941" y="7794"/>
                      <a:pt x="6970" y="7707"/>
                    </a:cubicBezTo>
                    <a:cubicBezTo>
                      <a:pt x="6970" y="7697"/>
                      <a:pt x="6970" y="7688"/>
                      <a:pt x="6980" y="7678"/>
                    </a:cubicBezTo>
                    <a:cubicBezTo>
                      <a:pt x="6980" y="7668"/>
                      <a:pt x="6980" y="7649"/>
                      <a:pt x="6989" y="7639"/>
                    </a:cubicBezTo>
                    <a:cubicBezTo>
                      <a:pt x="6999" y="7591"/>
                      <a:pt x="7009" y="7542"/>
                      <a:pt x="7028" y="7484"/>
                    </a:cubicBezTo>
                    <a:cubicBezTo>
                      <a:pt x="7038" y="7435"/>
                      <a:pt x="7057" y="7348"/>
                      <a:pt x="7067" y="7280"/>
                    </a:cubicBezTo>
                    <a:lnTo>
                      <a:pt x="7067" y="7251"/>
                    </a:lnTo>
                    <a:cubicBezTo>
                      <a:pt x="7067" y="7241"/>
                      <a:pt x="7067" y="7231"/>
                      <a:pt x="7067" y="7222"/>
                    </a:cubicBezTo>
                    <a:cubicBezTo>
                      <a:pt x="7077" y="7173"/>
                      <a:pt x="7086" y="7125"/>
                      <a:pt x="7086" y="7076"/>
                    </a:cubicBezTo>
                    <a:cubicBezTo>
                      <a:pt x="7096" y="7018"/>
                      <a:pt x="7106" y="6940"/>
                      <a:pt x="7106" y="6872"/>
                    </a:cubicBezTo>
                    <a:lnTo>
                      <a:pt x="7115" y="6785"/>
                    </a:lnTo>
                    <a:lnTo>
                      <a:pt x="7115" y="6688"/>
                    </a:lnTo>
                    <a:lnTo>
                      <a:pt x="7115" y="6513"/>
                    </a:lnTo>
                    <a:cubicBezTo>
                      <a:pt x="7115" y="6465"/>
                      <a:pt x="7135" y="6426"/>
                      <a:pt x="7135" y="6387"/>
                    </a:cubicBezTo>
                    <a:lnTo>
                      <a:pt x="7135" y="6358"/>
                    </a:lnTo>
                    <a:cubicBezTo>
                      <a:pt x="7125" y="6348"/>
                      <a:pt x="7125" y="6348"/>
                      <a:pt x="7135" y="6338"/>
                    </a:cubicBezTo>
                    <a:cubicBezTo>
                      <a:pt x="7135" y="6280"/>
                      <a:pt x="7135" y="6212"/>
                      <a:pt x="7125" y="6154"/>
                    </a:cubicBezTo>
                    <a:cubicBezTo>
                      <a:pt x="7115" y="6096"/>
                      <a:pt x="7115" y="6038"/>
                      <a:pt x="7106" y="5970"/>
                    </a:cubicBezTo>
                    <a:lnTo>
                      <a:pt x="7106" y="5940"/>
                    </a:lnTo>
                    <a:lnTo>
                      <a:pt x="7106" y="5911"/>
                    </a:lnTo>
                    <a:cubicBezTo>
                      <a:pt x="7106" y="5863"/>
                      <a:pt x="7096" y="5814"/>
                      <a:pt x="7096" y="5775"/>
                    </a:cubicBezTo>
                    <a:cubicBezTo>
                      <a:pt x="7086" y="5708"/>
                      <a:pt x="7077" y="5640"/>
                      <a:pt x="7067" y="5572"/>
                    </a:cubicBezTo>
                    <a:cubicBezTo>
                      <a:pt x="7067" y="5543"/>
                      <a:pt x="7057" y="5513"/>
                      <a:pt x="7048" y="5494"/>
                    </a:cubicBezTo>
                    <a:cubicBezTo>
                      <a:pt x="7048" y="5465"/>
                      <a:pt x="7048" y="5455"/>
                      <a:pt x="7038" y="5445"/>
                    </a:cubicBezTo>
                    <a:cubicBezTo>
                      <a:pt x="7038" y="5426"/>
                      <a:pt x="7038" y="5387"/>
                      <a:pt x="7028" y="5358"/>
                    </a:cubicBezTo>
                    <a:cubicBezTo>
                      <a:pt x="7018" y="5290"/>
                      <a:pt x="6999" y="5213"/>
                      <a:pt x="6980" y="5145"/>
                    </a:cubicBezTo>
                    <a:cubicBezTo>
                      <a:pt x="6980" y="5106"/>
                      <a:pt x="6970" y="5067"/>
                      <a:pt x="6960" y="5018"/>
                    </a:cubicBezTo>
                    <a:cubicBezTo>
                      <a:pt x="6960" y="5009"/>
                      <a:pt x="6950" y="4989"/>
                      <a:pt x="6941" y="4970"/>
                    </a:cubicBezTo>
                    <a:cubicBezTo>
                      <a:pt x="6941" y="4950"/>
                      <a:pt x="6931" y="4931"/>
                      <a:pt x="6931" y="4912"/>
                    </a:cubicBezTo>
                    <a:cubicBezTo>
                      <a:pt x="6912" y="4834"/>
                      <a:pt x="6892" y="4766"/>
                      <a:pt x="6873" y="4688"/>
                    </a:cubicBezTo>
                    <a:cubicBezTo>
                      <a:pt x="6853" y="4640"/>
                      <a:pt x="6844" y="4591"/>
                      <a:pt x="6834" y="4543"/>
                    </a:cubicBezTo>
                    <a:cubicBezTo>
                      <a:pt x="6834" y="4533"/>
                      <a:pt x="6824" y="4514"/>
                      <a:pt x="6815" y="4504"/>
                    </a:cubicBezTo>
                    <a:cubicBezTo>
                      <a:pt x="6815" y="4485"/>
                      <a:pt x="6805" y="4475"/>
                      <a:pt x="6805" y="4455"/>
                    </a:cubicBezTo>
                    <a:cubicBezTo>
                      <a:pt x="6785" y="4378"/>
                      <a:pt x="6756" y="4310"/>
                      <a:pt x="6727" y="4232"/>
                    </a:cubicBezTo>
                    <a:cubicBezTo>
                      <a:pt x="6708" y="4174"/>
                      <a:pt x="6688" y="4116"/>
                      <a:pt x="6669" y="4057"/>
                    </a:cubicBezTo>
                    <a:cubicBezTo>
                      <a:pt x="6669" y="4048"/>
                      <a:pt x="6669" y="4038"/>
                      <a:pt x="6659" y="4028"/>
                    </a:cubicBezTo>
                    <a:lnTo>
                      <a:pt x="6659" y="4009"/>
                    </a:lnTo>
                    <a:cubicBezTo>
                      <a:pt x="6630" y="3941"/>
                      <a:pt x="6601" y="3863"/>
                      <a:pt x="6572" y="3795"/>
                    </a:cubicBezTo>
                    <a:lnTo>
                      <a:pt x="6485" y="3582"/>
                    </a:lnTo>
                    <a:cubicBezTo>
                      <a:pt x="6494" y="3582"/>
                      <a:pt x="6494" y="3572"/>
                      <a:pt x="6485" y="3572"/>
                    </a:cubicBezTo>
                    <a:lnTo>
                      <a:pt x="6485" y="3553"/>
                    </a:lnTo>
                    <a:cubicBezTo>
                      <a:pt x="6455" y="3494"/>
                      <a:pt x="6436" y="3427"/>
                      <a:pt x="6407" y="3378"/>
                    </a:cubicBezTo>
                    <a:cubicBezTo>
                      <a:pt x="6378" y="3329"/>
                      <a:pt x="6349" y="3242"/>
                      <a:pt x="6310" y="3174"/>
                    </a:cubicBezTo>
                    <a:cubicBezTo>
                      <a:pt x="6300" y="3155"/>
                      <a:pt x="6290" y="3135"/>
                      <a:pt x="6281" y="3116"/>
                    </a:cubicBezTo>
                    <a:cubicBezTo>
                      <a:pt x="6271" y="3097"/>
                      <a:pt x="6271" y="3077"/>
                      <a:pt x="6261" y="3067"/>
                    </a:cubicBezTo>
                    <a:cubicBezTo>
                      <a:pt x="6242" y="3029"/>
                      <a:pt x="6222" y="2990"/>
                      <a:pt x="6203" y="2941"/>
                    </a:cubicBezTo>
                    <a:cubicBezTo>
                      <a:pt x="6164" y="2864"/>
                      <a:pt x="6125" y="2786"/>
                      <a:pt x="6087" y="2708"/>
                    </a:cubicBezTo>
                    <a:lnTo>
                      <a:pt x="6057" y="2660"/>
                    </a:lnTo>
                    <a:cubicBezTo>
                      <a:pt x="6038" y="2621"/>
                      <a:pt x="6009" y="2582"/>
                      <a:pt x="5990" y="2543"/>
                    </a:cubicBezTo>
                    <a:cubicBezTo>
                      <a:pt x="5960" y="2485"/>
                      <a:pt x="5922" y="2427"/>
                      <a:pt x="5892" y="2359"/>
                    </a:cubicBezTo>
                    <a:cubicBezTo>
                      <a:pt x="5873" y="2330"/>
                      <a:pt x="5854" y="2310"/>
                      <a:pt x="5834" y="2281"/>
                    </a:cubicBezTo>
                    <a:cubicBezTo>
                      <a:pt x="5776" y="2184"/>
                      <a:pt x="5718" y="2077"/>
                      <a:pt x="5650" y="1980"/>
                    </a:cubicBezTo>
                    <a:cubicBezTo>
                      <a:pt x="5621" y="1941"/>
                      <a:pt x="5601" y="1893"/>
                      <a:pt x="5572" y="1864"/>
                    </a:cubicBezTo>
                    <a:cubicBezTo>
                      <a:pt x="5562" y="1835"/>
                      <a:pt x="5543" y="1815"/>
                      <a:pt x="5524" y="1796"/>
                    </a:cubicBezTo>
                    <a:cubicBezTo>
                      <a:pt x="5494" y="1757"/>
                      <a:pt x="5465" y="1709"/>
                      <a:pt x="5436" y="1670"/>
                    </a:cubicBezTo>
                    <a:lnTo>
                      <a:pt x="5339" y="1524"/>
                    </a:lnTo>
                    <a:lnTo>
                      <a:pt x="5213" y="1359"/>
                    </a:lnTo>
                    <a:lnTo>
                      <a:pt x="5194" y="1330"/>
                    </a:lnTo>
                    <a:lnTo>
                      <a:pt x="5174" y="1311"/>
                    </a:lnTo>
                    <a:cubicBezTo>
                      <a:pt x="5126" y="1252"/>
                      <a:pt x="5087" y="1194"/>
                      <a:pt x="5038" y="1136"/>
                    </a:cubicBezTo>
                    <a:cubicBezTo>
                      <a:pt x="4990" y="1087"/>
                      <a:pt x="4951" y="1029"/>
                      <a:pt x="4902" y="981"/>
                    </a:cubicBezTo>
                    <a:lnTo>
                      <a:pt x="4883" y="961"/>
                    </a:lnTo>
                    <a:lnTo>
                      <a:pt x="4873" y="942"/>
                    </a:lnTo>
                    <a:cubicBezTo>
                      <a:pt x="4834" y="903"/>
                      <a:pt x="4805" y="864"/>
                      <a:pt x="4767" y="825"/>
                    </a:cubicBezTo>
                    <a:lnTo>
                      <a:pt x="4631" y="680"/>
                    </a:lnTo>
                    <a:lnTo>
                      <a:pt x="4563" y="612"/>
                    </a:lnTo>
                    <a:lnTo>
                      <a:pt x="4534" y="583"/>
                    </a:lnTo>
                    <a:lnTo>
                      <a:pt x="4485" y="534"/>
                    </a:lnTo>
                    <a:cubicBezTo>
                      <a:pt x="4437" y="495"/>
                      <a:pt x="4388" y="447"/>
                      <a:pt x="4339" y="408"/>
                    </a:cubicBezTo>
                    <a:lnTo>
                      <a:pt x="4194" y="282"/>
                    </a:lnTo>
                    <a:cubicBezTo>
                      <a:pt x="4145" y="243"/>
                      <a:pt x="4106" y="204"/>
                      <a:pt x="4048" y="165"/>
                    </a:cubicBezTo>
                    <a:cubicBezTo>
                      <a:pt x="4000" y="117"/>
                      <a:pt x="3961" y="88"/>
                      <a:pt x="3912" y="58"/>
                    </a:cubicBezTo>
                    <a:lnTo>
                      <a:pt x="3835" y="0"/>
                    </a:lnTo>
                    <a:close/>
                    <a:moveTo>
                      <a:pt x="1973" y="11580"/>
                    </a:moveTo>
                    <a:lnTo>
                      <a:pt x="1874" y="11638"/>
                    </a:lnTo>
                    <a:cubicBezTo>
                      <a:pt x="1908" y="11621"/>
                      <a:pt x="1941" y="11602"/>
                      <a:pt x="1973" y="115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05;p70">
                <a:extLst>
                  <a:ext uri="{FF2B5EF4-FFF2-40B4-BE49-F238E27FC236}">
                    <a16:creationId xmlns:a16="http://schemas.microsoft.com/office/drawing/2014/main" id="{2F229F4B-80E9-4489-9EEC-21E0A3BF861E}"/>
                  </a:ext>
                </a:extLst>
              </p:cNvPr>
              <p:cNvSpPr/>
              <p:nvPr/>
            </p:nvSpPr>
            <p:spPr>
              <a:xfrm>
                <a:off x="1529000" y="3528800"/>
                <a:ext cx="287325" cy="312075"/>
              </a:xfrm>
              <a:custGeom>
                <a:avLst/>
                <a:gdLst/>
                <a:ahLst/>
                <a:cxnLst/>
                <a:rect l="l" t="t" r="r" b="b"/>
                <a:pathLst>
                  <a:path w="11493" h="12483" extrusionOk="0">
                    <a:moveTo>
                      <a:pt x="4767" y="1"/>
                    </a:moveTo>
                    <a:cubicBezTo>
                      <a:pt x="4689" y="1"/>
                      <a:pt x="4611" y="1"/>
                      <a:pt x="4534" y="20"/>
                    </a:cubicBezTo>
                    <a:lnTo>
                      <a:pt x="4514" y="20"/>
                    </a:lnTo>
                    <a:cubicBezTo>
                      <a:pt x="4427" y="20"/>
                      <a:pt x="4339" y="39"/>
                      <a:pt x="4242" y="49"/>
                    </a:cubicBezTo>
                    <a:cubicBezTo>
                      <a:pt x="4233" y="49"/>
                      <a:pt x="4213" y="59"/>
                      <a:pt x="4204" y="69"/>
                    </a:cubicBezTo>
                    <a:cubicBezTo>
                      <a:pt x="4155" y="78"/>
                      <a:pt x="4106" y="88"/>
                      <a:pt x="4058" y="107"/>
                    </a:cubicBezTo>
                    <a:cubicBezTo>
                      <a:pt x="4019" y="117"/>
                      <a:pt x="3971" y="127"/>
                      <a:pt x="3922" y="136"/>
                    </a:cubicBezTo>
                    <a:lnTo>
                      <a:pt x="3815" y="185"/>
                    </a:lnTo>
                    <a:lnTo>
                      <a:pt x="1" y="2398"/>
                    </a:lnTo>
                    <a:cubicBezTo>
                      <a:pt x="78" y="2369"/>
                      <a:pt x="156" y="2350"/>
                      <a:pt x="243" y="2320"/>
                    </a:cubicBezTo>
                    <a:cubicBezTo>
                      <a:pt x="292" y="2311"/>
                      <a:pt x="331" y="2291"/>
                      <a:pt x="379" y="2282"/>
                    </a:cubicBezTo>
                    <a:cubicBezTo>
                      <a:pt x="486" y="2262"/>
                      <a:pt x="593" y="2243"/>
                      <a:pt x="700" y="2233"/>
                    </a:cubicBezTo>
                    <a:lnTo>
                      <a:pt x="709" y="2233"/>
                    </a:lnTo>
                    <a:cubicBezTo>
                      <a:pt x="826" y="2223"/>
                      <a:pt x="933" y="2223"/>
                      <a:pt x="1049" y="2223"/>
                    </a:cubicBezTo>
                    <a:lnTo>
                      <a:pt x="1117" y="2223"/>
                    </a:lnTo>
                    <a:cubicBezTo>
                      <a:pt x="1233" y="2233"/>
                      <a:pt x="1350" y="2243"/>
                      <a:pt x="1466" y="2262"/>
                    </a:cubicBezTo>
                    <a:lnTo>
                      <a:pt x="1525" y="2272"/>
                    </a:lnTo>
                    <a:cubicBezTo>
                      <a:pt x="1641" y="2291"/>
                      <a:pt x="1767" y="2320"/>
                      <a:pt x="1884" y="2350"/>
                    </a:cubicBezTo>
                    <a:lnTo>
                      <a:pt x="1932" y="2359"/>
                    </a:lnTo>
                    <a:cubicBezTo>
                      <a:pt x="2058" y="2398"/>
                      <a:pt x="2185" y="2437"/>
                      <a:pt x="2311" y="2485"/>
                    </a:cubicBezTo>
                    <a:lnTo>
                      <a:pt x="2350" y="2505"/>
                    </a:lnTo>
                    <a:cubicBezTo>
                      <a:pt x="2476" y="2553"/>
                      <a:pt x="2602" y="2602"/>
                      <a:pt x="2738" y="2660"/>
                    </a:cubicBezTo>
                    <a:lnTo>
                      <a:pt x="2777" y="2680"/>
                    </a:lnTo>
                    <a:cubicBezTo>
                      <a:pt x="2913" y="2747"/>
                      <a:pt x="3049" y="2825"/>
                      <a:pt x="3194" y="2903"/>
                    </a:cubicBezTo>
                    <a:cubicBezTo>
                      <a:pt x="3272" y="2951"/>
                      <a:pt x="3349" y="3000"/>
                      <a:pt x="3437" y="3048"/>
                    </a:cubicBezTo>
                    <a:lnTo>
                      <a:pt x="3476" y="3077"/>
                    </a:lnTo>
                    <a:cubicBezTo>
                      <a:pt x="3544" y="3116"/>
                      <a:pt x="3611" y="3165"/>
                      <a:pt x="3670" y="3213"/>
                    </a:cubicBezTo>
                    <a:lnTo>
                      <a:pt x="3747" y="3262"/>
                    </a:lnTo>
                    <a:cubicBezTo>
                      <a:pt x="3806" y="3301"/>
                      <a:pt x="3854" y="3340"/>
                      <a:pt x="3912" y="3388"/>
                    </a:cubicBezTo>
                    <a:lnTo>
                      <a:pt x="3990" y="3437"/>
                    </a:lnTo>
                    <a:cubicBezTo>
                      <a:pt x="4048" y="3485"/>
                      <a:pt x="4106" y="3543"/>
                      <a:pt x="4174" y="3592"/>
                    </a:cubicBezTo>
                    <a:lnTo>
                      <a:pt x="4223" y="3631"/>
                    </a:lnTo>
                    <a:cubicBezTo>
                      <a:pt x="4291" y="3689"/>
                      <a:pt x="4369" y="3757"/>
                      <a:pt x="4446" y="3825"/>
                    </a:cubicBezTo>
                    <a:lnTo>
                      <a:pt x="4504" y="3883"/>
                    </a:lnTo>
                    <a:cubicBezTo>
                      <a:pt x="4563" y="3932"/>
                      <a:pt x="4611" y="3980"/>
                      <a:pt x="4669" y="4038"/>
                    </a:cubicBezTo>
                    <a:lnTo>
                      <a:pt x="4737" y="4106"/>
                    </a:lnTo>
                    <a:cubicBezTo>
                      <a:pt x="4796" y="4165"/>
                      <a:pt x="4864" y="4223"/>
                      <a:pt x="4912" y="4291"/>
                    </a:cubicBezTo>
                    <a:lnTo>
                      <a:pt x="4951" y="4330"/>
                    </a:lnTo>
                    <a:cubicBezTo>
                      <a:pt x="5029" y="4407"/>
                      <a:pt x="5106" y="4495"/>
                      <a:pt x="5184" y="4582"/>
                    </a:cubicBezTo>
                    <a:cubicBezTo>
                      <a:pt x="5291" y="4718"/>
                      <a:pt x="5407" y="4854"/>
                      <a:pt x="5514" y="4999"/>
                    </a:cubicBezTo>
                    <a:lnTo>
                      <a:pt x="5562" y="5058"/>
                    </a:lnTo>
                    <a:cubicBezTo>
                      <a:pt x="5660" y="5184"/>
                      <a:pt x="5747" y="5300"/>
                      <a:pt x="5834" y="5436"/>
                    </a:cubicBezTo>
                    <a:cubicBezTo>
                      <a:pt x="5854" y="5465"/>
                      <a:pt x="5873" y="5485"/>
                      <a:pt x="5892" y="5514"/>
                    </a:cubicBezTo>
                    <a:cubicBezTo>
                      <a:pt x="5912" y="5543"/>
                      <a:pt x="5941" y="5601"/>
                      <a:pt x="5970" y="5650"/>
                    </a:cubicBezTo>
                    <a:cubicBezTo>
                      <a:pt x="6057" y="5776"/>
                      <a:pt x="6145" y="5912"/>
                      <a:pt x="6222" y="6048"/>
                    </a:cubicBezTo>
                    <a:cubicBezTo>
                      <a:pt x="6300" y="6184"/>
                      <a:pt x="6397" y="6339"/>
                      <a:pt x="6475" y="6494"/>
                    </a:cubicBezTo>
                    <a:cubicBezTo>
                      <a:pt x="6485" y="6514"/>
                      <a:pt x="6494" y="6523"/>
                      <a:pt x="6494" y="6543"/>
                    </a:cubicBezTo>
                    <a:cubicBezTo>
                      <a:pt x="6582" y="6698"/>
                      <a:pt x="6659" y="6863"/>
                      <a:pt x="6737" y="7028"/>
                    </a:cubicBezTo>
                    <a:cubicBezTo>
                      <a:pt x="6737" y="7038"/>
                      <a:pt x="6747" y="7057"/>
                      <a:pt x="6756" y="7067"/>
                    </a:cubicBezTo>
                    <a:cubicBezTo>
                      <a:pt x="6824" y="7222"/>
                      <a:pt x="6892" y="7387"/>
                      <a:pt x="6960" y="7552"/>
                    </a:cubicBezTo>
                    <a:lnTo>
                      <a:pt x="6980" y="7601"/>
                    </a:lnTo>
                    <a:cubicBezTo>
                      <a:pt x="7048" y="7766"/>
                      <a:pt x="7106" y="7921"/>
                      <a:pt x="7164" y="8086"/>
                    </a:cubicBezTo>
                    <a:cubicBezTo>
                      <a:pt x="7164" y="8105"/>
                      <a:pt x="7174" y="8125"/>
                      <a:pt x="7183" y="8144"/>
                    </a:cubicBezTo>
                    <a:cubicBezTo>
                      <a:pt x="7232" y="8299"/>
                      <a:pt x="7280" y="8464"/>
                      <a:pt x="7329" y="8630"/>
                    </a:cubicBezTo>
                    <a:cubicBezTo>
                      <a:pt x="7329" y="8649"/>
                      <a:pt x="7339" y="8659"/>
                      <a:pt x="7348" y="8678"/>
                    </a:cubicBezTo>
                    <a:cubicBezTo>
                      <a:pt x="7397" y="8843"/>
                      <a:pt x="7436" y="8998"/>
                      <a:pt x="7465" y="9163"/>
                    </a:cubicBezTo>
                    <a:cubicBezTo>
                      <a:pt x="7465" y="9183"/>
                      <a:pt x="7475" y="9202"/>
                      <a:pt x="7484" y="9222"/>
                    </a:cubicBezTo>
                    <a:cubicBezTo>
                      <a:pt x="7513" y="9377"/>
                      <a:pt x="7552" y="9542"/>
                      <a:pt x="7572" y="9697"/>
                    </a:cubicBezTo>
                    <a:lnTo>
                      <a:pt x="7581" y="9746"/>
                    </a:lnTo>
                    <a:cubicBezTo>
                      <a:pt x="7610" y="9901"/>
                      <a:pt x="7630" y="10066"/>
                      <a:pt x="7649" y="10231"/>
                    </a:cubicBezTo>
                    <a:lnTo>
                      <a:pt x="7649" y="10250"/>
                    </a:lnTo>
                    <a:cubicBezTo>
                      <a:pt x="7659" y="10415"/>
                      <a:pt x="7669" y="10580"/>
                      <a:pt x="7678" y="10736"/>
                    </a:cubicBezTo>
                    <a:lnTo>
                      <a:pt x="7678" y="10755"/>
                    </a:lnTo>
                    <a:lnTo>
                      <a:pt x="7678" y="11202"/>
                    </a:lnTo>
                    <a:lnTo>
                      <a:pt x="7678" y="11241"/>
                    </a:lnTo>
                    <a:cubicBezTo>
                      <a:pt x="7669" y="11386"/>
                      <a:pt x="7659" y="11512"/>
                      <a:pt x="7640" y="11648"/>
                    </a:cubicBezTo>
                    <a:lnTo>
                      <a:pt x="7630" y="11697"/>
                    </a:lnTo>
                    <a:cubicBezTo>
                      <a:pt x="7610" y="11813"/>
                      <a:pt x="7591" y="11949"/>
                      <a:pt x="7552" y="12066"/>
                    </a:cubicBezTo>
                    <a:lnTo>
                      <a:pt x="7543" y="12124"/>
                    </a:lnTo>
                    <a:cubicBezTo>
                      <a:pt x="7513" y="12240"/>
                      <a:pt x="7475" y="12366"/>
                      <a:pt x="7426" y="12483"/>
                    </a:cubicBezTo>
                    <a:lnTo>
                      <a:pt x="11250" y="10270"/>
                    </a:lnTo>
                    <a:lnTo>
                      <a:pt x="11260" y="10221"/>
                    </a:lnTo>
                    <a:cubicBezTo>
                      <a:pt x="11289" y="10144"/>
                      <a:pt x="11318" y="10076"/>
                      <a:pt x="11338" y="9998"/>
                    </a:cubicBezTo>
                    <a:cubicBezTo>
                      <a:pt x="11347" y="9969"/>
                      <a:pt x="11357" y="9940"/>
                      <a:pt x="11357" y="9901"/>
                    </a:cubicBezTo>
                    <a:lnTo>
                      <a:pt x="11377" y="9853"/>
                    </a:lnTo>
                    <a:cubicBezTo>
                      <a:pt x="11377" y="9833"/>
                      <a:pt x="11386" y="9804"/>
                      <a:pt x="11396" y="9785"/>
                    </a:cubicBezTo>
                    <a:cubicBezTo>
                      <a:pt x="11406" y="9717"/>
                      <a:pt x="11425" y="9649"/>
                      <a:pt x="11435" y="9571"/>
                    </a:cubicBezTo>
                    <a:cubicBezTo>
                      <a:pt x="11435" y="9542"/>
                      <a:pt x="11444" y="9513"/>
                      <a:pt x="11444" y="9484"/>
                    </a:cubicBezTo>
                    <a:lnTo>
                      <a:pt x="11454" y="9435"/>
                    </a:lnTo>
                    <a:cubicBezTo>
                      <a:pt x="11454" y="9406"/>
                      <a:pt x="11464" y="9387"/>
                      <a:pt x="11464" y="9367"/>
                    </a:cubicBezTo>
                    <a:cubicBezTo>
                      <a:pt x="11474" y="9299"/>
                      <a:pt x="11483" y="9231"/>
                      <a:pt x="11483" y="9154"/>
                    </a:cubicBezTo>
                    <a:cubicBezTo>
                      <a:pt x="11483" y="9115"/>
                      <a:pt x="11493" y="9066"/>
                      <a:pt x="11493" y="9027"/>
                    </a:cubicBezTo>
                    <a:lnTo>
                      <a:pt x="11493" y="8989"/>
                    </a:lnTo>
                    <a:lnTo>
                      <a:pt x="11493" y="8950"/>
                    </a:lnTo>
                    <a:lnTo>
                      <a:pt x="11493" y="8727"/>
                    </a:lnTo>
                    <a:cubicBezTo>
                      <a:pt x="11493" y="8659"/>
                      <a:pt x="11493" y="8552"/>
                      <a:pt x="11493" y="8494"/>
                    </a:cubicBezTo>
                    <a:lnTo>
                      <a:pt x="11493" y="8464"/>
                    </a:lnTo>
                    <a:cubicBezTo>
                      <a:pt x="11493" y="8387"/>
                      <a:pt x="11493" y="8309"/>
                      <a:pt x="11483" y="8241"/>
                    </a:cubicBezTo>
                    <a:cubicBezTo>
                      <a:pt x="11483" y="8164"/>
                      <a:pt x="11474" y="8086"/>
                      <a:pt x="11464" y="8008"/>
                    </a:cubicBezTo>
                    <a:lnTo>
                      <a:pt x="11464" y="7989"/>
                    </a:lnTo>
                    <a:cubicBezTo>
                      <a:pt x="11464" y="7979"/>
                      <a:pt x="11464" y="7969"/>
                      <a:pt x="11464" y="7960"/>
                    </a:cubicBezTo>
                    <a:cubicBezTo>
                      <a:pt x="11454" y="7902"/>
                      <a:pt x="11454" y="7834"/>
                      <a:pt x="11444" y="7766"/>
                    </a:cubicBezTo>
                    <a:cubicBezTo>
                      <a:pt x="11435" y="7707"/>
                      <a:pt x="11425" y="7610"/>
                      <a:pt x="11406" y="7523"/>
                    </a:cubicBezTo>
                    <a:lnTo>
                      <a:pt x="11406" y="7484"/>
                    </a:lnTo>
                    <a:lnTo>
                      <a:pt x="11396" y="7445"/>
                    </a:lnTo>
                    <a:cubicBezTo>
                      <a:pt x="11386" y="7387"/>
                      <a:pt x="11377" y="7329"/>
                      <a:pt x="11367" y="7271"/>
                    </a:cubicBezTo>
                    <a:cubicBezTo>
                      <a:pt x="11347" y="7183"/>
                      <a:pt x="11328" y="7096"/>
                      <a:pt x="11309" y="7009"/>
                    </a:cubicBezTo>
                    <a:lnTo>
                      <a:pt x="11299" y="6960"/>
                    </a:lnTo>
                    <a:cubicBezTo>
                      <a:pt x="11299" y="6950"/>
                      <a:pt x="11289" y="6931"/>
                      <a:pt x="11289" y="6911"/>
                    </a:cubicBezTo>
                    <a:cubicBezTo>
                      <a:pt x="11279" y="6853"/>
                      <a:pt x="11260" y="6805"/>
                      <a:pt x="11250" y="6746"/>
                    </a:cubicBezTo>
                    <a:cubicBezTo>
                      <a:pt x="11231" y="6659"/>
                      <a:pt x="11202" y="6572"/>
                      <a:pt x="11182" y="6475"/>
                    </a:cubicBezTo>
                    <a:lnTo>
                      <a:pt x="11163" y="6426"/>
                    </a:lnTo>
                    <a:lnTo>
                      <a:pt x="11153" y="6378"/>
                    </a:lnTo>
                    <a:cubicBezTo>
                      <a:pt x="11134" y="6319"/>
                      <a:pt x="11114" y="6271"/>
                      <a:pt x="11105" y="6213"/>
                    </a:cubicBezTo>
                    <a:cubicBezTo>
                      <a:pt x="11076" y="6125"/>
                      <a:pt x="11047" y="6038"/>
                      <a:pt x="11017" y="5951"/>
                    </a:cubicBezTo>
                    <a:lnTo>
                      <a:pt x="10998" y="5892"/>
                    </a:lnTo>
                    <a:lnTo>
                      <a:pt x="10979" y="5844"/>
                    </a:lnTo>
                    <a:cubicBezTo>
                      <a:pt x="10959" y="5795"/>
                      <a:pt x="10949" y="5747"/>
                      <a:pt x="10930" y="5698"/>
                    </a:cubicBezTo>
                    <a:cubicBezTo>
                      <a:pt x="10901" y="5611"/>
                      <a:pt x="10872" y="5533"/>
                      <a:pt x="10833" y="5456"/>
                    </a:cubicBezTo>
                    <a:cubicBezTo>
                      <a:pt x="10823" y="5426"/>
                      <a:pt x="10814" y="5388"/>
                      <a:pt x="10804" y="5358"/>
                    </a:cubicBezTo>
                    <a:lnTo>
                      <a:pt x="10775" y="5310"/>
                    </a:lnTo>
                    <a:cubicBezTo>
                      <a:pt x="10765" y="5281"/>
                      <a:pt x="10755" y="5242"/>
                      <a:pt x="10746" y="5213"/>
                    </a:cubicBezTo>
                    <a:cubicBezTo>
                      <a:pt x="10707" y="5135"/>
                      <a:pt x="10678" y="5058"/>
                      <a:pt x="10639" y="4980"/>
                    </a:cubicBezTo>
                    <a:cubicBezTo>
                      <a:pt x="10619" y="4931"/>
                      <a:pt x="10590" y="4873"/>
                      <a:pt x="10571" y="4825"/>
                    </a:cubicBezTo>
                    <a:lnTo>
                      <a:pt x="10551" y="4786"/>
                    </a:lnTo>
                    <a:lnTo>
                      <a:pt x="10532" y="4747"/>
                    </a:lnTo>
                    <a:cubicBezTo>
                      <a:pt x="10493" y="4660"/>
                      <a:pt x="10454" y="4582"/>
                      <a:pt x="10416" y="4495"/>
                    </a:cubicBezTo>
                    <a:cubicBezTo>
                      <a:pt x="10386" y="4436"/>
                      <a:pt x="10348" y="4378"/>
                      <a:pt x="10319" y="4310"/>
                    </a:cubicBezTo>
                    <a:lnTo>
                      <a:pt x="10289" y="4262"/>
                    </a:lnTo>
                    <a:cubicBezTo>
                      <a:pt x="10289" y="4252"/>
                      <a:pt x="10280" y="4242"/>
                      <a:pt x="10270" y="4223"/>
                    </a:cubicBezTo>
                    <a:cubicBezTo>
                      <a:pt x="10202" y="4106"/>
                      <a:pt x="10134" y="3980"/>
                      <a:pt x="10066" y="3854"/>
                    </a:cubicBezTo>
                    <a:lnTo>
                      <a:pt x="10037" y="3815"/>
                    </a:lnTo>
                    <a:cubicBezTo>
                      <a:pt x="9959" y="3679"/>
                      <a:pt x="9872" y="3543"/>
                      <a:pt x="9794" y="3417"/>
                    </a:cubicBezTo>
                    <a:cubicBezTo>
                      <a:pt x="9765" y="3378"/>
                      <a:pt x="9746" y="3330"/>
                      <a:pt x="9717" y="3291"/>
                    </a:cubicBezTo>
                    <a:lnTo>
                      <a:pt x="9707" y="3281"/>
                    </a:lnTo>
                    <a:lnTo>
                      <a:pt x="9649" y="3194"/>
                    </a:lnTo>
                    <a:cubicBezTo>
                      <a:pt x="9581" y="3097"/>
                      <a:pt x="9523" y="3000"/>
                      <a:pt x="9445" y="2903"/>
                    </a:cubicBezTo>
                    <a:lnTo>
                      <a:pt x="9387" y="2825"/>
                    </a:lnTo>
                    <a:cubicBezTo>
                      <a:pt x="9367" y="2796"/>
                      <a:pt x="9348" y="2777"/>
                      <a:pt x="9338" y="2757"/>
                    </a:cubicBezTo>
                    <a:lnTo>
                      <a:pt x="9261" y="2660"/>
                    </a:lnTo>
                    <a:lnTo>
                      <a:pt x="9105" y="2466"/>
                    </a:lnTo>
                    <a:lnTo>
                      <a:pt x="8998" y="2340"/>
                    </a:lnTo>
                    <a:cubicBezTo>
                      <a:pt x="8979" y="2320"/>
                      <a:pt x="8960" y="2301"/>
                      <a:pt x="8940" y="2282"/>
                    </a:cubicBezTo>
                    <a:cubicBezTo>
                      <a:pt x="8892" y="2223"/>
                      <a:pt x="8833" y="2165"/>
                      <a:pt x="8785" y="2107"/>
                    </a:cubicBezTo>
                    <a:lnTo>
                      <a:pt x="8775" y="2087"/>
                    </a:lnTo>
                    <a:lnTo>
                      <a:pt x="8736" y="2058"/>
                    </a:lnTo>
                    <a:lnTo>
                      <a:pt x="8610" y="1932"/>
                    </a:lnTo>
                    <a:lnTo>
                      <a:pt x="8552" y="1874"/>
                    </a:lnTo>
                    <a:cubicBezTo>
                      <a:pt x="8533" y="1854"/>
                      <a:pt x="8513" y="1835"/>
                      <a:pt x="8494" y="1816"/>
                    </a:cubicBezTo>
                    <a:lnTo>
                      <a:pt x="8436" y="1757"/>
                    </a:lnTo>
                    <a:lnTo>
                      <a:pt x="8319" y="1651"/>
                    </a:lnTo>
                    <a:lnTo>
                      <a:pt x="8261" y="1602"/>
                    </a:lnTo>
                    <a:lnTo>
                      <a:pt x="8241" y="1583"/>
                    </a:lnTo>
                    <a:cubicBezTo>
                      <a:pt x="8183" y="1524"/>
                      <a:pt x="8115" y="1466"/>
                      <a:pt x="8047" y="1408"/>
                    </a:cubicBezTo>
                    <a:lnTo>
                      <a:pt x="8038" y="1398"/>
                    </a:lnTo>
                    <a:lnTo>
                      <a:pt x="7989" y="1359"/>
                    </a:lnTo>
                    <a:cubicBezTo>
                      <a:pt x="7940" y="1321"/>
                      <a:pt x="7892" y="1282"/>
                      <a:pt x="7843" y="1243"/>
                    </a:cubicBezTo>
                    <a:lnTo>
                      <a:pt x="7805" y="1214"/>
                    </a:lnTo>
                    <a:lnTo>
                      <a:pt x="7727" y="1156"/>
                    </a:lnTo>
                    <a:lnTo>
                      <a:pt x="7649" y="1088"/>
                    </a:lnTo>
                    <a:lnTo>
                      <a:pt x="7572" y="1029"/>
                    </a:lnTo>
                    <a:lnTo>
                      <a:pt x="7494" y="981"/>
                    </a:lnTo>
                    <a:lnTo>
                      <a:pt x="7445" y="952"/>
                    </a:lnTo>
                    <a:cubicBezTo>
                      <a:pt x="7397" y="913"/>
                      <a:pt x="7348" y="884"/>
                      <a:pt x="7300" y="845"/>
                    </a:cubicBezTo>
                    <a:lnTo>
                      <a:pt x="7261" y="826"/>
                    </a:lnTo>
                    <a:lnTo>
                      <a:pt x="7251" y="826"/>
                    </a:lnTo>
                    <a:cubicBezTo>
                      <a:pt x="7183" y="777"/>
                      <a:pt x="7115" y="738"/>
                      <a:pt x="7057" y="699"/>
                    </a:cubicBezTo>
                    <a:lnTo>
                      <a:pt x="7009" y="680"/>
                    </a:lnTo>
                    <a:cubicBezTo>
                      <a:pt x="6960" y="651"/>
                      <a:pt x="6912" y="622"/>
                      <a:pt x="6853" y="593"/>
                    </a:cubicBezTo>
                    <a:cubicBezTo>
                      <a:pt x="6805" y="564"/>
                      <a:pt x="6727" y="525"/>
                      <a:pt x="6659" y="486"/>
                    </a:cubicBezTo>
                    <a:lnTo>
                      <a:pt x="6601" y="457"/>
                    </a:lnTo>
                    <a:lnTo>
                      <a:pt x="6552" y="437"/>
                    </a:lnTo>
                    <a:lnTo>
                      <a:pt x="6465" y="399"/>
                    </a:lnTo>
                    <a:lnTo>
                      <a:pt x="6261" y="311"/>
                    </a:lnTo>
                    <a:lnTo>
                      <a:pt x="6174" y="272"/>
                    </a:lnTo>
                    <a:lnTo>
                      <a:pt x="6125" y="263"/>
                    </a:lnTo>
                    <a:lnTo>
                      <a:pt x="6057" y="234"/>
                    </a:lnTo>
                    <a:cubicBezTo>
                      <a:pt x="5990" y="214"/>
                      <a:pt x="5922" y="185"/>
                      <a:pt x="5854" y="166"/>
                    </a:cubicBezTo>
                    <a:lnTo>
                      <a:pt x="5747" y="136"/>
                    </a:lnTo>
                    <a:lnTo>
                      <a:pt x="5698" y="127"/>
                    </a:lnTo>
                    <a:lnTo>
                      <a:pt x="5650" y="107"/>
                    </a:lnTo>
                    <a:cubicBezTo>
                      <a:pt x="5582" y="88"/>
                      <a:pt x="5504" y="78"/>
                      <a:pt x="5436" y="59"/>
                    </a:cubicBezTo>
                    <a:lnTo>
                      <a:pt x="5339" y="49"/>
                    </a:lnTo>
                    <a:lnTo>
                      <a:pt x="5281" y="39"/>
                    </a:lnTo>
                    <a:lnTo>
                      <a:pt x="5223" y="30"/>
                    </a:lnTo>
                    <a:cubicBezTo>
                      <a:pt x="5145" y="20"/>
                      <a:pt x="5067" y="10"/>
                      <a:pt x="4999"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06;p70">
                <a:extLst>
                  <a:ext uri="{FF2B5EF4-FFF2-40B4-BE49-F238E27FC236}">
                    <a16:creationId xmlns:a16="http://schemas.microsoft.com/office/drawing/2014/main" id="{5E85DBC8-F2C7-4596-9DEC-5F66424D1BE9}"/>
                  </a:ext>
                </a:extLst>
              </p:cNvPr>
              <p:cNvSpPr/>
              <p:nvPr/>
            </p:nvSpPr>
            <p:spPr>
              <a:xfrm>
                <a:off x="1058975" y="3506175"/>
                <a:ext cx="894950" cy="852950"/>
              </a:xfrm>
              <a:custGeom>
                <a:avLst/>
                <a:gdLst/>
                <a:ahLst/>
                <a:cxnLst/>
                <a:rect l="l" t="t" r="r" b="b"/>
                <a:pathLst>
                  <a:path w="35798" h="34118" extrusionOk="0">
                    <a:moveTo>
                      <a:pt x="12463" y="0"/>
                    </a:moveTo>
                    <a:cubicBezTo>
                      <a:pt x="12411" y="0"/>
                      <a:pt x="12360" y="1"/>
                      <a:pt x="12308" y="3"/>
                    </a:cubicBezTo>
                    <a:cubicBezTo>
                      <a:pt x="9930" y="100"/>
                      <a:pt x="8300" y="2129"/>
                      <a:pt x="8183" y="5147"/>
                    </a:cubicBezTo>
                    <a:cubicBezTo>
                      <a:pt x="7892" y="4837"/>
                      <a:pt x="7562" y="4575"/>
                      <a:pt x="7193" y="4351"/>
                    </a:cubicBezTo>
                    <a:cubicBezTo>
                      <a:pt x="6718" y="4080"/>
                      <a:pt x="6231" y="3937"/>
                      <a:pt x="5810" y="3937"/>
                    </a:cubicBezTo>
                    <a:cubicBezTo>
                      <a:pt x="5689" y="3937"/>
                      <a:pt x="5573" y="3949"/>
                      <a:pt x="5465" y="3973"/>
                    </a:cubicBezTo>
                    <a:cubicBezTo>
                      <a:pt x="4698" y="4147"/>
                      <a:pt x="4242" y="4973"/>
                      <a:pt x="4281" y="6060"/>
                    </a:cubicBezTo>
                    <a:cubicBezTo>
                      <a:pt x="3893" y="5497"/>
                      <a:pt x="3388" y="5021"/>
                      <a:pt x="2796" y="4662"/>
                    </a:cubicBezTo>
                    <a:cubicBezTo>
                      <a:pt x="2379" y="4420"/>
                      <a:pt x="1962" y="4288"/>
                      <a:pt x="1589" y="4288"/>
                    </a:cubicBezTo>
                    <a:cubicBezTo>
                      <a:pt x="1364" y="4288"/>
                      <a:pt x="1154" y="4336"/>
                      <a:pt x="971" y="4439"/>
                    </a:cubicBezTo>
                    <a:cubicBezTo>
                      <a:pt x="117" y="4924"/>
                      <a:pt x="1" y="6574"/>
                      <a:pt x="709" y="8098"/>
                    </a:cubicBezTo>
                    <a:cubicBezTo>
                      <a:pt x="1185" y="9137"/>
                      <a:pt x="2000" y="10030"/>
                      <a:pt x="2815" y="10495"/>
                    </a:cubicBezTo>
                    <a:cubicBezTo>
                      <a:pt x="3155" y="10709"/>
                      <a:pt x="3543" y="10825"/>
                      <a:pt x="3941" y="10835"/>
                    </a:cubicBezTo>
                    <a:cubicBezTo>
                      <a:pt x="3961" y="12175"/>
                      <a:pt x="4660" y="14087"/>
                      <a:pt x="5659" y="15329"/>
                    </a:cubicBezTo>
                    <a:cubicBezTo>
                      <a:pt x="6125" y="15912"/>
                      <a:pt x="6688" y="16407"/>
                      <a:pt x="7329" y="16795"/>
                    </a:cubicBezTo>
                    <a:cubicBezTo>
                      <a:pt x="7858" y="17100"/>
                      <a:pt x="8388" y="17264"/>
                      <a:pt x="8856" y="17264"/>
                    </a:cubicBezTo>
                    <a:cubicBezTo>
                      <a:pt x="8894" y="17264"/>
                      <a:pt x="8932" y="17263"/>
                      <a:pt x="8969" y="17261"/>
                    </a:cubicBezTo>
                    <a:lnTo>
                      <a:pt x="8969" y="17261"/>
                    </a:lnTo>
                    <a:cubicBezTo>
                      <a:pt x="8727" y="20338"/>
                      <a:pt x="10697" y="24725"/>
                      <a:pt x="13395" y="27132"/>
                    </a:cubicBezTo>
                    <a:cubicBezTo>
                      <a:pt x="13852" y="27540"/>
                      <a:pt x="14347" y="27909"/>
                      <a:pt x="14880" y="28209"/>
                    </a:cubicBezTo>
                    <a:cubicBezTo>
                      <a:pt x="15861" y="28779"/>
                      <a:pt x="16843" y="29065"/>
                      <a:pt x="17725" y="29065"/>
                    </a:cubicBezTo>
                    <a:cubicBezTo>
                      <a:pt x="18904" y="29065"/>
                      <a:pt x="19903" y="28553"/>
                      <a:pt x="20481" y="27520"/>
                    </a:cubicBezTo>
                    <a:cubicBezTo>
                      <a:pt x="21199" y="28598"/>
                      <a:pt x="22092" y="29442"/>
                      <a:pt x="22995" y="29976"/>
                    </a:cubicBezTo>
                    <a:cubicBezTo>
                      <a:pt x="23179" y="30073"/>
                      <a:pt x="23364" y="30170"/>
                      <a:pt x="23558" y="30258"/>
                    </a:cubicBezTo>
                    <a:cubicBezTo>
                      <a:pt x="24019" y="30452"/>
                      <a:pt x="24467" y="30548"/>
                      <a:pt x="24881" y="30548"/>
                    </a:cubicBezTo>
                    <a:cubicBezTo>
                      <a:pt x="25460" y="30548"/>
                      <a:pt x="25972" y="30359"/>
                      <a:pt x="26363" y="29986"/>
                    </a:cubicBezTo>
                    <a:cubicBezTo>
                      <a:pt x="27499" y="31354"/>
                      <a:pt x="28799" y="32519"/>
                      <a:pt x="30080" y="33266"/>
                    </a:cubicBezTo>
                    <a:cubicBezTo>
                      <a:pt x="30702" y="33635"/>
                      <a:pt x="31381" y="33907"/>
                      <a:pt x="32090" y="34053"/>
                    </a:cubicBezTo>
                    <a:cubicBezTo>
                      <a:pt x="32322" y="34096"/>
                      <a:pt x="32549" y="34117"/>
                      <a:pt x="32769" y="34117"/>
                    </a:cubicBezTo>
                    <a:cubicBezTo>
                      <a:pt x="34332" y="34117"/>
                      <a:pt x="35533" y="33044"/>
                      <a:pt x="35652" y="31121"/>
                    </a:cubicBezTo>
                    <a:cubicBezTo>
                      <a:pt x="35797" y="28928"/>
                      <a:pt x="34312" y="25725"/>
                      <a:pt x="32352" y="24337"/>
                    </a:cubicBezTo>
                    <a:cubicBezTo>
                      <a:pt x="33546" y="23813"/>
                      <a:pt x="34109" y="22143"/>
                      <a:pt x="33749" y="20153"/>
                    </a:cubicBezTo>
                    <a:cubicBezTo>
                      <a:pt x="33400" y="18163"/>
                      <a:pt x="32158" y="15931"/>
                      <a:pt x="30624" y="14553"/>
                    </a:cubicBezTo>
                    <a:cubicBezTo>
                      <a:pt x="30265" y="14223"/>
                      <a:pt x="29877" y="13931"/>
                      <a:pt x="29450" y="13689"/>
                    </a:cubicBezTo>
                    <a:cubicBezTo>
                      <a:pt x="28737" y="13274"/>
                      <a:pt x="28018" y="13056"/>
                      <a:pt x="27374" y="13056"/>
                    </a:cubicBezTo>
                    <a:cubicBezTo>
                      <a:pt x="26947" y="13056"/>
                      <a:pt x="26554" y="13152"/>
                      <a:pt x="26217" y="13349"/>
                    </a:cubicBezTo>
                    <a:cubicBezTo>
                      <a:pt x="26994" y="11369"/>
                      <a:pt x="25975" y="7778"/>
                      <a:pt x="23975" y="5458"/>
                    </a:cubicBezTo>
                    <a:cubicBezTo>
                      <a:pt x="23412" y="4798"/>
                      <a:pt x="22733" y="4235"/>
                      <a:pt x="21985" y="3788"/>
                    </a:cubicBezTo>
                    <a:cubicBezTo>
                      <a:pt x="21219" y="3344"/>
                      <a:pt x="20448" y="3109"/>
                      <a:pt x="19761" y="3109"/>
                    </a:cubicBezTo>
                    <a:cubicBezTo>
                      <a:pt x="19413" y="3109"/>
                      <a:pt x="19086" y="3169"/>
                      <a:pt x="18792" y="3293"/>
                    </a:cubicBezTo>
                    <a:cubicBezTo>
                      <a:pt x="17957" y="2439"/>
                      <a:pt x="17006" y="1701"/>
                      <a:pt x="15977" y="1090"/>
                    </a:cubicBezTo>
                    <a:cubicBezTo>
                      <a:pt x="14764" y="386"/>
                      <a:pt x="13550" y="0"/>
                      <a:pt x="1246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07;p70">
                <a:extLst>
                  <a:ext uri="{FF2B5EF4-FFF2-40B4-BE49-F238E27FC236}">
                    <a16:creationId xmlns:a16="http://schemas.microsoft.com/office/drawing/2014/main" id="{7E455962-3187-4E13-AB51-73F87EAE33B1}"/>
                  </a:ext>
                </a:extLst>
              </p:cNvPr>
              <p:cNvSpPr/>
              <p:nvPr/>
            </p:nvSpPr>
            <p:spPr>
              <a:xfrm>
                <a:off x="1715125" y="3777275"/>
                <a:ext cx="285875" cy="334650"/>
              </a:xfrm>
              <a:custGeom>
                <a:avLst/>
                <a:gdLst/>
                <a:ahLst/>
                <a:cxnLst/>
                <a:rect l="l" t="t" r="r" b="b"/>
                <a:pathLst>
                  <a:path w="11435" h="13386" extrusionOk="0">
                    <a:moveTo>
                      <a:pt x="40" y="2472"/>
                    </a:moveTo>
                    <a:cubicBezTo>
                      <a:pt x="27" y="2480"/>
                      <a:pt x="14" y="2488"/>
                      <a:pt x="0" y="2495"/>
                    </a:cubicBezTo>
                    <a:lnTo>
                      <a:pt x="40" y="2472"/>
                    </a:lnTo>
                    <a:close/>
                    <a:moveTo>
                      <a:pt x="4727" y="1"/>
                    </a:moveTo>
                    <a:cubicBezTo>
                      <a:pt x="4689" y="1"/>
                      <a:pt x="4611" y="20"/>
                      <a:pt x="4553" y="30"/>
                    </a:cubicBezTo>
                    <a:cubicBezTo>
                      <a:pt x="4533" y="30"/>
                      <a:pt x="4514" y="30"/>
                      <a:pt x="4504" y="40"/>
                    </a:cubicBezTo>
                    <a:lnTo>
                      <a:pt x="4475" y="40"/>
                    </a:lnTo>
                    <a:cubicBezTo>
                      <a:pt x="4378" y="59"/>
                      <a:pt x="4271" y="88"/>
                      <a:pt x="4174" y="117"/>
                    </a:cubicBezTo>
                    <a:lnTo>
                      <a:pt x="4164" y="117"/>
                    </a:lnTo>
                    <a:lnTo>
                      <a:pt x="4135" y="127"/>
                    </a:lnTo>
                    <a:cubicBezTo>
                      <a:pt x="4029" y="176"/>
                      <a:pt x="3922" y="224"/>
                      <a:pt x="3825" y="282"/>
                    </a:cubicBezTo>
                    <a:lnTo>
                      <a:pt x="40" y="2472"/>
                    </a:lnTo>
                    <a:lnTo>
                      <a:pt x="40" y="2472"/>
                    </a:lnTo>
                    <a:cubicBezTo>
                      <a:pt x="127" y="2424"/>
                      <a:pt x="220" y="2383"/>
                      <a:pt x="321" y="2350"/>
                    </a:cubicBezTo>
                    <a:cubicBezTo>
                      <a:pt x="321" y="2350"/>
                      <a:pt x="330" y="2340"/>
                      <a:pt x="340" y="2340"/>
                    </a:cubicBezTo>
                    <a:cubicBezTo>
                      <a:pt x="457" y="2301"/>
                      <a:pt x="563" y="2272"/>
                      <a:pt x="680" y="2253"/>
                    </a:cubicBezTo>
                    <a:lnTo>
                      <a:pt x="738" y="2243"/>
                    </a:lnTo>
                    <a:cubicBezTo>
                      <a:pt x="835" y="2224"/>
                      <a:pt x="942" y="2214"/>
                      <a:pt x="1049" y="2204"/>
                    </a:cubicBezTo>
                    <a:lnTo>
                      <a:pt x="1107" y="2204"/>
                    </a:lnTo>
                    <a:cubicBezTo>
                      <a:pt x="1223" y="2204"/>
                      <a:pt x="1340" y="2214"/>
                      <a:pt x="1456" y="2224"/>
                    </a:cubicBezTo>
                    <a:lnTo>
                      <a:pt x="1515" y="2224"/>
                    </a:lnTo>
                    <a:cubicBezTo>
                      <a:pt x="1641" y="2243"/>
                      <a:pt x="1767" y="2262"/>
                      <a:pt x="1883" y="2292"/>
                    </a:cubicBezTo>
                    <a:lnTo>
                      <a:pt x="1922" y="2301"/>
                    </a:lnTo>
                    <a:cubicBezTo>
                      <a:pt x="2068" y="2330"/>
                      <a:pt x="2204" y="2369"/>
                      <a:pt x="2340" y="2418"/>
                    </a:cubicBezTo>
                    <a:cubicBezTo>
                      <a:pt x="2485" y="2466"/>
                      <a:pt x="2631" y="2525"/>
                      <a:pt x="2767" y="2592"/>
                    </a:cubicBezTo>
                    <a:lnTo>
                      <a:pt x="2806" y="2612"/>
                    </a:lnTo>
                    <a:cubicBezTo>
                      <a:pt x="2941" y="2680"/>
                      <a:pt x="3087" y="2748"/>
                      <a:pt x="3233" y="2835"/>
                    </a:cubicBezTo>
                    <a:cubicBezTo>
                      <a:pt x="3320" y="2884"/>
                      <a:pt x="3407" y="2942"/>
                      <a:pt x="3504" y="3000"/>
                    </a:cubicBezTo>
                    <a:lnTo>
                      <a:pt x="3563" y="3039"/>
                    </a:lnTo>
                    <a:cubicBezTo>
                      <a:pt x="3640" y="3097"/>
                      <a:pt x="3728" y="3155"/>
                      <a:pt x="3805" y="3214"/>
                    </a:cubicBezTo>
                    <a:lnTo>
                      <a:pt x="3825" y="3223"/>
                    </a:lnTo>
                    <a:cubicBezTo>
                      <a:pt x="3912" y="3282"/>
                      <a:pt x="3999" y="3350"/>
                      <a:pt x="4087" y="3427"/>
                    </a:cubicBezTo>
                    <a:lnTo>
                      <a:pt x="4145" y="3476"/>
                    </a:lnTo>
                    <a:cubicBezTo>
                      <a:pt x="4232" y="3544"/>
                      <a:pt x="4320" y="3621"/>
                      <a:pt x="4407" y="3699"/>
                    </a:cubicBezTo>
                    <a:cubicBezTo>
                      <a:pt x="4485" y="3767"/>
                      <a:pt x="4572" y="3854"/>
                      <a:pt x="4659" y="3942"/>
                    </a:cubicBezTo>
                    <a:lnTo>
                      <a:pt x="4708" y="3990"/>
                    </a:lnTo>
                    <a:cubicBezTo>
                      <a:pt x="4795" y="4078"/>
                      <a:pt x="4873" y="4155"/>
                      <a:pt x="4951" y="4243"/>
                    </a:cubicBezTo>
                    <a:lnTo>
                      <a:pt x="4990" y="4281"/>
                    </a:lnTo>
                    <a:cubicBezTo>
                      <a:pt x="5057" y="4359"/>
                      <a:pt x="5135" y="4446"/>
                      <a:pt x="5203" y="4524"/>
                    </a:cubicBezTo>
                    <a:lnTo>
                      <a:pt x="5242" y="4582"/>
                    </a:lnTo>
                    <a:cubicBezTo>
                      <a:pt x="5320" y="4670"/>
                      <a:pt x="5397" y="4767"/>
                      <a:pt x="5475" y="4854"/>
                    </a:cubicBezTo>
                    <a:lnTo>
                      <a:pt x="5533" y="4941"/>
                    </a:lnTo>
                    <a:cubicBezTo>
                      <a:pt x="5582" y="5009"/>
                      <a:pt x="5630" y="5068"/>
                      <a:pt x="5688" y="5136"/>
                    </a:cubicBezTo>
                    <a:cubicBezTo>
                      <a:pt x="5737" y="5203"/>
                      <a:pt x="5776" y="5271"/>
                      <a:pt x="5824" y="5339"/>
                    </a:cubicBezTo>
                    <a:lnTo>
                      <a:pt x="5921" y="5475"/>
                    </a:lnTo>
                    <a:cubicBezTo>
                      <a:pt x="6038" y="5650"/>
                      <a:pt x="6154" y="5834"/>
                      <a:pt x="6261" y="6019"/>
                    </a:cubicBezTo>
                    <a:cubicBezTo>
                      <a:pt x="6290" y="6067"/>
                      <a:pt x="6319" y="6116"/>
                      <a:pt x="6348" y="6164"/>
                    </a:cubicBezTo>
                    <a:cubicBezTo>
                      <a:pt x="6387" y="6232"/>
                      <a:pt x="6426" y="6310"/>
                      <a:pt x="6465" y="6378"/>
                    </a:cubicBezTo>
                    <a:cubicBezTo>
                      <a:pt x="6504" y="6456"/>
                      <a:pt x="6543" y="6524"/>
                      <a:pt x="6581" y="6591"/>
                    </a:cubicBezTo>
                    <a:cubicBezTo>
                      <a:pt x="6591" y="6621"/>
                      <a:pt x="6610" y="6650"/>
                      <a:pt x="6630" y="6689"/>
                    </a:cubicBezTo>
                    <a:cubicBezTo>
                      <a:pt x="6678" y="6795"/>
                      <a:pt x="6737" y="6902"/>
                      <a:pt x="6785" y="7009"/>
                    </a:cubicBezTo>
                    <a:lnTo>
                      <a:pt x="6805" y="7057"/>
                    </a:lnTo>
                    <a:cubicBezTo>
                      <a:pt x="6853" y="7164"/>
                      <a:pt x="6902" y="7271"/>
                      <a:pt x="6950" y="7387"/>
                    </a:cubicBezTo>
                    <a:lnTo>
                      <a:pt x="6960" y="7407"/>
                    </a:lnTo>
                    <a:cubicBezTo>
                      <a:pt x="7008" y="7523"/>
                      <a:pt x="7057" y="7640"/>
                      <a:pt x="7096" y="7747"/>
                    </a:cubicBezTo>
                    <a:cubicBezTo>
                      <a:pt x="7105" y="7766"/>
                      <a:pt x="7115" y="7795"/>
                      <a:pt x="7115" y="7814"/>
                    </a:cubicBezTo>
                    <a:cubicBezTo>
                      <a:pt x="7164" y="7921"/>
                      <a:pt x="7203" y="8028"/>
                      <a:pt x="7241" y="8144"/>
                    </a:cubicBezTo>
                    <a:cubicBezTo>
                      <a:pt x="7241" y="8164"/>
                      <a:pt x="7251" y="8183"/>
                      <a:pt x="7261" y="8212"/>
                    </a:cubicBezTo>
                    <a:cubicBezTo>
                      <a:pt x="7300" y="8319"/>
                      <a:pt x="7329" y="8436"/>
                      <a:pt x="7368" y="8552"/>
                    </a:cubicBezTo>
                    <a:cubicBezTo>
                      <a:pt x="7397" y="8659"/>
                      <a:pt x="7426" y="8775"/>
                      <a:pt x="7445" y="8892"/>
                    </a:cubicBezTo>
                    <a:lnTo>
                      <a:pt x="7465" y="8950"/>
                    </a:lnTo>
                    <a:cubicBezTo>
                      <a:pt x="7494" y="9076"/>
                      <a:pt x="7513" y="9183"/>
                      <a:pt x="7533" y="9300"/>
                    </a:cubicBezTo>
                    <a:cubicBezTo>
                      <a:pt x="7552" y="9416"/>
                      <a:pt x="7571" y="9532"/>
                      <a:pt x="7591" y="9649"/>
                    </a:cubicBezTo>
                    <a:lnTo>
                      <a:pt x="7591" y="9668"/>
                    </a:lnTo>
                    <a:cubicBezTo>
                      <a:pt x="7601" y="9765"/>
                      <a:pt x="7610" y="9862"/>
                      <a:pt x="7620" y="9960"/>
                    </a:cubicBezTo>
                    <a:lnTo>
                      <a:pt x="7620" y="10018"/>
                    </a:lnTo>
                    <a:cubicBezTo>
                      <a:pt x="7620" y="10115"/>
                      <a:pt x="7630" y="10202"/>
                      <a:pt x="7630" y="10299"/>
                    </a:cubicBezTo>
                    <a:lnTo>
                      <a:pt x="7630" y="10358"/>
                    </a:lnTo>
                    <a:lnTo>
                      <a:pt x="7630" y="10610"/>
                    </a:lnTo>
                    <a:lnTo>
                      <a:pt x="7630" y="10658"/>
                    </a:lnTo>
                    <a:cubicBezTo>
                      <a:pt x="7630" y="10755"/>
                      <a:pt x="7620" y="10843"/>
                      <a:pt x="7610" y="10930"/>
                    </a:cubicBezTo>
                    <a:lnTo>
                      <a:pt x="7601" y="10998"/>
                    </a:lnTo>
                    <a:cubicBezTo>
                      <a:pt x="7601" y="11076"/>
                      <a:pt x="7591" y="11144"/>
                      <a:pt x="7581" y="11212"/>
                    </a:cubicBezTo>
                    <a:cubicBezTo>
                      <a:pt x="7581" y="11231"/>
                      <a:pt x="7571" y="11260"/>
                      <a:pt x="7571" y="11289"/>
                    </a:cubicBezTo>
                    <a:cubicBezTo>
                      <a:pt x="7552" y="11357"/>
                      <a:pt x="7542" y="11435"/>
                      <a:pt x="7523" y="11503"/>
                    </a:cubicBezTo>
                    <a:cubicBezTo>
                      <a:pt x="7523" y="11522"/>
                      <a:pt x="7523" y="11532"/>
                      <a:pt x="7513" y="11551"/>
                    </a:cubicBezTo>
                    <a:cubicBezTo>
                      <a:pt x="7494" y="11639"/>
                      <a:pt x="7474" y="11726"/>
                      <a:pt x="7445" y="11804"/>
                    </a:cubicBezTo>
                    <a:cubicBezTo>
                      <a:pt x="7435" y="11843"/>
                      <a:pt x="7426" y="11881"/>
                      <a:pt x="7416" y="11911"/>
                    </a:cubicBezTo>
                    <a:cubicBezTo>
                      <a:pt x="7406" y="11949"/>
                      <a:pt x="7387" y="12008"/>
                      <a:pt x="7368" y="12056"/>
                    </a:cubicBezTo>
                    <a:cubicBezTo>
                      <a:pt x="7329" y="12153"/>
                      <a:pt x="7300" y="12231"/>
                      <a:pt x="7261" y="12318"/>
                    </a:cubicBezTo>
                    <a:cubicBezTo>
                      <a:pt x="7212" y="12415"/>
                      <a:pt x="7154" y="12503"/>
                      <a:pt x="7105" y="12600"/>
                    </a:cubicBezTo>
                    <a:cubicBezTo>
                      <a:pt x="7086" y="12619"/>
                      <a:pt x="7067" y="12648"/>
                      <a:pt x="7047" y="12677"/>
                    </a:cubicBezTo>
                    <a:cubicBezTo>
                      <a:pt x="7018" y="12726"/>
                      <a:pt x="6989" y="12765"/>
                      <a:pt x="6960" y="12804"/>
                    </a:cubicBezTo>
                    <a:lnTo>
                      <a:pt x="6892" y="12891"/>
                    </a:lnTo>
                    <a:cubicBezTo>
                      <a:pt x="6863" y="12930"/>
                      <a:pt x="6824" y="12969"/>
                      <a:pt x="6785" y="13007"/>
                    </a:cubicBezTo>
                    <a:cubicBezTo>
                      <a:pt x="6746" y="13056"/>
                      <a:pt x="6746" y="13056"/>
                      <a:pt x="6717" y="13085"/>
                    </a:cubicBezTo>
                    <a:cubicBezTo>
                      <a:pt x="6698" y="13104"/>
                      <a:pt x="6640" y="13163"/>
                      <a:pt x="6601" y="13192"/>
                    </a:cubicBezTo>
                    <a:cubicBezTo>
                      <a:pt x="6581" y="13211"/>
                      <a:pt x="6552" y="13231"/>
                      <a:pt x="6533" y="13250"/>
                    </a:cubicBezTo>
                    <a:cubicBezTo>
                      <a:pt x="6465" y="13299"/>
                      <a:pt x="6397" y="13337"/>
                      <a:pt x="6329" y="13386"/>
                    </a:cubicBezTo>
                    <a:lnTo>
                      <a:pt x="10144" y="11163"/>
                    </a:lnTo>
                    <a:cubicBezTo>
                      <a:pt x="10221" y="11124"/>
                      <a:pt x="10289" y="11076"/>
                      <a:pt x="10357" y="11027"/>
                    </a:cubicBezTo>
                    <a:cubicBezTo>
                      <a:pt x="10377" y="11008"/>
                      <a:pt x="10396" y="10988"/>
                      <a:pt x="10415" y="10979"/>
                    </a:cubicBezTo>
                    <a:cubicBezTo>
                      <a:pt x="10464" y="10940"/>
                      <a:pt x="10503" y="10901"/>
                      <a:pt x="10542" y="10862"/>
                    </a:cubicBezTo>
                    <a:lnTo>
                      <a:pt x="10609" y="10794"/>
                    </a:lnTo>
                    <a:cubicBezTo>
                      <a:pt x="10648" y="10755"/>
                      <a:pt x="10687" y="10717"/>
                      <a:pt x="10716" y="10668"/>
                    </a:cubicBezTo>
                    <a:cubicBezTo>
                      <a:pt x="10755" y="10629"/>
                      <a:pt x="10765" y="10620"/>
                      <a:pt x="10784" y="10590"/>
                    </a:cubicBezTo>
                    <a:cubicBezTo>
                      <a:pt x="10804" y="10561"/>
                      <a:pt x="10842" y="10503"/>
                      <a:pt x="10872" y="10464"/>
                    </a:cubicBezTo>
                    <a:cubicBezTo>
                      <a:pt x="10881" y="10445"/>
                      <a:pt x="10901" y="10425"/>
                      <a:pt x="10910" y="10416"/>
                    </a:cubicBezTo>
                    <a:cubicBezTo>
                      <a:pt x="10920" y="10396"/>
                      <a:pt x="10920" y="10387"/>
                      <a:pt x="10930" y="10377"/>
                    </a:cubicBezTo>
                    <a:cubicBezTo>
                      <a:pt x="10978" y="10290"/>
                      <a:pt x="11037" y="10193"/>
                      <a:pt x="11075" y="10105"/>
                    </a:cubicBezTo>
                    <a:cubicBezTo>
                      <a:pt x="11114" y="10018"/>
                      <a:pt x="11153" y="9930"/>
                      <a:pt x="11192" y="9843"/>
                    </a:cubicBezTo>
                    <a:lnTo>
                      <a:pt x="11192" y="9833"/>
                    </a:lnTo>
                    <a:cubicBezTo>
                      <a:pt x="11202" y="9785"/>
                      <a:pt x="11221" y="9736"/>
                      <a:pt x="11231" y="9697"/>
                    </a:cubicBezTo>
                    <a:cubicBezTo>
                      <a:pt x="11250" y="9649"/>
                      <a:pt x="11260" y="9630"/>
                      <a:pt x="11269" y="9591"/>
                    </a:cubicBezTo>
                    <a:lnTo>
                      <a:pt x="11269" y="9581"/>
                    </a:lnTo>
                    <a:cubicBezTo>
                      <a:pt x="11289" y="9503"/>
                      <a:pt x="11308" y="9426"/>
                      <a:pt x="11328" y="9338"/>
                    </a:cubicBezTo>
                    <a:lnTo>
                      <a:pt x="11328" y="9329"/>
                    </a:lnTo>
                    <a:cubicBezTo>
                      <a:pt x="11328" y="9319"/>
                      <a:pt x="11337" y="9300"/>
                      <a:pt x="11337" y="9280"/>
                    </a:cubicBezTo>
                    <a:cubicBezTo>
                      <a:pt x="11347" y="9222"/>
                      <a:pt x="11367" y="9164"/>
                      <a:pt x="11376" y="9105"/>
                    </a:cubicBezTo>
                    <a:lnTo>
                      <a:pt x="11376" y="9067"/>
                    </a:lnTo>
                    <a:cubicBezTo>
                      <a:pt x="11376" y="9037"/>
                      <a:pt x="11386" y="9008"/>
                      <a:pt x="11396" y="8989"/>
                    </a:cubicBezTo>
                    <a:lnTo>
                      <a:pt x="11405" y="8892"/>
                    </a:lnTo>
                    <a:lnTo>
                      <a:pt x="11415" y="8775"/>
                    </a:lnTo>
                    <a:lnTo>
                      <a:pt x="11425" y="8707"/>
                    </a:lnTo>
                    <a:lnTo>
                      <a:pt x="11425" y="8669"/>
                    </a:lnTo>
                    <a:cubicBezTo>
                      <a:pt x="11434" y="8601"/>
                      <a:pt x="11434" y="8533"/>
                      <a:pt x="11434" y="8455"/>
                    </a:cubicBezTo>
                    <a:lnTo>
                      <a:pt x="11434" y="8436"/>
                    </a:lnTo>
                    <a:cubicBezTo>
                      <a:pt x="11425" y="8426"/>
                      <a:pt x="11425" y="8416"/>
                      <a:pt x="11425" y="8397"/>
                    </a:cubicBezTo>
                    <a:lnTo>
                      <a:pt x="11425" y="8251"/>
                    </a:lnTo>
                    <a:lnTo>
                      <a:pt x="11425" y="8144"/>
                    </a:lnTo>
                    <a:lnTo>
                      <a:pt x="11425" y="8086"/>
                    </a:lnTo>
                    <a:lnTo>
                      <a:pt x="11425" y="8047"/>
                    </a:lnTo>
                    <a:cubicBezTo>
                      <a:pt x="11425" y="7979"/>
                      <a:pt x="11425" y="7912"/>
                      <a:pt x="11415" y="7844"/>
                    </a:cubicBezTo>
                    <a:lnTo>
                      <a:pt x="11415" y="7795"/>
                    </a:lnTo>
                    <a:lnTo>
                      <a:pt x="11415" y="7737"/>
                    </a:lnTo>
                    <a:cubicBezTo>
                      <a:pt x="11415" y="7717"/>
                      <a:pt x="11415" y="7669"/>
                      <a:pt x="11405" y="7630"/>
                    </a:cubicBezTo>
                    <a:cubicBezTo>
                      <a:pt x="11405" y="7572"/>
                      <a:pt x="11396" y="7514"/>
                      <a:pt x="11386" y="7455"/>
                    </a:cubicBezTo>
                    <a:lnTo>
                      <a:pt x="11386" y="7426"/>
                    </a:lnTo>
                    <a:cubicBezTo>
                      <a:pt x="11376" y="7358"/>
                      <a:pt x="11367" y="7290"/>
                      <a:pt x="11357" y="7213"/>
                    </a:cubicBezTo>
                    <a:cubicBezTo>
                      <a:pt x="11357" y="7174"/>
                      <a:pt x="11347" y="7135"/>
                      <a:pt x="11337" y="7086"/>
                    </a:cubicBezTo>
                    <a:lnTo>
                      <a:pt x="11318" y="7009"/>
                    </a:lnTo>
                    <a:cubicBezTo>
                      <a:pt x="11308" y="6931"/>
                      <a:pt x="11299" y="6863"/>
                      <a:pt x="11279" y="6786"/>
                    </a:cubicBezTo>
                    <a:cubicBezTo>
                      <a:pt x="11279" y="6776"/>
                      <a:pt x="11269" y="6756"/>
                      <a:pt x="11269" y="6737"/>
                    </a:cubicBezTo>
                    <a:cubicBezTo>
                      <a:pt x="11260" y="6718"/>
                      <a:pt x="11260" y="6698"/>
                      <a:pt x="11250" y="6669"/>
                    </a:cubicBezTo>
                    <a:cubicBezTo>
                      <a:pt x="11240" y="6650"/>
                      <a:pt x="11231" y="6601"/>
                      <a:pt x="11221" y="6562"/>
                    </a:cubicBezTo>
                    <a:cubicBezTo>
                      <a:pt x="11211" y="6485"/>
                      <a:pt x="11182" y="6407"/>
                      <a:pt x="11163" y="6329"/>
                    </a:cubicBezTo>
                    <a:cubicBezTo>
                      <a:pt x="11143" y="6261"/>
                      <a:pt x="11124" y="6184"/>
                      <a:pt x="11104" y="6106"/>
                    </a:cubicBezTo>
                    <a:lnTo>
                      <a:pt x="11066" y="5990"/>
                    </a:lnTo>
                    <a:cubicBezTo>
                      <a:pt x="11056" y="5970"/>
                      <a:pt x="11046" y="5951"/>
                      <a:pt x="11046" y="5931"/>
                    </a:cubicBezTo>
                    <a:cubicBezTo>
                      <a:pt x="11037" y="5912"/>
                      <a:pt x="11037" y="5893"/>
                      <a:pt x="11027" y="5873"/>
                    </a:cubicBezTo>
                    <a:cubicBezTo>
                      <a:pt x="10998" y="5805"/>
                      <a:pt x="10978" y="5728"/>
                      <a:pt x="10949" y="5650"/>
                    </a:cubicBezTo>
                    <a:cubicBezTo>
                      <a:pt x="10939" y="5631"/>
                      <a:pt x="10930" y="5611"/>
                      <a:pt x="10930" y="5601"/>
                    </a:cubicBezTo>
                    <a:cubicBezTo>
                      <a:pt x="10920" y="5582"/>
                      <a:pt x="10910" y="5553"/>
                      <a:pt x="10901" y="5533"/>
                    </a:cubicBezTo>
                    <a:lnTo>
                      <a:pt x="10862" y="5427"/>
                    </a:lnTo>
                    <a:cubicBezTo>
                      <a:pt x="10833" y="5359"/>
                      <a:pt x="10804" y="5281"/>
                      <a:pt x="10774" y="5203"/>
                    </a:cubicBezTo>
                    <a:cubicBezTo>
                      <a:pt x="10774" y="5203"/>
                      <a:pt x="10774" y="5203"/>
                      <a:pt x="10774" y="5194"/>
                    </a:cubicBezTo>
                    <a:lnTo>
                      <a:pt x="10765" y="5174"/>
                    </a:lnTo>
                    <a:cubicBezTo>
                      <a:pt x="10736" y="5106"/>
                      <a:pt x="10716" y="5048"/>
                      <a:pt x="10687" y="4990"/>
                    </a:cubicBezTo>
                    <a:cubicBezTo>
                      <a:pt x="10658" y="4932"/>
                      <a:pt x="10639" y="4893"/>
                      <a:pt x="10619" y="4844"/>
                    </a:cubicBezTo>
                    <a:lnTo>
                      <a:pt x="10600" y="4796"/>
                    </a:lnTo>
                    <a:cubicBezTo>
                      <a:pt x="10590" y="4786"/>
                      <a:pt x="10590" y="4776"/>
                      <a:pt x="10580" y="4767"/>
                    </a:cubicBezTo>
                    <a:cubicBezTo>
                      <a:pt x="10551" y="4689"/>
                      <a:pt x="10512" y="4602"/>
                      <a:pt x="10464" y="4524"/>
                    </a:cubicBezTo>
                    <a:cubicBezTo>
                      <a:pt x="10464" y="4505"/>
                      <a:pt x="10444" y="4485"/>
                      <a:pt x="10435" y="4466"/>
                    </a:cubicBezTo>
                    <a:lnTo>
                      <a:pt x="10386" y="4369"/>
                    </a:lnTo>
                    <a:cubicBezTo>
                      <a:pt x="10367" y="4330"/>
                      <a:pt x="10347" y="4291"/>
                      <a:pt x="10328" y="4252"/>
                    </a:cubicBezTo>
                    <a:cubicBezTo>
                      <a:pt x="10309" y="4213"/>
                      <a:pt x="10299" y="4194"/>
                      <a:pt x="10279" y="4165"/>
                    </a:cubicBezTo>
                    <a:cubicBezTo>
                      <a:pt x="10241" y="4087"/>
                      <a:pt x="10202" y="4019"/>
                      <a:pt x="10163" y="3942"/>
                    </a:cubicBezTo>
                    <a:lnTo>
                      <a:pt x="10105" y="3845"/>
                    </a:lnTo>
                    <a:lnTo>
                      <a:pt x="10076" y="3806"/>
                    </a:lnTo>
                    <a:cubicBezTo>
                      <a:pt x="9969" y="3621"/>
                      <a:pt x="9852" y="3437"/>
                      <a:pt x="9736" y="3262"/>
                    </a:cubicBezTo>
                    <a:cubicBezTo>
                      <a:pt x="9726" y="3243"/>
                      <a:pt x="9716" y="3233"/>
                      <a:pt x="9707" y="3223"/>
                    </a:cubicBezTo>
                    <a:cubicBezTo>
                      <a:pt x="9687" y="3185"/>
                      <a:pt x="9658" y="3155"/>
                      <a:pt x="9639" y="3117"/>
                    </a:cubicBezTo>
                    <a:cubicBezTo>
                      <a:pt x="9590" y="3049"/>
                      <a:pt x="9542" y="2990"/>
                      <a:pt x="9493" y="2922"/>
                    </a:cubicBezTo>
                    <a:lnTo>
                      <a:pt x="9454" y="2855"/>
                    </a:lnTo>
                    <a:lnTo>
                      <a:pt x="9348" y="2719"/>
                    </a:lnTo>
                    <a:lnTo>
                      <a:pt x="9289" y="2641"/>
                    </a:lnTo>
                    <a:cubicBezTo>
                      <a:pt x="9280" y="2631"/>
                      <a:pt x="9270" y="2612"/>
                      <a:pt x="9260" y="2602"/>
                    </a:cubicBezTo>
                    <a:cubicBezTo>
                      <a:pt x="9202" y="2534"/>
                      <a:pt x="9144" y="2466"/>
                      <a:pt x="9086" y="2389"/>
                    </a:cubicBezTo>
                    <a:cubicBezTo>
                      <a:pt x="9076" y="2379"/>
                      <a:pt x="9066" y="2369"/>
                      <a:pt x="9056" y="2359"/>
                    </a:cubicBezTo>
                    <a:lnTo>
                      <a:pt x="9018" y="2311"/>
                    </a:lnTo>
                    <a:lnTo>
                      <a:pt x="8921" y="2194"/>
                    </a:lnTo>
                    <a:cubicBezTo>
                      <a:pt x="8882" y="2156"/>
                      <a:pt x="8843" y="2107"/>
                      <a:pt x="8804" y="2068"/>
                    </a:cubicBezTo>
                    <a:lnTo>
                      <a:pt x="8765" y="2029"/>
                    </a:lnTo>
                    <a:lnTo>
                      <a:pt x="8746" y="2010"/>
                    </a:lnTo>
                    <a:cubicBezTo>
                      <a:pt x="8688" y="1942"/>
                      <a:pt x="8629" y="1884"/>
                      <a:pt x="8571" y="1826"/>
                    </a:cubicBezTo>
                    <a:lnTo>
                      <a:pt x="8523" y="1777"/>
                    </a:lnTo>
                    <a:lnTo>
                      <a:pt x="8474" y="1719"/>
                    </a:lnTo>
                    <a:lnTo>
                      <a:pt x="8396" y="1651"/>
                    </a:lnTo>
                    <a:cubicBezTo>
                      <a:pt x="8338" y="1593"/>
                      <a:pt x="8270" y="1534"/>
                      <a:pt x="8222" y="1486"/>
                    </a:cubicBezTo>
                    <a:lnTo>
                      <a:pt x="8212" y="1486"/>
                    </a:lnTo>
                    <a:cubicBezTo>
                      <a:pt x="8144" y="1428"/>
                      <a:pt x="8086" y="1369"/>
                      <a:pt x="8018" y="1321"/>
                    </a:cubicBezTo>
                    <a:lnTo>
                      <a:pt x="7960" y="1263"/>
                    </a:lnTo>
                    <a:lnTo>
                      <a:pt x="7901" y="1214"/>
                    </a:lnTo>
                    <a:lnTo>
                      <a:pt x="7833" y="1166"/>
                    </a:lnTo>
                    <a:cubicBezTo>
                      <a:pt x="7775" y="1117"/>
                      <a:pt x="7717" y="1069"/>
                      <a:pt x="7649" y="1020"/>
                    </a:cubicBezTo>
                    <a:lnTo>
                      <a:pt x="7630" y="1010"/>
                    </a:lnTo>
                    <a:lnTo>
                      <a:pt x="7465" y="884"/>
                    </a:lnTo>
                    <a:lnTo>
                      <a:pt x="7377" y="836"/>
                    </a:lnTo>
                    <a:lnTo>
                      <a:pt x="7319" y="797"/>
                    </a:lnTo>
                    <a:lnTo>
                      <a:pt x="7280" y="768"/>
                    </a:lnTo>
                    <a:cubicBezTo>
                      <a:pt x="7212" y="729"/>
                      <a:pt x="7154" y="690"/>
                      <a:pt x="7096" y="651"/>
                    </a:cubicBezTo>
                    <a:lnTo>
                      <a:pt x="7047" y="632"/>
                    </a:lnTo>
                    <a:lnTo>
                      <a:pt x="6911" y="544"/>
                    </a:lnTo>
                    <a:cubicBezTo>
                      <a:pt x="6843" y="515"/>
                      <a:pt x="6785" y="486"/>
                      <a:pt x="6727" y="457"/>
                    </a:cubicBezTo>
                    <a:lnTo>
                      <a:pt x="6620" y="409"/>
                    </a:lnTo>
                    <a:lnTo>
                      <a:pt x="6591" y="389"/>
                    </a:lnTo>
                    <a:lnTo>
                      <a:pt x="6543" y="370"/>
                    </a:lnTo>
                    <a:cubicBezTo>
                      <a:pt x="6475" y="341"/>
                      <a:pt x="6416" y="311"/>
                      <a:pt x="6348" y="282"/>
                    </a:cubicBezTo>
                    <a:cubicBezTo>
                      <a:pt x="6290" y="263"/>
                      <a:pt x="6232" y="234"/>
                      <a:pt x="6164" y="214"/>
                    </a:cubicBezTo>
                    <a:lnTo>
                      <a:pt x="6154" y="214"/>
                    </a:lnTo>
                    <a:lnTo>
                      <a:pt x="5980" y="156"/>
                    </a:lnTo>
                    <a:cubicBezTo>
                      <a:pt x="5921" y="137"/>
                      <a:pt x="5853" y="117"/>
                      <a:pt x="5785" y="108"/>
                    </a:cubicBezTo>
                    <a:lnTo>
                      <a:pt x="5747" y="98"/>
                    </a:lnTo>
                    <a:lnTo>
                      <a:pt x="5708" y="88"/>
                    </a:lnTo>
                    <a:lnTo>
                      <a:pt x="5591" y="59"/>
                    </a:lnTo>
                    <a:cubicBezTo>
                      <a:pt x="5523" y="49"/>
                      <a:pt x="5455" y="40"/>
                      <a:pt x="5387" y="30"/>
                    </a:cubicBezTo>
                    <a:lnTo>
                      <a:pt x="5329" y="20"/>
                    </a:lnTo>
                    <a:lnTo>
                      <a:pt x="5281" y="20"/>
                    </a:lnTo>
                    <a:lnTo>
                      <a:pt x="5184" y="11"/>
                    </a:lnTo>
                    <a:cubicBezTo>
                      <a:pt x="5106" y="11"/>
                      <a:pt x="5038" y="1"/>
                      <a:pt x="49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08;p70">
                <a:extLst>
                  <a:ext uri="{FF2B5EF4-FFF2-40B4-BE49-F238E27FC236}">
                    <a16:creationId xmlns:a16="http://schemas.microsoft.com/office/drawing/2014/main" id="{2A44886C-339B-428A-8045-487851B7494E}"/>
                  </a:ext>
                </a:extLst>
              </p:cNvPr>
              <p:cNvSpPr/>
              <p:nvPr/>
            </p:nvSpPr>
            <p:spPr>
              <a:xfrm>
                <a:off x="2244125" y="4138850"/>
                <a:ext cx="243400" cy="108500"/>
              </a:xfrm>
              <a:custGeom>
                <a:avLst/>
                <a:gdLst/>
                <a:ahLst/>
                <a:cxnLst/>
                <a:rect l="l" t="t" r="r" b="b"/>
                <a:pathLst>
                  <a:path w="9736" h="4340" extrusionOk="0">
                    <a:moveTo>
                      <a:pt x="5009" y="0"/>
                    </a:moveTo>
                    <a:cubicBezTo>
                      <a:pt x="4970" y="0"/>
                      <a:pt x="4941" y="10"/>
                      <a:pt x="4902" y="10"/>
                    </a:cubicBezTo>
                    <a:cubicBezTo>
                      <a:pt x="4873" y="20"/>
                      <a:pt x="4805" y="29"/>
                      <a:pt x="4756" y="29"/>
                    </a:cubicBezTo>
                    <a:cubicBezTo>
                      <a:pt x="4727" y="29"/>
                      <a:pt x="4698" y="29"/>
                      <a:pt x="4679" y="49"/>
                    </a:cubicBezTo>
                    <a:cubicBezTo>
                      <a:pt x="4650" y="59"/>
                      <a:pt x="4620" y="59"/>
                      <a:pt x="4591" y="68"/>
                    </a:cubicBezTo>
                    <a:cubicBezTo>
                      <a:pt x="4514" y="88"/>
                      <a:pt x="4436" y="107"/>
                      <a:pt x="4358" y="126"/>
                    </a:cubicBezTo>
                    <a:cubicBezTo>
                      <a:pt x="4329" y="136"/>
                      <a:pt x="4300" y="146"/>
                      <a:pt x="4281" y="156"/>
                    </a:cubicBezTo>
                    <a:lnTo>
                      <a:pt x="4184" y="194"/>
                    </a:lnTo>
                    <a:lnTo>
                      <a:pt x="4096" y="224"/>
                    </a:lnTo>
                    <a:cubicBezTo>
                      <a:pt x="3999" y="262"/>
                      <a:pt x="3912" y="311"/>
                      <a:pt x="3815" y="359"/>
                    </a:cubicBezTo>
                    <a:lnTo>
                      <a:pt x="0" y="2582"/>
                    </a:lnTo>
                    <a:cubicBezTo>
                      <a:pt x="88" y="2534"/>
                      <a:pt x="185" y="2485"/>
                      <a:pt x="282" y="2446"/>
                    </a:cubicBezTo>
                    <a:lnTo>
                      <a:pt x="359" y="2407"/>
                    </a:lnTo>
                    <a:cubicBezTo>
                      <a:pt x="418" y="2388"/>
                      <a:pt x="486" y="2369"/>
                      <a:pt x="544" y="2349"/>
                    </a:cubicBezTo>
                    <a:cubicBezTo>
                      <a:pt x="602" y="2330"/>
                      <a:pt x="689" y="2301"/>
                      <a:pt x="767" y="2291"/>
                    </a:cubicBezTo>
                    <a:cubicBezTo>
                      <a:pt x="825" y="2272"/>
                      <a:pt x="883" y="2262"/>
                      <a:pt x="932" y="2252"/>
                    </a:cubicBezTo>
                    <a:cubicBezTo>
                      <a:pt x="990" y="2242"/>
                      <a:pt x="1039" y="2233"/>
                      <a:pt x="1087" y="2233"/>
                    </a:cubicBezTo>
                    <a:cubicBezTo>
                      <a:pt x="1155" y="2223"/>
                      <a:pt x="1233" y="2213"/>
                      <a:pt x="1301" y="2213"/>
                    </a:cubicBezTo>
                    <a:lnTo>
                      <a:pt x="1767" y="2213"/>
                    </a:lnTo>
                    <a:cubicBezTo>
                      <a:pt x="1883" y="2223"/>
                      <a:pt x="2000" y="2233"/>
                      <a:pt x="2116" y="2252"/>
                    </a:cubicBezTo>
                    <a:lnTo>
                      <a:pt x="2194" y="2262"/>
                    </a:lnTo>
                    <a:cubicBezTo>
                      <a:pt x="2320" y="2291"/>
                      <a:pt x="2427" y="2310"/>
                      <a:pt x="2553" y="2340"/>
                    </a:cubicBezTo>
                    <a:lnTo>
                      <a:pt x="2592" y="2359"/>
                    </a:lnTo>
                    <a:cubicBezTo>
                      <a:pt x="2728" y="2388"/>
                      <a:pt x="2854" y="2427"/>
                      <a:pt x="2980" y="2475"/>
                    </a:cubicBezTo>
                    <a:cubicBezTo>
                      <a:pt x="3067" y="2505"/>
                      <a:pt x="3155" y="2543"/>
                      <a:pt x="3242" y="2572"/>
                    </a:cubicBezTo>
                    <a:lnTo>
                      <a:pt x="3329" y="2611"/>
                    </a:lnTo>
                    <a:cubicBezTo>
                      <a:pt x="3388" y="2640"/>
                      <a:pt x="3456" y="2670"/>
                      <a:pt x="3514" y="2689"/>
                    </a:cubicBezTo>
                    <a:lnTo>
                      <a:pt x="3611" y="2737"/>
                    </a:lnTo>
                    <a:lnTo>
                      <a:pt x="3786" y="2825"/>
                    </a:lnTo>
                    <a:lnTo>
                      <a:pt x="3883" y="2883"/>
                    </a:lnTo>
                    <a:cubicBezTo>
                      <a:pt x="3970" y="2922"/>
                      <a:pt x="4048" y="2970"/>
                      <a:pt x="4125" y="3019"/>
                    </a:cubicBezTo>
                    <a:cubicBezTo>
                      <a:pt x="4271" y="3097"/>
                      <a:pt x="4407" y="3184"/>
                      <a:pt x="4543" y="3271"/>
                    </a:cubicBezTo>
                    <a:lnTo>
                      <a:pt x="4620" y="3320"/>
                    </a:lnTo>
                    <a:cubicBezTo>
                      <a:pt x="4756" y="3417"/>
                      <a:pt x="4892" y="3504"/>
                      <a:pt x="5028" y="3601"/>
                    </a:cubicBezTo>
                    <a:lnTo>
                      <a:pt x="5067" y="3640"/>
                    </a:lnTo>
                    <a:cubicBezTo>
                      <a:pt x="5193" y="3728"/>
                      <a:pt x="5310" y="3815"/>
                      <a:pt x="5426" y="3912"/>
                    </a:cubicBezTo>
                    <a:lnTo>
                      <a:pt x="5523" y="3999"/>
                    </a:lnTo>
                    <a:cubicBezTo>
                      <a:pt x="5659" y="4106"/>
                      <a:pt x="5785" y="4223"/>
                      <a:pt x="5921" y="4339"/>
                    </a:cubicBezTo>
                    <a:lnTo>
                      <a:pt x="9736" y="2116"/>
                    </a:lnTo>
                    <a:cubicBezTo>
                      <a:pt x="9629" y="2029"/>
                      <a:pt x="9522" y="1942"/>
                      <a:pt x="9425" y="1854"/>
                    </a:cubicBezTo>
                    <a:lnTo>
                      <a:pt x="9347" y="1786"/>
                    </a:lnTo>
                    <a:lnTo>
                      <a:pt x="9241" y="1699"/>
                    </a:lnTo>
                    <a:lnTo>
                      <a:pt x="9124" y="1602"/>
                    </a:lnTo>
                    <a:cubicBezTo>
                      <a:pt x="9046" y="1544"/>
                      <a:pt x="8969" y="1485"/>
                      <a:pt x="8891" y="1427"/>
                    </a:cubicBezTo>
                    <a:lnTo>
                      <a:pt x="8843" y="1388"/>
                    </a:lnTo>
                    <a:lnTo>
                      <a:pt x="8823" y="1379"/>
                    </a:lnTo>
                    <a:cubicBezTo>
                      <a:pt x="8736" y="1311"/>
                      <a:pt x="8639" y="1243"/>
                      <a:pt x="8542" y="1175"/>
                    </a:cubicBezTo>
                    <a:lnTo>
                      <a:pt x="8445" y="1117"/>
                    </a:lnTo>
                    <a:lnTo>
                      <a:pt x="8367" y="1058"/>
                    </a:lnTo>
                    <a:lnTo>
                      <a:pt x="8270" y="1000"/>
                    </a:lnTo>
                    <a:lnTo>
                      <a:pt x="8008" y="835"/>
                    </a:lnTo>
                    <a:lnTo>
                      <a:pt x="7950" y="806"/>
                    </a:lnTo>
                    <a:cubicBezTo>
                      <a:pt x="7882" y="767"/>
                      <a:pt x="7823" y="728"/>
                      <a:pt x="7756" y="699"/>
                    </a:cubicBezTo>
                    <a:lnTo>
                      <a:pt x="7707" y="670"/>
                    </a:lnTo>
                    <a:lnTo>
                      <a:pt x="7600" y="612"/>
                    </a:lnTo>
                    <a:lnTo>
                      <a:pt x="7513" y="563"/>
                    </a:lnTo>
                    <a:lnTo>
                      <a:pt x="7426" y="524"/>
                    </a:lnTo>
                    <a:lnTo>
                      <a:pt x="7328" y="476"/>
                    </a:lnTo>
                    <a:lnTo>
                      <a:pt x="7270" y="456"/>
                    </a:lnTo>
                    <a:lnTo>
                      <a:pt x="7144" y="398"/>
                    </a:lnTo>
                    <a:lnTo>
                      <a:pt x="7057" y="359"/>
                    </a:lnTo>
                    <a:lnTo>
                      <a:pt x="7028" y="350"/>
                    </a:lnTo>
                    <a:cubicBezTo>
                      <a:pt x="6950" y="321"/>
                      <a:pt x="6872" y="291"/>
                      <a:pt x="6795" y="262"/>
                    </a:cubicBezTo>
                    <a:cubicBezTo>
                      <a:pt x="6717" y="233"/>
                      <a:pt x="6649" y="214"/>
                      <a:pt x="6571" y="194"/>
                    </a:cubicBezTo>
                    <a:lnTo>
                      <a:pt x="6416" y="146"/>
                    </a:lnTo>
                    <a:lnTo>
                      <a:pt x="6368" y="136"/>
                    </a:lnTo>
                    <a:lnTo>
                      <a:pt x="6338" y="126"/>
                    </a:lnTo>
                    <a:cubicBezTo>
                      <a:pt x="6261" y="107"/>
                      <a:pt x="6173" y="88"/>
                      <a:pt x="6096" y="78"/>
                    </a:cubicBezTo>
                    <a:lnTo>
                      <a:pt x="6008" y="59"/>
                    </a:lnTo>
                    <a:lnTo>
                      <a:pt x="5931" y="49"/>
                    </a:lnTo>
                    <a:lnTo>
                      <a:pt x="5843" y="29"/>
                    </a:lnTo>
                    <a:cubicBezTo>
                      <a:pt x="5756" y="20"/>
                      <a:pt x="5669" y="10"/>
                      <a:pt x="5581" y="10"/>
                    </a:cubicBezTo>
                    <a:lnTo>
                      <a:pt x="5552" y="10"/>
                    </a:lnTo>
                    <a:cubicBezTo>
                      <a:pt x="5475" y="10"/>
                      <a:pt x="5387" y="0"/>
                      <a:pt x="531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09;p70">
                <a:extLst>
                  <a:ext uri="{FF2B5EF4-FFF2-40B4-BE49-F238E27FC236}">
                    <a16:creationId xmlns:a16="http://schemas.microsoft.com/office/drawing/2014/main" id="{BF89A80A-E74E-4538-BB83-07D81805A572}"/>
                  </a:ext>
                </a:extLst>
              </p:cNvPr>
              <p:cNvSpPr/>
              <p:nvPr/>
            </p:nvSpPr>
            <p:spPr>
              <a:xfrm>
                <a:off x="2403550" y="4171350"/>
                <a:ext cx="152175" cy="89100"/>
              </a:xfrm>
              <a:custGeom>
                <a:avLst/>
                <a:gdLst/>
                <a:ahLst/>
                <a:cxnLst/>
                <a:rect l="l" t="t" r="r" b="b"/>
                <a:pathLst>
                  <a:path w="6087" h="3564" extrusionOk="0">
                    <a:moveTo>
                      <a:pt x="75" y="2258"/>
                    </a:moveTo>
                    <a:lnTo>
                      <a:pt x="75" y="2258"/>
                    </a:lnTo>
                    <a:cubicBezTo>
                      <a:pt x="49" y="2269"/>
                      <a:pt x="24" y="2283"/>
                      <a:pt x="0" y="2301"/>
                    </a:cubicBezTo>
                    <a:lnTo>
                      <a:pt x="75" y="2258"/>
                    </a:lnTo>
                    <a:close/>
                    <a:moveTo>
                      <a:pt x="4067" y="1"/>
                    </a:moveTo>
                    <a:cubicBezTo>
                      <a:pt x="4048" y="1"/>
                      <a:pt x="4028" y="11"/>
                      <a:pt x="4009" y="20"/>
                    </a:cubicBezTo>
                    <a:lnTo>
                      <a:pt x="3980" y="30"/>
                    </a:lnTo>
                    <a:lnTo>
                      <a:pt x="3960" y="40"/>
                    </a:lnTo>
                    <a:cubicBezTo>
                      <a:pt x="3922" y="49"/>
                      <a:pt x="3883" y="69"/>
                      <a:pt x="3844" y="88"/>
                    </a:cubicBezTo>
                    <a:lnTo>
                      <a:pt x="75" y="2258"/>
                    </a:lnTo>
                    <a:lnTo>
                      <a:pt x="75" y="2258"/>
                    </a:lnTo>
                    <a:cubicBezTo>
                      <a:pt x="91" y="2252"/>
                      <a:pt x="108" y="2247"/>
                      <a:pt x="126" y="2243"/>
                    </a:cubicBezTo>
                    <a:lnTo>
                      <a:pt x="175" y="2224"/>
                    </a:lnTo>
                    <a:cubicBezTo>
                      <a:pt x="185" y="2224"/>
                      <a:pt x="204" y="2214"/>
                      <a:pt x="223" y="2214"/>
                    </a:cubicBezTo>
                    <a:cubicBezTo>
                      <a:pt x="253" y="2204"/>
                      <a:pt x="272" y="2204"/>
                      <a:pt x="301" y="2204"/>
                    </a:cubicBezTo>
                    <a:lnTo>
                      <a:pt x="321" y="2204"/>
                    </a:lnTo>
                    <a:cubicBezTo>
                      <a:pt x="340" y="2199"/>
                      <a:pt x="359" y="2197"/>
                      <a:pt x="379" y="2197"/>
                    </a:cubicBezTo>
                    <a:cubicBezTo>
                      <a:pt x="398" y="2197"/>
                      <a:pt x="418" y="2199"/>
                      <a:pt x="437" y="2204"/>
                    </a:cubicBezTo>
                    <a:cubicBezTo>
                      <a:pt x="486" y="2204"/>
                      <a:pt x="544" y="2204"/>
                      <a:pt x="602" y="2214"/>
                    </a:cubicBezTo>
                    <a:lnTo>
                      <a:pt x="612" y="2214"/>
                    </a:lnTo>
                    <a:cubicBezTo>
                      <a:pt x="660" y="2233"/>
                      <a:pt x="719" y="2243"/>
                      <a:pt x="777" y="2263"/>
                    </a:cubicBezTo>
                    <a:lnTo>
                      <a:pt x="786" y="2263"/>
                    </a:lnTo>
                    <a:cubicBezTo>
                      <a:pt x="845" y="2282"/>
                      <a:pt x="903" y="2301"/>
                      <a:pt x="961" y="2330"/>
                    </a:cubicBezTo>
                    <a:lnTo>
                      <a:pt x="971" y="2330"/>
                    </a:lnTo>
                    <a:cubicBezTo>
                      <a:pt x="1029" y="2360"/>
                      <a:pt x="1087" y="2389"/>
                      <a:pt x="1155" y="2428"/>
                    </a:cubicBezTo>
                    <a:cubicBezTo>
                      <a:pt x="1214" y="2457"/>
                      <a:pt x="1252" y="2486"/>
                      <a:pt x="1301" y="2515"/>
                    </a:cubicBezTo>
                    <a:lnTo>
                      <a:pt x="1311" y="2515"/>
                    </a:lnTo>
                    <a:cubicBezTo>
                      <a:pt x="1349" y="2563"/>
                      <a:pt x="1398" y="2593"/>
                      <a:pt x="1456" y="2631"/>
                    </a:cubicBezTo>
                    <a:cubicBezTo>
                      <a:pt x="1505" y="2670"/>
                      <a:pt x="1553" y="2709"/>
                      <a:pt x="1602" y="2758"/>
                    </a:cubicBezTo>
                    <a:lnTo>
                      <a:pt x="1612" y="2758"/>
                    </a:lnTo>
                    <a:cubicBezTo>
                      <a:pt x="1660" y="2796"/>
                      <a:pt x="1709" y="2845"/>
                      <a:pt x="1747" y="2893"/>
                    </a:cubicBezTo>
                    <a:cubicBezTo>
                      <a:pt x="1796" y="2942"/>
                      <a:pt x="1844" y="2990"/>
                      <a:pt x="1883" y="3039"/>
                    </a:cubicBezTo>
                    <a:lnTo>
                      <a:pt x="1893" y="3049"/>
                    </a:lnTo>
                    <a:cubicBezTo>
                      <a:pt x="1942" y="3097"/>
                      <a:pt x="1980" y="3146"/>
                      <a:pt x="2019" y="3194"/>
                    </a:cubicBezTo>
                    <a:lnTo>
                      <a:pt x="2029" y="3214"/>
                    </a:lnTo>
                    <a:cubicBezTo>
                      <a:pt x="2068" y="3272"/>
                      <a:pt x="2107" y="3321"/>
                      <a:pt x="2145" y="3369"/>
                    </a:cubicBezTo>
                    <a:cubicBezTo>
                      <a:pt x="2165" y="3398"/>
                      <a:pt x="2184" y="3427"/>
                      <a:pt x="2204" y="3456"/>
                    </a:cubicBezTo>
                    <a:cubicBezTo>
                      <a:pt x="2213" y="3486"/>
                      <a:pt x="2242" y="3534"/>
                      <a:pt x="2262" y="3563"/>
                    </a:cubicBezTo>
                    <a:lnTo>
                      <a:pt x="6086" y="1350"/>
                    </a:lnTo>
                    <a:lnTo>
                      <a:pt x="6067" y="1321"/>
                    </a:lnTo>
                    <a:cubicBezTo>
                      <a:pt x="6057" y="1302"/>
                      <a:pt x="6038" y="1272"/>
                      <a:pt x="6018" y="1243"/>
                    </a:cubicBezTo>
                    <a:cubicBezTo>
                      <a:pt x="5999" y="1214"/>
                      <a:pt x="5979" y="1185"/>
                      <a:pt x="5960" y="1156"/>
                    </a:cubicBezTo>
                    <a:cubicBezTo>
                      <a:pt x="5960" y="1146"/>
                      <a:pt x="5960" y="1146"/>
                      <a:pt x="5960" y="1146"/>
                    </a:cubicBezTo>
                    <a:cubicBezTo>
                      <a:pt x="5931" y="1107"/>
                      <a:pt x="5911" y="1069"/>
                      <a:pt x="5882" y="1030"/>
                    </a:cubicBezTo>
                    <a:cubicBezTo>
                      <a:pt x="5873" y="1020"/>
                      <a:pt x="5863" y="1010"/>
                      <a:pt x="5853" y="1001"/>
                    </a:cubicBezTo>
                    <a:lnTo>
                      <a:pt x="5843" y="981"/>
                    </a:lnTo>
                    <a:lnTo>
                      <a:pt x="5824" y="952"/>
                    </a:lnTo>
                    <a:lnTo>
                      <a:pt x="5766" y="875"/>
                    </a:lnTo>
                    <a:cubicBezTo>
                      <a:pt x="5746" y="865"/>
                      <a:pt x="5737" y="845"/>
                      <a:pt x="5727" y="836"/>
                    </a:cubicBezTo>
                    <a:lnTo>
                      <a:pt x="5708" y="816"/>
                    </a:lnTo>
                    <a:lnTo>
                      <a:pt x="5708" y="807"/>
                    </a:lnTo>
                    <a:lnTo>
                      <a:pt x="5640" y="739"/>
                    </a:lnTo>
                    <a:lnTo>
                      <a:pt x="5581" y="671"/>
                    </a:lnTo>
                    <a:lnTo>
                      <a:pt x="5513" y="612"/>
                    </a:lnTo>
                    <a:lnTo>
                      <a:pt x="5436" y="544"/>
                    </a:lnTo>
                    <a:lnTo>
                      <a:pt x="5436" y="535"/>
                    </a:lnTo>
                    <a:lnTo>
                      <a:pt x="5368" y="486"/>
                    </a:lnTo>
                    <a:lnTo>
                      <a:pt x="5290" y="418"/>
                    </a:lnTo>
                    <a:lnTo>
                      <a:pt x="5290" y="409"/>
                    </a:lnTo>
                    <a:lnTo>
                      <a:pt x="5222" y="360"/>
                    </a:lnTo>
                    <a:lnTo>
                      <a:pt x="5145" y="312"/>
                    </a:lnTo>
                    <a:lnTo>
                      <a:pt x="5135" y="312"/>
                    </a:lnTo>
                    <a:lnTo>
                      <a:pt x="5077" y="273"/>
                    </a:lnTo>
                    <a:lnTo>
                      <a:pt x="5009" y="224"/>
                    </a:lnTo>
                    <a:lnTo>
                      <a:pt x="4989" y="214"/>
                    </a:lnTo>
                    <a:lnTo>
                      <a:pt x="4931" y="185"/>
                    </a:lnTo>
                    <a:lnTo>
                      <a:pt x="4863" y="147"/>
                    </a:lnTo>
                    <a:lnTo>
                      <a:pt x="4805" y="117"/>
                    </a:lnTo>
                    <a:lnTo>
                      <a:pt x="4785" y="117"/>
                    </a:lnTo>
                    <a:lnTo>
                      <a:pt x="4718" y="88"/>
                    </a:lnTo>
                    <a:lnTo>
                      <a:pt x="4650" y="69"/>
                    </a:lnTo>
                    <a:lnTo>
                      <a:pt x="4620" y="59"/>
                    </a:lnTo>
                    <a:lnTo>
                      <a:pt x="4611" y="59"/>
                    </a:lnTo>
                    <a:lnTo>
                      <a:pt x="4582" y="49"/>
                    </a:lnTo>
                    <a:cubicBezTo>
                      <a:pt x="4562" y="49"/>
                      <a:pt x="4543" y="30"/>
                      <a:pt x="4514" y="30"/>
                    </a:cubicBezTo>
                    <a:lnTo>
                      <a:pt x="4446" y="11"/>
                    </a:lnTo>
                    <a:lnTo>
                      <a:pt x="4436" y="11"/>
                    </a:lnTo>
                    <a:lnTo>
                      <a:pt x="4378" y="1"/>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10;p70">
                <a:extLst>
                  <a:ext uri="{FF2B5EF4-FFF2-40B4-BE49-F238E27FC236}">
                    <a16:creationId xmlns:a16="http://schemas.microsoft.com/office/drawing/2014/main" id="{51299817-5663-4702-8099-1DDA8B5E34CF}"/>
                  </a:ext>
                </a:extLst>
              </p:cNvPr>
              <p:cNvSpPr/>
              <p:nvPr/>
            </p:nvSpPr>
            <p:spPr>
              <a:xfrm>
                <a:off x="2500375" y="4148300"/>
                <a:ext cx="358425" cy="282475"/>
              </a:xfrm>
              <a:custGeom>
                <a:avLst/>
                <a:gdLst/>
                <a:ahLst/>
                <a:cxnLst/>
                <a:rect l="l" t="t" r="r" b="b"/>
                <a:pathLst>
                  <a:path w="14337" h="11299" extrusionOk="0">
                    <a:moveTo>
                      <a:pt x="5795" y="1"/>
                    </a:moveTo>
                    <a:cubicBezTo>
                      <a:pt x="5756" y="1"/>
                      <a:pt x="5688" y="1"/>
                      <a:pt x="5639" y="11"/>
                    </a:cubicBezTo>
                    <a:cubicBezTo>
                      <a:pt x="5615" y="15"/>
                      <a:pt x="5591" y="15"/>
                      <a:pt x="5567" y="15"/>
                    </a:cubicBezTo>
                    <a:cubicBezTo>
                      <a:pt x="5542" y="15"/>
                      <a:pt x="5518" y="15"/>
                      <a:pt x="5494" y="20"/>
                    </a:cubicBezTo>
                    <a:cubicBezTo>
                      <a:pt x="5445" y="30"/>
                      <a:pt x="5387" y="40"/>
                      <a:pt x="5339" y="40"/>
                    </a:cubicBezTo>
                    <a:cubicBezTo>
                      <a:pt x="5271" y="49"/>
                      <a:pt x="5203" y="59"/>
                      <a:pt x="5125" y="69"/>
                    </a:cubicBezTo>
                    <a:cubicBezTo>
                      <a:pt x="5096" y="69"/>
                      <a:pt x="5067" y="78"/>
                      <a:pt x="5038" y="88"/>
                    </a:cubicBezTo>
                    <a:cubicBezTo>
                      <a:pt x="4931" y="108"/>
                      <a:pt x="4834" y="127"/>
                      <a:pt x="4727" y="156"/>
                    </a:cubicBezTo>
                    <a:lnTo>
                      <a:pt x="4688" y="166"/>
                    </a:lnTo>
                    <a:cubicBezTo>
                      <a:pt x="4620" y="185"/>
                      <a:pt x="4552" y="214"/>
                      <a:pt x="4475" y="234"/>
                    </a:cubicBezTo>
                    <a:cubicBezTo>
                      <a:pt x="4426" y="253"/>
                      <a:pt x="4378" y="273"/>
                      <a:pt x="4329" y="292"/>
                    </a:cubicBezTo>
                    <a:cubicBezTo>
                      <a:pt x="4281" y="311"/>
                      <a:pt x="4251" y="321"/>
                      <a:pt x="4213" y="341"/>
                    </a:cubicBezTo>
                    <a:cubicBezTo>
                      <a:pt x="4077" y="399"/>
                      <a:pt x="3941" y="467"/>
                      <a:pt x="3815" y="535"/>
                    </a:cubicBezTo>
                    <a:lnTo>
                      <a:pt x="0" y="2757"/>
                    </a:lnTo>
                    <a:cubicBezTo>
                      <a:pt x="126" y="2689"/>
                      <a:pt x="252" y="2622"/>
                      <a:pt x="388" y="2563"/>
                    </a:cubicBezTo>
                    <a:lnTo>
                      <a:pt x="515" y="2515"/>
                    </a:lnTo>
                    <a:cubicBezTo>
                      <a:pt x="631" y="2466"/>
                      <a:pt x="757" y="2427"/>
                      <a:pt x="874" y="2389"/>
                    </a:cubicBezTo>
                    <a:lnTo>
                      <a:pt x="912" y="2379"/>
                    </a:lnTo>
                    <a:cubicBezTo>
                      <a:pt x="1048" y="2340"/>
                      <a:pt x="1184" y="2321"/>
                      <a:pt x="1320" y="2292"/>
                    </a:cubicBezTo>
                    <a:cubicBezTo>
                      <a:pt x="1378" y="2282"/>
                      <a:pt x="1456" y="2272"/>
                      <a:pt x="1524" y="2262"/>
                    </a:cubicBezTo>
                    <a:cubicBezTo>
                      <a:pt x="1621" y="2253"/>
                      <a:pt x="1728" y="2243"/>
                      <a:pt x="1825" y="2233"/>
                    </a:cubicBezTo>
                    <a:cubicBezTo>
                      <a:pt x="1873" y="2233"/>
                      <a:pt x="1932" y="2233"/>
                      <a:pt x="1980" y="2224"/>
                    </a:cubicBezTo>
                    <a:cubicBezTo>
                      <a:pt x="2126" y="2224"/>
                      <a:pt x="2281" y="2224"/>
                      <a:pt x="2436" y="2233"/>
                    </a:cubicBezTo>
                    <a:lnTo>
                      <a:pt x="2446" y="2233"/>
                    </a:lnTo>
                    <a:cubicBezTo>
                      <a:pt x="2611" y="2243"/>
                      <a:pt x="2776" y="2272"/>
                      <a:pt x="2941" y="2292"/>
                    </a:cubicBezTo>
                    <a:lnTo>
                      <a:pt x="3038" y="2311"/>
                    </a:lnTo>
                    <a:cubicBezTo>
                      <a:pt x="3203" y="2340"/>
                      <a:pt x="3368" y="2379"/>
                      <a:pt x="3523" y="2418"/>
                    </a:cubicBezTo>
                    <a:cubicBezTo>
                      <a:pt x="3553" y="2418"/>
                      <a:pt x="3582" y="2437"/>
                      <a:pt x="3601" y="2447"/>
                    </a:cubicBezTo>
                    <a:cubicBezTo>
                      <a:pt x="3786" y="2495"/>
                      <a:pt x="3960" y="2544"/>
                      <a:pt x="4145" y="2612"/>
                    </a:cubicBezTo>
                    <a:cubicBezTo>
                      <a:pt x="4222" y="2651"/>
                      <a:pt x="4310" y="2680"/>
                      <a:pt x="4397" y="2719"/>
                    </a:cubicBezTo>
                    <a:cubicBezTo>
                      <a:pt x="4436" y="2728"/>
                      <a:pt x="4484" y="2748"/>
                      <a:pt x="4523" y="2767"/>
                    </a:cubicBezTo>
                    <a:lnTo>
                      <a:pt x="4698" y="2845"/>
                    </a:lnTo>
                    <a:lnTo>
                      <a:pt x="4824" y="2913"/>
                    </a:lnTo>
                    <a:cubicBezTo>
                      <a:pt x="4882" y="2932"/>
                      <a:pt x="4941" y="2961"/>
                      <a:pt x="4999" y="3000"/>
                    </a:cubicBezTo>
                    <a:lnTo>
                      <a:pt x="5115" y="3058"/>
                    </a:lnTo>
                    <a:cubicBezTo>
                      <a:pt x="5212" y="3107"/>
                      <a:pt x="5300" y="3155"/>
                      <a:pt x="5387" y="3214"/>
                    </a:cubicBezTo>
                    <a:cubicBezTo>
                      <a:pt x="5513" y="3282"/>
                      <a:pt x="5639" y="3359"/>
                      <a:pt x="5766" y="3437"/>
                    </a:cubicBezTo>
                    <a:lnTo>
                      <a:pt x="5834" y="3485"/>
                    </a:lnTo>
                    <a:cubicBezTo>
                      <a:pt x="5931" y="3553"/>
                      <a:pt x="6028" y="3612"/>
                      <a:pt x="6125" y="3680"/>
                    </a:cubicBezTo>
                    <a:lnTo>
                      <a:pt x="6222" y="3747"/>
                    </a:lnTo>
                    <a:cubicBezTo>
                      <a:pt x="6338" y="3835"/>
                      <a:pt x="6445" y="3922"/>
                      <a:pt x="6562" y="4010"/>
                    </a:cubicBezTo>
                    <a:lnTo>
                      <a:pt x="6600" y="4039"/>
                    </a:lnTo>
                    <a:cubicBezTo>
                      <a:pt x="6707" y="4126"/>
                      <a:pt x="6804" y="4213"/>
                      <a:pt x="6911" y="4301"/>
                    </a:cubicBezTo>
                    <a:lnTo>
                      <a:pt x="6998" y="4378"/>
                    </a:lnTo>
                    <a:cubicBezTo>
                      <a:pt x="7115" y="4475"/>
                      <a:pt x="7222" y="4573"/>
                      <a:pt x="7328" y="4679"/>
                    </a:cubicBezTo>
                    <a:lnTo>
                      <a:pt x="7348" y="4689"/>
                    </a:lnTo>
                    <a:cubicBezTo>
                      <a:pt x="7455" y="4796"/>
                      <a:pt x="7561" y="4903"/>
                      <a:pt x="7668" y="5019"/>
                    </a:cubicBezTo>
                    <a:cubicBezTo>
                      <a:pt x="7687" y="5038"/>
                      <a:pt x="7707" y="5058"/>
                      <a:pt x="7726" y="5077"/>
                    </a:cubicBezTo>
                    <a:cubicBezTo>
                      <a:pt x="7833" y="5194"/>
                      <a:pt x="7940" y="5310"/>
                      <a:pt x="8037" y="5427"/>
                    </a:cubicBezTo>
                    <a:lnTo>
                      <a:pt x="8085" y="5485"/>
                    </a:lnTo>
                    <a:cubicBezTo>
                      <a:pt x="8192" y="5611"/>
                      <a:pt x="8299" y="5737"/>
                      <a:pt x="8406" y="5873"/>
                    </a:cubicBezTo>
                    <a:cubicBezTo>
                      <a:pt x="8474" y="5951"/>
                      <a:pt x="8522" y="6038"/>
                      <a:pt x="8590" y="6126"/>
                    </a:cubicBezTo>
                    <a:cubicBezTo>
                      <a:pt x="8658" y="6213"/>
                      <a:pt x="8726" y="6310"/>
                      <a:pt x="8784" y="6397"/>
                    </a:cubicBezTo>
                    <a:lnTo>
                      <a:pt x="8843" y="6475"/>
                    </a:lnTo>
                    <a:cubicBezTo>
                      <a:pt x="8969" y="6659"/>
                      <a:pt x="9085" y="6844"/>
                      <a:pt x="9192" y="7038"/>
                    </a:cubicBezTo>
                    <a:lnTo>
                      <a:pt x="9240" y="7116"/>
                    </a:lnTo>
                    <a:cubicBezTo>
                      <a:pt x="9299" y="7213"/>
                      <a:pt x="9357" y="7310"/>
                      <a:pt x="9405" y="7407"/>
                    </a:cubicBezTo>
                    <a:cubicBezTo>
                      <a:pt x="9425" y="7436"/>
                      <a:pt x="9444" y="7465"/>
                      <a:pt x="9454" y="7494"/>
                    </a:cubicBezTo>
                    <a:cubicBezTo>
                      <a:pt x="9473" y="7523"/>
                      <a:pt x="9473" y="7533"/>
                      <a:pt x="9483" y="7552"/>
                    </a:cubicBezTo>
                    <a:cubicBezTo>
                      <a:pt x="9532" y="7640"/>
                      <a:pt x="9570" y="7727"/>
                      <a:pt x="9619" y="7814"/>
                    </a:cubicBezTo>
                    <a:cubicBezTo>
                      <a:pt x="9629" y="7844"/>
                      <a:pt x="9648" y="7873"/>
                      <a:pt x="9658" y="7902"/>
                    </a:cubicBezTo>
                    <a:cubicBezTo>
                      <a:pt x="9706" y="7999"/>
                      <a:pt x="9755" y="8106"/>
                      <a:pt x="9803" y="8203"/>
                    </a:cubicBezTo>
                    <a:cubicBezTo>
                      <a:pt x="9842" y="8309"/>
                      <a:pt x="9891" y="8416"/>
                      <a:pt x="9930" y="8523"/>
                    </a:cubicBezTo>
                    <a:lnTo>
                      <a:pt x="9959" y="8581"/>
                    </a:lnTo>
                    <a:cubicBezTo>
                      <a:pt x="9998" y="8688"/>
                      <a:pt x="10036" y="8785"/>
                      <a:pt x="10075" y="8892"/>
                    </a:cubicBezTo>
                    <a:cubicBezTo>
                      <a:pt x="10075" y="8911"/>
                      <a:pt x="10095" y="8931"/>
                      <a:pt x="10095" y="8950"/>
                    </a:cubicBezTo>
                    <a:cubicBezTo>
                      <a:pt x="10133" y="9047"/>
                      <a:pt x="10163" y="9144"/>
                      <a:pt x="10192" y="9241"/>
                    </a:cubicBezTo>
                    <a:cubicBezTo>
                      <a:pt x="10192" y="9251"/>
                      <a:pt x="10201" y="9261"/>
                      <a:pt x="10211" y="9280"/>
                    </a:cubicBezTo>
                    <a:cubicBezTo>
                      <a:pt x="10240" y="9377"/>
                      <a:pt x="10269" y="9484"/>
                      <a:pt x="10298" y="9591"/>
                    </a:cubicBezTo>
                    <a:lnTo>
                      <a:pt x="10318" y="9659"/>
                    </a:lnTo>
                    <a:cubicBezTo>
                      <a:pt x="10337" y="9756"/>
                      <a:pt x="10366" y="9862"/>
                      <a:pt x="10386" y="9960"/>
                    </a:cubicBezTo>
                    <a:cubicBezTo>
                      <a:pt x="10386" y="9969"/>
                      <a:pt x="10386" y="9979"/>
                      <a:pt x="10396" y="9989"/>
                    </a:cubicBezTo>
                    <a:cubicBezTo>
                      <a:pt x="10415" y="10086"/>
                      <a:pt x="10434" y="10183"/>
                      <a:pt x="10454" y="10280"/>
                    </a:cubicBezTo>
                    <a:lnTo>
                      <a:pt x="10454" y="10328"/>
                    </a:lnTo>
                    <a:cubicBezTo>
                      <a:pt x="10473" y="10425"/>
                      <a:pt x="10483" y="10523"/>
                      <a:pt x="10493" y="10620"/>
                    </a:cubicBezTo>
                    <a:cubicBezTo>
                      <a:pt x="10493" y="10639"/>
                      <a:pt x="10493" y="10658"/>
                      <a:pt x="10502" y="10668"/>
                    </a:cubicBezTo>
                    <a:cubicBezTo>
                      <a:pt x="10512" y="10765"/>
                      <a:pt x="10522" y="10862"/>
                      <a:pt x="10522" y="10959"/>
                    </a:cubicBezTo>
                    <a:lnTo>
                      <a:pt x="10522" y="11008"/>
                    </a:lnTo>
                    <a:cubicBezTo>
                      <a:pt x="10522" y="11105"/>
                      <a:pt x="10531" y="11202"/>
                      <a:pt x="10522" y="11299"/>
                    </a:cubicBezTo>
                    <a:lnTo>
                      <a:pt x="14336" y="9086"/>
                    </a:lnTo>
                    <a:lnTo>
                      <a:pt x="14336" y="9028"/>
                    </a:lnTo>
                    <a:cubicBezTo>
                      <a:pt x="14336" y="8969"/>
                      <a:pt x="14336" y="8911"/>
                      <a:pt x="14327" y="8853"/>
                    </a:cubicBezTo>
                    <a:lnTo>
                      <a:pt x="14327" y="8785"/>
                    </a:lnTo>
                    <a:lnTo>
                      <a:pt x="14327" y="8737"/>
                    </a:lnTo>
                    <a:lnTo>
                      <a:pt x="14327" y="8678"/>
                    </a:lnTo>
                    <a:cubicBezTo>
                      <a:pt x="14327" y="8620"/>
                      <a:pt x="14317" y="8562"/>
                      <a:pt x="14317" y="8504"/>
                    </a:cubicBezTo>
                    <a:cubicBezTo>
                      <a:pt x="14317" y="8484"/>
                      <a:pt x="14317" y="8465"/>
                      <a:pt x="14307" y="8455"/>
                    </a:cubicBezTo>
                    <a:cubicBezTo>
                      <a:pt x="14297" y="8436"/>
                      <a:pt x="14307" y="8416"/>
                      <a:pt x="14307" y="8407"/>
                    </a:cubicBezTo>
                    <a:cubicBezTo>
                      <a:pt x="14307" y="8387"/>
                      <a:pt x="14307" y="8348"/>
                      <a:pt x="14297" y="8319"/>
                    </a:cubicBezTo>
                    <a:cubicBezTo>
                      <a:pt x="14288" y="8261"/>
                      <a:pt x="14278" y="8203"/>
                      <a:pt x="14268" y="8135"/>
                    </a:cubicBezTo>
                    <a:lnTo>
                      <a:pt x="14268" y="8106"/>
                    </a:lnTo>
                    <a:lnTo>
                      <a:pt x="14268" y="8067"/>
                    </a:lnTo>
                    <a:cubicBezTo>
                      <a:pt x="14259" y="8018"/>
                      <a:pt x="14249" y="7979"/>
                      <a:pt x="14239" y="7931"/>
                    </a:cubicBezTo>
                    <a:cubicBezTo>
                      <a:pt x="14230" y="7892"/>
                      <a:pt x="14220" y="7824"/>
                      <a:pt x="14210" y="7766"/>
                    </a:cubicBezTo>
                    <a:lnTo>
                      <a:pt x="14210" y="7746"/>
                    </a:lnTo>
                    <a:lnTo>
                      <a:pt x="14210" y="7727"/>
                    </a:lnTo>
                    <a:cubicBezTo>
                      <a:pt x="14191" y="7659"/>
                      <a:pt x="14181" y="7591"/>
                      <a:pt x="14162" y="7514"/>
                    </a:cubicBezTo>
                    <a:cubicBezTo>
                      <a:pt x="14162" y="7494"/>
                      <a:pt x="14142" y="7465"/>
                      <a:pt x="14142" y="7436"/>
                    </a:cubicBezTo>
                    <a:lnTo>
                      <a:pt x="14123" y="7368"/>
                    </a:lnTo>
                    <a:lnTo>
                      <a:pt x="14103" y="7300"/>
                    </a:lnTo>
                    <a:cubicBezTo>
                      <a:pt x="14084" y="7222"/>
                      <a:pt x="14055" y="7154"/>
                      <a:pt x="14035" y="7077"/>
                    </a:cubicBezTo>
                    <a:lnTo>
                      <a:pt x="14035" y="7057"/>
                    </a:lnTo>
                    <a:lnTo>
                      <a:pt x="14026" y="7019"/>
                    </a:lnTo>
                    <a:cubicBezTo>
                      <a:pt x="14006" y="6960"/>
                      <a:pt x="13987" y="6912"/>
                      <a:pt x="13967" y="6854"/>
                    </a:cubicBezTo>
                    <a:cubicBezTo>
                      <a:pt x="13948" y="6805"/>
                      <a:pt x="13938" y="6776"/>
                      <a:pt x="13929" y="6737"/>
                    </a:cubicBezTo>
                    <a:lnTo>
                      <a:pt x="13909" y="6679"/>
                    </a:lnTo>
                    <a:cubicBezTo>
                      <a:pt x="13900" y="6659"/>
                      <a:pt x="13900" y="6650"/>
                      <a:pt x="13890" y="6640"/>
                    </a:cubicBezTo>
                    <a:cubicBezTo>
                      <a:pt x="13870" y="6562"/>
                      <a:pt x="13841" y="6494"/>
                      <a:pt x="13812" y="6417"/>
                    </a:cubicBezTo>
                    <a:cubicBezTo>
                      <a:pt x="13812" y="6397"/>
                      <a:pt x="13802" y="6388"/>
                      <a:pt x="13793" y="6368"/>
                    </a:cubicBezTo>
                    <a:lnTo>
                      <a:pt x="13764" y="6300"/>
                    </a:lnTo>
                    <a:lnTo>
                      <a:pt x="13725" y="6203"/>
                    </a:lnTo>
                    <a:cubicBezTo>
                      <a:pt x="13696" y="6135"/>
                      <a:pt x="13667" y="6058"/>
                      <a:pt x="13637" y="5990"/>
                    </a:cubicBezTo>
                    <a:cubicBezTo>
                      <a:pt x="13599" y="5912"/>
                      <a:pt x="13569" y="5844"/>
                      <a:pt x="13540" y="5776"/>
                    </a:cubicBezTo>
                    <a:lnTo>
                      <a:pt x="13492" y="5679"/>
                    </a:lnTo>
                    <a:cubicBezTo>
                      <a:pt x="13482" y="5660"/>
                      <a:pt x="13463" y="5631"/>
                      <a:pt x="13453" y="5601"/>
                    </a:cubicBezTo>
                    <a:lnTo>
                      <a:pt x="13424" y="5533"/>
                    </a:lnTo>
                    <a:lnTo>
                      <a:pt x="13317" y="5339"/>
                    </a:lnTo>
                    <a:lnTo>
                      <a:pt x="13288" y="5281"/>
                    </a:lnTo>
                    <a:lnTo>
                      <a:pt x="13278" y="5271"/>
                    </a:lnTo>
                    <a:cubicBezTo>
                      <a:pt x="13269" y="5242"/>
                      <a:pt x="13259" y="5223"/>
                      <a:pt x="13239" y="5203"/>
                    </a:cubicBezTo>
                    <a:cubicBezTo>
                      <a:pt x="13191" y="5097"/>
                      <a:pt x="13133" y="5000"/>
                      <a:pt x="13084" y="4903"/>
                    </a:cubicBezTo>
                    <a:lnTo>
                      <a:pt x="13055" y="4864"/>
                    </a:lnTo>
                    <a:cubicBezTo>
                      <a:pt x="13055" y="4854"/>
                      <a:pt x="13045" y="4835"/>
                      <a:pt x="13036" y="4825"/>
                    </a:cubicBezTo>
                    <a:cubicBezTo>
                      <a:pt x="12919" y="4631"/>
                      <a:pt x="12803" y="4446"/>
                      <a:pt x="12677" y="4262"/>
                    </a:cubicBezTo>
                    <a:lnTo>
                      <a:pt x="12667" y="4252"/>
                    </a:lnTo>
                    <a:cubicBezTo>
                      <a:pt x="12657" y="4223"/>
                      <a:pt x="12638" y="4204"/>
                      <a:pt x="12628" y="4184"/>
                    </a:cubicBezTo>
                    <a:cubicBezTo>
                      <a:pt x="12560" y="4087"/>
                      <a:pt x="12492" y="4000"/>
                      <a:pt x="12434" y="3912"/>
                    </a:cubicBezTo>
                    <a:cubicBezTo>
                      <a:pt x="12414" y="3893"/>
                      <a:pt x="12405" y="3874"/>
                      <a:pt x="12395" y="3864"/>
                    </a:cubicBezTo>
                    <a:cubicBezTo>
                      <a:pt x="12346" y="3796"/>
                      <a:pt x="12298" y="3728"/>
                      <a:pt x="12240" y="3660"/>
                    </a:cubicBezTo>
                    <a:lnTo>
                      <a:pt x="12201" y="3612"/>
                    </a:lnTo>
                    <a:cubicBezTo>
                      <a:pt x="12143" y="3534"/>
                      <a:pt x="12075" y="3447"/>
                      <a:pt x="12007" y="3369"/>
                    </a:cubicBezTo>
                    <a:lnTo>
                      <a:pt x="11900" y="3262"/>
                    </a:lnTo>
                    <a:lnTo>
                      <a:pt x="11851" y="3204"/>
                    </a:lnTo>
                    <a:lnTo>
                      <a:pt x="11793" y="3136"/>
                    </a:lnTo>
                    <a:cubicBezTo>
                      <a:pt x="11725" y="3058"/>
                      <a:pt x="11657" y="2990"/>
                      <a:pt x="11589" y="2913"/>
                    </a:cubicBezTo>
                    <a:lnTo>
                      <a:pt x="11541" y="2855"/>
                    </a:lnTo>
                    <a:cubicBezTo>
                      <a:pt x="11521" y="2835"/>
                      <a:pt x="11502" y="2816"/>
                      <a:pt x="11483" y="2796"/>
                    </a:cubicBezTo>
                    <a:lnTo>
                      <a:pt x="11376" y="2689"/>
                    </a:lnTo>
                    <a:cubicBezTo>
                      <a:pt x="11298" y="2612"/>
                      <a:pt x="11230" y="2544"/>
                      <a:pt x="11162" y="2476"/>
                    </a:cubicBezTo>
                    <a:lnTo>
                      <a:pt x="11143" y="2457"/>
                    </a:lnTo>
                    <a:cubicBezTo>
                      <a:pt x="11065" y="2379"/>
                      <a:pt x="10978" y="2301"/>
                      <a:pt x="10900" y="2224"/>
                    </a:cubicBezTo>
                    <a:lnTo>
                      <a:pt x="10823" y="2156"/>
                    </a:lnTo>
                    <a:lnTo>
                      <a:pt x="10735" y="2078"/>
                    </a:lnTo>
                    <a:lnTo>
                      <a:pt x="10638" y="2000"/>
                    </a:lnTo>
                    <a:cubicBezTo>
                      <a:pt x="10570" y="1942"/>
                      <a:pt x="10493" y="1874"/>
                      <a:pt x="10425" y="1826"/>
                    </a:cubicBezTo>
                    <a:lnTo>
                      <a:pt x="10386" y="1787"/>
                    </a:lnTo>
                    <a:cubicBezTo>
                      <a:pt x="10386" y="1787"/>
                      <a:pt x="10376" y="1787"/>
                      <a:pt x="10376" y="1777"/>
                    </a:cubicBezTo>
                    <a:cubicBezTo>
                      <a:pt x="10279" y="1709"/>
                      <a:pt x="10192" y="1641"/>
                      <a:pt x="10104" y="1573"/>
                    </a:cubicBezTo>
                    <a:lnTo>
                      <a:pt x="10036" y="1525"/>
                    </a:lnTo>
                    <a:lnTo>
                      <a:pt x="9949" y="1466"/>
                    </a:lnTo>
                    <a:cubicBezTo>
                      <a:pt x="9910" y="1437"/>
                      <a:pt x="9871" y="1408"/>
                      <a:pt x="9823" y="1379"/>
                    </a:cubicBezTo>
                    <a:cubicBezTo>
                      <a:pt x="9784" y="1350"/>
                      <a:pt x="9716" y="1301"/>
                      <a:pt x="9658" y="1272"/>
                    </a:cubicBezTo>
                    <a:lnTo>
                      <a:pt x="9580" y="1214"/>
                    </a:lnTo>
                    <a:lnTo>
                      <a:pt x="9551" y="1195"/>
                    </a:lnTo>
                    <a:cubicBezTo>
                      <a:pt x="9454" y="1136"/>
                      <a:pt x="9367" y="1078"/>
                      <a:pt x="9270" y="1030"/>
                    </a:cubicBezTo>
                    <a:cubicBezTo>
                      <a:pt x="9250" y="1010"/>
                      <a:pt x="9231" y="1001"/>
                      <a:pt x="9211" y="991"/>
                    </a:cubicBezTo>
                    <a:lnTo>
                      <a:pt x="8998" y="865"/>
                    </a:lnTo>
                    <a:lnTo>
                      <a:pt x="8940" y="836"/>
                    </a:lnTo>
                    <a:lnTo>
                      <a:pt x="8813" y="777"/>
                    </a:lnTo>
                    <a:lnTo>
                      <a:pt x="8716" y="719"/>
                    </a:lnTo>
                    <a:lnTo>
                      <a:pt x="8639" y="690"/>
                    </a:lnTo>
                    <a:lnTo>
                      <a:pt x="8522" y="622"/>
                    </a:lnTo>
                    <a:lnTo>
                      <a:pt x="8435" y="583"/>
                    </a:lnTo>
                    <a:lnTo>
                      <a:pt x="8347" y="544"/>
                    </a:lnTo>
                    <a:lnTo>
                      <a:pt x="8212" y="496"/>
                    </a:lnTo>
                    <a:lnTo>
                      <a:pt x="8153" y="467"/>
                    </a:lnTo>
                    <a:cubicBezTo>
                      <a:pt x="8085" y="438"/>
                      <a:pt x="8027" y="418"/>
                      <a:pt x="7959" y="389"/>
                    </a:cubicBezTo>
                    <a:lnTo>
                      <a:pt x="7852" y="360"/>
                    </a:lnTo>
                    <a:cubicBezTo>
                      <a:pt x="7755" y="321"/>
                      <a:pt x="7658" y="292"/>
                      <a:pt x="7561" y="263"/>
                    </a:cubicBezTo>
                    <a:cubicBezTo>
                      <a:pt x="7513" y="243"/>
                      <a:pt x="7464" y="234"/>
                      <a:pt x="7425" y="224"/>
                    </a:cubicBezTo>
                    <a:lnTo>
                      <a:pt x="7348" y="205"/>
                    </a:lnTo>
                    <a:lnTo>
                      <a:pt x="7260" y="176"/>
                    </a:lnTo>
                    <a:cubicBezTo>
                      <a:pt x="7154" y="146"/>
                      <a:pt x="7047" y="127"/>
                      <a:pt x="6940" y="108"/>
                    </a:cubicBezTo>
                    <a:lnTo>
                      <a:pt x="6853" y="88"/>
                    </a:lnTo>
                    <a:lnTo>
                      <a:pt x="6756" y="78"/>
                    </a:lnTo>
                    <a:cubicBezTo>
                      <a:pt x="6707" y="69"/>
                      <a:pt x="6659" y="59"/>
                      <a:pt x="6610" y="49"/>
                    </a:cubicBezTo>
                    <a:cubicBezTo>
                      <a:pt x="6494" y="30"/>
                      <a:pt x="6377" y="20"/>
                      <a:pt x="6261" y="20"/>
                    </a:cubicBezTo>
                    <a:lnTo>
                      <a:pt x="6251" y="20"/>
                    </a:lnTo>
                    <a:cubicBezTo>
                      <a:pt x="6125" y="11"/>
                      <a:pt x="6008" y="1"/>
                      <a:pt x="589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11;p70">
                <a:extLst>
                  <a:ext uri="{FF2B5EF4-FFF2-40B4-BE49-F238E27FC236}">
                    <a16:creationId xmlns:a16="http://schemas.microsoft.com/office/drawing/2014/main" id="{E9D986AB-AF74-460B-871F-08574195B57C}"/>
                  </a:ext>
                </a:extLst>
              </p:cNvPr>
              <p:cNvSpPr/>
              <p:nvPr/>
            </p:nvSpPr>
            <p:spPr>
              <a:xfrm>
                <a:off x="2200450" y="4194175"/>
                <a:ext cx="780650" cy="685975"/>
              </a:xfrm>
              <a:custGeom>
                <a:avLst/>
                <a:gdLst/>
                <a:ahLst/>
                <a:cxnLst/>
                <a:rect l="l" t="t" r="r" b="b"/>
                <a:pathLst>
                  <a:path w="31226" h="27439" extrusionOk="0">
                    <a:moveTo>
                      <a:pt x="3249" y="0"/>
                    </a:moveTo>
                    <a:cubicBezTo>
                      <a:pt x="2166" y="0"/>
                      <a:pt x="1253" y="487"/>
                      <a:pt x="738" y="1456"/>
                    </a:cubicBezTo>
                    <a:cubicBezTo>
                      <a:pt x="0" y="2835"/>
                      <a:pt x="155" y="5193"/>
                      <a:pt x="1213" y="7377"/>
                    </a:cubicBezTo>
                    <a:cubicBezTo>
                      <a:pt x="2009" y="8998"/>
                      <a:pt x="3291" y="10444"/>
                      <a:pt x="4562" y="11182"/>
                    </a:cubicBezTo>
                    <a:cubicBezTo>
                      <a:pt x="4960" y="11415"/>
                      <a:pt x="5406" y="11580"/>
                      <a:pt x="5863" y="11667"/>
                    </a:cubicBezTo>
                    <a:cubicBezTo>
                      <a:pt x="5552" y="12327"/>
                      <a:pt x="5581" y="13376"/>
                      <a:pt x="6280" y="14210"/>
                    </a:cubicBezTo>
                    <a:cubicBezTo>
                      <a:pt x="6484" y="14453"/>
                      <a:pt x="6727" y="14667"/>
                      <a:pt x="6998" y="14822"/>
                    </a:cubicBezTo>
                    <a:cubicBezTo>
                      <a:pt x="7265" y="14977"/>
                      <a:pt x="7537" y="15060"/>
                      <a:pt x="7780" y="15060"/>
                    </a:cubicBezTo>
                    <a:cubicBezTo>
                      <a:pt x="8022" y="15060"/>
                      <a:pt x="8236" y="14977"/>
                      <a:pt x="8386" y="14802"/>
                    </a:cubicBezTo>
                    <a:lnTo>
                      <a:pt x="8386" y="14802"/>
                    </a:lnTo>
                    <a:cubicBezTo>
                      <a:pt x="8144" y="17200"/>
                      <a:pt x="9289" y="20452"/>
                      <a:pt x="11133" y="22927"/>
                    </a:cubicBezTo>
                    <a:cubicBezTo>
                      <a:pt x="12259" y="24431"/>
                      <a:pt x="13608" y="25635"/>
                      <a:pt x="14957" y="26411"/>
                    </a:cubicBezTo>
                    <a:cubicBezTo>
                      <a:pt x="15744" y="26887"/>
                      <a:pt x="16598" y="27207"/>
                      <a:pt x="17491" y="27372"/>
                    </a:cubicBezTo>
                    <a:cubicBezTo>
                      <a:pt x="17771" y="27417"/>
                      <a:pt x="18045" y="27438"/>
                      <a:pt x="18311" y="27438"/>
                    </a:cubicBezTo>
                    <a:cubicBezTo>
                      <a:pt x="20015" y="27438"/>
                      <a:pt x="21406" y="26546"/>
                      <a:pt x="22237" y="25043"/>
                    </a:cubicBezTo>
                    <a:cubicBezTo>
                      <a:pt x="22849" y="25654"/>
                      <a:pt x="23518" y="26178"/>
                      <a:pt x="24256" y="26625"/>
                    </a:cubicBezTo>
                    <a:cubicBezTo>
                      <a:pt x="24751" y="26916"/>
                      <a:pt x="25295" y="27130"/>
                      <a:pt x="25848" y="27265"/>
                    </a:cubicBezTo>
                    <a:cubicBezTo>
                      <a:pt x="26061" y="27312"/>
                      <a:pt x="26269" y="27335"/>
                      <a:pt x="26470" y="27335"/>
                    </a:cubicBezTo>
                    <a:cubicBezTo>
                      <a:pt x="27367" y="27335"/>
                      <a:pt x="28107" y="26873"/>
                      <a:pt x="28401" y="25945"/>
                    </a:cubicBezTo>
                    <a:cubicBezTo>
                      <a:pt x="28760" y="24800"/>
                      <a:pt x="28342" y="22946"/>
                      <a:pt x="27323" y="21597"/>
                    </a:cubicBezTo>
                    <a:cubicBezTo>
                      <a:pt x="28818" y="21374"/>
                      <a:pt x="30167" y="20636"/>
                      <a:pt x="30701" y="19005"/>
                    </a:cubicBezTo>
                    <a:cubicBezTo>
                      <a:pt x="31225" y="17375"/>
                      <a:pt x="30730" y="14696"/>
                      <a:pt x="29226" y="12764"/>
                    </a:cubicBezTo>
                    <a:cubicBezTo>
                      <a:pt x="28605" y="11988"/>
                      <a:pt x="27847" y="11318"/>
                      <a:pt x="26993" y="10794"/>
                    </a:cubicBezTo>
                    <a:cubicBezTo>
                      <a:pt x="26867" y="10716"/>
                      <a:pt x="26751" y="10638"/>
                      <a:pt x="26624" y="10571"/>
                    </a:cubicBezTo>
                    <a:cubicBezTo>
                      <a:pt x="25353" y="9835"/>
                      <a:pt x="24073" y="9447"/>
                      <a:pt x="22923" y="9447"/>
                    </a:cubicBezTo>
                    <a:cubicBezTo>
                      <a:pt x="22783" y="9447"/>
                      <a:pt x="22645" y="9452"/>
                      <a:pt x="22509" y="9464"/>
                    </a:cubicBezTo>
                    <a:cubicBezTo>
                      <a:pt x="22538" y="7785"/>
                      <a:pt x="21645" y="5649"/>
                      <a:pt x="20393" y="4038"/>
                    </a:cubicBezTo>
                    <a:cubicBezTo>
                      <a:pt x="19568" y="2961"/>
                      <a:pt x="18539" y="2058"/>
                      <a:pt x="17374" y="1369"/>
                    </a:cubicBezTo>
                    <a:cubicBezTo>
                      <a:pt x="16976" y="1136"/>
                      <a:pt x="16559" y="942"/>
                      <a:pt x="16122" y="787"/>
                    </a:cubicBezTo>
                    <a:cubicBezTo>
                      <a:pt x="15409" y="522"/>
                      <a:pt x="14718" y="393"/>
                      <a:pt x="14070" y="393"/>
                    </a:cubicBezTo>
                    <a:cubicBezTo>
                      <a:pt x="12461" y="393"/>
                      <a:pt x="11122" y="1188"/>
                      <a:pt x="10396" y="2670"/>
                    </a:cubicBezTo>
                    <a:cubicBezTo>
                      <a:pt x="10124" y="2194"/>
                      <a:pt x="9736" y="1796"/>
                      <a:pt x="9270" y="1515"/>
                    </a:cubicBezTo>
                    <a:cubicBezTo>
                      <a:pt x="9056" y="1379"/>
                      <a:pt x="8813" y="1301"/>
                      <a:pt x="8561" y="1282"/>
                    </a:cubicBezTo>
                    <a:cubicBezTo>
                      <a:pt x="8555" y="1281"/>
                      <a:pt x="8548" y="1281"/>
                      <a:pt x="8542" y="1281"/>
                    </a:cubicBezTo>
                    <a:cubicBezTo>
                      <a:pt x="8086" y="1281"/>
                      <a:pt x="7764" y="1619"/>
                      <a:pt x="7668" y="2136"/>
                    </a:cubicBezTo>
                    <a:cubicBezTo>
                      <a:pt x="7125" y="1631"/>
                      <a:pt x="6523" y="1185"/>
                      <a:pt x="5882" y="816"/>
                    </a:cubicBezTo>
                    <a:cubicBezTo>
                      <a:pt x="5513" y="592"/>
                      <a:pt x="5125" y="418"/>
                      <a:pt x="4727" y="272"/>
                    </a:cubicBezTo>
                    <a:cubicBezTo>
                      <a:pt x="4215" y="91"/>
                      <a:pt x="3716" y="0"/>
                      <a:pt x="324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 name="Picture 30">
            <a:extLst>
              <a:ext uri="{FF2B5EF4-FFF2-40B4-BE49-F238E27FC236}">
                <a16:creationId xmlns:a16="http://schemas.microsoft.com/office/drawing/2014/main" id="{DB3A059C-0678-4D77-8F72-D0F76292B544}"/>
              </a:ext>
            </a:extLst>
          </p:cNvPr>
          <p:cNvPicPr>
            <a:picLocks noChangeAspect="1"/>
          </p:cNvPicPr>
          <p:nvPr/>
        </p:nvPicPr>
        <p:blipFill>
          <a:blip r:embed="rId2"/>
          <a:stretch>
            <a:fillRect/>
          </a:stretch>
        </p:blipFill>
        <p:spPr>
          <a:xfrm>
            <a:off x="5667616" y="1652254"/>
            <a:ext cx="2839979" cy="2770617"/>
          </a:xfrm>
          <a:prstGeom prst="roundRect">
            <a:avLst/>
          </a:prstGeom>
          <a:ln w="28575">
            <a:solidFill>
              <a:srgbClr val="4AC4D5"/>
            </a:solidFill>
            <a:extLst>
              <a:ext uri="{C807C97D-BFC1-408E-A445-0C87EB9F89A2}">
                <ask:lineSketchStyleProps xmlns:ask="http://schemas.microsoft.com/office/drawing/2018/sketchyshapes">
                  <ask:type>
                    <ask:lineSketchScribble/>
                  </ask:type>
                </ask:lineSketchStyleProps>
              </a:ext>
            </a:extLst>
          </a:ln>
        </p:spPr>
      </p:pic>
      <p:sp>
        <p:nvSpPr>
          <p:cNvPr id="32" name="TextBox 31">
            <a:extLst>
              <a:ext uri="{FF2B5EF4-FFF2-40B4-BE49-F238E27FC236}">
                <a16:creationId xmlns:a16="http://schemas.microsoft.com/office/drawing/2014/main" id="{7A7C77CE-0A07-4065-921E-DA0A6BA3FE1E}"/>
              </a:ext>
            </a:extLst>
          </p:cNvPr>
          <p:cNvSpPr txBox="1"/>
          <p:nvPr/>
        </p:nvSpPr>
        <p:spPr>
          <a:xfrm>
            <a:off x="2552416" y="426643"/>
            <a:ext cx="4601736" cy="707886"/>
          </a:xfrm>
          <a:prstGeom prst="rect">
            <a:avLst/>
          </a:prstGeom>
          <a:noFill/>
        </p:spPr>
        <p:txBody>
          <a:bodyPr wrap="square" rtlCol="0">
            <a:spAutoFit/>
          </a:bodyPr>
          <a:lstStyle/>
          <a:p>
            <a:r>
              <a:rPr lang="vi-VN" sz="4000" b="1" dirty="0">
                <a:solidFill>
                  <a:schemeClr val="accent6"/>
                </a:solidFill>
                <a:latin typeface="+mj-lt"/>
              </a:rPr>
              <a:t>THỰC HÀNH </a:t>
            </a:r>
            <a:endParaRPr lang="en-US" sz="4000" b="1" dirty="0">
              <a:solidFill>
                <a:schemeClr val="accent6"/>
              </a:solidFill>
              <a:latin typeface="+mj-lt"/>
            </a:endParaRPr>
          </a:p>
        </p:txBody>
      </p:sp>
      <p:sp>
        <p:nvSpPr>
          <p:cNvPr id="33" name="TextBox 32">
            <a:extLst>
              <a:ext uri="{FF2B5EF4-FFF2-40B4-BE49-F238E27FC236}">
                <a16:creationId xmlns:a16="http://schemas.microsoft.com/office/drawing/2014/main" id="{52C1B1DB-AFF7-4E85-86E6-C00FC4770F76}"/>
              </a:ext>
            </a:extLst>
          </p:cNvPr>
          <p:cNvSpPr txBox="1"/>
          <p:nvPr/>
        </p:nvSpPr>
        <p:spPr>
          <a:xfrm>
            <a:off x="876015" y="1418932"/>
            <a:ext cx="3977269" cy="1815882"/>
          </a:xfrm>
          <a:prstGeom prst="rect">
            <a:avLst/>
          </a:prstGeom>
          <a:noFill/>
        </p:spPr>
        <p:txBody>
          <a:bodyPr wrap="square" rtlCol="0">
            <a:spAutoFit/>
          </a:bodyPr>
          <a:lstStyle/>
          <a:p>
            <a:pPr algn="just"/>
            <a:r>
              <a:rPr lang="vi-VN" sz="2800" dirty="0">
                <a:solidFill>
                  <a:schemeClr val="accent6"/>
                </a:solidFill>
                <a:latin typeface="+mj-lt"/>
              </a:rPr>
              <a:t>Em hãy thực hành sử dụng la bàn để xác định</a:t>
            </a:r>
            <a:r>
              <a:rPr lang="vi-VN" sz="2800" dirty="0">
                <a:solidFill>
                  <a:schemeClr val="accent6"/>
                </a:solidFill>
                <a:latin typeface="+mj-lt"/>
                <a:cs typeface="Times New Roman" panose="02020603050405020304" pitchFamily="18" charset="0"/>
              </a:rPr>
              <a:t> </a:t>
            </a:r>
            <a:r>
              <a:rPr lang="vi-VN" sz="2800" dirty="0">
                <a:solidFill>
                  <a:schemeClr val="accent6"/>
                </a:solidFill>
                <a:effectLst/>
                <a:latin typeface="+mj-lt"/>
                <a:ea typeface="Arial" panose="020B0604020202020204" pitchFamily="34" charset="0"/>
                <a:cs typeface="Times New Roman" panose="02020603050405020304" pitchFamily="18" charset="0"/>
              </a:rPr>
              <a:t>phương hướng cửa ra vào lớp học. </a:t>
            </a:r>
            <a:r>
              <a:rPr lang="vi-VN" sz="2800" dirty="0">
                <a:solidFill>
                  <a:schemeClr val="accent6"/>
                </a:solidFill>
                <a:latin typeface="+mj-lt"/>
              </a:rPr>
              <a:t> </a:t>
            </a:r>
            <a:endParaRPr lang="en-US" sz="2800" dirty="0">
              <a:solidFill>
                <a:schemeClr val="accent6"/>
              </a:solidFill>
              <a:latin typeface="+mj-lt"/>
            </a:endParaRPr>
          </a:p>
        </p:txBody>
      </p:sp>
      <p:pic>
        <p:nvPicPr>
          <p:cNvPr id="1026" name="Picture 2" descr="Khoa Học - Khám Phá và Sáng Tạo: Nam châm">
            <a:extLst>
              <a:ext uri="{FF2B5EF4-FFF2-40B4-BE49-F238E27FC236}">
                <a16:creationId xmlns:a16="http://schemas.microsoft.com/office/drawing/2014/main" id="{CC88D6E1-4264-4E53-BE9E-F8F67305DC48}"/>
              </a:ext>
            </a:extLst>
          </p:cNvPr>
          <p:cNvPicPr>
            <a:picLocks noChangeAspect="1" noChangeArrowheads="1" noCrop="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305873" y="2900533"/>
            <a:ext cx="2180528" cy="16353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66020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63"/>
        <p:cNvGrpSpPr/>
        <p:nvPr/>
      </p:nvGrpSpPr>
      <p:grpSpPr>
        <a:xfrm>
          <a:off x="0" y="0"/>
          <a:ext cx="0" cy="0"/>
          <a:chOff x="0" y="0"/>
          <a:chExt cx="0" cy="0"/>
        </a:xfrm>
      </p:grpSpPr>
      <p:sp>
        <p:nvSpPr>
          <p:cNvPr id="265" name="Google Shape;265;p34"/>
          <p:cNvSpPr/>
          <p:nvPr/>
        </p:nvSpPr>
        <p:spPr>
          <a:xfrm>
            <a:off x="5771558" y="129808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266" name="Google Shape;266;p34"/>
          <p:cNvSpPr/>
          <p:nvPr/>
        </p:nvSpPr>
        <p:spPr>
          <a:xfrm>
            <a:off x="5793957" y="3713201"/>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sp>
        <p:nvSpPr>
          <p:cNvPr id="267" name="Google Shape;267;p34"/>
          <p:cNvSpPr txBox="1">
            <a:spLocks noGrp="1"/>
          </p:cNvSpPr>
          <p:nvPr>
            <p:ph type="ctrTitle"/>
          </p:nvPr>
        </p:nvSpPr>
        <p:spPr>
          <a:xfrm>
            <a:off x="125030" y="1874632"/>
            <a:ext cx="6140750" cy="1941000"/>
          </a:xfrm>
          <a:prstGeom prst="rect">
            <a:avLst/>
          </a:prstGeom>
        </p:spPr>
        <p:txBody>
          <a:bodyPr spcFirstLastPara="1" wrap="square" lIns="91425" tIns="91425" rIns="91425" bIns="91425" anchor="ctr" anchorCtr="0">
            <a:noAutofit/>
          </a:bodyPr>
          <a:lstStyle/>
          <a:p>
            <a:pPr marL="0" lvl="0" indent="0" algn="ctr" rtl="0">
              <a:lnSpc>
                <a:spcPct val="125000"/>
              </a:lnSpc>
              <a:spcBef>
                <a:spcPts val="0"/>
              </a:spcBef>
              <a:spcAft>
                <a:spcPts val="0"/>
              </a:spcAft>
              <a:buNone/>
            </a:pPr>
            <a:r>
              <a:rPr lang="en" sz="4000" dirty="0">
                <a:solidFill>
                  <a:schemeClr val="accent3"/>
                </a:solidFill>
                <a:latin typeface="Times New Roman" panose="02020603050405020304" pitchFamily="18" charset="0"/>
                <a:cs typeface="Times New Roman" panose="02020603050405020304" pitchFamily="18" charset="0"/>
              </a:rPr>
              <a:t>BÀI </a:t>
            </a:r>
            <a:r>
              <a:rPr lang="vi-VN" sz="4000" dirty="0">
                <a:solidFill>
                  <a:schemeClr val="accent3"/>
                </a:solidFill>
                <a:latin typeface="Times New Roman" panose="02020603050405020304" pitchFamily="18" charset="0"/>
                <a:cs typeface="Times New Roman" panose="02020603050405020304" pitchFamily="18" charset="0"/>
              </a:rPr>
              <a:t>19</a:t>
            </a:r>
            <a:r>
              <a:rPr lang="en" sz="4000" dirty="0">
                <a:solidFill>
                  <a:schemeClr val="accent3"/>
                </a:solidFill>
                <a:latin typeface="Times New Roman" panose="02020603050405020304" pitchFamily="18" charset="0"/>
                <a:cs typeface="Times New Roman" panose="02020603050405020304" pitchFamily="18" charset="0"/>
              </a:rPr>
              <a:t>: TỪ TRƯỜNG</a:t>
            </a:r>
            <a:br>
              <a:rPr lang="vi-VN" sz="4000" dirty="0">
                <a:solidFill>
                  <a:schemeClr val="accent3"/>
                </a:solidFill>
                <a:latin typeface="Times New Roman" panose="02020603050405020304" pitchFamily="18" charset="0"/>
                <a:cs typeface="Times New Roman" panose="02020603050405020304" pitchFamily="18" charset="0"/>
              </a:rPr>
            </a:br>
            <a:r>
              <a:rPr lang="vi-VN" sz="4000" dirty="0">
                <a:solidFill>
                  <a:schemeClr val="accent3"/>
                </a:solidFill>
                <a:latin typeface="Times New Roman" panose="02020603050405020304" pitchFamily="18" charset="0"/>
                <a:cs typeface="Times New Roman" panose="02020603050405020304" pitchFamily="18" charset="0"/>
              </a:rPr>
              <a:t>(TIẾT 4 )</a:t>
            </a:r>
            <a:endParaRPr sz="4000" dirty="0">
              <a:solidFill>
                <a:schemeClr val="accent3"/>
              </a:solidFill>
              <a:latin typeface="Times New Roman" panose="02020603050405020304" pitchFamily="18" charset="0"/>
              <a:cs typeface="Times New Roman" panose="02020603050405020304" pitchFamily="18" charset="0"/>
            </a:endParaRPr>
          </a:p>
        </p:txBody>
      </p:sp>
      <p:sp>
        <p:nvSpPr>
          <p:cNvPr id="269" name="Google Shape;269;p34"/>
          <p:cNvSpPr txBox="1"/>
          <p:nvPr/>
        </p:nvSpPr>
        <p:spPr>
          <a:xfrm>
            <a:off x="383738" y="461293"/>
            <a:ext cx="1515900" cy="4095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400" b="1" dirty="0">
                <a:solidFill>
                  <a:schemeClr val="accent6"/>
                </a:solidFill>
                <a:latin typeface="Times New Roman" panose="02020603050405020304" pitchFamily="18" charset="0"/>
                <a:ea typeface="Cabin"/>
                <a:cs typeface="Times New Roman" panose="02020603050405020304" pitchFamily="18" charset="0"/>
                <a:sym typeface="Cabin"/>
              </a:rPr>
              <a:t>KNTT 7</a:t>
            </a:r>
            <a:endParaRPr sz="2400" b="1" dirty="0">
              <a:solidFill>
                <a:schemeClr val="accent6"/>
              </a:solidFill>
              <a:latin typeface="Times New Roman" panose="02020603050405020304" pitchFamily="18" charset="0"/>
              <a:ea typeface="Cabin"/>
              <a:cs typeface="Times New Roman" panose="02020603050405020304" pitchFamily="18" charset="0"/>
              <a:sym typeface="Cabin"/>
            </a:endParaRPr>
          </a:p>
        </p:txBody>
      </p:sp>
      <p:grpSp>
        <p:nvGrpSpPr>
          <p:cNvPr id="270" name="Google Shape;270;p34"/>
          <p:cNvGrpSpPr/>
          <p:nvPr/>
        </p:nvGrpSpPr>
        <p:grpSpPr>
          <a:xfrm>
            <a:off x="5746005" y="1714032"/>
            <a:ext cx="3347000" cy="3307525"/>
            <a:chOff x="5588293" y="1683325"/>
            <a:chExt cx="3347000" cy="3307525"/>
          </a:xfrm>
        </p:grpSpPr>
        <p:sp>
          <p:nvSpPr>
            <p:cNvPr id="271" name="Google Shape;271;p34"/>
            <p:cNvSpPr/>
            <p:nvPr/>
          </p:nvSpPr>
          <p:spPr>
            <a:xfrm>
              <a:off x="5634725" y="3645225"/>
              <a:ext cx="1612625" cy="1345625"/>
            </a:xfrm>
            <a:custGeom>
              <a:avLst/>
              <a:gdLst/>
              <a:ahLst/>
              <a:cxnLst/>
              <a:rect l="l" t="t" r="r" b="b"/>
              <a:pathLst>
                <a:path w="64505" h="53825" extrusionOk="0">
                  <a:moveTo>
                    <a:pt x="363" y="0"/>
                  </a:moveTo>
                  <a:lnTo>
                    <a:pt x="0" y="18761"/>
                  </a:lnTo>
                  <a:lnTo>
                    <a:pt x="64505" y="53825"/>
                  </a:lnTo>
                  <a:lnTo>
                    <a:pt x="64505" y="31260"/>
                  </a:lnTo>
                  <a:close/>
                </a:path>
              </a:pathLst>
            </a:custGeom>
            <a:solidFill>
              <a:schemeClr val="accent1"/>
            </a:solidFill>
            <a:ln>
              <a:noFill/>
            </a:ln>
          </p:spPr>
        </p:sp>
        <p:sp>
          <p:nvSpPr>
            <p:cNvPr id="272" name="Google Shape;272;p34"/>
            <p:cNvSpPr/>
            <p:nvPr/>
          </p:nvSpPr>
          <p:spPr>
            <a:xfrm>
              <a:off x="7086500" y="4212636"/>
              <a:ext cx="359338" cy="397350"/>
            </a:xfrm>
            <a:custGeom>
              <a:avLst/>
              <a:gdLst/>
              <a:ahLst/>
              <a:cxnLst/>
              <a:rect l="l" t="t" r="r" b="b"/>
              <a:pathLst>
                <a:path w="13748" h="15894" extrusionOk="0">
                  <a:moveTo>
                    <a:pt x="13748" y="7957"/>
                  </a:moveTo>
                  <a:lnTo>
                    <a:pt x="0" y="15894"/>
                  </a:lnTo>
                  <a:lnTo>
                    <a:pt x="0" y="7762"/>
                  </a:lnTo>
                  <a:lnTo>
                    <a:pt x="13444" y="0"/>
                  </a:lnTo>
                  <a:close/>
                </a:path>
              </a:pathLst>
            </a:custGeom>
            <a:solidFill>
              <a:schemeClr val="accent1"/>
            </a:solidFill>
            <a:ln w="9525" cap="flat" cmpd="sng">
              <a:solidFill>
                <a:schemeClr val="accent1"/>
              </a:solidFill>
              <a:prstDash val="solid"/>
              <a:round/>
              <a:headEnd type="none" w="med" len="med"/>
              <a:tailEnd type="none" w="med" len="med"/>
            </a:ln>
          </p:spPr>
        </p:sp>
        <p:grpSp>
          <p:nvGrpSpPr>
            <p:cNvPr id="273" name="Google Shape;273;p34"/>
            <p:cNvGrpSpPr/>
            <p:nvPr/>
          </p:nvGrpSpPr>
          <p:grpSpPr>
            <a:xfrm flipH="1">
              <a:off x="5588293" y="1683325"/>
              <a:ext cx="3347000" cy="2925175"/>
              <a:chOff x="3338025" y="360025"/>
              <a:chExt cx="3347000" cy="2925175"/>
            </a:xfrm>
          </p:grpSpPr>
          <p:sp>
            <p:nvSpPr>
              <p:cNvPr id="274" name="Google Shape;274;p34"/>
              <p:cNvSpPr/>
              <p:nvPr/>
            </p:nvSpPr>
            <p:spPr>
              <a:xfrm>
                <a:off x="3378300" y="958575"/>
                <a:ext cx="2906575" cy="1678250"/>
              </a:xfrm>
              <a:custGeom>
                <a:avLst/>
                <a:gdLst/>
                <a:ahLst/>
                <a:cxnLst/>
                <a:rect l="l" t="t" r="r" b="b"/>
                <a:pathLst>
                  <a:path w="116263" h="67130" extrusionOk="0">
                    <a:moveTo>
                      <a:pt x="58132" y="0"/>
                    </a:moveTo>
                    <a:lnTo>
                      <a:pt x="0" y="33565"/>
                    </a:lnTo>
                    <a:lnTo>
                      <a:pt x="58132" y="67129"/>
                    </a:lnTo>
                    <a:lnTo>
                      <a:pt x="116263" y="33565"/>
                    </a:lnTo>
                    <a:lnTo>
                      <a:pt x="58132"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5" name="Google Shape;275;p34"/>
              <p:cNvSpPr/>
              <p:nvPr/>
            </p:nvSpPr>
            <p:spPr>
              <a:xfrm>
                <a:off x="3378300" y="1797675"/>
                <a:ext cx="1453300" cy="1296800"/>
              </a:xfrm>
              <a:custGeom>
                <a:avLst/>
                <a:gdLst/>
                <a:ahLst/>
                <a:cxnLst/>
                <a:rect l="l" t="t" r="r" b="b"/>
                <a:pathLst>
                  <a:path w="58132" h="51872" extrusionOk="0">
                    <a:moveTo>
                      <a:pt x="0" y="1"/>
                    </a:moveTo>
                    <a:lnTo>
                      <a:pt x="0" y="18307"/>
                    </a:lnTo>
                    <a:lnTo>
                      <a:pt x="58132" y="51871"/>
                    </a:lnTo>
                    <a:lnTo>
                      <a:pt x="58132" y="33565"/>
                    </a:lnTo>
                    <a:lnTo>
                      <a:pt x="0"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6" name="Google Shape;276;p34"/>
              <p:cNvSpPr/>
              <p:nvPr/>
            </p:nvSpPr>
            <p:spPr>
              <a:xfrm>
                <a:off x="4221525" y="2387825"/>
                <a:ext cx="129850" cy="191850"/>
              </a:xfrm>
              <a:custGeom>
                <a:avLst/>
                <a:gdLst/>
                <a:ahLst/>
                <a:cxnLst/>
                <a:rect l="l" t="t" r="r" b="b"/>
                <a:pathLst>
                  <a:path w="5194" h="7674" extrusionOk="0">
                    <a:moveTo>
                      <a:pt x="4126" y="1"/>
                    </a:moveTo>
                    <a:cubicBezTo>
                      <a:pt x="3947" y="1"/>
                      <a:pt x="3739" y="37"/>
                      <a:pt x="3495" y="117"/>
                    </a:cubicBezTo>
                    <a:cubicBezTo>
                      <a:pt x="1185" y="922"/>
                      <a:pt x="1" y="3495"/>
                      <a:pt x="904" y="5776"/>
                    </a:cubicBezTo>
                    <a:cubicBezTo>
                      <a:pt x="1195" y="6513"/>
                      <a:pt x="1719" y="7183"/>
                      <a:pt x="2447" y="7503"/>
                    </a:cubicBezTo>
                    <a:cubicBezTo>
                      <a:pt x="2708" y="7616"/>
                      <a:pt x="2996" y="7674"/>
                      <a:pt x="3284" y="7674"/>
                    </a:cubicBezTo>
                    <a:cubicBezTo>
                      <a:pt x="3789" y="7674"/>
                      <a:pt x="4291" y="7496"/>
                      <a:pt x="4631" y="7125"/>
                    </a:cubicBezTo>
                    <a:cubicBezTo>
                      <a:pt x="5155" y="6542"/>
                      <a:pt x="5194" y="5649"/>
                      <a:pt x="5184" y="4844"/>
                    </a:cubicBezTo>
                    <a:cubicBezTo>
                      <a:pt x="5174" y="3873"/>
                      <a:pt x="5174" y="2912"/>
                      <a:pt x="5165" y="1951"/>
                    </a:cubicBezTo>
                    <a:cubicBezTo>
                      <a:pt x="5157" y="909"/>
                      <a:pt x="5014" y="1"/>
                      <a:pt x="4126"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7" name="Google Shape;277;p34"/>
              <p:cNvSpPr/>
              <p:nvPr/>
            </p:nvSpPr>
            <p:spPr>
              <a:xfrm>
                <a:off x="4409350" y="2514400"/>
                <a:ext cx="101700" cy="86000"/>
              </a:xfrm>
              <a:custGeom>
                <a:avLst/>
                <a:gdLst/>
                <a:ahLst/>
                <a:cxnLst/>
                <a:rect l="l" t="t" r="r" b="b"/>
                <a:pathLst>
                  <a:path w="4068" h="3440" extrusionOk="0">
                    <a:moveTo>
                      <a:pt x="2597" y="1"/>
                    </a:moveTo>
                    <a:cubicBezTo>
                      <a:pt x="1745" y="1"/>
                      <a:pt x="1071" y="571"/>
                      <a:pt x="573" y="1276"/>
                    </a:cubicBezTo>
                    <a:cubicBezTo>
                      <a:pt x="292" y="1674"/>
                      <a:pt x="1" y="2130"/>
                      <a:pt x="98" y="2605"/>
                    </a:cubicBezTo>
                    <a:cubicBezTo>
                      <a:pt x="195" y="3062"/>
                      <a:pt x="651" y="3372"/>
                      <a:pt x="1117" y="3430"/>
                    </a:cubicBezTo>
                    <a:cubicBezTo>
                      <a:pt x="1174" y="3437"/>
                      <a:pt x="1231" y="3439"/>
                      <a:pt x="1288" y="3439"/>
                    </a:cubicBezTo>
                    <a:cubicBezTo>
                      <a:pt x="1686" y="3439"/>
                      <a:pt x="2081" y="3298"/>
                      <a:pt x="2447" y="3120"/>
                    </a:cubicBezTo>
                    <a:cubicBezTo>
                      <a:pt x="2854" y="2935"/>
                      <a:pt x="3213" y="2664"/>
                      <a:pt x="3505" y="2334"/>
                    </a:cubicBezTo>
                    <a:cubicBezTo>
                      <a:pt x="4048" y="1674"/>
                      <a:pt x="4068" y="286"/>
                      <a:pt x="3048" y="53"/>
                    </a:cubicBezTo>
                    <a:cubicBezTo>
                      <a:pt x="2893" y="17"/>
                      <a:pt x="2742" y="1"/>
                      <a:pt x="2597"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8" name="Google Shape;278;p34"/>
              <p:cNvSpPr/>
              <p:nvPr/>
            </p:nvSpPr>
            <p:spPr>
              <a:xfrm>
                <a:off x="4117675" y="2370550"/>
                <a:ext cx="82300" cy="65600"/>
              </a:xfrm>
              <a:custGeom>
                <a:avLst/>
                <a:gdLst/>
                <a:ahLst/>
                <a:cxnLst/>
                <a:rect l="l" t="t" r="r" b="b"/>
                <a:pathLst>
                  <a:path w="3292" h="2624" extrusionOk="0">
                    <a:moveTo>
                      <a:pt x="1722" y="1"/>
                    </a:moveTo>
                    <a:cubicBezTo>
                      <a:pt x="1632" y="1"/>
                      <a:pt x="1546" y="5"/>
                      <a:pt x="1466" y="12"/>
                    </a:cubicBezTo>
                    <a:cubicBezTo>
                      <a:pt x="1224" y="31"/>
                      <a:pt x="991" y="99"/>
                      <a:pt x="777" y="206"/>
                    </a:cubicBezTo>
                    <a:cubicBezTo>
                      <a:pt x="350" y="429"/>
                      <a:pt x="69" y="856"/>
                      <a:pt x="30" y="1332"/>
                    </a:cubicBezTo>
                    <a:cubicBezTo>
                      <a:pt x="1" y="1808"/>
                      <a:pt x="243" y="2264"/>
                      <a:pt x="670" y="2497"/>
                    </a:cubicBezTo>
                    <a:cubicBezTo>
                      <a:pt x="842" y="2584"/>
                      <a:pt x="1029" y="2623"/>
                      <a:pt x="1219" y="2623"/>
                    </a:cubicBezTo>
                    <a:cubicBezTo>
                      <a:pt x="1618" y="2623"/>
                      <a:pt x="2030" y="2449"/>
                      <a:pt x="2340" y="2186"/>
                    </a:cubicBezTo>
                    <a:cubicBezTo>
                      <a:pt x="2738" y="1846"/>
                      <a:pt x="3291" y="1206"/>
                      <a:pt x="3068" y="643"/>
                    </a:cubicBezTo>
                    <a:cubicBezTo>
                      <a:pt x="2886" y="139"/>
                      <a:pt x="2240" y="1"/>
                      <a:pt x="172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9" name="Google Shape;279;p34"/>
              <p:cNvSpPr/>
              <p:nvPr/>
            </p:nvSpPr>
            <p:spPr>
              <a:xfrm>
                <a:off x="3378300" y="2195850"/>
                <a:ext cx="256525" cy="129675"/>
              </a:xfrm>
              <a:custGeom>
                <a:avLst/>
                <a:gdLst/>
                <a:ahLst/>
                <a:cxnLst/>
                <a:rect l="l" t="t" r="r" b="b"/>
                <a:pathLst>
                  <a:path w="10261" h="5187" extrusionOk="0">
                    <a:moveTo>
                      <a:pt x="2917" y="1"/>
                    </a:moveTo>
                    <a:cubicBezTo>
                      <a:pt x="2703" y="1"/>
                      <a:pt x="2488" y="12"/>
                      <a:pt x="2272" y="41"/>
                    </a:cubicBezTo>
                    <a:cubicBezTo>
                      <a:pt x="1350" y="147"/>
                      <a:pt x="398" y="681"/>
                      <a:pt x="0" y="1487"/>
                    </a:cubicBezTo>
                    <a:lnTo>
                      <a:pt x="0" y="2380"/>
                    </a:lnTo>
                    <a:lnTo>
                      <a:pt x="4863" y="5185"/>
                    </a:lnTo>
                    <a:cubicBezTo>
                      <a:pt x="4918" y="5186"/>
                      <a:pt x="4972" y="5187"/>
                      <a:pt x="5026" y="5187"/>
                    </a:cubicBezTo>
                    <a:cubicBezTo>
                      <a:pt x="5729" y="5187"/>
                      <a:pt x="6429" y="5070"/>
                      <a:pt x="7096" y="4845"/>
                    </a:cubicBezTo>
                    <a:cubicBezTo>
                      <a:pt x="8503" y="4340"/>
                      <a:pt x="10260" y="2826"/>
                      <a:pt x="10047" y="1137"/>
                    </a:cubicBezTo>
                    <a:cubicBezTo>
                      <a:pt x="9946" y="289"/>
                      <a:pt x="9287" y="69"/>
                      <a:pt x="8506" y="69"/>
                    </a:cubicBezTo>
                    <a:cubicBezTo>
                      <a:pt x="7667" y="69"/>
                      <a:pt x="6685" y="323"/>
                      <a:pt x="6102" y="323"/>
                    </a:cubicBezTo>
                    <a:cubicBezTo>
                      <a:pt x="6080" y="323"/>
                      <a:pt x="6058" y="323"/>
                      <a:pt x="6038" y="322"/>
                    </a:cubicBezTo>
                    <a:cubicBezTo>
                      <a:pt x="4990" y="282"/>
                      <a:pt x="3963" y="1"/>
                      <a:pt x="2917"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0" name="Google Shape;280;p34"/>
              <p:cNvSpPr/>
              <p:nvPr/>
            </p:nvSpPr>
            <p:spPr>
              <a:xfrm>
                <a:off x="4600800" y="2714575"/>
                <a:ext cx="129625" cy="146900"/>
              </a:xfrm>
              <a:custGeom>
                <a:avLst/>
                <a:gdLst/>
                <a:ahLst/>
                <a:cxnLst/>
                <a:rect l="l" t="t" r="r" b="b"/>
                <a:pathLst>
                  <a:path w="5185" h="5876" extrusionOk="0">
                    <a:moveTo>
                      <a:pt x="3301" y="1"/>
                    </a:moveTo>
                    <a:cubicBezTo>
                      <a:pt x="2702" y="1"/>
                      <a:pt x="2057" y="256"/>
                      <a:pt x="1661" y="607"/>
                    </a:cubicBezTo>
                    <a:cubicBezTo>
                      <a:pt x="933" y="1238"/>
                      <a:pt x="428" y="2228"/>
                      <a:pt x="195" y="3150"/>
                    </a:cubicBezTo>
                    <a:cubicBezTo>
                      <a:pt x="1" y="3907"/>
                      <a:pt x="1" y="4790"/>
                      <a:pt x="525" y="5372"/>
                    </a:cubicBezTo>
                    <a:cubicBezTo>
                      <a:pt x="843" y="5719"/>
                      <a:pt x="1294" y="5875"/>
                      <a:pt x="1761" y="5875"/>
                    </a:cubicBezTo>
                    <a:cubicBezTo>
                      <a:pt x="2263" y="5875"/>
                      <a:pt x="2783" y="5694"/>
                      <a:pt x="3175" y="5372"/>
                    </a:cubicBezTo>
                    <a:cubicBezTo>
                      <a:pt x="4175" y="4557"/>
                      <a:pt x="5184" y="2004"/>
                      <a:pt x="4602" y="752"/>
                    </a:cubicBezTo>
                    <a:cubicBezTo>
                      <a:pt x="4352" y="211"/>
                      <a:pt x="3845" y="1"/>
                      <a:pt x="3301"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1" name="Google Shape;281;p34"/>
              <p:cNvSpPr/>
              <p:nvPr/>
            </p:nvSpPr>
            <p:spPr>
              <a:xfrm>
                <a:off x="3953400" y="2210400"/>
                <a:ext cx="243650" cy="166625"/>
              </a:xfrm>
              <a:custGeom>
                <a:avLst/>
                <a:gdLst/>
                <a:ahLst/>
                <a:cxnLst/>
                <a:rect l="l" t="t" r="r" b="b"/>
                <a:pathLst>
                  <a:path w="9746" h="6665" extrusionOk="0">
                    <a:moveTo>
                      <a:pt x="4889" y="1"/>
                    </a:moveTo>
                    <a:cubicBezTo>
                      <a:pt x="3762" y="1"/>
                      <a:pt x="2628" y="344"/>
                      <a:pt x="1728" y="1041"/>
                    </a:cubicBezTo>
                    <a:cubicBezTo>
                      <a:pt x="1029" y="1584"/>
                      <a:pt x="466" y="2332"/>
                      <a:pt x="233" y="3186"/>
                    </a:cubicBezTo>
                    <a:cubicBezTo>
                      <a:pt x="0" y="4040"/>
                      <a:pt x="136" y="5011"/>
                      <a:pt x="670" y="5719"/>
                    </a:cubicBezTo>
                    <a:cubicBezTo>
                      <a:pt x="1103" y="6294"/>
                      <a:pt x="1811" y="6664"/>
                      <a:pt x="2524" y="6664"/>
                    </a:cubicBezTo>
                    <a:cubicBezTo>
                      <a:pt x="2690" y="6664"/>
                      <a:pt x="2856" y="6644"/>
                      <a:pt x="3019" y="6602"/>
                    </a:cubicBezTo>
                    <a:cubicBezTo>
                      <a:pt x="4300" y="6282"/>
                      <a:pt x="5067" y="4787"/>
                      <a:pt x="6368" y="4545"/>
                    </a:cubicBezTo>
                    <a:cubicBezTo>
                      <a:pt x="6523" y="4515"/>
                      <a:pt x="6682" y="4504"/>
                      <a:pt x="6842" y="4504"/>
                    </a:cubicBezTo>
                    <a:cubicBezTo>
                      <a:pt x="7188" y="4504"/>
                      <a:pt x="7540" y="4553"/>
                      <a:pt x="7881" y="4553"/>
                    </a:cubicBezTo>
                    <a:cubicBezTo>
                      <a:pt x="8146" y="4553"/>
                      <a:pt x="8405" y="4523"/>
                      <a:pt x="8649" y="4418"/>
                    </a:cubicBezTo>
                    <a:cubicBezTo>
                      <a:pt x="9357" y="4127"/>
                      <a:pt x="9746" y="3254"/>
                      <a:pt x="9581" y="2487"/>
                    </a:cubicBezTo>
                    <a:cubicBezTo>
                      <a:pt x="9571" y="2419"/>
                      <a:pt x="9551" y="2341"/>
                      <a:pt x="9522" y="2273"/>
                    </a:cubicBezTo>
                    <a:lnTo>
                      <a:pt x="5698" y="60"/>
                    </a:lnTo>
                    <a:cubicBezTo>
                      <a:pt x="5431" y="21"/>
                      <a:pt x="5160" y="1"/>
                      <a:pt x="4889"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 name="Google Shape;282;p34"/>
              <p:cNvSpPr/>
              <p:nvPr/>
            </p:nvSpPr>
            <p:spPr>
              <a:xfrm>
                <a:off x="3425850" y="2081125"/>
                <a:ext cx="82300" cy="73425"/>
              </a:xfrm>
              <a:custGeom>
                <a:avLst/>
                <a:gdLst/>
                <a:ahLst/>
                <a:cxnLst/>
                <a:rect l="l" t="t" r="r" b="b"/>
                <a:pathLst>
                  <a:path w="3292" h="2937" extrusionOk="0">
                    <a:moveTo>
                      <a:pt x="1992" y="1"/>
                    </a:moveTo>
                    <a:cubicBezTo>
                      <a:pt x="1729" y="1"/>
                      <a:pt x="1463" y="34"/>
                      <a:pt x="1253" y="68"/>
                    </a:cubicBezTo>
                    <a:cubicBezTo>
                      <a:pt x="874" y="135"/>
                      <a:pt x="486" y="271"/>
                      <a:pt x="273" y="582"/>
                    </a:cubicBezTo>
                    <a:cubicBezTo>
                      <a:pt x="1" y="961"/>
                      <a:pt x="69" y="1494"/>
                      <a:pt x="282" y="1902"/>
                    </a:cubicBezTo>
                    <a:cubicBezTo>
                      <a:pt x="544" y="2436"/>
                      <a:pt x="1049" y="2814"/>
                      <a:pt x="1641" y="2921"/>
                    </a:cubicBezTo>
                    <a:cubicBezTo>
                      <a:pt x="1709" y="2931"/>
                      <a:pt x="1777" y="2937"/>
                      <a:pt x="1846" y="2937"/>
                    </a:cubicBezTo>
                    <a:cubicBezTo>
                      <a:pt x="2360" y="2937"/>
                      <a:pt x="2884" y="2654"/>
                      <a:pt x="3107" y="2184"/>
                    </a:cubicBezTo>
                    <a:cubicBezTo>
                      <a:pt x="3253" y="1854"/>
                      <a:pt x="3291" y="1485"/>
                      <a:pt x="3204" y="1135"/>
                    </a:cubicBezTo>
                    <a:cubicBezTo>
                      <a:pt x="3155" y="825"/>
                      <a:pt x="3049" y="310"/>
                      <a:pt x="2738" y="145"/>
                    </a:cubicBezTo>
                    <a:cubicBezTo>
                      <a:pt x="2536" y="37"/>
                      <a:pt x="2265" y="1"/>
                      <a:pt x="199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 name="Google Shape;283;p34"/>
              <p:cNvSpPr/>
              <p:nvPr/>
            </p:nvSpPr>
            <p:spPr>
              <a:xfrm>
                <a:off x="3648625" y="2257500"/>
                <a:ext cx="211125" cy="222800"/>
              </a:xfrm>
              <a:custGeom>
                <a:avLst/>
                <a:gdLst/>
                <a:ahLst/>
                <a:cxnLst/>
                <a:rect l="l" t="t" r="r" b="b"/>
                <a:pathLst>
                  <a:path w="8445" h="8912" extrusionOk="0">
                    <a:moveTo>
                      <a:pt x="6545" y="0"/>
                    </a:moveTo>
                    <a:cubicBezTo>
                      <a:pt x="6386" y="0"/>
                      <a:pt x="6228" y="11"/>
                      <a:pt x="6076" y="30"/>
                    </a:cubicBezTo>
                    <a:cubicBezTo>
                      <a:pt x="4553" y="224"/>
                      <a:pt x="3126" y="923"/>
                      <a:pt x="2039" y="2010"/>
                    </a:cubicBezTo>
                    <a:cubicBezTo>
                      <a:pt x="1097" y="2971"/>
                      <a:pt x="447" y="4175"/>
                      <a:pt x="156" y="5485"/>
                    </a:cubicBezTo>
                    <a:cubicBezTo>
                      <a:pt x="107" y="5699"/>
                      <a:pt x="49" y="5922"/>
                      <a:pt x="0" y="6155"/>
                    </a:cubicBezTo>
                    <a:lnTo>
                      <a:pt x="4766" y="8912"/>
                    </a:lnTo>
                    <a:cubicBezTo>
                      <a:pt x="5368" y="8397"/>
                      <a:pt x="5766" y="7689"/>
                      <a:pt x="5902" y="6922"/>
                    </a:cubicBezTo>
                    <a:cubicBezTo>
                      <a:pt x="6018" y="6135"/>
                      <a:pt x="5882" y="5310"/>
                      <a:pt x="6174" y="4573"/>
                    </a:cubicBezTo>
                    <a:cubicBezTo>
                      <a:pt x="6465" y="3835"/>
                      <a:pt x="7115" y="3340"/>
                      <a:pt x="7610" y="2738"/>
                    </a:cubicBezTo>
                    <a:cubicBezTo>
                      <a:pt x="8105" y="2136"/>
                      <a:pt x="8445" y="1234"/>
                      <a:pt x="7998" y="593"/>
                    </a:cubicBezTo>
                    <a:cubicBezTo>
                      <a:pt x="7687" y="145"/>
                      <a:pt x="7114" y="0"/>
                      <a:pt x="6545" y="0"/>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 name="Google Shape;284;p34"/>
              <p:cNvSpPr/>
              <p:nvPr/>
            </p:nvSpPr>
            <p:spPr>
              <a:xfrm>
                <a:off x="4256975" y="2648125"/>
                <a:ext cx="268775" cy="177000"/>
              </a:xfrm>
              <a:custGeom>
                <a:avLst/>
                <a:gdLst/>
                <a:ahLst/>
                <a:cxnLst/>
                <a:rect l="l" t="t" r="r" b="b"/>
                <a:pathLst>
                  <a:path w="10751" h="7080" extrusionOk="0">
                    <a:moveTo>
                      <a:pt x="8005" y="1"/>
                    </a:moveTo>
                    <a:cubicBezTo>
                      <a:pt x="7879" y="1"/>
                      <a:pt x="7748" y="8"/>
                      <a:pt x="7610" y="23"/>
                    </a:cubicBezTo>
                    <a:cubicBezTo>
                      <a:pt x="6804" y="110"/>
                      <a:pt x="6222" y="731"/>
                      <a:pt x="5426" y="906"/>
                    </a:cubicBezTo>
                    <a:cubicBezTo>
                      <a:pt x="5065" y="987"/>
                      <a:pt x="4694" y="1007"/>
                      <a:pt x="4321" y="1007"/>
                    </a:cubicBezTo>
                    <a:cubicBezTo>
                      <a:pt x="3915" y="1007"/>
                      <a:pt x="3507" y="983"/>
                      <a:pt x="3102" y="983"/>
                    </a:cubicBezTo>
                    <a:cubicBezTo>
                      <a:pt x="2576" y="983"/>
                      <a:pt x="2057" y="1025"/>
                      <a:pt x="1563" y="1217"/>
                    </a:cubicBezTo>
                    <a:cubicBezTo>
                      <a:pt x="262" y="1721"/>
                      <a:pt x="0" y="2983"/>
                      <a:pt x="97" y="4041"/>
                    </a:cubicBezTo>
                    <a:cubicBezTo>
                      <a:pt x="126" y="4264"/>
                      <a:pt x="165" y="4488"/>
                      <a:pt x="214" y="4711"/>
                    </a:cubicBezTo>
                    <a:lnTo>
                      <a:pt x="4310" y="7079"/>
                    </a:lnTo>
                    <a:cubicBezTo>
                      <a:pt x="4941" y="7021"/>
                      <a:pt x="5552" y="6895"/>
                      <a:pt x="6144" y="6710"/>
                    </a:cubicBezTo>
                    <a:cubicBezTo>
                      <a:pt x="7590" y="6264"/>
                      <a:pt x="8910" y="5555"/>
                      <a:pt x="9716" y="4585"/>
                    </a:cubicBezTo>
                    <a:cubicBezTo>
                      <a:pt x="10681" y="3415"/>
                      <a:pt x="10750" y="1"/>
                      <a:pt x="8005"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 name="Google Shape;285;p34"/>
              <p:cNvSpPr/>
              <p:nvPr/>
            </p:nvSpPr>
            <p:spPr>
              <a:xfrm>
                <a:off x="3689375" y="1993250"/>
                <a:ext cx="226200" cy="198350"/>
              </a:xfrm>
              <a:custGeom>
                <a:avLst/>
                <a:gdLst/>
                <a:ahLst/>
                <a:cxnLst/>
                <a:rect l="l" t="t" r="r" b="b"/>
                <a:pathLst>
                  <a:path w="9048" h="7934" extrusionOk="0">
                    <a:moveTo>
                      <a:pt x="1117" y="1"/>
                    </a:moveTo>
                    <a:cubicBezTo>
                      <a:pt x="1" y="845"/>
                      <a:pt x="253" y="3369"/>
                      <a:pt x="486" y="4505"/>
                    </a:cubicBezTo>
                    <a:cubicBezTo>
                      <a:pt x="690" y="5534"/>
                      <a:pt x="1185" y="6553"/>
                      <a:pt x="2039" y="7203"/>
                    </a:cubicBezTo>
                    <a:cubicBezTo>
                      <a:pt x="2724" y="7708"/>
                      <a:pt x="3581" y="7933"/>
                      <a:pt x="4433" y="7933"/>
                    </a:cubicBezTo>
                    <a:cubicBezTo>
                      <a:pt x="4548" y="7933"/>
                      <a:pt x="4662" y="7929"/>
                      <a:pt x="4776" y="7921"/>
                    </a:cubicBezTo>
                    <a:cubicBezTo>
                      <a:pt x="5737" y="7844"/>
                      <a:pt x="6659" y="7494"/>
                      <a:pt x="7504" y="7028"/>
                    </a:cubicBezTo>
                    <a:cubicBezTo>
                      <a:pt x="8009" y="6757"/>
                      <a:pt x="8504" y="6417"/>
                      <a:pt x="8775" y="5912"/>
                    </a:cubicBezTo>
                    <a:cubicBezTo>
                      <a:pt x="9047" y="5407"/>
                      <a:pt x="9008" y="4699"/>
                      <a:pt x="8552" y="4340"/>
                    </a:cubicBezTo>
                    <a:cubicBezTo>
                      <a:pt x="8135" y="4010"/>
                      <a:pt x="7533" y="4097"/>
                      <a:pt x="7009" y="3980"/>
                    </a:cubicBezTo>
                    <a:cubicBezTo>
                      <a:pt x="6126" y="3777"/>
                      <a:pt x="5504" y="3020"/>
                      <a:pt x="5019" y="2253"/>
                    </a:cubicBezTo>
                    <a:lnTo>
                      <a:pt x="1117"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 name="Google Shape;286;p34"/>
              <p:cNvSpPr/>
              <p:nvPr/>
            </p:nvSpPr>
            <p:spPr>
              <a:xfrm>
                <a:off x="3630675" y="2151100"/>
                <a:ext cx="58250" cy="52625"/>
              </a:xfrm>
              <a:custGeom>
                <a:avLst/>
                <a:gdLst/>
                <a:ahLst/>
                <a:cxnLst/>
                <a:rect l="l" t="t" r="r" b="b"/>
                <a:pathLst>
                  <a:path w="2330" h="2105" extrusionOk="0">
                    <a:moveTo>
                      <a:pt x="1502" y="1"/>
                    </a:moveTo>
                    <a:cubicBezTo>
                      <a:pt x="1387" y="1"/>
                      <a:pt x="1276" y="9"/>
                      <a:pt x="1184" y="15"/>
                    </a:cubicBezTo>
                    <a:lnTo>
                      <a:pt x="466" y="74"/>
                    </a:lnTo>
                    <a:cubicBezTo>
                      <a:pt x="311" y="83"/>
                      <a:pt x="126" y="103"/>
                      <a:pt x="49" y="239"/>
                    </a:cubicBezTo>
                    <a:cubicBezTo>
                      <a:pt x="0" y="355"/>
                      <a:pt x="0" y="501"/>
                      <a:pt x="49" y="617"/>
                    </a:cubicBezTo>
                    <a:lnTo>
                      <a:pt x="311" y="1549"/>
                    </a:lnTo>
                    <a:cubicBezTo>
                      <a:pt x="369" y="1733"/>
                      <a:pt x="437" y="1947"/>
                      <a:pt x="612" y="2044"/>
                    </a:cubicBezTo>
                    <a:cubicBezTo>
                      <a:pt x="709" y="2084"/>
                      <a:pt x="812" y="2105"/>
                      <a:pt x="917" y="2105"/>
                    </a:cubicBezTo>
                    <a:cubicBezTo>
                      <a:pt x="938" y="2105"/>
                      <a:pt x="959" y="2104"/>
                      <a:pt x="980" y="2102"/>
                    </a:cubicBezTo>
                    <a:cubicBezTo>
                      <a:pt x="1272" y="2093"/>
                      <a:pt x="1572" y="2083"/>
                      <a:pt x="1815" y="1928"/>
                    </a:cubicBezTo>
                    <a:cubicBezTo>
                      <a:pt x="2077" y="1743"/>
                      <a:pt x="2252" y="1442"/>
                      <a:pt x="2271" y="1112"/>
                    </a:cubicBezTo>
                    <a:cubicBezTo>
                      <a:pt x="2300" y="870"/>
                      <a:pt x="2330" y="404"/>
                      <a:pt x="2145" y="200"/>
                    </a:cubicBezTo>
                    <a:cubicBezTo>
                      <a:pt x="1995" y="36"/>
                      <a:pt x="1739" y="1"/>
                      <a:pt x="150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 name="Google Shape;287;p34"/>
              <p:cNvSpPr/>
              <p:nvPr/>
            </p:nvSpPr>
            <p:spPr>
              <a:xfrm>
                <a:off x="3414950" y="1843550"/>
                <a:ext cx="167700" cy="217900"/>
              </a:xfrm>
              <a:custGeom>
                <a:avLst/>
                <a:gdLst/>
                <a:ahLst/>
                <a:cxnLst/>
                <a:rect l="l" t="t" r="r" b="b"/>
                <a:pathLst>
                  <a:path w="6708" h="8716" extrusionOk="0">
                    <a:moveTo>
                      <a:pt x="1708" y="0"/>
                    </a:moveTo>
                    <a:cubicBezTo>
                      <a:pt x="1476" y="146"/>
                      <a:pt x="1272" y="340"/>
                      <a:pt x="1097" y="553"/>
                    </a:cubicBezTo>
                    <a:cubicBezTo>
                      <a:pt x="612" y="1155"/>
                      <a:pt x="359" y="1922"/>
                      <a:pt x="233" y="2689"/>
                    </a:cubicBezTo>
                    <a:cubicBezTo>
                      <a:pt x="0" y="4116"/>
                      <a:pt x="185" y="5649"/>
                      <a:pt x="980" y="6853"/>
                    </a:cubicBezTo>
                    <a:cubicBezTo>
                      <a:pt x="1689" y="7946"/>
                      <a:pt x="2941" y="8716"/>
                      <a:pt x="4232" y="8716"/>
                    </a:cubicBezTo>
                    <a:cubicBezTo>
                      <a:pt x="4374" y="8716"/>
                      <a:pt x="4517" y="8707"/>
                      <a:pt x="4659" y="8687"/>
                    </a:cubicBezTo>
                    <a:cubicBezTo>
                      <a:pt x="5348" y="8600"/>
                      <a:pt x="6047" y="8250"/>
                      <a:pt x="6358" y="7620"/>
                    </a:cubicBezTo>
                    <a:cubicBezTo>
                      <a:pt x="6707" y="6901"/>
                      <a:pt x="6474" y="6028"/>
                      <a:pt x="6076" y="5329"/>
                    </a:cubicBezTo>
                    <a:cubicBezTo>
                      <a:pt x="5678" y="4640"/>
                      <a:pt x="5125" y="4028"/>
                      <a:pt x="4805" y="3291"/>
                    </a:cubicBezTo>
                    <a:cubicBezTo>
                      <a:pt x="4552" y="2718"/>
                      <a:pt x="4659" y="2242"/>
                      <a:pt x="4727" y="1747"/>
                    </a:cubicBezTo>
                    <a:lnTo>
                      <a:pt x="1708"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 name="Google Shape;288;p34"/>
              <p:cNvSpPr/>
              <p:nvPr/>
            </p:nvSpPr>
            <p:spPr>
              <a:xfrm>
                <a:off x="3837650" y="2062650"/>
                <a:ext cx="254325" cy="604000"/>
              </a:xfrm>
              <a:custGeom>
                <a:avLst/>
                <a:gdLst/>
                <a:ahLst/>
                <a:cxnLst/>
                <a:rect l="l" t="t" r="r" b="b"/>
                <a:pathLst>
                  <a:path w="10173" h="24160" extrusionOk="0">
                    <a:moveTo>
                      <a:pt x="1" y="1"/>
                    </a:moveTo>
                    <a:lnTo>
                      <a:pt x="1" y="18288"/>
                    </a:lnTo>
                    <a:lnTo>
                      <a:pt x="10173" y="24160"/>
                    </a:lnTo>
                    <a:lnTo>
                      <a:pt x="10173" y="5873"/>
                    </a:lnTo>
                    <a:lnTo>
                      <a:pt x="1" y="1"/>
                    </a:lnTo>
                    <a:close/>
                  </a:path>
                </a:pathLst>
              </a:custGeom>
              <a:solidFill>
                <a:srgbClr val="0097A9"/>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 name="Google Shape;289;p34"/>
              <p:cNvSpPr/>
              <p:nvPr/>
            </p:nvSpPr>
            <p:spPr>
              <a:xfrm>
                <a:off x="3662450" y="1755200"/>
                <a:ext cx="951000" cy="514200"/>
              </a:xfrm>
              <a:custGeom>
                <a:avLst/>
                <a:gdLst/>
                <a:ahLst/>
                <a:cxnLst/>
                <a:rect l="l" t="t" r="r" b="b"/>
                <a:pathLst>
                  <a:path w="38040" h="20568" extrusionOk="0">
                    <a:moveTo>
                      <a:pt x="12999" y="1"/>
                    </a:moveTo>
                    <a:cubicBezTo>
                      <a:pt x="10139" y="1"/>
                      <a:pt x="7121" y="698"/>
                      <a:pt x="4766" y="2059"/>
                    </a:cubicBezTo>
                    <a:cubicBezTo>
                      <a:pt x="466" y="4534"/>
                      <a:pt x="1" y="8300"/>
                      <a:pt x="3728" y="10445"/>
                    </a:cubicBezTo>
                    <a:lnTo>
                      <a:pt x="18743" y="19113"/>
                    </a:lnTo>
                    <a:cubicBezTo>
                      <a:pt x="20432" y="20089"/>
                      <a:pt x="22690" y="20567"/>
                      <a:pt x="25055" y="20567"/>
                    </a:cubicBezTo>
                    <a:cubicBezTo>
                      <a:pt x="27911" y="20567"/>
                      <a:pt x="30922" y="19870"/>
                      <a:pt x="33274" y="18511"/>
                    </a:cubicBezTo>
                    <a:cubicBezTo>
                      <a:pt x="37574" y="16026"/>
                      <a:pt x="38040" y="12270"/>
                      <a:pt x="34322" y="10115"/>
                    </a:cubicBezTo>
                    <a:lnTo>
                      <a:pt x="19297" y="1447"/>
                    </a:lnTo>
                    <a:cubicBezTo>
                      <a:pt x="17615" y="477"/>
                      <a:pt x="15361" y="1"/>
                      <a:pt x="1299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 name="Google Shape;290;p34"/>
              <p:cNvSpPr/>
              <p:nvPr/>
            </p:nvSpPr>
            <p:spPr>
              <a:xfrm>
                <a:off x="3870400" y="1435625"/>
                <a:ext cx="1258950" cy="726550"/>
              </a:xfrm>
              <a:custGeom>
                <a:avLst/>
                <a:gdLst/>
                <a:ahLst/>
                <a:cxnLst/>
                <a:rect l="l" t="t" r="r" b="b"/>
                <a:pathLst>
                  <a:path w="50358" h="29062" extrusionOk="0">
                    <a:moveTo>
                      <a:pt x="44834" y="1"/>
                    </a:moveTo>
                    <a:lnTo>
                      <a:pt x="1" y="25878"/>
                    </a:lnTo>
                    <a:lnTo>
                      <a:pt x="5524" y="29062"/>
                    </a:lnTo>
                    <a:lnTo>
                      <a:pt x="50357" y="3184"/>
                    </a:lnTo>
                    <a:lnTo>
                      <a:pt x="44834"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 name="Google Shape;291;p34"/>
              <p:cNvSpPr/>
              <p:nvPr/>
            </p:nvSpPr>
            <p:spPr>
              <a:xfrm>
                <a:off x="4375375" y="1937450"/>
                <a:ext cx="207250" cy="153625"/>
              </a:xfrm>
              <a:custGeom>
                <a:avLst/>
                <a:gdLst/>
                <a:ahLst/>
                <a:cxnLst/>
                <a:rect l="l" t="t" r="r" b="b"/>
                <a:pathLst>
                  <a:path w="8290" h="6145" extrusionOk="0">
                    <a:moveTo>
                      <a:pt x="894" y="0"/>
                    </a:moveTo>
                    <a:lnTo>
                      <a:pt x="1" y="525"/>
                    </a:lnTo>
                    <a:lnTo>
                      <a:pt x="6184" y="4097"/>
                    </a:lnTo>
                    <a:cubicBezTo>
                      <a:pt x="7193" y="4679"/>
                      <a:pt x="7892" y="5387"/>
                      <a:pt x="8290" y="6145"/>
                    </a:cubicBezTo>
                    <a:cubicBezTo>
                      <a:pt x="8173" y="4902"/>
                      <a:pt x="7348" y="3737"/>
                      <a:pt x="5805" y="2835"/>
                    </a:cubicBezTo>
                    <a:lnTo>
                      <a:pt x="89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 name="Google Shape;292;p34"/>
              <p:cNvSpPr/>
              <p:nvPr/>
            </p:nvSpPr>
            <p:spPr>
              <a:xfrm>
                <a:off x="3676050" y="1435625"/>
                <a:ext cx="1345800" cy="529500"/>
              </a:xfrm>
              <a:custGeom>
                <a:avLst/>
                <a:gdLst/>
                <a:ahLst/>
                <a:cxnLst/>
                <a:rect l="l" t="t" r="r" b="b"/>
                <a:pathLst>
                  <a:path w="53832" h="21180" extrusionOk="0">
                    <a:moveTo>
                      <a:pt x="52608" y="1"/>
                    </a:moveTo>
                    <a:lnTo>
                      <a:pt x="23353" y="16890"/>
                    </a:lnTo>
                    <a:lnTo>
                      <a:pt x="18762" y="14240"/>
                    </a:lnTo>
                    <a:cubicBezTo>
                      <a:pt x="17074" y="13264"/>
                      <a:pt x="14816" y="12786"/>
                      <a:pt x="12450" y="12786"/>
                    </a:cubicBezTo>
                    <a:cubicBezTo>
                      <a:pt x="9593" y="12786"/>
                      <a:pt x="6580" y="13483"/>
                      <a:pt x="4222" y="14842"/>
                    </a:cubicBezTo>
                    <a:cubicBezTo>
                      <a:pt x="1097" y="16657"/>
                      <a:pt x="0" y="19132"/>
                      <a:pt x="1068" y="21180"/>
                    </a:cubicBezTo>
                    <a:cubicBezTo>
                      <a:pt x="903" y="19443"/>
                      <a:pt x="2097" y="17550"/>
                      <a:pt x="4611" y="16104"/>
                    </a:cubicBezTo>
                    <a:cubicBezTo>
                      <a:pt x="6963" y="14744"/>
                      <a:pt x="9977" y="14047"/>
                      <a:pt x="12833" y="14047"/>
                    </a:cubicBezTo>
                    <a:cubicBezTo>
                      <a:pt x="15199" y="14047"/>
                      <a:pt x="17457" y="14526"/>
                      <a:pt x="19141" y="15502"/>
                    </a:cubicBezTo>
                    <a:lnTo>
                      <a:pt x="22461" y="17414"/>
                    </a:lnTo>
                    <a:lnTo>
                      <a:pt x="23480" y="18103"/>
                    </a:lnTo>
                    <a:lnTo>
                      <a:pt x="53831" y="700"/>
                    </a:lnTo>
                    <a:lnTo>
                      <a:pt x="5260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 name="Google Shape;293;p34"/>
              <p:cNvSpPr/>
              <p:nvPr/>
            </p:nvSpPr>
            <p:spPr>
              <a:xfrm>
                <a:off x="3891525" y="1833275"/>
                <a:ext cx="205550" cy="98200"/>
              </a:xfrm>
              <a:custGeom>
                <a:avLst/>
                <a:gdLst/>
                <a:ahLst/>
                <a:cxnLst/>
                <a:rect l="l" t="t" r="r" b="b"/>
                <a:pathLst>
                  <a:path w="8222" h="3928" extrusionOk="0">
                    <a:moveTo>
                      <a:pt x="2733" y="0"/>
                    </a:moveTo>
                    <a:cubicBezTo>
                      <a:pt x="1390" y="0"/>
                      <a:pt x="375" y="401"/>
                      <a:pt x="224" y="1091"/>
                    </a:cubicBezTo>
                    <a:cubicBezTo>
                      <a:pt x="0" y="2061"/>
                      <a:pt x="1573" y="3236"/>
                      <a:pt x="3718" y="3721"/>
                    </a:cubicBezTo>
                    <a:cubicBezTo>
                      <a:pt x="4339" y="3861"/>
                      <a:pt x="4941" y="3928"/>
                      <a:pt x="5488" y="3928"/>
                    </a:cubicBezTo>
                    <a:cubicBezTo>
                      <a:pt x="6832" y="3928"/>
                      <a:pt x="7847" y="3527"/>
                      <a:pt x="7998" y="2838"/>
                    </a:cubicBezTo>
                    <a:cubicBezTo>
                      <a:pt x="8222" y="1867"/>
                      <a:pt x="6659" y="693"/>
                      <a:pt x="4504" y="207"/>
                    </a:cubicBezTo>
                    <a:cubicBezTo>
                      <a:pt x="3883" y="67"/>
                      <a:pt x="3281" y="0"/>
                      <a:pt x="2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 name="Google Shape;294;p34"/>
              <p:cNvSpPr/>
              <p:nvPr/>
            </p:nvSpPr>
            <p:spPr>
              <a:xfrm>
                <a:off x="3870900" y="1896250"/>
                <a:ext cx="61400" cy="51600"/>
              </a:xfrm>
              <a:custGeom>
                <a:avLst/>
                <a:gdLst/>
                <a:ahLst/>
                <a:cxnLst/>
                <a:rect l="l" t="t" r="r" b="b"/>
                <a:pathLst>
                  <a:path w="2456" h="2064" extrusionOk="0">
                    <a:moveTo>
                      <a:pt x="502" y="1"/>
                    </a:moveTo>
                    <a:cubicBezTo>
                      <a:pt x="469" y="1"/>
                      <a:pt x="438" y="3"/>
                      <a:pt x="408" y="8"/>
                    </a:cubicBezTo>
                    <a:cubicBezTo>
                      <a:pt x="0" y="66"/>
                      <a:pt x="29" y="571"/>
                      <a:pt x="476" y="1144"/>
                    </a:cubicBezTo>
                    <a:cubicBezTo>
                      <a:pt x="890" y="1666"/>
                      <a:pt x="1522" y="2063"/>
                      <a:pt x="1945" y="2063"/>
                    </a:cubicBezTo>
                    <a:cubicBezTo>
                      <a:pt x="1977" y="2063"/>
                      <a:pt x="2009" y="2061"/>
                      <a:pt x="2039" y="2056"/>
                    </a:cubicBezTo>
                    <a:cubicBezTo>
                      <a:pt x="2456" y="1998"/>
                      <a:pt x="2427" y="1483"/>
                      <a:pt x="1980" y="920"/>
                    </a:cubicBezTo>
                    <a:cubicBezTo>
                      <a:pt x="1557" y="398"/>
                      <a:pt x="924"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 name="Google Shape;295;p34"/>
              <p:cNvSpPr/>
              <p:nvPr/>
            </p:nvSpPr>
            <p:spPr>
              <a:xfrm>
                <a:off x="3949275" y="1940725"/>
                <a:ext cx="45650" cy="19050"/>
              </a:xfrm>
              <a:custGeom>
                <a:avLst/>
                <a:gdLst/>
                <a:ahLst/>
                <a:cxnLst/>
                <a:rect l="l" t="t" r="r" b="b"/>
                <a:pathLst>
                  <a:path w="1826" h="762" extrusionOk="0">
                    <a:moveTo>
                      <a:pt x="712" y="1"/>
                    </a:moveTo>
                    <a:cubicBezTo>
                      <a:pt x="487" y="1"/>
                      <a:pt x="289" y="48"/>
                      <a:pt x="185" y="141"/>
                    </a:cubicBezTo>
                    <a:cubicBezTo>
                      <a:pt x="0" y="306"/>
                      <a:pt x="175" y="539"/>
                      <a:pt x="583" y="675"/>
                    </a:cubicBezTo>
                    <a:cubicBezTo>
                      <a:pt x="753" y="733"/>
                      <a:pt x="938" y="761"/>
                      <a:pt x="1107" y="761"/>
                    </a:cubicBezTo>
                    <a:cubicBezTo>
                      <a:pt x="1334" y="761"/>
                      <a:pt x="1535" y="711"/>
                      <a:pt x="1641" y="617"/>
                    </a:cubicBezTo>
                    <a:cubicBezTo>
                      <a:pt x="1825" y="462"/>
                      <a:pt x="1641" y="219"/>
                      <a:pt x="1243" y="83"/>
                    </a:cubicBezTo>
                    <a:cubicBezTo>
                      <a:pt x="1070" y="28"/>
                      <a:pt x="883"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 name="Google Shape;296;p34"/>
              <p:cNvSpPr/>
              <p:nvPr/>
            </p:nvSpPr>
            <p:spPr>
              <a:xfrm>
                <a:off x="3821150" y="2038150"/>
                <a:ext cx="284900" cy="180100"/>
              </a:xfrm>
              <a:custGeom>
                <a:avLst/>
                <a:gdLst/>
                <a:ahLst/>
                <a:cxnLst/>
                <a:rect l="l" t="t" r="r" b="b"/>
                <a:pathLst>
                  <a:path w="11396" h="7204" extrusionOk="0">
                    <a:moveTo>
                      <a:pt x="466" y="1"/>
                    </a:moveTo>
                    <a:cubicBezTo>
                      <a:pt x="340" y="243"/>
                      <a:pt x="253" y="534"/>
                      <a:pt x="195" y="670"/>
                    </a:cubicBezTo>
                    <a:cubicBezTo>
                      <a:pt x="166" y="709"/>
                      <a:pt x="136" y="748"/>
                      <a:pt x="107" y="796"/>
                    </a:cubicBezTo>
                    <a:cubicBezTo>
                      <a:pt x="20" y="991"/>
                      <a:pt x="0" y="1204"/>
                      <a:pt x="49" y="1418"/>
                    </a:cubicBezTo>
                    <a:cubicBezTo>
                      <a:pt x="20" y="1864"/>
                      <a:pt x="146" y="2311"/>
                      <a:pt x="398" y="2680"/>
                    </a:cubicBezTo>
                    <a:cubicBezTo>
                      <a:pt x="716" y="3091"/>
                      <a:pt x="1200" y="3230"/>
                      <a:pt x="1690" y="3230"/>
                    </a:cubicBezTo>
                    <a:cubicBezTo>
                      <a:pt x="1754" y="3230"/>
                      <a:pt x="1819" y="3228"/>
                      <a:pt x="1884" y="3223"/>
                    </a:cubicBezTo>
                    <a:cubicBezTo>
                      <a:pt x="2075" y="3207"/>
                      <a:pt x="2411" y="3126"/>
                      <a:pt x="2706" y="3126"/>
                    </a:cubicBezTo>
                    <a:cubicBezTo>
                      <a:pt x="2935" y="3126"/>
                      <a:pt x="3139" y="3174"/>
                      <a:pt x="3233" y="3340"/>
                    </a:cubicBezTo>
                    <a:cubicBezTo>
                      <a:pt x="3349" y="3534"/>
                      <a:pt x="3252" y="3854"/>
                      <a:pt x="3272" y="4077"/>
                    </a:cubicBezTo>
                    <a:cubicBezTo>
                      <a:pt x="3281" y="4349"/>
                      <a:pt x="3388" y="4621"/>
                      <a:pt x="3563" y="4825"/>
                    </a:cubicBezTo>
                    <a:cubicBezTo>
                      <a:pt x="3819" y="5095"/>
                      <a:pt x="4267" y="5266"/>
                      <a:pt x="4671" y="5266"/>
                    </a:cubicBezTo>
                    <a:cubicBezTo>
                      <a:pt x="4820" y="5266"/>
                      <a:pt x="4962" y="5243"/>
                      <a:pt x="5087" y="5193"/>
                    </a:cubicBezTo>
                    <a:cubicBezTo>
                      <a:pt x="5329" y="5087"/>
                      <a:pt x="5533" y="4912"/>
                      <a:pt x="5669" y="4689"/>
                    </a:cubicBezTo>
                    <a:cubicBezTo>
                      <a:pt x="5737" y="4601"/>
                      <a:pt x="5805" y="4524"/>
                      <a:pt x="5873" y="4446"/>
                    </a:cubicBezTo>
                    <a:cubicBezTo>
                      <a:pt x="5902" y="4514"/>
                      <a:pt x="5912" y="4592"/>
                      <a:pt x="5931" y="4669"/>
                    </a:cubicBezTo>
                    <a:cubicBezTo>
                      <a:pt x="6057" y="5203"/>
                      <a:pt x="6290" y="5766"/>
                      <a:pt x="6843" y="5970"/>
                    </a:cubicBezTo>
                    <a:cubicBezTo>
                      <a:pt x="6973" y="6022"/>
                      <a:pt x="7097" y="6041"/>
                      <a:pt x="7221" y="6041"/>
                    </a:cubicBezTo>
                    <a:cubicBezTo>
                      <a:pt x="7395" y="6041"/>
                      <a:pt x="7569" y="6004"/>
                      <a:pt x="7756" y="5970"/>
                    </a:cubicBezTo>
                    <a:lnTo>
                      <a:pt x="7824" y="5951"/>
                    </a:lnTo>
                    <a:cubicBezTo>
                      <a:pt x="7843" y="5970"/>
                      <a:pt x="7872" y="5980"/>
                      <a:pt x="7892" y="5989"/>
                    </a:cubicBezTo>
                    <a:cubicBezTo>
                      <a:pt x="7911" y="6009"/>
                      <a:pt x="7921" y="6028"/>
                      <a:pt x="7931" y="6048"/>
                    </a:cubicBezTo>
                    <a:cubicBezTo>
                      <a:pt x="7979" y="6164"/>
                      <a:pt x="8047" y="6281"/>
                      <a:pt x="8134" y="6378"/>
                    </a:cubicBezTo>
                    <a:cubicBezTo>
                      <a:pt x="8358" y="6641"/>
                      <a:pt x="8637" y="6736"/>
                      <a:pt x="8931" y="6736"/>
                    </a:cubicBezTo>
                    <a:cubicBezTo>
                      <a:pt x="9059" y="6736"/>
                      <a:pt x="9189" y="6718"/>
                      <a:pt x="9319" y="6688"/>
                    </a:cubicBezTo>
                    <a:cubicBezTo>
                      <a:pt x="9522" y="7012"/>
                      <a:pt x="9876" y="7204"/>
                      <a:pt x="10262" y="7204"/>
                    </a:cubicBezTo>
                    <a:cubicBezTo>
                      <a:pt x="10281" y="7204"/>
                      <a:pt x="10300" y="7204"/>
                      <a:pt x="10318" y="7203"/>
                    </a:cubicBezTo>
                    <a:cubicBezTo>
                      <a:pt x="10910" y="7154"/>
                      <a:pt x="11376" y="6669"/>
                      <a:pt x="11396" y="6077"/>
                    </a:cubicBezTo>
                    <a:lnTo>
                      <a:pt x="466"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 name="Google Shape;297;p34"/>
              <p:cNvSpPr/>
              <p:nvPr/>
            </p:nvSpPr>
            <p:spPr>
              <a:xfrm>
                <a:off x="4831575" y="1797675"/>
                <a:ext cx="1453300" cy="1296800"/>
              </a:xfrm>
              <a:custGeom>
                <a:avLst/>
                <a:gdLst/>
                <a:ahLst/>
                <a:cxnLst/>
                <a:rect l="l" t="t" r="r" b="b"/>
                <a:pathLst>
                  <a:path w="58132" h="51872" extrusionOk="0">
                    <a:moveTo>
                      <a:pt x="58132" y="1"/>
                    </a:moveTo>
                    <a:lnTo>
                      <a:pt x="1" y="33565"/>
                    </a:lnTo>
                    <a:lnTo>
                      <a:pt x="1" y="51871"/>
                    </a:lnTo>
                    <a:lnTo>
                      <a:pt x="58132" y="18307"/>
                    </a:lnTo>
                    <a:lnTo>
                      <a:pt x="58132"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 name="Google Shape;298;p34"/>
              <p:cNvSpPr/>
              <p:nvPr/>
            </p:nvSpPr>
            <p:spPr>
              <a:xfrm>
                <a:off x="4435075" y="2407975"/>
                <a:ext cx="396525" cy="686500"/>
              </a:xfrm>
              <a:custGeom>
                <a:avLst/>
                <a:gdLst/>
                <a:ahLst/>
                <a:cxnLst/>
                <a:rect l="l" t="t" r="r" b="b"/>
                <a:pathLst>
                  <a:path w="15861" h="27460" extrusionOk="0">
                    <a:moveTo>
                      <a:pt x="10" y="0"/>
                    </a:moveTo>
                    <a:lnTo>
                      <a:pt x="10" y="1019"/>
                    </a:lnTo>
                    <a:cubicBezTo>
                      <a:pt x="0" y="4164"/>
                      <a:pt x="1680" y="7066"/>
                      <a:pt x="4407" y="8639"/>
                    </a:cubicBezTo>
                    <a:lnTo>
                      <a:pt x="5290" y="9153"/>
                    </a:lnTo>
                    <a:lnTo>
                      <a:pt x="5290" y="10172"/>
                    </a:lnTo>
                    <a:cubicBezTo>
                      <a:pt x="5290" y="13317"/>
                      <a:pt x="6970" y="16219"/>
                      <a:pt x="9687" y="17792"/>
                    </a:cubicBezTo>
                    <a:lnTo>
                      <a:pt x="10571" y="18306"/>
                    </a:lnTo>
                    <a:lnTo>
                      <a:pt x="10571" y="19325"/>
                    </a:lnTo>
                    <a:cubicBezTo>
                      <a:pt x="10571" y="22470"/>
                      <a:pt x="12250" y="25372"/>
                      <a:pt x="14977" y="26945"/>
                    </a:cubicBezTo>
                    <a:lnTo>
                      <a:pt x="15861" y="27459"/>
                    </a:lnTo>
                    <a:lnTo>
                      <a:pt x="15861" y="9153"/>
                    </a:lnTo>
                    <a:lnTo>
                      <a:pt x="1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 name="Google Shape;299;p34"/>
              <p:cNvSpPr/>
              <p:nvPr/>
            </p:nvSpPr>
            <p:spPr>
              <a:xfrm>
                <a:off x="4435325" y="1567150"/>
                <a:ext cx="1849550" cy="1069675"/>
              </a:xfrm>
              <a:custGeom>
                <a:avLst/>
                <a:gdLst/>
                <a:ahLst/>
                <a:cxnLst/>
                <a:rect l="l" t="t" r="r" b="b"/>
                <a:pathLst>
                  <a:path w="73982" h="42787" extrusionOk="0">
                    <a:moveTo>
                      <a:pt x="58228" y="1"/>
                    </a:moveTo>
                    <a:lnTo>
                      <a:pt x="0" y="33633"/>
                    </a:lnTo>
                    <a:lnTo>
                      <a:pt x="15851" y="42786"/>
                    </a:lnTo>
                    <a:lnTo>
                      <a:pt x="73982" y="9222"/>
                    </a:lnTo>
                    <a:lnTo>
                      <a:pt x="58228"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 name="Google Shape;300;p34"/>
              <p:cNvSpPr/>
              <p:nvPr/>
            </p:nvSpPr>
            <p:spPr>
              <a:xfrm>
                <a:off x="4814100" y="1781425"/>
                <a:ext cx="1471275" cy="868725"/>
              </a:xfrm>
              <a:custGeom>
                <a:avLst/>
                <a:gdLst/>
                <a:ahLst/>
                <a:cxnLst/>
                <a:rect l="l" t="t" r="r" b="b"/>
                <a:pathLst>
                  <a:path w="58851" h="34749" extrusionOk="0">
                    <a:moveTo>
                      <a:pt x="57297" y="0"/>
                    </a:moveTo>
                    <a:cubicBezTo>
                      <a:pt x="55773" y="835"/>
                      <a:pt x="54181" y="1514"/>
                      <a:pt x="52531" y="2048"/>
                    </a:cubicBezTo>
                    <a:lnTo>
                      <a:pt x="641" y="32012"/>
                    </a:lnTo>
                    <a:cubicBezTo>
                      <a:pt x="741" y="32086"/>
                      <a:pt x="861" y="32132"/>
                      <a:pt x="985" y="32132"/>
                    </a:cubicBezTo>
                    <a:cubicBezTo>
                      <a:pt x="1006" y="32132"/>
                      <a:pt x="1028" y="32131"/>
                      <a:pt x="1049" y="32128"/>
                    </a:cubicBezTo>
                    <a:lnTo>
                      <a:pt x="1049" y="32128"/>
                    </a:lnTo>
                    <a:cubicBezTo>
                      <a:pt x="719" y="32497"/>
                      <a:pt x="496" y="32934"/>
                      <a:pt x="389" y="33409"/>
                    </a:cubicBezTo>
                    <a:cubicBezTo>
                      <a:pt x="331" y="33468"/>
                      <a:pt x="263" y="33526"/>
                      <a:pt x="214" y="33584"/>
                    </a:cubicBezTo>
                    <a:cubicBezTo>
                      <a:pt x="1" y="33807"/>
                      <a:pt x="107" y="34167"/>
                      <a:pt x="399" y="34244"/>
                    </a:cubicBezTo>
                    <a:cubicBezTo>
                      <a:pt x="408" y="34302"/>
                      <a:pt x="418" y="34351"/>
                      <a:pt x="437" y="34409"/>
                    </a:cubicBezTo>
                    <a:cubicBezTo>
                      <a:pt x="507" y="34605"/>
                      <a:pt x="709" y="34748"/>
                      <a:pt x="908" y="34748"/>
                    </a:cubicBezTo>
                    <a:cubicBezTo>
                      <a:pt x="1014" y="34748"/>
                      <a:pt x="1120" y="34708"/>
                      <a:pt x="1204" y="34613"/>
                    </a:cubicBezTo>
                    <a:cubicBezTo>
                      <a:pt x="1350" y="34448"/>
                      <a:pt x="1457" y="34264"/>
                      <a:pt x="1534" y="34070"/>
                    </a:cubicBezTo>
                    <a:cubicBezTo>
                      <a:pt x="1601" y="34080"/>
                      <a:pt x="1667" y="34085"/>
                      <a:pt x="1733" y="34085"/>
                    </a:cubicBezTo>
                    <a:cubicBezTo>
                      <a:pt x="2224" y="34085"/>
                      <a:pt x="2679" y="33805"/>
                      <a:pt x="2893" y="33351"/>
                    </a:cubicBezTo>
                    <a:cubicBezTo>
                      <a:pt x="3096" y="33469"/>
                      <a:pt x="3319" y="33527"/>
                      <a:pt x="3541" y="33527"/>
                    </a:cubicBezTo>
                    <a:cubicBezTo>
                      <a:pt x="3778" y="33527"/>
                      <a:pt x="4013" y="33462"/>
                      <a:pt x="4223" y="33332"/>
                    </a:cubicBezTo>
                    <a:cubicBezTo>
                      <a:pt x="4776" y="33031"/>
                      <a:pt x="5038" y="32516"/>
                      <a:pt x="5164" y="31954"/>
                    </a:cubicBezTo>
                    <a:cubicBezTo>
                      <a:pt x="5351" y="32045"/>
                      <a:pt x="5550" y="32089"/>
                      <a:pt x="5748" y="32089"/>
                    </a:cubicBezTo>
                    <a:cubicBezTo>
                      <a:pt x="6076" y="32089"/>
                      <a:pt x="6398" y="31967"/>
                      <a:pt x="6640" y="31730"/>
                    </a:cubicBezTo>
                    <a:cubicBezTo>
                      <a:pt x="6970" y="31400"/>
                      <a:pt x="7077" y="30934"/>
                      <a:pt x="7183" y="30488"/>
                    </a:cubicBezTo>
                    <a:cubicBezTo>
                      <a:pt x="7266" y="30134"/>
                      <a:pt x="7341" y="29662"/>
                      <a:pt x="7710" y="29662"/>
                    </a:cubicBezTo>
                    <a:cubicBezTo>
                      <a:pt x="7777" y="29662"/>
                      <a:pt x="7853" y="29677"/>
                      <a:pt x="7940" y="29711"/>
                    </a:cubicBezTo>
                    <a:cubicBezTo>
                      <a:pt x="8533" y="29935"/>
                      <a:pt x="8911" y="30498"/>
                      <a:pt x="9561" y="30614"/>
                    </a:cubicBezTo>
                    <a:cubicBezTo>
                      <a:pt x="9641" y="30629"/>
                      <a:pt x="9720" y="30636"/>
                      <a:pt x="9798" y="30636"/>
                    </a:cubicBezTo>
                    <a:cubicBezTo>
                      <a:pt x="10287" y="30636"/>
                      <a:pt x="10730" y="30360"/>
                      <a:pt x="11056" y="29983"/>
                    </a:cubicBezTo>
                    <a:cubicBezTo>
                      <a:pt x="11279" y="29721"/>
                      <a:pt x="11464" y="29420"/>
                      <a:pt x="11600" y="29100"/>
                    </a:cubicBezTo>
                    <a:cubicBezTo>
                      <a:pt x="12454" y="29032"/>
                      <a:pt x="13327" y="28847"/>
                      <a:pt x="14036" y="28352"/>
                    </a:cubicBezTo>
                    <a:cubicBezTo>
                      <a:pt x="14638" y="27925"/>
                      <a:pt x="15123" y="27304"/>
                      <a:pt x="15269" y="26586"/>
                    </a:cubicBezTo>
                    <a:cubicBezTo>
                      <a:pt x="15393" y="26593"/>
                      <a:pt x="15517" y="26596"/>
                      <a:pt x="15640" y="26596"/>
                    </a:cubicBezTo>
                    <a:cubicBezTo>
                      <a:pt x="18139" y="26596"/>
                      <a:pt x="20441" y="25204"/>
                      <a:pt x="21588" y="22965"/>
                    </a:cubicBezTo>
                    <a:cubicBezTo>
                      <a:pt x="21899" y="23045"/>
                      <a:pt x="22215" y="23083"/>
                      <a:pt x="22532" y="23083"/>
                    </a:cubicBezTo>
                    <a:cubicBezTo>
                      <a:pt x="23677" y="23083"/>
                      <a:pt x="24819" y="22592"/>
                      <a:pt x="25693" y="21840"/>
                    </a:cubicBezTo>
                    <a:cubicBezTo>
                      <a:pt x="26295" y="21315"/>
                      <a:pt x="26693" y="20636"/>
                      <a:pt x="27149" y="19995"/>
                    </a:cubicBezTo>
                    <a:cubicBezTo>
                      <a:pt x="27465" y="19526"/>
                      <a:pt x="27932" y="18840"/>
                      <a:pt x="28578" y="18840"/>
                    </a:cubicBezTo>
                    <a:cubicBezTo>
                      <a:pt x="28587" y="18840"/>
                      <a:pt x="28596" y="18840"/>
                      <a:pt x="28605" y="18840"/>
                    </a:cubicBezTo>
                    <a:cubicBezTo>
                      <a:pt x="29013" y="18860"/>
                      <a:pt x="29382" y="19122"/>
                      <a:pt x="29770" y="19238"/>
                    </a:cubicBezTo>
                    <a:cubicBezTo>
                      <a:pt x="29944" y="19295"/>
                      <a:pt x="30125" y="19323"/>
                      <a:pt x="30305" y="19323"/>
                    </a:cubicBezTo>
                    <a:cubicBezTo>
                      <a:pt x="30558" y="19323"/>
                      <a:pt x="30809" y="19268"/>
                      <a:pt x="31041" y="19161"/>
                    </a:cubicBezTo>
                    <a:cubicBezTo>
                      <a:pt x="31760" y="18821"/>
                      <a:pt x="32119" y="18044"/>
                      <a:pt x="32381" y="17336"/>
                    </a:cubicBezTo>
                    <a:cubicBezTo>
                      <a:pt x="32556" y="16812"/>
                      <a:pt x="32789" y="15802"/>
                      <a:pt x="33439" y="15666"/>
                    </a:cubicBezTo>
                    <a:cubicBezTo>
                      <a:pt x="33466" y="15661"/>
                      <a:pt x="33494" y="15658"/>
                      <a:pt x="33521" y="15658"/>
                    </a:cubicBezTo>
                    <a:cubicBezTo>
                      <a:pt x="33784" y="15658"/>
                      <a:pt x="34041" y="15894"/>
                      <a:pt x="34235" y="16035"/>
                    </a:cubicBezTo>
                    <a:cubicBezTo>
                      <a:pt x="34548" y="16263"/>
                      <a:pt x="34879" y="16463"/>
                      <a:pt x="35275" y="16463"/>
                    </a:cubicBezTo>
                    <a:cubicBezTo>
                      <a:pt x="35284" y="16463"/>
                      <a:pt x="35293" y="16462"/>
                      <a:pt x="35303" y="16462"/>
                    </a:cubicBezTo>
                    <a:cubicBezTo>
                      <a:pt x="36263" y="16443"/>
                      <a:pt x="36535" y="15375"/>
                      <a:pt x="36933" y="14696"/>
                    </a:cubicBezTo>
                    <a:cubicBezTo>
                      <a:pt x="37166" y="14288"/>
                      <a:pt x="37428" y="13900"/>
                      <a:pt x="37729" y="13541"/>
                    </a:cubicBezTo>
                    <a:cubicBezTo>
                      <a:pt x="37836" y="13405"/>
                      <a:pt x="38011" y="13094"/>
                      <a:pt x="38176" y="13026"/>
                    </a:cubicBezTo>
                    <a:cubicBezTo>
                      <a:pt x="38203" y="13015"/>
                      <a:pt x="38229" y="13010"/>
                      <a:pt x="38255" y="13010"/>
                    </a:cubicBezTo>
                    <a:cubicBezTo>
                      <a:pt x="38365" y="13010"/>
                      <a:pt x="38461" y="13101"/>
                      <a:pt x="38564" y="13172"/>
                    </a:cubicBezTo>
                    <a:cubicBezTo>
                      <a:pt x="38894" y="13385"/>
                      <a:pt x="39195" y="13599"/>
                      <a:pt x="39593" y="13647"/>
                    </a:cubicBezTo>
                    <a:cubicBezTo>
                      <a:pt x="39637" y="13651"/>
                      <a:pt x="39681" y="13652"/>
                      <a:pt x="39724" y="13652"/>
                    </a:cubicBezTo>
                    <a:cubicBezTo>
                      <a:pt x="40089" y="13652"/>
                      <a:pt x="40453" y="13545"/>
                      <a:pt x="40748" y="13337"/>
                    </a:cubicBezTo>
                    <a:cubicBezTo>
                      <a:pt x="41563" y="12803"/>
                      <a:pt x="42068" y="11891"/>
                      <a:pt x="42602" y="11114"/>
                    </a:cubicBezTo>
                    <a:cubicBezTo>
                      <a:pt x="42893" y="10697"/>
                      <a:pt x="43174" y="10270"/>
                      <a:pt x="43466" y="9852"/>
                    </a:cubicBezTo>
                    <a:cubicBezTo>
                      <a:pt x="43689" y="9544"/>
                      <a:pt x="43864" y="9358"/>
                      <a:pt x="44170" y="9358"/>
                    </a:cubicBezTo>
                    <a:cubicBezTo>
                      <a:pt x="44249" y="9358"/>
                      <a:pt x="44337" y="9370"/>
                      <a:pt x="44436" y="9396"/>
                    </a:cubicBezTo>
                    <a:cubicBezTo>
                      <a:pt x="45342" y="9625"/>
                      <a:pt x="46174" y="10163"/>
                      <a:pt x="47123" y="10163"/>
                    </a:cubicBezTo>
                    <a:cubicBezTo>
                      <a:pt x="47140" y="10163"/>
                      <a:pt x="47157" y="10163"/>
                      <a:pt x="47173" y="10163"/>
                    </a:cubicBezTo>
                    <a:cubicBezTo>
                      <a:pt x="47901" y="10143"/>
                      <a:pt x="48688" y="9833"/>
                      <a:pt x="49056" y="9173"/>
                    </a:cubicBezTo>
                    <a:cubicBezTo>
                      <a:pt x="49250" y="8804"/>
                      <a:pt x="49309" y="8377"/>
                      <a:pt x="49202" y="7959"/>
                    </a:cubicBezTo>
                    <a:cubicBezTo>
                      <a:pt x="49105" y="7513"/>
                      <a:pt x="48843" y="7115"/>
                      <a:pt x="48765" y="6659"/>
                    </a:cubicBezTo>
                    <a:cubicBezTo>
                      <a:pt x="48715" y="6352"/>
                      <a:pt x="48765" y="6038"/>
                      <a:pt x="49053" y="6038"/>
                    </a:cubicBezTo>
                    <a:cubicBezTo>
                      <a:pt x="49102" y="6038"/>
                      <a:pt x="49158" y="6047"/>
                      <a:pt x="49221" y="6067"/>
                    </a:cubicBezTo>
                    <a:cubicBezTo>
                      <a:pt x="49707" y="6232"/>
                      <a:pt x="50105" y="6649"/>
                      <a:pt x="50541" y="6892"/>
                    </a:cubicBezTo>
                    <a:cubicBezTo>
                      <a:pt x="51173" y="7239"/>
                      <a:pt x="51914" y="7507"/>
                      <a:pt x="52644" y="7507"/>
                    </a:cubicBezTo>
                    <a:cubicBezTo>
                      <a:pt x="52934" y="7507"/>
                      <a:pt x="53223" y="7464"/>
                      <a:pt x="53502" y="7367"/>
                    </a:cubicBezTo>
                    <a:cubicBezTo>
                      <a:pt x="54288" y="7096"/>
                      <a:pt x="54890" y="6445"/>
                      <a:pt x="55103" y="5649"/>
                    </a:cubicBezTo>
                    <a:cubicBezTo>
                      <a:pt x="55210" y="5242"/>
                      <a:pt x="55181" y="4815"/>
                      <a:pt x="55016" y="4436"/>
                    </a:cubicBezTo>
                    <a:cubicBezTo>
                      <a:pt x="54919" y="4232"/>
                      <a:pt x="54793" y="4048"/>
                      <a:pt x="54647" y="3883"/>
                    </a:cubicBezTo>
                    <a:cubicBezTo>
                      <a:pt x="54579" y="3815"/>
                      <a:pt x="54521" y="3737"/>
                      <a:pt x="54463" y="3660"/>
                    </a:cubicBezTo>
                    <a:cubicBezTo>
                      <a:pt x="54463" y="3650"/>
                      <a:pt x="54453" y="3640"/>
                      <a:pt x="54443" y="3621"/>
                    </a:cubicBezTo>
                    <a:lnTo>
                      <a:pt x="54443" y="3621"/>
                    </a:lnTo>
                    <a:cubicBezTo>
                      <a:pt x="54983" y="3752"/>
                      <a:pt x="55564" y="3854"/>
                      <a:pt x="56128" y="3854"/>
                    </a:cubicBezTo>
                    <a:cubicBezTo>
                      <a:pt x="56985" y="3854"/>
                      <a:pt x="57805" y="3619"/>
                      <a:pt x="58384" y="2893"/>
                    </a:cubicBezTo>
                    <a:cubicBezTo>
                      <a:pt x="58792" y="2378"/>
                      <a:pt x="58782" y="1349"/>
                      <a:pt x="58850" y="641"/>
                    </a:cubicBezTo>
                    <a:cubicBezTo>
                      <a:pt x="58355" y="350"/>
                      <a:pt x="57744" y="330"/>
                      <a:pt x="57297"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 name="Google Shape;301;p34"/>
              <p:cNvSpPr/>
              <p:nvPr/>
            </p:nvSpPr>
            <p:spPr>
              <a:xfrm>
                <a:off x="4893700" y="2301200"/>
                <a:ext cx="124250" cy="71850"/>
              </a:xfrm>
              <a:custGeom>
                <a:avLst/>
                <a:gdLst/>
                <a:ahLst/>
                <a:cxnLst/>
                <a:rect l="l" t="t" r="r" b="b"/>
                <a:pathLst>
                  <a:path w="4970" h="2874" extrusionOk="0">
                    <a:moveTo>
                      <a:pt x="466" y="0"/>
                    </a:moveTo>
                    <a:lnTo>
                      <a:pt x="0" y="272"/>
                    </a:lnTo>
                    <a:lnTo>
                      <a:pt x="4514" y="2873"/>
                    </a:lnTo>
                    <a:lnTo>
                      <a:pt x="4970" y="2602"/>
                    </a:lnTo>
                    <a:lnTo>
                      <a:pt x="4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 name="Google Shape;302;p34"/>
              <p:cNvSpPr/>
              <p:nvPr/>
            </p:nvSpPr>
            <p:spPr>
              <a:xfrm>
                <a:off x="5078125" y="2136925"/>
                <a:ext cx="124025" cy="71850"/>
              </a:xfrm>
              <a:custGeom>
                <a:avLst/>
                <a:gdLst/>
                <a:ahLst/>
                <a:cxnLst/>
                <a:rect l="l" t="t" r="r" b="b"/>
                <a:pathLst>
                  <a:path w="4961"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 name="Google Shape;303;p34"/>
              <p:cNvSpPr/>
              <p:nvPr/>
            </p:nvSpPr>
            <p:spPr>
              <a:xfrm>
                <a:off x="5318100" y="2003200"/>
                <a:ext cx="124025" cy="71850"/>
              </a:xfrm>
              <a:custGeom>
                <a:avLst/>
                <a:gdLst/>
                <a:ahLst/>
                <a:cxnLst/>
                <a:rect l="l" t="t" r="r" b="b"/>
                <a:pathLst>
                  <a:path w="4961" h="2874" extrusionOk="0">
                    <a:moveTo>
                      <a:pt x="457" y="1"/>
                    </a:moveTo>
                    <a:lnTo>
                      <a:pt x="1" y="273"/>
                    </a:lnTo>
                    <a:lnTo>
                      <a:pt x="4504"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 name="Google Shape;304;p34"/>
              <p:cNvSpPr/>
              <p:nvPr/>
            </p:nvSpPr>
            <p:spPr>
              <a:xfrm>
                <a:off x="5633075" y="1780925"/>
                <a:ext cx="124025" cy="71850"/>
              </a:xfrm>
              <a:custGeom>
                <a:avLst/>
                <a:gdLst/>
                <a:ahLst/>
                <a:cxnLst/>
                <a:rect l="l" t="t" r="r" b="b"/>
                <a:pathLst>
                  <a:path w="4961" h="2874" extrusionOk="0">
                    <a:moveTo>
                      <a:pt x="457" y="1"/>
                    </a:moveTo>
                    <a:lnTo>
                      <a:pt x="0" y="273"/>
                    </a:lnTo>
                    <a:lnTo>
                      <a:pt x="4504" y="2874"/>
                    </a:lnTo>
                    <a:lnTo>
                      <a:pt x="4960"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 name="Google Shape;305;p34"/>
              <p:cNvSpPr/>
              <p:nvPr/>
            </p:nvSpPr>
            <p:spPr>
              <a:xfrm>
                <a:off x="5480675" y="1940125"/>
                <a:ext cx="124275" cy="71850"/>
              </a:xfrm>
              <a:custGeom>
                <a:avLst/>
                <a:gdLst/>
                <a:ahLst/>
                <a:cxnLst/>
                <a:rect l="l" t="t" r="r" b="b"/>
                <a:pathLst>
                  <a:path w="4971" h="2874" extrusionOk="0">
                    <a:moveTo>
                      <a:pt x="467" y="0"/>
                    </a:moveTo>
                    <a:lnTo>
                      <a:pt x="1" y="272"/>
                    </a:lnTo>
                    <a:lnTo>
                      <a:pt x="4514" y="2873"/>
                    </a:lnTo>
                    <a:lnTo>
                      <a:pt x="4971" y="2602"/>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 name="Google Shape;306;p34"/>
              <p:cNvSpPr/>
              <p:nvPr/>
            </p:nvSpPr>
            <p:spPr>
              <a:xfrm>
                <a:off x="5078125" y="2265275"/>
                <a:ext cx="124025" cy="71850"/>
              </a:xfrm>
              <a:custGeom>
                <a:avLst/>
                <a:gdLst/>
                <a:ahLst/>
                <a:cxnLst/>
                <a:rect l="l" t="t" r="r" b="b"/>
                <a:pathLst>
                  <a:path w="4961" h="2874" extrusionOk="0">
                    <a:moveTo>
                      <a:pt x="456" y="1"/>
                    </a:moveTo>
                    <a:lnTo>
                      <a:pt x="0" y="272"/>
                    </a:lnTo>
                    <a:lnTo>
                      <a:pt x="4504" y="2874"/>
                    </a:lnTo>
                    <a:lnTo>
                      <a:pt x="4960" y="2602"/>
                    </a:lnTo>
                    <a:lnTo>
                      <a:pt x="4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 name="Google Shape;307;p34"/>
              <p:cNvSpPr/>
              <p:nvPr/>
            </p:nvSpPr>
            <p:spPr>
              <a:xfrm>
                <a:off x="5297975" y="2136925"/>
                <a:ext cx="124000" cy="71850"/>
              </a:xfrm>
              <a:custGeom>
                <a:avLst/>
                <a:gdLst/>
                <a:ahLst/>
                <a:cxnLst/>
                <a:rect l="l" t="t" r="r" b="b"/>
                <a:pathLst>
                  <a:path w="4960"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 name="Google Shape;308;p34"/>
              <p:cNvSpPr/>
              <p:nvPr/>
            </p:nvSpPr>
            <p:spPr>
              <a:xfrm>
                <a:off x="5656850" y="1906875"/>
                <a:ext cx="124025" cy="71600"/>
              </a:xfrm>
              <a:custGeom>
                <a:avLst/>
                <a:gdLst/>
                <a:ahLst/>
                <a:cxnLst/>
                <a:rect l="l" t="t" r="r" b="b"/>
                <a:pathLst>
                  <a:path w="4961" h="2864" extrusionOk="0">
                    <a:moveTo>
                      <a:pt x="457" y="0"/>
                    </a:moveTo>
                    <a:lnTo>
                      <a:pt x="1" y="272"/>
                    </a:lnTo>
                    <a:lnTo>
                      <a:pt x="4504" y="2864"/>
                    </a:lnTo>
                    <a:lnTo>
                      <a:pt x="4961" y="2592"/>
                    </a:lnTo>
                    <a:lnTo>
                      <a:pt x="4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 name="Google Shape;309;p34"/>
              <p:cNvSpPr/>
              <p:nvPr/>
            </p:nvSpPr>
            <p:spPr>
              <a:xfrm>
                <a:off x="5181250" y="2255325"/>
                <a:ext cx="1453300" cy="1029875"/>
              </a:xfrm>
              <a:custGeom>
                <a:avLst/>
                <a:gdLst/>
                <a:ahLst/>
                <a:cxnLst/>
                <a:rect l="l" t="t" r="r" b="b"/>
                <a:pathLst>
                  <a:path w="58132" h="41195" extrusionOk="0">
                    <a:moveTo>
                      <a:pt x="58131" y="1"/>
                    </a:moveTo>
                    <a:lnTo>
                      <a:pt x="0" y="33565"/>
                    </a:lnTo>
                    <a:lnTo>
                      <a:pt x="0" y="41194"/>
                    </a:lnTo>
                    <a:lnTo>
                      <a:pt x="58131" y="7630"/>
                    </a:lnTo>
                    <a:lnTo>
                      <a:pt x="58131"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 name="Google Shape;310;p34"/>
              <p:cNvSpPr/>
              <p:nvPr/>
            </p:nvSpPr>
            <p:spPr>
              <a:xfrm>
                <a:off x="4831575" y="2064600"/>
                <a:ext cx="1802975" cy="1029875"/>
              </a:xfrm>
              <a:custGeom>
                <a:avLst/>
                <a:gdLst/>
                <a:ahLst/>
                <a:cxnLst/>
                <a:rect l="l" t="t" r="r" b="b"/>
                <a:pathLst>
                  <a:path w="72119" h="41195" extrusionOk="0">
                    <a:moveTo>
                      <a:pt x="58132" y="1"/>
                    </a:moveTo>
                    <a:lnTo>
                      <a:pt x="1" y="33565"/>
                    </a:lnTo>
                    <a:lnTo>
                      <a:pt x="13987" y="41194"/>
                    </a:lnTo>
                    <a:lnTo>
                      <a:pt x="72118" y="7630"/>
                    </a:lnTo>
                    <a:lnTo>
                      <a:pt x="58132"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 name="Google Shape;311;p34"/>
              <p:cNvSpPr/>
              <p:nvPr/>
            </p:nvSpPr>
            <p:spPr>
              <a:xfrm>
                <a:off x="5171300" y="2240050"/>
                <a:ext cx="1465425" cy="871700"/>
              </a:xfrm>
              <a:custGeom>
                <a:avLst/>
                <a:gdLst/>
                <a:ahLst/>
                <a:cxnLst/>
                <a:rect l="l" t="t" r="r" b="b"/>
                <a:pathLst>
                  <a:path w="58617" h="34868" extrusionOk="0">
                    <a:moveTo>
                      <a:pt x="56753" y="0"/>
                    </a:moveTo>
                    <a:lnTo>
                      <a:pt x="39" y="32740"/>
                    </a:lnTo>
                    <a:cubicBezTo>
                      <a:pt x="0" y="33079"/>
                      <a:pt x="39" y="33419"/>
                      <a:pt x="156" y="33739"/>
                    </a:cubicBezTo>
                    <a:cubicBezTo>
                      <a:pt x="396" y="34386"/>
                      <a:pt x="1070" y="34867"/>
                      <a:pt x="1736" y="34867"/>
                    </a:cubicBezTo>
                    <a:cubicBezTo>
                      <a:pt x="2040" y="34867"/>
                      <a:pt x="2343" y="34767"/>
                      <a:pt x="2602" y="34535"/>
                    </a:cubicBezTo>
                    <a:cubicBezTo>
                      <a:pt x="2679" y="34458"/>
                      <a:pt x="2757" y="34370"/>
                      <a:pt x="2825" y="34283"/>
                    </a:cubicBezTo>
                    <a:cubicBezTo>
                      <a:pt x="2926" y="34160"/>
                      <a:pt x="2973" y="34129"/>
                      <a:pt x="3083" y="34129"/>
                    </a:cubicBezTo>
                    <a:cubicBezTo>
                      <a:pt x="3121" y="34129"/>
                      <a:pt x="3166" y="34132"/>
                      <a:pt x="3223" y="34137"/>
                    </a:cubicBezTo>
                    <a:cubicBezTo>
                      <a:pt x="3291" y="34142"/>
                      <a:pt x="3358" y="34145"/>
                      <a:pt x="3425" y="34145"/>
                    </a:cubicBezTo>
                    <a:cubicBezTo>
                      <a:pt x="3626" y="34145"/>
                      <a:pt x="3822" y="34123"/>
                      <a:pt x="4019" y="34079"/>
                    </a:cubicBezTo>
                    <a:cubicBezTo>
                      <a:pt x="4562" y="33943"/>
                      <a:pt x="5038" y="33642"/>
                      <a:pt x="5387" y="33206"/>
                    </a:cubicBezTo>
                    <a:cubicBezTo>
                      <a:pt x="5552" y="32992"/>
                      <a:pt x="5679" y="32759"/>
                      <a:pt x="5766" y="32516"/>
                    </a:cubicBezTo>
                    <a:cubicBezTo>
                      <a:pt x="5844" y="32313"/>
                      <a:pt x="5824" y="32012"/>
                      <a:pt x="6077" y="32012"/>
                    </a:cubicBezTo>
                    <a:cubicBezTo>
                      <a:pt x="6084" y="32011"/>
                      <a:pt x="6092" y="32011"/>
                      <a:pt x="6100" y="32011"/>
                    </a:cubicBezTo>
                    <a:cubicBezTo>
                      <a:pt x="6354" y="32011"/>
                      <a:pt x="6608" y="32159"/>
                      <a:pt x="6843" y="32225"/>
                    </a:cubicBezTo>
                    <a:cubicBezTo>
                      <a:pt x="7067" y="32283"/>
                      <a:pt x="7302" y="32314"/>
                      <a:pt x="7540" y="32314"/>
                    </a:cubicBezTo>
                    <a:cubicBezTo>
                      <a:pt x="7621" y="32314"/>
                      <a:pt x="7703" y="32310"/>
                      <a:pt x="7785" y="32303"/>
                    </a:cubicBezTo>
                    <a:cubicBezTo>
                      <a:pt x="8940" y="32186"/>
                      <a:pt x="9629" y="31400"/>
                      <a:pt x="10017" y="30371"/>
                    </a:cubicBezTo>
                    <a:cubicBezTo>
                      <a:pt x="10357" y="29469"/>
                      <a:pt x="10522" y="28430"/>
                      <a:pt x="11619" y="28217"/>
                    </a:cubicBezTo>
                    <a:cubicBezTo>
                      <a:pt x="12201" y="28110"/>
                      <a:pt x="12803" y="28178"/>
                      <a:pt x="13385" y="28119"/>
                    </a:cubicBezTo>
                    <a:cubicBezTo>
                      <a:pt x="13948" y="28071"/>
                      <a:pt x="14482" y="27887"/>
                      <a:pt x="14968" y="27595"/>
                    </a:cubicBezTo>
                    <a:cubicBezTo>
                      <a:pt x="15433" y="27304"/>
                      <a:pt x="15831" y="26906"/>
                      <a:pt x="16123" y="26431"/>
                    </a:cubicBezTo>
                    <a:cubicBezTo>
                      <a:pt x="16453" y="25897"/>
                      <a:pt x="16530" y="25266"/>
                      <a:pt x="16821" y="24722"/>
                    </a:cubicBezTo>
                    <a:cubicBezTo>
                      <a:pt x="16928" y="24509"/>
                      <a:pt x="17122" y="24247"/>
                      <a:pt x="17384" y="24198"/>
                    </a:cubicBezTo>
                    <a:cubicBezTo>
                      <a:pt x="17410" y="24193"/>
                      <a:pt x="17435" y="24191"/>
                      <a:pt x="17460" y="24191"/>
                    </a:cubicBezTo>
                    <a:cubicBezTo>
                      <a:pt x="17689" y="24191"/>
                      <a:pt x="17924" y="24372"/>
                      <a:pt x="18151" y="24450"/>
                    </a:cubicBezTo>
                    <a:cubicBezTo>
                      <a:pt x="18340" y="24512"/>
                      <a:pt x="18536" y="24542"/>
                      <a:pt x="18732" y="24542"/>
                    </a:cubicBezTo>
                    <a:cubicBezTo>
                      <a:pt x="19090" y="24542"/>
                      <a:pt x="19449" y="24441"/>
                      <a:pt x="19762" y="24247"/>
                    </a:cubicBezTo>
                    <a:cubicBezTo>
                      <a:pt x="20277" y="23946"/>
                      <a:pt x="20636" y="23451"/>
                      <a:pt x="20898" y="22927"/>
                    </a:cubicBezTo>
                    <a:cubicBezTo>
                      <a:pt x="21141" y="22441"/>
                      <a:pt x="21247" y="21733"/>
                      <a:pt x="21840" y="21539"/>
                    </a:cubicBezTo>
                    <a:cubicBezTo>
                      <a:pt x="21937" y="21509"/>
                      <a:pt x="22034" y="21490"/>
                      <a:pt x="22131" y="21480"/>
                    </a:cubicBezTo>
                    <a:cubicBezTo>
                      <a:pt x="22485" y="21771"/>
                      <a:pt x="22919" y="21901"/>
                      <a:pt x="23364" y="21901"/>
                    </a:cubicBezTo>
                    <a:cubicBezTo>
                      <a:pt x="23663" y="21901"/>
                      <a:pt x="23968" y="21842"/>
                      <a:pt x="24256" y="21733"/>
                    </a:cubicBezTo>
                    <a:cubicBezTo>
                      <a:pt x="24586" y="21607"/>
                      <a:pt x="24897" y="21422"/>
                      <a:pt x="25159" y="21179"/>
                    </a:cubicBezTo>
                    <a:cubicBezTo>
                      <a:pt x="25305" y="21034"/>
                      <a:pt x="25441" y="20869"/>
                      <a:pt x="25547" y="20694"/>
                    </a:cubicBezTo>
                    <a:cubicBezTo>
                      <a:pt x="25644" y="20529"/>
                      <a:pt x="25712" y="20219"/>
                      <a:pt x="25868" y="20112"/>
                    </a:cubicBezTo>
                    <a:cubicBezTo>
                      <a:pt x="25932" y="20065"/>
                      <a:pt x="26017" y="20047"/>
                      <a:pt x="26111" y="20047"/>
                    </a:cubicBezTo>
                    <a:cubicBezTo>
                      <a:pt x="26412" y="20047"/>
                      <a:pt x="26818" y="20232"/>
                      <a:pt x="27032" y="20277"/>
                    </a:cubicBezTo>
                    <a:cubicBezTo>
                      <a:pt x="27220" y="20316"/>
                      <a:pt x="27410" y="20336"/>
                      <a:pt x="27600" y="20336"/>
                    </a:cubicBezTo>
                    <a:cubicBezTo>
                      <a:pt x="27832" y="20336"/>
                      <a:pt x="28065" y="20306"/>
                      <a:pt x="28294" y="20248"/>
                    </a:cubicBezTo>
                    <a:cubicBezTo>
                      <a:pt x="29178" y="20015"/>
                      <a:pt x="29818" y="19393"/>
                      <a:pt x="30197" y="18578"/>
                    </a:cubicBezTo>
                    <a:cubicBezTo>
                      <a:pt x="30362" y="18229"/>
                      <a:pt x="30498" y="17996"/>
                      <a:pt x="30905" y="17957"/>
                    </a:cubicBezTo>
                    <a:cubicBezTo>
                      <a:pt x="30986" y="17950"/>
                      <a:pt x="31066" y="17947"/>
                      <a:pt x="31146" y="17947"/>
                    </a:cubicBezTo>
                    <a:cubicBezTo>
                      <a:pt x="31412" y="17947"/>
                      <a:pt x="31677" y="17976"/>
                      <a:pt x="31946" y="17976"/>
                    </a:cubicBezTo>
                    <a:cubicBezTo>
                      <a:pt x="32058" y="17976"/>
                      <a:pt x="32170" y="17971"/>
                      <a:pt x="32284" y="17957"/>
                    </a:cubicBezTo>
                    <a:cubicBezTo>
                      <a:pt x="32973" y="17879"/>
                      <a:pt x="33497" y="17481"/>
                      <a:pt x="33914" y="16928"/>
                    </a:cubicBezTo>
                    <a:cubicBezTo>
                      <a:pt x="34293" y="16414"/>
                      <a:pt x="34535" y="15822"/>
                      <a:pt x="34875" y="15278"/>
                    </a:cubicBezTo>
                    <a:cubicBezTo>
                      <a:pt x="35155" y="14817"/>
                      <a:pt x="35461" y="14516"/>
                      <a:pt x="35995" y="14516"/>
                    </a:cubicBezTo>
                    <a:cubicBezTo>
                      <a:pt x="36035" y="14516"/>
                      <a:pt x="36076" y="14518"/>
                      <a:pt x="36118" y="14521"/>
                    </a:cubicBezTo>
                    <a:cubicBezTo>
                      <a:pt x="36378" y="14542"/>
                      <a:pt x="36627" y="14582"/>
                      <a:pt x="36873" y="14582"/>
                    </a:cubicBezTo>
                    <a:cubicBezTo>
                      <a:pt x="37085" y="14582"/>
                      <a:pt x="37294" y="14552"/>
                      <a:pt x="37506" y="14453"/>
                    </a:cubicBezTo>
                    <a:cubicBezTo>
                      <a:pt x="37894" y="14269"/>
                      <a:pt x="38166" y="13939"/>
                      <a:pt x="38399" y="13589"/>
                    </a:cubicBezTo>
                    <a:cubicBezTo>
                      <a:pt x="38923" y="12842"/>
                      <a:pt x="39369" y="12026"/>
                      <a:pt x="40029" y="11376"/>
                    </a:cubicBezTo>
                    <a:cubicBezTo>
                      <a:pt x="40301" y="11095"/>
                      <a:pt x="40631" y="10862"/>
                      <a:pt x="41000" y="10716"/>
                    </a:cubicBezTo>
                    <a:cubicBezTo>
                      <a:pt x="41106" y="10678"/>
                      <a:pt x="41200" y="10662"/>
                      <a:pt x="41287" y="10662"/>
                    </a:cubicBezTo>
                    <a:cubicBezTo>
                      <a:pt x="41647" y="10662"/>
                      <a:pt x="41882" y="10931"/>
                      <a:pt x="42281" y="11017"/>
                    </a:cubicBezTo>
                    <a:cubicBezTo>
                      <a:pt x="42353" y="11031"/>
                      <a:pt x="42422" y="11038"/>
                      <a:pt x="42490" y="11038"/>
                    </a:cubicBezTo>
                    <a:cubicBezTo>
                      <a:pt x="43312" y="11038"/>
                      <a:pt x="43854" y="10060"/>
                      <a:pt x="44329" y="9522"/>
                    </a:cubicBezTo>
                    <a:cubicBezTo>
                      <a:pt x="44919" y="8856"/>
                      <a:pt x="45537" y="8386"/>
                      <a:pt x="46439" y="8386"/>
                    </a:cubicBezTo>
                    <a:cubicBezTo>
                      <a:pt x="46457" y="8386"/>
                      <a:pt x="46475" y="8386"/>
                      <a:pt x="46494" y="8387"/>
                    </a:cubicBezTo>
                    <a:cubicBezTo>
                      <a:pt x="47146" y="8409"/>
                      <a:pt x="47792" y="8559"/>
                      <a:pt x="48442" y="8559"/>
                    </a:cubicBezTo>
                    <a:cubicBezTo>
                      <a:pt x="48633" y="8559"/>
                      <a:pt x="48825" y="8546"/>
                      <a:pt x="49017" y="8513"/>
                    </a:cubicBezTo>
                    <a:cubicBezTo>
                      <a:pt x="49765" y="8377"/>
                      <a:pt x="50318" y="7862"/>
                      <a:pt x="50619" y="7183"/>
                    </a:cubicBezTo>
                    <a:cubicBezTo>
                      <a:pt x="50891" y="6591"/>
                      <a:pt x="50958" y="5834"/>
                      <a:pt x="51376" y="5319"/>
                    </a:cubicBezTo>
                    <a:cubicBezTo>
                      <a:pt x="51678" y="4958"/>
                      <a:pt x="52168" y="4933"/>
                      <a:pt x="52657" y="4933"/>
                    </a:cubicBezTo>
                    <a:cubicBezTo>
                      <a:pt x="52735" y="4933"/>
                      <a:pt x="52814" y="4933"/>
                      <a:pt x="52892" y="4933"/>
                    </a:cubicBezTo>
                    <a:cubicBezTo>
                      <a:pt x="53122" y="4933"/>
                      <a:pt x="53345" y="4928"/>
                      <a:pt x="53540" y="4883"/>
                    </a:cubicBezTo>
                    <a:cubicBezTo>
                      <a:pt x="53919" y="4815"/>
                      <a:pt x="54249" y="4591"/>
                      <a:pt x="54453" y="4261"/>
                    </a:cubicBezTo>
                    <a:cubicBezTo>
                      <a:pt x="54695" y="3854"/>
                      <a:pt x="54579" y="3271"/>
                      <a:pt x="55025" y="3009"/>
                    </a:cubicBezTo>
                    <a:cubicBezTo>
                      <a:pt x="55271" y="2866"/>
                      <a:pt x="55554" y="2834"/>
                      <a:pt x="55839" y="2834"/>
                    </a:cubicBezTo>
                    <a:cubicBezTo>
                      <a:pt x="56037" y="2834"/>
                      <a:pt x="56236" y="2850"/>
                      <a:pt x="56423" y="2854"/>
                    </a:cubicBezTo>
                    <a:cubicBezTo>
                      <a:pt x="56472" y="2855"/>
                      <a:pt x="56522" y="2855"/>
                      <a:pt x="56572" y="2855"/>
                    </a:cubicBezTo>
                    <a:cubicBezTo>
                      <a:pt x="57031" y="2855"/>
                      <a:pt x="57504" y="2806"/>
                      <a:pt x="57899" y="2543"/>
                    </a:cubicBezTo>
                    <a:cubicBezTo>
                      <a:pt x="58326" y="2252"/>
                      <a:pt x="58617" y="1602"/>
                      <a:pt x="58423" y="1126"/>
                    </a:cubicBezTo>
                    <a:cubicBezTo>
                      <a:pt x="58432" y="1097"/>
                      <a:pt x="58432" y="1068"/>
                      <a:pt x="58432" y="1049"/>
                    </a:cubicBezTo>
                    <a:cubicBezTo>
                      <a:pt x="58442" y="427"/>
                      <a:pt x="57879" y="117"/>
                      <a:pt x="57345" y="49"/>
                    </a:cubicBezTo>
                    <a:cubicBezTo>
                      <a:pt x="57151" y="20"/>
                      <a:pt x="56947" y="10"/>
                      <a:pt x="56753"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 name="Google Shape;312;p34"/>
              <p:cNvSpPr/>
              <p:nvPr/>
            </p:nvSpPr>
            <p:spPr>
              <a:xfrm>
                <a:off x="6237050" y="2172825"/>
                <a:ext cx="124275" cy="71850"/>
              </a:xfrm>
              <a:custGeom>
                <a:avLst/>
                <a:gdLst/>
                <a:ahLst/>
                <a:cxnLst/>
                <a:rect l="l" t="t" r="r" b="b"/>
                <a:pathLst>
                  <a:path w="4971" h="2874" extrusionOk="0">
                    <a:moveTo>
                      <a:pt x="466" y="1"/>
                    </a:moveTo>
                    <a:lnTo>
                      <a:pt x="0" y="272"/>
                    </a:lnTo>
                    <a:lnTo>
                      <a:pt x="4514" y="2874"/>
                    </a:lnTo>
                    <a:lnTo>
                      <a:pt x="4970" y="2602"/>
                    </a:lnTo>
                    <a:lnTo>
                      <a:pt x="4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 name="Google Shape;313;p34"/>
              <p:cNvSpPr/>
              <p:nvPr/>
            </p:nvSpPr>
            <p:spPr>
              <a:xfrm>
                <a:off x="6102850" y="2317925"/>
                <a:ext cx="124025" cy="71875"/>
              </a:xfrm>
              <a:custGeom>
                <a:avLst/>
                <a:gdLst/>
                <a:ahLst/>
                <a:cxnLst/>
                <a:rect l="l" t="t" r="r" b="b"/>
                <a:pathLst>
                  <a:path w="4961" h="2875" extrusionOk="0">
                    <a:moveTo>
                      <a:pt x="457" y="1"/>
                    </a:moveTo>
                    <a:lnTo>
                      <a:pt x="1" y="273"/>
                    </a:lnTo>
                    <a:lnTo>
                      <a:pt x="4505"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 name="Google Shape;314;p34"/>
              <p:cNvSpPr/>
              <p:nvPr/>
            </p:nvSpPr>
            <p:spPr>
              <a:xfrm>
                <a:off x="6143375" y="2229375"/>
                <a:ext cx="124275" cy="71850"/>
              </a:xfrm>
              <a:custGeom>
                <a:avLst/>
                <a:gdLst/>
                <a:ahLst/>
                <a:cxnLst/>
                <a:rect l="l" t="t" r="r" b="b"/>
                <a:pathLst>
                  <a:path w="4971" h="2874" extrusionOk="0">
                    <a:moveTo>
                      <a:pt x="467" y="0"/>
                    </a:moveTo>
                    <a:lnTo>
                      <a:pt x="1" y="272"/>
                    </a:lnTo>
                    <a:lnTo>
                      <a:pt x="4514" y="2873"/>
                    </a:lnTo>
                    <a:lnTo>
                      <a:pt x="4970" y="2601"/>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 name="Google Shape;315;p34"/>
              <p:cNvSpPr/>
              <p:nvPr/>
            </p:nvSpPr>
            <p:spPr>
              <a:xfrm>
                <a:off x="3496950" y="1523725"/>
                <a:ext cx="86675" cy="49750"/>
              </a:xfrm>
              <a:custGeom>
                <a:avLst/>
                <a:gdLst/>
                <a:ahLst/>
                <a:cxnLst/>
                <a:rect l="l" t="t" r="r" b="b"/>
                <a:pathLst>
                  <a:path w="3467" h="1990" extrusionOk="0">
                    <a:moveTo>
                      <a:pt x="1729" y="0"/>
                    </a:moveTo>
                    <a:lnTo>
                      <a:pt x="1" y="1000"/>
                    </a:lnTo>
                    <a:lnTo>
                      <a:pt x="1729" y="1990"/>
                    </a:lnTo>
                    <a:lnTo>
                      <a:pt x="3466" y="1000"/>
                    </a:lnTo>
                    <a:lnTo>
                      <a:pt x="1729"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 name="Google Shape;316;p34"/>
              <p:cNvSpPr/>
              <p:nvPr/>
            </p:nvSpPr>
            <p:spPr>
              <a:xfrm>
                <a:off x="3496950" y="1548700"/>
                <a:ext cx="43225" cy="269375"/>
              </a:xfrm>
              <a:custGeom>
                <a:avLst/>
                <a:gdLst/>
                <a:ahLst/>
                <a:cxnLst/>
                <a:rect l="l" t="t" r="r" b="b"/>
                <a:pathLst>
                  <a:path w="1729" h="10775" extrusionOk="0">
                    <a:moveTo>
                      <a:pt x="1" y="1"/>
                    </a:moveTo>
                    <a:lnTo>
                      <a:pt x="1" y="9775"/>
                    </a:lnTo>
                    <a:lnTo>
                      <a:pt x="1729" y="10775"/>
                    </a:lnTo>
                    <a:lnTo>
                      <a:pt x="1729" y="991"/>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 name="Google Shape;317;p34"/>
              <p:cNvSpPr/>
              <p:nvPr/>
            </p:nvSpPr>
            <p:spPr>
              <a:xfrm>
                <a:off x="3540150" y="1548700"/>
                <a:ext cx="43475" cy="269375"/>
              </a:xfrm>
              <a:custGeom>
                <a:avLst/>
                <a:gdLst/>
                <a:ahLst/>
                <a:cxnLst/>
                <a:rect l="l" t="t" r="r" b="b"/>
                <a:pathLst>
                  <a:path w="1739" h="10775" extrusionOk="0">
                    <a:moveTo>
                      <a:pt x="1738" y="1"/>
                    </a:moveTo>
                    <a:lnTo>
                      <a:pt x="1" y="991"/>
                    </a:lnTo>
                    <a:lnTo>
                      <a:pt x="1" y="10775"/>
                    </a:lnTo>
                    <a:lnTo>
                      <a:pt x="1738" y="9775"/>
                    </a:lnTo>
                    <a:lnTo>
                      <a:pt x="173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 name="Google Shape;318;p34"/>
              <p:cNvSpPr/>
              <p:nvPr/>
            </p:nvSpPr>
            <p:spPr>
              <a:xfrm>
                <a:off x="3378300" y="1385875"/>
                <a:ext cx="323975" cy="187125"/>
              </a:xfrm>
              <a:custGeom>
                <a:avLst/>
                <a:gdLst/>
                <a:ahLst/>
                <a:cxnLst/>
                <a:rect l="l" t="t" r="r" b="b"/>
                <a:pathLst>
                  <a:path w="12959" h="7485" extrusionOk="0">
                    <a:moveTo>
                      <a:pt x="6475" y="1"/>
                    </a:moveTo>
                    <a:lnTo>
                      <a:pt x="4708" y="1030"/>
                    </a:lnTo>
                    <a:lnTo>
                      <a:pt x="2864" y="2088"/>
                    </a:lnTo>
                    <a:lnTo>
                      <a:pt x="88" y="3689"/>
                    </a:lnTo>
                    <a:lnTo>
                      <a:pt x="0" y="3748"/>
                    </a:lnTo>
                    <a:lnTo>
                      <a:pt x="68" y="3786"/>
                    </a:lnTo>
                    <a:lnTo>
                      <a:pt x="2553" y="5223"/>
                    </a:lnTo>
                    <a:lnTo>
                      <a:pt x="3107" y="5534"/>
                    </a:lnTo>
                    <a:lnTo>
                      <a:pt x="4601" y="6397"/>
                    </a:lnTo>
                    <a:lnTo>
                      <a:pt x="4766" y="6494"/>
                    </a:lnTo>
                    <a:lnTo>
                      <a:pt x="5252" y="6776"/>
                    </a:lnTo>
                    <a:lnTo>
                      <a:pt x="6475" y="7485"/>
                    </a:lnTo>
                    <a:lnTo>
                      <a:pt x="6610" y="7407"/>
                    </a:lnTo>
                    <a:lnTo>
                      <a:pt x="7319" y="6999"/>
                    </a:lnTo>
                    <a:lnTo>
                      <a:pt x="8193" y="6494"/>
                    </a:lnTo>
                    <a:lnTo>
                      <a:pt x="9581" y="5689"/>
                    </a:lnTo>
                    <a:lnTo>
                      <a:pt x="10328" y="5262"/>
                    </a:lnTo>
                    <a:lnTo>
                      <a:pt x="11988" y="4301"/>
                    </a:lnTo>
                    <a:lnTo>
                      <a:pt x="12638" y="3932"/>
                    </a:lnTo>
                    <a:lnTo>
                      <a:pt x="12958" y="3748"/>
                    </a:lnTo>
                    <a:lnTo>
                      <a:pt x="10095" y="2088"/>
                    </a:lnTo>
                    <a:lnTo>
                      <a:pt x="8251" y="1030"/>
                    </a:lnTo>
                    <a:lnTo>
                      <a:pt x="647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 name="Google Shape;319;p34"/>
              <p:cNvSpPr/>
              <p:nvPr/>
            </p:nvSpPr>
            <p:spPr>
              <a:xfrm>
                <a:off x="3378300" y="1479550"/>
                <a:ext cx="161875" cy="259675"/>
              </a:xfrm>
              <a:custGeom>
                <a:avLst/>
                <a:gdLst/>
                <a:ahLst/>
                <a:cxnLst/>
                <a:rect l="l" t="t" r="r" b="b"/>
                <a:pathLst>
                  <a:path w="6475" h="10387" extrusionOk="0">
                    <a:moveTo>
                      <a:pt x="0" y="1"/>
                    </a:moveTo>
                    <a:lnTo>
                      <a:pt x="0" y="6649"/>
                    </a:lnTo>
                    <a:lnTo>
                      <a:pt x="4747" y="9387"/>
                    </a:lnTo>
                    <a:lnTo>
                      <a:pt x="6475" y="10386"/>
                    </a:lnTo>
                    <a:lnTo>
                      <a:pt x="6475" y="3738"/>
                    </a:lnTo>
                    <a:lnTo>
                      <a:pt x="5252" y="3029"/>
                    </a:lnTo>
                    <a:lnTo>
                      <a:pt x="4766" y="2747"/>
                    </a:lnTo>
                    <a:lnTo>
                      <a:pt x="4601" y="2650"/>
                    </a:lnTo>
                    <a:lnTo>
                      <a:pt x="3107" y="1787"/>
                    </a:lnTo>
                    <a:lnTo>
                      <a:pt x="2553" y="1476"/>
                    </a:lnTo>
                    <a:lnTo>
                      <a:pt x="68" y="39"/>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 name="Google Shape;320;p34"/>
              <p:cNvSpPr/>
              <p:nvPr/>
            </p:nvSpPr>
            <p:spPr>
              <a:xfrm>
                <a:off x="3540150" y="1479550"/>
                <a:ext cx="162125" cy="259675"/>
              </a:xfrm>
              <a:custGeom>
                <a:avLst/>
                <a:gdLst/>
                <a:ahLst/>
                <a:cxnLst/>
                <a:rect l="l" t="t" r="r" b="b"/>
                <a:pathLst>
                  <a:path w="6485" h="10387" extrusionOk="0">
                    <a:moveTo>
                      <a:pt x="6484" y="1"/>
                    </a:moveTo>
                    <a:lnTo>
                      <a:pt x="6164" y="185"/>
                    </a:lnTo>
                    <a:lnTo>
                      <a:pt x="5514" y="554"/>
                    </a:lnTo>
                    <a:lnTo>
                      <a:pt x="3854" y="1515"/>
                    </a:lnTo>
                    <a:lnTo>
                      <a:pt x="3107" y="1942"/>
                    </a:lnTo>
                    <a:lnTo>
                      <a:pt x="1719" y="2747"/>
                    </a:lnTo>
                    <a:lnTo>
                      <a:pt x="845" y="3252"/>
                    </a:lnTo>
                    <a:lnTo>
                      <a:pt x="136" y="3660"/>
                    </a:lnTo>
                    <a:lnTo>
                      <a:pt x="1" y="3738"/>
                    </a:lnTo>
                    <a:lnTo>
                      <a:pt x="1" y="10386"/>
                    </a:lnTo>
                    <a:lnTo>
                      <a:pt x="1738" y="9387"/>
                    </a:lnTo>
                    <a:lnTo>
                      <a:pt x="6484" y="6649"/>
                    </a:lnTo>
                    <a:lnTo>
                      <a:pt x="6484"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 name="Google Shape;321;p34"/>
              <p:cNvSpPr/>
              <p:nvPr/>
            </p:nvSpPr>
            <p:spPr>
              <a:xfrm>
                <a:off x="3449875" y="1384925"/>
                <a:ext cx="90300" cy="145125"/>
              </a:xfrm>
              <a:custGeom>
                <a:avLst/>
                <a:gdLst/>
                <a:ahLst/>
                <a:cxnLst/>
                <a:rect l="l" t="t" r="r" b="b"/>
                <a:pathLst>
                  <a:path w="3612" h="5805" extrusionOk="0">
                    <a:moveTo>
                      <a:pt x="1" y="0"/>
                    </a:moveTo>
                    <a:lnTo>
                      <a:pt x="1" y="3718"/>
                    </a:lnTo>
                    <a:lnTo>
                      <a:pt x="3612" y="5805"/>
                    </a:lnTo>
                    <a:lnTo>
                      <a:pt x="3612" y="2097"/>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 name="Google Shape;322;p34"/>
              <p:cNvSpPr/>
              <p:nvPr/>
            </p:nvSpPr>
            <p:spPr>
              <a:xfrm>
                <a:off x="3540150" y="1384925"/>
                <a:ext cx="90550" cy="145125"/>
              </a:xfrm>
              <a:custGeom>
                <a:avLst/>
                <a:gdLst/>
                <a:ahLst/>
                <a:cxnLst/>
                <a:rect l="l" t="t" r="r" b="b"/>
                <a:pathLst>
                  <a:path w="3622" h="5805" extrusionOk="0">
                    <a:moveTo>
                      <a:pt x="3621" y="0"/>
                    </a:moveTo>
                    <a:lnTo>
                      <a:pt x="1" y="2097"/>
                    </a:lnTo>
                    <a:lnTo>
                      <a:pt x="1" y="5805"/>
                    </a:lnTo>
                    <a:lnTo>
                      <a:pt x="3621" y="3718"/>
                    </a:lnTo>
                    <a:lnTo>
                      <a:pt x="362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 name="Google Shape;323;p34"/>
              <p:cNvSpPr/>
              <p:nvPr/>
            </p:nvSpPr>
            <p:spPr>
              <a:xfrm>
                <a:off x="3449875" y="1266975"/>
                <a:ext cx="90300" cy="170375"/>
              </a:xfrm>
              <a:custGeom>
                <a:avLst/>
                <a:gdLst/>
                <a:ahLst/>
                <a:cxnLst/>
                <a:rect l="l" t="t" r="r" b="b"/>
                <a:pathLst>
                  <a:path w="3612" h="6815" extrusionOk="0">
                    <a:moveTo>
                      <a:pt x="3612" y="1"/>
                    </a:moveTo>
                    <a:lnTo>
                      <a:pt x="1" y="4718"/>
                    </a:lnTo>
                    <a:lnTo>
                      <a:pt x="3612" y="6815"/>
                    </a:lnTo>
                    <a:lnTo>
                      <a:pt x="361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 name="Google Shape;324;p34"/>
              <p:cNvSpPr/>
              <p:nvPr/>
            </p:nvSpPr>
            <p:spPr>
              <a:xfrm>
                <a:off x="3540150" y="1266975"/>
                <a:ext cx="90550" cy="170375"/>
              </a:xfrm>
              <a:custGeom>
                <a:avLst/>
                <a:gdLst/>
                <a:ahLst/>
                <a:cxnLst/>
                <a:rect l="l" t="t" r="r" b="b"/>
                <a:pathLst>
                  <a:path w="3622" h="6815" extrusionOk="0">
                    <a:moveTo>
                      <a:pt x="1" y="1"/>
                    </a:moveTo>
                    <a:lnTo>
                      <a:pt x="1" y="6815"/>
                    </a:lnTo>
                    <a:lnTo>
                      <a:pt x="3621" y="4718"/>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 name="Google Shape;325;p34"/>
              <p:cNvSpPr/>
              <p:nvPr/>
            </p:nvSpPr>
            <p:spPr>
              <a:xfrm>
                <a:off x="3989300" y="1220400"/>
                <a:ext cx="101475" cy="58500"/>
              </a:xfrm>
              <a:custGeom>
                <a:avLst/>
                <a:gdLst/>
                <a:ahLst/>
                <a:cxnLst/>
                <a:rect l="l" t="t" r="r" b="b"/>
                <a:pathLst>
                  <a:path w="4059" h="2340" extrusionOk="0">
                    <a:moveTo>
                      <a:pt x="2030" y="0"/>
                    </a:moveTo>
                    <a:lnTo>
                      <a:pt x="1" y="1175"/>
                    </a:lnTo>
                    <a:lnTo>
                      <a:pt x="2030" y="2339"/>
                    </a:lnTo>
                    <a:lnTo>
                      <a:pt x="4058" y="1175"/>
                    </a:lnTo>
                    <a:lnTo>
                      <a:pt x="203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 name="Google Shape;326;p34"/>
              <p:cNvSpPr/>
              <p:nvPr/>
            </p:nvSpPr>
            <p:spPr>
              <a:xfrm>
                <a:off x="3989300" y="1249750"/>
                <a:ext cx="50750" cy="315975"/>
              </a:xfrm>
              <a:custGeom>
                <a:avLst/>
                <a:gdLst/>
                <a:ahLst/>
                <a:cxnLst/>
                <a:rect l="l" t="t" r="r" b="b"/>
                <a:pathLst>
                  <a:path w="2030" h="12639" extrusionOk="0">
                    <a:moveTo>
                      <a:pt x="1" y="1"/>
                    </a:moveTo>
                    <a:lnTo>
                      <a:pt x="1" y="11474"/>
                    </a:lnTo>
                    <a:lnTo>
                      <a:pt x="2030" y="12638"/>
                    </a:lnTo>
                    <a:lnTo>
                      <a:pt x="2030" y="1165"/>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 name="Google Shape;327;p34"/>
              <p:cNvSpPr/>
              <p:nvPr/>
            </p:nvSpPr>
            <p:spPr>
              <a:xfrm>
                <a:off x="4040025" y="1249750"/>
                <a:ext cx="50750" cy="315975"/>
              </a:xfrm>
              <a:custGeom>
                <a:avLst/>
                <a:gdLst/>
                <a:ahLst/>
                <a:cxnLst/>
                <a:rect l="l" t="t" r="r" b="b"/>
                <a:pathLst>
                  <a:path w="2030" h="12639" extrusionOk="0">
                    <a:moveTo>
                      <a:pt x="2029" y="1"/>
                    </a:moveTo>
                    <a:lnTo>
                      <a:pt x="1" y="1165"/>
                    </a:lnTo>
                    <a:lnTo>
                      <a:pt x="1" y="12638"/>
                    </a:lnTo>
                    <a:lnTo>
                      <a:pt x="2029" y="11474"/>
                    </a:lnTo>
                    <a:lnTo>
                      <a:pt x="2029"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 name="Google Shape;328;p34"/>
              <p:cNvSpPr/>
              <p:nvPr/>
            </p:nvSpPr>
            <p:spPr>
              <a:xfrm>
                <a:off x="3850025" y="1059025"/>
                <a:ext cx="379775" cy="219150"/>
              </a:xfrm>
              <a:custGeom>
                <a:avLst/>
                <a:gdLst/>
                <a:ahLst/>
                <a:cxnLst/>
                <a:rect l="l" t="t" r="r" b="b"/>
                <a:pathLst>
                  <a:path w="15191" h="8766" extrusionOk="0">
                    <a:moveTo>
                      <a:pt x="7601" y="1"/>
                    </a:moveTo>
                    <a:lnTo>
                      <a:pt x="1" y="4388"/>
                    </a:lnTo>
                    <a:lnTo>
                      <a:pt x="7601" y="8765"/>
                    </a:lnTo>
                    <a:lnTo>
                      <a:pt x="15191" y="4388"/>
                    </a:lnTo>
                    <a:lnTo>
                      <a:pt x="760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 name="Google Shape;329;p34"/>
              <p:cNvSpPr/>
              <p:nvPr/>
            </p:nvSpPr>
            <p:spPr>
              <a:xfrm>
                <a:off x="3850025" y="1168700"/>
                <a:ext cx="190025" cy="304575"/>
              </a:xfrm>
              <a:custGeom>
                <a:avLst/>
                <a:gdLst/>
                <a:ahLst/>
                <a:cxnLst/>
                <a:rect l="l" t="t" r="r" b="b"/>
                <a:pathLst>
                  <a:path w="7601" h="12183" extrusionOk="0">
                    <a:moveTo>
                      <a:pt x="1" y="1"/>
                    </a:moveTo>
                    <a:lnTo>
                      <a:pt x="1" y="7795"/>
                    </a:lnTo>
                    <a:lnTo>
                      <a:pt x="7601" y="12182"/>
                    </a:lnTo>
                    <a:lnTo>
                      <a:pt x="7601" y="4378"/>
                    </a:lnTo>
                    <a:lnTo>
                      <a:pt x="6416" y="3699"/>
                    </a:lnTo>
                    <a:lnTo>
                      <a:pt x="5446" y="3146"/>
                    </a:lnTo>
                    <a:lnTo>
                      <a:pt x="3631" y="2088"/>
                    </a:lnTo>
                    <a:lnTo>
                      <a:pt x="2864" y="1651"/>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 name="Google Shape;330;p34"/>
              <p:cNvSpPr/>
              <p:nvPr/>
            </p:nvSpPr>
            <p:spPr>
              <a:xfrm>
                <a:off x="4040025" y="1168700"/>
                <a:ext cx="189775" cy="304575"/>
              </a:xfrm>
              <a:custGeom>
                <a:avLst/>
                <a:gdLst/>
                <a:ahLst/>
                <a:cxnLst/>
                <a:rect l="l" t="t" r="r" b="b"/>
                <a:pathLst>
                  <a:path w="7591" h="12183" extrusionOk="0">
                    <a:moveTo>
                      <a:pt x="7591" y="1"/>
                    </a:moveTo>
                    <a:lnTo>
                      <a:pt x="7339" y="146"/>
                    </a:lnTo>
                    <a:lnTo>
                      <a:pt x="5126" y="1418"/>
                    </a:lnTo>
                    <a:lnTo>
                      <a:pt x="4456" y="1806"/>
                    </a:lnTo>
                    <a:lnTo>
                      <a:pt x="2175" y="3126"/>
                    </a:lnTo>
                    <a:lnTo>
                      <a:pt x="1427" y="3553"/>
                    </a:lnTo>
                    <a:lnTo>
                      <a:pt x="1" y="4378"/>
                    </a:lnTo>
                    <a:lnTo>
                      <a:pt x="1" y="12182"/>
                    </a:lnTo>
                    <a:lnTo>
                      <a:pt x="7591" y="7795"/>
                    </a:lnTo>
                    <a:lnTo>
                      <a:pt x="759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 name="Google Shape;331;p34"/>
              <p:cNvSpPr/>
              <p:nvPr/>
            </p:nvSpPr>
            <p:spPr>
              <a:xfrm>
                <a:off x="3933975" y="1057800"/>
                <a:ext cx="106075" cy="170150"/>
              </a:xfrm>
              <a:custGeom>
                <a:avLst/>
                <a:gdLst/>
                <a:ahLst/>
                <a:cxnLst/>
                <a:rect l="l" t="t" r="r" b="b"/>
                <a:pathLst>
                  <a:path w="4243" h="6806" extrusionOk="0">
                    <a:moveTo>
                      <a:pt x="1" y="1"/>
                    </a:moveTo>
                    <a:lnTo>
                      <a:pt x="1" y="4359"/>
                    </a:lnTo>
                    <a:lnTo>
                      <a:pt x="4243" y="6805"/>
                    </a:lnTo>
                    <a:lnTo>
                      <a:pt x="4243" y="2457"/>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 name="Google Shape;332;p34"/>
              <p:cNvSpPr/>
              <p:nvPr/>
            </p:nvSpPr>
            <p:spPr>
              <a:xfrm>
                <a:off x="4040025" y="1057800"/>
                <a:ext cx="106075" cy="170150"/>
              </a:xfrm>
              <a:custGeom>
                <a:avLst/>
                <a:gdLst/>
                <a:ahLst/>
                <a:cxnLst/>
                <a:rect l="l" t="t" r="r" b="b"/>
                <a:pathLst>
                  <a:path w="4243" h="6806" extrusionOk="0">
                    <a:moveTo>
                      <a:pt x="4242" y="1"/>
                    </a:moveTo>
                    <a:lnTo>
                      <a:pt x="1" y="2457"/>
                    </a:lnTo>
                    <a:lnTo>
                      <a:pt x="1" y="6805"/>
                    </a:lnTo>
                    <a:lnTo>
                      <a:pt x="4242" y="4359"/>
                    </a:lnTo>
                    <a:lnTo>
                      <a:pt x="424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 name="Google Shape;333;p34"/>
              <p:cNvSpPr/>
              <p:nvPr/>
            </p:nvSpPr>
            <p:spPr>
              <a:xfrm>
                <a:off x="3933975" y="919500"/>
                <a:ext cx="106075" cy="199725"/>
              </a:xfrm>
              <a:custGeom>
                <a:avLst/>
                <a:gdLst/>
                <a:ahLst/>
                <a:cxnLst/>
                <a:rect l="l" t="t" r="r" b="b"/>
                <a:pathLst>
                  <a:path w="4243" h="7989" extrusionOk="0">
                    <a:moveTo>
                      <a:pt x="4243" y="0"/>
                    </a:moveTo>
                    <a:lnTo>
                      <a:pt x="1" y="5533"/>
                    </a:lnTo>
                    <a:lnTo>
                      <a:pt x="4243" y="7989"/>
                    </a:lnTo>
                    <a:lnTo>
                      <a:pt x="4243"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 name="Google Shape;334;p34"/>
              <p:cNvSpPr/>
              <p:nvPr/>
            </p:nvSpPr>
            <p:spPr>
              <a:xfrm>
                <a:off x="4040025" y="919500"/>
                <a:ext cx="106075" cy="199725"/>
              </a:xfrm>
              <a:custGeom>
                <a:avLst/>
                <a:gdLst/>
                <a:ahLst/>
                <a:cxnLst/>
                <a:rect l="l" t="t" r="r" b="b"/>
                <a:pathLst>
                  <a:path w="4243" h="7989" extrusionOk="0">
                    <a:moveTo>
                      <a:pt x="1" y="0"/>
                    </a:moveTo>
                    <a:lnTo>
                      <a:pt x="1" y="7989"/>
                    </a:lnTo>
                    <a:lnTo>
                      <a:pt x="4242" y="5533"/>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 name="Google Shape;335;p34"/>
              <p:cNvSpPr/>
              <p:nvPr/>
            </p:nvSpPr>
            <p:spPr>
              <a:xfrm>
                <a:off x="4336075" y="736050"/>
                <a:ext cx="494550" cy="791325"/>
              </a:xfrm>
              <a:custGeom>
                <a:avLst/>
                <a:gdLst/>
                <a:ahLst/>
                <a:cxnLst/>
                <a:rect l="l" t="t" r="r" b="b"/>
                <a:pathLst>
                  <a:path w="19782" h="31653" extrusionOk="0">
                    <a:moveTo>
                      <a:pt x="19782" y="0"/>
                    </a:moveTo>
                    <a:lnTo>
                      <a:pt x="10473" y="9561"/>
                    </a:lnTo>
                    <a:lnTo>
                      <a:pt x="0" y="20325"/>
                    </a:lnTo>
                    <a:lnTo>
                      <a:pt x="19782" y="31653"/>
                    </a:lnTo>
                    <a:lnTo>
                      <a:pt x="19782"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 name="Google Shape;336;p34"/>
              <p:cNvSpPr/>
              <p:nvPr/>
            </p:nvSpPr>
            <p:spPr>
              <a:xfrm>
                <a:off x="4830600" y="736050"/>
                <a:ext cx="494800" cy="791325"/>
              </a:xfrm>
              <a:custGeom>
                <a:avLst/>
                <a:gdLst/>
                <a:ahLst/>
                <a:cxnLst/>
                <a:rect l="l" t="t" r="r" b="b"/>
                <a:pathLst>
                  <a:path w="19792" h="31653" extrusionOk="0">
                    <a:moveTo>
                      <a:pt x="1" y="0"/>
                    </a:moveTo>
                    <a:lnTo>
                      <a:pt x="1" y="31653"/>
                    </a:lnTo>
                    <a:lnTo>
                      <a:pt x="19792" y="20325"/>
                    </a:lnTo>
                    <a:lnTo>
                      <a:pt x="9309" y="9561"/>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 name="Google Shape;337;p34"/>
              <p:cNvSpPr/>
              <p:nvPr/>
            </p:nvSpPr>
            <p:spPr>
              <a:xfrm>
                <a:off x="4632850" y="736050"/>
                <a:ext cx="197775" cy="306500"/>
              </a:xfrm>
              <a:custGeom>
                <a:avLst/>
                <a:gdLst/>
                <a:ahLst/>
                <a:cxnLst/>
                <a:rect l="l" t="t" r="r" b="b"/>
                <a:pathLst>
                  <a:path w="7911" h="12260" extrusionOk="0">
                    <a:moveTo>
                      <a:pt x="7911" y="0"/>
                    </a:moveTo>
                    <a:lnTo>
                      <a:pt x="0" y="8125"/>
                    </a:lnTo>
                    <a:cubicBezTo>
                      <a:pt x="126" y="8202"/>
                      <a:pt x="223" y="8309"/>
                      <a:pt x="301" y="8435"/>
                    </a:cubicBezTo>
                    <a:cubicBezTo>
                      <a:pt x="456" y="8726"/>
                      <a:pt x="524" y="9047"/>
                      <a:pt x="505" y="9377"/>
                    </a:cubicBezTo>
                    <a:cubicBezTo>
                      <a:pt x="505" y="9687"/>
                      <a:pt x="447" y="10056"/>
                      <a:pt x="563" y="10347"/>
                    </a:cubicBezTo>
                    <a:cubicBezTo>
                      <a:pt x="677" y="10643"/>
                      <a:pt x="845" y="10752"/>
                      <a:pt x="1032" y="10752"/>
                    </a:cubicBezTo>
                    <a:cubicBezTo>
                      <a:pt x="1384" y="10752"/>
                      <a:pt x="1804" y="10365"/>
                      <a:pt x="2058" y="10124"/>
                    </a:cubicBezTo>
                    <a:cubicBezTo>
                      <a:pt x="2350" y="9841"/>
                      <a:pt x="2725" y="9531"/>
                      <a:pt x="3164" y="9531"/>
                    </a:cubicBezTo>
                    <a:cubicBezTo>
                      <a:pt x="3177" y="9531"/>
                      <a:pt x="3190" y="9531"/>
                      <a:pt x="3203" y="9532"/>
                    </a:cubicBezTo>
                    <a:cubicBezTo>
                      <a:pt x="3562" y="9551"/>
                      <a:pt x="3795" y="9843"/>
                      <a:pt x="3912" y="10163"/>
                    </a:cubicBezTo>
                    <a:cubicBezTo>
                      <a:pt x="4203" y="10920"/>
                      <a:pt x="4086" y="12221"/>
                      <a:pt x="5232" y="12259"/>
                    </a:cubicBezTo>
                    <a:cubicBezTo>
                      <a:pt x="5241" y="12260"/>
                      <a:pt x="5250" y="12260"/>
                      <a:pt x="5259" y="12260"/>
                    </a:cubicBezTo>
                    <a:cubicBezTo>
                      <a:pt x="5818" y="12260"/>
                      <a:pt x="5937" y="11672"/>
                      <a:pt x="6338" y="11376"/>
                    </a:cubicBezTo>
                    <a:cubicBezTo>
                      <a:pt x="6481" y="11273"/>
                      <a:pt x="6650" y="11221"/>
                      <a:pt x="6819" y="11221"/>
                    </a:cubicBezTo>
                    <a:cubicBezTo>
                      <a:pt x="7030" y="11221"/>
                      <a:pt x="7240" y="11302"/>
                      <a:pt x="7396" y="11464"/>
                    </a:cubicBezTo>
                    <a:cubicBezTo>
                      <a:pt x="7620" y="11677"/>
                      <a:pt x="7736" y="11959"/>
                      <a:pt x="7911" y="12211"/>
                    </a:cubicBezTo>
                    <a:lnTo>
                      <a:pt x="791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 name="Google Shape;338;p34"/>
              <p:cNvSpPr/>
              <p:nvPr/>
            </p:nvSpPr>
            <p:spPr>
              <a:xfrm>
                <a:off x="4830600" y="735800"/>
                <a:ext cx="197800" cy="312675"/>
              </a:xfrm>
              <a:custGeom>
                <a:avLst/>
                <a:gdLst/>
                <a:ahLst/>
                <a:cxnLst/>
                <a:rect l="l" t="t" r="r" b="b"/>
                <a:pathLst>
                  <a:path w="7912" h="12507" extrusionOk="0">
                    <a:moveTo>
                      <a:pt x="1" y="1"/>
                    </a:moveTo>
                    <a:lnTo>
                      <a:pt x="1" y="12221"/>
                    </a:lnTo>
                    <a:lnTo>
                      <a:pt x="49" y="12279"/>
                    </a:lnTo>
                    <a:cubicBezTo>
                      <a:pt x="172" y="12440"/>
                      <a:pt x="323" y="12506"/>
                      <a:pt x="482" y="12506"/>
                    </a:cubicBezTo>
                    <a:cubicBezTo>
                      <a:pt x="649" y="12506"/>
                      <a:pt x="826" y="12433"/>
                      <a:pt x="991" y="12318"/>
                    </a:cubicBezTo>
                    <a:cubicBezTo>
                      <a:pt x="1253" y="12134"/>
                      <a:pt x="1330" y="11823"/>
                      <a:pt x="1457" y="11542"/>
                    </a:cubicBezTo>
                    <a:cubicBezTo>
                      <a:pt x="1563" y="11279"/>
                      <a:pt x="1748" y="11046"/>
                      <a:pt x="1971" y="10872"/>
                    </a:cubicBezTo>
                    <a:cubicBezTo>
                      <a:pt x="2377" y="10564"/>
                      <a:pt x="2846" y="10459"/>
                      <a:pt x="3331" y="10459"/>
                    </a:cubicBezTo>
                    <a:cubicBezTo>
                      <a:pt x="3472" y="10459"/>
                      <a:pt x="3614" y="10468"/>
                      <a:pt x="3757" y="10484"/>
                    </a:cubicBezTo>
                    <a:cubicBezTo>
                      <a:pt x="3807" y="10488"/>
                      <a:pt x="3854" y="10491"/>
                      <a:pt x="3898" y="10491"/>
                    </a:cubicBezTo>
                    <a:cubicBezTo>
                      <a:pt x="4225" y="10491"/>
                      <a:pt x="4405" y="10359"/>
                      <a:pt x="4534" y="10018"/>
                    </a:cubicBezTo>
                    <a:cubicBezTo>
                      <a:pt x="4602" y="9775"/>
                      <a:pt x="4708" y="9552"/>
                      <a:pt x="4854" y="9358"/>
                    </a:cubicBezTo>
                    <a:cubicBezTo>
                      <a:pt x="5096" y="9061"/>
                      <a:pt x="5451" y="8890"/>
                      <a:pt x="5823" y="8890"/>
                    </a:cubicBezTo>
                    <a:cubicBezTo>
                      <a:pt x="5914" y="8890"/>
                      <a:pt x="6005" y="8900"/>
                      <a:pt x="6096" y="8921"/>
                    </a:cubicBezTo>
                    <a:cubicBezTo>
                      <a:pt x="6459" y="8981"/>
                      <a:pt x="6853" y="9203"/>
                      <a:pt x="7236" y="9203"/>
                    </a:cubicBezTo>
                    <a:cubicBezTo>
                      <a:pt x="7284" y="9203"/>
                      <a:pt x="7331" y="9200"/>
                      <a:pt x="7378" y="9193"/>
                    </a:cubicBezTo>
                    <a:cubicBezTo>
                      <a:pt x="7902" y="9096"/>
                      <a:pt x="7863" y="8581"/>
                      <a:pt x="7911" y="8135"/>
                    </a:cubicBezTo>
                    <a:lnTo>
                      <a:pt x="1" y="1"/>
                    </a:ln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 name="Google Shape;339;p34"/>
              <p:cNvSpPr/>
              <p:nvPr/>
            </p:nvSpPr>
            <p:spPr>
              <a:xfrm>
                <a:off x="4991250" y="1082575"/>
                <a:ext cx="333425" cy="549875"/>
              </a:xfrm>
              <a:custGeom>
                <a:avLst/>
                <a:gdLst/>
                <a:ahLst/>
                <a:cxnLst/>
                <a:rect l="l" t="t" r="r" b="b"/>
                <a:pathLst>
                  <a:path w="13337" h="21995" extrusionOk="0">
                    <a:moveTo>
                      <a:pt x="13337" y="0"/>
                    </a:moveTo>
                    <a:lnTo>
                      <a:pt x="7057" y="6649"/>
                    </a:lnTo>
                    <a:lnTo>
                      <a:pt x="0" y="14123"/>
                    </a:lnTo>
                    <a:lnTo>
                      <a:pt x="13337" y="21995"/>
                    </a:lnTo>
                    <a:lnTo>
                      <a:pt x="13337"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 name="Google Shape;340;p34"/>
              <p:cNvSpPr/>
              <p:nvPr/>
            </p:nvSpPr>
            <p:spPr>
              <a:xfrm>
                <a:off x="5324650" y="1082575"/>
                <a:ext cx="333450" cy="549875"/>
              </a:xfrm>
              <a:custGeom>
                <a:avLst/>
                <a:gdLst/>
                <a:ahLst/>
                <a:cxnLst/>
                <a:rect l="l" t="t" r="r" b="b"/>
                <a:pathLst>
                  <a:path w="13338" h="21995" extrusionOk="0">
                    <a:moveTo>
                      <a:pt x="1" y="0"/>
                    </a:moveTo>
                    <a:lnTo>
                      <a:pt x="1" y="21995"/>
                    </a:lnTo>
                    <a:lnTo>
                      <a:pt x="13337" y="14123"/>
                    </a:lnTo>
                    <a:lnTo>
                      <a:pt x="6271" y="6649"/>
                    </a:lnTo>
                    <a:lnTo>
                      <a:pt x="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 name="Google Shape;341;p34"/>
              <p:cNvSpPr/>
              <p:nvPr/>
            </p:nvSpPr>
            <p:spPr>
              <a:xfrm>
                <a:off x="5180275" y="1082575"/>
                <a:ext cx="144400" cy="214050"/>
              </a:xfrm>
              <a:custGeom>
                <a:avLst/>
                <a:gdLst/>
                <a:ahLst/>
                <a:cxnLst/>
                <a:rect l="l" t="t" r="r" b="b"/>
                <a:pathLst>
                  <a:path w="5776" h="8562" extrusionOk="0">
                    <a:moveTo>
                      <a:pt x="5776" y="0"/>
                    </a:moveTo>
                    <a:lnTo>
                      <a:pt x="1" y="6115"/>
                    </a:lnTo>
                    <a:cubicBezTo>
                      <a:pt x="117" y="6173"/>
                      <a:pt x="224" y="6261"/>
                      <a:pt x="321" y="6358"/>
                    </a:cubicBezTo>
                    <a:cubicBezTo>
                      <a:pt x="476" y="6523"/>
                      <a:pt x="573" y="6892"/>
                      <a:pt x="787" y="6969"/>
                    </a:cubicBezTo>
                    <a:cubicBezTo>
                      <a:pt x="822" y="6981"/>
                      <a:pt x="859" y="6987"/>
                      <a:pt x="899" y="6987"/>
                    </a:cubicBezTo>
                    <a:cubicBezTo>
                      <a:pt x="1113" y="6987"/>
                      <a:pt x="1380" y="6834"/>
                      <a:pt x="1544" y="6785"/>
                    </a:cubicBezTo>
                    <a:cubicBezTo>
                      <a:pt x="1654" y="6752"/>
                      <a:pt x="1767" y="6737"/>
                      <a:pt x="1879" y="6737"/>
                    </a:cubicBezTo>
                    <a:cubicBezTo>
                      <a:pt x="2170" y="6737"/>
                      <a:pt x="2455" y="6844"/>
                      <a:pt x="2679" y="7047"/>
                    </a:cubicBezTo>
                    <a:cubicBezTo>
                      <a:pt x="2951" y="7289"/>
                      <a:pt x="3107" y="7639"/>
                      <a:pt x="3378" y="7882"/>
                    </a:cubicBezTo>
                    <a:cubicBezTo>
                      <a:pt x="3500" y="7989"/>
                      <a:pt x="3621" y="8027"/>
                      <a:pt x="3743" y="8027"/>
                    </a:cubicBezTo>
                    <a:cubicBezTo>
                      <a:pt x="4028" y="8027"/>
                      <a:pt x="4317" y="7818"/>
                      <a:pt x="4630" y="7804"/>
                    </a:cubicBezTo>
                    <a:cubicBezTo>
                      <a:pt x="4645" y="7803"/>
                      <a:pt x="4659" y="7802"/>
                      <a:pt x="4673" y="7802"/>
                    </a:cubicBezTo>
                    <a:cubicBezTo>
                      <a:pt x="4937" y="7802"/>
                      <a:pt x="5163" y="7970"/>
                      <a:pt x="5329" y="8163"/>
                    </a:cubicBezTo>
                    <a:cubicBezTo>
                      <a:pt x="5485" y="8347"/>
                      <a:pt x="5572" y="8532"/>
                      <a:pt x="5776" y="8561"/>
                    </a:cubicBez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 name="Google Shape;342;p34"/>
              <p:cNvSpPr/>
              <p:nvPr/>
            </p:nvSpPr>
            <p:spPr>
              <a:xfrm>
                <a:off x="5324650" y="1082575"/>
                <a:ext cx="130100" cy="214275"/>
              </a:xfrm>
              <a:custGeom>
                <a:avLst/>
                <a:gdLst/>
                <a:ahLst/>
                <a:cxnLst/>
                <a:rect l="l" t="t" r="r" b="b"/>
                <a:pathLst>
                  <a:path w="5204" h="8571" extrusionOk="0">
                    <a:moveTo>
                      <a:pt x="1" y="0"/>
                    </a:moveTo>
                    <a:lnTo>
                      <a:pt x="1" y="8571"/>
                    </a:lnTo>
                    <a:cubicBezTo>
                      <a:pt x="59" y="8571"/>
                      <a:pt x="127" y="8571"/>
                      <a:pt x="185" y="8551"/>
                    </a:cubicBezTo>
                    <a:cubicBezTo>
                      <a:pt x="486" y="8474"/>
                      <a:pt x="603" y="8173"/>
                      <a:pt x="797" y="7959"/>
                    </a:cubicBezTo>
                    <a:cubicBezTo>
                      <a:pt x="971" y="7755"/>
                      <a:pt x="1224" y="7639"/>
                      <a:pt x="1496" y="7620"/>
                    </a:cubicBezTo>
                    <a:cubicBezTo>
                      <a:pt x="1545" y="7615"/>
                      <a:pt x="1595" y="7613"/>
                      <a:pt x="1645" y="7613"/>
                    </a:cubicBezTo>
                    <a:cubicBezTo>
                      <a:pt x="1781" y="7613"/>
                      <a:pt x="1919" y="7626"/>
                      <a:pt x="2054" y="7626"/>
                    </a:cubicBezTo>
                    <a:cubicBezTo>
                      <a:pt x="2262" y="7626"/>
                      <a:pt x="2461" y="7595"/>
                      <a:pt x="2631" y="7435"/>
                    </a:cubicBezTo>
                    <a:cubicBezTo>
                      <a:pt x="2806" y="7270"/>
                      <a:pt x="2903" y="7037"/>
                      <a:pt x="3049" y="6853"/>
                    </a:cubicBezTo>
                    <a:cubicBezTo>
                      <a:pt x="3214" y="6649"/>
                      <a:pt x="3456" y="6513"/>
                      <a:pt x="3718" y="6474"/>
                    </a:cubicBezTo>
                    <a:cubicBezTo>
                      <a:pt x="3811" y="6458"/>
                      <a:pt x="3906" y="6457"/>
                      <a:pt x="4001" y="6457"/>
                    </a:cubicBezTo>
                    <a:cubicBezTo>
                      <a:pt x="4022" y="6457"/>
                      <a:pt x="4043" y="6457"/>
                      <a:pt x="4064" y="6457"/>
                    </a:cubicBezTo>
                    <a:cubicBezTo>
                      <a:pt x="4295" y="6457"/>
                      <a:pt x="4517" y="6448"/>
                      <a:pt x="4679" y="6241"/>
                    </a:cubicBezTo>
                    <a:cubicBezTo>
                      <a:pt x="4864" y="5999"/>
                      <a:pt x="4980" y="5727"/>
                      <a:pt x="5203" y="5523"/>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 name="Google Shape;343;p34"/>
              <p:cNvSpPr/>
              <p:nvPr/>
            </p:nvSpPr>
            <p:spPr>
              <a:xfrm>
                <a:off x="5641075" y="1450425"/>
                <a:ext cx="62650" cy="36200"/>
              </a:xfrm>
              <a:custGeom>
                <a:avLst/>
                <a:gdLst/>
                <a:ahLst/>
                <a:cxnLst/>
                <a:rect l="l" t="t" r="r" b="b"/>
                <a:pathLst>
                  <a:path w="2506" h="1448" extrusionOk="0">
                    <a:moveTo>
                      <a:pt x="1253" y="1"/>
                    </a:moveTo>
                    <a:lnTo>
                      <a:pt x="1" y="729"/>
                    </a:lnTo>
                    <a:lnTo>
                      <a:pt x="1253" y="1447"/>
                    </a:lnTo>
                    <a:lnTo>
                      <a:pt x="2505" y="729"/>
                    </a:lnTo>
                    <a:lnTo>
                      <a:pt x="1253"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 name="Google Shape;344;p34"/>
              <p:cNvSpPr/>
              <p:nvPr/>
            </p:nvSpPr>
            <p:spPr>
              <a:xfrm>
                <a:off x="5641075" y="1468625"/>
                <a:ext cx="31325" cy="194875"/>
              </a:xfrm>
              <a:custGeom>
                <a:avLst/>
                <a:gdLst/>
                <a:ahLst/>
                <a:cxnLst/>
                <a:rect l="l" t="t" r="r" b="b"/>
                <a:pathLst>
                  <a:path w="1253" h="7795" extrusionOk="0">
                    <a:moveTo>
                      <a:pt x="1" y="1"/>
                    </a:moveTo>
                    <a:lnTo>
                      <a:pt x="1" y="7077"/>
                    </a:lnTo>
                    <a:lnTo>
                      <a:pt x="1253" y="7795"/>
                    </a:lnTo>
                    <a:lnTo>
                      <a:pt x="1253" y="719"/>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 name="Google Shape;345;p34"/>
              <p:cNvSpPr/>
              <p:nvPr/>
            </p:nvSpPr>
            <p:spPr>
              <a:xfrm>
                <a:off x="5672375" y="1468625"/>
                <a:ext cx="31350" cy="194875"/>
              </a:xfrm>
              <a:custGeom>
                <a:avLst/>
                <a:gdLst/>
                <a:ahLst/>
                <a:cxnLst/>
                <a:rect l="l" t="t" r="r" b="b"/>
                <a:pathLst>
                  <a:path w="1254" h="7795" extrusionOk="0">
                    <a:moveTo>
                      <a:pt x="1253" y="1"/>
                    </a:moveTo>
                    <a:lnTo>
                      <a:pt x="1" y="719"/>
                    </a:lnTo>
                    <a:lnTo>
                      <a:pt x="1" y="7795"/>
                    </a:lnTo>
                    <a:lnTo>
                      <a:pt x="1253" y="7077"/>
                    </a:lnTo>
                    <a:lnTo>
                      <a:pt x="1253"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 name="Google Shape;346;p34"/>
              <p:cNvSpPr/>
              <p:nvPr/>
            </p:nvSpPr>
            <p:spPr>
              <a:xfrm>
                <a:off x="5555425" y="1418650"/>
                <a:ext cx="116975" cy="187850"/>
              </a:xfrm>
              <a:custGeom>
                <a:avLst/>
                <a:gdLst/>
                <a:ahLst/>
                <a:cxnLst/>
                <a:rect l="l" t="t" r="r" b="b"/>
                <a:pathLst>
                  <a:path w="4679" h="7514" extrusionOk="0">
                    <a:moveTo>
                      <a:pt x="0" y="0"/>
                    </a:moveTo>
                    <a:lnTo>
                      <a:pt x="0" y="4805"/>
                    </a:lnTo>
                    <a:lnTo>
                      <a:pt x="4679" y="7513"/>
                    </a:lnTo>
                    <a:lnTo>
                      <a:pt x="4679" y="2708"/>
                    </a:lnTo>
                    <a:lnTo>
                      <a:pt x="3854" y="2233"/>
                    </a:lnTo>
                    <a:lnTo>
                      <a:pt x="3475" y="20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 name="Google Shape;347;p34"/>
              <p:cNvSpPr/>
              <p:nvPr/>
            </p:nvSpPr>
            <p:spPr>
              <a:xfrm>
                <a:off x="5672375" y="1418650"/>
                <a:ext cx="117000" cy="187850"/>
              </a:xfrm>
              <a:custGeom>
                <a:avLst/>
                <a:gdLst/>
                <a:ahLst/>
                <a:cxnLst/>
                <a:rect l="l" t="t" r="r" b="b"/>
                <a:pathLst>
                  <a:path w="4680" h="7514" extrusionOk="0">
                    <a:moveTo>
                      <a:pt x="4679" y="0"/>
                    </a:moveTo>
                    <a:lnTo>
                      <a:pt x="1486" y="1845"/>
                    </a:lnTo>
                    <a:lnTo>
                      <a:pt x="1078" y="2077"/>
                    </a:lnTo>
                    <a:lnTo>
                      <a:pt x="1" y="2708"/>
                    </a:lnTo>
                    <a:lnTo>
                      <a:pt x="1" y="7513"/>
                    </a:lnTo>
                    <a:lnTo>
                      <a:pt x="4679" y="4805"/>
                    </a:lnTo>
                    <a:lnTo>
                      <a:pt x="467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 name="Google Shape;348;p34"/>
              <p:cNvSpPr/>
              <p:nvPr/>
            </p:nvSpPr>
            <p:spPr>
              <a:xfrm>
                <a:off x="5555175" y="1350950"/>
                <a:ext cx="234450" cy="135175"/>
              </a:xfrm>
              <a:custGeom>
                <a:avLst/>
                <a:gdLst/>
                <a:ahLst/>
                <a:cxnLst/>
                <a:rect l="l" t="t" r="r" b="b"/>
                <a:pathLst>
                  <a:path w="9378" h="5407" extrusionOk="0">
                    <a:moveTo>
                      <a:pt x="4689" y="0"/>
                    </a:moveTo>
                    <a:lnTo>
                      <a:pt x="1" y="2708"/>
                    </a:lnTo>
                    <a:lnTo>
                      <a:pt x="4689" y="5407"/>
                    </a:lnTo>
                    <a:lnTo>
                      <a:pt x="9377" y="2708"/>
                    </a:lnTo>
                    <a:lnTo>
                      <a:pt x="468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 name="Google Shape;349;p34"/>
              <p:cNvSpPr/>
              <p:nvPr/>
            </p:nvSpPr>
            <p:spPr>
              <a:xfrm>
                <a:off x="5442100" y="1577575"/>
                <a:ext cx="49525" cy="28675"/>
              </a:xfrm>
              <a:custGeom>
                <a:avLst/>
                <a:gdLst/>
                <a:ahLst/>
                <a:cxnLst/>
                <a:rect l="l" t="t" r="r" b="b"/>
                <a:pathLst>
                  <a:path w="1981" h="1147" extrusionOk="0">
                    <a:moveTo>
                      <a:pt x="991" y="1"/>
                    </a:moveTo>
                    <a:lnTo>
                      <a:pt x="1" y="574"/>
                    </a:lnTo>
                    <a:lnTo>
                      <a:pt x="991" y="1146"/>
                    </a:lnTo>
                    <a:lnTo>
                      <a:pt x="1981" y="574"/>
                    </a:lnTo>
                    <a:lnTo>
                      <a:pt x="99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 name="Google Shape;350;p34"/>
              <p:cNvSpPr/>
              <p:nvPr/>
            </p:nvSpPr>
            <p:spPr>
              <a:xfrm>
                <a:off x="5442100" y="1591900"/>
                <a:ext cx="24775" cy="154125"/>
              </a:xfrm>
              <a:custGeom>
                <a:avLst/>
                <a:gdLst/>
                <a:ahLst/>
                <a:cxnLst/>
                <a:rect l="l" t="t" r="r" b="b"/>
                <a:pathLst>
                  <a:path w="991" h="6165" extrusionOk="0">
                    <a:moveTo>
                      <a:pt x="1" y="1"/>
                    </a:moveTo>
                    <a:lnTo>
                      <a:pt x="1" y="5591"/>
                    </a:lnTo>
                    <a:lnTo>
                      <a:pt x="991" y="6164"/>
                    </a:lnTo>
                    <a:lnTo>
                      <a:pt x="991" y="573"/>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 name="Google Shape;351;p34"/>
              <p:cNvSpPr/>
              <p:nvPr/>
            </p:nvSpPr>
            <p:spPr>
              <a:xfrm>
                <a:off x="5466850" y="1591900"/>
                <a:ext cx="24775" cy="154125"/>
              </a:xfrm>
              <a:custGeom>
                <a:avLst/>
                <a:gdLst/>
                <a:ahLst/>
                <a:cxnLst/>
                <a:rect l="l" t="t" r="r" b="b"/>
                <a:pathLst>
                  <a:path w="991" h="6165" extrusionOk="0">
                    <a:moveTo>
                      <a:pt x="991" y="1"/>
                    </a:moveTo>
                    <a:lnTo>
                      <a:pt x="1" y="573"/>
                    </a:lnTo>
                    <a:lnTo>
                      <a:pt x="1" y="6164"/>
                    </a:lnTo>
                    <a:lnTo>
                      <a:pt x="991" y="5591"/>
                    </a:lnTo>
                    <a:lnTo>
                      <a:pt x="99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 name="Google Shape;352;p34"/>
              <p:cNvSpPr/>
              <p:nvPr/>
            </p:nvSpPr>
            <p:spPr>
              <a:xfrm>
                <a:off x="5374400" y="1552350"/>
                <a:ext cx="92475" cy="148525"/>
              </a:xfrm>
              <a:custGeom>
                <a:avLst/>
                <a:gdLst/>
                <a:ahLst/>
                <a:cxnLst/>
                <a:rect l="l" t="t" r="r" b="b"/>
                <a:pathLst>
                  <a:path w="3699" h="5941" extrusionOk="0">
                    <a:moveTo>
                      <a:pt x="1" y="0"/>
                    </a:moveTo>
                    <a:lnTo>
                      <a:pt x="1" y="3805"/>
                    </a:lnTo>
                    <a:lnTo>
                      <a:pt x="3699" y="5941"/>
                    </a:lnTo>
                    <a:lnTo>
                      <a:pt x="3699" y="2136"/>
                    </a:lnTo>
                    <a:lnTo>
                      <a:pt x="3631" y="2097"/>
                    </a:lnTo>
                    <a:lnTo>
                      <a:pt x="2272" y="1321"/>
                    </a:lnTo>
                    <a:lnTo>
                      <a:pt x="1961" y="1136"/>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 name="Google Shape;353;p34"/>
              <p:cNvSpPr/>
              <p:nvPr/>
            </p:nvSpPr>
            <p:spPr>
              <a:xfrm>
                <a:off x="5466850" y="1552350"/>
                <a:ext cx="92725" cy="148525"/>
              </a:xfrm>
              <a:custGeom>
                <a:avLst/>
                <a:gdLst/>
                <a:ahLst/>
                <a:cxnLst/>
                <a:rect l="l" t="t" r="r" b="b"/>
                <a:pathLst>
                  <a:path w="3709" h="5941" extrusionOk="0">
                    <a:moveTo>
                      <a:pt x="3708" y="0"/>
                    </a:moveTo>
                    <a:lnTo>
                      <a:pt x="505" y="1845"/>
                    </a:lnTo>
                    <a:lnTo>
                      <a:pt x="1" y="2136"/>
                    </a:lnTo>
                    <a:lnTo>
                      <a:pt x="1" y="5941"/>
                    </a:lnTo>
                    <a:lnTo>
                      <a:pt x="3708" y="3805"/>
                    </a:lnTo>
                    <a:lnTo>
                      <a:pt x="3708"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 name="Google Shape;354;p34"/>
              <p:cNvSpPr/>
              <p:nvPr/>
            </p:nvSpPr>
            <p:spPr>
              <a:xfrm>
                <a:off x="5374400" y="1498975"/>
                <a:ext cx="185175" cy="107025"/>
              </a:xfrm>
              <a:custGeom>
                <a:avLst/>
                <a:gdLst/>
                <a:ahLst/>
                <a:cxnLst/>
                <a:rect l="l" t="t" r="r" b="b"/>
                <a:pathLst>
                  <a:path w="7407" h="4281" extrusionOk="0">
                    <a:moveTo>
                      <a:pt x="3699" y="0"/>
                    </a:moveTo>
                    <a:lnTo>
                      <a:pt x="1" y="2135"/>
                    </a:lnTo>
                    <a:lnTo>
                      <a:pt x="3699" y="4281"/>
                    </a:lnTo>
                    <a:lnTo>
                      <a:pt x="7406" y="2135"/>
                    </a:lnTo>
                    <a:lnTo>
                      <a:pt x="369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 name="Google Shape;355;p34"/>
              <p:cNvSpPr/>
              <p:nvPr/>
            </p:nvSpPr>
            <p:spPr>
              <a:xfrm>
                <a:off x="4279525" y="909075"/>
                <a:ext cx="17750" cy="341925"/>
              </a:xfrm>
              <a:custGeom>
                <a:avLst/>
                <a:gdLst/>
                <a:ahLst/>
                <a:cxnLst/>
                <a:rect l="l" t="t" r="r" b="b"/>
                <a:pathLst>
                  <a:path w="710" h="13677" extrusionOk="0">
                    <a:moveTo>
                      <a:pt x="709" y="0"/>
                    </a:moveTo>
                    <a:lnTo>
                      <a:pt x="1" y="408"/>
                    </a:lnTo>
                    <a:lnTo>
                      <a:pt x="1" y="13676"/>
                    </a:lnTo>
                    <a:lnTo>
                      <a:pt x="709" y="13269"/>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 name="Google Shape;356;p34"/>
              <p:cNvSpPr/>
              <p:nvPr/>
            </p:nvSpPr>
            <p:spPr>
              <a:xfrm>
                <a:off x="4391650" y="844275"/>
                <a:ext cx="17725" cy="469800"/>
              </a:xfrm>
              <a:custGeom>
                <a:avLst/>
                <a:gdLst/>
                <a:ahLst/>
                <a:cxnLst/>
                <a:rect l="l" t="t" r="r" b="b"/>
                <a:pathLst>
                  <a:path w="709" h="18792" extrusionOk="0">
                    <a:moveTo>
                      <a:pt x="709" y="0"/>
                    </a:moveTo>
                    <a:lnTo>
                      <a:pt x="0" y="408"/>
                    </a:lnTo>
                    <a:lnTo>
                      <a:pt x="0" y="18792"/>
                    </a:lnTo>
                    <a:lnTo>
                      <a:pt x="709" y="18384"/>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 name="Google Shape;357;p34"/>
              <p:cNvSpPr/>
              <p:nvPr/>
            </p:nvSpPr>
            <p:spPr>
              <a:xfrm>
                <a:off x="4493800" y="785300"/>
                <a:ext cx="17725" cy="298025"/>
              </a:xfrm>
              <a:custGeom>
                <a:avLst/>
                <a:gdLst/>
                <a:ahLst/>
                <a:cxnLst/>
                <a:rect l="l" t="t" r="r" b="b"/>
                <a:pathLst>
                  <a:path w="709" h="11921" extrusionOk="0">
                    <a:moveTo>
                      <a:pt x="709" y="1"/>
                    </a:moveTo>
                    <a:lnTo>
                      <a:pt x="0" y="408"/>
                    </a:lnTo>
                    <a:lnTo>
                      <a:pt x="0" y="11920"/>
                    </a:lnTo>
                    <a:lnTo>
                      <a:pt x="709" y="11512"/>
                    </a:lnTo>
                    <a:lnTo>
                      <a:pt x="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 name="Google Shape;358;p34"/>
              <p:cNvSpPr/>
              <p:nvPr/>
            </p:nvSpPr>
            <p:spPr>
              <a:xfrm>
                <a:off x="4323700" y="1216500"/>
                <a:ext cx="136150" cy="141025"/>
              </a:xfrm>
              <a:custGeom>
                <a:avLst/>
                <a:gdLst/>
                <a:ahLst/>
                <a:cxnLst/>
                <a:rect l="l" t="t" r="r" b="b"/>
                <a:pathLst>
                  <a:path w="5446" h="5641" extrusionOk="0">
                    <a:moveTo>
                      <a:pt x="5445" y="1"/>
                    </a:moveTo>
                    <a:lnTo>
                      <a:pt x="2718" y="1525"/>
                    </a:lnTo>
                    <a:lnTo>
                      <a:pt x="0" y="3058"/>
                    </a:lnTo>
                    <a:lnTo>
                      <a:pt x="1699" y="4349"/>
                    </a:lnTo>
                    <a:lnTo>
                      <a:pt x="3397" y="5640"/>
                    </a:lnTo>
                    <a:lnTo>
                      <a:pt x="4426" y="2816"/>
                    </a:lnTo>
                    <a:lnTo>
                      <a:pt x="54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 name="Google Shape;359;p34"/>
              <p:cNvSpPr/>
              <p:nvPr/>
            </p:nvSpPr>
            <p:spPr>
              <a:xfrm>
                <a:off x="4123250" y="564025"/>
                <a:ext cx="514475" cy="443350"/>
              </a:xfrm>
              <a:custGeom>
                <a:avLst/>
                <a:gdLst/>
                <a:ahLst/>
                <a:cxnLst/>
                <a:rect l="l" t="t" r="r" b="b"/>
                <a:pathLst>
                  <a:path w="20579" h="17734" extrusionOk="0">
                    <a:moveTo>
                      <a:pt x="9497" y="0"/>
                    </a:moveTo>
                    <a:cubicBezTo>
                      <a:pt x="8989" y="0"/>
                      <a:pt x="8428" y="163"/>
                      <a:pt x="7834" y="504"/>
                    </a:cubicBezTo>
                    <a:cubicBezTo>
                      <a:pt x="5844" y="1650"/>
                      <a:pt x="4184" y="4445"/>
                      <a:pt x="3747" y="7173"/>
                    </a:cubicBezTo>
                    <a:cubicBezTo>
                      <a:pt x="1641" y="8687"/>
                      <a:pt x="1" y="12016"/>
                      <a:pt x="1" y="14899"/>
                    </a:cubicBezTo>
                    <a:lnTo>
                      <a:pt x="4903" y="17733"/>
                    </a:lnTo>
                    <a:lnTo>
                      <a:pt x="20578" y="8687"/>
                    </a:lnTo>
                    <a:cubicBezTo>
                      <a:pt x="20578" y="6813"/>
                      <a:pt x="19899" y="5571"/>
                      <a:pt x="18850" y="5154"/>
                    </a:cubicBezTo>
                    <a:lnTo>
                      <a:pt x="15929" y="3455"/>
                    </a:lnTo>
                    <a:cubicBezTo>
                      <a:pt x="15793" y="3319"/>
                      <a:pt x="15647" y="3212"/>
                      <a:pt x="15492" y="3115"/>
                    </a:cubicBezTo>
                    <a:lnTo>
                      <a:pt x="10717" y="368"/>
                    </a:lnTo>
                    <a:cubicBezTo>
                      <a:pt x="10629" y="301"/>
                      <a:pt x="10532" y="252"/>
                      <a:pt x="10425" y="203"/>
                    </a:cubicBezTo>
                    <a:lnTo>
                      <a:pt x="10416" y="203"/>
                    </a:lnTo>
                    <a:cubicBezTo>
                      <a:pt x="10136" y="69"/>
                      <a:pt x="9828" y="0"/>
                      <a:pt x="9497"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 name="Google Shape;360;p34"/>
              <p:cNvSpPr/>
              <p:nvPr/>
            </p:nvSpPr>
            <p:spPr>
              <a:xfrm>
                <a:off x="4245800" y="634525"/>
                <a:ext cx="391925" cy="372350"/>
              </a:xfrm>
              <a:custGeom>
                <a:avLst/>
                <a:gdLst/>
                <a:ahLst/>
                <a:cxnLst/>
                <a:rect l="l" t="t" r="r" b="b"/>
                <a:pathLst>
                  <a:path w="15677" h="14894" extrusionOk="0">
                    <a:moveTo>
                      <a:pt x="9504" y="1"/>
                    </a:moveTo>
                    <a:cubicBezTo>
                      <a:pt x="8992" y="1"/>
                      <a:pt x="8428" y="164"/>
                      <a:pt x="7834" y="509"/>
                    </a:cubicBezTo>
                    <a:cubicBezTo>
                      <a:pt x="5853" y="1654"/>
                      <a:pt x="4194" y="4450"/>
                      <a:pt x="3757" y="7167"/>
                    </a:cubicBezTo>
                    <a:cubicBezTo>
                      <a:pt x="1651" y="8682"/>
                      <a:pt x="1" y="12011"/>
                      <a:pt x="1" y="14894"/>
                    </a:cubicBezTo>
                    <a:lnTo>
                      <a:pt x="15676" y="5847"/>
                    </a:lnTo>
                    <a:cubicBezTo>
                      <a:pt x="15676" y="3553"/>
                      <a:pt x="14637" y="2181"/>
                      <a:pt x="13147" y="2181"/>
                    </a:cubicBezTo>
                    <a:cubicBezTo>
                      <a:pt x="12764" y="2181"/>
                      <a:pt x="12352" y="2272"/>
                      <a:pt x="11920" y="2460"/>
                    </a:cubicBezTo>
                    <a:cubicBezTo>
                      <a:pt x="11614" y="901"/>
                      <a:pt x="10706" y="1"/>
                      <a:pt x="950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 name="Google Shape;361;p34"/>
              <p:cNvSpPr/>
              <p:nvPr/>
            </p:nvSpPr>
            <p:spPr>
              <a:xfrm>
                <a:off x="3687925" y="360025"/>
                <a:ext cx="262100" cy="305925"/>
              </a:xfrm>
              <a:custGeom>
                <a:avLst/>
                <a:gdLst/>
                <a:ahLst/>
                <a:cxnLst/>
                <a:rect l="l" t="t" r="r" b="b"/>
                <a:pathLst>
                  <a:path w="10484" h="12237" extrusionOk="0">
                    <a:moveTo>
                      <a:pt x="4924" y="0"/>
                    </a:moveTo>
                    <a:cubicBezTo>
                      <a:pt x="4497" y="0"/>
                      <a:pt x="4024" y="137"/>
                      <a:pt x="3524" y="424"/>
                    </a:cubicBezTo>
                    <a:cubicBezTo>
                      <a:pt x="1583" y="1550"/>
                      <a:pt x="1" y="4559"/>
                      <a:pt x="1" y="7140"/>
                    </a:cubicBezTo>
                    <a:cubicBezTo>
                      <a:pt x="1" y="8528"/>
                      <a:pt x="457" y="9509"/>
                      <a:pt x="1165" y="9955"/>
                    </a:cubicBezTo>
                    <a:lnTo>
                      <a:pt x="1233" y="9994"/>
                    </a:lnTo>
                    <a:cubicBezTo>
                      <a:pt x="1253" y="10004"/>
                      <a:pt x="1263" y="10014"/>
                      <a:pt x="1282" y="10023"/>
                    </a:cubicBezTo>
                    <a:lnTo>
                      <a:pt x="4427" y="11838"/>
                    </a:lnTo>
                    <a:cubicBezTo>
                      <a:pt x="4750" y="12098"/>
                      <a:pt x="5140" y="12236"/>
                      <a:pt x="5575" y="12236"/>
                    </a:cubicBezTo>
                    <a:cubicBezTo>
                      <a:pt x="6003" y="12236"/>
                      <a:pt x="6474" y="12103"/>
                      <a:pt x="6970" y="11819"/>
                    </a:cubicBezTo>
                    <a:cubicBezTo>
                      <a:pt x="8911" y="10693"/>
                      <a:pt x="10484" y="7694"/>
                      <a:pt x="10484" y="5092"/>
                    </a:cubicBezTo>
                    <a:cubicBezTo>
                      <a:pt x="10484" y="3559"/>
                      <a:pt x="9930" y="2511"/>
                      <a:pt x="9076" y="2151"/>
                    </a:cubicBezTo>
                    <a:lnTo>
                      <a:pt x="6019" y="365"/>
                    </a:lnTo>
                    <a:cubicBezTo>
                      <a:pt x="5892" y="278"/>
                      <a:pt x="5766" y="200"/>
                      <a:pt x="5630" y="142"/>
                    </a:cubicBezTo>
                    <a:cubicBezTo>
                      <a:pt x="5414" y="48"/>
                      <a:pt x="5177" y="0"/>
                      <a:pt x="4924"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 name="Google Shape;362;p34"/>
              <p:cNvSpPr/>
              <p:nvPr/>
            </p:nvSpPr>
            <p:spPr>
              <a:xfrm>
                <a:off x="3762675" y="410225"/>
                <a:ext cx="199000" cy="255650"/>
              </a:xfrm>
              <a:custGeom>
                <a:avLst/>
                <a:gdLst/>
                <a:ahLst/>
                <a:cxnLst/>
                <a:rect l="l" t="t" r="r" b="b"/>
                <a:pathLst>
                  <a:path w="7960" h="10226" extrusionOk="0">
                    <a:moveTo>
                      <a:pt x="5371" y="0"/>
                    </a:moveTo>
                    <a:cubicBezTo>
                      <a:pt x="3917" y="0"/>
                      <a:pt x="2159" y="1574"/>
                      <a:pt x="1165" y="3919"/>
                    </a:cubicBezTo>
                    <a:cubicBezTo>
                      <a:pt x="0" y="6666"/>
                      <a:pt x="311" y="9423"/>
                      <a:pt x="1864" y="10083"/>
                    </a:cubicBezTo>
                    <a:cubicBezTo>
                      <a:pt x="2091" y="10179"/>
                      <a:pt x="2332" y="10226"/>
                      <a:pt x="2582" y="10226"/>
                    </a:cubicBezTo>
                    <a:cubicBezTo>
                      <a:pt x="4040" y="10226"/>
                      <a:pt x="5791" y="8652"/>
                      <a:pt x="6785" y="6307"/>
                    </a:cubicBezTo>
                    <a:cubicBezTo>
                      <a:pt x="7959" y="3570"/>
                      <a:pt x="7639" y="803"/>
                      <a:pt x="6086" y="143"/>
                    </a:cubicBezTo>
                    <a:cubicBezTo>
                      <a:pt x="5860" y="47"/>
                      <a:pt x="5620" y="0"/>
                      <a:pt x="5371"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 name="Google Shape;363;p34"/>
              <p:cNvSpPr/>
              <p:nvPr/>
            </p:nvSpPr>
            <p:spPr>
              <a:xfrm>
                <a:off x="3644750" y="877525"/>
                <a:ext cx="17250" cy="433650"/>
              </a:xfrm>
              <a:custGeom>
                <a:avLst/>
                <a:gdLst/>
                <a:ahLst/>
                <a:cxnLst/>
                <a:rect l="l" t="t" r="r" b="b"/>
                <a:pathLst>
                  <a:path w="690" h="17346" extrusionOk="0">
                    <a:moveTo>
                      <a:pt x="689" y="0"/>
                    </a:moveTo>
                    <a:lnTo>
                      <a:pt x="0" y="398"/>
                    </a:lnTo>
                    <a:lnTo>
                      <a:pt x="0" y="17345"/>
                    </a:lnTo>
                    <a:lnTo>
                      <a:pt x="689" y="16938"/>
                    </a:lnTo>
                    <a:lnTo>
                      <a:pt x="6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 name="Google Shape;364;p34"/>
              <p:cNvSpPr/>
              <p:nvPr/>
            </p:nvSpPr>
            <p:spPr>
              <a:xfrm>
                <a:off x="3755400" y="813450"/>
                <a:ext cx="17475" cy="652550"/>
              </a:xfrm>
              <a:custGeom>
                <a:avLst/>
                <a:gdLst/>
                <a:ahLst/>
                <a:cxnLst/>
                <a:rect l="l" t="t" r="r" b="b"/>
                <a:pathLst>
                  <a:path w="699" h="26102" extrusionOk="0">
                    <a:moveTo>
                      <a:pt x="699" y="1"/>
                    </a:moveTo>
                    <a:lnTo>
                      <a:pt x="0" y="408"/>
                    </a:lnTo>
                    <a:lnTo>
                      <a:pt x="0" y="26101"/>
                    </a:lnTo>
                    <a:lnTo>
                      <a:pt x="699" y="25703"/>
                    </a:lnTo>
                    <a:lnTo>
                      <a:pt x="6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 name="Google Shape;365;p34"/>
              <p:cNvSpPr/>
              <p:nvPr/>
            </p:nvSpPr>
            <p:spPr>
              <a:xfrm>
                <a:off x="3856325" y="755225"/>
                <a:ext cx="17275" cy="282225"/>
              </a:xfrm>
              <a:custGeom>
                <a:avLst/>
                <a:gdLst/>
                <a:ahLst/>
                <a:cxnLst/>
                <a:rect l="l" t="t" r="r" b="b"/>
                <a:pathLst>
                  <a:path w="691" h="11289" extrusionOk="0">
                    <a:moveTo>
                      <a:pt x="690" y="0"/>
                    </a:moveTo>
                    <a:lnTo>
                      <a:pt x="1" y="408"/>
                    </a:lnTo>
                    <a:lnTo>
                      <a:pt x="1" y="11289"/>
                    </a:lnTo>
                    <a:lnTo>
                      <a:pt x="690" y="10891"/>
                    </a:lnTo>
                    <a:lnTo>
                      <a:pt x="6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 name="Google Shape;366;p34"/>
              <p:cNvSpPr/>
              <p:nvPr/>
            </p:nvSpPr>
            <p:spPr>
              <a:xfrm>
                <a:off x="3692050" y="1359425"/>
                <a:ext cx="134700" cy="139575"/>
              </a:xfrm>
              <a:custGeom>
                <a:avLst/>
                <a:gdLst/>
                <a:ahLst/>
                <a:cxnLst/>
                <a:rect l="l" t="t" r="r" b="b"/>
                <a:pathLst>
                  <a:path w="5388" h="5583" extrusionOk="0">
                    <a:moveTo>
                      <a:pt x="5388" y="1"/>
                    </a:moveTo>
                    <a:lnTo>
                      <a:pt x="2689" y="1515"/>
                    </a:lnTo>
                    <a:lnTo>
                      <a:pt x="1" y="3020"/>
                    </a:lnTo>
                    <a:lnTo>
                      <a:pt x="1680" y="4301"/>
                    </a:lnTo>
                    <a:lnTo>
                      <a:pt x="3369" y="5582"/>
                    </a:lnTo>
                    <a:lnTo>
                      <a:pt x="4378" y="2787"/>
                    </a:lnTo>
                    <a:lnTo>
                      <a:pt x="53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 name="Google Shape;367;p34"/>
              <p:cNvSpPr/>
              <p:nvPr/>
            </p:nvSpPr>
            <p:spPr>
              <a:xfrm>
                <a:off x="3338025" y="461450"/>
                <a:ext cx="682625" cy="588125"/>
              </a:xfrm>
              <a:custGeom>
                <a:avLst/>
                <a:gdLst/>
                <a:ahLst/>
                <a:cxnLst/>
                <a:rect l="l" t="t" r="r" b="b"/>
                <a:pathLst>
                  <a:path w="27305" h="23525" extrusionOk="0">
                    <a:moveTo>
                      <a:pt x="12596" y="1"/>
                    </a:moveTo>
                    <a:cubicBezTo>
                      <a:pt x="11920" y="1"/>
                      <a:pt x="11172" y="215"/>
                      <a:pt x="10386" y="667"/>
                    </a:cubicBezTo>
                    <a:cubicBezTo>
                      <a:pt x="7756" y="2181"/>
                      <a:pt x="5552" y="5898"/>
                      <a:pt x="4970" y="9509"/>
                    </a:cubicBezTo>
                    <a:cubicBezTo>
                      <a:pt x="2174" y="11518"/>
                      <a:pt x="0" y="15925"/>
                      <a:pt x="0" y="19759"/>
                    </a:cubicBezTo>
                    <a:lnTo>
                      <a:pt x="6503" y="23525"/>
                    </a:lnTo>
                    <a:lnTo>
                      <a:pt x="27304" y="11518"/>
                    </a:lnTo>
                    <a:cubicBezTo>
                      <a:pt x="27294" y="9053"/>
                      <a:pt x="26401" y="7393"/>
                      <a:pt x="25013" y="6840"/>
                    </a:cubicBezTo>
                    <a:lnTo>
                      <a:pt x="21131" y="4578"/>
                    </a:lnTo>
                    <a:cubicBezTo>
                      <a:pt x="20956" y="4404"/>
                      <a:pt x="20762" y="4258"/>
                      <a:pt x="20548" y="4132"/>
                    </a:cubicBezTo>
                    <a:lnTo>
                      <a:pt x="14220" y="492"/>
                    </a:lnTo>
                    <a:cubicBezTo>
                      <a:pt x="14094" y="404"/>
                      <a:pt x="13968" y="327"/>
                      <a:pt x="13832" y="269"/>
                    </a:cubicBezTo>
                    <a:lnTo>
                      <a:pt x="13822" y="269"/>
                    </a:lnTo>
                    <a:cubicBezTo>
                      <a:pt x="13450" y="92"/>
                      <a:pt x="13038" y="1"/>
                      <a:pt x="12596"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 name="Google Shape;368;p34"/>
              <p:cNvSpPr/>
              <p:nvPr/>
            </p:nvSpPr>
            <p:spPr>
              <a:xfrm>
                <a:off x="3500600" y="555250"/>
                <a:ext cx="520050" cy="494100"/>
              </a:xfrm>
              <a:custGeom>
                <a:avLst/>
                <a:gdLst/>
                <a:ahLst/>
                <a:cxnLst/>
                <a:rect l="l" t="t" r="r" b="b"/>
                <a:pathLst>
                  <a:path w="20802" h="19764" extrusionOk="0">
                    <a:moveTo>
                      <a:pt x="12606" y="1"/>
                    </a:moveTo>
                    <a:cubicBezTo>
                      <a:pt x="11928" y="1"/>
                      <a:pt x="11181" y="216"/>
                      <a:pt x="10396" y="671"/>
                    </a:cubicBezTo>
                    <a:cubicBezTo>
                      <a:pt x="7766" y="2185"/>
                      <a:pt x="5552" y="5903"/>
                      <a:pt x="4980" y="9513"/>
                    </a:cubicBezTo>
                    <a:cubicBezTo>
                      <a:pt x="2184" y="11523"/>
                      <a:pt x="0" y="15929"/>
                      <a:pt x="0" y="19763"/>
                    </a:cubicBezTo>
                    <a:lnTo>
                      <a:pt x="20801" y="7766"/>
                    </a:lnTo>
                    <a:cubicBezTo>
                      <a:pt x="20793" y="4717"/>
                      <a:pt x="19416" y="2889"/>
                      <a:pt x="17442" y="2889"/>
                    </a:cubicBezTo>
                    <a:cubicBezTo>
                      <a:pt x="16934" y="2889"/>
                      <a:pt x="16386" y="3010"/>
                      <a:pt x="15812" y="3263"/>
                    </a:cubicBezTo>
                    <a:cubicBezTo>
                      <a:pt x="15410" y="1192"/>
                      <a:pt x="14201" y="1"/>
                      <a:pt x="1260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 name="Google Shape;369;p34"/>
              <p:cNvSpPr/>
              <p:nvPr/>
            </p:nvSpPr>
            <p:spPr>
              <a:xfrm>
                <a:off x="6348925" y="1117575"/>
                <a:ext cx="336100" cy="277550"/>
              </a:xfrm>
              <a:custGeom>
                <a:avLst/>
                <a:gdLst/>
                <a:ahLst/>
                <a:cxnLst/>
                <a:rect l="l" t="t" r="r" b="b"/>
                <a:pathLst>
                  <a:path w="13444" h="11102" extrusionOk="0">
                    <a:moveTo>
                      <a:pt x="7155" y="1"/>
                    </a:moveTo>
                    <a:cubicBezTo>
                      <a:pt x="6896" y="1"/>
                      <a:pt x="6657" y="67"/>
                      <a:pt x="6445" y="192"/>
                    </a:cubicBezTo>
                    <a:lnTo>
                      <a:pt x="4552" y="1298"/>
                    </a:lnTo>
                    <a:cubicBezTo>
                      <a:pt x="4300" y="1298"/>
                      <a:pt x="4057" y="1366"/>
                      <a:pt x="3853" y="1502"/>
                    </a:cubicBezTo>
                    <a:lnTo>
                      <a:pt x="932" y="3191"/>
                    </a:lnTo>
                    <a:lnTo>
                      <a:pt x="912" y="3191"/>
                    </a:lnTo>
                    <a:cubicBezTo>
                      <a:pt x="408" y="3492"/>
                      <a:pt x="68" y="4142"/>
                      <a:pt x="0" y="5055"/>
                    </a:cubicBezTo>
                    <a:lnTo>
                      <a:pt x="10473" y="11102"/>
                    </a:lnTo>
                    <a:lnTo>
                      <a:pt x="13443" y="9384"/>
                    </a:lnTo>
                    <a:cubicBezTo>
                      <a:pt x="13337" y="7510"/>
                      <a:pt x="12201" y="5433"/>
                      <a:pt x="10823" y="4608"/>
                    </a:cubicBezTo>
                    <a:cubicBezTo>
                      <a:pt x="10551" y="2861"/>
                      <a:pt x="9483" y="1056"/>
                      <a:pt x="8212" y="318"/>
                    </a:cubicBezTo>
                    <a:cubicBezTo>
                      <a:pt x="7835" y="103"/>
                      <a:pt x="7479" y="1"/>
                      <a:pt x="715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 name="Google Shape;370;p34"/>
              <p:cNvSpPr/>
              <p:nvPr/>
            </p:nvSpPr>
            <p:spPr>
              <a:xfrm>
                <a:off x="6348675" y="1160450"/>
                <a:ext cx="262100" cy="234675"/>
              </a:xfrm>
              <a:custGeom>
                <a:avLst/>
                <a:gdLst/>
                <a:ahLst/>
                <a:cxnLst/>
                <a:rect l="l" t="t" r="r" b="b"/>
                <a:pathLst>
                  <a:path w="10484" h="9387" extrusionOk="0">
                    <a:moveTo>
                      <a:pt x="4184" y="1"/>
                    </a:moveTo>
                    <a:cubicBezTo>
                      <a:pt x="3406" y="1"/>
                      <a:pt x="2816" y="589"/>
                      <a:pt x="2631" y="1602"/>
                    </a:cubicBezTo>
                    <a:cubicBezTo>
                      <a:pt x="2264" y="1397"/>
                      <a:pt x="1915" y="1300"/>
                      <a:pt x="1599" y="1300"/>
                    </a:cubicBezTo>
                    <a:cubicBezTo>
                      <a:pt x="718" y="1300"/>
                      <a:pt x="86" y="2054"/>
                      <a:pt x="0" y="3340"/>
                    </a:cubicBezTo>
                    <a:lnTo>
                      <a:pt x="10483" y="9387"/>
                    </a:lnTo>
                    <a:cubicBezTo>
                      <a:pt x="10357" y="7513"/>
                      <a:pt x="9231" y="5436"/>
                      <a:pt x="7843" y="4611"/>
                    </a:cubicBezTo>
                    <a:cubicBezTo>
                      <a:pt x="7581" y="2864"/>
                      <a:pt x="6513" y="1059"/>
                      <a:pt x="5242" y="321"/>
                    </a:cubicBezTo>
                    <a:cubicBezTo>
                      <a:pt x="4867" y="104"/>
                      <a:pt x="4509"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 name="Google Shape;371;p34"/>
              <p:cNvSpPr/>
              <p:nvPr/>
            </p:nvSpPr>
            <p:spPr>
              <a:xfrm>
                <a:off x="6474375" y="1212350"/>
                <a:ext cx="52925" cy="76800"/>
              </a:xfrm>
              <a:custGeom>
                <a:avLst/>
                <a:gdLst/>
                <a:ahLst/>
                <a:cxnLst/>
                <a:rect l="l" t="t" r="r" b="b"/>
                <a:pathLst>
                  <a:path w="2117" h="3072" extrusionOk="0">
                    <a:moveTo>
                      <a:pt x="638" y="0"/>
                    </a:moveTo>
                    <a:cubicBezTo>
                      <a:pt x="264" y="0"/>
                      <a:pt x="0" y="349"/>
                      <a:pt x="0" y="934"/>
                    </a:cubicBezTo>
                    <a:cubicBezTo>
                      <a:pt x="0" y="1710"/>
                      <a:pt x="476" y="2613"/>
                      <a:pt x="1058" y="2943"/>
                    </a:cubicBezTo>
                    <a:cubicBezTo>
                      <a:pt x="1207" y="3030"/>
                      <a:pt x="1350" y="3071"/>
                      <a:pt x="1479" y="3071"/>
                    </a:cubicBezTo>
                    <a:cubicBezTo>
                      <a:pt x="1853" y="3071"/>
                      <a:pt x="2116" y="2725"/>
                      <a:pt x="2116" y="2147"/>
                    </a:cubicBezTo>
                    <a:cubicBezTo>
                      <a:pt x="2116" y="1371"/>
                      <a:pt x="1641" y="468"/>
                      <a:pt x="1058" y="128"/>
                    </a:cubicBezTo>
                    <a:cubicBezTo>
                      <a:pt x="909" y="41"/>
                      <a:pt x="767" y="0"/>
                      <a:pt x="638"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 name="Google Shape;372;p34"/>
              <p:cNvSpPr/>
              <p:nvPr/>
            </p:nvSpPr>
            <p:spPr>
              <a:xfrm>
                <a:off x="6447200" y="1222950"/>
                <a:ext cx="18225" cy="26950"/>
              </a:xfrm>
              <a:custGeom>
                <a:avLst/>
                <a:gdLst/>
                <a:ahLst/>
                <a:cxnLst/>
                <a:rect l="l" t="t" r="r" b="b"/>
                <a:pathLst>
                  <a:path w="729" h="1078" extrusionOk="0">
                    <a:moveTo>
                      <a:pt x="220" y="0"/>
                    </a:moveTo>
                    <a:cubicBezTo>
                      <a:pt x="92" y="0"/>
                      <a:pt x="0" y="122"/>
                      <a:pt x="0" y="325"/>
                    </a:cubicBezTo>
                    <a:cubicBezTo>
                      <a:pt x="0" y="607"/>
                      <a:pt x="136" y="869"/>
                      <a:pt x="359" y="1034"/>
                    </a:cubicBezTo>
                    <a:cubicBezTo>
                      <a:pt x="411" y="1063"/>
                      <a:pt x="460" y="1077"/>
                      <a:pt x="504" y="1077"/>
                    </a:cubicBezTo>
                    <a:cubicBezTo>
                      <a:pt x="636" y="1077"/>
                      <a:pt x="728" y="955"/>
                      <a:pt x="728" y="752"/>
                    </a:cubicBezTo>
                    <a:cubicBezTo>
                      <a:pt x="728" y="471"/>
                      <a:pt x="592" y="209"/>
                      <a:pt x="359" y="44"/>
                    </a:cubicBezTo>
                    <a:cubicBezTo>
                      <a:pt x="310" y="14"/>
                      <a:pt x="263" y="0"/>
                      <a:pt x="220"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 name="Google Shape;373;p34"/>
              <p:cNvSpPr/>
              <p:nvPr/>
            </p:nvSpPr>
            <p:spPr>
              <a:xfrm>
                <a:off x="5824300" y="1249275"/>
                <a:ext cx="21125" cy="609325"/>
              </a:xfrm>
              <a:custGeom>
                <a:avLst/>
                <a:gdLst/>
                <a:ahLst/>
                <a:cxnLst/>
                <a:rect l="l" t="t" r="r" b="b"/>
                <a:pathLst>
                  <a:path w="845" h="24373" extrusionOk="0">
                    <a:moveTo>
                      <a:pt x="0" y="0"/>
                    </a:moveTo>
                    <a:lnTo>
                      <a:pt x="0" y="23888"/>
                    </a:lnTo>
                    <a:lnTo>
                      <a:pt x="845" y="24373"/>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 name="Google Shape;374;p34"/>
              <p:cNvSpPr/>
              <p:nvPr/>
            </p:nvSpPr>
            <p:spPr>
              <a:xfrm>
                <a:off x="6058450" y="1386375"/>
                <a:ext cx="21150" cy="558375"/>
              </a:xfrm>
              <a:custGeom>
                <a:avLst/>
                <a:gdLst/>
                <a:ahLst/>
                <a:cxnLst/>
                <a:rect l="l" t="t" r="r" b="b"/>
                <a:pathLst>
                  <a:path w="846" h="22335" extrusionOk="0">
                    <a:moveTo>
                      <a:pt x="1" y="0"/>
                    </a:moveTo>
                    <a:lnTo>
                      <a:pt x="1" y="21849"/>
                    </a:lnTo>
                    <a:lnTo>
                      <a:pt x="845" y="22335"/>
                    </a:lnTo>
                    <a:lnTo>
                      <a:pt x="845" y="48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 name="Google Shape;375;p34"/>
              <p:cNvSpPr/>
              <p:nvPr/>
            </p:nvSpPr>
            <p:spPr>
              <a:xfrm>
                <a:off x="5952900" y="1494600"/>
                <a:ext cx="21125" cy="411575"/>
              </a:xfrm>
              <a:custGeom>
                <a:avLst/>
                <a:gdLst/>
                <a:ahLst/>
                <a:cxnLst/>
                <a:rect l="l" t="t" r="r" b="b"/>
                <a:pathLst>
                  <a:path w="845" h="16463" extrusionOk="0">
                    <a:moveTo>
                      <a:pt x="0" y="0"/>
                    </a:moveTo>
                    <a:lnTo>
                      <a:pt x="0" y="15977"/>
                    </a:lnTo>
                    <a:lnTo>
                      <a:pt x="845" y="16462"/>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6" name="Google Shape;376;p34"/>
              <p:cNvSpPr/>
              <p:nvPr/>
            </p:nvSpPr>
            <p:spPr>
              <a:xfrm>
                <a:off x="5903650" y="1393900"/>
                <a:ext cx="119875" cy="193650"/>
              </a:xfrm>
              <a:custGeom>
                <a:avLst/>
                <a:gdLst/>
                <a:ahLst/>
                <a:cxnLst/>
                <a:rect l="l" t="t" r="r" b="b"/>
                <a:pathLst>
                  <a:path w="4795" h="7746" extrusionOk="0">
                    <a:moveTo>
                      <a:pt x="1941" y="0"/>
                    </a:moveTo>
                    <a:lnTo>
                      <a:pt x="971" y="2252"/>
                    </a:lnTo>
                    <a:lnTo>
                      <a:pt x="0" y="4514"/>
                    </a:lnTo>
                    <a:lnTo>
                      <a:pt x="2397" y="6135"/>
                    </a:lnTo>
                    <a:lnTo>
                      <a:pt x="4795" y="7746"/>
                    </a:lnTo>
                    <a:lnTo>
                      <a:pt x="3368" y="3873"/>
                    </a:lnTo>
                    <a:lnTo>
                      <a:pt x="1941" y="0"/>
                    </a:lnTo>
                    <a:close/>
                    <a:moveTo>
                      <a:pt x="4795" y="7746"/>
                    </a:moveTo>
                    <a:lnTo>
                      <a:pt x="4795" y="7746"/>
                    </a:lnTo>
                    <a:lnTo>
                      <a:pt x="4795" y="774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7" name="Google Shape;377;p34"/>
              <p:cNvSpPr/>
              <p:nvPr/>
            </p:nvSpPr>
            <p:spPr>
              <a:xfrm>
                <a:off x="5667050" y="920675"/>
                <a:ext cx="718525" cy="593350"/>
              </a:xfrm>
              <a:custGeom>
                <a:avLst/>
                <a:gdLst/>
                <a:ahLst/>
                <a:cxnLst/>
                <a:rect l="l" t="t" r="r" b="b"/>
                <a:pathLst>
                  <a:path w="28741" h="23734" extrusionOk="0">
                    <a:moveTo>
                      <a:pt x="15289" y="0"/>
                    </a:moveTo>
                    <a:cubicBezTo>
                      <a:pt x="14736" y="0"/>
                      <a:pt x="14229" y="141"/>
                      <a:pt x="13783" y="410"/>
                    </a:cubicBezTo>
                    <a:lnTo>
                      <a:pt x="9736" y="2788"/>
                    </a:lnTo>
                    <a:cubicBezTo>
                      <a:pt x="9202" y="2788"/>
                      <a:pt x="8678" y="2933"/>
                      <a:pt x="8231" y="3215"/>
                    </a:cubicBezTo>
                    <a:lnTo>
                      <a:pt x="1990" y="6816"/>
                    </a:lnTo>
                    <a:lnTo>
                      <a:pt x="1980" y="6825"/>
                    </a:lnTo>
                    <a:lnTo>
                      <a:pt x="1951" y="6835"/>
                    </a:lnTo>
                    <a:cubicBezTo>
                      <a:pt x="864" y="7466"/>
                      <a:pt x="136" y="8854"/>
                      <a:pt x="0" y="10815"/>
                    </a:cubicBezTo>
                    <a:lnTo>
                      <a:pt x="22383" y="23734"/>
                    </a:lnTo>
                    <a:lnTo>
                      <a:pt x="28741" y="20065"/>
                    </a:lnTo>
                    <a:cubicBezTo>
                      <a:pt x="28488" y="16046"/>
                      <a:pt x="26072" y="11611"/>
                      <a:pt x="23111" y="9854"/>
                    </a:cubicBezTo>
                    <a:cubicBezTo>
                      <a:pt x="22548" y="6117"/>
                      <a:pt x="20267" y="2254"/>
                      <a:pt x="17540" y="681"/>
                    </a:cubicBezTo>
                    <a:cubicBezTo>
                      <a:pt x="16738" y="219"/>
                      <a:pt x="15978" y="0"/>
                      <a:pt x="15289"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8" name="Google Shape;378;p34"/>
              <p:cNvSpPr/>
              <p:nvPr/>
            </p:nvSpPr>
            <p:spPr>
              <a:xfrm>
                <a:off x="5666800" y="1012325"/>
                <a:ext cx="559600" cy="501475"/>
              </a:xfrm>
              <a:custGeom>
                <a:avLst/>
                <a:gdLst/>
                <a:ahLst/>
                <a:cxnLst/>
                <a:rect l="l" t="t" r="r" b="b"/>
                <a:pathLst>
                  <a:path w="22384" h="20059" extrusionOk="0">
                    <a:moveTo>
                      <a:pt x="8933" y="1"/>
                    </a:moveTo>
                    <a:cubicBezTo>
                      <a:pt x="7277" y="1"/>
                      <a:pt x="6024" y="1255"/>
                      <a:pt x="5621" y="3431"/>
                    </a:cubicBezTo>
                    <a:cubicBezTo>
                      <a:pt x="4840" y="2990"/>
                      <a:pt x="4097" y="2780"/>
                      <a:pt x="3421" y="2780"/>
                    </a:cubicBezTo>
                    <a:cubicBezTo>
                      <a:pt x="1543" y="2780"/>
                      <a:pt x="186" y="4398"/>
                      <a:pt x="1" y="7139"/>
                    </a:cubicBezTo>
                    <a:lnTo>
                      <a:pt x="22383" y="20058"/>
                    </a:lnTo>
                    <a:cubicBezTo>
                      <a:pt x="22141" y="16049"/>
                      <a:pt x="19724" y="11614"/>
                      <a:pt x="16763" y="9857"/>
                    </a:cubicBezTo>
                    <a:cubicBezTo>
                      <a:pt x="16200" y="6130"/>
                      <a:pt x="13920" y="2266"/>
                      <a:pt x="11192" y="684"/>
                    </a:cubicBezTo>
                    <a:cubicBezTo>
                      <a:pt x="10390" y="220"/>
                      <a:pt x="9626" y="1"/>
                      <a:pt x="8933"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9" name="Google Shape;379;p34"/>
              <p:cNvSpPr/>
              <p:nvPr/>
            </p:nvSpPr>
            <p:spPr>
              <a:xfrm>
                <a:off x="5927900" y="1148925"/>
                <a:ext cx="127425" cy="163850"/>
              </a:xfrm>
              <a:custGeom>
                <a:avLst/>
                <a:gdLst/>
                <a:ahLst/>
                <a:cxnLst/>
                <a:rect l="l" t="t" r="r" b="b"/>
                <a:pathLst>
                  <a:path w="5097" h="6554" extrusionOk="0">
                    <a:moveTo>
                      <a:pt x="1656" y="0"/>
                    </a:moveTo>
                    <a:cubicBezTo>
                      <a:pt x="1495" y="0"/>
                      <a:pt x="1340" y="30"/>
                      <a:pt x="1195" y="93"/>
                    </a:cubicBezTo>
                    <a:cubicBezTo>
                      <a:pt x="195" y="510"/>
                      <a:pt x="1" y="2287"/>
                      <a:pt x="748" y="4043"/>
                    </a:cubicBezTo>
                    <a:cubicBezTo>
                      <a:pt x="1386" y="5542"/>
                      <a:pt x="2510" y="6553"/>
                      <a:pt x="3442" y="6553"/>
                    </a:cubicBezTo>
                    <a:cubicBezTo>
                      <a:pt x="3602" y="6553"/>
                      <a:pt x="3757" y="6523"/>
                      <a:pt x="3903" y="6460"/>
                    </a:cubicBezTo>
                    <a:cubicBezTo>
                      <a:pt x="4902" y="6043"/>
                      <a:pt x="5096" y="4267"/>
                      <a:pt x="4349" y="2510"/>
                    </a:cubicBezTo>
                    <a:cubicBezTo>
                      <a:pt x="3712" y="1011"/>
                      <a:pt x="2587" y="0"/>
                      <a:pt x="1656"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0" name="Google Shape;380;p34"/>
              <p:cNvSpPr/>
              <p:nvPr/>
            </p:nvSpPr>
            <p:spPr>
              <a:xfrm>
                <a:off x="5876450" y="1171400"/>
                <a:ext cx="39600" cy="57450"/>
              </a:xfrm>
              <a:custGeom>
                <a:avLst/>
                <a:gdLst/>
                <a:ahLst/>
                <a:cxnLst/>
                <a:rect l="l" t="t" r="r" b="b"/>
                <a:pathLst>
                  <a:path w="1584" h="2298" extrusionOk="0">
                    <a:moveTo>
                      <a:pt x="479" y="1"/>
                    </a:moveTo>
                    <a:cubicBezTo>
                      <a:pt x="199" y="1"/>
                      <a:pt x="1" y="256"/>
                      <a:pt x="1" y="689"/>
                    </a:cubicBezTo>
                    <a:cubicBezTo>
                      <a:pt x="1" y="1271"/>
                      <a:pt x="360" y="1951"/>
                      <a:pt x="797" y="2203"/>
                    </a:cubicBezTo>
                    <a:cubicBezTo>
                      <a:pt x="908" y="2267"/>
                      <a:pt x="1013" y="2297"/>
                      <a:pt x="1108" y="2297"/>
                    </a:cubicBezTo>
                    <a:cubicBezTo>
                      <a:pt x="1389" y="2297"/>
                      <a:pt x="1583" y="2036"/>
                      <a:pt x="1583" y="1601"/>
                    </a:cubicBezTo>
                    <a:cubicBezTo>
                      <a:pt x="1583" y="1019"/>
                      <a:pt x="1234" y="349"/>
                      <a:pt x="797" y="97"/>
                    </a:cubicBezTo>
                    <a:cubicBezTo>
                      <a:pt x="684" y="32"/>
                      <a:pt x="577" y="1"/>
                      <a:pt x="47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1" name="Google Shape;381;p34"/>
              <p:cNvSpPr/>
              <p:nvPr/>
            </p:nvSpPr>
            <p:spPr>
              <a:xfrm>
                <a:off x="3591600" y="2173325"/>
                <a:ext cx="769975" cy="470050"/>
              </a:xfrm>
              <a:custGeom>
                <a:avLst/>
                <a:gdLst/>
                <a:ahLst/>
                <a:cxnLst/>
                <a:rect l="l" t="t" r="r" b="b"/>
                <a:pathLst>
                  <a:path w="30799" h="18802" extrusionOk="0">
                    <a:moveTo>
                      <a:pt x="0" y="0"/>
                    </a:moveTo>
                    <a:lnTo>
                      <a:pt x="0" y="1019"/>
                    </a:lnTo>
                    <a:lnTo>
                      <a:pt x="30798" y="18801"/>
                    </a:lnTo>
                    <a:lnTo>
                      <a:pt x="30798" y="1779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2" name="Google Shape;382;p34"/>
              <p:cNvSpPr/>
              <p:nvPr/>
            </p:nvSpPr>
            <p:spPr>
              <a:xfrm>
                <a:off x="4131275" y="1597000"/>
                <a:ext cx="141725" cy="82050"/>
              </a:xfrm>
              <a:custGeom>
                <a:avLst/>
                <a:gdLst/>
                <a:ahLst/>
                <a:cxnLst/>
                <a:rect l="l" t="t" r="r" b="b"/>
                <a:pathLst>
                  <a:path w="5669" h="3282" extrusionOk="0">
                    <a:moveTo>
                      <a:pt x="2834" y="0"/>
                    </a:moveTo>
                    <a:lnTo>
                      <a:pt x="0" y="1641"/>
                    </a:lnTo>
                    <a:lnTo>
                      <a:pt x="2834" y="3281"/>
                    </a:lnTo>
                    <a:lnTo>
                      <a:pt x="5669" y="1641"/>
                    </a:lnTo>
                    <a:lnTo>
                      <a:pt x="28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3" name="Google Shape;383;p34"/>
              <p:cNvSpPr/>
              <p:nvPr/>
            </p:nvSpPr>
            <p:spPr>
              <a:xfrm>
                <a:off x="4131275" y="1638000"/>
                <a:ext cx="70875" cy="113850"/>
              </a:xfrm>
              <a:custGeom>
                <a:avLst/>
                <a:gdLst/>
                <a:ahLst/>
                <a:cxnLst/>
                <a:rect l="l" t="t" r="r" b="b"/>
                <a:pathLst>
                  <a:path w="2835" h="4554" extrusionOk="0">
                    <a:moveTo>
                      <a:pt x="0" y="1"/>
                    </a:moveTo>
                    <a:lnTo>
                      <a:pt x="0" y="2913"/>
                    </a:lnTo>
                    <a:lnTo>
                      <a:pt x="2834" y="4553"/>
                    </a:lnTo>
                    <a:lnTo>
                      <a:pt x="2834" y="1641"/>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4" name="Google Shape;384;p34"/>
              <p:cNvSpPr/>
              <p:nvPr/>
            </p:nvSpPr>
            <p:spPr>
              <a:xfrm>
                <a:off x="4202125" y="1638000"/>
                <a:ext cx="70875" cy="113850"/>
              </a:xfrm>
              <a:custGeom>
                <a:avLst/>
                <a:gdLst/>
                <a:ahLst/>
                <a:cxnLst/>
                <a:rect l="l" t="t" r="r" b="b"/>
                <a:pathLst>
                  <a:path w="2835" h="4554" extrusionOk="0">
                    <a:moveTo>
                      <a:pt x="2835" y="1"/>
                    </a:moveTo>
                    <a:lnTo>
                      <a:pt x="0" y="1641"/>
                    </a:lnTo>
                    <a:lnTo>
                      <a:pt x="0" y="4553"/>
                    </a:lnTo>
                    <a:lnTo>
                      <a:pt x="2835" y="291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5" name="Google Shape;385;p34"/>
              <p:cNvSpPr/>
              <p:nvPr/>
            </p:nvSpPr>
            <p:spPr>
              <a:xfrm>
                <a:off x="3883025" y="1612775"/>
                <a:ext cx="81800" cy="47350"/>
              </a:xfrm>
              <a:custGeom>
                <a:avLst/>
                <a:gdLst/>
                <a:ahLst/>
                <a:cxnLst/>
                <a:rect l="l" t="t" r="r" b="b"/>
                <a:pathLst>
                  <a:path w="3272" h="1894" extrusionOk="0">
                    <a:moveTo>
                      <a:pt x="1641" y="0"/>
                    </a:moveTo>
                    <a:lnTo>
                      <a:pt x="1" y="942"/>
                    </a:lnTo>
                    <a:lnTo>
                      <a:pt x="1641" y="1893"/>
                    </a:lnTo>
                    <a:lnTo>
                      <a:pt x="327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6" name="Google Shape;386;p34"/>
              <p:cNvSpPr/>
              <p:nvPr/>
            </p:nvSpPr>
            <p:spPr>
              <a:xfrm>
                <a:off x="3883025" y="1636300"/>
                <a:ext cx="41025" cy="65800"/>
              </a:xfrm>
              <a:custGeom>
                <a:avLst/>
                <a:gdLst/>
                <a:ahLst/>
                <a:cxnLst/>
                <a:rect l="l" t="t" r="r" b="b"/>
                <a:pathLst>
                  <a:path w="1641"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7" name="Google Shape;387;p34"/>
              <p:cNvSpPr/>
              <p:nvPr/>
            </p:nvSpPr>
            <p:spPr>
              <a:xfrm>
                <a:off x="3924025" y="1636300"/>
                <a:ext cx="40800" cy="65800"/>
              </a:xfrm>
              <a:custGeom>
                <a:avLst/>
                <a:gdLst/>
                <a:ahLst/>
                <a:cxnLst/>
                <a:rect l="l" t="t" r="r" b="b"/>
                <a:pathLst>
                  <a:path w="1632" h="2632" extrusionOk="0">
                    <a:moveTo>
                      <a:pt x="1632" y="1"/>
                    </a:moveTo>
                    <a:lnTo>
                      <a:pt x="1" y="952"/>
                    </a:lnTo>
                    <a:lnTo>
                      <a:pt x="1" y="2631"/>
                    </a:lnTo>
                    <a:lnTo>
                      <a:pt x="1632" y="1680"/>
                    </a:lnTo>
                    <a:lnTo>
                      <a:pt x="163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8" name="Google Shape;388;p34"/>
              <p:cNvSpPr/>
              <p:nvPr/>
            </p:nvSpPr>
            <p:spPr>
              <a:xfrm>
                <a:off x="4305725" y="1459175"/>
                <a:ext cx="82050" cy="47325"/>
              </a:xfrm>
              <a:custGeom>
                <a:avLst/>
                <a:gdLst/>
                <a:ahLst/>
                <a:cxnLst/>
                <a:rect l="l" t="t" r="r" b="b"/>
                <a:pathLst>
                  <a:path w="3282" h="1893" extrusionOk="0">
                    <a:moveTo>
                      <a:pt x="1641" y="0"/>
                    </a:moveTo>
                    <a:lnTo>
                      <a:pt x="1" y="942"/>
                    </a:lnTo>
                    <a:lnTo>
                      <a:pt x="1641" y="1893"/>
                    </a:lnTo>
                    <a:lnTo>
                      <a:pt x="328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9" name="Google Shape;389;p34"/>
              <p:cNvSpPr/>
              <p:nvPr/>
            </p:nvSpPr>
            <p:spPr>
              <a:xfrm>
                <a:off x="4305725" y="1482700"/>
                <a:ext cx="41050" cy="65800"/>
              </a:xfrm>
              <a:custGeom>
                <a:avLst/>
                <a:gdLst/>
                <a:ahLst/>
                <a:cxnLst/>
                <a:rect l="l" t="t" r="r" b="b"/>
                <a:pathLst>
                  <a:path w="1642"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0" name="Google Shape;390;p34"/>
              <p:cNvSpPr/>
              <p:nvPr/>
            </p:nvSpPr>
            <p:spPr>
              <a:xfrm>
                <a:off x="4346750" y="1482700"/>
                <a:ext cx="41025" cy="65800"/>
              </a:xfrm>
              <a:custGeom>
                <a:avLst/>
                <a:gdLst/>
                <a:ahLst/>
                <a:cxnLst/>
                <a:rect l="l" t="t" r="r" b="b"/>
                <a:pathLst>
                  <a:path w="1641" h="2632" extrusionOk="0">
                    <a:moveTo>
                      <a:pt x="1641" y="1"/>
                    </a:moveTo>
                    <a:lnTo>
                      <a:pt x="0" y="952"/>
                    </a:lnTo>
                    <a:lnTo>
                      <a:pt x="0" y="2631"/>
                    </a:lnTo>
                    <a:lnTo>
                      <a:pt x="1641" y="1680"/>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1" name="Google Shape;391;p34"/>
              <p:cNvSpPr/>
              <p:nvPr/>
            </p:nvSpPr>
            <p:spPr>
              <a:xfrm>
                <a:off x="4333400" y="1501400"/>
                <a:ext cx="101950" cy="191475"/>
              </a:xfrm>
              <a:custGeom>
                <a:avLst/>
                <a:gdLst/>
                <a:ahLst/>
                <a:cxnLst/>
                <a:rect l="l" t="t" r="r" b="b"/>
                <a:pathLst>
                  <a:path w="4078" h="7659" extrusionOk="0">
                    <a:moveTo>
                      <a:pt x="4077" y="0"/>
                    </a:moveTo>
                    <a:lnTo>
                      <a:pt x="1" y="5310"/>
                    </a:lnTo>
                    <a:lnTo>
                      <a:pt x="4077" y="7658"/>
                    </a:lnTo>
                    <a:lnTo>
                      <a:pt x="407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2" name="Google Shape;392;p34"/>
              <p:cNvSpPr/>
              <p:nvPr/>
            </p:nvSpPr>
            <p:spPr>
              <a:xfrm>
                <a:off x="4435325" y="1501400"/>
                <a:ext cx="101700" cy="191475"/>
              </a:xfrm>
              <a:custGeom>
                <a:avLst/>
                <a:gdLst/>
                <a:ahLst/>
                <a:cxnLst/>
                <a:rect l="l" t="t" r="r" b="b"/>
                <a:pathLst>
                  <a:path w="4068" h="7659" extrusionOk="0">
                    <a:moveTo>
                      <a:pt x="0" y="0"/>
                    </a:moveTo>
                    <a:lnTo>
                      <a:pt x="0" y="7658"/>
                    </a:lnTo>
                    <a:lnTo>
                      <a:pt x="4067" y="53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3" name="Google Shape;393;p34"/>
              <p:cNvSpPr/>
              <p:nvPr/>
            </p:nvSpPr>
            <p:spPr>
              <a:xfrm>
                <a:off x="4764600" y="1715900"/>
                <a:ext cx="141750" cy="81800"/>
              </a:xfrm>
              <a:custGeom>
                <a:avLst/>
                <a:gdLst/>
                <a:ahLst/>
                <a:cxnLst/>
                <a:rect l="l" t="t" r="r" b="b"/>
                <a:pathLst>
                  <a:path w="5670" h="3272" extrusionOk="0">
                    <a:moveTo>
                      <a:pt x="2835" y="1"/>
                    </a:moveTo>
                    <a:lnTo>
                      <a:pt x="1" y="1641"/>
                    </a:lnTo>
                    <a:lnTo>
                      <a:pt x="2835" y="3272"/>
                    </a:lnTo>
                    <a:lnTo>
                      <a:pt x="5669" y="1641"/>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4" name="Google Shape;394;p34"/>
              <p:cNvSpPr/>
              <p:nvPr/>
            </p:nvSpPr>
            <p:spPr>
              <a:xfrm>
                <a:off x="4764600" y="1756900"/>
                <a:ext cx="70875" cy="113600"/>
              </a:xfrm>
              <a:custGeom>
                <a:avLst/>
                <a:gdLst/>
                <a:ahLst/>
                <a:cxnLst/>
                <a:rect l="l" t="t" r="r" b="b"/>
                <a:pathLst>
                  <a:path w="2835" h="4544" extrusionOk="0">
                    <a:moveTo>
                      <a:pt x="1" y="1"/>
                    </a:moveTo>
                    <a:lnTo>
                      <a:pt x="1" y="2903"/>
                    </a:lnTo>
                    <a:lnTo>
                      <a:pt x="2835" y="4543"/>
                    </a:lnTo>
                    <a:lnTo>
                      <a:pt x="2835" y="163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5" name="Google Shape;395;p34"/>
              <p:cNvSpPr/>
              <p:nvPr/>
            </p:nvSpPr>
            <p:spPr>
              <a:xfrm>
                <a:off x="4835450" y="1756900"/>
                <a:ext cx="70900" cy="113600"/>
              </a:xfrm>
              <a:custGeom>
                <a:avLst/>
                <a:gdLst/>
                <a:ahLst/>
                <a:cxnLst/>
                <a:rect l="l" t="t" r="r" b="b"/>
                <a:pathLst>
                  <a:path w="2836" h="4544" extrusionOk="0">
                    <a:moveTo>
                      <a:pt x="2835" y="1"/>
                    </a:moveTo>
                    <a:lnTo>
                      <a:pt x="1" y="1632"/>
                    </a:lnTo>
                    <a:lnTo>
                      <a:pt x="1" y="4543"/>
                    </a:lnTo>
                    <a:lnTo>
                      <a:pt x="2835" y="290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6" name="Google Shape;396;p34"/>
              <p:cNvSpPr/>
              <p:nvPr/>
            </p:nvSpPr>
            <p:spPr>
              <a:xfrm>
                <a:off x="4545475" y="1888425"/>
                <a:ext cx="82050" cy="47100"/>
              </a:xfrm>
              <a:custGeom>
                <a:avLst/>
                <a:gdLst/>
                <a:ahLst/>
                <a:cxnLst/>
                <a:rect l="l" t="t" r="r" b="b"/>
                <a:pathLst>
                  <a:path w="3282" h="1884" extrusionOk="0">
                    <a:moveTo>
                      <a:pt x="1641" y="1"/>
                    </a:moveTo>
                    <a:lnTo>
                      <a:pt x="1" y="942"/>
                    </a:lnTo>
                    <a:lnTo>
                      <a:pt x="1641" y="1884"/>
                    </a:lnTo>
                    <a:lnTo>
                      <a:pt x="3282" y="942"/>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7" name="Google Shape;397;p34"/>
              <p:cNvSpPr/>
              <p:nvPr/>
            </p:nvSpPr>
            <p:spPr>
              <a:xfrm>
                <a:off x="4545475" y="1911975"/>
                <a:ext cx="41050" cy="65775"/>
              </a:xfrm>
              <a:custGeom>
                <a:avLst/>
                <a:gdLst/>
                <a:ahLst/>
                <a:cxnLst/>
                <a:rect l="l" t="t" r="r" b="b"/>
                <a:pathLst>
                  <a:path w="1642" h="2631" extrusionOk="0">
                    <a:moveTo>
                      <a:pt x="1" y="0"/>
                    </a:moveTo>
                    <a:lnTo>
                      <a:pt x="1" y="1679"/>
                    </a:lnTo>
                    <a:lnTo>
                      <a:pt x="1641" y="2631"/>
                    </a:lnTo>
                    <a:lnTo>
                      <a:pt x="1641" y="942"/>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8" name="Google Shape;398;p34"/>
              <p:cNvSpPr/>
              <p:nvPr/>
            </p:nvSpPr>
            <p:spPr>
              <a:xfrm>
                <a:off x="4586500" y="1911975"/>
                <a:ext cx="41025" cy="65775"/>
              </a:xfrm>
              <a:custGeom>
                <a:avLst/>
                <a:gdLst/>
                <a:ahLst/>
                <a:cxnLst/>
                <a:rect l="l" t="t" r="r" b="b"/>
                <a:pathLst>
                  <a:path w="1641" h="2631" extrusionOk="0">
                    <a:moveTo>
                      <a:pt x="1641" y="0"/>
                    </a:moveTo>
                    <a:lnTo>
                      <a:pt x="0" y="942"/>
                    </a:lnTo>
                    <a:lnTo>
                      <a:pt x="0" y="263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9" name="Google Shape;399;p34"/>
              <p:cNvSpPr/>
              <p:nvPr/>
            </p:nvSpPr>
            <p:spPr>
              <a:xfrm>
                <a:off x="4941750" y="1873375"/>
                <a:ext cx="81800" cy="47350"/>
              </a:xfrm>
              <a:custGeom>
                <a:avLst/>
                <a:gdLst/>
                <a:ahLst/>
                <a:cxnLst/>
                <a:rect l="l" t="t" r="r" b="b"/>
                <a:pathLst>
                  <a:path w="3272" h="1894" extrusionOk="0">
                    <a:moveTo>
                      <a:pt x="1631" y="1"/>
                    </a:moveTo>
                    <a:lnTo>
                      <a:pt x="0" y="952"/>
                    </a:lnTo>
                    <a:lnTo>
                      <a:pt x="1631" y="1894"/>
                    </a:lnTo>
                    <a:lnTo>
                      <a:pt x="3271" y="952"/>
                    </a:lnTo>
                    <a:lnTo>
                      <a:pt x="163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0" name="Google Shape;400;p34"/>
              <p:cNvSpPr/>
              <p:nvPr/>
            </p:nvSpPr>
            <p:spPr>
              <a:xfrm>
                <a:off x="4941750" y="1897175"/>
                <a:ext cx="40775" cy="65525"/>
              </a:xfrm>
              <a:custGeom>
                <a:avLst/>
                <a:gdLst/>
                <a:ahLst/>
                <a:cxnLst/>
                <a:rect l="l" t="t" r="r" b="b"/>
                <a:pathLst>
                  <a:path w="1631" h="2621" extrusionOk="0">
                    <a:moveTo>
                      <a:pt x="0" y="0"/>
                    </a:moveTo>
                    <a:lnTo>
                      <a:pt x="0" y="1679"/>
                    </a:lnTo>
                    <a:lnTo>
                      <a:pt x="1631" y="2621"/>
                    </a:lnTo>
                    <a:lnTo>
                      <a:pt x="1631" y="942"/>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1" name="Google Shape;401;p34"/>
              <p:cNvSpPr/>
              <p:nvPr/>
            </p:nvSpPr>
            <p:spPr>
              <a:xfrm>
                <a:off x="4982500" y="1897175"/>
                <a:ext cx="41050" cy="65525"/>
              </a:xfrm>
              <a:custGeom>
                <a:avLst/>
                <a:gdLst/>
                <a:ahLst/>
                <a:cxnLst/>
                <a:rect l="l" t="t" r="r" b="b"/>
                <a:pathLst>
                  <a:path w="1642" h="2621" extrusionOk="0">
                    <a:moveTo>
                      <a:pt x="1641" y="0"/>
                    </a:moveTo>
                    <a:lnTo>
                      <a:pt x="1" y="942"/>
                    </a:lnTo>
                    <a:lnTo>
                      <a:pt x="1" y="262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2" name="Google Shape;402;p34"/>
              <p:cNvSpPr/>
              <p:nvPr/>
            </p:nvSpPr>
            <p:spPr>
              <a:xfrm>
                <a:off x="4698350" y="1902500"/>
                <a:ext cx="101700" cy="191500"/>
              </a:xfrm>
              <a:custGeom>
                <a:avLst/>
                <a:gdLst/>
                <a:ahLst/>
                <a:cxnLst/>
                <a:rect l="l" t="t" r="r" b="b"/>
                <a:pathLst>
                  <a:path w="4068" h="7660" extrusionOk="0">
                    <a:moveTo>
                      <a:pt x="4068" y="1"/>
                    </a:moveTo>
                    <a:lnTo>
                      <a:pt x="1" y="5310"/>
                    </a:lnTo>
                    <a:lnTo>
                      <a:pt x="4068" y="7659"/>
                    </a:lnTo>
                    <a:lnTo>
                      <a:pt x="4068"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3" name="Google Shape;403;p34"/>
              <p:cNvSpPr/>
              <p:nvPr/>
            </p:nvSpPr>
            <p:spPr>
              <a:xfrm>
                <a:off x="4800025" y="1902500"/>
                <a:ext cx="101700" cy="191500"/>
              </a:xfrm>
              <a:custGeom>
                <a:avLst/>
                <a:gdLst/>
                <a:ahLst/>
                <a:cxnLst/>
                <a:rect l="l" t="t" r="r" b="b"/>
                <a:pathLst>
                  <a:path w="4068" h="7660" extrusionOk="0">
                    <a:moveTo>
                      <a:pt x="1" y="1"/>
                    </a:moveTo>
                    <a:lnTo>
                      <a:pt x="1" y="7659"/>
                    </a:lnTo>
                    <a:lnTo>
                      <a:pt x="4068" y="5310"/>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4" name="Google Shape;404;p34"/>
              <p:cNvSpPr/>
              <p:nvPr/>
            </p:nvSpPr>
            <p:spPr>
              <a:xfrm>
                <a:off x="5144850" y="1704000"/>
                <a:ext cx="81800" cy="153875"/>
              </a:xfrm>
              <a:custGeom>
                <a:avLst/>
                <a:gdLst/>
                <a:ahLst/>
                <a:cxnLst/>
                <a:rect l="l" t="t" r="r" b="b"/>
                <a:pathLst>
                  <a:path w="3272" h="6155" extrusionOk="0">
                    <a:moveTo>
                      <a:pt x="3271" y="1"/>
                    </a:moveTo>
                    <a:lnTo>
                      <a:pt x="0" y="4262"/>
                    </a:lnTo>
                    <a:lnTo>
                      <a:pt x="3271" y="6155"/>
                    </a:lnTo>
                    <a:lnTo>
                      <a:pt x="327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5" name="Google Shape;405;p34"/>
              <p:cNvSpPr/>
              <p:nvPr/>
            </p:nvSpPr>
            <p:spPr>
              <a:xfrm>
                <a:off x="5226625" y="1704000"/>
                <a:ext cx="81550" cy="153875"/>
              </a:xfrm>
              <a:custGeom>
                <a:avLst/>
                <a:gdLst/>
                <a:ahLst/>
                <a:cxnLst/>
                <a:rect l="l" t="t" r="r" b="b"/>
                <a:pathLst>
                  <a:path w="3262" h="6155" extrusionOk="0">
                    <a:moveTo>
                      <a:pt x="0" y="1"/>
                    </a:moveTo>
                    <a:lnTo>
                      <a:pt x="0" y="6155"/>
                    </a:lnTo>
                    <a:lnTo>
                      <a:pt x="3262" y="4262"/>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6" name="Google Shape;406;p34"/>
              <p:cNvSpPr/>
              <p:nvPr/>
            </p:nvSpPr>
            <p:spPr>
              <a:xfrm>
                <a:off x="5005800" y="1591650"/>
                <a:ext cx="116750" cy="127675"/>
              </a:xfrm>
              <a:custGeom>
                <a:avLst/>
                <a:gdLst/>
                <a:ahLst/>
                <a:cxnLst/>
                <a:rect l="l" t="t" r="r" b="b"/>
                <a:pathLst>
                  <a:path w="4670" h="5107" extrusionOk="0">
                    <a:moveTo>
                      <a:pt x="4611" y="1"/>
                    </a:moveTo>
                    <a:lnTo>
                      <a:pt x="3029" y="2243"/>
                    </a:lnTo>
                    <a:lnTo>
                      <a:pt x="2311" y="49"/>
                    </a:lnTo>
                    <a:lnTo>
                      <a:pt x="1670" y="2981"/>
                    </a:lnTo>
                    <a:lnTo>
                      <a:pt x="437" y="2330"/>
                    </a:lnTo>
                    <a:lnTo>
                      <a:pt x="1185" y="3777"/>
                    </a:lnTo>
                    <a:lnTo>
                      <a:pt x="1" y="5106"/>
                    </a:lnTo>
                    <a:lnTo>
                      <a:pt x="4669" y="2408"/>
                    </a:lnTo>
                    <a:lnTo>
                      <a:pt x="3553" y="2350"/>
                    </a:lnTo>
                    <a:lnTo>
                      <a:pt x="461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7" name="Google Shape;407;p34"/>
              <p:cNvSpPr/>
              <p:nvPr/>
            </p:nvSpPr>
            <p:spPr>
              <a:xfrm>
                <a:off x="4462250" y="1405300"/>
                <a:ext cx="75250" cy="82050"/>
              </a:xfrm>
              <a:custGeom>
                <a:avLst/>
                <a:gdLst/>
                <a:ahLst/>
                <a:cxnLst/>
                <a:rect l="l" t="t" r="r" b="b"/>
                <a:pathLst>
                  <a:path w="3010" h="3282" extrusionOk="0">
                    <a:moveTo>
                      <a:pt x="2971" y="0"/>
                    </a:moveTo>
                    <a:lnTo>
                      <a:pt x="1952" y="1437"/>
                    </a:lnTo>
                    <a:lnTo>
                      <a:pt x="1495" y="20"/>
                    </a:lnTo>
                    <a:lnTo>
                      <a:pt x="1078" y="1913"/>
                    </a:lnTo>
                    <a:lnTo>
                      <a:pt x="292" y="1495"/>
                    </a:lnTo>
                    <a:lnTo>
                      <a:pt x="767" y="2427"/>
                    </a:lnTo>
                    <a:lnTo>
                      <a:pt x="1" y="3281"/>
                    </a:lnTo>
                    <a:lnTo>
                      <a:pt x="3010" y="1544"/>
                    </a:lnTo>
                    <a:lnTo>
                      <a:pt x="2291" y="1505"/>
                    </a:lnTo>
                    <a:lnTo>
                      <a:pt x="297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8" name="Google Shape;408;p34"/>
              <p:cNvSpPr/>
              <p:nvPr/>
            </p:nvSpPr>
            <p:spPr>
              <a:xfrm>
                <a:off x="3726750" y="1651850"/>
                <a:ext cx="75000" cy="82025"/>
              </a:xfrm>
              <a:custGeom>
                <a:avLst/>
                <a:gdLst/>
                <a:ahLst/>
                <a:cxnLst/>
                <a:rect l="l" t="t" r="r" b="b"/>
                <a:pathLst>
                  <a:path w="3000" h="3281" extrusionOk="0">
                    <a:moveTo>
                      <a:pt x="2961" y="0"/>
                    </a:moveTo>
                    <a:lnTo>
                      <a:pt x="1942" y="1437"/>
                    </a:lnTo>
                    <a:lnTo>
                      <a:pt x="1486" y="29"/>
                    </a:lnTo>
                    <a:lnTo>
                      <a:pt x="1078" y="1912"/>
                    </a:lnTo>
                    <a:lnTo>
                      <a:pt x="282" y="1495"/>
                    </a:lnTo>
                    <a:lnTo>
                      <a:pt x="768" y="2427"/>
                    </a:lnTo>
                    <a:lnTo>
                      <a:pt x="1" y="3281"/>
                    </a:lnTo>
                    <a:lnTo>
                      <a:pt x="3000" y="1543"/>
                    </a:lnTo>
                    <a:lnTo>
                      <a:pt x="2282" y="1505"/>
                    </a:lnTo>
                    <a:lnTo>
                      <a:pt x="296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9" name="Google Shape;409;p34"/>
              <p:cNvSpPr/>
              <p:nvPr/>
            </p:nvSpPr>
            <p:spPr>
              <a:xfrm>
                <a:off x="4603000" y="2136425"/>
                <a:ext cx="75250" cy="82050"/>
              </a:xfrm>
              <a:custGeom>
                <a:avLst/>
                <a:gdLst/>
                <a:ahLst/>
                <a:cxnLst/>
                <a:rect l="l" t="t" r="r" b="b"/>
                <a:pathLst>
                  <a:path w="3010" h="3282" extrusionOk="0">
                    <a:moveTo>
                      <a:pt x="2970" y="1"/>
                    </a:moveTo>
                    <a:lnTo>
                      <a:pt x="1951" y="1437"/>
                    </a:lnTo>
                    <a:lnTo>
                      <a:pt x="1485" y="20"/>
                    </a:lnTo>
                    <a:lnTo>
                      <a:pt x="1078" y="1903"/>
                    </a:lnTo>
                    <a:lnTo>
                      <a:pt x="282" y="1495"/>
                    </a:lnTo>
                    <a:lnTo>
                      <a:pt x="767" y="2418"/>
                    </a:lnTo>
                    <a:lnTo>
                      <a:pt x="0" y="3281"/>
                    </a:lnTo>
                    <a:lnTo>
                      <a:pt x="0" y="3281"/>
                    </a:lnTo>
                    <a:lnTo>
                      <a:pt x="3009" y="1544"/>
                    </a:lnTo>
                    <a:lnTo>
                      <a:pt x="2291" y="1505"/>
                    </a:lnTo>
                    <a:lnTo>
                      <a:pt x="297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0" name="Google Shape;410;p34"/>
              <p:cNvSpPr/>
              <p:nvPr/>
            </p:nvSpPr>
            <p:spPr>
              <a:xfrm>
                <a:off x="4242150" y="1338575"/>
                <a:ext cx="86675" cy="54375"/>
              </a:xfrm>
              <a:custGeom>
                <a:avLst/>
                <a:gdLst/>
                <a:ahLst/>
                <a:cxnLst/>
                <a:rect l="l" t="t" r="r" b="b"/>
                <a:pathLst>
                  <a:path w="3467" h="2175" extrusionOk="0">
                    <a:moveTo>
                      <a:pt x="1497" y="0"/>
                    </a:moveTo>
                    <a:cubicBezTo>
                      <a:pt x="1056" y="0"/>
                      <a:pt x="649" y="140"/>
                      <a:pt x="409" y="408"/>
                    </a:cubicBezTo>
                    <a:cubicBezTo>
                      <a:pt x="1" y="883"/>
                      <a:pt x="263" y="1563"/>
                      <a:pt x="991" y="1941"/>
                    </a:cubicBezTo>
                    <a:cubicBezTo>
                      <a:pt x="1300" y="2098"/>
                      <a:pt x="1645" y="2174"/>
                      <a:pt x="1970" y="2174"/>
                    </a:cubicBezTo>
                    <a:cubicBezTo>
                      <a:pt x="2410" y="2174"/>
                      <a:pt x="2814" y="2035"/>
                      <a:pt x="3049" y="1767"/>
                    </a:cubicBezTo>
                    <a:cubicBezTo>
                      <a:pt x="3466" y="1291"/>
                      <a:pt x="3204" y="612"/>
                      <a:pt x="2476" y="233"/>
                    </a:cubicBezTo>
                    <a:cubicBezTo>
                      <a:pt x="2167" y="76"/>
                      <a:pt x="1823" y="0"/>
                      <a:pt x="1497"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1" name="Google Shape;411;p34"/>
              <p:cNvSpPr/>
              <p:nvPr/>
            </p:nvSpPr>
            <p:spPr>
              <a:xfrm>
                <a:off x="4355475" y="1372925"/>
                <a:ext cx="47100" cy="29500"/>
              </a:xfrm>
              <a:custGeom>
                <a:avLst/>
                <a:gdLst/>
                <a:ahLst/>
                <a:cxnLst/>
                <a:rect l="l" t="t" r="r" b="b"/>
                <a:pathLst>
                  <a:path w="1884" h="1180" extrusionOk="0">
                    <a:moveTo>
                      <a:pt x="805" y="0"/>
                    </a:moveTo>
                    <a:cubicBezTo>
                      <a:pt x="569" y="0"/>
                      <a:pt x="351" y="74"/>
                      <a:pt x="224" y="218"/>
                    </a:cubicBezTo>
                    <a:cubicBezTo>
                      <a:pt x="1" y="480"/>
                      <a:pt x="146" y="849"/>
                      <a:pt x="535" y="1053"/>
                    </a:cubicBezTo>
                    <a:cubicBezTo>
                      <a:pt x="702" y="1139"/>
                      <a:pt x="889" y="1180"/>
                      <a:pt x="1065" y="1180"/>
                    </a:cubicBezTo>
                    <a:cubicBezTo>
                      <a:pt x="1308" y="1180"/>
                      <a:pt x="1531" y="1102"/>
                      <a:pt x="1661" y="956"/>
                    </a:cubicBezTo>
                    <a:cubicBezTo>
                      <a:pt x="1884" y="694"/>
                      <a:pt x="1729" y="335"/>
                      <a:pt x="1340" y="131"/>
                    </a:cubicBezTo>
                    <a:cubicBezTo>
                      <a:pt x="1173" y="43"/>
                      <a:pt x="984" y="0"/>
                      <a:pt x="805"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2" name="Google Shape;412;p34"/>
              <p:cNvSpPr/>
              <p:nvPr/>
            </p:nvSpPr>
            <p:spPr>
              <a:xfrm>
                <a:off x="4309125" y="1407425"/>
                <a:ext cx="41275" cy="25950"/>
              </a:xfrm>
              <a:custGeom>
                <a:avLst/>
                <a:gdLst/>
                <a:ahLst/>
                <a:cxnLst/>
                <a:rect l="l" t="t" r="r" b="b"/>
                <a:pathLst>
                  <a:path w="1651" h="1038" extrusionOk="0">
                    <a:moveTo>
                      <a:pt x="716" y="0"/>
                    </a:moveTo>
                    <a:cubicBezTo>
                      <a:pt x="504" y="0"/>
                      <a:pt x="307" y="68"/>
                      <a:pt x="195" y="197"/>
                    </a:cubicBezTo>
                    <a:cubicBezTo>
                      <a:pt x="1" y="420"/>
                      <a:pt x="127" y="750"/>
                      <a:pt x="476" y="925"/>
                    </a:cubicBezTo>
                    <a:cubicBezTo>
                      <a:pt x="622" y="1000"/>
                      <a:pt x="787" y="1037"/>
                      <a:pt x="944" y="1037"/>
                    </a:cubicBezTo>
                    <a:cubicBezTo>
                      <a:pt x="1153" y="1037"/>
                      <a:pt x="1346" y="971"/>
                      <a:pt x="1457" y="838"/>
                    </a:cubicBezTo>
                    <a:cubicBezTo>
                      <a:pt x="1651" y="61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3" name="Google Shape;413;p34"/>
              <p:cNvSpPr/>
              <p:nvPr/>
            </p:nvSpPr>
            <p:spPr>
              <a:xfrm>
                <a:off x="5041225" y="1840950"/>
                <a:ext cx="86425" cy="54550"/>
              </a:xfrm>
              <a:custGeom>
                <a:avLst/>
                <a:gdLst/>
                <a:ahLst/>
                <a:cxnLst/>
                <a:rect l="l" t="t" r="r" b="b"/>
                <a:pathLst>
                  <a:path w="3457" h="2182" extrusionOk="0">
                    <a:moveTo>
                      <a:pt x="1490" y="0"/>
                    </a:moveTo>
                    <a:cubicBezTo>
                      <a:pt x="1048" y="0"/>
                      <a:pt x="642" y="142"/>
                      <a:pt x="408" y="415"/>
                    </a:cubicBezTo>
                    <a:cubicBezTo>
                      <a:pt x="1" y="881"/>
                      <a:pt x="263" y="1570"/>
                      <a:pt x="991" y="1948"/>
                    </a:cubicBezTo>
                    <a:cubicBezTo>
                      <a:pt x="1300" y="2105"/>
                      <a:pt x="1644" y="2181"/>
                      <a:pt x="1969" y="2181"/>
                    </a:cubicBezTo>
                    <a:cubicBezTo>
                      <a:pt x="2409" y="2181"/>
                      <a:pt x="2814" y="2042"/>
                      <a:pt x="3049" y="1774"/>
                    </a:cubicBezTo>
                    <a:cubicBezTo>
                      <a:pt x="3456" y="1298"/>
                      <a:pt x="3204" y="609"/>
                      <a:pt x="2476" y="240"/>
                    </a:cubicBezTo>
                    <a:cubicBezTo>
                      <a:pt x="2165" y="79"/>
                      <a:pt x="1818" y="0"/>
                      <a:pt x="149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4" name="Google Shape;414;p34"/>
              <p:cNvSpPr/>
              <p:nvPr/>
            </p:nvSpPr>
            <p:spPr>
              <a:xfrm>
                <a:off x="5154550" y="1875075"/>
                <a:ext cx="46850" cy="29650"/>
              </a:xfrm>
              <a:custGeom>
                <a:avLst/>
                <a:gdLst/>
                <a:ahLst/>
                <a:cxnLst/>
                <a:rect l="l" t="t" r="r" b="b"/>
                <a:pathLst>
                  <a:path w="1874" h="1186" extrusionOk="0">
                    <a:moveTo>
                      <a:pt x="818" y="0"/>
                    </a:moveTo>
                    <a:cubicBezTo>
                      <a:pt x="577" y="0"/>
                      <a:pt x="353" y="78"/>
                      <a:pt x="224" y="224"/>
                    </a:cubicBezTo>
                    <a:cubicBezTo>
                      <a:pt x="1" y="477"/>
                      <a:pt x="146" y="855"/>
                      <a:pt x="534" y="1059"/>
                    </a:cubicBezTo>
                    <a:cubicBezTo>
                      <a:pt x="698" y="1145"/>
                      <a:pt x="882" y="1186"/>
                      <a:pt x="1057" y="1186"/>
                    </a:cubicBezTo>
                    <a:cubicBezTo>
                      <a:pt x="1298" y="1186"/>
                      <a:pt x="1521" y="1108"/>
                      <a:pt x="1651" y="962"/>
                    </a:cubicBezTo>
                    <a:cubicBezTo>
                      <a:pt x="1874" y="709"/>
                      <a:pt x="1728" y="331"/>
                      <a:pt x="1340" y="127"/>
                    </a:cubicBezTo>
                    <a:cubicBezTo>
                      <a:pt x="1177" y="41"/>
                      <a:pt x="993" y="0"/>
                      <a:pt x="818"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5" name="Google Shape;415;p34"/>
              <p:cNvSpPr/>
              <p:nvPr/>
            </p:nvSpPr>
            <p:spPr>
              <a:xfrm>
                <a:off x="5108200" y="1909725"/>
                <a:ext cx="41275" cy="25975"/>
              </a:xfrm>
              <a:custGeom>
                <a:avLst/>
                <a:gdLst/>
                <a:ahLst/>
                <a:cxnLst/>
                <a:rect l="l" t="t" r="r" b="b"/>
                <a:pathLst>
                  <a:path w="1651" h="1039" extrusionOk="0">
                    <a:moveTo>
                      <a:pt x="716" y="0"/>
                    </a:moveTo>
                    <a:cubicBezTo>
                      <a:pt x="504" y="0"/>
                      <a:pt x="307" y="68"/>
                      <a:pt x="195" y="197"/>
                    </a:cubicBezTo>
                    <a:cubicBezTo>
                      <a:pt x="1" y="420"/>
                      <a:pt x="127" y="750"/>
                      <a:pt x="467" y="925"/>
                    </a:cubicBezTo>
                    <a:cubicBezTo>
                      <a:pt x="618" y="1001"/>
                      <a:pt x="786" y="1038"/>
                      <a:pt x="944" y="1038"/>
                    </a:cubicBezTo>
                    <a:cubicBezTo>
                      <a:pt x="1151" y="1038"/>
                      <a:pt x="1341" y="974"/>
                      <a:pt x="1457" y="847"/>
                    </a:cubicBezTo>
                    <a:cubicBezTo>
                      <a:pt x="1651" y="62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grpSp>
        <p:nvGrpSpPr>
          <p:cNvPr id="416" name="Google Shape;416;p34"/>
          <p:cNvGrpSpPr/>
          <p:nvPr/>
        </p:nvGrpSpPr>
        <p:grpSpPr>
          <a:xfrm>
            <a:off x="3514444" y="590061"/>
            <a:ext cx="695655" cy="651807"/>
            <a:chOff x="2991025" y="3977000"/>
            <a:chExt cx="1097075" cy="1027925"/>
          </a:xfrm>
        </p:grpSpPr>
        <p:sp>
          <p:nvSpPr>
            <p:cNvPr id="417" name="Google Shape;41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8" name="Google Shape;41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9" name="Google Shape;41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0" name="Google Shape;42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21" name="Google Shape;421;p34"/>
          <p:cNvGrpSpPr/>
          <p:nvPr/>
        </p:nvGrpSpPr>
        <p:grpSpPr>
          <a:xfrm>
            <a:off x="7419505" y="590047"/>
            <a:ext cx="437075" cy="409525"/>
            <a:chOff x="2991025" y="3977000"/>
            <a:chExt cx="1097075" cy="1027925"/>
          </a:xfrm>
        </p:grpSpPr>
        <p:sp>
          <p:nvSpPr>
            <p:cNvPr id="422" name="Google Shape;42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3" name="Google Shape;42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4" name="Google Shape;42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5" name="Google Shape;42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26" name="Google Shape;426;p34"/>
          <p:cNvGrpSpPr/>
          <p:nvPr/>
        </p:nvGrpSpPr>
        <p:grpSpPr>
          <a:xfrm>
            <a:off x="5047492" y="787347"/>
            <a:ext cx="437075" cy="409525"/>
            <a:chOff x="2991025" y="3977000"/>
            <a:chExt cx="1097075" cy="1027925"/>
          </a:xfrm>
        </p:grpSpPr>
        <p:sp>
          <p:nvSpPr>
            <p:cNvPr id="427" name="Google Shape;42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8" name="Google Shape;42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9" name="Google Shape;42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0" name="Google Shape;43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31" name="Google Shape;431;p34"/>
          <p:cNvGrpSpPr/>
          <p:nvPr/>
        </p:nvGrpSpPr>
        <p:grpSpPr>
          <a:xfrm>
            <a:off x="6321944" y="999586"/>
            <a:ext cx="695655" cy="651807"/>
            <a:chOff x="2991025" y="3977000"/>
            <a:chExt cx="1097075" cy="1027925"/>
          </a:xfrm>
        </p:grpSpPr>
        <p:sp>
          <p:nvSpPr>
            <p:cNvPr id="432" name="Google Shape;43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3" name="Google Shape;43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4" name="Google Shape;43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5" name="Google Shape;43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174" name="Google Shape;7289;p80">
            <a:extLst>
              <a:ext uri="{FF2B5EF4-FFF2-40B4-BE49-F238E27FC236}">
                <a16:creationId xmlns:a16="http://schemas.microsoft.com/office/drawing/2014/main" id="{D591A12F-D6E7-930E-2051-3102D6C624AF}"/>
              </a:ext>
            </a:extLst>
          </p:cNvPr>
          <p:cNvGrpSpPr/>
          <p:nvPr/>
        </p:nvGrpSpPr>
        <p:grpSpPr>
          <a:xfrm>
            <a:off x="8285269" y="47613"/>
            <a:ext cx="868881" cy="684241"/>
            <a:chOff x="6598259" y="2078634"/>
            <a:chExt cx="868881" cy="684241"/>
          </a:xfrm>
        </p:grpSpPr>
        <p:sp>
          <p:nvSpPr>
            <p:cNvPr id="175" name="Google Shape;7290;p80">
              <a:extLst>
                <a:ext uri="{FF2B5EF4-FFF2-40B4-BE49-F238E27FC236}">
                  <a16:creationId xmlns:a16="http://schemas.microsoft.com/office/drawing/2014/main" id="{47BF7E89-2C64-3780-D267-D89CEF3B1F2E}"/>
                </a:ext>
              </a:extLst>
            </p:cNvPr>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 name="Google Shape;7291;p80">
              <a:extLst>
                <a:ext uri="{FF2B5EF4-FFF2-40B4-BE49-F238E27FC236}">
                  <a16:creationId xmlns:a16="http://schemas.microsoft.com/office/drawing/2014/main" id="{05EA886B-6AC5-4735-F9E6-08C04C1C5042}"/>
                </a:ext>
              </a:extLst>
            </p:cNvPr>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 name="Google Shape;7292;p80">
              <a:extLst>
                <a:ext uri="{FF2B5EF4-FFF2-40B4-BE49-F238E27FC236}">
                  <a16:creationId xmlns:a16="http://schemas.microsoft.com/office/drawing/2014/main" id="{EB71B5AD-7A74-B86D-2CED-04FB0CFC299D}"/>
                </a:ext>
              </a:extLst>
            </p:cNvPr>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 name="Google Shape;7293;p80">
              <a:extLst>
                <a:ext uri="{FF2B5EF4-FFF2-40B4-BE49-F238E27FC236}">
                  <a16:creationId xmlns:a16="http://schemas.microsoft.com/office/drawing/2014/main" id="{610809B1-EDD1-D112-1B7B-D106BB87863B}"/>
                </a:ext>
              </a:extLst>
            </p:cNvPr>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 name="Google Shape;7294;p80">
              <a:extLst>
                <a:ext uri="{FF2B5EF4-FFF2-40B4-BE49-F238E27FC236}">
                  <a16:creationId xmlns:a16="http://schemas.microsoft.com/office/drawing/2014/main" id="{C02DEEB0-67E8-E86A-53A1-23CFAA4BDCA7}"/>
                </a:ext>
              </a:extLst>
            </p:cNvPr>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 name="Google Shape;7295;p80">
              <a:extLst>
                <a:ext uri="{FF2B5EF4-FFF2-40B4-BE49-F238E27FC236}">
                  <a16:creationId xmlns:a16="http://schemas.microsoft.com/office/drawing/2014/main" id="{752B7E04-BEB2-F95C-1138-8C0661977461}"/>
                </a:ext>
              </a:extLst>
            </p:cNvPr>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nvGrpSpPr>
            <p:cNvPr id="181" name="Google Shape;7296;p80">
              <a:extLst>
                <a:ext uri="{FF2B5EF4-FFF2-40B4-BE49-F238E27FC236}">
                  <a16:creationId xmlns:a16="http://schemas.microsoft.com/office/drawing/2014/main" id="{85288E83-E547-DBE2-E835-962CA92CECCD}"/>
                </a:ext>
              </a:extLst>
            </p:cNvPr>
            <p:cNvGrpSpPr/>
            <p:nvPr/>
          </p:nvGrpSpPr>
          <p:grpSpPr>
            <a:xfrm>
              <a:off x="6808175" y="2078634"/>
              <a:ext cx="452229" cy="684241"/>
              <a:chOff x="6808175" y="2078634"/>
              <a:chExt cx="452229" cy="684241"/>
            </a:xfrm>
          </p:grpSpPr>
          <p:sp>
            <p:nvSpPr>
              <p:cNvPr id="182" name="Google Shape;7297;p80">
                <a:extLst>
                  <a:ext uri="{FF2B5EF4-FFF2-40B4-BE49-F238E27FC236}">
                    <a16:creationId xmlns:a16="http://schemas.microsoft.com/office/drawing/2014/main" id="{A9227222-D8C8-D409-0908-A35A9F3EC4B8}"/>
                  </a:ext>
                </a:extLst>
              </p:cNvPr>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 name="Google Shape;7298;p80">
                <a:extLst>
                  <a:ext uri="{FF2B5EF4-FFF2-40B4-BE49-F238E27FC236}">
                    <a16:creationId xmlns:a16="http://schemas.microsoft.com/office/drawing/2014/main" id="{7C7BE81C-6F69-B6A9-359F-2D0FBD2D42A9}"/>
                  </a:ext>
                </a:extLst>
              </p:cNvPr>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 name="Google Shape;7299;p80">
                <a:extLst>
                  <a:ext uri="{FF2B5EF4-FFF2-40B4-BE49-F238E27FC236}">
                    <a16:creationId xmlns:a16="http://schemas.microsoft.com/office/drawing/2014/main" id="{47CC83CD-D527-374D-FFA9-EC96A8AF1A33}"/>
                  </a:ext>
                </a:extLst>
              </p:cNvPr>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 name="Google Shape;7300;p80">
                <a:extLst>
                  <a:ext uri="{FF2B5EF4-FFF2-40B4-BE49-F238E27FC236}">
                    <a16:creationId xmlns:a16="http://schemas.microsoft.com/office/drawing/2014/main" id="{75BC8C58-B9C9-3FA0-FA01-40E9C2C95187}"/>
                  </a:ext>
                </a:extLst>
              </p:cNvPr>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 name="Google Shape;7301;p80">
                <a:extLst>
                  <a:ext uri="{FF2B5EF4-FFF2-40B4-BE49-F238E27FC236}">
                    <a16:creationId xmlns:a16="http://schemas.microsoft.com/office/drawing/2014/main" id="{24D9AFD8-EBF5-2FEC-6713-3CA895270550}"/>
                  </a:ext>
                </a:extLst>
              </p:cNvPr>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 name="Google Shape;7302;p80">
                <a:extLst>
                  <a:ext uri="{FF2B5EF4-FFF2-40B4-BE49-F238E27FC236}">
                    <a16:creationId xmlns:a16="http://schemas.microsoft.com/office/drawing/2014/main" id="{626BC057-181A-D532-5DAA-2EBD67318377}"/>
                  </a:ext>
                </a:extLst>
              </p:cNvPr>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nvGrpSpPr>
              <p:cNvPr id="188" name="Google Shape;7303;p80">
                <a:extLst>
                  <a:ext uri="{FF2B5EF4-FFF2-40B4-BE49-F238E27FC236}">
                    <a16:creationId xmlns:a16="http://schemas.microsoft.com/office/drawing/2014/main" id="{6558B28B-5308-B92C-437B-8FCF3C55A4B0}"/>
                  </a:ext>
                </a:extLst>
              </p:cNvPr>
              <p:cNvGrpSpPr/>
              <p:nvPr/>
            </p:nvGrpSpPr>
            <p:grpSpPr>
              <a:xfrm>
                <a:off x="6821586" y="2078634"/>
                <a:ext cx="426871" cy="684241"/>
                <a:chOff x="6821586" y="2078634"/>
                <a:chExt cx="426871" cy="684241"/>
              </a:xfrm>
            </p:grpSpPr>
            <p:grpSp>
              <p:nvGrpSpPr>
                <p:cNvPr id="189" name="Google Shape;7304;p80">
                  <a:extLst>
                    <a:ext uri="{FF2B5EF4-FFF2-40B4-BE49-F238E27FC236}">
                      <a16:creationId xmlns:a16="http://schemas.microsoft.com/office/drawing/2014/main" id="{A2580B4B-08B0-D3B2-EE24-2D4BC00B860C}"/>
                    </a:ext>
                  </a:extLst>
                </p:cNvPr>
                <p:cNvGrpSpPr/>
                <p:nvPr/>
              </p:nvGrpSpPr>
              <p:grpSpPr>
                <a:xfrm>
                  <a:off x="6821586" y="2078634"/>
                  <a:ext cx="426871" cy="684241"/>
                  <a:chOff x="6821586" y="2078634"/>
                  <a:chExt cx="426871" cy="684241"/>
                </a:xfrm>
              </p:grpSpPr>
              <p:sp>
                <p:nvSpPr>
                  <p:cNvPr id="196" name="Google Shape;7305;p80">
                    <a:extLst>
                      <a:ext uri="{FF2B5EF4-FFF2-40B4-BE49-F238E27FC236}">
                        <a16:creationId xmlns:a16="http://schemas.microsoft.com/office/drawing/2014/main" id="{4F47323D-04B5-9159-5214-1C7A47C84A81}"/>
                      </a:ext>
                    </a:extLst>
                  </p:cNvPr>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 name="Google Shape;7306;p80">
                    <a:extLst>
                      <a:ext uri="{FF2B5EF4-FFF2-40B4-BE49-F238E27FC236}">
                        <a16:creationId xmlns:a16="http://schemas.microsoft.com/office/drawing/2014/main" id="{53602A5F-ABDE-6DAF-942A-102F4F43FC72}"/>
                      </a:ext>
                    </a:extLst>
                  </p:cNvPr>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 name="Google Shape;7307;p80">
                    <a:extLst>
                      <a:ext uri="{FF2B5EF4-FFF2-40B4-BE49-F238E27FC236}">
                        <a16:creationId xmlns:a16="http://schemas.microsoft.com/office/drawing/2014/main" id="{914FDFC1-89AB-1AA4-759A-2974C5547660}"/>
                      </a:ext>
                    </a:extLst>
                  </p:cNvPr>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 name="Google Shape;7308;p80">
                    <a:extLst>
                      <a:ext uri="{FF2B5EF4-FFF2-40B4-BE49-F238E27FC236}">
                        <a16:creationId xmlns:a16="http://schemas.microsoft.com/office/drawing/2014/main" id="{F6E299DA-F44E-8E51-B254-D30D1A3C5768}"/>
                      </a:ext>
                    </a:extLst>
                  </p:cNvPr>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 name="Google Shape;7309;p80">
                    <a:extLst>
                      <a:ext uri="{FF2B5EF4-FFF2-40B4-BE49-F238E27FC236}">
                        <a16:creationId xmlns:a16="http://schemas.microsoft.com/office/drawing/2014/main" id="{3F9DCB41-19EB-2852-DF5B-63B37D661E63}"/>
                      </a:ext>
                    </a:extLst>
                  </p:cNvPr>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 name="Google Shape;7310;p80">
                    <a:extLst>
                      <a:ext uri="{FF2B5EF4-FFF2-40B4-BE49-F238E27FC236}">
                        <a16:creationId xmlns:a16="http://schemas.microsoft.com/office/drawing/2014/main" id="{0F61F1ED-0CED-745D-F1E1-D0D092D6C861}"/>
                      </a:ext>
                    </a:extLst>
                  </p:cNvPr>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 name="Google Shape;7311;p80">
                    <a:extLst>
                      <a:ext uri="{FF2B5EF4-FFF2-40B4-BE49-F238E27FC236}">
                        <a16:creationId xmlns:a16="http://schemas.microsoft.com/office/drawing/2014/main" id="{E9DE5CD4-F196-9573-80EA-F8ECC3401ED7}"/>
                      </a:ext>
                    </a:extLst>
                  </p:cNvPr>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 name="Google Shape;7312;p80">
                    <a:extLst>
                      <a:ext uri="{FF2B5EF4-FFF2-40B4-BE49-F238E27FC236}">
                        <a16:creationId xmlns:a16="http://schemas.microsoft.com/office/drawing/2014/main" id="{E5A7E6B6-CE6C-99BE-0C62-67C0DAAE9773}"/>
                      </a:ext>
                    </a:extLst>
                  </p:cNvPr>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 name="Google Shape;7313;p80">
                    <a:extLst>
                      <a:ext uri="{FF2B5EF4-FFF2-40B4-BE49-F238E27FC236}">
                        <a16:creationId xmlns:a16="http://schemas.microsoft.com/office/drawing/2014/main" id="{5400C6D6-EE90-84B7-10DB-0EA97C1DE7DB}"/>
                      </a:ext>
                    </a:extLst>
                  </p:cNvPr>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 name="Google Shape;7314;p80">
                    <a:extLst>
                      <a:ext uri="{FF2B5EF4-FFF2-40B4-BE49-F238E27FC236}">
                        <a16:creationId xmlns:a16="http://schemas.microsoft.com/office/drawing/2014/main" id="{A7F5FB4B-1E45-4FD2-C407-360AC6D7AFFE}"/>
                      </a:ext>
                    </a:extLst>
                  </p:cNvPr>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 name="Google Shape;7315;p80">
                    <a:extLst>
                      <a:ext uri="{FF2B5EF4-FFF2-40B4-BE49-F238E27FC236}">
                        <a16:creationId xmlns:a16="http://schemas.microsoft.com/office/drawing/2014/main" id="{F2567D95-3EDB-3573-4112-99B58D1EDBAA}"/>
                      </a:ext>
                    </a:extLst>
                  </p:cNvPr>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 name="Google Shape;7316;p80">
                    <a:extLst>
                      <a:ext uri="{FF2B5EF4-FFF2-40B4-BE49-F238E27FC236}">
                        <a16:creationId xmlns:a16="http://schemas.microsoft.com/office/drawing/2014/main" id="{FD1175CE-F5A3-6C90-D9E2-1ADDFA7BF5D0}"/>
                      </a:ext>
                    </a:extLst>
                  </p:cNvPr>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 name="Google Shape;7317;p80">
                    <a:extLst>
                      <a:ext uri="{FF2B5EF4-FFF2-40B4-BE49-F238E27FC236}">
                        <a16:creationId xmlns:a16="http://schemas.microsoft.com/office/drawing/2014/main" id="{BF32FC26-0E03-3176-2DAA-776D928F0F39}"/>
                      </a:ext>
                    </a:extLst>
                  </p:cNvPr>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 name="Google Shape;7318;p80">
                    <a:extLst>
                      <a:ext uri="{FF2B5EF4-FFF2-40B4-BE49-F238E27FC236}">
                        <a16:creationId xmlns:a16="http://schemas.microsoft.com/office/drawing/2014/main" id="{858E9EEF-BE1E-C332-A30F-B33D8D6F69DA}"/>
                      </a:ext>
                    </a:extLst>
                  </p:cNvPr>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 name="Google Shape;7319;p80">
                    <a:extLst>
                      <a:ext uri="{FF2B5EF4-FFF2-40B4-BE49-F238E27FC236}">
                        <a16:creationId xmlns:a16="http://schemas.microsoft.com/office/drawing/2014/main" id="{D8E670A2-0CD6-631A-B9A8-E238D24E9AE8}"/>
                      </a:ext>
                    </a:extLst>
                  </p:cNvPr>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 name="Google Shape;7320;p80">
                    <a:extLst>
                      <a:ext uri="{FF2B5EF4-FFF2-40B4-BE49-F238E27FC236}">
                        <a16:creationId xmlns:a16="http://schemas.microsoft.com/office/drawing/2014/main" id="{CAE7A3A8-668B-1B8C-4FA4-B42672D92FAF}"/>
                      </a:ext>
                    </a:extLst>
                  </p:cNvPr>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 name="Google Shape;7321;p80">
                    <a:extLst>
                      <a:ext uri="{FF2B5EF4-FFF2-40B4-BE49-F238E27FC236}">
                        <a16:creationId xmlns:a16="http://schemas.microsoft.com/office/drawing/2014/main" id="{EA836F52-E3BE-4418-D6AC-8AE8587ED016}"/>
                      </a:ext>
                    </a:extLst>
                  </p:cNvPr>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 name="Google Shape;7322;p80">
                    <a:extLst>
                      <a:ext uri="{FF2B5EF4-FFF2-40B4-BE49-F238E27FC236}">
                        <a16:creationId xmlns:a16="http://schemas.microsoft.com/office/drawing/2014/main" id="{614CBD0D-CAF3-89A8-9C43-7CED018F71A4}"/>
                      </a:ext>
                    </a:extLst>
                  </p:cNvPr>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4" name="Google Shape;7323;p80">
                    <a:extLst>
                      <a:ext uri="{FF2B5EF4-FFF2-40B4-BE49-F238E27FC236}">
                        <a16:creationId xmlns:a16="http://schemas.microsoft.com/office/drawing/2014/main" id="{96417D63-E221-C33E-0BD8-417DF8F7666E}"/>
                      </a:ext>
                    </a:extLst>
                  </p:cNvPr>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190" name="Google Shape;7324;p80">
                  <a:extLst>
                    <a:ext uri="{FF2B5EF4-FFF2-40B4-BE49-F238E27FC236}">
                      <a16:creationId xmlns:a16="http://schemas.microsoft.com/office/drawing/2014/main" id="{354A612B-64F5-0CC2-182E-0E1002C63292}"/>
                    </a:ext>
                  </a:extLst>
                </p:cNvPr>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 name="Google Shape;7325;p80">
                  <a:extLst>
                    <a:ext uri="{FF2B5EF4-FFF2-40B4-BE49-F238E27FC236}">
                      <a16:creationId xmlns:a16="http://schemas.microsoft.com/office/drawing/2014/main" id="{D627C704-63D2-AA8B-EC7F-02028DC54B8E}"/>
                    </a:ext>
                  </a:extLst>
                </p:cNvPr>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 name="Google Shape;7326;p80">
                  <a:extLst>
                    <a:ext uri="{FF2B5EF4-FFF2-40B4-BE49-F238E27FC236}">
                      <a16:creationId xmlns:a16="http://schemas.microsoft.com/office/drawing/2014/main" id="{49B75AD3-8B03-2B69-5E1C-909F8FFD5DD9}"/>
                    </a:ext>
                  </a:extLst>
                </p:cNvPr>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 name="Google Shape;7327;p80">
                  <a:extLst>
                    <a:ext uri="{FF2B5EF4-FFF2-40B4-BE49-F238E27FC236}">
                      <a16:creationId xmlns:a16="http://schemas.microsoft.com/office/drawing/2014/main" id="{B31D208A-DC96-1F59-C380-BB4720647C2E}"/>
                    </a:ext>
                  </a:extLst>
                </p:cNvPr>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 name="Google Shape;7328;p80">
                  <a:extLst>
                    <a:ext uri="{FF2B5EF4-FFF2-40B4-BE49-F238E27FC236}">
                      <a16:creationId xmlns:a16="http://schemas.microsoft.com/office/drawing/2014/main" id="{D9F0FD60-48C9-CDF5-2734-2DA1B3CC57E4}"/>
                    </a:ext>
                  </a:extLst>
                </p:cNvPr>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 name="Google Shape;7329;p80">
                  <a:extLst>
                    <a:ext uri="{FF2B5EF4-FFF2-40B4-BE49-F238E27FC236}">
                      <a16:creationId xmlns:a16="http://schemas.microsoft.com/office/drawing/2014/main" id="{2BA35BE9-CF01-87FB-DDC2-11B2C65F9E65}"/>
                    </a:ext>
                  </a:extLst>
                </p:cNvPr>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grpSp>
      <p:sp>
        <p:nvSpPr>
          <p:cNvPr id="215" name="Google Shape;440;p35">
            <a:extLst>
              <a:ext uri="{FF2B5EF4-FFF2-40B4-BE49-F238E27FC236}">
                <a16:creationId xmlns:a16="http://schemas.microsoft.com/office/drawing/2014/main" id="{668DD78D-6CBC-8AD1-C5D3-B4DAD2A67336}"/>
              </a:ext>
            </a:extLst>
          </p:cNvPr>
          <p:cNvSpPr txBox="1">
            <a:spLocks/>
          </p:cNvSpPr>
          <p:nvPr/>
        </p:nvSpPr>
        <p:spPr>
          <a:xfrm>
            <a:off x="1466474" y="1503940"/>
            <a:ext cx="7704000"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6"/>
              </a:buClr>
              <a:buSzPts val="5200"/>
              <a:buFont typeface="Cabin"/>
              <a:buNone/>
              <a:defRPr sz="8500" b="1" i="0" u="none" strike="noStrike" cap="none">
                <a:solidFill>
                  <a:schemeClr val="accent6"/>
                </a:solidFill>
                <a:latin typeface="Cabin"/>
                <a:ea typeface="Cabin"/>
                <a:cs typeface="Cabin"/>
                <a:sym typeface="Cabin"/>
              </a:defRPr>
            </a:lvl1pPr>
            <a:lvl2pPr marR="0" lvl="1"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2pPr>
            <a:lvl3pPr marR="0" lvl="2"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3pPr>
            <a:lvl4pPr marR="0" lvl="3"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4pPr>
            <a:lvl5pPr marR="0" lvl="4"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5pPr>
            <a:lvl6pPr marR="0" lvl="5"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6pPr>
            <a:lvl7pPr marR="0" lvl="6"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7pPr>
            <a:lvl8pPr marR="0" lvl="7"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8pPr>
            <a:lvl9pPr marR="0" lvl="8" algn="ctr" rtl="0">
              <a:lnSpc>
                <a:spcPct val="100000"/>
              </a:lnSpc>
              <a:spcBef>
                <a:spcPts val="0"/>
              </a:spcBef>
              <a:spcAft>
                <a:spcPts val="0"/>
              </a:spcAft>
              <a:buClr>
                <a:srgbClr val="191919"/>
              </a:buClr>
              <a:buSzPts val="5200"/>
              <a:buFont typeface="Cabin"/>
              <a:buNone/>
              <a:defRPr sz="5200" b="1" i="0" u="none" strike="noStrike" cap="none">
                <a:solidFill>
                  <a:srgbClr val="191919"/>
                </a:solidFill>
                <a:latin typeface="Cabin"/>
                <a:ea typeface="Cabin"/>
                <a:cs typeface="Cabin"/>
                <a:sym typeface="Cabin"/>
              </a:defRPr>
            </a:lvl9pPr>
          </a:lstStyle>
          <a:p>
            <a:r>
              <a:rPr lang="en-US" sz="2800" dirty="0">
                <a:latin typeface="Times New Roman" panose="02020603050405020304" pitchFamily="18" charset="0"/>
                <a:cs typeface="Times New Roman" panose="02020603050405020304" pitchFamily="18" charset="0"/>
              </a:rPr>
              <a:t>BÀI GIẢNG KHTN 7</a:t>
            </a:r>
          </a:p>
        </p:txBody>
      </p:sp>
      <p:grpSp>
        <p:nvGrpSpPr>
          <p:cNvPr id="216" name="Google Shape;7870;p81">
            <a:extLst>
              <a:ext uri="{FF2B5EF4-FFF2-40B4-BE49-F238E27FC236}">
                <a16:creationId xmlns:a16="http://schemas.microsoft.com/office/drawing/2014/main" id="{E47A53DB-5BF7-9461-E763-B832E7DA3E8A}"/>
              </a:ext>
            </a:extLst>
          </p:cNvPr>
          <p:cNvGrpSpPr/>
          <p:nvPr/>
        </p:nvGrpSpPr>
        <p:grpSpPr>
          <a:xfrm>
            <a:off x="1388369" y="3772565"/>
            <a:ext cx="2749952" cy="870677"/>
            <a:chOff x="238125" y="1725700"/>
            <a:chExt cx="7139025" cy="2260325"/>
          </a:xfrm>
        </p:grpSpPr>
        <p:sp>
          <p:nvSpPr>
            <p:cNvPr id="217" name="Google Shape;7871;p81">
              <a:extLst>
                <a:ext uri="{FF2B5EF4-FFF2-40B4-BE49-F238E27FC236}">
                  <a16:creationId xmlns:a16="http://schemas.microsoft.com/office/drawing/2014/main" id="{A79E37E3-2F2F-C666-2302-3C641125D287}"/>
                </a:ext>
              </a:extLst>
            </p:cNvPr>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8" name="Google Shape;7872;p81">
              <a:extLst>
                <a:ext uri="{FF2B5EF4-FFF2-40B4-BE49-F238E27FC236}">
                  <a16:creationId xmlns:a16="http://schemas.microsoft.com/office/drawing/2014/main" id="{6E05E57F-3868-127E-6C66-3431CEEDCD96}"/>
                </a:ext>
              </a:extLst>
            </p:cNvPr>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9" name="Google Shape;7873;p81">
              <a:extLst>
                <a:ext uri="{FF2B5EF4-FFF2-40B4-BE49-F238E27FC236}">
                  <a16:creationId xmlns:a16="http://schemas.microsoft.com/office/drawing/2014/main" id="{F92D9E12-4A27-C3AF-9048-2DAA22216B41}"/>
                </a:ext>
              </a:extLst>
            </p:cNvPr>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0" name="Google Shape;7874;p81">
              <a:extLst>
                <a:ext uri="{FF2B5EF4-FFF2-40B4-BE49-F238E27FC236}">
                  <a16:creationId xmlns:a16="http://schemas.microsoft.com/office/drawing/2014/main" id="{3CD4A708-2F19-544A-56D8-398EA7C7AF24}"/>
                </a:ext>
              </a:extLst>
            </p:cNvPr>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1" name="Google Shape;7875;p81">
              <a:extLst>
                <a:ext uri="{FF2B5EF4-FFF2-40B4-BE49-F238E27FC236}">
                  <a16:creationId xmlns:a16="http://schemas.microsoft.com/office/drawing/2014/main" id="{51093D19-E962-1864-F8B1-ABE8B9F4FB84}"/>
                </a:ext>
              </a:extLst>
            </p:cNvPr>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2" name="Google Shape;7876;p81">
              <a:extLst>
                <a:ext uri="{FF2B5EF4-FFF2-40B4-BE49-F238E27FC236}">
                  <a16:creationId xmlns:a16="http://schemas.microsoft.com/office/drawing/2014/main" id="{E1F28A1D-D80C-CFDF-452D-82BAF437FE13}"/>
                </a:ext>
              </a:extLst>
            </p:cNvPr>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3" name="Google Shape;7877;p81">
              <a:extLst>
                <a:ext uri="{FF2B5EF4-FFF2-40B4-BE49-F238E27FC236}">
                  <a16:creationId xmlns:a16="http://schemas.microsoft.com/office/drawing/2014/main" id="{C1FB0BAB-25F4-58A8-C3A6-5AE0C545AEF2}"/>
                </a:ext>
              </a:extLst>
            </p:cNvPr>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4" name="Google Shape;7878;p81">
              <a:extLst>
                <a:ext uri="{FF2B5EF4-FFF2-40B4-BE49-F238E27FC236}">
                  <a16:creationId xmlns:a16="http://schemas.microsoft.com/office/drawing/2014/main" id="{393F3BCB-7A31-3D6C-7F36-2625178C0450}"/>
                </a:ext>
              </a:extLst>
            </p:cNvPr>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5" name="Google Shape;7879;p81">
              <a:extLst>
                <a:ext uri="{FF2B5EF4-FFF2-40B4-BE49-F238E27FC236}">
                  <a16:creationId xmlns:a16="http://schemas.microsoft.com/office/drawing/2014/main" id="{8CE3A2BB-155B-BD23-C374-C6584714B960}"/>
                </a:ext>
              </a:extLst>
            </p:cNvPr>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6" name="Google Shape;7880;p81">
              <a:extLst>
                <a:ext uri="{FF2B5EF4-FFF2-40B4-BE49-F238E27FC236}">
                  <a16:creationId xmlns:a16="http://schemas.microsoft.com/office/drawing/2014/main" id="{887318BB-E44A-33BF-3005-4B885B00E9B1}"/>
                </a:ext>
              </a:extLst>
            </p:cNvPr>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87215604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wipe(down)">
                                      <p:cBhvr>
                                        <p:cTn id="7" dur="500"/>
                                        <p:tgtEl>
                                          <p:spTgt spid="26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16"/>
                                        </p:tgtEl>
                                        <p:attrNameLst>
                                          <p:attrName>style.visibility</p:attrName>
                                        </p:attrNameLst>
                                      </p:cBhvr>
                                      <p:to>
                                        <p:strVal val="visible"/>
                                      </p:to>
                                    </p:set>
                                    <p:animEffect transition="in" filter="wheel(1)">
                                      <p:cBhvr>
                                        <p:cTn id="12" dur="1000"/>
                                        <p:tgtEl>
                                          <p:spTgt spid="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38"/>
          <p:cNvSpPr/>
          <p:nvPr/>
        </p:nvSpPr>
        <p:spPr>
          <a:xfrm flipH="1">
            <a:off x="-416198" y="857888"/>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585" name="Google Shape;585;p38"/>
          <p:cNvSpPr/>
          <p:nvPr/>
        </p:nvSpPr>
        <p:spPr>
          <a:xfrm flipH="1">
            <a:off x="-399332" y="3054155"/>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w="9525" cap="flat" cmpd="sng">
            <a:solidFill>
              <a:schemeClr val="dk1"/>
            </a:solidFill>
            <a:prstDash val="solid"/>
            <a:round/>
            <a:headEnd type="none" w="med" len="med"/>
            <a:tailEnd type="none" w="med" len="med"/>
          </a:ln>
        </p:spPr>
      </p:sp>
      <p:sp>
        <p:nvSpPr>
          <p:cNvPr id="590" name="Google Shape;590;p38"/>
          <p:cNvSpPr txBox="1">
            <a:spLocks noGrp="1"/>
          </p:cNvSpPr>
          <p:nvPr>
            <p:ph type="title"/>
          </p:nvPr>
        </p:nvSpPr>
        <p:spPr>
          <a:xfrm>
            <a:off x="3597740" y="2383937"/>
            <a:ext cx="5473385" cy="655800"/>
          </a:xfrm>
          <a:prstGeom prst="rect">
            <a:avLst/>
          </a:prstGeom>
        </p:spPr>
        <p:txBody>
          <a:bodyPr spcFirstLastPara="1" wrap="square" lIns="91425" tIns="91425" rIns="91425" bIns="91425" anchor="ctr" anchorCtr="0">
            <a:noAutofit/>
          </a:bodyPr>
          <a:lstStyle/>
          <a:p>
            <a:pPr marL="0" lvl="0" indent="0" algn="ctr" rtl="0">
              <a:lnSpc>
                <a:spcPct val="125000"/>
              </a:lnSpc>
              <a:spcBef>
                <a:spcPts val="0"/>
              </a:spcBef>
              <a:spcAft>
                <a:spcPts val="0"/>
              </a:spcAft>
              <a:buNone/>
            </a:pPr>
            <a:r>
              <a:rPr lang="vi-VN" sz="5400" dirty="0">
                <a:latin typeface="+mj-lt"/>
              </a:rPr>
              <a:t>LUYỆN TẬP </a:t>
            </a:r>
            <a:endParaRPr sz="5400" dirty="0">
              <a:latin typeface="+mj-lt"/>
            </a:endParaRPr>
          </a:p>
        </p:txBody>
      </p:sp>
      <p:grpSp>
        <p:nvGrpSpPr>
          <p:cNvPr id="593" name="Google Shape;593;p38"/>
          <p:cNvGrpSpPr/>
          <p:nvPr/>
        </p:nvGrpSpPr>
        <p:grpSpPr>
          <a:xfrm>
            <a:off x="738765" y="486362"/>
            <a:ext cx="3187075" cy="3363275"/>
            <a:chOff x="939600" y="2075025"/>
            <a:chExt cx="3187075" cy="3363275"/>
          </a:xfrm>
        </p:grpSpPr>
        <p:sp>
          <p:nvSpPr>
            <p:cNvPr id="594" name="Google Shape;594;p38"/>
            <p:cNvSpPr/>
            <p:nvPr/>
          </p:nvSpPr>
          <p:spPr>
            <a:xfrm>
              <a:off x="939600" y="4140550"/>
              <a:ext cx="865100" cy="596950"/>
            </a:xfrm>
            <a:custGeom>
              <a:avLst/>
              <a:gdLst/>
              <a:ahLst/>
              <a:cxnLst/>
              <a:rect l="l" t="t" r="r" b="b"/>
              <a:pathLst>
                <a:path w="34604" h="23878" extrusionOk="0">
                  <a:moveTo>
                    <a:pt x="10" y="0"/>
                  </a:moveTo>
                  <a:lnTo>
                    <a:pt x="0" y="3931"/>
                  </a:lnTo>
                  <a:lnTo>
                    <a:pt x="34603" y="23878"/>
                  </a:lnTo>
                  <a:lnTo>
                    <a:pt x="34603" y="19956"/>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8"/>
            <p:cNvSpPr/>
            <p:nvPr/>
          </p:nvSpPr>
          <p:spPr>
            <a:xfrm>
              <a:off x="939825" y="3610825"/>
              <a:ext cx="865350" cy="1028650"/>
            </a:xfrm>
            <a:custGeom>
              <a:avLst/>
              <a:gdLst/>
              <a:ahLst/>
              <a:cxnLst/>
              <a:rect l="l" t="t" r="r" b="b"/>
              <a:pathLst>
                <a:path w="34614" h="41146" extrusionOk="0">
                  <a:moveTo>
                    <a:pt x="20" y="0"/>
                  </a:moveTo>
                  <a:lnTo>
                    <a:pt x="1" y="21209"/>
                  </a:lnTo>
                  <a:lnTo>
                    <a:pt x="34594" y="41145"/>
                  </a:lnTo>
                  <a:lnTo>
                    <a:pt x="34614" y="19947"/>
                  </a:lnTo>
                  <a:lnTo>
                    <a:pt x="2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8"/>
            <p:cNvSpPr/>
            <p:nvPr/>
          </p:nvSpPr>
          <p:spPr>
            <a:xfrm>
              <a:off x="940325" y="2967050"/>
              <a:ext cx="1972350" cy="1142450"/>
            </a:xfrm>
            <a:custGeom>
              <a:avLst/>
              <a:gdLst/>
              <a:ahLst/>
              <a:cxnLst/>
              <a:rect l="l" t="t" r="r" b="b"/>
              <a:pathLst>
                <a:path w="78894" h="45698" extrusionOk="0">
                  <a:moveTo>
                    <a:pt x="44300" y="0"/>
                  </a:moveTo>
                  <a:lnTo>
                    <a:pt x="0" y="25751"/>
                  </a:lnTo>
                  <a:lnTo>
                    <a:pt x="34594" y="45698"/>
                  </a:lnTo>
                  <a:lnTo>
                    <a:pt x="78893" y="19947"/>
                  </a:lnTo>
                  <a:lnTo>
                    <a:pt x="44300" y="0"/>
                  </a:lnTo>
                  <a:close/>
                </a:path>
              </a:pathLst>
            </a:custGeom>
            <a:solidFill>
              <a:srgbClr val="A282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8"/>
            <p:cNvSpPr/>
            <p:nvPr/>
          </p:nvSpPr>
          <p:spPr>
            <a:xfrm>
              <a:off x="1804675" y="3465700"/>
              <a:ext cx="1108000" cy="1204100"/>
            </a:xfrm>
            <a:custGeom>
              <a:avLst/>
              <a:gdLst/>
              <a:ahLst/>
              <a:cxnLst/>
              <a:rect l="l" t="t" r="r" b="b"/>
              <a:pathLst>
                <a:path w="44320" h="48164" extrusionOk="0">
                  <a:moveTo>
                    <a:pt x="44319" y="1"/>
                  </a:moveTo>
                  <a:lnTo>
                    <a:pt x="20" y="25752"/>
                  </a:lnTo>
                  <a:lnTo>
                    <a:pt x="0" y="48164"/>
                  </a:lnTo>
                  <a:lnTo>
                    <a:pt x="0" y="48164"/>
                  </a:lnTo>
                  <a:lnTo>
                    <a:pt x="44300" y="22413"/>
                  </a:lnTo>
                  <a:lnTo>
                    <a:pt x="4431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8"/>
            <p:cNvSpPr/>
            <p:nvPr/>
          </p:nvSpPr>
          <p:spPr>
            <a:xfrm>
              <a:off x="1805150" y="3422025"/>
              <a:ext cx="1107750" cy="687475"/>
            </a:xfrm>
            <a:custGeom>
              <a:avLst/>
              <a:gdLst/>
              <a:ahLst/>
              <a:cxnLst/>
              <a:rect l="l" t="t" r="r" b="b"/>
              <a:pathLst>
                <a:path w="44310" h="27499" extrusionOk="0">
                  <a:moveTo>
                    <a:pt x="44310" y="1"/>
                  </a:moveTo>
                  <a:lnTo>
                    <a:pt x="10" y="25752"/>
                  </a:lnTo>
                  <a:lnTo>
                    <a:pt x="1" y="27499"/>
                  </a:lnTo>
                  <a:lnTo>
                    <a:pt x="44300" y="1748"/>
                  </a:lnTo>
                  <a:lnTo>
                    <a:pt x="4431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8"/>
            <p:cNvSpPr/>
            <p:nvPr/>
          </p:nvSpPr>
          <p:spPr>
            <a:xfrm>
              <a:off x="940325" y="2923375"/>
              <a:ext cx="1972575" cy="1142450"/>
            </a:xfrm>
            <a:custGeom>
              <a:avLst/>
              <a:gdLst/>
              <a:ahLst/>
              <a:cxnLst/>
              <a:rect l="l" t="t" r="r" b="b"/>
              <a:pathLst>
                <a:path w="78903" h="45698" extrusionOk="0">
                  <a:moveTo>
                    <a:pt x="44300" y="0"/>
                  </a:moveTo>
                  <a:lnTo>
                    <a:pt x="0" y="25761"/>
                  </a:lnTo>
                  <a:lnTo>
                    <a:pt x="34603" y="45698"/>
                  </a:lnTo>
                  <a:lnTo>
                    <a:pt x="78903" y="19947"/>
                  </a:lnTo>
                  <a:lnTo>
                    <a:pt x="44300"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8"/>
            <p:cNvSpPr/>
            <p:nvPr/>
          </p:nvSpPr>
          <p:spPr>
            <a:xfrm>
              <a:off x="940325" y="3567375"/>
              <a:ext cx="865100" cy="542125"/>
            </a:xfrm>
            <a:custGeom>
              <a:avLst/>
              <a:gdLst/>
              <a:ahLst/>
              <a:cxnLst/>
              <a:rect l="l" t="t" r="r" b="b"/>
              <a:pathLst>
                <a:path w="34604" h="21685" extrusionOk="0">
                  <a:moveTo>
                    <a:pt x="0" y="1"/>
                  </a:moveTo>
                  <a:lnTo>
                    <a:pt x="0" y="1748"/>
                  </a:lnTo>
                  <a:lnTo>
                    <a:pt x="34594" y="21685"/>
                  </a:lnTo>
                  <a:lnTo>
                    <a:pt x="34603" y="19938"/>
                  </a:lnTo>
                  <a:lnTo>
                    <a:pt x="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8"/>
            <p:cNvSpPr/>
            <p:nvPr/>
          </p:nvSpPr>
          <p:spPr>
            <a:xfrm>
              <a:off x="1804675" y="3995675"/>
              <a:ext cx="1107500" cy="741825"/>
            </a:xfrm>
            <a:custGeom>
              <a:avLst/>
              <a:gdLst/>
              <a:ahLst/>
              <a:cxnLst/>
              <a:rect l="l" t="t" r="r" b="b"/>
              <a:pathLst>
                <a:path w="44300" h="29673" extrusionOk="0">
                  <a:moveTo>
                    <a:pt x="44300" y="1"/>
                  </a:moveTo>
                  <a:lnTo>
                    <a:pt x="0" y="25751"/>
                  </a:lnTo>
                  <a:lnTo>
                    <a:pt x="0" y="29673"/>
                  </a:lnTo>
                  <a:lnTo>
                    <a:pt x="44290" y="3922"/>
                  </a:lnTo>
                  <a:lnTo>
                    <a:pt x="44300" y="1"/>
                  </a:lnTo>
                  <a:close/>
                </a:path>
              </a:pathLst>
            </a:custGeom>
            <a:solidFill>
              <a:srgbClr val="3C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8"/>
            <p:cNvSpPr/>
            <p:nvPr/>
          </p:nvSpPr>
          <p:spPr>
            <a:xfrm>
              <a:off x="1552300" y="3311775"/>
              <a:ext cx="774350" cy="581725"/>
            </a:xfrm>
            <a:custGeom>
              <a:avLst/>
              <a:gdLst/>
              <a:ahLst/>
              <a:cxnLst/>
              <a:rect l="l" t="t" r="r" b="b"/>
              <a:pathLst>
                <a:path w="30974" h="23269" extrusionOk="0">
                  <a:moveTo>
                    <a:pt x="21557" y="0"/>
                  </a:moveTo>
                  <a:cubicBezTo>
                    <a:pt x="20729" y="0"/>
                    <a:pt x="19894" y="133"/>
                    <a:pt x="19093" y="402"/>
                  </a:cubicBezTo>
                  <a:cubicBezTo>
                    <a:pt x="16724" y="1217"/>
                    <a:pt x="14919" y="3168"/>
                    <a:pt x="14279" y="5585"/>
                  </a:cubicBezTo>
                  <a:cubicBezTo>
                    <a:pt x="14075" y="6362"/>
                    <a:pt x="13997" y="7167"/>
                    <a:pt x="13716" y="7915"/>
                  </a:cubicBezTo>
                  <a:cubicBezTo>
                    <a:pt x="13007" y="9759"/>
                    <a:pt x="11134" y="10895"/>
                    <a:pt x="9270" y="11526"/>
                  </a:cubicBezTo>
                  <a:cubicBezTo>
                    <a:pt x="7397" y="12156"/>
                    <a:pt x="5407" y="12428"/>
                    <a:pt x="3611" y="13253"/>
                  </a:cubicBezTo>
                  <a:cubicBezTo>
                    <a:pt x="1816" y="14088"/>
                    <a:pt x="175" y="15670"/>
                    <a:pt x="78" y="17641"/>
                  </a:cubicBezTo>
                  <a:cubicBezTo>
                    <a:pt x="1" y="19213"/>
                    <a:pt x="932" y="20708"/>
                    <a:pt x="2184" y="21659"/>
                  </a:cubicBezTo>
                  <a:cubicBezTo>
                    <a:pt x="3688" y="22796"/>
                    <a:pt x="5589" y="23269"/>
                    <a:pt x="7481" y="23269"/>
                  </a:cubicBezTo>
                  <a:cubicBezTo>
                    <a:pt x="7898" y="23269"/>
                    <a:pt x="8315" y="23246"/>
                    <a:pt x="8727" y="23202"/>
                  </a:cubicBezTo>
                  <a:cubicBezTo>
                    <a:pt x="11007" y="22960"/>
                    <a:pt x="13182" y="22144"/>
                    <a:pt x="15317" y="21300"/>
                  </a:cubicBezTo>
                  <a:cubicBezTo>
                    <a:pt x="17443" y="20455"/>
                    <a:pt x="19588" y="19562"/>
                    <a:pt x="21849" y="19184"/>
                  </a:cubicBezTo>
                  <a:cubicBezTo>
                    <a:pt x="23199" y="18951"/>
                    <a:pt x="24577" y="18902"/>
                    <a:pt x="25916" y="18631"/>
                  </a:cubicBezTo>
                  <a:cubicBezTo>
                    <a:pt x="27256" y="18349"/>
                    <a:pt x="28595" y="17825"/>
                    <a:pt x="29517" y="16815"/>
                  </a:cubicBezTo>
                  <a:cubicBezTo>
                    <a:pt x="30643" y="15583"/>
                    <a:pt x="30973" y="13797"/>
                    <a:pt x="30799" y="12137"/>
                  </a:cubicBezTo>
                  <a:cubicBezTo>
                    <a:pt x="30614" y="10487"/>
                    <a:pt x="29964" y="8924"/>
                    <a:pt x="29304" y="7391"/>
                  </a:cubicBezTo>
                  <a:cubicBezTo>
                    <a:pt x="28692" y="5935"/>
                    <a:pt x="28275" y="4391"/>
                    <a:pt x="27411" y="3052"/>
                  </a:cubicBezTo>
                  <a:cubicBezTo>
                    <a:pt x="26118" y="1037"/>
                    <a:pt x="23867" y="0"/>
                    <a:pt x="21557"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8"/>
            <p:cNvSpPr/>
            <p:nvPr/>
          </p:nvSpPr>
          <p:spPr>
            <a:xfrm>
              <a:off x="1581900" y="3659450"/>
              <a:ext cx="159225" cy="112275"/>
            </a:xfrm>
            <a:custGeom>
              <a:avLst/>
              <a:gdLst/>
              <a:ahLst/>
              <a:cxnLst/>
              <a:rect l="l" t="t" r="r" b="b"/>
              <a:pathLst>
                <a:path w="6369" h="4491" extrusionOk="0">
                  <a:moveTo>
                    <a:pt x="4327" y="0"/>
                  </a:moveTo>
                  <a:cubicBezTo>
                    <a:pt x="3692" y="0"/>
                    <a:pt x="2952" y="202"/>
                    <a:pt x="2243" y="608"/>
                  </a:cubicBezTo>
                  <a:cubicBezTo>
                    <a:pt x="758" y="1462"/>
                    <a:pt x="1" y="2879"/>
                    <a:pt x="515" y="3782"/>
                  </a:cubicBezTo>
                  <a:cubicBezTo>
                    <a:pt x="788" y="4252"/>
                    <a:pt x="1356" y="4491"/>
                    <a:pt x="2045" y="4491"/>
                  </a:cubicBezTo>
                  <a:cubicBezTo>
                    <a:pt x="2680" y="4491"/>
                    <a:pt x="3419" y="4289"/>
                    <a:pt x="4126" y="3879"/>
                  </a:cubicBezTo>
                  <a:cubicBezTo>
                    <a:pt x="5601" y="3035"/>
                    <a:pt x="6368" y="1608"/>
                    <a:pt x="5844" y="705"/>
                  </a:cubicBezTo>
                  <a:cubicBezTo>
                    <a:pt x="5577" y="236"/>
                    <a:pt x="5014" y="0"/>
                    <a:pt x="4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8"/>
            <p:cNvSpPr/>
            <p:nvPr/>
          </p:nvSpPr>
          <p:spPr>
            <a:xfrm>
              <a:off x="1731375" y="3691525"/>
              <a:ext cx="74050" cy="52175"/>
            </a:xfrm>
            <a:custGeom>
              <a:avLst/>
              <a:gdLst/>
              <a:ahLst/>
              <a:cxnLst/>
              <a:rect l="l" t="t" r="r" b="b"/>
              <a:pathLst>
                <a:path w="2962" h="2087" extrusionOk="0">
                  <a:moveTo>
                    <a:pt x="2009" y="0"/>
                  </a:moveTo>
                  <a:cubicBezTo>
                    <a:pt x="1714" y="0"/>
                    <a:pt x="1370" y="95"/>
                    <a:pt x="1039" y="286"/>
                  </a:cubicBezTo>
                  <a:cubicBezTo>
                    <a:pt x="360" y="684"/>
                    <a:pt x="1" y="1334"/>
                    <a:pt x="243" y="1761"/>
                  </a:cubicBezTo>
                  <a:cubicBezTo>
                    <a:pt x="369" y="1978"/>
                    <a:pt x="630" y="2087"/>
                    <a:pt x="948" y="2087"/>
                  </a:cubicBezTo>
                  <a:cubicBezTo>
                    <a:pt x="1245" y="2087"/>
                    <a:pt x="1590" y="1992"/>
                    <a:pt x="1923" y="1800"/>
                  </a:cubicBezTo>
                  <a:cubicBezTo>
                    <a:pt x="2602" y="1412"/>
                    <a:pt x="2961" y="752"/>
                    <a:pt x="2719" y="335"/>
                  </a:cubicBezTo>
                  <a:cubicBezTo>
                    <a:pt x="2592" y="112"/>
                    <a:pt x="232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8"/>
            <p:cNvSpPr/>
            <p:nvPr/>
          </p:nvSpPr>
          <p:spPr>
            <a:xfrm>
              <a:off x="1804675" y="3996150"/>
              <a:ext cx="2321275" cy="1344375"/>
            </a:xfrm>
            <a:custGeom>
              <a:avLst/>
              <a:gdLst/>
              <a:ahLst/>
              <a:cxnLst/>
              <a:rect l="l" t="t" r="r" b="b"/>
              <a:pathLst>
                <a:path w="92851" h="53775" extrusionOk="0">
                  <a:moveTo>
                    <a:pt x="44290" y="1"/>
                  </a:moveTo>
                  <a:lnTo>
                    <a:pt x="0" y="25732"/>
                  </a:lnTo>
                  <a:lnTo>
                    <a:pt x="48561" y="53774"/>
                  </a:lnTo>
                  <a:lnTo>
                    <a:pt x="92851" y="28033"/>
                  </a:lnTo>
                  <a:lnTo>
                    <a:pt x="44290" y="1"/>
                  </a:lnTo>
                  <a:close/>
                </a:path>
              </a:pathLst>
            </a:custGeom>
            <a:solidFill>
              <a:srgbClr val="48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8"/>
            <p:cNvSpPr/>
            <p:nvPr/>
          </p:nvSpPr>
          <p:spPr>
            <a:xfrm>
              <a:off x="1804425" y="4639450"/>
              <a:ext cx="1214275" cy="798850"/>
            </a:xfrm>
            <a:custGeom>
              <a:avLst/>
              <a:gdLst/>
              <a:ahLst/>
              <a:cxnLst/>
              <a:rect l="l" t="t" r="r" b="b"/>
              <a:pathLst>
                <a:path w="48571" h="31954" extrusionOk="0">
                  <a:moveTo>
                    <a:pt x="10" y="0"/>
                  </a:moveTo>
                  <a:lnTo>
                    <a:pt x="0" y="3922"/>
                  </a:lnTo>
                  <a:lnTo>
                    <a:pt x="48561" y="31954"/>
                  </a:lnTo>
                  <a:lnTo>
                    <a:pt x="48571" y="28042"/>
                  </a:lnTo>
                  <a:lnTo>
                    <a:pt x="1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8"/>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B18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8"/>
            <p:cNvSpPr/>
            <p:nvPr/>
          </p:nvSpPr>
          <p:spPr>
            <a:xfrm>
              <a:off x="3018675" y="4402375"/>
              <a:ext cx="1108000" cy="938150"/>
            </a:xfrm>
            <a:custGeom>
              <a:avLst/>
              <a:gdLst/>
              <a:ahLst/>
              <a:cxnLst/>
              <a:rect l="l" t="t" r="r" b="b"/>
              <a:pathLst>
                <a:path w="44320" h="37526" extrusionOk="0">
                  <a:moveTo>
                    <a:pt x="44320" y="0"/>
                  </a:moveTo>
                  <a:lnTo>
                    <a:pt x="40" y="25742"/>
                  </a:lnTo>
                  <a:lnTo>
                    <a:pt x="1" y="37525"/>
                  </a:lnTo>
                  <a:lnTo>
                    <a:pt x="44291" y="11784"/>
                  </a:lnTo>
                  <a:lnTo>
                    <a:pt x="44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1805625" y="3701575"/>
              <a:ext cx="2321050" cy="1344350"/>
            </a:xfrm>
            <a:custGeom>
              <a:avLst/>
              <a:gdLst/>
              <a:ahLst/>
              <a:cxnLst/>
              <a:rect l="l" t="t" r="r" b="b"/>
              <a:pathLst>
                <a:path w="92842" h="53774" extrusionOk="0">
                  <a:moveTo>
                    <a:pt x="44291" y="0"/>
                  </a:moveTo>
                  <a:lnTo>
                    <a:pt x="1" y="25742"/>
                  </a:lnTo>
                  <a:lnTo>
                    <a:pt x="48562" y="53774"/>
                  </a:lnTo>
                  <a:lnTo>
                    <a:pt x="92842" y="28032"/>
                  </a:lnTo>
                  <a:lnTo>
                    <a:pt x="44291"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1938850" y="3777775"/>
              <a:ext cx="2187825" cy="1268150"/>
            </a:xfrm>
            <a:custGeom>
              <a:avLst/>
              <a:gdLst/>
              <a:ahLst/>
              <a:cxnLst/>
              <a:rect l="l" t="t" r="r" b="b"/>
              <a:pathLst>
                <a:path w="87513" h="50726" extrusionOk="0">
                  <a:moveTo>
                    <a:pt x="44339" y="0"/>
                  </a:moveTo>
                  <a:lnTo>
                    <a:pt x="1" y="25771"/>
                  </a:lnTo>
                  <a:lnTo>
                    <a:pt x="43233" y="50726"/>
                  </a:lnTo>
                  <a:lnTo>
                    <a:pt x="87513" y="24984"/>
                  </a:lnTo>
                  <a:lnTo>
                    <a:pt x="44339"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1804675" y="4345100"/>
              <a:ext cx="1215000" cy="995425"/>
            </a:xfrm>
            <a:custGeom>
              <a:avLst/>
              <a:gdLst/>
              <a:ahLst/>
              <a:cxnLst/>
              <a:rect l="l" t="t" r="r" b="b"/>
              <a:pathLst>
                <a:path w="48600" h="39817" extrusionOk="0">
                  <a:moveTo>
                    <a:pt x="39" y="1"/>
                  </a:moveTo>
                  <a:lnTo>
                    <a:pt x="0" y="11774"/>
                  </a:lnTo>
                  <a:lnTo>
                    <a:pt x="48561" y="39816"/>
                  </a:lnTo>
                  <a:lnTo>
                    <a:pt x="48600" y="28033"/>
                  </a:lnTo>
                  <a:lnTo>
                    <a:pt x="39" y="1"/>
                  </a:lnTo>
                  <a:close/>
                </a:path>
              </a:pathLst>
            </a:custGeom>
            <a:solidFill>
              <a:srgbClr val="BB9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1938850" y="4422025"/>
              <a:ext cx="1080825" cy="918500"/>
            </a:xfrm>
            <a:custGeom>
              <a:avLst/>
              <a:gdLst/>
              <a:ahLst/>
              <a:cxnLst/>
              <a:rect l="l" t="t" r="r" b="b"/>
              <a:pathLst>
                <a:path w="43233" h="36740" extrusionOk="0">
                  <a:moveTo>
                    <a:pt x="1" y="1"/>
                  </a:moveTo>
                  <a:cubicBezTo>
                    <a:pt x="185" y="1884"/>
                    <a:pt x="1806" y="3408"/>
                    <a:pt x="3427" y="4407"/>
                  </a:cubicBezTo>
                  <a:cubicBezTo>
                    <a:pt x="5038" y="5407"/>
                    <a:pt x="6863" y="6048"/>
                    <a:pt x="8426" y="7125"/>
                  </a:cubicBezTo>
                  <a:cubicBezTo>
                    <a:pt x="13347" y="10513"/>
                    <a:pt x="14958" y="17618"/>
                    <a:pt x="20277" y="20335"/>
                  </a:cubicBezTo>
                  <a:cubicBezTo>
                    <a:pt x="23781" y="22121"/>
                    <a:pt x="28149" y="21558"/>
                    <a:pt x="31585" y="23480"/>
                  </a:cubicBezTo>
                  <a:cubicBezTo>
                    <a:pt x="36778" y="26373"/>
                    <a:pt x="38020" y="33798"/>
                    <a:pt x="43194" y="36739"/>
                  </a:cubicBezTo>
                  <a:lnTo>
                    <a:pt x="43233" y="24956"/>
                  </a:lnTo>
                  <a:lnTo>
                    <a:pt x="1" y="1"/>
                  </a:ln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3029125" y="4035950"/>
              <a:ext cx="401375" cy="235400"/>
            </a:xfrm>
            <a:custGeom>
              <a:avLst/>
              <a:gdLst/>
              <a:ahLst/>
              <a:cxnLst/>
              <a:rect l="l" t="t" r="r" b="b"/>
              <a:pathLst>
                <a:path w="16055" h="9416" fill="none" extrusionOk="0">
                  <a:moveTo>
                    <a:pt x="0" y="1"/>
                  </a:moveTo>
                  <a:lnTo>
                    <a:pt x="16054" y="941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8"/>
            <p:cNvSpPr/>
            <p:nvPr/>
          </p:nvSpPr>
          <p:spPr>
            <a:xfrm>
              <a:off x="3227375" y="4216975"/>
              <a:ext cx="256500" cy="150475"/>
            </a:xfrm>
            <a:custGeom>
              <a:avLst/>
              <a:gdLst/>
              <a:ahLst/>
              <a:cxnLst/>
              <a:rect l="l" t="t" r="r" b="b"/>
              <a:pathLst>
                <a:path w="10260" h="6019" fill="none" extrusionOk="0">
                  <a:moveTo>
                    <a:pt x="0" y="1"/>
                  </a:moveTo>
                  <a:lnTo>
                    <a:pt x="10260" y="601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a:off x="2628725" y="4256300"/>
              <a:ext cx="237825" cy="139550"/>
            </a:xfrm>
            <a:custGeom>
              <a:avLst/>
              <a:gdLst/>
              <a:ahLst/>
              <a:cxnLst/>
              <a:rect l="l" t="t" r="r" b="b"/>
              <a:pathLst>
                <a:path w="9513" h="5582" fill="none" extrusionOk="0">
                  <a:moveTo>
                    <a:pt x="1" y="0"/>
                  </a:moveTo>
                  <a:lnTo>
                    <a:pt x="9513" y="5581"/>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a:off x="2402325" y="4448475"/>
              <a:ext cx="137125" cy="80350"/>
            </a:xfrm>
            <a:custGeom>
              <a:avLst/>
              <a:gdLst/>
              <a:ahLst/>
              <a:cxnLst/>
              <a:rect l="l" t="t" r="r" b="b"/>
              <a:pathLst>
                <a:path w="5485" h="3214" fill="none" extrusionOk="0">
                  <a:moveTo>
                    <a:pt x="1" y="1"/>
                  </a:moveTo>
                  <a:lnTo>
                    <a:pt x="5485" y="3213"/>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a:off x="2797875" y="4282975"/>
              <a:ext cx="401375" cy="235175"/>
            </a:xfrm>
            <a:custGeom>
              <a:avLst/>
              <a:gdLst/>
              <a:ahLst/>
              <a:cxnLst/>
              <a:rect l="l" t="t" r="r" b="b"/>
              <a:pathLst>
                <a:path w="16055" h="9407" fill="none" extrusionOk="0">
                  <a:moveTo>
                    <a:pt x="0" y="1"/>
                  </a:moveTo>
                  <a:lnTo>
                    <a:pt x="16054" y="940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a:off x="2788150" y="4533650"/>
              <a:ext cx="273275" cy="160175"/>
            </a:xfrm>
            <a:custGeom>
              <a:avLst/>
              <a:gdLst/>
              <a:ahLst/>
              <a:cxnLst/>
              <a:rect l="l" t="t" r="r" b="b"/>
              <a:pathLst>
                <a:path w="10931" h="6407" fill="none" extrusionOk="0">
                  <a:moveTo>
                    <a:pt x="1" y="0"/>
                  </a:moveTo>
                  <a:lnTo>
                    <a:pt x="10930" y="640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p:nvPr/>
          </p:nvSpPr>
          <p:spPr>
            <a:xfrm>
              <a:off x="1190750" y="3060325"/>
              <a:ext cx="434125" cy="360025"/>
            </a:xfrm>
            <a:custGeom>
              <a:avLst/>
              <a:gdLst/>
              <a:ahLst/>
              <a:cxnLst/>
              <a:rect l="l" t="t" r="r" b="b"/>
              <a:pathLst>
                <a:path w="17365" h="14401" extrusionOk="0">
                  <a:moveTo>
                    <a:pt x="13011" y="1"/>
                  </a:moveTo>
                  <a:cubicBezTo>
                    <a:pt x="12343" y="1"/>
                    <a:pt x="11586" y="263"/>
                    <a:pt x="10823" y="705"/>
                  </a:cubicBezTo>
                  <a:cubicBezTo>
                    <a:pt x="10415" y="938"/>
                    <a:pt x="10017" y="1210"/>
                    <a:pt x="9648" y="1521"/>
                  </a:cubicBezTo>
                  <a:cubicBezTo>
                    <a:pt x="8629" y="2346"/>
                    <a:pt x="7746" y="3336"/>
                    <a:pt x="7066" y="4452"/>
                  </a:cubicBezTo>
                  <a:cubicBezTo>
                    <a:pt x="6348" y="5626"/>
                    <a:pt x="5863" y="6975"/>
                    <a:pt x="5834" y="8111"/>
                  </a:cubicBezTo>
                  <a:cubicBezTo>
                    <a:pt x="5689" y="8063"/>
                    <a:pt x="5533" y="8040"/>
                    <a:pt x="5369" y="8040"/>
                  </a:cubicBezTo>
                  <a:cubicBezTo>
                    <a:pt x="4970" y="8040"/>
                    <a:pt x="4524" y="8177"/>
                    <a:pt x="4077" y="8431"/>
                  </a:cubicBezTo>
                  <a:cubicBezTo>
                    <a:pt x="3786" y="8596"/>
                    <a:pt x="3524" y="8800"/>
                    <a:pt x="3281" y="9033"/>
                  </a:cubicBezTo>
                  <a:cubicBezTo>
                    <a:pt x="2407" y="9887"/>
                    <a:pt x="1786" y="10975"/>
                    <a:pt x="1495" y="12168"/>
                  </a:cubicBezTo>
                  <a:cubicBezTo>
                    <a:pt x="1378" y="12198"/>
                    <a:pt x="1262" y="12236"/>
                    <a:pt x="1165" y="12304"/>
                  </a:cubicBezTo>
                  <a:cubicBezTo>
                    <a:pt x="845" y="12498"/>
                    <a:pt x="573" y="12760"/>
                    <a:pt x="379" y="13071"/>
                  </a:cubicBezTo>
                  <a:cubicBezTo>
                    <a:pt x="117" y="13459"/>
                    <a:pt x="0" y="13935"/>
                    <a:pt x="68" y="14401"/>
                  </a:cubicBezTo>
                  <a:lnTo>
                    <a:pt x="17365" y="4423"/>
                  </a:lnTo>
                  <a:cubicBezTo>
                    <a:pt x="17365" y="3811"/>
                    <a:pt x="17132" y="3404"/>
                    <a:pt x="16705" y="3307"/>
                  </a:cubicBezTo>
                  <a:cubicBezTo>
                    <a:pt x="16645" y="3294"/>
                    <a:pt x="16583" y="3287"/>
                    <a:pt x="16518" y="3287"/>
                  </a:cubicBezTo>
                  <a:cubicBezTo>
                    <a:pt x="16288" y="3287"/>
                    <a:pt x="16030" y="3366"/>
                    <a:pt x="15773" y="3510"/>
                  </a:cubicBezTo>
                  <a:cubicBezTo>
                    <a:pt x="15559" y="3637"/>
                    <a:pt x="15365" y="3792"/>
                    <a:pt x="15191" y="3976"/>
                  </a:cubicBezTo>
                  <a:cubicBezTo>
                    <a:pt x="15569" y="1928"/>
                    <a:pt x="14783" y="278"/>
                    <a:pt x="13414" y="35"/>
                  </a:cubicBezTo>
                  <a:cubicBezTo>
                    <a:pt x="13284" y="12"/>
                    <a:pt x="13149" y="1"/>
                    <a:pt x="13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8"/>
            <p:cNvSpPr/>
            <p:nvPr/>
          </p:nvSpPr>
          <p:spPr>
            <a:xfrm>
              <a:off x="939825" y="3268775"/>
              <a:ext cx="382700" cy="298400"/>
            </a:xfrm>
            <a:custGeom>
              <a:avLst/>
              <a:gdLst/>
              <a:ahLst/>
              <a:cxnLst/>
              <a:rect l="l" t="t" r="r" b="b"/>
              <a:pathLst>
                <a:path w="15308" h="11936" extrusionOk="0">
                  <a:moveTo>
                    <a:pt x="7830" y="0"/>
                  </a:moveTo>
                  <a:cubicBezTo>
                    <a:pt x="7206" y="0"/>
                    <a:pt x="6508" y="209"/>
                    <a:pt x="5815" y="559"/>
                  </a:cubicBezTo>
                  <a:cubicBezTo>
                    <a:pt x="5689" y="627"/>
                    <a:pt x="5553" y="695"/>
                    <a:pt x="5436" y="763"/>
                  </a:cubicBezTo>
                  <a:cubicBezTo>
                    <a:pt x="4456" y="1336"/>
                    <a:pt x="3602" y="2083"/>
                    <a:pt x="2884" y="2957"/>
                  </a:cubicBezTo>
                  <a:cubicBezTo>
                    <a:pt x="2010" y="4034"/>
                    <a:pt x="1292" y="5364"/>
                    <a:pt x="971" y="6655"/>
                  </a:cubicBezTo>
                  <a:cubicBezTo>
                    <a:pt x="651" y="7936"/>
                    <a:pt x="709" y="9188"/>
                    <a:pt x="1253" y="9839"/>
                  </a:cubicBezTo>
                  <a:cubicBezTo>
                    <a:pt x="1195" y="9868"/>
                    <a:pt x="1127" y="9897"/>
                    <a:pt x="1069" y="9926"/>
                  </a:cubicBezTo>
                  <a:cubicBezTo>
                    <a:pt x="777" y="10110"/>
                    <a:pt x="525" y="10363"/>
                    <a:pt x="350" y="10654"/>
                  </a:cubicBezTo>
                  <a:cubicBezTo>
                    <a:pt x="117" y="11042"/>
                    <a:pt x="1" y="11489"/>
                    <a:pt x="20" y="11935"/>
                  </a:cubicBezTo>
                  <a:lnTo>
                    <a:pt x="15308" y="3112"/>
                  </a:lnTo>
                  <a:cubicBezTo>
                    <a:pt x="15298" y="2617"/>
                    <a:pt x="15036" y="2258"/>
                    <a:pt x="14677" y="2180"/>
                  </a:cubicBezTo>
                  <a:cubicBezTo>
                    <a:pt x="14634" y="2175"/>
                    <a:pt x="14592" y="2173"/>
                    <a:pt x="14550" y="2173"/>
                  </a:cubicBezTo>
                  <a:cubicBezTo>
                    <a:pt x="14341" y="2173"/>
                    <a:pt x="14136" y="2232"/>
                    <a:pt x="13958" y="2345"/>
                  </a:cubicBezTo>
                  <a:cubicBezTo>
                    <a:pt x="13784" y="2452"/>
                    <a:pt x="13619" y="2588"/>
                    <a:pt x="13473" y="2734"/>
                  </a:cubicBezTo>
                  <a:cubicBezTo>
                    <a:pt x="13658" y="1608"/>
                    <a:pt x="13240" y="724"/>
                    <a:pt x="12473" y="618"/>
                  </a:cubicBezTo>
                  <a:cubicBezTo>
                    <a:pt x="12420" y="610"/>
                    <a:pt x="12364" y="606"/>
                    <a:pt x="12307" y="606"/>
                  </a:cubicBezTo>
                  <a:cubicBezTo>
                    <a:pt x="12004" y="606"/>
                    <a:pt x="11661" y="713"/>
                    <a:pt x="11318" y="909"/>
                  </a:cubicBezTo>
                  <a:cubicBezTo>
                    <a:pt x="10765" y="1249"/>
                    <a:pt x="10280" y="1714"/>
                    <a:pt x="9921" y="2258"/>
                  </a:cubicBezTo>
                  <a:cubicBezTo>
                    <a:pt x="9882" y="1142"/>
                    <a:pt x="9338" y="375"/>
                    <a:pt x="8562" y="113"/>
                  </a:cubicBezTo>
                  <a:cubicBezTo>
                    <a:pt x="8334" y="36"/>
                    <a:pt x="8088" y="0"/>
                    <a:pt x="7830"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8"/>
            <p:cNvSpPr/>
            <p:nvPr/>
          </p:nvSpPr>
          <p:spPr>
            <a:xfrm>
              <a:off x="1341425" y="3659350"/>
              <a:ext cx="75500" cy="89000"/>
            </a:xfrm>
            <a:custGeom>
              <a:avLst/>
              <a:gdLst/>
              <a:ahLst/>
              <a:cxnLst/>
              <a:rect l="l" t="t" r="r" b="b"/>
              <a:pathLst>
                <a:path w="3020" h="3560" extrusionOk="0">
                  <a:moveTo>
                    <a:pt x="321" y="1"/>
                  </a:moveTo>
                  <a:lnTo>
                    <a:pt x="1" y="3155"/>
                  </a:lnTo>
                  <a:cubicBezTo>
                    <a:pt x="366" y="3430"/>
                    <a:pt x="982" y="3559"/>
                    <a:pt x="1571" y="3559"/>
                  </a:cubicBezTo>
                  <a:cubicBezTo>
                    <a:pt x="2188" y="3559"/>
                    <a:pt x="2776" y="3418"/>
                    <a:pt x="3019" y="3155"/>
                  </a:cubicBezTo>
                  <a:lnTo>
                    <a:pt x="2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8"/>
            <p:cNvSpPr/>
            <p:nvPr/>
          </p:nvSpPr>
          <p:spPr>
            <a:xfrm>
              <a:off x="1178850" y="3357000"/>
              <a:ext cx="408175" cy="338050"/>
            </a:xfrm>
            <a:custGeom>
              <a:avLst/>
              <a:gdLst/>
              <a:ahLst/>
              <a:cxnLst/>
              <a:rect l="l" t="t" r="r" b="b"/>
              <a:pathLst>
                <a:path w="16327" h="13522" extrusionOk="0">
                  <a:moveTo>
                    <a:pt x="8164" y="0"/>
                  </a:moveTo>
                  <a:cubicBezTo>
                    <a:pt x="5999" y="0"/>
                    <a:pt x="1" y="13521"/>
                    <a:pt x="8164" y="13521"/>
                  </a:cubicBezTo>
                  <a:cubicBezTo>
                    <a:pt x="16327" y="13521"/>
                    <a:pt x="10415" y="0"/>
                    <a:pt x="8164"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8"/>
            <p:cNvSpPr/>
            <p:nvPr/>
          </p:nvSpPr>
          <p:spPr>
            <a:xfrm>
              <a:off x="2471725" y="3514250"/>
              <a:ext cx="81800" cy="96275"/>
            </a:xfrm>
            <a:custGeom>
              <a:avLst/>
              <a:gdLst/>
              <a:ahLst/>
              <a:cxnLst/>
              <a:rect l="l" t="t" r="r" b="b"/>
              <a:pathLst>
                <a:path w="3272" h="3851" extrusionOk="0">
                  <a:moveTo>
                    <a:pt x="350" y="0"/>
                  </a:moveTo>
                  <a:lnTo>
                    <a:pt x="1" y="3417"/>
                  </a:lnTo>
                  <a:cubicBezTo>
                    <a:pt x="395" y="3711"/>
                    <a:pt x="1062" y="3850"/>
                    <a:pt x="1701" y="3850"/>
                  </a:cubicBezTo>
                  <a:cubicBezTo>
                    <a:pt x="2367" y="3850"/>
                    <a:pt x="3004" y="3699"/>
                    <a:pt x="3272" y="3417"/>
                  </a:cubicBezTo>
                  <a:lnTo>
                    <a:pt x="285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8"/>
            <p:cNvSpPr/>
            <p:nvPr/>
          </p:nvSpPr>
          <p:spPr>
            <a:xfrm>
              <a:off x="2295800" y="3186900"/>
              <a:ext cx="441675" cy="365700"/>
            </a:xfrm>
            <a:custGeom>
              <a:avLst/>
              <a:gdLst/>
              <a:ahLst/>
              <a:cxnLst/>
              <a:rect l="l" t="t" r="r" b="b"/>
              <a:pathLst>
                <a:path w="17667" h="14628" extrusionOk="0">
                  <a:moveTo>
                    <a:pt x="8833" y="0"/>
                  </a:moveTo>
                  <a:cubicBezTo>
                    <a:pt x="6484" y="0"/>
                    <a:pt x="1" y="14628"/>
                    <a:pt x="8833" y="14628"/>
                  </a:cubicBezTo>
                  <a:cubicBezTo>
                    <a:pt x="17666" y="14628"/>
                    <a:pt x="11270" y="0"/>
                    <a:pt x="8833"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8"/>
            <p:cNvSpPr/>
            <p:nvPr/>
          </p:nvSpPr>
          <p:spPr>
            <a:xfrm>
              <a:off x="1936675" y="3222575"/>
              <a:ext cx="68700" cy="81050"/>
            </a:xfrm>
            <a:custGeom>
              <a:avLst/>
              <a:gdLst/>
              <a:ahLst/>
              <a:cxnLst/>
              <a:rect l="l" t="t" r="r" b="b"/>
              <a:pathLst>
                <a:path w="2748" h="3242" extrusionOk="0">
                  <a:moveTo>
                    <a:pt x="292" y="0"/>
                  </a:moveTo>
                  <a:lnTo>
                    <a:pt x="0" y="2873"/>
                  </a:lnTo>
                  <a:cubicBezTo>
                    <a:pt x="332" y="3124"/>
                    <a:pt x="889" y="3241"/>
                    <a:pt x="1424" y="3241"/>
                  </a:cubicBezTo>
                  <a:cubicBezTo>
                    <a:pt x="1986" y="3241"/>
                    <a:pt x="2523" y="3112"/>
                    <a:pt x="2747" y="2873"/>
                  </a:cubicBezTo>
                  <a:lnTo>
                    <a:pt x="2398"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8"/>
            <p:cNvSpPr/>
            <p:nvPr/>
          </p:nvSpPr>
          <p:spPr>
            <a:xfrm>
              <a:off x="1707125" y="2990575"/>
              <a:ext cx="534600" cy="264525"/>
            </a:xfrm>
            <a:custGeom>
              <a:avLst/>
              <a:gdLst/>
              <a:ahLst/>
              <a:cxnLst/>
              <a:rect l="l" t="t" r="r" b="b"/>
              <a:pathLst>
                <a:path w="21384" h="10581" extrusionOk="0">
                  <a:moveTo>
                    <a:pt x="10687" y="1"/>
                  </a:moveTo>
                  <a:cubicBezTo>
                    <a:pt x="7853" y="1"/>
                    <a:pt x="0" y="10581"/>
                    <a:pt x="10687" y="10581"/>
                  </a:cubicBezTo>
                  <a:cubicBezTo>
                    <a:pt x="21383" y="10581"/>
                    <a:pt x="13638" y="1"/>
                    <a:pt x="106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8"/>
            <p:cNvSpPr/>
            <p:nvPr/>
          </p:nvSpPr>
          <p:spPr>
            <a:xfrm>
              <a:off x="1624375" y="3255075"/>
              <a:ext cx="47100" cy="55675"/>
            </a:xfrm>
            <a:custGeom>
              <a:avLst/>
              <a:gdLst/>
              <a:ahLst/>
              <a:cxnLst/>
              <a:rect l="l" t="t" r="r" b="b"/>
              <a:pathLst>
                <a:path w="1884" h="2227" extrusionOk="0">
                  <a:moveTo>
                    <a:pt x="194" y="1"/>
                  </a:moveTo>
                  <a:lnTo>
                    <a:pt x="0" y="1971"/>
                  </a:lnTo>
                  <a:cubicBezTo>
                    <a:pt x="222" y="2146"/>
                    <a:pt x="602" y="2226"/>
                    <a:pt x="968" y="2226"/>
                  </a:cubicBezTo>
                  <a:cubicBezTo>
                    <a:pt x="1356" y="2226"/>
                    <a:pt x="1729" y="2136"/>
                    <a:pt x="1883" y="1971"/>
                  </a:cubicBezTo>
                  <a:lnTo>
                    <a:pt x="164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8"/>
            <p:cNvSpPr/>
            <p:nvPr/>
          </p:nvSpPr>
          <p:spPr>
            <a:xfrm>
              <a:off x="1550125" y="3034500"/>
              <a:ext cx="195350" cy="239775"/>
            </a:xfrm>
            <a:custGeom>
              <a:avLst/>
              <a:gdLst/>
              <a:ahLst/>
              <a:cxnLst/>
              <a:rect l="l" t="t" r="r" b="b"/>
              <a:pathLst>
                <a:path w="7814" h="9591" extrusionOk="0">
                  <a:moveTo>
                    <a:pt x="3912" y="1"/>
                  </a:moveTo>
                  <a:cubicBezTo>
                    <a:pt x="2359" y="1"/>
                    <a:pt x="1107" y="1563"/>
                    <a:pt x="1107" y="2786"/>
                  </a:cubicBezTo>
                  <a:cubicBezTo>
                    <a:pt x="1107" y="3136"/>
                    <a:pt x="1204" y="3466"/>
                    <a:pt x="1388" y="3757"/>
                  </a:cubicBezTo>
                  <a:cubicBezTo>
                    <a:pt x="534" y="4485"/>
                    <a:pt x="0" y="5524"/>
                    <a:pt x="0" y="6475"/>
                  </a:cubicBezTo>
                  <a:cubicBezTo>
                    <a:pt x="0" y="8193"/>
                    <a:pt x="1747" y="9591"/>
                    <a:pt x="3912" y="9591"/>
                  </a:cubicBezTo>
                  <a:cubicBezTo>
                    <a:pt x="6067" y="9591"/>
                    <a:pt x="7814" y="8193"/>
                    <a:pt x="7814" y="6475"/>
                  </a:cubicBezTo>
                  <a:cubicBezTo>
                    <a:pt x="7814" y="5524"/>
                    <a:pt x="7280" y="4495"/>
                    <a:pt x="6435" y="3757"/>
                  </a:cubicBezTo>
                  <a:cubicBezTo>
                    <a:pt x="6610" y="3466"/>
                    <a:pt x="6707" y="3136"/>
                    <a:pt x="6717" y="2786"/>
                  </a:cubicBezTo>
                  <a:cubicBezTo>
                    <a:pt x="6717" y="1554"/>
                    <a:pt x="5455" y="1"/>
                    <a:pt x="391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8"/>
            <p:cNvSpPr/>
            <p:nvPr/>
          </p:nvSpPr>
          <p:spPr>
            <a:xfrm>
              <a:off x="1838400" y="2587050"/>
              <a:ext cx="167950" cy="81800"/>
            </a:xfrm>
            <a:custGeom>
              <a:avLst/>
              <a:gdLst/>
              <a:ahLst/>
              <a:cxnLst/>
              <a:rect l="l" t="t" r="r" b="b"/>
              <a:pathLst>
                <a:path w="6718" h="3272" extrusionOk="0">
                  <a:moveTo>
                    <a:pt x="77" y="2780"/>
                  </a:moveTo>
                  <a:cubicBezTo>
                    <a:pt x="51" y="2791"/>
                    <a:pt x="26" y="2808"/>
                    <a:pt x="0" y="2825"/>
                  </a:cubicBezTo>
                  <a:lnTo>
                    <a:pt x="77" y="2780"/>
                  </a:lnTo>
                  <a:close/>
                  <a:moveTo>
                    <a:pt x="5067" y="0"/>
                  </a:moveTo>
                  <a:lnTo>
                    <a:pt x="5028" y="10"/>
                  </a:lnTo>
                  <a:cubicBezTo>
                    <a:pt x="4999" y="10"/>
                    <a:pt x="4970" y="10"/>
                    <a:pt x="4950" y="20"/>
                  </a:cubicBezTo>
                  <a:lnTo>
                    <a:pt x="4912" y="29"/>
                  </a:lnTo>
                  <a:lnTo>
                    <a:pt x="4844" y="49"/>
                  </a:lnTo>
                  <a:lnTo>
                    <a:pt x="4795" y="59"/>
                  </a:lnTo>
                  <a:lnTo>
                    <a:pt x="4718" y="88"/>
                  </a:lnTo>
                  <a:cubicBezTo>
                    <a:pt x="4688" y="97"/>
                    <a:pt x="4659" y="117"/>
                    <a:pt x="4630" y="136"/>
                  </a:cubicBezTo>
                  <a:lnTo>
                    <a:pt x="77" y="2780"/>
                  </a:lnTo>
                  <a:lnTo>
                    <a:pt x="77" y="2780"/>
                  </a:lnTo>
                  <a:cubicBezTo>
                    <a:pt x="81" y="2779"/>
                    <a:pt x="84" y="2777"/>
                    <a:pt x="88" y="2776"/>
                  </a:cubicBezTo>
                  <a:cubicBezTo>
                    <a:pt x="126" y="2757"/>
                    <a:pt x="165" y="2747"/>
                    <a:pt x="214" y="2737"/>
                  </a:cubicBezTo>
                  <a:lnTo>
                    <a:pt x="282" y="2718"/>
                  </a:lnTo>
                  <a:cubicBezTo>
                    <a:pt x="321" y="2708"/>
                    <a:pt x="359" y="2699"/>
                    <a:pt x="398" y="2699"/>
                  </a:cubicBezTo>
                  <a:lnTo>
                    <a:pt x="437" y="2699"/>
                  </a:lnTo>
                  <a:cubicBezTo>
                    <a:pt x="495" y="2689"/>
                    <a:pt x="554" y="2689"/>
                    <a:pt x="602" y="2689"/>
                  </a:cubicBezTo>
                  <a:lnTo>
                    <a:pt x="641" y="2689"/>
                  </a:lnTo>
                  <a:cubicBezTo>
                    <a:pt x="689" y="2689"/>
                    <a:pt x="748" y="2689"/>
                    <a:pt x="806" y="2699"/>
                  </a:cubicBezTo>
                  <a:lnTo>
                    <a:pt x="825" y="2699"/>
                  </a:lnTo>
                  <a:cubicBezTo>
                    <a:pt x="884" y="2708"/>
                    <a:pt x="951" y="2718"/>
                    <a:pt x="1010" y="2737"/>
                  </a:cubicBezTo>
                  <a:lnTo>
                    <a:pt x="1039" y="2737"/>
                  </a:lnTo>
                  <a:cubicBezTo>
                    <a:pt x="1097" y="2747"/>
                    <a:pt x="1165" y="2767"/>
                    <a:pt x="1233" y="2786"/>
                  </a:cubicBezTo>
                  <a:lnTo>
                    <a:pt x="1243" y="2786"/>
                  </a:lnTo>
                  <a:cubicBezTo>
                    <a:pt x="1311" y="2815"/>
                    <a:pt x="1379" y="2844"/>
                    <a:pt x="1447" y="2873"/>
                  </a:cubicBezTo>
                  <a:lnTo>
                    <a:pt x="1456" y="2873"/>
                  </a:lnTo>
                  <a:cubicBezTo>
                    <a:pt x="1524" y="2902"/>
                    <a:pt x="1602" y="2941"/>
                    <a:pt x="1670" y="2980"/>
                  </a:cubicBezTo>
                  <a:cubicBezTo>
                    <a:pt x="1738" y="3019"/>
                    <a:pt x="1806" y="3067"/>
                    <a:pt x="1874" y="3116"/>
                  </a:cubicBezTo>
                  <a:lnTo>
                    <a:pt x="1883" y="3116"/>
                  </a:lnTo>
                  <a:cubicBezTo>
                    <a:pt x="1961" y="3165"/>
                    <a:pt x="2029" y="3213"/>
                    <a:pt x="2087" y="3271"/>
                  </a:cubicBezTo>
                  <a:lnTo>
                    <a:pt x="6717" y="583"/>
                  </a:lnTo>
                  <a:lnTo>
                    <a:pt x="6659" y="534"/>
                  </a:lnTo>
                  <a:lnTo>
                    <a:pt x="6601" y="476"/>
                  </a:lnTo>
                  <a:lnTo>
                    <a:pt x="6533" y="427"/>
                  </a:lnTo>
                  <a:lnTo>
                    <a:pt x="6513" y="418"/>
                  </a:lnTo>
                  <a:lnTo>
                    <a:pt x="6513" y="408"/>
                  </a:lnTo>
                  <a:lnTo>
                    <a:pt x="6465" y="379"/>
                  </a:lnTo>
                  <a:lnTo>
                    <a:pt x="6387" y="330"/>
                  </a:lnTo>
                  <a:lnTo>
                    <a:pt x="6319" y="282"/>
                  </a:lnTo>
                  <a:lnTo>
                    <a:pt x="6300" y="272"/>
                  </a:lnTo>
                  <a:lnTo>
                    <a:pt x="6241" y="243"/>
                  </a:lnTo>
                  <a:lnTo>
                    <a:pt x="6154" y="194"/>
                  </a:lnTo>
                  <a:lnTo>
                    <a:pt x="6086" y="165"/>
                  </a:lnTo>
                  <a:lnTo>
                    <a:pt x="6067" y="165"/>
                  </a:lnTo>
                  <a:lnTo>
                    <a:pt x="5979" y="126"/>
                  </a:lnTo>
                  <a:lnTo>
                    <a:pt x="5892" y="97"/>
                  </a:lnTo>
                  <a:lnTo>
                    <a:pt x="5863" y="97"/>
                  </a:lnTo>
                  <a:lnTo>
                    <a:pt x="5795" y="68"/>
                  </a:lnTo>
                  <a:cubicBezTo>
                    <a:pt x="5756" y="59"/>
                    <a:pt x="5727" y="49"/>
                    <a:pt x="5688" y="39"/>
                  </a:cubicBezTo>
                  <a:lnTo>
                    <a:pt x="5640" y="39"/>
                  </a:lnTo>
                  <a:lnTo>
                    <a:pt x="5581" y="29"/>
                  </a:lnTo>
                  <a:lnTo>
                    <a:pt x="5465" y="10"/>
                  </a:lnTo>
                  <a:lnTo>
                    <a:pt x="5436" y="10"/>
                  </a:lnTo>
                  <a:lnTo>
                    <a:pt x="5348"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8"/>
            <p:cNvSpPr/>
            <p:nvPr/>
          </p:nvSpPr>
          <p:spPr>
            <a:xfrm>
              <a:off x="1908525" y="2560000"/>
              <a:ext cx="189775" cy="103025"/>
            </a:xfrm>
            <a:custGeom>
              <a:avLst/>
              <a:gdLst/>
              <a:ahLst/>
              <a:cxnLst/>
              <a:rect l="l" t="t" r="r" b="b"/>
              <a:pathLst>
                <a:path w="7591" h="4121" extrusionOk="0">
                  <a:moveTo>
                    <a:pt x="5307" y="1"/>
                  </a:moveTo>
                  <a:cubicBezTo>
                    <a:pt x="5284" y="1"/>
                    <a:pt x="5258" y="5"/>
                    <a:pt x="5232" y="5"/>
                  </a:cubicBezTo>
                  <a:lnTo>
                    <a:pt x="5116" y="5"/>
                  </a:lnTo>
                  <a:cubicBezTo>
                    <a:pt x="5067" y="5"/>
                    <a:pt x="5028" y="15"/>
                    <a:pt x="4980" y="24"/>
                  </a:cubicBezTo>
                  <a:cubicBezTo>
                    <a:pt x="4951" y="24"/>
                    <a:pt x="4931" y="34"/>
                    <a:pt x="4902" y="44"/>
                  </a:cubicBezTo>
                  <a:lnTo>
                    <a:pt x="4863" y="53"/>
                  </a:lnTo>
                  <a:cubicBezTo>
                    <a:pt x="4844" y="53"/>
                    <a:pt x="4834" y="53"/>
                    <a:pt x="4824" y="63"/>
                  </a:cubicBezTo>
                  <a:cubicBezTo>
                    <a:pt x="4756" y="83"/>
                    <a:pt x="4689" y="112"/>
                    <a:pt x="4630" y="150"/>
                  </a:cubicBezTo>
                  <a:lnTo>
                    <a:pt x="0" y="2839"/>
                  </a:lnTo>
                  <a:cubicBezTo>
                    <a:pt x="68" y="2800"/>
                    <a:pt x="146" y="2771"/>
                    <a:pt x="233" y="2742"/>
                  </a:cubicBezTo>
                  <a:lnTo>
                    <a:pt x="272" y="2732"/>
                  </a:lnTo>
                  <a:cubicBezTo>
                    <a:pt x="360" y="2713"/>
                    <a:pt x="437" y="2694"/>
                    <a:pt x="525" y="2684"/>
                  </a:cubicBezTo>
                  <a:cubicBezTo>
                    <a:pt x="612" y="2684"/>
                    <a:pt x="709" y="2684"/>
                    <a:pt x="796" y="2694"/>
                  </a:cubicBezTo>
                  <a:lnTo>
                    <a:pt x="806" y="2694"/>
                  </a:lnTo>
                  <a:cubicBezTo>
                    <a:pt x="903" y="2713"/>
                    <a:pt x="1000" y="2732"/>
                    <a:pt x="1097" y="2761"/>
                  </a:cubicBezTo>
                  <a:lnTo>
                    <a:pt x="1107" y="2761"/>
                  </a:lnTo>
                  <a:cubicBezTo>
                    <a:pt x="1204" y="2791"/>
                    <a:pt x="1311" y="2820"/>
                    <a:pt x="1398" y="2868"/>
                  </a:cubicBezTo>
                  <a:lnTo>
                    <a:pt x="1418" y="2868"/>
                  </a:lnTo>
                  <a:cubicBezTo>
                    <a:pt x="1515" y="2907"/>
                    <a:pt x="1621" y="2965"/>
                    <a:pt x="1728" y="3024"/>
                  </a:cubicBezTo>
                  <a:cubicBezTo>
                    <a:pt x="1825" y="3082"/>
                    <a:pt x="1942" y="3150"/>
                    <a:pt x="2048" y="3227"/>
                  </a:cubicBezTo>
                  <a:lnTo>
                    <a:pt x="2058" y="3237"/>
                  </a:lnTo>
                  <a:cubicBezTo>
                    <a:pt x="2155" y="3315"/>
                    <a:pt x="2262" y="3392"/>
                    <a:pt x="2359" y="3480"/>
                  </a:cubicBezTo>
                  <a:lnTo>
                    <a:pt x="2369" y="3489"/>
                  </a:lnTo>
                  <a:cubicBezTo>
                    <a:pt x="2475" y="3577"/>
                    <a:pt x="2573" y="3674"/>
                    <a:pt x="2679" y="3781"/>
                  </a:cubicBezTo>
                  <a:cubicBezTo>
                    <a:pt x="2776" y="3887"/>
                    <a:pt x="2873" y="4004"/>
                    <a:pt x="2961" y="4120"/>
                  </a:cubicBezTo>
                  <a:lnTo>
                    <a:pt x="7591" y="1432"/>
                  </a:lnTo>
                  <a:lnTo>
                    <a:pt x="7552" y="1373"/>
                  </a:lnTo>
                  <a:lnTo>
                    <a:pt x="7474" y="1276"/>
                  </a:lnTo>
                  <a:lnTo>
                    <a:pt x="7387" y="1179"/>
                  </a:lnTo>
                  <a:cubicBezTo>
                    <a:pt x="7358" y="1150"/>
                    <a:pt x="7338" y="1121"/>
                    <a:pt x="7309" y="1092"/>
                  </a:cubicBezTo>
                  <a:cubicBezTo>
                    <a:pt x="7280" y="1063"/>
                    <a:pt x="7251" y="1024"/>
                    <a:pt x="7212" y="995"/>
                  </a:cubicBezTo>
                  <a:cubicBezTo>
                    <a:pt x="7183" y="966"/>
                    <a:pt x="7154" y="937"/>
                    <a:pt x="7115" y="898"/>
                  </a:cubicBezTo>
                  <a:lnTo>
                    <a:pt x="7018" y="811"/>
                  </a:lnTo>
                  <a:lnTo>
                    <a:pt x="7008" y="791"/>
                  </a:lnTo>
                  <a:lnTo>
                    <a:pt x="6999" y="791"/>
                  </a:lnTo>
                  <a:cubicBezTo>
                    <a:pt x="6970" y="762"/>
                    <a:pt x="6940" y="733"/>
                    <a:pt x="6911" y="713"/>
                  </a:cubicBezTo>
                  <a:lnTo>
                    <a:pt x="6805" y="626"/>
                  </a:lnTo>
                  <a:lnTo>
                    <a:pt x="6698" y="539"/>
                  </a:lnTo>
                  <a:lnTo>
                    <a:pt x="6678" y="539"/>
                  </a:lnTo>
                  <a:cubicBezTo>
                    <a:pt x="6649" y="510"/>
                    <a:pt x="6620" y="490"/>
                    <a:pt x="6591" y="471"/>
                  </a:cubicBezTo>
                  <a:lnTo>
                    <a:pt x="6484" y="403"/>
                  </a:lnTo>
                  <a:lnTo>
                    <a:pt x="6377" y="335"/>
                  </a:lnTo>
                  <a:lnTo>
                    <a:pt x="6358" y="325"/>
                  </a:lnTo>
                  <a:lnTo>
                    <a:pt x="6271" y="277"/>
                  </a:lnTo>
                  <a:cubicBezTo>
                    <a:pt x="6242" y="257"/>
                    <a:pt x="6203" y="248"/>
                    <a:pt x="6174" y="228"/>
                  </a:cubicBezTo>
                  <a:lnTo>
                    <a:pt x="6067" y="180"/>
                  </a:lnTo>
                  <a:lnTo>
                    <a:pt x="6047" y="170"/>
                  </a:lnTo>
                  <a:lnTo>
                    <a:pt x="6038" y="170"/>
                  </a:lnTo>
                  <a:cubicBezTo>
                    <a:pt x="6009" y="160"/>
                    <a:pt x="5989" y="150"/>
                    <a:pt x="5970" y="141"/>
                  </a:cubicBezTo>
                  <a:cubicBezTo>
                    <a:pt x="5941" y="131"/>
                    <a:pt x="5902" y="112"/>
                    <a:pt x="5863" y="102"/>
                  </a:cubicBezTo>
                  <a:lnTo>
                    <a:pt x="5756" y="63"/>
                  </a:lnTo>
                  <a:lnTo>
                    <a:pt x="5727" y="63"/>
                  </a:lnTo>
                  <a:lnTo>
                    <a:pt x="5659" y="53"/>
                  </a:lnTo>
                  <a:lnTo>
                    <a:pt x="5552" y="24"/>
                  </a:lnTo>
                  <a:cubicBezTo>
                    <a:pt x="5523" y="15"/>
                    <a:pt x="5484" y="15"/>
                    <a:pt x="5446" y="5"/>
                  </a:cubicBezTo>
                  <a:lnTo>
                    <a:pt x="5339" y="5"/>
                  </a:lnTo>
                  <a:cubicBezTo>
                    <a:pt x="5329" y="2"/>
                    <a:pt x="5318" y="1"/>
                    <a:pt x="5307"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8"/>
            <p:cNvSpPr/>
            <p:nvPr/>
          </p:nvSpPr>
          <p:spPr>
            <a:xfrm>
              <a:off x="2010200" y="2466200"/>
              <a:ext cx="366425" cy="295100"/>
            </a:xfrm>
            <a:custGeom>
              <a:avLst/>
              <a:gdLst/>
              <a:ahLst/>
              <a:cxnLst/>
              <a:rect l="l" t="t" r="r" b="b"/>
              <a:pathLst>
                <a:path w="14657" h="11804" extrusionOk="0">
                  <a:moveTo>
                    <a:pt x="55" y="3017"/>
                  </a:moveTo>
                  <a:cubicBezTo>
                    <a:pt x="36" y="3027"/>
                    <a:pt x="18" y="3037"/>
                    <a:pt x="0" y="3048"/>
                  </a:cubicBezTo>
                  <a:lnTo>
                    <a:pt x="55" y="3017"/>
                  </a:lnTo>
                  <a:close/>
                  <a:moveTo>
                    <a:pt x="6028" y="1"/>
                  </a:moveTo>
                  <a:cubicBezTo>
                    <a:pt x="5931" y="1"/>
                    <a:pt x="5834" y="1"/>
                    <a:pt x="5737" y="20"/>
                  </a:cubicBezTo>
                  <a:lnTo>
                    <a:pt x="5669" y="20"/>
                  </a:lnTo>
                  <a:cubicBezTo>
                    <a:pt x="5581" y="30"/>
                    <a:pt x="5504" y="39"/>
                    <a:pt x="5426" y="59"/>
                  </a:cubicBezTo>
                  <a:cubicBezTo>
                    <a:pt x="5407" y="59"/>
                    <a:pt x="5397" y="68"/>
                    <a:pt x="5378" y="68"/>
                  </a:cubicBezTo>
                  <a:cubicBezTo>
                    <a:pt x="5319" y="88"/>
                    <a:pt x="5261" y="107"/>
                    <a:pt x="5193" y="117"/>
                  </a:cubicBezTo>
                  <a:cubicBezTo>
                    <a:pt x="5125" y="136"/>
                    <a:pt x="5096" y="146"/>
                    <a:pt x="5057" y="156"/>
                  </a:cubicBezTo>
                  <a:cubicBezTo>
                    <a:pt x="5028" y="166"/>
                    <a:pt x="5018" y="175"/>
                    <a:pt x="4999" y="185"/>
                  </a:cubicBezTo>
                  <a:lnTo>
                    <a:pt x="4931" y="204"/>
                  </a:lnTo>
                  <a:cubicBezTo>
                    <a:pt x="4824" y="253"/>
                    <a:pt x="4727" y="301"/>
                    <a:pt x="4630" y="360"/>
                  </a:cubicBezTo>
                  <a:lnTo>
                    <a:pt x="55" y="3017"/>
                  </a:lnTo>
                  <a:lnTo>
                    <a:pt x="55" y="3017"/>
                  </a:lnTo>
                  <a:cubicBezTo>
                    <a:pt x="134" y="2972"/>
                    <a:pt x="214" y="2934"/>
                    <a:pt x="301" y="2903"/>
                  </a:cubicBezTo>
                  <a:lnTo>
                    <a:pt x="369" y="2874"/>
                  </a:lnTo>
                  <a:cubicBezTo>
                    <a:pt x="427" y="2844"/>
                    <a:pt x="495" y="2835"/>
                    <a:pt x="563" y="2815"/>
                  </a:cubicBezTo>
                  <a:cubicBezTo>
                    <a:pt x="631" y="2796"/>
                    <a:pt x="689" y="2777"/>
                    <a:pt x="748" y="2767"/>
                  </a:cubicBezTo>
                  <a:cubicBezTo>
                    <a:pt x="845" y="2738"/>
                    <a:pt x="942" y="2728"/>
                    <a:pt x="1039" y="2718"/>
                  </a:cubicBezTo>
                  <a:cubicBezTo>
                    <a:pt x="1058" y="2718"/>
                    <a:pt x="1078" y="2709"/>
                    <a:pt x="1097" y="2709"/>
                  </a:cubicBezTo>
                  <a:cubicBezTo>
                    <a:pt x="1223" y="2699"/>
                    <a:pt x="1340" y="2689"/>
                    <a:pt x="1466" y="2689"/>
                  </a:cubicBezTo>
                  <a:lnTo>
                    <a:pt x="1553" y="2689"/>
                  </a:lnTo>
                  <a:cubicBezTo>
                    <a:pt x="1670" y="2699"/>
                    <a:pt x="1786" y="2709"/>
                    <a:pt x="1903" y="2718"/>
                  </a:cubicBezTo>
                  <a:lnTo>
                    <a:pt x="1932" y="2718"/>
                  </a:lnTo>
                  <a:cubicBezTo>
                    <a:pt x="2058" y="2738"/>
                    <a:pt x="2194" y="2767"/>
                    <a:pt x="2320" y="2796"/>
                  </a:cubicBezTo>
                  <a:lnTo>
                    <a:pt x="2388" y="2806"/>
                  </a:lnTo>
                  <a:cubicBezTo>
                    <a:pt x="2514" y="2835"/>
                    <a:pt x="2650" y="2874"/>
                    <a:pt x="2776" y="2912"/>
                  </a:cubicBezTo>
                  <a:lnTo>
                    <a:pt x="2844" y="2942"/>
                  </a:lnTo>
                  <a:cubicBezTo>
                    <a:pt x="2980" y="2980"/>
                    <a:pt x="3126" y="3039"/>
                    <a:pt x="3271" y="3097"/>
                  </a:cubicBezTo>
                  <a:cubicBezTo>
                    <a:pt x="3407" y="3155"/>
                    <a:pt x="3543" y="3213"/>
                    <a:pt x="3679" y="3291"/>
                  </a:cubicBezTo>
                  <a:lnTo>
                    <a:pt x="3718" y="3301"/>
                  </a:lnTo>
                  <a:cubicBezTo>
                    <a:pt x="3854" y="3369"/>
                    <a:pt x="3980" y="3446"/>
                    <a:pt x="4116" y="3524"/>
                  </a:cubicBezTo>
                  <a:cubicBezTo>
                    <a:pt x="4252" y="3602"/>
                    <a:pt x="4378" y="3679"/>
                    <a:pt x="4514" y="3767"/>
                  </a:cubicBezTo>
                  <a:lnTo>
                    <a:pt x="4601" y="3815"/>
                  </a:lnTo>
                  <a:cubicBezTo>
                    <a:pt x="4727" y="3902"/>
                    <a:pt x="4853" y="3990"/>
                    <a:pt x="4980" y="4087"/>
                  </a:cubicBezTo>
                  <a:cubicBezTo>
                    <a:pt x="5106" y="4184"/>
                    <a:pt x="5232" y="4281"/>
                    <a:pt x="5358" y="4378"/>
                  </a:cubicBezTo>
                  <a:lnTo>
                    <a:pt x="5455" y="4465"/>
                  </a:lnTo>
                  <a:cubicBezTo>
                    <a:pt x="5581" y="4563"/>
                    <a:pt x="5698" y="4660"/>
                    <a:pt x="5814" y="4766"/>
                  </a:cubicBezTo>
                  <a:lnTo>
                    <a:pt x="5834" y="4786"/>
                  </a:lnTo>
                  <a:cubicBezTo>
                    <a:pt x="5960" y="4902"/>
                    <a:pt x="6076" y="5019"/>
                    <a:pt x="6203" y="5135"/>
                  </a:cubicBezTo>
                  <a:lnTo>
                    <a:pt x="6290" y="5223"/>
                  </a:lnTo>
                  <a:cubicBezTo>
                    <a:pt x="6416" y="5339"/>
                    <a:pt x="6523" y="5456"/>
                    <a:pt x="6639" y="5582"/>
                  </a:cubicBezTo>
                  <a:lnTo>
                    <a:pt x="6649" y="5591"/>
                  </a:lnTo>
                  <a:cubicBezTo>
                    <a:pt x="6766" y="5718"/>
                    <a:pt x="6882" y="5853"/>
                    <a:pt x="6999" y="5989"/>
                  </a:cubicBezTo>
                  <a:lnTo>
                    <a:pt x="7076" y="6067"/>
                  </a:lnTo>
                  <a:cubicBezTo>
                    <a:pt x="7193" y="6213"/>
                    <a:pt x="7309" y="6348"/>
                    <a:pt x="7416" y="6494"/>
                  </a:cubicBezTo>
                  <a:cubicBezTo>
                    <a:pt x="7532" y="6640"/>
                    <a:pt x="7659" y="6824"/>
                    <a:pt x="7785" y="6999"/>
                  </a:cubicBezTo>
                  <a:cubicBezTo>
                    <a:pt x="7824" y="7047"/>
                    <a:pt x="7862" y="7106"/>
                    <a:pt x="7901" y="7154"/>
                  </a:cubicBezTo>
                  <a:cubicBezTo>
                    <a:pt x="7940" y="7212"/>
                    <a:pt x="7998" y="7300"/>
                    <a:pt x="8047" y="7368"/>
                  </a:cubicBezTo>
                  <a:cubicBezTo>
                    <a:pt x="8163" y="7562"/>
                    <a:pt x="8290" y="7746"/>
                    <a:pt x="8406" y="7940"/>
                  </a:cubicBezTo>
                  <a:cubicBezTo>
                    <a:pt x="8474" y="8047"/>
                    <a:pt x="8532" y="8154"/>
                    <a:pt x="8600" y="8270"/>
                  </a:cubicBezTo>
                  <a:cubicBezTo>
                    <a:pt x="8639" y="8329"/>
                    <a:pt x="8678" y="8397"/>
                    <a:pt x="8707" y="8464"/>
                  </a:cubicBezTo>
                  <a:cubicBezTo>
                    <a:pt x="8804" y="8649"/>
                    <a:pt x="8901" y="8833"/>
                    <a:pt x="8998" y="9018"/>
                  </a:cubicBezTo>
                  <a:lnTo>
                    <a:pt x="9027" y="9086"/>
                  </a:lnTo>
                  <a:cubicBezTo>
                    <a:pt x="9124" y="9290"/>
                    <a:pt x="9221" y="9493"/>
                    <a:pt x="9309" y="9697"/>
                  </a:cubicBezTo>
                  <a:lnTo>
                    <a:pt x="9338" y="9765"/>
                  </a:lnTo>
                  <a:cubicBezTo>
                    <a:pt x="9425" y="9969"/>
                    <a:pt x="9503" y="10173"/>
                    <a:pt x="9580" y="10377"/>
                  </a:cubicBezTo>
                  <a:lnTo>
                    <a:pt x="9600" y="10445"/>
                  </a:lnTo>
                  <a:cubicBezTo>
                    <a:pt x="9678" y="10648"/>
                    <a:pt x="9745" y="10862"/>
                    <a:pt x="9813" y="11066"/>
                  </a:cubicBezTo>
                  <a:cubicBezTo>
                    <a:pt x="9823" y="11085"/>
                    <a:pt x="9833" y="11114"/>
                    <a:pt x="9833" y="11134"/>
                  </a:cubicBezTo>
                  <a:cubicBezTo>
                    <a:pt x="9901" y="11357"/>
                    <a:pt x="9969" y="11580"/>
                    <a:pt x="10027" y="11803"/>
                  </a:cubicBezTo>
                  <a:lnTo>
                    <a:pt x="14657" y="9105"/>
                  </a:lnTo>
                  <a:cubicBezTo>
                    <a:pt x="14637" y="9027"/>
                    <a:pt x="14608" y="8940"/>
                    <a:pt x="14589" y="8853"/>
                  </a:cubicBezTo>
                  <a:cubicBezTo>
                    <a:pt x="14550" y="8727"/>
                    <a:pt x="14521" y="8610"/>
                    <a:pt x="14482" y="8494"/>
                  </a:cubicBezTo>
                  <a:cubicBezTo>
                    <a:pt x="14482" y="8474"/>
                    <a:pt x="14472" y="8455"/>
                    <a:pt x="14463" y="8445"/>
                  </a:cubicBezTo>
                  <a:lnTo>
                    <a:pt x="14443" y="8377"/>
                  </a:lnTo>
                  <a:cubicBezTo>
                    <a:pt x="14424" y="8299"/>
                    <a:pt x="14395" y="8222"/>
                    <a:pt x="14375" y="8144"/>
                  </a:cubicBezTo>
                  <a:cubicBezTo>
                    <a:pt x="14337" y="8037"/>
                    <a:pt x="14298" y="7931"/>
                    <a:pt x="14249" y="7814"/>
                  </a:cubicBezTo>
                  <a:cubicBezTo>
                    <a:pt x="14239" y="7795"/>
                    <a:pt x="14239" y="7775"/>
                    <a:pt x="14230" y="7746"/>
                  </a:cubicBezTo>
                  <a:cubicBezTo>
                    <a:pt x="14220" y="7727"/>
                    <a:pt x="14210" y="7707"/>
                    <a:pt x="14201" y="7688"/>
                  </a:cubicBezTo>
                  <a:cubicBezTo>
                    <a:pt x="14181" y="7620"/>
                    <a:pt x="14152" y="7562"/>
                    <a:pt x="14133" y="7494"/>
                  </a:cubicBezTo>
                  <a:cubicBezTo>
                    <a:pt x="14094" y="7387"/>
                    <a:pt x="14045" y="7280"/>
                    <a:pt x="14007" y="7183"/>
                  </a:cubicBezTo>
                  <a:cubicBezTo>
                    <a:pt x="13987" y="7144"/>
                    <a:pt x="13977" y="7106"/>
                    <a:pt x="13958" y="7067"/>
                  </a:cubicBezTo>
                  <a:cubicBezTo>
                    <a:pt x="13939" y="7038"/>
                    <a:pt x="13939" y="7028"/>
                    <a:pt x="13929" y="7009"/>
                  </a:cubicBezTo>
                  <a:cubicBezTo>
                    <a:pt x="13919" y="6979"/>
                    <a:pt x="13900" y="6921"/>
                    <a:pt x="13880" y="6882"/>
                  </a:cubicBezTo>
                  <a:cubicBezTo>
                    <a:pt x="13832" y="6776"/>
                    <a:pt x="13783" y="6679"/>
                    <a:pt x="13735" y="6572"/>
                  </a:cubicBezTo>
                  <a:cubicBezTo>
                    <a:pt x="13706" y="6513"/>
                    <a:pt x="13686" y="6455"/>
                    <a:pt x="13657" y="6407"/>
                  </a:cubicBezTo>
                  <a:cubicBezTo>
                    <a:pt x="13638" y="6378"/>
                    <a:pt x="13628" y="6358"/>
                    <a:pt x="13618" y="6339"/>
                  </a:cubicBezTo>
                  <a:cubicBezTo>
                    <a:pt x="13609" y="6310"/>
                    <a:pt x="13599" y="6281"/>
                    <a:pt x="13579" y="6261"/>
                  </a:cubicBezTo>
                  <a:cubicBezTo>
                    <a:pt x="13521" y="6135"/>
                    <a:pt x="13463" y="6018"/>
                    <a:pt x="13395" y="5892"/>
                  </a:cubicBezTo>
                  <a:lnTo>
                    <a:pt x="13337" y="5776"/>
                  </a:lnTo>
                  <a:cubicBezTo>
                    <a:pt x="13298" y="5708"/>
                    <a:pt x="13259" y="5640"/>
                    <a:pt x="13220" y="5572"/>
                  </a:cubicBezTo>
                  <a:cubicBezTo>
                    <a:pt x="13181" y="5504"/>
                    <a:pt x="13152" y="5436"/>
                    <a:pt x="13114" y="5378"/>
                  </a:cubicBezTo>
                  <a:cubicBezTo>
                    <a:pt x="13084" y="5329"/>
                    <a:pt x="13055" y="5290"/>
                    <a:pt x="13036" y="5252"/>
                  </a:cubicBezTo>
                  <a:cubicBezTo>
                    <a:pt x="12910" y="5058"/>
                    <a:pt x="12793" y="4873"/>
                    <a:pt x="12667" y="4679"/>
                  </a:cubicBezTo>
                  <a:cubicBezTo>
                    <a:pt x="12638" y="4640"/>
                    <a:pt x="12609" y="4582"/>
                    <a:pt x="12580" y="4533"/>
                  </a:cubicBezTo>
                  <a:cubicBezTo>
                    <a:pt x="12560" y="4514"/>
                    <a:pt x="12541" y="4485"/>
                    <a:pt x="12521" y="4465"/>
                  </a:cubicBezTo>
                  <a:cubicBezTo>
                    <a:pt x="12492" y="4407"/>
                    <a:pt x="12454" y="4359"/>
                    <a:pt x="12415" y="4310"/>
                  </a:cubicBezTo>
                  <a:cubicBezTo>
                    <a:pt x="12356" y="4223"/>
                    <a:pt x="12298" y="4145"/>
                    <a:pt x="12250" y="4067"/>
                  </a:cubicBezTo>
                  <a:cubicBezTo>
                    <a:pt x="12191" y="3990"/>
                    <a:pt x="12114" y="3893"/>
                    <a:pt x="12046" y="3805"/>
                  </a:cubicBezTo>
                  <a:lnTo>
                    <a:pt x="11997" y="3747"/>
                  </a:lnTo>
                  <a:cubicBezTo>
                    <a:pt x="11920" y="3650"/>
                    <a:pt x="11842" y="3553"/>
                    <a:pt x="11755" y="3456"/>
                  </a:cubicBezTo>
                  <a:lnTo>
                    <a:pt x="11687" y="3378"/>
                  </a:lnTo>
                  <a:lnTo>
                    <a:pt x="11619" y="3291"/>
                  </a:lnTo>
                  <a:lnTo>
                    <a:pt x="11522" y="3175"/>
                  </a:lnTo>
                  <a:cubicBezTo>
                    <a:pt x="11434" y="3077"/>
                    <a:pt x="11357" y="2990"/>
                    <a:pt x="11279" y="2903"/>
                  </a:cubicBezTo>
                  <a:lnTo>
                    <a:pt x="11260" y="2883"/>
                  </a:lnTo>
                  <a:cubicBezTo>
                    <a:pt x="11182" y="2806"/>
                    <a:pt x="11104" y="2718"/>
                    <a:pt x="11017" y="2631"/>
                  </a:cubicBezTo>
                  <a:cubicBezTo>
                    <a:pt x="10988" y="2602"/>
                    <a:pt x="10949" y="2563"/>
                    <a:pt x="10920" y="2534"/>
                  </a:cubicBezTo>
                  <a:cubicBezTo>
                    <a:pt x="10881" y="2495"/>
                    <a:pt x="10852" y="2476"/>
                    <a:pt x="10823" y="2447"/>
                  </a:cubicBezTo>
                  <a:lnTo>
                    <a:pt x="10765" y="2359"/>
                  </a:lnTo>
                  <a:cubicBezTo>
                    <a:pt x="10668" y="2272"/>
                    <a:pt x="10570" y="2184"/>
                    <a:pt x="10473" y="2097"/>
                  </a:cubicBezTo>
                  <a:lnTo>
                    <a:pt x="10444" y="2078"/>
                  </a:lnTo>
                  <a:cubicBezTo>
                    <a:pt x="10357" y="2000"/>
                    <a:pt x="10270" y="1922"/>
                    <a:pt x="10182" y="1845"/>
                  </a:cubicBezTo>
                  <a:lnTo>
                    <a:pt x="10095" y="1767"/>
                  </a:lnTo>
                  <a:lnTo>
                    <a:pt x="9998" y="1689"/>
                  </a:lnTo>
                  <a:lnTo>
                    <a:pt x="9901" y="1612"/>
                  </a:lnTo>
                  <a:cubicBezTo>
                    <a:pt x="9804" y="1534"/>
                    <a:pt x="9707" y="1466"/>
                    <a:pt x="9610" y="1398"/>
                  </a:cubicBezTo>
                  <a:cubicBezTo>
                    <a:pt x="9522" y="1330"/>
                    <a:pt x="9435" y="1262"/>
                    <a:pt x="9338" y="1204"/>
                  </a:cubicBezTo>
                  <a:lnTo>
                    <a:pt x="9231" y="1126"/>
                  </a:lnTo>
                  <a:lnTo>
                    <a:pt x="9144" y="1068"/>
                  </a:lnTo>
                  <a:lnTo>
                    <a:pt x="9066" y="1029"/>
                  </a:lnTo>
                  <a:cubicBezTo>
                    <a:pt x="8979" y="971"/>
                    <a:pt x="8882" y="913"/>
                    <a:pt x="8804" y="864"/>
                  </a:cubicBezTo>
                  <a:lnTo>
                    <a:pt x="8736" y="826"/>
                  </a:lnTo>
                  <a:cubicBezTo>
                    <a:pt x="8668" y="787"/>
                    <a:pt x="8610" y="758"/>
                    <a:pt x="8542" y="719"/>
                  </a:cubicBezTo>
                  <a:cubicBezTo>
                    <a:pt x="8474" y="680"/>
                    <a:pt x="8406" y="651"/>
                    <a:pt x="8338" y="612"/>
                  </a:cubicBezTo>
                  <a:lnTo>
                    <a:pt x="8309" y="593"/>
                  </a:lnTo>
                  <a:lnTo>
                    <a:pt x="8290" y="593"/>
                  </a:lnTo>
                  <a:cubicBezTo>
                    <a:pt x="8212" y="544"/>
                    <a:pt x="8125" y="505"/>
                    <a:pt x="8047" y="466"/>
                  </a:cubicBezTo>
                  <a:lnTo>
                    <a:pt x="7901" y="399"/>
                  </a:lnTo>
                  <a:lnTo>
                    <a:pt x="7804" y="360"/>
                  </a:lnTo>
                  <a:cubicBezTo>
                    <a:pt x="7717" y="331"/>
                    <a:pt x="7639" y="301"/>
                    <a:pt x="7562" y="272"/>
                  </a:cubicBezTo>
                  <a:lnTo>
                    <a:pt x="7474" y="243"/>
                  </a:lnTo>
                  <a:lnTo>
                    <a:pt x="7406" y="224"/>
                  </a:lnTo>
                  <a:lnTo>
                    <a:pt x="7319" y="195"/>
                  </a:lnTo>
                  <a:cubicBezTo>
                    <a:pt x="7232" y="166"/>
                    <a:pt x="7154" y="146"/>
                    <a:pt x="7076" y="127"/>
                  </a:cubicBezTo>
                  <a:lnTo>
                    <a:pt x="7018" y="107"/>
                  </a:lnTo>
                  <a:lnTo>
                    <a:pt x="6960" y="98"/>
                  </a:lnTo>
                  <a:lnTo>
                    <a:pt x="6824" y="68"/>
                  </a:lnTo>
                  <a:cubicBezTo>
                    <a:pt x="6737" y="49"/>
                    <a:pt x="6649" y="39"/>
                    <a:pt x="6572" y="30"/>
                  </a:cubicBezTo>
                  <a:lnTo>
                    <a:pt x="6533" y="30"/>
                  </a:lnTo>
                  <a:cubicBezTo>
                    <a:pt x="6455" y="20"/>
                    <a:pt x="6377" y="10"/>
                    <a:pt x="6309"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8"/>
            <p:cNvSpPr/>
            <p:nvPr/>
          </p:nvSpPr>
          <p:spPr>
            <a:xfrm>
              <a:off x="2431700" y="2917550"/>
              <a:ext cx="174000" cy="165275"/>
            </a:xfrm>
            <a:custGeom>
              <a:avLst/>
              <a:gdLst/>
              <a:ahLst/>
              <a:cxnLst/>
              <a:rect l="l" t="t" r="r" b="b"/>
              <a:pathLst>
                <a:path w="6960" h="6611" extrusionOk="0">
                  <a:moveTo>
                    <a:pt x="4630" y="0"/>
                  </a:moveTo>
                  <a:lnTo>
                    <a:pt x="0" y="2699"/>
                  </a:lnTo>
                  <a:cubicBezTo>
                    <a:pt x="58" y="2718"/>
                    <a:pt x="117" y="2738"/>
                    <a:pt x="175" y="2767"/>
                  </a:cubicBezTo>
                  <a:lnTo>
                    <a:pt x="194" y="2776"/>
                  </a:lnTo>
                  <a:cubicBezTo>
                    <a:pt x="253" y="2805"/>
                    <a:pt x="311" y="2835"/>
                    <a:pt x="369" y="2864"/>
                  </a:cubicBezTo>
                  <a:cubicBezTo>
                    <a:pt x="427" y="2903"/>
                    <a:pt x="495" y="2941"/>
                    <a:pt x="563" y="2990"/>
                  </a:cubicBezTo>
                  <a:cubicBezTo>
                    <a:pt x="631" y="3029"/>
                    <a:pt x="689" y="3077"/>
                    <a:pt x="748" y="3126"/>
                  </a:cubicBezTo>
                  <a:lnTo>
                    <a:pt x="767" y="3135"/>
                  </a:lnTo>
                  <a:cubicBezTo>
                    <a:pt x="825" y="3184"/>
                    <a:pt x="893" y="3233"/>
                    <a:pt x="942" y="3291"/>
                  </a:cubicBezTo>
                  <a:lnTo>
                    <a:pt x="961" y="3300"/>
                  </a:lnTo>
                  <a:cubicBezTo>
                    <a:pt x="1019" y="3359"/>
                    <a:pt x="1068" y="3407"/>
                    <a:pt x="1126" y="3465"/>
                  </a:cubicBezTo>
                  <a:lnTo>
                    <a:pt x="1146" y="3485"/>
                  </a:lnTo>
                  <a:cubicBezTo>
                    <a:pt x="1194" y="3543"/>
                    <a:pt x="1252" y="3601"/>
                    <a:pt x="1301" y="3660"/>
                  </a:cubicBezTo>
                  <a:lnTo>
                    <a:pt x="1320" y="3679"/>
                  </a:lnTo>
                  <a:cubicBezTo>
                    <a:pt x="1369" y="3747"/>
                    <a:pt x="1417" y="3805"/>
                    <a:pt x="1466" y="3863"/>
                  </a:cubicBezTo>
                  <a:lnTo>
                    <a:pt x="1495" y="3893"/>
                  </a:lnTo>
                  <a:cubicBezTo>
                    <a:pt x="1543" y="3961"/>
                    <a:pt x="1592" y="4028"/>
                    <a:pt x="1631" y="4096"/>
                  </a:cubicBezTo>
                  <a:cubicBezTo>
                    <a:pt x="1679" y="4164"/>
                    <a:pt x="1738" y="4261"/>
                    <a:pt x="1786" y="4339"/>
                  </a:cubicBezTo>
                  <a:cubicBezTo>
                    <a:pt x="1835" y="4426"/>
                    <a:pt x="1903" y="4533"/>
                    <a:pt x="1951" y="4640"/>
                  </a:cubicBezTo>
                  <a:cubicBezTo>
                    <a:pt x="2000" y="4737"/>
                    <a:pt x="2039" y="4834"/>
                    <a:pt x="2077" y="4931"/>
                  </a:cubicBezTo>
                  <a:lnTo>
                    <a:pt x="2077" y="4941"/>
                  </a:lnTo>
                  <a:cubicBezTo>
                    <a:pt x="2116" y="5038"/>
                    <a:pt x="2145" y="5125"/>
                    <a:pt x="2174" y="5222"/>
                  </a:cubicBezTo>
                  <a:lnTo>
                    <a:pt x="2174" y="5232"/>
                  </a:lnTo>
                  <a:cubicBezTo>
                    <a:pt x="2204" y="5329"/>
                    <a:pt x="2233" y="5416"/>
                    <a:pt x="2252" y="5514"/>
                  </a:cubicBezTo>
                  <a:lnTo>
                    <a:pt x="2252" y="5523"/>
                  </a:lnTo>
                  <a:cubicBezTo>
                    <a:pt x="2271" y="5620"/>
                    <a:pt x="2291" y="5708"/>
                    <a:pt x="2301" y="5795"/>
                  </a:cubicBezTo>
                  <a:lnTo>
                    <a:pt x="2301" y="5814"/>
                  </a:lnTo>
                  <a:cubicBezTo>
                    <a:pt x="2320" y="5902"/>
                    <a:pt x="2320" y="5989"/>
                    <a:pt x="2330" y="6076"/>
                  </a:cubicBezTo>
                  <a:cubicBezTo>
                    <a:pt x="2330" y="6076"/>
                    <a:pt x="2330" y="6086"/>
                    <a:pt x="2330" y="6096"/>
                  </a:cubicBezTo>
                  <a:lnTo>
                    <a:pt x="2330" y="6348"/>
                  </a:lnTo>
                  <a:lnTo>
                    <a:pt x="2330" y="6358"/>
                  </a:lnTo>
                  <a:cubicBezTo>
                    <a:pt x="2330" y="6445"/>
                    <a:pt x="2310" y="6533"/>
                    <a:pt x="2301" y="6610"/>
                  </a:cubicBezTo>
                  <a:lnTo>
                    <a:pt x="6930" y="3922"/>
                  </a:lnTo>
                  <a:cubicBezTo>
                    <a:pt x="6930" y="3893"/>
                    <a:pt x="6940" y="3873"/>
                    <a:pt x="6940" y="3844"/>
                  </a:cubicBezTo>
                  <a:cubicBezTo>
                    <a:pt x="6950" y="3815"/>
                    <a:pt x="6950" y="3776"/>
                    <a:pt x="6950" y="3737"/>
                  </a:cubicBezTo>
                  <a:cubicBezTo>
                    <a:pt x="6960" y="3698"/>
                    <a:pt x="6950" y="3689"/>
                    <a:pt x="6950" y="3669"/>
                  </a:cubicBezTo>
                  <a:cubicBezTo>
                    <a:pt x="6950" y="3669"/>
                    <a:pt x="6950" y="3660"/>
                    <a:pt x="6950" y="3660"/>
                  </a:cubicBezTo>
                  <a:cubicBezTo>
                    <a:pt x="6950" y="3650"/>
                    <a:pt x="6940" y="3640"/>
                    <a:pt x="6940" y="3630"/>
                  </a:cubicBezTo>
                  <a:lnTo>
                    <a:pt x="6940" y="3533"/>
                  </a:lnTo>
                  <a:lnTo>
                    <a:pt x="6940" y="3436"/>
                  </a:lnTo>
                  <a:lnTo>
                    <a:pt x="6940" y="3398"/>
                  </a:lnTo>
                  <a:lnTo>
                    <a:pt x="6940" y="3378"/>
                  </a:lnTo>
                  <a:lnTo>
                    <a:pt x="6940" y="3339"/>
                  </a:lnTo>
                  <a:lnTo>
                    <a:pt x="6930" y="3242"/>
                  </a:lnTo>
                  <a:lnTo>
                    <a:pt x="6921" y="3145"/>
                  </a:lnTo>
                  <a:lnTo>
                    <a:pt x="6921" y="3116"/>
                  </a:lnTo>
                  <a:cubicBezTo>
                    <a:pt x="6921" y="3116"/>
                    <a:pt x="6921" y="3106"/>
                    <a:pt x="6921" y="3106"/>
                  </a:cubicBezTo>
                  <a:lnTo>
                    <a:pt x="6911" y="3058"/>
                  </a:lnTo>
                  <a:cubicBezTo>
                    <a:pt x="6911" y="3019"/>
                    <a:pt x="6901" y="2990"/>
                    <a:pt x="6892" y="2961"/>
                  </a:cubicBezTo>
                  <a:cubicBezTo>
                    <a:pt x="6892" y="2922"/>
                    <a:pt x="6882" y="2893"/>
                    <a:pt x="6872" y="2864"/>
                  </a:cubicBezTo>
                  <a:cubicBezTo>
                    <a:pt x="6872" y="2854"/>
                    <a:pt x="6872" y="2844"/>
                    <a:pt x="6872" y="2835"/>
                  </a:cubicBezTo>
                  <a:lnTo>
                    <a:pt x="6872" y="2815"/>
                  </a:lnTo>
                  <a:cubicBezTo>
                    <a:pt x="6872" y="2796"/>
                    <a:pt x="6863" y="2776"/>
                    <a:pt x="6853" y="2767"/>
                  </a:cubicBezTo>
                  <a:lnTo>
                    <a:pt x="6833" y="2670"/>
                  </a:lnTo>
                  <a:cubicBezTo>
                    <a:pt x="6824" y="2631"/>
                    <a:pt x="6814" y="2602"/>
                    <a:pt x="6804" y="2572"/>
                  </a:cubicBezTo>
                  <a:cubicBezTo>
                    <a:pt x="6804" y="2563"/>
                    <a:pt x="6795" y="2553"/>
                    <a:pt x="6795" y="2543"/>
                  </a:cubicBezTo>
                  <a:lnTo>
                    <a:pt x="6795" y="2524"/>
                  </a:lnTo>
                  <a:cubicBezTo>
                    <a:pt x="6785" y="2514"/>
                    <a:pt x="6785" y="2495"/>
                    <a:pt x="6775" y="2475"/>
                  </a:cubicBezTo>
                  <a:lnTo>
                    <a:pt x="6746" y="2378"/>
                  </a:lnTo>
                  <a:lnTo>
                    <a:pt x="6707" y="2291"/>
                  </a:lnTo>
                  <a:lnTo>
                    <a:pt x="6688" y="2252"/>
                  </a:lnTo>
                  <a:lnTo>
                    <a:pt x="6688" y="2233"/>
                  </a:lnTo>
                  <a:lnTo>
                    <a:pt x="6678" y="2204"/>
                  </a:lnTo>
                  <a:cubicBezTo>
                    <a:pt x="6668" y="2175"/>
                    <a:pt x="6659" y="2145"/>
                    <a:pt x="6639" y="2116"/>
                  </a:cubicBezTo>
                  <a:cubicBezTo>
                    <a:pt x="6630" y="2087"/>
                    <a:pt x="6620" y="2058"/>
                    <a:pt x="6600" y="2029"/>
                  </a:cubicBezTo>
                  <a:cubicBezTo>
                    <a:pt x="6591" y="2000"/>
                    <a:pt x="6581" y="1980"/>
                    <a:pt x="6562" y="1951"/>
                  </a:cubicBezTo>
                  <a:lnTo>
                    <a:pt x="6562" y="1942"/>
                  </a:lnTo>
                  <a:cubicBezTo>
                    <a:pt x="6562" y="1942"/>
                    <a:pt x="6562" y="1932"/>
                    <a:pt x="6562" y="1932"/>
                  </a:cubicBezTo>
                  <a:cubicBezTo>
                    <a:pt x="6542" y="1893"/>
                    <a:pt x="6523" y="1864"/>
                    <a:pt x="6503" y="1825"/>
                  </a:cubicBezTo>
                  <a:cubicBezTo>
                    <a:pt x="6484" y="1786"/>
                    <a:pt x="6445" y="1718"/>
                    <a:pt x="6416" y="1660"/>
                  </a:cubicBezTo>
                  <a:lnTo>
                    <a:pt x="6406" y="1650"/>
                  </a:lnTo>
                  <a:cubicBezTo>
                    <a:pt x="6358" y="1563"/>
                    <a:pt x="6309" y="1485"/>
                    <a:pt x="6261" y="1408"/>
                  </a:cubicBezTo>
                  <a:cubicBezTo>
                    <a:pt x="6261" y="1398"/>
                    <a:pt x="6261" y="1398"/>
                    <a:pt x="6261" y="1398"/>
                  </a:cubicBezTo>
                  <a:cubicBezTo>
                    <a:pt x="6222" y="1340"/>
                    <a:pt x="6183" y="1291"/>
                    <a:pt x="6144" y="1233"/>
                  </a:cubicBezTo>
                  <a:lnTo>
                    <a:pt x="6115" y="1204"/>
                  </a:lnTo>
                  <a:cubicBezTo>
                    <a:pt x="6105" y="1194"/>
                    <a:pt x="6105" y="1184"/>
                    <a:pt x="6096" y="1175"/>
                  </a:cubicBezTo>
                  <a:cubicBezTo>
                    <a:pt x="6086" y="1165"/>
                    <a:pt x="6067" y="1146"/>
                    <a:pt x="6057" y="1126"/>
                  </a:cubicBezTo>
                  <a:lnTo>
                    <a:pt x="5979" y="1029"/>
                  </a:lnTo>
                  <a:lnTo>
                    <a:pt x="5950" y="990"/>
                  </a:lnTo>
                  <a:cubicBezTo>
                    <a:pt x="5940" y="981"/>
                    <a:pt x="5931" y="981"/>
                    <a:pt x="5931" y="971"/>
                  </a:cubicBezTo>
                  <a:lnTo>
                    <a:pt x="5902" y="932"/>
                  </a:lnTo>
                  <a:cubicBezTo>
                    <a:pt x="5873" y="903"/>
                    <a:pt x="5843" y="874"/>
                    <a:pt x="5814" y="845"/>
                  </a:cubicBezTo>
                  <a:lnTo>
                    <a:pt x="5766" y="796"/>
                  </a:lnTo>
                  <a:lnTo>
                    <a:pt x="5756" y="777"/>
                  </a:lnTo>
                  <a:lnTo>
                    <a:pt x="5737" y="757"/>
                  </a:lnTo>
                  <a:lnTo>
                    <a:pt x="5640" y="670"/>
                  </a:lnTo>
                  <a:lnTo>
                    <a:pt x="5581" y="612"/>
                  </a:lnTo>
                  <a:lnTo>
                    <a:pt x="5562" y="592"/>
                  </a:lnTo>
                  <a:lnTo>
                    <a:pt x="5552" y="583"/>
                  </a:lnTo>
                  <a:lnTo>
                    <a:pt x="5455" y="495"/>
                  </a:lnTo>
                  <a:cubicBezTo>
                    <a:pt x="5436" y="476"/>
                    <a:pt x="5416" y="466"/>
                    <a:pt x="5397" y="447"/>
                  </a:cubicBezTo>
                  <a:lnTo>
                    <a:pt x="5377" y="437"/>
                  </a:lnTo>
                  <a:lnTo>
                    <a:pt x="5358" y="418"/>
                  </a:lnTo>
                  <a:lnTo>
                    <a:pt x="5271" y="350"/>
                  </a:lnTo>
                  <a:lnTo>
                    <a:pt x="5193" y="292"/>
                  </a:lnTo>
                  <a:lnTo>
                    <a:pt x="5183" y="292"/>
                  </a:lnTo>
                  <a:lnTo>
                    <a:pt x="5096" y="243"/>
                  </a:lnTo>
                  <a:lnTo>
                    <a:pt x="5018" y="185"/>
                  </a:lnTo>
                  <a:lnTo>
                    <a:pt x="4999" y="175"/>
                  </a:lnTo>
                  <a:lnTo>
                    <a:pt x="4931" y="136"/>
                  </a:lnTo>
                  <a:lnTo>
                    <a:pt x="4853" y="97"/>
                  </a:lnTo>
                  <a:lnTo>
                    <a:pt x="4824" y="88"/>
                  </a:lnTo>
                  <a:lnTo>
                    <a:pt x="4805" y="78"/>
                  </a:lnTo>
                  <a:lnTo>
                    <a:pt x="4776" y="59"/>
                  </a:lnTo>
                  <a:cubicBezTo>
                    <a:pt x="4747" y="49"/>
                    <a:pt x="4727" y="39"/>
                    <a:pt x="4698" y="29"/>
                  </a:cubicBezTo>
                  <a:lnTo>
                    <a:pt x="463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8"/>
            <p:cNvSpPr/>
            <p:nvPr/>
          </p:nvSpPr>
          <p:spPr>
            <a:xfrm>
              <a:off x="2261100" y="2694550"/>
              <a:ext cx="285400" cy="290000"/>
            </a:xfrm>
            <a:custGeom>
              <a:avLst/>
              <a:gdLst/>
              <a:ahLst/>
              <a:cxnLst/>
              <a:rect l="l" t="t" r="r" b="b"/>
              <a:pathLst>
                <a:path w="11416" h="11600" extrusionOk="0">
                  <a:moveTo>
                    <a:pt x="4650" y="0"/>
                  </a:moveTo>
                  <a:lnTo>
                    <a:pt x="1" y="2660"/>
                  </a:lnTo>
                  <a:lnTo>
                    <a:pt x="263" y="2660"/>
                  </a:lnTo>
                  <a:cubicBezTo>
                    <a:pt x="340" y="2660"/>
                    <a:pt x="418" y="2679"/>
                    <a:pt x="496" y="2689"/>
                  </a:cubicBezTo>
                  <a:lnTo>
                    <a:pt x="544" y="2699"/>
                  </a:lnTo>
                  <a:cubicBezTo>
                    <a:pt x="612" y="2708"/>
                    <a:pt x="670" y="2718"/>
                    <a:pt x="738" y="2737"/>
                  </a:cubicBezTo>
                  <a:lnTo>
                    <a:pt x="806" y="2747"/>
                  </a:lnTo>
                  <a:cubicBezTo>
                    <a:pt x="884" y="2767"/>
                    <a:pt x="962" y="2786"/>
                    <a:pt x="1039" y="2815"/>
                  </a:cubicBezTo>
                  <a:lnTo>
                    <a:pt x="1049" y="2815"/>
                  </a:lnTo>
                  <a:cubicBezTo>
                    <a:pt x="1127" y="2834"/>
                    <a:pt x="1204" y="2864"/>
                    <a:pt x="1292" y="2893"/>
                  </a:cubicBezTo>
                  <a:lnTo>
                    <a:pt x="1350" y="2922"/>
                  </a:lnTo>
                  <a:cubicBezTo>
                    <a:pt x="1418" y="2941"/>
                    <a:pt x="1495" y="2970"/>
                    <a:pt x="1563" y="3009"/>
                  </a:cubicBezTo>
                  <a:lnTo>
                    <a:pt x="1602" y="3019"/>
                  </a:lnTo>
                  <a:cubicBezTo>
                    <a:pt x="1680" y="3058"/>
                    <a:pt x="1767" y="3097"/>
                    <a:pt x="1845" y="3145"/>
                  </a:cubicBezTo>
                  <a:lnTo>
                    <a:pt x="1913" y="3174"/>
                  </a:lnTo>
                  <a:cubicBezTo>
                    <a:pt x="1990" y="3213"/>
                    <a:pt x="2068" y="3262"/>
                    <a:pt x="2155" y="3310"/>
                  </a:cubicBezTo>
                  <a:cubicBezTo>
                    <a:pt x="2253" y="3368"/>
                    <a:pt x="2350" y="3427"/>
                    <a:pt x="2456" y="3494"/>
                  </a:cubicBezTo>
                  <a:lnTo>
                    <a:pt x="2515" y="3533"/>
                  </a:lnTo>
                  <a:cubicBezTo>
                    <a:pt x="2612" y="3601"/>
                    <a:pt x="2709" y="3669"/>
                    <a:pt x="2806" y="3737"/>
                  </a:cubicBezTo>
                  <a:cubicBezTo>
                    <a:pt x="2903" y="3805"/>
                    <a:pt x="3000" y="3883"/>
                    <a:pt x="3097" y="3960"/>
                  </a:cubicBezTo>
                  <a:lnTo>
                    <a:pt x="3165" y="4019"/>
                  </a:lnTo>
                  <a:cubicBezTo>
                    <a:pt x="3262" y="4096"/>
                    <a:pt x="3359" y="4174"/>
                    <a:pt x="3446" y="4261"/>
                  </a:cubicBezTo>
                  <a:lnTo>
                    <a:pt x="3466" y="4271"/>
                  </a:lnTo>
                  <a:cubicBezTo>
                    <a:pt x="3553" y="4358"/>
                    <a:pt x="3641" y="4436"/>
                    <a:pt x="3728" y="4523"/>
                  </a:cubicBezTo>
                  <a:lnTo>
                    <a:pt x="3796" y="4591"/>
                  </a:lnTo>
                  <a:cubicBezTo>
                    <a:pt x="3883" y="4679"/>
                    <a:pt x="3971" y="4766"/>
                    <a:pt x="4058" y="4863"/>
                  </a:cubicBezTo>
                  <a:lnTo>
                    <a:pt x="4097" y="4902"/>
                  </a:lnTo>
                  <a:cubicBezTo>
                    <a:pt x="4184" y="4999"/>
                    <a:pt x="4271" y="5096"/>
                    <a:pt x="4359" y="5203"/>
                  </a:cubicBezTo>
                  <a:cubicBezTo>
                    <a:pt x="4359" y="5203"/>
                    <a:pt x="4368" y="5213"/>
                    <a:pt x="4368" y="5222"/>
                  </a:cubicBezTo>
                  <a:cubicBezTo>
                    <a:pt x="4466" y="5329"/>
                    <a:pt x="4563" y="5445"/>
                    <a:pt x="4650" y="5572"/>
                  </a:cubicBezTo>
                  <a:cubicBezTo>
                    <a:pt x="4708" y="5640"/>
                    <a:pt x="4757" y="5717"/>
                    <a:pt x="4815" y="5795"/>
                  </a:cubicBezTo>
                  <a:cubicBezTo>
                    <a:pt x="4864" y="5873"/>
                    <a:pt x="4902" y="5911"/>
                    <a:pt x="4941" y="5979"/>
                  </a:cubicBezTo>
                  <a:cubicBezTo>
                    <a:pt x="4970" y="6018"/>
                    <a:pt x="4999" y="6067"/>
                    <a:pt x="5029" y="6105"/>
                  </a:cubicBezTo>
                  <a:cubicBezTo>
                    <a:pt x="5145" y="6270"/>
                    <a:pt x="5252" y="6445"/>
                    <a:pt x="5359" y="6630"/>
                  </a:cubicBezTo>
                  <a:lnTo>
                    <a:pt x="5359" y="6639"/>
                  </a:lnTo>
                  <a:cubicBezTo>
                    <a:pt x="5436" y="6766"/>
                    <a:pt x="5504" y="6901"/>
                    <a:pt x="5572" y="7028"/>
                  </a:cubicBezTo>
                  <a:cubicBezTo>
                    <a:pt x="5650" y="7163"/>
                    <a:pt x="5698" y="7261"/>
                    <a:pt x="5747" y="7367"/>
                  </a:cubicBezTo>
                  <a:lnTo>
                    <a:pt x="5786" y="7445"/>
                  </a:lnTo>
                  <a:cubicBezTo>
                    <a:pt x="5844" y="7552"/>
                    <a:pt x="5892" y="7668"/>
                    <a:pt x="5941" y="7785"/>
                  </a:cubicBezTo>
                  <a:cubicBezTo>
                    <a:pt x="5999" y="7911"/>
                    <a:pt x="6048" y="8018"/>
                    <a:pt x="6096" y="8144"/>
                  </a:cubicBezTo>
                  <a:lnTo>
                    <a:pt x="6116" y="8202"/>
                  </a:lnTo>
                  <a:cubicBezTo>
                    <a:pt x="6164" y="8319"/>
                    <a:pt x="6213" y="8435"/>
                    <a:pt x="6252" y="8551"/>
                  </a:cubicBezTo>
                  <a:cubicBezTo>
                    <a:pt x="6261" y="8571"/>
                    <a:pt x="6261" y="8600"/>
                    <a:pt x="6271" y="8619"/>
                  </a:cubicBezTo>
                  <a:cubicBezTo>
                    <a:pt x="6310" y="8726"/>
                    <a:pt x="6349" y="8823"/>
                    <a:pt x="6378" y="8930"/>
                  </a:cubicBezTo>
                  <a:cubicBezTo>
                    <a:pt x="6378" y="8949"/>
                    <a:pt x="6387" y="8969"/>
                    <a:pt x="6397" y="8988"/>
                  </a:cubicBezTo>
                  <a:cubicBezTo>
                    <a:pt x="6426" y="9105"/>
                    <a:pt x="6465" y="9212"/>
                    <a:pt x="6494" y="9328"/>
                  </a:cubicBezTo>
                  <a:lnTo>
                    <a:pt x="6514" y="9415"/>
                  </a:lnTo>
                  <a:cubicBezTo>
                    <a:pt x="6543" y="9512"/>
                    <a:pt x="6572" y="9619"/>
                    <a:pt x="6591" y="9726"/>
                  </a:cubicBezTo>
                  <a:cubicBezTo>
                    <a:pt x="6591" y="9736"/>
                    <a:pt x="6601" y="9755"/>
                    <a:pt x="6601" y="9765"/>
                  </a:cubicBezTo>
                  <a:cubicBezTo>
                    <a:pt x="6630" y="9881"/>
                    <a:pt x="6649" y="9988"/>
                    <a:pt x="6669" y="10104"/>
                  </a:cubicBezTo>
                  <a:cubicBezTo>
                    <a:pt x="6669" y="10134"/>
                    <a:pt x="6679" y="10153"/>
                    <a:pt x="6679" y="10182"/>
                  </a:cubicBezTo>
                  <a:cubicBezTo>
                    <a:pt x="6698" y="10289"/>
                    <a:pt x="6717" y="10405"/>
                    <a:pt x="6727" y="10512"/>
                  </a:cubicBezTo>
                  <a:lnTo>
                    <a:pt x="6727" y="10541"/>
                  </a:lnTo>
                  <a:cubicBezTo>
                    <a:pt x="6747" y="10648"/>
                    <a:pt x="6756" y="10755"/>
                    <a:pt x="6766" y="10862"/>
                  </a:cubicBezTo>
                  <a:lnTo>
                    <a:pt x="6766" y="10910"/>
                  </a:lnTo>
                  <a:cubicBezTo>
                    <a:pt x="6766" y="11007"/>
                    <a:pt x="6776" y="11114"/>
                    <a:pt x="6776" y="11221"/>
                  </a:cubicBezTo>
                  <a:lnTo>
                    <a:pt x="6776" y="11279"/>
                  </a:lnTo>
                  <a:cubicBezTo>
                    <a:pt x="6776" y="11386"/>
                    <a:pt x="6776" y="11492"/>
                    <a:pt x="6766" y="11599"/>
                  </a:cubicBezTo>
                  <a:lnTo>
                    <a:pt x="11396" y="8911"/>
                  </a:lnTo>
                  <a:lnTo>
                    <a:pt x="11396" y="8852"/>
                  </a:lnTo>
                  <a:lnTo>
                    <a:pt x="11396" y="8658"/>
                  </a:lnTo>
                  <a:cubicBezTo>
                    <a:pt x="11415" y="8639"/>
                    <a:pt x="11415" y="8619"/>
                    <a:pt x="11415" y="8600"/>
                  </a:cubicBezTo>
                  <a:lnTo>
                    <a:pt x="11415" y="8542"/>
                  </a:lnTo>
                  <a:lnTo>
                    <a:pt x="11415" y="8464"/>
                  </a:lnTo>
                  <a:cubicBezTo>
                    <a:pt x="11415" y="8396"/>
                    <a:pt x="11415" y="8328"/>
                    <a:pt x="11406" y="8251"/>
                  </a:cubicBezTo>
                  <a:lnTo>
                    <a:pt x="11406" y="8221"/>
                  </a:lnTo>
                  <a:lnTo>
                    <a:pt x="11406" y="8183"/>
                  </a:lnTo>
                  <a:cubicBezTo>
                    <a:pt x="11406" y="8134"/>
                    <a:pt x="11406" y="8086"/>
                    <a:pt x="11396" y="8037"/>
                  </a:cubicBezTo>
                  <a:cubicBezTo>
                    <a:pt x="11386" y="7989"/>
                    <a:pt x="11386" y="7921"/>
                    <a:pt x="11376" y="7862"/>
                  </a:cubicBezTo>
                  <a:lnTo>
                    <a:pt x="11376" y="7833"/>
                  </a:lnTo>
                  <a:lnTo>
                    <a:pt x="11376" y="7814"/>
                  </a:lnTo>
                  <a:cubicBezTo>
                    <a:pt x="11367" y="7736"/>
                    <a:pt x="11357" y="7668"/>
                    <a:pt x="11347" y="7591"/>
                  </a:cubicBezTo>
                  <a:cubicBezTo>
                    <a:pt x="11347" y="7561"/>
                    <a:pt x="11338" y="7532"/>
                    <a:pt x="11328" y="7503"/>
                  </a:cubicBezTo>
                  <a:cubicBezTo>
                    <a:pt x="11328" y="7474"/>
                    <a:pt x="11318" y="7445"/>
                    <a:pt x="11318" y="7426"/>
                  </a:cubicBezTo>
                  <a:cubicBezTo>
                    <a:pt x="11308" y="7396"/>
                    <a:pt x="11308" y="7377"/>
                    <a:pt x="11299" y="7348"/>
                  </a:cubicBezTo>
                  <a:cubicBezTo>
                    <a:pt x="11289" y="7270"/>
                    <a:pt x="11270" y="7183"/>
                    <a:pt x="11250" y="7105"/>
                  </a:cubicBezTo>
                  <a:lnTo>
                    <a:pt x="11250" y="7086"/>
                  </a:lnTo>
                  <a:cubicBezTo>
                    <a:pt x="11250" y="7076"/>
                    <a:pt x="11250" y="7057"/>
                    <a:pt x="11241" y="7047"/>
                  </a:cubicBezTo>
                  <a:cubicBezTo>
                    <a:pt x="11231" y="6979"/>
                    <a:pt x="11211" y="6911"/>
                    <a:pt x="11202" y="6853"/>
                  </a:cubicBezTo>
                  <a:cubicBezTo>
                    <a:pt x="11192" y="6814"/>
                    <a:pt x="11182" y="6775"/>
                    <a:pt x="11163" y="6736"/>
                  </a:cubicBezTo>
                  <a:cubicBezTo>
                    <a:pt x="11153" y="6698"/>
                    <a:pt x="11153" y="6678"/>
                    <a:pt x="11143" y="6649"/>
                  </a:cubicBezTo>
                  <a:cubicBezTo>
                    <a:pt x="11143" y="6630"/>
                    <a:pt x="11134" y="6610"/>
                    <a:pt x="11134" y="6591"/>
                  </a:cubicBezTo>
                  <a:cubicBezTo>
                    <a:pt x="11105" y="6503"/>
                    <a:pt x="11085" y="6416"/>
                    <a:pt x="11056" y="6329"/>
                  </a:cubicBezTo>
                  <a:cubicBezTo>
                    <a:pt x="11056" y="6319"/>
                    <a:pt x="11056" y="6319"/>
                    <a:pt x="11046" y="6309"/>
                  </a:cubicBezTo>
                  <a:cubicBezTo>
                    <a:pt x="11037" y="6300"/>
                    <a:pt x="11037" y="6270"/>
                    <a:pt x="11027" y="6251"/>
                  </a:cubicBezTo>
                  <a:cubicBezTo>
                    <a:pt x="11008" y="6193"/>
                    <a:pt x="10988" y="6135"/>
                    <a:pt x="10969" y="6076"/>
                  </a:cubicBezTo>
                  <a:cubicBezTo>
                    <a:pt x="10949" y="6018"/>
                    <a:pt x="10940" y="5989"/>
                    <a:pt x="10930" y="5940"/>
                  </a:cubicBezTo>
                  <a:lnTo>
                    <a:pt x="10901" y="5873"/>
                  </a:lnTo>
                  <a:cubicBezTo>
                    <a:pt x="10901" y="5853"/>
                    <a:pt x="10891" y="5843"/>
                    <a:pt x="10881" y="5824"/>
                  </a:cubicBezTo>
                  <a:cubicBezTo>
                    <a:pt x="10852" y="5746"/>
                    <a:pt x="10823" y="5659"/>
                    <a:pt x="10794" y="5581"/>
                  </a:cubicBezTo>
                  <a:cubicBezTo>
                    <a:pt x="10784" y="5562"/>
                    <a:pt x="10775" y="5543"/>
                    <a:pt x="10775" y="5533"/>
                  </a:cubicBezTo>
                  <a:lnTo>
                    <a:pt x="10746" y="5465"/>
                  </a:lnTo>
                  <a:cubicBezTo>
                    <a:pt x="10726" y="5426"/>
                    <a:pt x="10716" y="5387"/>
                    <a:pt x="10697" y="5339"/>
                  </a:cubicBezTo>
                  <a:cubicBezTo>
                    <a:pt x="10668" y="5261"/>
                    <a:pt x="10629" y="5183"/>
                    <a:pt x="10600" y="5106"/>
                  </a:cubicBezTo>
                  <a:cubicBezTo>
                    <a:pt x="10561" y="5028"/>
                    <a:pt x="10532" y="4960"/>
                    <a:pt x="10493" y="4882"/>
                  </a:cubicBezTo>
                  <a:cubicBezTo>
                    <a:pt x="10474" y="4844"/>
                    <a:pt x="10454" y="4805"/>
                    <a:pt x="10435" y="4756"/>
                  </a:cubicBezTo>
                  <a:lnTo>
                    <a:pt x="10406" y="4688"/>
                  </a:lnTo>
                  <a:cubicBezTo>
                    <a:pt x="10396" y="4669"/>
                    <a:pt x="10386" y="4650"/>
                    <a:pt x="10377" y="4630"/>
                  </a:cubicBezTo>
                  <a:cubicBezTo>
                    <a:pt x="10328" y="4543"/>
                    <a:pt x="10280" y="4446"/>
                    <a:pt x="10231" y="4358"/>
                  </a:cubicBezTo>
                  <a:lnTo>
                    <a:pt x="10231" y="4349"/>
                  </a:lnTo>
                  <a:cubicBezTo>
                    <a:pt x="10163" y="4213"/>
                    <a:pt x="10086" y="4087"/>
                    <a:pt x="10008" y="3951"/>
                  </a:cubicBezTo>
                  <a:lnTo>
                    <a:pt x="10008" y="3941"/>
                  </a:lnTo>
                  <a:cubicBezTo>
                    <a:pt x="9911" y="3766"/>
                    <a:pt x="9794" y="3592"/>
                    <a:pt x="9678" y="3417"/>
                  </a:cubicBezTo>
                  <a:lnTo>
                    <a:pt x="9639" y="3359"/>
                  </a:lnTo>
                  <a:cubicBezTo>
                    <a:pt x="9629" y="3339"/>
                    <a:pt x="9610" y="3320"/>
                    <a:pt x="9600" y="3300"/>
                  </a:cubicBezTo>
                  <a:cubicBezTo>
                    <a:pt x="9552" y="3232"/>
                    <a:pt x="9513" y="3174"/>
                    <a:pt x="9464" y="3106"/>
                  </a:cubicBezTo>
                  <a:lnTo>
                    <a:pt x="9387" y="2999"/>
                  </a:lnTo>
                  <a:lnTo>
                    <a:pt x="9299" y="2883"/>
                  </a:lnTo>
                  <a:lnTo>
                    <a:pt x="9202" y="2747"/>
                  </a:lnTo>
                  <a:lnTo>
                    <a:pt x="9028" y="2543"/>
                  </a:lnTo>
                  <a:lnTo>
                    <a:pt x="9028" y="2534"/>
                  </a:lnTo>
                  <a:cubicBezTo>
                    <a:pt x="9018" y="2534"/>
                    <a:pt x="9018" y="2524"/>
                    <a:pt x="9008" y="2514"/>
                  </a:cubicBezTo>
                  <a:cubicBezTo>
                    <a:pt x="8960" y="2456"/>
                    <a:pt x="8911" y="2407"/>
                    <a:pt x="8863" y="2349"/>
                  </a:cubicBezTo>
                  <a:cubicBezTo>
                    <a:pt x="8814" y="2291"/>
                    <a:pt x="8785" y="2262"/>
                    <a:pt x="8746" y="2223"/>
                  </a:cubicBezTo>
                  <a:lnTo>
                    <a:pt x="8707" y="2184"/>
                  </a:lnTo>
                  <a:lnTo>
                    <a:pt x="8688" y="2155"/>
                  </a:lnTo>
                  <a:cubicBezTo>
                    <a:pt x="8630" y="2087"/>
                    <a:pt x="8562" y="2029"/>
                    <a:pt x="8503" y="1961"/>
                  </a:cubicBezTo>
                  <a:lnTo>
                    <a:pt x="8445" y="1903"/>
                  </a:lnTo>
                  <a:lnTo>
                    <a:pt x="8387" y="1844"/>
                  </a:lnTo>
                  <a:lnTo>
                    <a:pt x="8309" y="1767"/>
                  </a:lnTo>
                  <a:cubicBezTo>
                    <a:pt x="8241" y="1709"/>
                    <a:pt x="8183" y="1650"/>
                    <a:pt x="8115" y="1592"/>
                  </a:cubicBezTo>
                  <a:lnTo>
                    <a:pt x="8105" y="1582"/>
                  </a:lnTo>
                  <a:cubicBezTo>
                    <a:pt x="8037" y="1514"/>
                    <a:pt x="7960" y="1456"/>
                    <a:pt x="7892" y="1398"/>
                  </a:cubicBezTo>
                  <a:lnTo>
                    <a:pt x="7824" y="1340"/>
                  </a:lnTo>
                  <a:lnTo>
                    <a:pt x="7756" y="1281"/>
                  </a:lnTo>
                  <a:cubicBezTo>
                    <a:pt x="7727" y="1262"/>
                    <a:pt x="7707" y="1243"/>
                    <a:pt x="7678" y="1223"/>
                  </a:cubicBezTo>
                  <a:cubicBezTo>
                    <a:pt x="7610" y="1165"/>
                    <a:pt x="7533" y="1107"/>
                    <a:pt x="7465" y="1058"/>
                  </a:cubicBezTo>
                  <a:cubicBezTo>
                    <a:pt x="7397" y="1010"/>
                    <a:pt x="7329" y="961"/>
                    <a:pt x="7261" y="913"/>
                  </a:cubicBezTo>
                  <a:lnTo>
                    <a:pt x="7174" y="854"/>
                  </a:lnTo>
                  <a:lnTo>
                    <a:pt x="7115" y="816"/>
                  </a:lnTo>
                  <a:lnTo>
                    <a:pt x="7057" y="777"/>
                  </a:lnTo>
                  <a:cubicBezTo>
                    <a:pt x="6989" y="738"/>
                    <a:pt x="6921" y="689"/>
                    <a:pt x="6853" y="660"/>
                  </a:cubicBezTo>
                  <a:cubicBezTo>
                    <a:pt x="6844" y="651"/>
                    <a:pt x="6824" y="641"/>
                    <a:pt x="6805" y="631"/>
                  </a:cubicBezTo>
                  <a:cubicBezTo>
                    <a:pt x="6756" y="602"/>
                    <a:pt x="6708" y="573"/>
                    <a:pt x="6659" y="544"/>
                  </a:cubicBezTo>
                  <a:lnTo>
                    <a:pt x="6572" y="495"/>
                  </a:lnTo>
                  <a:lnTo>
                    <a:pt x="6504" y="466"/>
                  </a:lnTo>
                  <a:lnTo>
                    <a:pt x="6465" y="447"/>
                  </a:lnTo>
                  <a:lnTo>
                    <a:pt x="6271" y="350"/>
                  </a:lnTo>
                  <a:lnTo>
                    <a:pt x="6261" y="350"/>
                  </a:lnTo>
                  <a:lnTo>
                    <a:pt x="6222" y="340"/>
                  </a:lnTo>
                  <a:lnTo>
                    <a:pt x="6077" y="272"/>
                  </a:lnTo>
                  <a:lnTo>
                    <a:pt x="6009" y="253"/>
                  </a:lnTo>
                  <a:lnTo>
                    <a:pt x="5941" y="223"/>
                  </a:lnTo>
                  <a:lnTo>
                    <a:pt x="5892" y="204"/>
                  </a:lnTo>
                  <a:cubicBezTo>
                    <a:pt x="5824" y="185"/>
                    <a:pt x="5766" y="165"/>
                    <a:pt x="5698" y="146"/>
                  </a:cubicBezTo>
                  <a:lnTo>
                    <a:pt x="5514" y="97"/>
                  </a:lnTo>
                  <a:lnTo>
                    <a:pt x="5456" y="78"/>
                  </a:lnTo>
                  <a:lnTo>
                    <a:pt x="5388" y="68"/>
                  </a:lnTo>
                  <a:lnTo>
                    <a:pt x="5320" y="49"/>
                  </a:lnTo>
                  <a:lnTo>
                    <a:pt x="5203" y="29"/>
                  </a:lnTo>
                  <a:lnTo>
                    <a:pt x="5145" y="20"/>
                  </a:lnTo>
                  <a:lnTo>
                    <a:pt x="5116" y="20"/>
                  </a:lnTo>
                  <a:cubicBezTo>
                    <a:pt x="5058" y="10"/>
                    <a:pt x="4990" y="10"/>
                    <a:pt x="49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8"/>
            <p:cNvSpPr/>
            <p:nvPr/>
          </p:nvSpPr>
          <p:spPr>
            <a:xfrm>
              <a:off x="1821650" y="2533300"/>
              <a:ext cx="669750" cy="549525"/>
            </a:xfrm>
            <a:custGeom>
              <a:avLst/>
              <a:gdLst/>
              <a:ahLst/>
              <a:cxnLst/>
              <a:rect l="l" t="t" r="r" b="b"/>
              <a:pathLst>
                <a:path w="26790" h="21981" extrusionOk="0">
                  <a:moveTo>
                    <a:pt x="8954" y="1"/>
                  </a:moveTo>
                  <a:cubicBezTo>
                    <a:pt x="8213" y="1"/>
                    <a:pt x="7557" y="229"/>
                    <a:pt x="7067" y="714"/>
                  </a:cubicBezTo>
                  <a:cubicBezTo>
                    <a:pt x="6183" y="1578"/>
                    <a:pt x="5902" y="3296"/>
                    <a:pt x="6446" y="5188"/>
                  </a:cubicBezTo>
                  <a:cubicBezTo>
                    <a:pt x="6106" y="4742"/>
                    <a:pt x="5679" y="4363"/>
                    <a:pt x="5203" y="4072"/>
                  </a:cubicBezTo>
                  <a:cubicBezTo>
                    <a:pt x="4844" y="3849"/>
                    <a:pt x="4427" y="3732"/>
                    <a:pt x="4000" y="3732"/>
                  </a:cubicBezTo>
                  <a:cubicBezTo>
                    <a:pt x="3252" y="3771"/>
                    <a:pt x="2767" y="4451"/>
                    <a:pt x="2767" y="5421"/>
                  </a:cubicBezTo>
                  <a:cubicBezTo>
                    <a:pt x="2641" y="5305"/>
                    <a:pt x="2495" y="5198"/>
                    <a:pt x="2340" y="5111"/>
                  </a:cubicBezTo>
                  <a:cubicBezTo>
                    <a:pt x="1978" y="4905"/>
                    <a:pt x="1596" y="4803"/>
                    <a:pt x="1264" y="4803"/>
                  </a:cubicBezTo>
                  <a:cubicBezTo>
                    <a:pt x="1079" y="4803"/>
                    <a:pt x="910" y="4835"/>
                    <a:pt x="767" y="4897"/>
                  </a:cubicBezTo>
                  <a:cubicBezTo>
                    <a:pt x="263" y="5120"/>
                    <a:pt x="1" y="5810"/>
                    <a:pt x="107" y="6635"/>
                  </a:cubicBezTo>
                  <a:lnTo>
                    <a:pt x="26683" y="21980"/>
                  </a:lnTo>
                  <a:cubicBezTo>
                    <a:pt x="26790" y="21301"/>
                    <a:pt x="26615" y="20495"/>
                    <a:pt x="26159" y="19709"/>
                  </a:cubicBezTo>
                  <a:cubicBezTo>
                    <a:pt x="25810" y="19107"/>
                    <a:pt x="25324" y="18593"/>
                    <a:pt x="24732" y="18234"/>
                  </a:cubicBezTo>
                  <a:cubicBezTo>
                    <a:pt x="24616" y="18166"/>
                    <a:pt x="24490" y="18108"/>
                    <a:pt x="24363" y="18059"/>
                  </a:cubicBezTo>
                  <a:cubicBezTo>
                    <a:pt x="24460" y="16244"/>
                    <a:pt x="23597" y="13827"/>
                    <a:pt x="22228" y="12022"/>
                  </a:cubicBezTo>
                  <a:cubicBezTo>
                    <a:pt x="21558" y="11109"/>
                    <a:pt x="20704" y="10342"/>
                    <a:pt x="19733" y="9760"/>
                  </a:cubicBezTo>
                  <a:cubicBezTo>
                    <a:pt x="19015" y="9340"/>
                    <a:pt x="18296" y="9109"/>
                    <a:pt x="17655" y="9109"/>
                  </a:cubicBezTo>
                  <a:cubicBezTo>
                    <a:pt x="17630" y="9109"/>
                    <a:pt x="17604" y="9109"/>
                    <a:pt x="17579" y="9110"/>
                  </a:cubicBezTo>
                  <a:cubicBezTo>
                    <a:pt x="17074" y="7188"/>
                    <a:pt x="16181" y="5383"/>
                    <a:pt x="14968" y="3810"/>
                  </a:cubicBezTo>
                  <a:cubicBezTo>
                    <a:pt x="13978" y="2539"/>
                    <a:pt x="12813" y="1500"/>
                    <a:pt x="11648" y="830"/>
                  </a:cubicBezTo>
                  <a:cubicBezTo>
                    <a:pt x="11376" y="665"/>
                    <a:pt x="11095" y="529"/>
                    <a:pt x="10804" y="403"/>
                  </a:cubicBezTo>
                  <a:cubicBezTo>
                    <a:pt x="10161" y="139"/>
                    <a:pt x="9532" y="1"/>
                    <a:pt x="8954"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8"/>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8"/>
            <p:cNvSpPr/>
            <p:nvPr/>
          </p:nvSpPr>
          <p:spPr>
            <a:xfrm>
              <a:off x="1204325" y="2734100"/>
              <a:ext cx="31825" cy="18225"/>
            </a:xfrm>
            <a:custGeom>
              <a:avLst/>
              <a:gdLst/>
              <a:ahLst/>
              <a:cxnLst/>
              <a:rect l="l" t="t" r="r" b="b"/>
              <a:pathLst>
                <a:path w="1273" h="729" extrusionOk="0">
                  <a:moveTo>
                    <a:pt x="1272" y="0"/>
                  </a:moveTo>
                  <a:lnTo>
                    <a:pt x="1262" y="7"/>
                  </a:lnTo>
                  <a:lnTo>
                    <a:pt x="1262" y="7"/>
                  </a:lnTo>
                  <a:cubicBezTo>
                    <a:pt x="1265" y="5"/>
                    <a:pt x="1269" y="2"/>
                    <a:pt x="1272" y="0"/>
                  </a:cubicBezTo>
                  <a:close/>
                  <a:moveTo>
                    <a:pt x="1262" y="7"/>
                  </a:moveTo>
                  <a:lnTo>
                    <a:pt x="1262" y="7"/>
                  </a:lnTo>
                  <a:cubicBezTo>
                    <a:pt x="1217" y="32"/>
                    <a:pt x="1172" y="51"/>
                    <a:pt x="1127" y="78"/>
                  </a:cubicBezTo>
                  <a:lnTo>
                    <a:pt x="1" y="728"/>
                  </a:lnTo>
                  <a:cubicBezTo>
                    <a:pt x="49" y="709"/>
                    <a:pt x="98" y="680"/>
                    <a:pt x="146" y="660"/>
                  </a:cubicBezTo>
                  <a:lnTo>
                    <a:pt x="1262" y="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8"/>
            <p:cNvSpPr/>
            <p:nvPr/>
          </p:nvSpPr>
          <p:spPr>
            <a:xfrm>
              <a:off x="1209175" y="2734575"/>
              <a:ext cx="47600" cy="80100"/>
            </a:xfrm>
            <a:custGeom>
              <a:avLst/>
              <a:gdLst/>
              <a:ahLst/>
              <a:cxnLst/>
              <a:rect l="l" t="t" r="r" b="b"/>
              <a:pathLst>
                <a:path w="1904" h="3204" extrusionOk="0">
                  <a:moveTo>
                    <a:pt x="1127" y="1"/>
                  </a:moveTo>
                  <a:lnTo>
                    <a:pt x="1" y="661"/>
                  </a:lnTo>
                  <a:lnTo>
                    <a:pt x="20" y="680"/>
                  </a:lnTo>
                  <a:lnTo>
                    <a:pt x="20" y="690"/>
                  </a:lnTo>
                  <a:cubicBezTo>
                    <a:pt x="30" y="700"/>
                    <a:pt x="40" y="719"/>
                    <a:pt x="49" y="729"/>
                  </a:cubicBezTo>
                  <a:cubicBezTo>
                    <a:pt x="49" y="729"/>
                    <a:pt x="59" y="738"/>
                    <a:pt x="59" y="748"/>
                  </a:cubicBezTo>
                  <a:lnTo>
                    <a:pt x="88" y="797"/>
                  </a:lnTo>
                  <a:cubicBezTo>
                    <a:pt x="88" y="806"/>
                    <a:pt x="98" y="816"/>
                    <a:pt x="108" y="826"/>
                  </a:cubicBezTo>
                  <a:lnTo>
                    <a:pt x="127" y="874"/>
                  </a:lnTo>
                  <a:lnTo>
                    <a:pt x="176" y="942"/>
                  </a:lnTo>
                  <a:lnTo>
                    <a:pt x="195" y="991"/>
                  </a:lnTo>
                  <a:cubicBezTo>
                    <a:pt x="214" y="1020"/>
                    <a:pt x="234" y="1049"/>
                    <a:pt x="253" y="1088"/>
                  </a:cubicBezTo>
                  <a:lnTo>
                    <a:pt x="273" y="1127"/>
                  </a:lnTo>
                  <a:cubicBezTo>
                    <a:pt x="302" y="1175"/>
                    <a:pt x="331" y="1233"/>
                    <a:pt x="360" y="1292"/>
                  </a:cubicBezTo>
                  <a:lnTo>
                    <a:pt x="399" y="1369"/>
                  </a:lnTo>
                  <a:cubicBezTo>
                    <a:pt x="408" y="1389"/>
                    <a:pt x="418" y="1408"/>
                    <a:pt x="428" y="1437"/>
                  </a:cubicBezTo>
                  <a:cubicBezTo>
                    <a:pt x="447" y="1476"/>
                    <a:pt x="467" y="1525"/>
                    <a:pt x="496" y="1583"/>
                  </a:cubicBezTo>
                  <a:lnTo>
                    <a:pt x="496" y="1593"/>
                  </a:lnTo>
                  <a:lnTo>
                    <a:pt x="554" y="1728"/>
                  </a:lnTo>
                  <a:lnTo>
                    <a:pt x="564" y="1767"/>
                  </a:lnTo>
                  <a:cubicBezTo>
                    <a:pt x="583" y="1816"/>
                    <a:pt x="603" y="1864"/>
                    <a:pt x="622" y="1913"/>
                  </a:cubicBezTo>
                  <a:cubicBezTo>
                    <a:pt x="622" y="1923"/>
                    <a:pt x="622" y="1923"/>
                    <a:pt x="622" y="1923"/>
                  </a:cubicBezTo>
                  <a:cubicBezTo>
                    <a:pt x="641" y="1981"/>
                    <a:pt x="661" y="2029"/>
                    <a:pt x="671" y="2078"/>
                  </a:cubicBezTo>
                  <a:cubicBezTo>
                    <a:pt x="671" y="2088"/>
                    <a:pt x="671" y="2088"/>
                    <a:pt x="671" y="2097"/>
                  </a:cubicBezTo>
                  <a:cubicBezTo>
                    <a:pt x="690" y="2156"/>
                    <a:pt x="709" y="2204"/>
                    <a:pt x="719" y="2262"/>
                  </a:cubicBezTo>
                  <a:cubicBezTo>
                    <a:pt x="719" y="2262"/>
                    <a:pt x="719" y="2262"/>
                    <a:pt x="719" y="2272"/>
                  </a:cubicBezTo>
                  <a:cubicBezTo>
                    <a:pt x="738" y="2321"/>
                    <a:pt x="748" y="2379"/>
                    <a:pt x="758" y="2437"/>
                  </a:cubicBezTo>
                  <a:cubicBezTo>
                    <a:pt x="758" y="2437"/>
                    <a:pt x="758" y="2437"/>
                    <a:pt x="758" y="2447"/>
                  </a:cubicBezTo>
                  <a:cubicBezTo>
                    <a:pt x="768" y="2495"/>
                    <a:pt x="777" y="2554"/>
                    <a:pt x="777" y="2602"/>
                  </a:cubicBezTo>
                  <a:cubicBezTo>
                    <a:pt x="777" y="2660"/>
                    <a:pt x="787" y="2719"/>
                    <a:pt x="787" y="2767"/>
                  </a:cubicBezTo>
                  <a:cubicBezTo>
                    <a:pt x="787" y="2816"/>
                    <a:pt x="787" y="2864"/>
                    <a:pt x="768" y="2922"/>
                  </a:cubicBezTo>
                  <a:cubicBezTo>
                    <a:pt x="768" y="2961"/>
                    <a:pt x="748" y="3000"/>
                    <a:pt x="729" y="3039"/>
                  </a:cubicBezTo>
                  <a:cubicBezTo>
                    <a:pt x="719" y="3058"/>
                    <a:pt x="709" y="3078"/>
                    <a:pt x="690" y="3097"/>
                  </a:cubicBezTo>
                  <a:cubicBezTo>
                    <a:pt x="671" y="3136"/>
                    <a:pt x="632" y="3175"/>
                    <a:pt x="583" y="3204"/>
                  </a:cubicBezTo>
                  <a:lnTo>
                    <a:pt x="1709" y="2544"/>
                  </a:lnTo>
                  <a:cubicBezTo>
                    <a:pt x="1758" y="2515"/>
                    <a:pt x="1787" y="2486"/>
                    <a:pt x="1816" y="2437"/>
                  </a:cubicBezTo>
                  <a:cubicBezTo>
                    <a:pt x="1816" y="2437"/>
                    <a:pt x="1826" y="2437"/>
                    <a:pt x="1835" y="2427"/>
                  </a:cubicBezTo>
                  <a:cubicBezTo>
                    <a:pt x="1845" y="2418"/>
                    <a:pt x="1855" y="2398"/>
                    <a:pt x="1855" y="2389"/>
                  </a:cubicBezTo>
                  <a:cubicBezTo>
                    <a:pt x="1864" y="2369"/>
                    <a:pt x="1864" y="2359"/>
                    <a:pt x="1874" y="2350"/>
                  </a:cubicBezTo>
                  <a:cubicBezTo>
                    <a:pt x="1874" y="2340"/>
                    <a:pt x="1884" y="2321"/>
                    <a:pt x="1884" y="2311"/>
                  </a:cubicBezTo>
                  <a:cubicBezTo>
                    <a:pt x="1894" y="2301"/>
                    <a:pt x="1884" y="2291"/>
                    <a:pt x="1894" y="2282"/>
                  </a:cubicBezTo>
                  <a:cubicBezTo>
                    <a:pt x="1903" y="2272"/>
                    <a:pt x="1894" y="2272"/>
                    <a:pt x="1894" y="2262"/>
                  </a:cubicBezTo>
                  <a:lnTo>
                    <a:pt x="1894" y="2253"/>
                  </a:lnTo>
                  <a:lnTo>
                    <a:pt x="1894" y="2214"/>
                  </a:lnTo>
                  <a:cubicBezTo>
                    <a:pt x="1894" y="2204"/>
                    <a:pt x="1894" y="2194"/>
                    <a:pt x="1894" y="2185"/>
                  </a:cubicBezTo>
                  <a:cubicBezTo>
                    <a:pt x="1894" y="2175"/>
                    <a:pt x="1894" y="2156"/>
                    <a:pt x="1894" y="2146"/>
                  </a:cubicBezTo>
                  <a:lnTo>
                    <a:pt x="1894" y="2117"/>
                  </a:lnTo>
                  <a:cubicBezTo>
                    <a:pt x="1884" y="2078"/>
                    <a:pt x="1884" y="2068"/>
                    <a:pt x="1884" y="2049"/>
                  </a:cubicBezTo>
                  <a:lnTo>
                    <a:pt x="1884" y="2000"/>
                  </a:lnTo>
                  <a:lnTo>
                    <a:pt x="1884" y="1942"/>
                  </a:lnTo>
                  <a:lnTo>
                    <a:pt x="1884" y="1884"/>
                  </a:lnTo>
                  <a:cubicBezTo>
                    <a:pt x="1884" y="1874"/>
                    <a:pt x="1874" y="1845"/>
                    <a:pt x="1874" y="1826"/>
                  </a:cubicBezTo>
                  <a:cubicBezTo>
                    <a:pt x="1874" y="1806"/>
                    <a:pt x="1864" y="1796"/>
                    <a:pt x="1864" y="1777"/>
                  </a:cubicBezTo>
                  <a:lnTo>
                    <a:pt x="1864" y="1767"/>
                  </a:lnTo>
                  <a:lnTo>
                    <a:pt x="1864" y="1758"/>
                  </a:lnTo>
                  <a:lnTo>
                    <a:pt x="1855" y="1690"/>
                  </a:lnTo>
                  <a:lnTo>
                    <a:pt x="1835" y="1612"/>
                  </a:lnTo>
                  <a:lnTo>
                    <a:pt x="1835" y="1602"/>
                  </a:lnTo>
                  <a:lnTo>
                    <a:pt x="1835" y="1593"/>
                  </a:lnTo>
                  <a:lnTo>
                    <a:pt x="1816" y="1525"/>
                  </a:lnTo>
                  <a:cubicBezTo>
                    <a:pt x="1806" y="1496"/>
                    <a:pt x="1796" y="1466"/>
                    <a:pt x="1787" y="1437"/>
                  </a:cubicBezTo>
                  <a:lnTo>
                    <a:pt x="1787" y="1428"/>
                  </a:lnTo>
                  <a:lnTo>
                    <a:pt x="1787" y="1418"/>
                  </a:lnTo>
                  <a:cubicBezTo>
                    <a:pt x="1777" y="1389"/>
                    <a:pt x="1777" y="1369"/>
                    <a:pt x="1767" y="1340"/>
                  </a:cubicBezTo>
                  <a:cubicBezTo>
                    <a:pt x="1758" y="1321"/>
                    <a:pt x="1748" y="1292"/>
                    <a:pt x="1738" y="1263"/>
                  </a:cubicBezTo>
                  <a:lnTo>
                    <a:pt x="1738" y="1243"/>
                  </a:lnTo>
                  <a:cubicBezTo>
                    <a:pt x="1729" y="1214"/>
                    <a:pt x="1709" y="1175"/>
                    <a:pt x="1699" y="1146"/>
                  </a:cubicBezTo>
                  <a:cubicBezTo>
                    <a:pt x="1699" y="1127"/>
                    <a:pt x="1690" y="1117"/>
                    <a:pt x="1680" y="1107"/>
                  </a:cubicBezTo>
                  <a:lnTo>
                    <a:pt x="1670" y="1068"/>
                  </a:lnTo>
                  <a:cubicBezTo>
                    <a:pt x="1670" y="1059"/>
                    <a:pt x="1661" y="1049"/>
                    <a:pt x="1651" y="1030"/>
                  </a:cubicBezTo>
                  <a:cubicBezTo>
                    <a:pt x="1641" y="1000"/>
                    <a:pt x="1622" y="962"/>
                    <a:pt x="1612" y="933"/>
                  </a:cubicBezTo>
                  <a:lnTo>
                    <a:pt x="1612" y="913"/>
                  </a:lnTo>
                  <a:cubicBezTo>
                    <a:pt x="1593" y="874"/>
                    <a:pt x="1573" y="826"/>
                    <a:pt x="1554" y="787"/>
                  </a:cubicBezTo>
                  <a:lnTo>
                    <a:pt x="1544" y="777"/>
                  </a:lnTo>
                  <a:lnTo>
                    <a:pt x="1515" y="709"/>
                  </a:lnTo>
                  <a:lnTo>
                    <a:pt x="1476" y="641"/>
                  </a:lnTo>
                  <a:lnTo>
                    <a:pt x="1476" y="632"/>
                  </a:lnTo>
                  <a:cubicBezTo>
                    <a:pt x="1447" y="573"/>
                    <a:pt x="1418" y="515"/>
                    <a:pt x="1399" y="467"/>
                  </a:cubicBezTo>
                  <a:cubicBezTo>
                    <a:pt x="1389" y="457"/>
                    <a:pt x="1379" y="447"/>
                    <a:pt x="1379" y="428"/>
                  </a:cubicBezTo>
                  <a:cubicBezTo>
                    <a:pt x="1360" y="399"/>
                    <a:pt x="1340" y="370"/>
                    <a:pt x="1321" y="331"/>
                  </a:cubicBezTo>
                  <a:lnTo>
                    <a:pt x="1301" y="292"/>
                  </a:lnTo>
                  <a:cubicBezTo>
                    <a:pt x="1282" y="263"/>
                    <a:pt x="1272" y="243"/>
                    <a:pt x="1253" y="214"/>
                  </a:cubicBezTo>
                  <a:lnTo>
                    <a:pt x="1243" y="205"/>
                  </a:lnTo>
                  <a:lnTo>
                    <a:pt x="1234" y="175"/>
                  </a:lnTo>
                  <a:lnTo>
                    <a:pt x="1214" y="137"/>
                  </a:lnTo>
                  <a:lnTo>
                    <a:pt x="1185" y="98"/>
                  </a:lnTo>
                  <a:cubicBezTo>
                    <a:pt x="1175" y="88"/>
                    <a:pt x="1175" y="78"/>
                    <a:pt x="1175" y="69"/>
                  </a:cubicBezTo>
                  <a:lnTo>
                    <a:pt x="1146" y="40"/>
                  </a:lnTo>
                  <a:lnTo>
                    <a:pt x="1146" y="30"/>
                  </a:lnTo>
                  <a:lnTo>
                    <a:pt x="1127"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8"/>
            <p:cNvSpPr/>
            <p:nvPr/>
          </p:nvSpPr>
          <p:spPr>
            <a:xfrm>
              <a:off x="1187575" y="2750600"/>
              <a:ext cx="40550" cy="65075"/>
            </a:xfrm>
            <a:custGeom>
              <a:avLst/>
              <a:gdLst/>
              <a:ahLst/>
              <a:cxnLst/>
              <a:rect l="l" t="t" r="r" b="b"/>
              <a:pathLst>
                <a:path w="1622" h="2603" extrusionOk="0">
                  <a:moveTo>
                    <a:pt x="816" y="0"/>
                  </a:moveTo>
                  <a:cubicBezTo>
                    <a:pt x="777" y="10"/>
                    <a:pt x="11" y="330"/>
                    <a:pt x="1" y="1175"/>
                  </a:cubicBezTo>
                  <a:cubicBezTo>
                    <a:pt x="1" y="1699"/>
                    <a:pt x="428" y="2262"/>
                    <a:pt x="816" y="2485"/>
                  </a:cubicBezTo>
                  <a:cubicBezTo>
                    <a:pt x="949" y="2562"/>
                    <a:pt x="1086" y="2603"/>
                    <a:pt x="1208" y="2603"/>
                  </a:cubicBezTo>
                  <a:cubicBezTo>
                    <a:pt x="1442" y="2603"/>
                    <a:pt x="1622" y="2451"/>
                    <a:pt x="1622" y="2107"/>
                  </a:cubicBezTo>
                  <a:cubicBezTo>
                    <a:pt x="1622" y="1262"/>
                    <a:pt x="855" y="59"/>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8"/>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8"/>
            <p:cNvSpPr/>
            <p:nvPr/>
          </p:nvSpPr>
          <p:spPr>
            <a:xfrm>
              <a:off x="1603250" y="2978950"/>
              <a:ext cx="31825" cy="18200"/>
            </a:xfrm>
            <a:custGeom>
              <a:avLst/>
              <a:gdLst/>
              <a:ahLst/>
              <a:cxnLst/>
              <a:rect l="l" t="t" r="r" b="b"/>
              <a:pathLst>
                <a:path w="1273" h="728" extrusionOk="0">
                  <a:moveTo>
                    <a:pt x="1272" y="0"/>
                  </a:moveTo>
                  <a:lnTo>
                    <a:pt x="1272" y="0"/>
                  </a:lnTo>
                  <a:cubicBezTo>
                    <a:pt x="1224" y="19"/>
                    <a:pt x="1175" y="39"/>
                    <a:pt x="1127" y="68"/>
                  </a:cubicBezTo>
                  <a:lnTo>
                    <a:pt x="11" y="722"/>
                  </a:lnTo>
                  <a:lnTo>
                    <a:pt x="11" y="722"/>
                  </a:lnTo>
                  <a:cubicBezTo>
                    <a:pt x="56" y="696"/>
                    <a:pt x="101" y="678"/>
                    <a:pt x="146" y="660"/>
                  </a:cubicBezTo>
                  <a:lnTo>
                    <a:pt x="1272" y="0"/>
                  </a:lnTo>
                  <a:close/>
                  <a:moveTo>
                    <a:pt x="11" y="722"/>
                  </a:moveTo>
                  <a:lnTo>
                    <a:pt x="11" y="722"/>
                  </a:lnTo>
                  <a:cubicBezTo>
                    <a:pt x="8" y="724"/>
                    <a:pt x="4" y="726"/>
                    <a:pt x="1" y="728"/>
                  </a:cubicBezTo>
                  <a:lnTo>
                    <a:pt x="11" y="722"/>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8"/>
            <p:cNvSpPr/>
            <p:nvPr/>
          </p:nvSpPr>
          <p:spPr>
            <a:xfrm>
              <a:off x="1606900" y="2979175"/>
              <a:ext cx="48300" cy="79625"/>
            </a:xfrm>
            <a:custGeom>
              <a:avLst/>
              <a:gdLst/>
              <a:ahLst/>
              <a:cxnLst/>
              <a:rect l="l" t="t" r="r" b="b"/>
              <a:pathLst>
                <a:path w="1932" h="3185" extrusionOk="0">
                  <a:moveTo>
                    <a:pt x="1165" y="1"/>
                  </a:moveTo>
                  <a:lnTo>
                    <a:pt x="0" y="651"/>
                  </a:lnTo>
                  <a:cubicBezTo>
                    <a:pt x="10" y="651"/>
                    <a:pt x="10" y="661"/>
                    <a:pt x="20" y="670"/>
                  </a:cubicBezTo>
                  <a:lnTo>
                    <a:pt x="30" y="680"/>
                  </a:lnTo>
                  <a:lnTo>
                    <a:pt x="49" y="719"/>
                  </a:lnTo>
                  <a:lnTo>
                    <a:pt x="59" y="738"/>
                  </a:lnTo>
                  <a:lnTo>
                    <a:pt x="88" y="777"/>
                  </a:lnTo>
                  <a:lnTo>
                    <a:pt x="107" y="816"/>
                  </a:lnTo>
                  <a:lnTo>
                    <a:pt x="136" y="855"/>
                  </a:lnTo>
                  <a:cubicBezTo>
                    <a:pt x="146" y="884"/>
                    <a:pt x="156" y="903"/>
                    <a:pt x="175" y="933"/>
                  </a:cubicBezTo>
                  <a:lnTo>
                    <a:pt x="204" y="971"/>
                  </a:lnTo>
                  <a:cubicBezTo>
                    <a:pt x="214" y="1010"/>
                    <a:pt x="233" y="1039"/>
                    <a:pt x="253" y="1068"/>
                  </a:cubicBezTo>
                  <a:lnTo>
                    <a:pt x="272" y="1107"/>
                  </a:lnTo>
                  <a:cubicBezTo>
                    <a:pt x="301" y="1165"/>
                    <a:pt x="330" y="1214"/>
                    <a:pt x="360" y="1272"/>
                  </a:cubicBezTo>
                  <a:lnTo>
                    <a:pt x="398" y="1360"/>
                  </a:lnTo>
                  <a:cubicBezTo>
                    <a:pt x="408" y="1379"/>
                    <a:pt x="418" y="1398"/>
                    <a:pt x="428" y="1418"/>
                  </a:cubicBezTo>
                  <a:lnTo>
                    <a:pt x="495" y="1563"/>
                  </a:lnTo>
                  <a:lnTo>
                    <a:pt x="495" y="1583"/>
                  </a:lnTo>
                  <a:cubicBezTo>
                    <a:pt x="515" y="1622"/>
                    <a:pt x="534" y="1670"/>
                    <a:pt x="554" y="1719"/>
                  </a:cubicBezTo>
                  <a:lnTo>
                    <a:pt x="563" y="1748"/>
                  </a:lnTo>
                  <a:cubicBezTo>
                    <a:pt x="583" y="1796"/>
                    <a:pt x="602" y="1855"/>
                    <a:pt x="622" y="1903"/>
                  </a:cubicBezTo>
                  <a:cubicBezTo>
                    <a:pt x="622" y="1903"/>
                    <a:pt x="622" y="1913"/>
                    <a:pt x="622" y="1913"/>
                  </a:cubicBezTo>
                  <a:cubicBezTo>
                    <a:pt x="641" y="1961"/>
                    <a:pt x="660" y="2020"/>
                    <a:pt x="680" y="2068"/>
                  </a:cubicBezTo>
                  <a:lnTo>
                    <a:pt x="680" y="2088"/>
                  </a:lnTo>
                  <a:cubicBezTo>
                    <a:pt x="690" y="2136"/>
                    <a:pt x="709" y="2194"/>
                    <a:pt x="728" y="2253"/>
                  </a:cubicBezTo>
                  <a:cubicBezTo>
                    <a:pt x="738" y="2311"/>
                    <a:pt x="748" y="2369"/>
                    <a:pt x="758" y="2427"/>
                  </a:cubicBezTo>
                  <a:lnTo>
                    <a:pt x="758" y="2437"/>
                  </a:lnTo>
                  <a:cubicBezTo>
                    <a:pt x="767" y="2486"/>
                    <a:pt x="777" y="2544"/>
                    <a:pt x="787" y="2592"/>
                  </a:cubicBezTo>
                  <a:cubicBezTo>
                    <a:pt x="787" y="2651"/>
                    <a:pt x="787" y="2699"/>
                    <a:pt x="787" y="2757"/>
                  </a:cubicBezTo>
                  <a:cubicBezTo>
                    <a:pt x="787" y="2806"/>
                    <a:pt x="787" y="2854"/>
                    <a:pt x="777" y="2903"/>
                  </a:cubicBezTo>
                  <a:cubicBezTo>
                    <a:pt x="767" y="2951"/>
                    <a:pt x="758" y="2990"/>
                    <a:pt x="738" y="3029"/>
                  </a:cubicBezTo>
                  <a:cubicBezTo>
                    <a:pt x="728" y="3049"/>
                    <a:pt x="709" y="3068"/>
                    <a:pt x="699" y="3087"/>
                  </a:cubicBezTo>
                  <a:cubicBezTo>
                    <a:pt x="675" y="3120"/>
                    <a:pt x="644" y="3152"/>
                    <a:pt x="611" y="3174"/>
                  </a:cubicBezTo>
                  <a:lnTo>
                    <a:pt x="611" y="3174"/>
                  </a:lnTo>
                  <a:lnTo>
                    <a:pt x="1718" y="2534"/>
                  </a:lnTo>
                  <a:cubicBezTo>
                    <a:pt x="1757" y="2505"/>
                    <a:pt x="1796" y="2466"/>
                    <a:pt x="1825" y="2427"/>
                  </a:cubicBezTo>
                  <a:cubicBezTo>
                    <a:pt x="1825" y="2427"/>
                    <a:pt x="1835" y="2418"/>
                    <a:pt x="1835" y="2418"/>
                  </a:cubicBezTo>
                  <a:cubicBezTo>
                    <a:pt x="1845" y="2398"/>
                    <a:pt x="1854" y="2388"/>
                    <a:pt x="1864" y="2369"/>
                  </a:cubicBezTo>
                  <a:cubicBezTo>
                    <a:pt x="1864" y="2359"/>
                    <a:pt x="1874" y="2350"/>
                    <a:pt x="1874" y="2340"/>
                  </a:cubicBezTo>
                  <a:cubicBezTo>
                    <a:pt x="1874" y="2321"/>
                    <a:pt x="1883" y="2311"/>
                    <a:pt x="1893" y="2301"/>
                  </a:cubicBezTo>
                  <a:cubicBezTo>
                    <a:pt x="1893" y="2291"/>
                    <a:pt x="1893" y="2282"/>
                    <a:pt x="1893" y="2262"/>
                  </a:cubicBezTo>
                  <a:cubicBezTo>
                    <a:pt x="1893" y="2262"/>
                    <a:pt x="1893" y="2253"/>
                    <a:pt x="1893" y="2253"/>
                  </a:cubicBezTo>
                  <a:lnTo>
                    <a:pt x="1893" y="2233"/>
                  </a:lnTo>
                  <a:lnTo>
                    <a:pt x="1893" y="2204"/>
                  </a:lnTo>
                  <a:lnTo>
                    <a:pt x="1893" y="2175"/>
                  </a:lnTo>
                  <a:lnTo>
                    <a:pt x="1893" y="2136"/>
                  </a:lnTo>
                  <a:cubicBezTo>
                    <a:pt x="1893" y="2126"/>
                    <a:pt x="1893" y="2117"/>
                    <a:pt x="1893" y="2107"/>
                  </a:cubicBezTo>
                  <a:cubicBezTo>
                    <a:pt x="1932" y="2088"/>
                    <a:pt x="1932" y="2068"/>
                    <a:pt x="1932" y="2049"/>
                  </a:cubicBezTo>
                  <a:lnTo>
                    <a:pt x="1932" y="2000"/>
                  </a:lnTo>
                  <a:lnTo>
                    <a:pt x="1932" y="1942"/>
                  </a:lnTo>
                  <a:lnTo>
                    <a:pt x="1932" y="1932"/>
                  </a:lnTo>
                  <a:cubicBezTo>
                    <a:pt x="1932" y="1923"/>
                    <a:pt x="1932" y="1903"/>
                    <a:pt x="1922" y="1884"/>
                  </a:cubicBezTo>
                  <a:cubicBezTo>
                    <a:pt x="1922" y="1864"/>
                    <a:pt x="1922" y="1845"/>
                    <a:pt x="1913" y="1826"/>
                  </a:cubicBezTo>
                  <a:cubicBezTo>
                    <a:pt x="1913" y="1806"/>
                    <a:pt x="1913" y="1787"/>
                    <a:pt x="1913" y="1777"/>
                  </a:cubicBezTo>
                  <a:lnTo>
                    <a:pt x="1913" y="1767"/>
                  </a:lnTo>
                  <a:lnTo>
                    <a:pt x="1913" y="1758"/>
                  </a:lnTo>
                  <a:cubicBezTo>
                    <a:pt x="1913" y="1728"/>
                    <a:pt x="1903" y="1709"/>
                    <a:pt x="1893" y="1680"/>
                  </a:cubicBezTo>
                  <a:cubicBezTo>
                    <a:pt x="1883" y="1661"/>
                    <a:pt x="1883" y="1631"/>
                    <a:pt x="1874" y="1602"/>
                  </a:cubicBezTo>
                  <a:cubicBezTo>
                    <a:pt x="1874" y="1593"/>
                    <a:pt x="1874" y="1593"/>
                    <a:pt x="1874" y="1593"/>
                  </a:cubicBezTo>
                  <a:lnTo>
                    <a:pt x="1854" y="1525"/>
                  </a:lnTo>
                  <a:lnTo>
                    <a:pt x="1835" y="1437"/>
                  </a:lnTo>
                  <a:lnTo>
                    <a:pt x="1835" y="1428"/>
                  </a:lnTo>
                  <a:cubicBezTo>
                    <a:pt x="1835" y="1418"/>
                    <a:pt x="1835" y="1418"/>
                    <a:pt x="1835" y="1408"/>
                  </a:cubicBezTo>
                  <a:cubicBezTo>
                    <a:pt x="1825" y="1389"/>
                    <a:pt x="1816" y="1360"/>
                    <a:pt x="1806" y="1340"/>
                  </a:cubicBezTo>
                  <a:cubicBezTo>
                    <a:pt x="1796" y="1311"/>
                    <a:pt x="1786" y="1282"/>
                    <a:pt x="1777" y="1253"/>
                  </a:cubicBezTo>
                  <a:lnTo>
                    <a:pt x="1777" y="1243"/>
                  </a:lnTo>
                  <a:lnTo>
                    <a:pt x="1738" y="1136"/>
                  </a:lnTo>
                  <a:cubicBezTo>
                    <a:pt x="1738" y="1127"/>
                    <a:pt x="1728" y="1117"/>
                    <a:pt x="1728" y="1098"/>
                  </a:cubicBezTo>
                  <a:lnTo>
                    <a:pt x="1709" y="1068"/>
                  </a:lnTo>
                  <a:lnTo>
                    <a:pt x="1699" y="1030"/>
                  </a:lnTo>
                  <a:cubicBezTo>
                    <a:pt x="1680" y="991"/>
                    <a:pt x="1670" y="962"/>
                    <a:pt x="1651" y="923"/>
                  </a:cubicBezTo>
                  <a:lnTo>
                    <a:pt x="1651" y="913"/>
                  </a:lnTo>
                  <a:cubicBezTo>
                    <a:pt x="1631" y="874"/>
                    <a:pt x="1612" y="826"/>
                    <a:pt x="1592" y="787"/>
                  </a:cubicBezTo>
                  <a:cubicBezTo>
                    <a:pt x="1592" y="777"/>
                    <a:pt x="1592" y="777"/>
                    <a:pt x="1583" y="768"/>
                  </a:cubicBezTo>
                  <a:lnTo>
                    <a:pt x="1553" y="700"/>
                  </a:lnTo>
                  <a:cubicBezTo>
                    <a:pt x="1544" y="680"/>
                    <a:pt x="1534" y="661"/>
                    <a:pt x="1524" y="641"/>
                  </a:cubicBezTo>
                  <a:lnTo>
                    <a:pt x="1515" y="622"/>
                  </a:lnTo>
                  <a:cubicBezTo>
                    <a:pt x="1486" y="573"/>
                    <a:pt x="1456" y="515"/>
                    <a:pt x="1427" y="467"/>
                  </a:cubicBezTo>
                  <a:lnTo>
                    <a:pt x="1418" y="428"/>
                  </a:lnTo>
                  <a:lnTo>
                    <a:pt x="1359" y="331"/>
                  </a:lnTo>
                  <a:lnTo>
                    <a:pt x="1330" y="282"/>
                  </a:lnTo>
                  <a:lnTo>
                    <a:pt x="1291" y="214"/>
                  </a:lnTo>
                  <a:cubicBezTo>
                    <a:pt x="1291" y="205"/>
                    <a:pt x="1291" y="205"/>
                    <a:pt x="1282" y="195"/>
                  </a:cubicBezTo>
                  <a:lnTo>
                    <a:pt x="1262" y="166"/>
                  </a:lnTo>
                  <a:lnTo>
                    <a:pt x="1243" y="137"/>
                  </a:lnTo>
                  <a:lnTo>
                    <a:pt x="1223" y="88"/>
                  </a:lnTo>
                  <a:cubicBezTo>
                    <a:pt x="1214" y="88"/>
                    <a:pt x="1214" y="78"/>
                    <a:pt x="1204" y="69"/>
                  </a:cubicBezTo>
                  <a:lnTo>
                    <a:pt x="1185" y="40"/>
                  </a:lnTo>
                  <a:lnTo>
                    <a:pt x="1175" y="20"/>
                  </a:lnTo>
                  <a:lnTo>
                    <a:pt x="1165" y="1"/>
                  </a:lnTo>
                  <a:close/>
                  <a:moveTo>
                    <a:pt x="611" y="3174"/>
                  </a:moveTo>
                  <a:lnTo>
                    <a:pt x="593" y="3184"/>
                  </a:lnTo>
                  <a:cubicBezTo>
                    <a:pt x="599" y="3181"/>
                    <a:pt x="605" y="3178"/>
                    <a:pt x="611" y="3174"/>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8"/>
            <p:cNvSpPr/>
            <p:nvPr/>
          </p:nvSpPr>
          <p:spPr>
            <a:xfrm>
              <a:off x="1586525" y="2995450"/>
              <a:ext cx="40550" cy="65075"/>
            </a:xfrm>
            <a:custGeom>
              <a:avLst/>
              <a:gdLst/>
              <a:ahLst/>
              <a:cxnLst/>
              <a:rect l="l" t="t" r="r" b="b"/>
              <a:pathLst>
                <a:path w="1622" h="2603" extrusionOk="0">
                  <a:moveTo>
                    <a:pt x="815" y="0"/>
                  </a:moveTo>
                  <a:cubicBezTo>
                    <a:pt x="777" y="10"/>
                    <a:pt x="10" y="320"/>
                    <a:pt x="10" y="1175"/>
                  </a:cubicBezTo>
                  <a:cubicBezTo>
                    <a:pt x="0" y="1689"/>
                    <a:pt x="427" y="2262"/>
                    <a:pt x="815" y="2485"/>
                  </a:cubicBezTo>
                  <a:cubicBezTo>
                    <a:pt x="948" y="2561"/>
                    <a:pt x="1085" y="2603"/>
                    <a:pt x="1207" y="2603"/>
                  </a:cubicBezTo>
                  <a:cubicBezTo>
                    <a:pt x="1441" y="2603"/>
                    <a:pt x="1621" y="2451"/>
                    <a:pt x="1621" y="2106"/>
                  </a:cubicBezTo>
                  <a:cubicBezTo>
                    <a:pt x="1621" y="1262"/>
                    <a:pt x="854" y="5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8"/>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8"/>
            <p:cNvSpPr/>
            <p:nvPr/>
          </p:nvSpPr>
          <p:spPr>
            <a:xfrm>
              <a:off x="1430475" y="3134725"/>
              <a:ext cx="31825" cy="18225"/>
            </a:xfrm>
            <a:custGeom>
              <a:avLst/>
              <a:gdLst/>
              <a:ahLst/>
              <a:cxnLst/>
              <a:rect l="l" t="t" r="r" b="b"/>
              <a:pathLst>
                <a:path w="1273" h="729" extrusionOk="0">
                  <a:moveTo>
                    <a:pt x="1272" y="0"/>
                  </a:moveTo>
                  <a:lnTo>
                    <a:pt x="1272" y="0"/>
                  </a:lnTo>
                  <a:cubicBezTo>
                    <a:pt x="1214" y="20"/>
                    <a:pt x="1166" y="39"/>
                    <a:pt x="1127" y="68"/>
                  </a:cubicBezTo>
                  <a:lnTo>
                    <a:pt x="93" y="674"/>
                  </a:lnTo>
                  <a:lnTo>
                    <a:pt x="93" y="674"/>
                  </a:lnTo>
                  <a:cubicBezTo>
                    <a:pt x="111" y="666"/>
                    <a:pt x="130" y="658"/>
                    <a:pt x="147" y="651"/>
                  </a:cubicBezTo>
                  <a:lnTo>
                    <a:pt x="1272" y="0"/>
                  </a:lnTo>
                  <a:close/>
                  <a:moveTo>
                    <a:pt x="93" y="674"/>
                  </a:moveTo>
                  <a:cubicBezTo>
                    <a:pt x="60" y="691"/>
                    <a:pt x="26" y="710"/>
                    <a:pt x="1" y="728"/>
                  </a:cubicBezTo>
                  <a:lnTo>
                    <a:pt x="93" y="674"/>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8"/>
            <p:cNvSpPr/>
            <p:nvPr/>
          </p:nvSpPr>
          <p:spPr>
            <a:xfrm>
              <a:off x="1435100" y="3135200"/>
              <a:ext cx="47575" cy="79875"/>
            </a:xfrm>
            <a:custGeom>
              <a:avLst/>
              <a:gdLst/>
              <a:ahLst/>
              <a:cxnLst/>
              <a:rect l="l" t="t" r="r" b="b"/>
              <a:pathLst>
                <a:path w="1903" h="3195" extrusionOk="0">
                  <a:moveTo>
                    <a:pt x="1126" y="1"/>
                  </a:moveTo>
                  <a:lnTo>
                    <a:pt x="0" y="651"/>
                  </a:lnTo>
                  <a:lnTo>
                    <a:pt x="20" y="671"/>
                  </a:lnTo>
                  <a:cubicBezTo>
                    <a:pt x="20" y="680"/>
                    <a:pt x="20" y="680"/>
                    <a:pt x="20" y="680"/>
                  </a:cubicBezTo>
                  <a:cubicBezTo>
                    <a:pt x="30" y="690"/>
                    <a:pt x="39" y="709"/>
                    <a:pt x="49" y="719"/>
                  </a:cubicBezTo>
                  <a:cubicBezTo>
                    <a:pt x="49" y="729"/>
                    <a:pt x="59" y="729"/>
                    <a:pt x="59" y="739"/>
                  </a:cubicBezTo>
                  <a:lnTo>
                    <a:pt x="88" y="787"/>
                  </a:lnTo>
                  <a:lnTo>
                    <a:pt x="107" y="816"/>
                  </a:lnTo>
                  <a:lnTo>
                    <a:pt x="127" y="865"/>
                  </a:lnTo>
                  <a:cubicBezTo>
                    <a:pt x="146" y="884"/>
                    <a:pt x="156" y="913"/>
                    <a:pt x="175" y="933"/>
                  </a:cubicBezTo>
                  <a:lnTo>
                    <a:pt x="195" y="981"/>
                  </a:lnTo>
                  <a:cubicBezTo>
                    <a:pt x="214" y="1010"/>
                    <a:pt x="233" y="1039"/>
                    <a:pt x="253" y="1078"/>
                  </a:cubicBezTo>
                  <a:lnTo>
                    <a:pt x="272" y="1117"/>
                  </a:lnTo>
                  <a:cubicBezTo>
                    <a:pt x="301" y="1166"/>
                    <a:pt x="330" y="1224"/>
                    <a:pt x="360" y="1282"/>
                  </a:cubicBezTo>
                  <a:lnTo>
                    <a:pt x="398" y="1360"/>
                  </a:lnTo>
                  <a:cubicBezTo>
                    <a:pt x="408" y="1379"/>
                    <a:pt x="418" y="1399"/>
                    <a:pt x="427" y="1428"/>
                  </a:cubicBezTo>
                  <a:cubicBezTo>
                    <a:pt x="447" y="1467"/>
                    <a:pt x="476" y="1515"/>
                    <a:pt x="495" y="1573"/>
                  </a:cubicBezTo>
                  <a:cubicBezTo>
                    <a:pt x="495" y="1573"/>
                    <a:pt x="495" y="1573"/>
                    <a:pt x="495" y="1583"/>
                  </a:cubicBezTo>
                  <a:lnTo>
                    <a:pt x="554" y="1719"/>
                  </a:lnTo>
                  <a:lnTo>
                    <a:pt x="573" y="1758"/>
                  </a:lnTo>
                  <a:cubicBezTo>
                    <a:pt x="592" y="1806"/>
                    <a:pt x="612" y="1855"/>
                    <a:pt x="631" y="1903"/>
                  </a:cubicBezTo>
                  <a:cubicBezTo>
                    <a:pt x="631" y="1913"/>
                    <a:pt x="631" y="1913"/>
                    <a:pt x="631" y="1923"/>
                  </a:cubicBezTo>
                  <a:cubicBezTo>
                    <a:pt x="651" y="1971"/>
                    <a:pt x="660" y="2020"/>
                    <a:pt x="680" y="2078"/>
                  </a:cubicBezTo>
                  <a:cubicBezTo>
                    <a:pt x="680" y="2078"/>
                    <a:pt x="680" y="2078"/>
                    <a:pt x="680" y="2088"/>
                  </a:cubicBezTo>
                  <a:cubicBezTo>
                    <a:pt x="699" y="2146"/>
                    <a:pt x="709" y="2195"/>
                    <a:pt x="728" y="2253"/>
                  </a:cubicBezTo>
                  <a:cubicBezTo>
                    <a:pt x="728" y="2253"/>
                    <a:pt x="728" y="2253"/>
                    <a:pt x="728" y="2262"/>
                  </a:cubicBezTo>
                  <a:cubicBezTo>
                    <a:pt x="738" y="2321"/>
                    <a:pt x="757" y="2369"/>
                    <a:pt x="767" y="2427"/>
                  </a:cubicBezTo>
                  <a:cubicBezTo>
                    <a:pt x="767" y="2427"/>
                    <a:pt x="767" y="2437"/>
                    <a:pt x="767" y="2437"/>
                  </a:cubicBezTo>
                  <a:cubicBezTo>
                    <a:pt x="777" y="2486"/>
                    <a:pt x="777" y="2544"/>
                    <a:pt x="787" y="2592"/>
                  </a:cubicBezTo>
                  <a:cubicBezTo>
                    <a:pt x="787" y="2651"/>
                    <a:pt x="796" y="2709"/>
                    <a:pt x="796" y="2757"/>
                  </a:cubicBezTo>
                  <a:cubicBezTo>
                    <a:pt x="796" y="2806"/>
                    <a:pt x="787" y="2855"/>
                    <a:pt x="777" y="2913"/>
                  </a:cubicBezTo>
                  <a:cubicBezTo>
                    <a:pt x="767" y="2952"/>
                    <a:pt x="757" y="2990"/>
                    <a:pt x="738" y="3029"/>
                  </a:cubicBezTo>
                  <a:cubicBezTo>
                    <a:pt x="728" y="3049"/>
                    <a:pt x="719" y="3068"/>
                    <a:pt x="699" y="3088"/>
                  </a:cubicBezTo>
                  <a:cubicBezTo>
                    <a:pt x="670" y="3126"/>
                    <a:pt x="631" y="3165"/>
                    <a:pt x="592" y="3194"/>
                  </a:cubicBezTo>
                  <a:lnTo>
                    <a:pt x="1718" y="2534"/>
                  </a:lnTo>
                  <a:cubicBezTo>
                    <a:pt x="1757" y="2515"/>
                    <a:pt x="1796" y="2476"/>
                    <a:pt x="1825" y="2437"/>
                  </a:cubicBezTo>
                  <a:cubicBezTo>
                    <a:pt x="1825" y="2427"/>
                    <a:pt x="1835" y="2427"/>
                    <a:pt x="1845" y="2418"/>
                  </a:cubicBezTo>
                  <a:cubicBezTo>
                    <a:pt x="1845" y="2408"/>
                    <a:pt x="1854" y="2389"/>
                    <a:pt x="1864" y="2379"/>
                  </a:cubicBezTo>
                  <a:cubicBezTo>
                    <a:pt x="1874" y="2360"/>
                    <a:pt x="1874" y="2350"/>
                    <a:pt x="1883" y="2340"/>
                  </a:cubicBezTo>
                  <a:cubicBezTo>
                    <a:pt x="1883" y="2330"/>
                    <a:pt x="1883" y="2311"/>
                    <a:pt x="1893" y="2301"/>
                  </a:cubicBezTo>
                  <a:cubicBezTo>
                    <a:pt x="1893" y="2292"/>
                    <a:pt x="1903" y="2282"/>
                    <a:pt x="1903" y="2272"/>
                  </a:cubicBezTo>
                  <a:cubicBezTo>
                    <a:pt x="1903" y="2253"/>
                    <a:pt x="1903" y="2262"/>
                    <a:pt x="1903" y="2253"/>
                  </a:cubicBezTo>
                  <a:cubicBezTo>
                    <a:pt x="1903" y="2253"/>
                    <a:pt x="1903" y="2243"/>
                    <a:pt x="1903" y="2243"/>
                  </a:cubicBezTo>
                  <a:cubicBezTo>
                    <a:pt x="1903" y="2233"/>
                    <a:pt x="1903" y="2214"/>
                    <a:pt x="1903" y="2204"/>
                  </a:cubicBezTo>
                  <a:cubicBezTo>
                    <a:pt x="1903" y="2195"/>
                    <a:pt x="1903" y="2185"/>
                    <a:pt x="1903" y="2175"/>
                  </a:cubicBezTo>
                  <a:cubicBezTo>
                    <a:pt x="1903" y="2165"/>
                    <a:pt x="1903" y="2156"/>
                    <a:pt x="1903" y="2146"/>
                  </a:cubicBezTo>
                  <a:lnTo>
                    <a:pt x="1903" y="2107"/>
                  </a:lnTo>
                  <a:cubicBezTo>
                    <a:pt x="1893" y="2068"/>
                    <a:pt x="1893" y="2059"/>
                    <a:pt x="1893" y="2039"/>
                  </a:cubicBezTo>
                  <a:lnTo>
                    <a:pt x="1893" y="1991"/>
                  </a:lnTo>
                  <a:lnTo>
                    <a:pt x="1893" y="1932"/>
                  </a:lnTo>
                  <a:cubicBezTo>
                    <a:pt x="1893" y="1913"/>
                    <a:pt x="1893" y="1894"/>
                    <a:pt x="1883" y="1874"/>
                  </a:cubicBezTo>
                  <a:cubicBezTo>
                    <a:pt x="1874" y="1865"/>
                    <a:pt x="1883" y="1835"/>
                    <a:pt x="1874" y="1816"/>
                  </a:cubicBezTo>
                  <a:cubicBezTo>
                    <a:pt x="1864" y="1797"/>
                    <a:pt x="1874" y="1787"/>
                    <a:pt x="1864" y="1767"/>
                  </a:cubicBezTo>
                  <a:lnTo>
                    <a:pt x="1864" y="1758"/>
                  </a:lnTo>
                  <a:lnTo>
                    <a:pt x="1864" y="1748"/>
                  </a:lnTo>
                  <a:lnTo>
                    <a:pt x="1854" y="1680"/>
                  </a:lnTo>
                  <a:lnTo>
                    <a:pt x="1835" y="1602"/>
                  </a:lnTo>
                  <a:cubicBezTo>
                    <a:pt x="1835" y="1593"/>
                    <a:pt x="1835" y="1593"/>
                    <a:pt x="1835" y="1593"/>
                  </a:cubicBezTo>
                  <a:cubicBezTo>
                    <a:pt x="1835" y="1564"/>
                    <a:pt x="1825" y="1544"/>
                    <a:pt x="1815" y="1525"/>
                  </a:cubicBezTo>
                  <a:cubicBezTo>
                    <a:pt x="1806" y="1496"/>
                    <a:pt x="1796" y="1467"/>
                    <a:pt x="1786" y="1428"/>
                  </a:cubicBezTo>
                  <a:lnTo>
                    <a:pt x="1786" y="1408"/>
                  </a:lnTo>
                  <a:cubicBezTo>
                    <a:pt x="1777" y="1389"/>
                    <a:pt x="1777" y="1360"/>
                    <a:pt x="1767" y="1340"/>
                  </a:cubicBezTo>
                  <a:cubicBezTo>
                    <a:pt x="1757" y="1311"/>
                    <a:pt x="1748" y="1282"/>
                    <a:pt x="1738" y="1253"/>
                  </a:cubicBezTo>
                  <a:lnTo>
                    <a:pt x="1738" y="1243"/>
                  </a:lnTo>
                  <a:lnTo>
                    <a:pt x="1738" y="1234"/>
                  </a:lnTo>
                  <a:cubicBezTo>
                    <a:pt x="1728" y="1204"/>
                    <a:pt x="1709" y="1166"/>
                    <a:pt x="1699" y="1137"/>
                  </a:cubicBezTo>
                  <a:lnTo>
                    <a:pt x="1680" y="1098"/>
                  </a:lnTo>
                  <a:lnTo>
                    <a:pt x="1670" y="1059"/>
                  </a:lnTo>
                  <a:cubicBezTo>
                    <a:pt x="1670" y="1049"/>
                    <a:pt x="1660" y="1039"/>
                    <a:pt x="1650" y="1020"/>
                  </a:cubicBezTo>
                  <a:cubicBezTo>
                    <a:pt x="1641" y="991"/>
                    <a:pt x="1621" y="952"/>
                    <a:pt x="1612" y="923"/>
                  </a:cubicBezTo>
                  <a:lnTo>
                    <a:pt x="1612" y="904"/>
                  </a:lnTo>
                  <a:cubicBezTo>
                    <a:pt x="1592" y="865"/>
                    <a:pt x="1573" y="826"/>
                    <a:pt x="1553" y="777"/>
                  </a:cubicBezTo>
                  <a:lnTo>
                    <a:pt x="1553" y="768"/>
                  </a:lnTo>
                  <a:lnTo>
                    <a:pt x="1515" y="700"/>
                  </a:lnTo>
                  <a:cubicBezTo>
                    <a:pt x="1505" y="680"/>
                    <a:pt x="1495" y="651"/>
                    <a:pt x="1485" y="632"/>
                  </a:cubicBezTo>
                  <a:lnTo>
                    <a:pt x="1476" y="622"/>
                  </a:lnTo>
                  <a:cubicBezTo>
                    <a:pt x="1447" y="564"/>
                    <a:pt x="1427" y="506"/>
                    <a:pt x="1398" y="457"/>
                  </a:cubicBezTo>
                  <a:lnTo>
                    <a:pt x="1379" y="418"/>
                  </a:lnTo>
                  <a:cubicBezTo>
                    <a:pt x="1359" y="389"/>
                    <a:pt x="1340" y="360"/>
                    <a:pt x="1320" y="331"/>
                  </a:cubicBezTo>
                  <a:lnTo>
                    <a:pt x="1301" y="282"/>
                  </a:lnTo>
                  <a:cubicBezTo>
                    <a:pt x="1282" y="253"/>
                    <a:pt x="1272" y="234"/>
                    <a:pt x="1262" y="205"/>
                  </a:cubicBezTo>
                  <a:lnTo>
                    <a:pt x="1243" y="195"/>
                  </a:lnTo>
                  <a:lnTo>
                    <a:pt x="1233" y="166"/>
                  </a:lnTo>
                  <a:lnTo>
                    <a:pt x="1214" y="127"/>
                  </a:lnTo>
                  <a:lnTo>
                    <a:pt x="1185" y="88"/>
                  </a:lnTo>
                  <a:lnTo>
                    <a:pt x="1175" y="69"/>
                  </a:lnTo>
                  <a:lnTo>
                    <a:pt x="1146" y="30"/>
                  </a:lnTo>
                  <a:lnTo>
                    <a:pt x="114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8"/>
            <p:cNvSpPr/>
            <p:nvPr/>
          </p:nvSpPr>
          <p:spPr>
            <a:xfrm>
              <a:off x="1413750" y="3150975"/>
              <a:ext cx="40550" cy="65100"/>
            </a:xfrm>
            <a:custGeom>
              <a:avLst/>
              <a:gdLst/>
              <a:ahLst/>
              <a:cxnLst/>
              <a:rect l="l" t="t" r="r" b="b"/>
              <a:pathLst>
                <a:path w="1622" h="2604" extrusionOk="0">
                  <a:moveTo>
                    <a:pt x="816" y="1"/>
                  </a:moveTo>
                  <a:cubicBezTo>
                    <a:pt x="777" y="20"/>
                    <a:pt x="0" y="331"/>
                    <a:pt x="0" y="1175"/>
                  </a:cubicBezTo>
                  <a:cubicBezTo>
                    <a:pt x="0" y="1699"/>
                    <a:pt x="418" y="2262"/>
                    <a:pt x="806" y="2486"/>
                  </a:cubicBezTo>
                  <a:cubicBezTo>
                    <a:pt x="939" y="2562"/>
                    <a:pt x="1076" y="2603"/>
                    <a:pt x="1200" y="2603"/>
                  </a:cubicBezTo>
                  <a:cubicBezTo>
                    <a:pt x="1437" y="2603"/>
                    <a:pt x="1621" y="2452"/>
                    <a:pt x="1621" y="2107"/>
                  </a:cubicBezTo>
                  <a:cubicBezTo>
                    <a:pt x="1621" y="1263"/>
                    <a:pt x="854" y="5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8"/>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8"/>
            <p:cNvSpPr/>
            <p:nvPr/>
          </p:nvSpPr>
          <p:spPr>
            <a:xfrm>
              <a:off x="1952450" y="3093950"/>
              <a:ext cx="31800" cy="18225"/>
            </a:xfrm>
            <a:custGeom>
              <a:avLst/>
              <a:gdLst/>
              <a:ahLst/>
              <a:cxnLst/>
              <a:rect l="l" t="t" r="r" b="b"/>
              <a:pathLst>
                <a:path w="1272" h="729" extrusionOk="0">
                  <a:moveTo>
                    <a:pt x="1272" y="1"/>
                  </a:moveTo>
                  <a:lnTo>
                    <a:pt x="1272" y="1"/>
                  </a:lnTo>
                  <a:cubicBezTo>
                    <a:pt x="1223" y="20"/>
                    <a:pt x="1175" y="40"/>
                    <a:pt x="1126" y="69"/>
                  </a:cubicBezTo>
                  <a:lnTo>
                    <a:pt x="66" y="690"/>
                  </a:lnTo>
                  <a:lnTo>
                    <a:pt x="66" y="690"/>
                  </a:lnTo>
                  <a:cubicBezTo>
                    <a:pt x="93" y="675"/>
                    <a:pt x="119" y="662"/>
                    <a:pt x="146" y="651"/>
                  </a:cubicBezTo>
                  <a:lnTo>
                    <a:pt x="1272" y="1"/>
                  </a:lnTo>
                  <a:close/>
                  <a:moveTo>
                    <a:pt x="66" y="690"/>
                  </a:moveTo>
                  <a:cubicBezTo>
                    <a:pt x="44" y="702"/>
                    <a:pt x="22" y="716"/>
                    <a:pt x="0" y="729"/>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8"/>
            <p:cNvSpPr/>
            <p:nvPr/>
          </p:nvSpPr>
          <p:spPr>
            <a:xfrm>
              <a:off x="1957300" y="3093950"/>
              <a:ext cx="47350" cy="79875"/>
            </a:xfrm>
            <a:custGeom>
              <a:avLst/>
              <a:gdLst/>
              <a:ahLst/>
              <a:cxnLst/>
              <a:rect l="l" t="t" r="r" b="b"/>
              <a:pathLst>
                <a:path w="1894" h="3195" extrusionOk="0">
                  <a:moveTo>
                    <a:pt x="1126" y="1"/>
                  </a:moveTo>
                  <a:lnTo>
                    <a:pt x="0" y="651"/>
                  </a:lnTo>
                  <a:lnTo>
                    <a:pt x="10" y="680"/>
                  </a:lnTo>
                  <a:lnTo>
                    <a:pt x="20" y="690"/>
                  </a:lnTo>
                  <a:cubicBezTo>
                    <a:pt x="29" y="700"/>
                    <a:pt x="29" y="709"/>
                    <a:pt x="39" y="719"/>
                  </a:cubicBezTo>
                  <a:cubicBezTo>
                    <a:pt x="49" y="729"/>
                    <a:pt x="49" y="739"/>
                    <a:pt x="59" y="748"/>
                  </a:cubicBezTo>
                  <a:lnTo>
                    <a:pt x="78" y="787"/>
                  </a:lnTo>
                  <a:lnTo>
                    <a:pt x="97" y="816"/>
                  </a:lnTo>
                  <a:lnTo>
                    <a:pt x="127" y="865"/>
                  </a:lnTo>
                  <a:cubicBezTo>
                    <a:pt x="136" y="884"/>
                    <a:pt x="156" y="913"/>
                    <a:pt x="165" y="942"/>
                  </a:cubicBezTo>
                  <a:lnTo>
                    <a:pt x="194" y="981"/>
                  </a:lnTo>
                  <a:cubicBezTo>
                    <a:pt x="214" y="1010"/>
                    <a:pt x="233" y="1049"/>
                    <a:pt x="243" y="1078"/>
                  </a:cubicBezTo>
                  <a:lnTo>
                    <a:pt x="272" y="1117"/>
                  </a:lnTo>
                  <a:cubicBezTo>
                    <a:pt x="292" y="1175"/>
                    <a:pt x="321" y="1224"/>
                    <a:pt x="350" y="1282"/>
                  </a:cubicBezTo>
                  <a:cubicBezTo>
                    <a:pt x="369" y="1311"/>
                    <a:pt x="379" y="1340"/>
                    <a:pt x="389" y="1360"/>
                  </a:cubicBezTo>
                  <a:cubicBezTo>
                    <a:pt x="408" y="1389"/>
                    <a:pt x="408" y="1408"/>
                    <a:pt x="418" y="1428"/>
                  </a:cubicBezTo>
                  <a:cubicBezTo>
                    <a:pt x="447" y="1476"/>
                    <a:pt x="466" y="1525"/>
                    <a:pt x="486" y="1573"/>
                  </a:cubicBezTo>
                  <a:cubicBezTo>
                    <a:pt x="486" y="1573"/>
                    <a:pt x="486" y="1583"/>
                    <a:pt x="486" y="1583"/>
                  </a:cubicBezTo>
                  <a:cubicBezTo>
                    <a:pt x="505" y="1631"/>
                    <a:pt x="524" y="1680"/>
                    <a:pt x="544" y="1729"/>
                  </a:cubicBezTo>
                  <a:lnTo>
                    <a:pt x="563" y="1758"/>
                  </a:lnTo>
                  <a:cubicBezTo>
                    <a:pt x="583" y="1806"/>
                    <a:pt x="602" y="1855"/>
                    <a:pt x="622" y="1913"/>
                  </a:cubicBezTo>
                  <a:cubicBezTo>
                    <a:pt x="622" y="1913"/>
                    <a:pt x="622" y="1913"/>
                    <a:pt x="622" y="1923"/>
                  </a:cubicBezTo>
                  <a:cubicBezTo>
                    <a:pt x="641" y="1971"/>
                    <a:pt x="651" y="2029"/>
                    <a:pt x="670" y="2078"/>
                  </a:cubicBezTo>
                  <a:cubicBezTo>
                    <a:pt x="670" y="2078"/>
                    <a:pt x="670" y="2088"/>
                    <a:pt x="670" y="2088"/>
                  </a:cubicBezTo>
                  <a:cubicBezTo>
                    <a:pt x="690" y="2146"/>
                    <a:pt x="699" y="2204"/>
                    <a:pt x="719" y="2253"/>
                  </a:cubicBezTo>
                  <a:cubicBezTo>
                    <a:pt x="719" y="2262"/>
                    <a:pt x="719" y="2262"/>
                    <a:pt x="719" y="2262"/>
                  </a:cubicBezTo>
                  <a:cubicBezTo>
                    <a:pt x="728" y="2321"/>
                    <a:pt x="738" y="2379"/>
                    <a:pt x="748" y="2427"/>
                  </a:cubicBezTo>
                  <a:cubicBezTo>
                    <a:pt x="748" y="2437"/>
                    <a:pt x="748" y="2437"/>
                    <a:pt x="748" y="2437"/>
                  </a:cubicBezTo>
                  <a:cubicBezTo>
                    <a:pt x="757" y="2495"/>
                    <a:pt x="767" y="2544"/>
                    <a:pt x="777" y="2602"/>
                  </a:cubicBezTo>
                  <a:cubicBezTo>
                    <a:pt x="777" y="2651"/>
                    <a:pt x="787" y="2709"/>
                    <a:pt x="787" y="2757"/>
                  </a:cubicBezTo>
                  <a:cubicBezTo>
                    <a:pt x="787" y="2816"/>
                    <a:pt x="777" y="2864"/>
                    <a:pt x="767" y="2913"/>
                  </a:cubicBezTo>
                  <a:cubicBezTo>
                    <a:pt x="757" y="2952"/>
                    <a:pt x="748" y="3000"/>
                    <a:pt x="728" y="3039"/>
                  </a:cubicBezTo>
                  <a:cubicBezTo>
                    <a:pt x="719" y="3049"/>
                    <a:pt x="699" y="3068"/>
                    <a:pt x="690" y="3087"/>
                  </a:cubicBezTo>
                  <a:cubicBezTo>
                    <a:pt x="660" y="3136"/>
                    <a:pt x="622" y="3165"/>
                    <a:pt x="583" y="3194"/>
                  </a:cubicBezTo>
                  <a:lnTo>
                    <a:pt x="1709" y="2544"/>
                  </a:lnTo>
                  <a:cubicBezTo>
                    <a:pt x="1747" y="2515"/>
                    <a:pt x="1786" y="2476"/>
                    <a:pt x="1815" y="2437"/>
                  </a:cubicBezTo>
                  <a:cubicBezTo>
                    <a:pt x="1815" y="2437"/>
                    <a:pt x="1825" y="2427"/>
                    <a:pt x="1825" y="2427"/>
                  </a:cubicBezTo>
                  <a:cubicBezTo>
                    <a:pt x="1835" y="2408"/>
                    <a:pt x="1845" y="2398"/>
                    <a:pt x="1854" y="2379"/>
                  </a:cubicBezTo>
                  <a:cubicBezTo>
                    <a:pt x="1854" y="2369"/>
                    <a:pt x="1864" y="2359"/>
                    <a:pt x="1874" y="2340"/>
                  </a:cubicBezTo>
                  <a:cubicBezTo>
                    <a:pt x="1874" y="2330"/>
                    <a:pt x="1874" y="2321"/>
                    <a:pt x="1883" y="2301"/>
                  </a:cubicBezTo>
                  <a:cubicBezTo>
                    <a:pt x="1883" y="2292"/>
                    <a:pt x="1883" y="2282"/>
                    <a:pt x="1893" y="2272"/>
                  </a:cubicBezTo>
                  <a:cubicBezTo>
                    <a:pt x="1893" y="2262"/>
                    <a:pt x="1893" y="2262"/>
                    <a:pt x="1893" y="2262"/>
                  </a:cubicBezTo>
                  <a:cubicBezTo>
                    <a:pt x="1893" y="2253"/>
                    <a:pt x="1893" y="2253"/>
                    <a:pt x="1893" y="2243"/>
                  </a:cubicBezTo>
                  <a:cubicBezTo>
                    <a:pt x="1893" y="2233"/>
                    <a:pt x="1893" y="2224"/>
                    <a:pt x="1893" y="2214"/>
                  </a:cubicBezTo>
                  <a:cubicBezTo>
                    <a:pt x="1893" y="2204"/>
                    <a:pt x="1893" y="2185"/>
                    <a:pt x="1893" y="2175"/>
                  </a:cubicBezTo>
                  <a:cubicBezTo>
                    <a:pt x="1893" y="2165"/>
                    <a:pt x="1893" y="2156"/>
                    <a:pt x="1893" y="2146"/>
                  </a:cubicBezTo>
                  <a:lnTo>
                    <a:pt x="1893" y="2107"/>
                  </a:lnTo>
                  <a:cubicBezTo>
                    <a:pt x="1883" y="2097"/>
                    <a:pt x="1883" y="2078"/>
                    <a:pt x="1883" y="2059"/>
                  </a:cubicBezTo>
                  <a:lnTo>
                    <a:pt x="1883" y="2010"/>
                  </a:lnTo>
                  <a:lnTo>
                    <a:pt x="1883" y="1952"/>
                  </a:lnTo>
                  <a:lnTo>
                    <a:pt x="1883" y="1942"/>
                  </a:lnTo>
                  <a:lnTo>
                    <a:pt x="1883" y="1894"/>
                  </a:lnTo>
                  <a:cubicBezTo>
                    <a:pt x="1883" y="1874"/>
                    <a:pt x="1874" y="1855"/>
                    <a:pt x="1874" y="1835"/>
                  </a:cubicBezTo>
                  <a:cubicBezTo>
                    <a:pt x="1874" y="1816"/>
                    <a:pt x="1874" y="1796"/>
                    <a:pt x="1864" y="1787"/>
                  </a:cubicBezTo>
                  <a:cubicBezTo>
                    <a:pt x="1864" y="1782"/>
                    <a:pt x="1864" y="1779"/>
                    <a:pt x="1864" y="1777"/>
                  </a:cubicBezTo>
                  <a:lnTo>
                    <a:pt x="1864" y="1767"/>
                  </a:lnTo>
                  <a:lnTo>
                    <a:pt x="1854" y="1690"/>
                  </a:lnTo>
                  <a:lnTo>
                    <a:pt x="1835" y="1612"/>
                  </a:lnTo>
                  <a:cubicBezTo>
                    <a:pt x="1835" y="1602"/>
                    <a:pt x="1835" y="1602"/>
                    <a:pt x="1835" y="1602"/>
                  </a:cubicBezTo>
                  <a:cubicBezTo>
                    <a:pt x="1835" y="1573"/>
                    <a:pt x="1825" y="1554"/>
                    <a:pt x="1815" y="1534"/>
                  </a:cubicBezTo>
                  <a:cubicBezTo>
                    <a:pt x="1815" y="1505"/>
                    <a:pt x="1796" y="1476"/>
                    <a:pt x="1786" y="1447"/>
                  </a:cubicBezTo>
                  <a:lnTo>
                    <a:pt x="1786" y="1437"/>
                  </a:lnTo>
                  <a:lnTo>
                    <a:pt x="1786" y="1418"/>
                  </a:lnTo>
                  <a:cubicBezTo>
                    <a:pt x="1786" y="1399"/>
                    <a:pt x="1777" y="1369"/>
                    <a:pt x="1767" y="1350"/>
                  </a:cubicBezTo>
                  <a:cubicBezTo>
                    <a:pt x="1757" y="1321"/>
                    <a:pt x="1747" y="1292"/>
                    <a:pt x="1738" y="1263"/>
                  </a:cubicBezTo>
                  <a:cubicBezTo>
                    <a:pt x="1738" y="1263"/>
                    <a:pt x="1738" y="1253"/>
                    <a:pt x="1738" y="1253"/>
                  </a:cubicBezTo>
                  <a:lnTo>
                    <a:pt x="1738" y="1243"/>
                  </a:lnTo>
                  <a:cubicBezTo>
                    <a:pt x="1728" y="1214"/>
                    <a:pt x="1709" y="1175"/>
                    <a:pt x="1699" y="1146"/>
                  </a:cubicBezTo>
                  <a:lnTo>
                    <a:pt x="1680" y="1107"/>
                  </a:lnTo>
                  <a:lnTo>
                    <a:pt x="1670" y="1069"/>
                  </a:lnTo>
                  <a:cubicBezTo>
                    <a:pt x="1670" y="1059"/>
                    <a:pt x="1660" y="1049"/>
                    <a:pt x="1660" y="1030"/>
                  </a:cubicBezTo>
                  <a:cubicBezTo>
                    <a:pt x="1641" y="1001"/>
                    <a:pt x="1631" y="962"/>
                    <a:pt x="1612" y="933"/>
                  </a:cubicBezTo>
                  <a:lnTo>
                    <a:pt x="1612" y="913"/>
                  </a:lnTo>
                  <a:cubicBezTo>
                    <a:pt x="1592" y="874"/>
                    <a:pt x="1573" y="826"/>
                    <a:pt x="1553" y="787"/>
                  </a:cubicBezTo>
                  <a:lnTo>
                    <a:pt x="1544" y="777"/>
                  </a:lnTo>
                  <a:lnTo>
                    <a:pt x="1515" y="709"/>
                  </a:lnTo>
                  <a:cubicBezTo>
                    <a:pt x="1505" y="680"/>
                    <a:pt x="1495" y="661"/>
                    <a:pt x="1485" y="641"/>
                  </a:cubicBezTo>
                  <a:cubicBezTo>
                    <a:pt x="1476" y="641"/>
                    <a:pt x="1476" y="632"/>
                    <a:pt x="1476" y="632"/>
                  </a:cubicBezTo>
                  <a:cubicBezTo>
                    <a:pt x="1447" y="573"/>
                    <a:pt x="1417" y="515"/>
                    <a:pt x="1388" y="467"/>
                  </a:cubicBezTo>
                  <a:lnTo>
                    <a:pt x="1388" y="457"/>
                  </a:lnTo>
                  <a:lnTo>
                    <a:pt x="1369" y="428"/>
                  </a:lnTo>
                  <a:cubicBezTo>
                    <a:pt x="1350" y="389"/>
                    <a:pt x="1340" y="360"/>
                    <a:pt x="1320" y="331"/>
                  </a:cubicBezTo>
                  <a:lnTo>
                    <a:pt x="1291" y="282"/>
                  </a:lnTo>
                  <a:cubicBezTo>
                    <a:pt x="1282" y="263"/>
                    <a:pt x="1262" y="234"/>
                    <a:pt x="1252" y="214"/>
                  </a:cubicBezTo>
                  <a:lnTo>
                    <a:pt x="1243" y="195"/>
                  </a:lnTo>
                  <a:lnTo>
                    <a:pt x="1223" y="166"/>
                  </a:lnTo>
                  <a:lnTo>
                    <a:pt x="1204" y="137"/>
                  </a:lnTo>
                  <a:lnTo>
                    <a:pt x="1185" y="88"/>
                  </a:lnTo>
                  <a:cubicBezTo>
                    <a:pt x="1175" y="78"/>
                    <a:pt x="1175" y="78"/>
                    <a:pt x="1165" y="69"/>
                  </a:cubicBezTo>
                  <a:lnTo>
                    <a:pt x="1146" y="40"/>
                  </a:lnTo>
                  <a:lnTo>
                    <a:pt x="1136" y="20"/>
                  </a:lnTo>
                  <a:lnTo>
                    <a:pt x="1126"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8"/>
            <p:cNvSpPr/>
            <p:nvPr/>
          </p:nvSpPr>
          <p:spPr>
            <a:xfrm>
              <a:off x="1935700" y="3110225"/>
              <a:ext cx="40550" cy="65075"/>
            </a:xfrm>
            <a:custGeom>
              <a:avLst/>
              <a:gdLst/>
              <a:ahLst/>
              <a:cxnLst/>
              <a:rect l="l" t="t" r="r" b="b"/>
              <a:pathLst>
                <a:path w="1622" h="2603" extrusionOk="0">
                  <a:moveTo>
                    <a:pt x="816" y="0"/>
                  </a:moveTo>
                  <a:cubicBezTo>
                    <a:pt x="777" y="20"/>
                    <a:pt x="10" y="330"/>
                    <a:pt x="0" y="1175"/>
                  </a:cubicBezTo>
                  <a:cubicBezTo>
                    <a:pt x="0" y="1699"/>
                    <a:pt x="428" y="2262"/>
                    <a:pt x="816" y="2485"/>
                  </a:cubicBezTo>
                  <a:cubicBezTo>
                    <a:pt x="949" y="2562"/>
                    <a:pt x="1087" y="2603"/>
                    <a:pt x="1209" y="2603"/>
                  </a:cubicBezTo>
                  <a:cubicBezTo>
                    <a:pt x="1442" y="2603"/>
                    <a:pt x="1621" y="2453"/>
                    <a:pt x="1621" y="2116"/>
                  </a:cubicBezTo>
                  <a:cubicBezTo>
                    <a:pt x="1621"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8"/>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8"/>
            <p:cNvSpPr/>
            <p:nvPr/>
          </p:nvSpPr>
          <p:spPr>
            <a:xfrm>
              <a:off x="1754200" y="3453825"/>
              <a:ext cx="31800" cy="18225"/>
            </a:xfrm>
            <a:custGeom>
              <a:avLst/>
              <a:gdLst/>
              <a:ahLst/>
              <a:cxnLst/>
              <a:rect l="l" t="t" r="r" b="b"/>
              <a:pathLst>
                <a:path w="1272" h="729" extrusionOk="0">
                  <a:moveTo>
                    <a:pt x="1272" y="0"/>
                  </a:moveTo>
                  <a:cubicBezTo>
                    <a:pt x="1223" y="20"/>
                    <a:pt x="1175" y="49"/>
                    <a:pt x="1126" y="68"/>
                  </a:cubicBezTo>
                  <a:lnTo>
                    <a:pt x="66" y="689"/>
                  </a:lnTo>
                  <a:lnTo>
                    <a:pt x="66" y="689"/>
                  </a:lnTo>
                  <a:cubicBezTo>
                    <a:pt x="93" y="675"/>
                    <a:pt x="119" y="661"/>
                    <a:pt x="146" y="651"/>
                  </a:cubicBezTo>
                  <a:lnTo>
                    <a:pt x="1272" y="0"/>
                  </a:lnTo>
                  <a:close/>
                  <a:moveTo>
                    <a:pt x="66" y="689"/>
                  </a:moveTo>
                  <a:lnTo>
                    <a:pt x="66" y="689"/>
                  </a:lnTo>
                  <a:cubicBezTo>
                    <a:pt x="44" y="702"/>
                    <a:pt x="22" y="715"/>
                    <a:pt x="0" y="728"/>
                  </a:cubicBezTo>
                  <a:lnTo>
                    <a:pt x="66" y="689"/>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8"/>
            <p:cNvSpPr/>
            <p:nvPr/>
          </p:nvSpPr>
          <p:spPr>
            <a:xfrm>
              <a:off x="1758550" y="3454075"/>
              <a:ext cx="47600" cy="79850"/>
            </a:xfrm>
            <a:custGeom>
              <a:avLst/>
              <a:gdLst/>
              <a:ahLst/>
              <a:cxnLst/>
              <a:rect l="l" t="t" r="r" b="b"/>
              <a:pathLst>
                <a:path w="1904" h="3194" extrusionOk="0">
                  <a:moveTo>
                    <a:pt x="1127" y="0"/>
                  </a:moveTo>
                  <a:lnTo>
                    <a:pt x="1" y="660"/>
                  </a:lnTo>
                  <a:lnTo>
                    <a:pt x="20" y="679"/>
                  </a:lnTo>
                  <a:lnTo>
                    <a:pt x="20" y="689"/>
                  </a:lnTo>
                  <a:lnTo>
                    <a:pt x="49" y="728"/>
                  </a:lnTo>
                  <a:lnTo>
                    <a:pt x="59" y="747"/>
                  </a:lnTo>
                  <a:lnTo>
                    <a:pt x="88" y="786"/>
                  </a:lnTo>
                  <a:lnTo>
                    <a:pt x="108" y="825"/>
                  </a:lnTo>
                  <a:lnTo>
                    <a:pt x="127" y="874"/>
                  </a:lnTo>
                  <a:cubicBezTo>
                    <a:pt x="146" y="893"/>
                    <a:pt x="156" y="912"/>
                    <a:pt x="176" y="942"/>
                  </a:cubicBezTo>
                  <a:lnTo>
                    <a:pt x="195" y="990"/>
                  </a:lnTo>
                  <a:cubicBezTo>
                    <a:pt x="214" y="1019"/>
                    <a:pt x="234" y="1048"/>
                    <a:pt x="253" y="1087"/>
                  </a:cubicBezTo>
                  <a:lnTo>
                    <a:pt x="273" y="1126"/>
                  </a:lnTo>
                  <a:cubicBezTo>
                    <a:pt x="302" y="1174"/>
                    <a:pt x="331" y="1233"/>
                    <a:pt x="360" y="1281"/>
                  </a:cubicBezTo>
                  <a:cubicBezTo>
                    <a:pt x="370" y="1310"/>
                    <a:pt x="379" y="1339"/>
                    <a:pt x="399" y="1369"/>
                  </a:cubicBezTo>
                  <a:lnTo>
                    <a:pt x="428" y="1427"/>
                  </a:lnTo>
                  <a:cubicBezTo>
                    <a:pt x="447" y="1475"/>
                    <a:pt x="467" y="1524"/>
                    <a:pt x="496" y="1572"/>
                  </a:cubicBezTo>
                  <a:lnTo>
                    <a:pt x="496" y="1592"/>
                  </a:lnTo>
                  <a:cubicBezTo>
                    <a:pt x="515" y="1631"/>
                    <a:pt x="535" y="1679"/>
                    <a:pt x="554" y="1728"/>
                  </a:cubicBezTo>
                  <a:lnTo>
                    <a:pt x="564" y="1767"/>
                  </a:lnTo>
                  <a:cubicBezTo>
                    <a:pt x="583" y="1815"/>
                    <a:pt x="603" y="1864"/>
                    <a:pt x="622" y="1912"/>
                  </a:cubicBezTo>
                  <a:cubicBezTo>
                    <a:pt x="622" y="1912"/>
                    <a:pt x="622" y="1922"/>
                    <a:pt x="622" y="1922"/>
                  </a:cubicBezTo>
                  <a:cubicBezTo>
                    <a:pt x="642" y="1980"/>
                    <a:pt x="661" y="2029"/>
                    <a:pt x="671" y="2077"/>
                  </a:cubicBezTo>
                  <a:cubicBezTo>
                    <a:pt x="671" y="2087"/>
                    <a:pt x="671" y="2087"/>
                    <a:pt x="671" y="2097"/>
                  </a:cubicBezTo>
                  <a:cubicBezTo>
                    <a:pt x="690" y="2145"/>
                    <a:pt x="709" y="2203"/>
                    <a:pt x="719" y="2262"/>
                  </a:cubicBezTo>
                  <a:cubicBezTo>
                    <a:pt x="719" y="2262"/>
                    <a:pt x="719" y="2262"/>
                    <a:pt x="719" y="2271"/>
                  </a:cubicBezTo>
                  <a:cubicBezTo>
                    <a:pt x="739" y="2320"/>
                    <a:pt x="748" y="2378"/>
                    <a:pt x="758" y="2436"/>
                  </a:cubicBezTo>
                  <a:cubicBezTo>
                    <a:pt x="758" y="2436"/>
                    <a:pt x="758" y="2436"/>
                    <a:pt x="758" y="2446"/>
                  </a:cubicBezTo>
                  <a:cubicBezTo>
                    <a:pt x="768" y="2495"/>
                    <a:pt x="777" y="2553"/>
                    <a:pt x="777" y="2601"/>
                  </a:cubicBezTo>
                  <a:cubicBezTo>
                    <a:pt x="787" y="2660"/>
                    <a:pt x="787" y="2708"/>
                    <a:pt x="787" y="2766"/>
                  </a:cubicBezTo>
                  <a:cubicBezTo>
                    <a:pt x="787" y="2815"/>
                    <a:pt x="787" y="2863"/>
                    <a:pt x="777" y="2912"/>
                  </a:cubicBezTo>
                  <a:cubicBezTo>
                    <a:pt x="768" y="2960"/>
                    <a:pt x="748" y="2999"/>
                    <a:pt x="739" y="3038"/>
                  </a:cubicBezTo>
                  <a:cubicBezTo>
                    <a:pt x="719" y="3058"/>
                    <a:pt x="709" y="3077"/>
                    <a:pt x="700" y="3096"/>
                  </a:cubicBezTo>
                  <a:cubicBezTo>
                    <a:pt x="676" y="3128"/>
                    <a:pt x="645" y="3161"/>
                    <a:pt x="613" y="3182"/>
                  </a:cubicBezTo>
                  <a:lnTo>
                    <a:pt x="613" y="3182"/>
                  </a:lnTo>
                  <a:lnTo>
                    <a:pt x="1709" y="2543"/>
                  </a:lnTo>
                  <a:cubicBezTo>
                    <a:pt x="1758" y="2514"/>
                    <a:pt x="1797" y="2475"/>
                    <a:pt x="1826" y="2436"/>
                  </a:cubicBezTo>
                  <a:cubicBezTo>
                    <a:pt x="1826" y="2436"/>
                    <a:pt x="1835" y="2427"/>
                    <a:pt x="1835" y="2427"/>
                  </a:cubicBezTo>
                  <a:cubicBezTo>
                    <a:pt x="1845" y="2407"/>
                    <a:pt x="1855" y="2397"/>
                    <a:pt x="1855" y="2388"/>
                  </a:cubicBezTo>
                  <a:cubicBezTo>
                    <a:pt x="1865" y="2368"/>
                    <a:pt x="1874" y="2359"/>
                    <a:pt x="1874" y="2349"/>
                  </a:cubicBezTo>
                  <a:cubicBezTo>
                    <a:pt x="1874" y="2330"/>
                    <a:pt x="1884" y="2320"/>
                    <a:pt x="1884" y="2310"/>
                  </a:cubicBezTo>
                  <a:cubicBezTo>
                    <a:pt x="1894" y="2300"/>
                    <a:pt x="1894" y="2291"/>
                    <a:pt x="1894" y="2271"/>
                  </a:cubicBezTo>
                  <a:cubicBezTo>
                    <a:pt x="1894" y="2271"/>
                    <a:pt x="1894" y="2271"/>
                    <a:pt x="1894" y="2262"/>
                  </a:cubicBezTo>
                  <a:lnTo>
                    <a:pt x="1894" y="2242"/>
                  </a:lnTo>
                  <a:lnTo>
                    <a:pt x="1894" y="2213"/>
                  </a:lnTo>
                  <a:lnTo>
                    <a:pt x="1894" y="2184"/>
                  </a:lnTo>
                  <a:lnTo>
                    <a:pt x="1894" y="2145"/>
                  </a:lnTo>
                  <a:cubicBezTo>
                    <a:pt x="1894" y="2135"/>
                    <a:pt x="1894" y="2126"/>
                    <a:pt x="1894" y="2116"/>
                  </a:cubicBezTo>
                  <a:lnTo>
                    <a:pt x="1903" y="2048"/>
                  </a:lnTo>
                  <a:lnTo>
                    <a:pt x="1903" y="2000"/>
                  </a:lnTo>
                  <a:lnTo>
                    <a:pt x="1903" y="1941"/>
                  </a:lnTo>
                  <a:lnTo>
                    <a:pt x="1903" y="1932"/>
                  </a:lnTo>
                  <a:cubicBezTo>
                    <a:pt x="1903" y="1922"/>
                    <a:pt x="1903" y="1902"/>
                    <a:pt x="1894" y="1883"/>
                  </a:cubicBezTo>
                  <a:cubicBezTo>
                    <a:pt x="1884" y="1864"/>
                    <a:pt x="1894" y="1844"/>
                    <a:pt x="1884" y="1825"/>
                  </a:cubicBezTo>
                  <a:cubicBezTo>
                    <a:pt x="1874" y="1805"/>
                    <a:pt x="1884" y="1796"/>
                    <a:pt x="1874" y="1776"/>
                  </a:cubicBezTo>
                  <a:cubicBezTo>
                    <a:pt x="1871" y="1769"/>
                    <a:pt x="1870" y="1767"/>
                    <a:pt x="1870" y="1767"/>
                  </a:cubicBezTo>
                  <a:lnTo>
                    <a:pt x="1870" y="1767"/>
                  </a:lnTo>
                  <a:cubicBezTo>
                    <a:pt x="1870" y="1767"/>
                    <a:pt x="1872" y="1769"/>
                    <a:pt x="1873" y="1769"/>
                  </a:cubicBezTo>
                  <a:cubicBezTo>
                    <a:pt x="1874" y="1769"/>
                    <a:pt x="1874" y="1769"/>
                    <a:pt x="1874" y="1767"/>
                  </a:cubicBezTo>
                  <a:lnTo>
                    <a:pt x="1874" y="1757"/>
                  </a:lnTo>
                  <a:cubicBezTo>
                    <a:pt x="1874" y="1728"/>
                    <a:pt x="1865" y="1708"/>
                    <a:pt x="1865" y="1689"/>
                  </a:cubicBezTo>
                  <a:cubicBezTo>
                    <a:pt x="1855" y="1660"/>
                    <a:pt x="1855" y="1631"/>
                    <a:pt x="1845" y="1602"/>
                  </a:cubicBezTo>
                  <a:lnTo>
                    <a:pt x="1845" y="1592"/>
                  </a:lnTo>
                  <a:lnTo>
                    <a:pt x="1826" y="1524"/>
                  </a:lnTo>
                  <a:lnTo>
                    <a:pt x="1797" y="1437"/>
                  </a:lnTo>
                  <a:lnTo>
                    <a:pt x="1797" y="1417"/>
                  </a:lnTo>
                  <a:cubicBezTo>
                    <a:pt x="1797" y="1398"/>
                    <a:pt x="1787" y="1369"/>
                    <a:pt x="1777" y="1339"/>
                  </a:cubicBezTo>
                  <a:cubicBezTo>
                    <a:pt x="1767" y="1320"/>
                    <a:pt x="1758" y="1291"/>
                    <a:pt x="1748" y="1262"/>
                  </a:cubicBezTo>
                  <a:lnTo>
                    <a:pt x="1748" y="1252"/>
                  </a:lnTo>
                  <a:lnTo>
                    <a:pt x="1748" y="1242"/>
                  </a:lnTo>
                  <a:lnTo>
                    <a:pt x="1709" y="1136"/>
                  </a:lnTo>
                  <a:cubicBezTo>
                    <a:pt x="1709" y="1126"/>
                    <a:pt x="1699" y="1116"/>
                    <a:pt x="1690" y="1097"/>
                  </a:cubicBezTo>
                  <a:cubicBezTo>
                    <a:pt x="1690" y="1087"/>
                    <a:pt x="1680" y="1077"/>
                    <a:pt x="1680" y="1068"/>
                  </a:cubicBezTo>
                  <a:cubicBezTo>
                    <a:pt x="1670" y="1048"/>
                    <a:pt x="1670" y="1039"/>
                    <a:pt x="1661" y="1029"/>
                  </a:cubicBezTo>
                  <a:lnTo>
                    <a:pt x="1622" y="932"/>
                  </a:lnTo>
                  <a:cubicBezTo>
                    <a:pt x="1622" y="922"/>
                    <a:pt x="1612" y="922"/>
                    <a:pt x="1612" y="912"/>
                  </a:cubicBezTo>
                  <a:cubicBezTo>
                    <a:pt x="1593" y="874"/>
                    <a:pt x="1573" y="825"/>
                    <a:pt x="1554" y="786"/>
                  </a:cubicBezTo>
                  <a:lnTo>
                    <a:pt x="1544" y="777"/>
                  </a:lnTo>
                  <a:cubicBezTo>
                    <a:pt x="1534" y="747"/>
                    <a:pt x="1525" y="728"/>
                    <a:pt x="1515" y="699"/>
                  </a:cubicBezTo>
                  <a:lnTo>
                    <a:pt x="1486" y="641"/>
                  </a:lnTo>
                  <a:lnTo>
                    <a:pt x="1476" y="631"/>
                  </a:lnTo>
                  <a:cubicBezTo>
                    <a:pt x="1447" y="573"/>
                    <a:pt x="1418" y="514"/>
                    <a:pt x="1399" y="466"/>
                  </a:cubicBezTo>
                  <a:cubicBezTo>
                    <a:pt x="1389" y="447"/>
                    <a:pt x="1379" y="437"/>
                    <a:pt x="1369" y="427"/>
                  </a:cubicBezTo>
                  <a:lnTo>
                    <a:pt x="1321" y="330"/>
                  </a:lnTo>
                  <a:cubicBezTo>
                    <a:pt x="1311" y="320"/>
                    <a:pt x="1302" y="301"/>
                    <a:pt x="1302" y="291"/>
                  </a:cubicBezTo>
                  <a:cubicBezTo>
                    <a:pt x="1292" y="272"/>
                    <a:pt x="1272" y="233"/>
                    <a:pt x="1253" y="214"/>
                  </a:cubicBezTo>
                  <a:lnTo>
                    <a:pt x="1243" y="204"/>
                  </a:lnTo>
                  <a:lnTo>
                    <a:pt x="1234" y="165"/>
                  </a:lnTo>
                  <a:lnTo>
                    <a:pt x="1204" y="136"/>
                  </a:lnTo>
                  <a:cubicBezTo>
                    <a:pt x="1204" y="117"/>
                    <a:pt x="1195" y="107"/>
                    <a:pt x="1185" y="97"/>
                  </a:cubicBezTo>
                  <a:lnTo>
                    <a:pt x="1166" y="68"/>
                  </a:lnTo>
                  <a:lnTo>
                    <a:pt x="1146" y="39"/>
                  </a:lnTo>
                  <a:cubicBezTo>
                    <a:pt x="1146" y="29"/>
                    <a:pt x="1146" y="29"/>
                    <a:pt x="1146" y="29"/>
                  </a:cubicBezTo>
                  <a:lnTo>
                    <a:pt x="1127" y="0"/>
                  </a:lnTo>
                  <a:close/>
                  <a:moveTo>
                    <a:pt x="613" y="3182"/>
                  </a:moveTo>
                  <a:lnTo>
                    <a:pt x="593" y="3193"/>
                  </a:lnTo>
                  <a:cubicBezTo>
                    <a:pt x="600" y="3190"/>
                    <a:pt x="606" y="3186"/>
                    <a:pt x="613" y="3182"/>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8"/>
            <p:cNvSpPr/>
            <p:nvPr/>
          </p:nvSpPr>
          <p:spPr>
            <a:xfrm>
              <a:off x="1737450" y="3470075"/>
              <a:ext cx="40550" cy="65200"/>
            </a:xfrm>
            <a:custGeom>
              <a:avLst/>
              <a:gdLst/>
              <a:ahLst/>
              <a:cxnLst/>
              <a:rect l="l" t="t" r="r" b="b"/>
              <a:pathLst>
                <a:path w="1622" h="2608" extrusionOk="0">
                  <a:moveTo>
                    <a:pt x="816" y="1"/>
                  </a:moveTo>
                  <a:cubicBezTo>
                    <a:pt x="777" y="20"/>
                    <a:pt x="0" y="331"/>
                    <a:pt x="0" y="1175"/>
                  </a:cubicBezTo>
                  <a:cubicBezTo>
                    <a:pt x="0" y="1699"/>
                    <a:pt x="418" y="2262"/>
                    <a:pt x="806" y="2485"/>
                  </a:cubicBezTo>
                  <a:cubicBezTo>
                    <a:pt x="940" y="2566"/>
                    <a:pt x="1078" y="2608"/>
                    <a:pt x="1201" y="2608"/>
                  </a:cubicBezTo>
                  <a:cubicBezTo>
                    <a:pt x="1438" y="2608"/>
                    <a:pt x="1621" y="2454"/>
                    <a:pt x="1621" y="2117"/>
                  </a:cubicBezTo>
                  <a:cubicBezTo>
                    <a:pt x="1621" y="1272"/>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8"/>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8"/>
            <p:cNvSpPr/>
            <p:nvPr/>
          </p:nvSpPr>
          <p:spPr>
            <a:xfrm>
              <a:off x="1703225" y="3234450"/>
              <a:ext cx="31825" cy="18225"/>
            </a:xfrm>
            <a:custGeom>
              <a:avLst/>
              <a:gdLst/>
              <a:ahLst/>
              <a:cxnLst/>
              <a:rect l="l" t="t" r="r" b="b"/>
              <a:pathLst>
                <a:path w="1273" h="729" extrusionOk="0">
                  <a:moveTo>
                    <a:pt x="1272" y="1"/>
                  </a:moveTo>
                  <a:cubicBezTo>
                    <a:pt x="1224" y="20"/>
                    <a:pt x="1175" y="49"/>
                    <a:pt x="1127" y="78"/>
                  </a:cubicBezTo>
                  <a:lnTo>
                    <a:pt x="85" y="680"/>
                  </a:lnTo>
                  <a:lnTo>
                    <a:pt x="85" y="680"/>
                  </a:lnTo>
                  <a:cubicBezTo>
                    <a:pt x="106" y="669"/>
                    <a:pt x="126" y="659"/>
                    <a:pt x="146" y="651"/>
                  </a:cubicBezTo>
                  <a:lnTo>
                    <a:pt x="1272" y="1"/>
                  </a:lnTo>
                  <a:close/>
                  <a:moveTo>
                    <a:pt x="85" y="680"/>
                  </a:moveTo>
                  <a:cubicBezTo>
                    <a:pt x="57" y="695"/>
                    <a:pt x="29" y="712"/>
                    <a:pt x="1" y="729"/>
                  </a:cubicBezTo>
                  <a:lnTo>
                    <a:pt x="85" y="68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8"/>
            <p:cNvSpPr/>
            <p:nvPr/>
          </p:nvSpPr>
          <p:spPr>
            <a:xfrm>
              <a:off x="1707850" y="3234700"/>
              <a:ext cx="47325" cy="80100"/>
            </a:xfrm>
            <a:custGeom>
              <a:avLst/>
              <a:gdLst/>
              <a:ahLst/>
              <a:cxnLst/>
              <a:rect l="l" t="t" r="r" b="b"/>
              <a:pathLst>
                <a:path w="1893" h="3204" extrusionOk="0">
                  <a:moveTo>
                    <a:pt x="1126" y="0"/>
                  </a:moveTo>
                  <a:lnTo>
                    <a:pt x="0" y="661"/>
                  </a:lnTo>
                  <a:cubicBezTo>
                    <a:pt x="10" y="661"/>
                    <a:pt x="10" y="670"/>
                    <a:pt x="10" y="680"/>
                  </a:cubicBezTo>
                  <a:lnTo>
                    <a:pt x="20" y="690"/>
                  </a:lnTo>
                  <a:lnTo>
                    <a:pt x="39" y="728"/>
                  </a:lnTo>
                  <a:lnTo>
                    <a:pt x="59" y="748"/>
                  </a:lnTo>
                  <a:cubicBezTo>
                    <a:pt x="68" y="758"/>
                    <a:pt x="68" y="777"/>
                    <a:pt x="78" y="787"/>
                  </a:cubicBezTo>
                  <a:cubicBezTo>
                    <a:pt x="88" y="806"/>
                    <a:pt x="97" y="816"/>
                    <a:pt x="97" y="826"/>
                  </a:cubicBezTo>
                  <a:lnTo>
                    <a:pt x="126" y="874"/>
                  </a:lnTo>
                  <a:cubicBezTo>
                    <a:pt x="146" y="893"/>
                    <a:pt x="156" y="913"/>
                    <a:pt x="165" y="942"/>
                  </a:cubicBezTo>
                  <a:lnTo>
                    <a:pt x="194" y="991"/>
                  </a:lnTo>
                  <a:lnTo>
                    <a:pt x="253" y="1088"/>
                  </a:lnTo>
                  <a:lnTo>
                    <a:pt x="272" y="1126"/>
                  </a:lnTo>
                  <a:cubicBezTo>
                    <a:pt x="301" y="1175"/>
                    <a:pt x="321" y="1233"/>
                    <a:pt x="350" y="1291"/>
                  </a:cubicBezTo>
                  <a:lnTo>
                    <a:pt x="389" y="1369"/>
                  </a:lnTo>
                  <a:lnTo>
                    <a:pt x="427" y="1427"/>
                  </a:lnTo>
                  <a:cubicBezTo>
                    <a:pt x="447" y="1476"/>
                    <a:pt x="466" y="1524"/>
                    <a:pt x="495" y="1573"/>
                  </a:cubicBezTo>
                  <a:lnTo>
                    <a:pt x="495" y="1592"/>
                  </a:lnTo>
                  <a:cubicBezTo>
                    <a:pt x="515" y="1631"/>
                    <a:pt x="534" y="1680"/>
                    <a:pt x="554" y="1728"/>
                  </a:cubicBezTo>
                  <a:lnTo>
                    <a:pt x="563" y="1767"/>
                  </a:lnTo>
                  <a:lnTo>
                    <a:pt x="621" y="1913"/>
                  </a:lnTo>
                  <a:lnTo>
                    <a:pt x="621" y="1922"/>
                  </a:lnTo>
                  <a:cubicBezTo>
                    <a:pt x="641" y="1981"/>
                    <a:pt x="660" y="2029"/>
                    <a:pt x="670" y="2078"/>
                  </a:cubicBezTo>
                  <a:cubicBezTo>
                    <a:pt x="670" y="2087"/>
                    <a:pt x="670" y="2087"/>
                    <a:pt x="670" y="2097"/>
                  </a:cubicBezTo>
                  <a:cubicBezTo>
                    <a:pt x="689" y="2146"/>
                    <a:pt x="709" y="2204"/>
                    <a:pt x="719" y="2262"/>
                  </a:cubicBezTo>
                  <a:cubicBezTo>
                    <a:pt x="719" y="2262"/>
                    <a:pt x="719" y="2262"/>
                    <a:pt x="719" y="2272"/>
                  </a:cubicBezTo>
                  <a:cubicBezTo>
                    <a:pt x="738" y="2320"/>
                    <a:pt x="748" y="2379"/>
                    <a:pt x="757" y="2437"/>
                  </a:cubicBezTo>
                  <a:lnTo>
                    <a:pt x="757" y="2446"/>
                  </a:lnTo>
                  <a:cubicBezTo>
                    <a:pt x="767" y="2495"/>
                    <a:pt x="777" y="2553"/>
                    <a:pt x="777" y="2602"/>
                  </a:cubicBezTo>
                  <a:cubicBezTo>
                    <a:pt x="786" y="2660"/>
                    <a:pt x="786" y="2709"/>
                    <a:pt x="786" y="2767"/>
                  </a:cubicBezTo>
                  <a:cubicBezTo>
                    <a:pt x="786" y="2815"/>
                    <a:pt x="786" y="2864"/>
                    <a:pt x="777" y="2922"/>
                  </a:cubicBezTo>
                  <a:cubicBezTo>
                    <a:pt x="767" y="2961"/>
                    <a:pt x="748" y="3000"/>
                    <a:pt x="738" y="3039"/>
                  </a:cubicBezTo>
                  <a:cubicBezTo>
                    <a:pt x="719" y="3058"/>
                    <a:pt x="709" y="3077"/>
                    <a:pt x="699" y="3097"/>
                  </a:cubicBezTo>
                  <a:cubicBezTo>
                    <a:pt x="670" y="3136"/>
                    <a:pt x="631" y="3174"/>
                    <a:pt x="592" y="3204"/>
                  </a:cubicBezTo>
                  <a:lnTo>
                    <a:pt x="1709" y="2544"/>
                  </a:lnTo>
                  <a:cubicBezTo>
                    <a:pt x="1757" y="2514"/>
                    <a:pt x="1796" y="2485"/>
                    <a:pt x="1825" y="2437"/>
                  </a:cubicBezTo>
                  <a:cubicBezTo>
                    <a:pt x="1825" y="2437"/>
                    <a:pt x="1835" y="2437"/>
                    <a:pt x="1835" y="2427"/>
                  </a:cubicBezTo>
                  <a:cubicBezTo>
                    <a:pt x="1844" y="2417"/>
                    <a:pt x="1854" y="2398"/>
                    <a:pt x="1854" y="2388"/>
                  </a:cubicBezTo>
                  <a:cubicBezTo>
                    <a:pt x="1864" y="2369"/>
                    <a:pt x="1874" y="2359"/>
                    <a:pt x="1874" y="2349"/>
                  </a:cubicBezTo>
                  <a:cubicBezTo>
                    <a:pt x="1883" y="2330"/>
                    <a:pt x="1883" y="2320"/>
                    <a:pt x="1883" y="2311"/>
                  </a:cubicBezTo>
                  <a:cubicBezTo>
                    <a:pt x="1893" y="2301"/>
                    <a:pt x="1893" y="2291"/>
                    <a:pt x="1893" y="2281"/>
                  </a:cubicBezTo>
                  <a:cubicBezTo>
                    <a:pt x="1893" y="2272"/>
                    <a:pt x="1893" y="2272"/>
                    <a:pt x="1893" y="2262"/>
                  </a:cubicBezTo>
                  <a:lnTo>
                    <a:pt x="1893" y="2252"/>
                  </a:lnTo>
                  <a:cubicBezTo>
                    <a:pt x="1893" y="2233"/>
                    <a:pt x="1893" y="2223"/>
                    <a:pt x="1893" y="2214"/>
                  </a:cubicBezTo>
                  <a:lnTo>
                    <a:pt x="1893" y="2184"/>
                  </a:lnTo>
                  <a:cubicBezTo>
                    <a:pt x="1893" y="2175"/>
                    <a:pt x="1893" y="2155"/>
                    <a:pt x="1893" y="2146"/>
                  </a:cubicBezTo>
                  <a:cubicBezTo>
                    <a:pt x="1893" y="2136"/>
                    <a:pt x="1893" y="2126"/>
                    <a:pt x="1893" y="2116"/>
                  </a:cubicBezTo>
                  <a:lnTo>
                    <a:pt x="1893" y="2068"/>
                  </a:lnTo>
                  <a:lnTo>
                    <a:pt x="1893" y="2049"/>
                  </a:lnTo>
                  <a:lnTo>
                    <a:pt x="1893" y="2000"/>
                  </a:lnTo>
                  <a:lnTo>
                    <a:pt x="1893" y="1942"/>
                  </a:lnTo>
                  <a:lnTo>
                    <a:pt x="1893" y="1932"/>
                  </a:lnTo>
                  <a:lnTo>
                    <a:pt x="1893" y="1884"/>
                  </a:lnTo>
                  <a:cubicBezTo>
                    <a:pt x="1893" y="1864"/>
                    <a:pt x="1893" y="1845"/>
                    <a:pt x="1883" y="1825"/>
                  </a:cubicBezTo>
                  <a:cubicBezTo>
                    <a:pt x="1874" y="1806"/>
                    <a:pt x="1883" y="1796"/>
                    <a:pt x="1874" y="1777"/>
                  </a:cubicBezTo>
                  <a:lnTo>
                    <a:pt x="1874" y="1767"/>
                  </a:lnTo>
                  <a:lnTo>
                    <a:pt x="1874" y="1757"/>
                  </a:lnTo>
                  <a:cubicBezTo>
                    <a:pt x="1874" y="1728"/>
                    <a:pt x="1864" y="1709"/>
                    <a:pt x="1864" y="1689"/>
                  </a:cubicBezTo>
                  <a:cubicBezTo>
                    <a:pt x="1854" y="1660"/>
                    <a:pt x="1844" y="1631"/>
                    <a:pt x="1844" y="1602"/>
                  </a:cubicBezTo>
                  <a:lnTo>
                    <a:pt x="1825" y="1534"/>
                  </a:lnTo>
                  <a:lnTo>
                    <a:pt x="1796" y="1437"/>
                  </a:lnTo>
                  <a:lnTo>
                    <a:pt x="1796" y="1418"/>
                  </a:lnTo>
                  <a:cubicBezTo>
                    <a:pt x="1786" y="1398"/>
                    <a:pt x="1786" y="1369"/>
                    <a:pt x="1777" y="1340"/>
                  </a:cubicBezTo>
                  <a:cubicBezTo>
                    <a:pt x="1767" y="1321"/>
                    <a:pt x="1757" y="1291"/>
                    <a:pt x="1747" y="1262"/>
                  </a:cubicBezTo>
                  <a:lnTo>
                    <a:pt x="1747" y="1253"/>
                  </a:lnTo>
                  <a:lnTo>
                    <a:pt x="1747" y="1243"/>
                  </a:lnTo>
                  <a:cubicBezTo>
                    <a:pt x="1728" y="1214"/>
                    <a:pt x="1718" y="1175"/>
                    <a:pt x="1709" y="1146"/>
                  </a:cubicBezTo>
                  <a:cubicBezTo>
                    <a:pt x="1699" y="1126"/>
                    <a:pt x="1699" y="1117"/>
                    <a:pt x="1689" y="1097"/>
                  </a:cubicBezTo>
                  <a:lnTo>
                    <a:pt x="1679" y="1068"/>
                  </a:lnTo>
                  <a:lnTo>
                    <a:pt x="1660" y="1029"/>
                  </a:lnTo>
                  <a:lnTo>
                    <a:pt x="1621" y="932"/>
                  </a:lnTo>
                  <a:lnTo>
                    <a:pt x="1612" y="913"/>
                  </a:lnTo>
                  <a:lnTo>
                    <a:pt x="1553" y="787"/>
                  </a:lnTo>
                  <a:lnTo>
                    <a:pt x="1544" y="777"/>
                  </a:lnTo>
                  <a:lnTo>
                    <a:pt x="1514" y="709"/>
                  </a:lnTo>
                  <a:cubicBezTo>
                    <a:pt x="1505" y="680"/>
                    <a:pt x="1495" y="661"/>
                    <a:pt x="1485" y="641"/>
                  </a:cubicBezTo>
                  <a:lnTo>
                    <a:pt x="1476" y="631"/>
                  </a:lnTo>
                  <a:cubicBezTo>
                    <a:pt x="1447" y="573"/>
                    <a:pt x="1417" y="515"/>
                    <a:pt x="1388" y="466"/>
                  </a:cubicBezTo>
                  <a:cubicBezTo>
                    <a:pt x="1388" y="457"/>
                    <a:pt x="1379" y="447"/>
                    <a:pt x="1369" y="428"/>
                  </a:cubicBezTo>
                  <a:lnTo>
                    <a:pt x="1320" y="331"/>
                  </a:lnTo>
                  <a:lnTo>
                    <a:pt x="1291" y="292"/>
                  </a:lnTo>
                  <a:lnTo>
                    <a:pt x="1252" y="214"/>
                  </a:lnTo>
                  <a:lnTo>
                    <a:pt x="1243" y="204"/>
                  </a:lnTo>
                  <a:lnTo>
                    <a:pt x="1223" y="175"/>
                  </a:lnTo>
                  <a:lnTo>
                    <a:pt x="1204" y="136"/>
                  </a:lnTo>
                  <a:cubicBezTo>
                    <a:pt x="1194" y="117"/>
                    <a:pt x="1194" y="107"/>
                    <a:pt x="1184" y="98"/>
                  </a:cubicBezTo>
                  <a:lnTo>
                    <a:pt x="1165" y="68"/>
                  </a:lnTo>
                  <a:lnTo>
                    <a:pt x="1146" y="39"/>
                  </a:lnTo>
                  <a:cubicBezTo>
                    <a:pt x="1146" y="30"/>
                    <a:pt x="1146" y="30"/>
                    <a:pt x="1136" y="30"/>
                  </a:cubicBezTo>
                  <a:lnTo>
                    <a:pt x="1126"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8"/>
            <p:cNvSpPr/>
            <p:nvPr/>
          </p:nvSpPr>
          <p:spPr>
            <a:xfrm>
              <a:off x="1686500" y="3250725"/>
              <a:ext cx="40550" cy="65275"/>
            </a:xfrm>
            <a:custGeom>
              <a:avLst/>
              <a:gdLst/>
              <a:ahLst/>
              <a:cxnLst/>
              <a:rect l="l" t="t" r="r" b="b"/>
              <a:pathLst>
                <a:path w="1622" h="2611" extrusionOk="0">
                  <a:moveTo>
                    <a:pt x="815" y="0"/>
                  </a:moveTo>
                  <a:cubicBezTo>
                    <a:pt x="777" y="20"/>
                    <a:pt x="0" y="340"/>
                    <a:pt x="0" y="1184"/>
                  </a:cubicBezTo>
                  <a:cubicBezTo>
                    <a:pt x="0" y="1699"/>
                    <a:pt x="417" y="2271"/>
                    <a:pt x="806" y="2495"/>
                  </a:cubicBezTo>
                  <a:cubicBezTo>
                    <a:pt x="937" y="2570"/>
                    <a:pt x="1073" y="2610"/>
                    <a:pt x="1195" y="2610"/>
                  </a:cubicBezTo>
                  <a:cubicBezTo>
                    <a:pt x="1434" y="2610"/>
                    <a:pt x="1621" y="2457"/>
                    <a:pt x="1621" y="2116"/>
                  </a:cubicBezTo>
                  <a:cubicBezTo>
                    <a:pt x="1621" y="1272"/>
                    <a:pt x="854" y="68"/>
                    <a:pt x="815"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8"/>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8"/>
            <p:cNvSpPr/>
            <p:nvPr/>
          </p:nvSpPr>
          <p:spPr>
            <a:xfrm>
              <a:off x="2215250" y="3119925"/>
              <a:ext cx="31800" cy="18225"/>
            </a:xfrm>
            <a:custGeom>
              <a:avLst/>
              <a:gdLst/>
              <a:ahLst/>
              <a:cxnLst/>
              <a:rect l="l" t="t" r="r" b="b"/>
              <a:pathLst>
                <a:path w="1272" h="729" extrusionOk="0">
                  <a:moveTo>
                    <a:pt x="1272" y="0"/>
                  </a:moveTo>
                  <a:cubicBezTo>
                    <a:pt x="1223" y="20"/>
                    <a:pt x="1175" y="39"/>
                    <a:pt x="1126" y="68"/>
                  </a:cubicBezTo>
                  <a:lnTo>
                    <a:pt x="66" y="690"/>
                  </a:lnTo>
                  <a:lnTo>
                    <a:pt x="66" y="690"/>
                  </a:lnTo>
                  <a:cubicBezTo>
                    <a:pt x="93" y="675"/>
                    <a:pt x="119" y="661"/>
                    <a:pt x="146" y="651"/>
                  </a:cubicBezTo>
                  <a:lnTo>
                    <a:pt x="1272" y="0"/>
                  </a:lnTo>
                  <a:close/>
                  <a:moveTo>
                    <a:pt x="66" y="690"/>
                  </a:moveTo>
                  <a:cubicBezTo>
                    <a:pt x="44" y="702"/>
                    <a:pt x="22" y="715"/>
                    <a:pt x="0" y="728"/>
                  </a:cubicBezTo>
                  <a:lnTo>
                    <a:pt x="66" y="69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8"/>
            <p:cNvSpPr/>
            <p:nvPr/>
          </p:nvSpPr>
          <p:spPr>
            <a:xfrm>
              <a:off x="2219850" y="3120175"/>
              <a:ext cx="47350" cy="79850"/>
            </a:xfrm>
            <a:custGeom>
              <a:avLst/>
              <a:gdLst/>
              <a:ahLst/>
              <a:cxnLst/>
              <a:rect l="l" t="t" r="r" b="b"/>
              <a:pathLst>
                <a:path w="1894" h="3194" extrusionOk="0">
                  <a:moveTo>
                    <a:pt x="1127" y="0"/>
                  </a:moveTo>
                  <a:lnTo>
                    <a:pt x="1" y="650"/>
                  </a:lnTo>
                  <a:cubicBezTo>
                    <a:pt x="1" y="660"/>
                    <a:pt x="10" y="670"/>
                    <a:pt x="10" y="680"/>
                  </a:cubicBezTo>
                  <a:lnTo>
                    <a:pt x="20" y="689"/>
                  </a:lnTo>
                  <a:lnTo>
                    <a:pt x="39" y="718"/>
                  </a:lnTo>
                  <a:lnTo>
                    <a:pt x="59" y="747"/>
                  </a:lnTo>
                  <a:lnTo>
                    <a:pt x="78" y="786"/>
                  </a:lnTo>
                  <a:lnTo>
                    <a:pt x="98" y="825"/>
                  </a:lnTo>
                  <a:lnTo>
                    <a:pt x="127" y="864"/>
                  </a:lnTo>
                  <a:cubicBezTo>
                    <a:pt x="136" y="893"/>
                    <a:pt x="156" y="913"/>
                    <a:pt x="166" y="942"/>
                  </a:cubicBezTo>
                  <a:lnTo>
                    <a:pt x="195" y="980"/>
                  </a:lnTo>
                  <a:cubicBezTo>
                    <a:pt x="214" y="1019"/>
                    <a:pt x="234" y="1048"/>
                    <a:pt x="243" y="1078"/>
                  </a:cubicBezTo>
                  <a:lnTo>
                    <a:pt x="272" y="1116"/>
                  </a:lnTo>
                  <a:cubicBezTo>
                    <a:pt x="292" y="1175"/>
                    <a:pt x="321" y="1223"/>
                    <a:pt x="350" y="1281"/>
                  </a:cubicBezTo>
                  <a:cubicBezTo>
                    <a:pt x="369" y="1310"/>
                    <a:pt x="379" y="1340"/>
                    <a:pt x="389" y="1369"/>
                  </a:cubicBezTo>
                  <a:cubicBezTo>
                    <a:pt x="408" y="1388"/>
                    <a:pt x="408" y="1408"/>
                    <a:pt x="428" y="1427"/>
                  </a:cubicBezTo>
                  <a:cubicBezTo>
                    <a:pt x="447" y="1475"/>
                    <a:pt x="466" y="1524"/>
                    <a:pt x="486" y="1573"/>
                  </a:cubicBezTo>
                  <a:lnTo>
                    <a:pt x="486" y="1582"/>
                  </a:lnTo>
                  <a:cubicBezTo>
                    <a:pt x="505" y="1631"/>
                    <a:pt x="525" y="1679"/>
                    <a:pt x="544" y="1728"/>
                  </a:cubicBezTo>
                  <a:lnTo>
                    <a:pt x="564" y="1757"/>
                  </a:lnTo>
                  <a:cubicBezTo>
                    <a:pt x="583" y="1805"/>
                    <a:pt x="602" y="1864"/>
                    <a:pt x="622" y="1912"/>
                  </a:cubicBezTo>
                  <a:lnTo>
                    <a:pt x="622" y="1922"/>
                  </a:lnTo>
                  <a:cubicBezTo>
                    <a:pt x="641" y="1970"/>
                    <a:pt x="651" y="2029"/>
                    <a:pt x="670" y="2077"/>
                  </a:cubicBezTo>
                  <a:cubicBezTo>
                    <a:pt x="670" y="2077"/>
                    <a:pt x="670" y="2087"/>
                    <a:pt x="670" y="2097"/>
                  </a:cubicBezTo>
                  <a:cubicBezTo>
                    <a:pt x="690" y="2145"/>
                    <a:pt x="699" y="2203"/>
                    <a:pt x="719" y="2252"/>
                  </a:cubicBezTo>
                  <a:cubicBezTo>
                    <a:pt x="719" y="2262"/>
                    <a:pt x="719" y="2262"/>
                    <a:pt x="719" y="2262"/>
                  </a:cubicBezTo>
                  <a:cubicBezTo>
                    <a:pt x="729" y="2320"/>
                    <a:pt x="748" y="2378"/>
                    <a:pt x="758" y="2427"/>
                  </a:cubicBezTo>
                  <a:lnTo>
                    <a:pt x="758" y="2436"/>
                  </a:lnTo>
                  <a:cubicBezTo>
                    <a:pt x="767" y="2495"/>
                    <a:pt x="767" y="2553"/>
                    <a:pt x="777" y="2601"/>
                  </a:cubicBezTo>
                  <a:cubicBezTo>
                    <a:pt x="777" y="2660"/>
                    <a:pt x="787" y="2708"/>
                    <a:pt x="787" y="2766"/>
                  </a:cubicBezTo>
                  <a:cubicBezTo>
                    <a:pt x="787" y="2815"/>
                    <a:pt x="777" y="2863"/>
                    <a:pt x="767" y="2912"/>
                  </a:cubicBezTo>
                  <a:cubicBezTo>
                    <a:pt x="758" y="2951"/>
                    <a:pt x="748" y="2999"/>
                    <a:pt x="729" y="3038"/>
                  </a:cubicBezTo>
                  <a:cubicBezTo>
                    <a:pt x="719" y="3058"/>
                    <a:pt x="709" y="3077"/>
                    <a:pt x="690" y="3087"/>
                  </a:cubicBezTo>
                  <a:cubicBezTo>
                    <a:pt x="661" y="3135"/>
                    <a:pt x="631" y="3164"/>
                    <a:pt x="583" y="3193"/>
                  </a:cubicBezTo>
                  <a:lnTo>
                    <a:pt x="1709" y="2543"/>
                  </a:lnTo>
                  <a:cubicBezTo>
                    <a:pt x="1748" y="2514"/>
                    <a:pt x="1787" y="2475"/>
                    <a:pt x="1816" y="2436"/>
                  </a:cubicBezTo>
                  <a:cubicBezTo>
                    <a:pt x="1816" y="2427"/>
                    <a:pt x="1825" y="2427"/>
                    <a:pt x="1835" y="2427"/>
                  </a:cubicBezTo>
                  <a:cubicBezTo>
                    <a:pt x="1835" y="2407"/>
                    <a:pt x="1845" y="2398"/>
                    <a:pt x="1854" y="2378"/>
                  </a:cubicBezTo>
                  <a:cubicBezTo>
                    <a:pt x="1864" y="2368"/>
                    <a:pt x="1864" y="2359"/>
                    <a:pt x="1874" y="2339"/>
                  </a:cubicBezTo>
                  <a:cubicBezTo>
                    <a:pt x="1874" y="2330"/>
                    <a:pt x="1884" y="2320"/>
                    <a:pt x="1884" y="2310"/>
                  </a:cubicBezTo>
                  <a:cubicBezTo>
                    <a:pt x="1884" y="2301"/>
                    <a:pt x="1893" y="2281"/>
                    <a:pt x="1893" y="2271"/>
                  </a:cubicBezTo>
                  <a:cubicBezTo>
                    <a:pt x="1893" y="2271"/>
                    <a:pt x="1893" y="2262"/>
                    <a:pt x="1893" y="2262"/>
                  </a:cubicBezTo>
                  <a:lnTo>
                    <a:pt x="1893" y="2242"/>
                  </a:lnTo>
                  <a:lnTo>
                    <a:pt x="1893" y="2213"/>
                  </a:lnTo>
                  <a:lnTo>
                    <a:pt x="1893" y="2174"/>
                  </a:lnTo>
                  <a:lnTo>
                    <a:pt x="1893" y="2145"/>
                  </a:lnTo>
                  <a:cubicBezTo>
                    <a:pt x="1893" y="2136"/>
                    <a:pt x="1893" y="2126"/>
                    <a:pt x="1893" y="2116"/>
                  </a:cubicBezTo>
                  <a:cubicBezTo>
                    <a:pt x="1893" y="2087"/>
                    <a:pt x="1893" y="2068"/>
                    <a:pt x="1893" y="2048"/>
                  </a:cubicBezTo>
                  <a:lnTo>
                    <a:pt x="1893" y="2000"/>
                  </a:lnTo>
                  <a:lnTo>
                    <a:pt x="1893" y="1941"/>
                  </a:lnTo>
                  <a:lnTo>
                    <a:pt x="1893" y="1932"/>
                  </a:lnTo>
                  <a:cubicBezTo>
                    <a:pt x="1893" y="1922"/>
                    <a:pt x="1893" y="1903"/>
                    <a:pt x="1884" y="1883"/>
                  </a:cubicBezTo>
                  <a:cubicBezTo>
                    <a:pt x="1874" y="1864"/>
                    <a:pt x="1884" y="1844"/>
                    <a:pt x="1874" y="1825"/>
                  </a:cubicBezTo>
                  <a:cubicBezTo>
                    <a:pt x="1864" y="1805"/>
                    <a:pt x="1864" y="1786"/>
                    <a:pt x="1864" y="1776"/>
                  </a:cubicBezTo>
                  <a:cubicBezTo>
                    <a:pt x="1864" y="1773"/>
                    <a:pt x="1864" y="1771"/>
                    <a:pt x="1864" y="1770"/>
                  </a:cubicBezTo>
                  <a:cubicBezTo>
                    <a:pt x="1864" y="1770"/>
                    <a:pt x="1864" y="1769"/>
                    <a:pt x="1864" y="1767"/>
                  </a:cubicBezTo>
                  <a:lnTo>
                    <a:pt x="1864" y="1757"/>
                  </a:lnTo>
                  <a:cubicBezTo>
                    <a:pt x="1864" y="1728"/>
                    <a:pt x="1854" y="1708"/>
                    <a:pt x="1854" y="1679"/>
                  </a:cubicBezTo>
                  <a:cubicBezTo>
                    <a:pt x="1845" y="1660"/>
                    <a:pt x="1845" y="1631"/>
                    <a:pt x="1835" y="1602"/>
                  </a:cubicBezTo>
                  <a:cubicBezTo>
                    <a:pt x="1835" y="1592"/>
                    <a:pt x="1835" y="1592"/>
                    <a:pt x="1835" y="1592"/>
                  </a:cubicBezTo>
                  <a:lnTo>
                    <a:pt x="1816" y="1524"/>
                  </a:lnTo>
                  <a:lnTo>
                    <a:pt x="1787" y="1437"/>
                  </a:lnTo>
                  <a:lnTo>
                    <a:pt x="1787" y="1427"/>
                  </a:lnTo>
                  <a:lnTo>
                    <a:pt x="1787" y="1408"/>
                  </a:lnTo>
                  <a:cubicBezTo>
                    <a:pt x="1787" y="1388"/>
                    <a:pt x="1777" y="1359"/>
                    <a:pt x="1767" y="1340"/>
                  </a:cubicBezTo>
                  <a:cubicBezTo>
                    <a:pt x="1757" y="1310"/>
                    <a:pt x="1748" y="1281"/>
                    <a:pt x="1738" y="1252"/>
                  </a:cubicBezTo>
                  <a:lnTo>
                    <a:pt x="1738" y="1243"/>
                  </a:lnTo>
                  <a:lnTo>
                    <a:pt x="1699" y="1136"/>
                  </a:lnTo>
                  <a:cubicBezTo>
                    <a:pt x="1689" y="1126"/>
                    <a:pt x="1689" y="1116"/>
                    <a:pt x="1680" y="1097"/>
                  </a:cubicBezTo>
                  <a:lnTo>
                    <a:pt x="1670" y="1068"/>
                  </a:lnTo>
                  <a:lnTo>
                    <a:pt x="1651" y="1029"/>
                  </a:lnTo>
                  <a:lnTo>
                    <a:pt x="1612" y="922"/>
                  </a:lnTo>
                  <a:lnTo>
                    <a:pt x="1602" y="913"/>
                  </a:lnTo>
                  <a:cubicBezTo>
                    <a:pt x="1583" y="874"/>
                    <a:pt x="1563" y="825"/>
                    <a:pt x="1544" y="786"/>
                  </a:cubicBezTo>
                  <a:cubicBezTo>
                    <a:pt x="1544" y="777"/>
                    <a:pt x="1544" y="777"/>
                    <a:pt x="1544" y="767"/>
                  </a:cubicBezTo>
                  <a:lnTo>
                    <a:pt x="1515" y="699"/>
                  </a:lnTo>
                  <a:lnTo>
                    <a:pt x="1486" y="641"/>
                  </a:lnTo>
                  <a:lnTo>
                    <a:pt x="1476" y="621"/>
                  </a:lnTo>
                  <a:cubicBezTo>
                    <a:pt x="1447" y="573"/>
                    <a:pt x="1418" y="515"/>
                    <a:pt x="1389" y="466"/>
                  </a:cubicBezTo>
                  <a:lnTo>
                    <a:pt x="1369" y="427"/>
                  </a:lnTo>
                  <a:lnTo>
                    <a:pt x="1321" y="330"/>
                  </a:lnTo>
                  <a:lnTo>
                    <a:pt x="1292" y="282"/>
                  </a:lnTo>
                  <a:cubicBezTo>
                    <a:pt x="1282" y="262"/>
                    <a:pt x="1262" y="233"/>
                    <a:pt x="1253" y="214"/>
                  </a:cubicBezTo>
                  <a:cubicBezTo>
                    <a:pt x="1253" y="204"/>
                    <a:pt x="1243" y="204"/>
                    <a:pt x="1243" y="194"/>
                  </a:cubicBezTo>
                  <a:lnTo>
                    <a:pt x="1224" y="165"/>
                  </a:lnTo>
                  <a:lnTo>
                    <a:pt x="1204" y="136"/>
                  </a:lnTo>
                  <a:lnTo>
                    <a:pt x="1185" y="87"/>
                  </a:lnTo>
                  <a:cubicBezTo>
                    <a:pt x="1175" y="87"/>
                    <a:pt x="1175" y="78"/>
                    <a:pt x="1165" y="68"/>
                  </a:cubicBezTo>
                  <a:lnTo>
                    <a:pt x="1146" y="39"/>
                  </a:lnTo>
                  <a:lnTo>
                    <a:pt x="1136" y="20"/>
                  </a:lnTo>
                  <a:lnTo>
                    <a:pt x="1127"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8"/>
            <p:cNvSpPr/>
            <p:nvPr/>
          </p:nvSpPr>
          <p:spPr>
            <a:xfrm>
              <a:off x="2198500" y="3136175"/>
              <a:ext cx="40550" cy="65100"/>
            </a:xfrm>
            <a:custGeom>
              <a:avLst/>
              <a:gdLst/>
              <a:ahLst/>
              <a:cxnLst/>
              <a:rect l="l" t="t" r="r" b="b"/>
              <a:pathLst>
                <a:path w="1622" h="2604" extrusionOk="0">
                  <a:moveTo>
                    <a:pt x="816" y="1"/>
                  </a:moveTo>
                  <a:cubicBezTo>
                    <a:pt x="777" y="20"/>
                    <a:pt x="10" y="331"/>
                    <a:pt x="10" y="1175"/>
                  </a:cubicBezTo>
                  <a:cubicBezTo>
                    <a:pt x="0" y="1699"/>
                    <a:pt x="428" y="2262"/>
                    <a:pt x="816" y="2486"/>
                  </a:cubicBezTo>
                  <a:cubicBezTo>
                    <a:pt x="949" y="2562"/>
                    <a:pt x="1086" y="2604"/>
                    <a:pt x="1209" y="2604"/>
                  </a:cubicBezTo>
                  <a:cubicBezTo>
                    <a:pt x="1442" y="2604"/>
                    <a:pt x="1621" y="2454"/>
                    <a:pt x="1621" y="2117"/>
                  </a:cubicBezTo>
                  <a:cubicBezTo>
                    <a:pt x="1621" y="1263"/>
                    <a:pt x="855"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8"/>
            <p:cNvSpPr/>
            <p:nvPr/>
          </p:nvSpPr>
          <p:spPr>
            <a:xfrm>
              <a:off x="1173750" y="3097350"/>
              <a:ext cx="31825" cy="18225"/>
            </a:xfrm>
            <a:custGeom>
              <a:avLst/>
              <a:gdLst/>
              <a:ahLst/>
              <a:cxnLst/>
              <a:rect l="l" t="t" r="r" b="b"/>
              <a:pathLst>
                <a:path w="1273" h="729" extrusionOk="0">
                  <a:moveTo>
                    <a:pt x="1272" y="1"/>
                  </a:moveTo>
                  <a:lnTo>
                    <a:pt x="1272" y="1"/>
                  </a:lnTo>
                  <a:cubicBezTo>
                    <a:pt x="1214" y="20"/>
                    <a:pt x="1165" y="40"/>
                    <a:pt x="1117" y="69"/>
                  </a:cubicBezTo>
                  <a:lnTo>
                    <a:pt x="105" y="667"/>
                  </a:lnTo>
                  <a:lnTo>
                    <a:pt x="105" y="667"/>
                  </a:lnTo>
                  <a:cubicBezTo>
                    <a:pt x="118" y="661"/>
                    <a:pt x="132" y="656"/>
                    <a:pt x="146" y="651"/>
                  </a:cubicBezTo>
                  <a:lnTo>
                    <a:pt x="1272" y="1"/>
                  </a:lnTo>
                  <a:close/>
                  <a:moveTo>
                    <a:pt x="105" y="667"/>
                  </a:moveTo>
                  <a:cubicBezTo>
                    <a:pt x="65" y="685"/>
                    <a:pt x="30" y="707"/>
                    <a:pt x="1" y="729"/>
                  </a:cubicBezTo>
                  <a:lnTo>
                    <a:pt x="10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8"/>
            <p:cNvSpPr/>
            <p:nvPr/>
          </p:nvSpPr>
          <p:spPr>
            <a:xfrm>
              <a:off x="1173500" y="3097350"/>
              <a:ext cx="32075" cy="18225"/>
            </a:xfrm>
            <a:custGeom>
              <a:avLst/>
              <a:gdLst/>
              <a:ahLst/>
              <a:cxnLst/>
              <a:rect l="l" t="t" r="r" b="b"/>
              <a:pathLst>
                <a:path w="1283" h="729" extrusionOk="0">
                  <a:moveTo>
                    <a:pt x="1282" y="1"/>
                  </a:moveTo>
                  <a:lnTo>
                    <a:pt x="1282" y="1"/>
                  </a:lnTo>
                  <a:cubicBezTo>
                    <a:pt x="1224" y="20"/>
                    <a:pt x="1175" y="40"/>
                    <a:pt x="1127" y="69"/>
                  </a:cubicBezTo>
                  <a:lnTo>
                    <a:pt x="115" y="667"/>
                  </a:lnTo>
                  <a:lnTo>
                    <a:pt x="115" y="667"/>
                  </a:lnTo>
                  <a:cubicBezTo>
                    <a:pt x="129" y="661"/>
                    <a:pt x="142" y="656"/>
                    <a:pt x="156" y="651"/>
                  </a:cubicBezTo>
                  <a:lnTo>
                    <a:pt x="1282" y="1"/>
                  </a:lnTo>
                  <a:close/>
                  <a:moveTo>
                    <a:pt x="115" y="667"/>
                  </a:moveTo>
                  <a:cubicBezTo>
                    <a:pt x="74" y="685"/>
                    <a:pt x="38" y="707"/>
                    <a:pt x="1" y="729"/>
                  </a:cubicBezTo>
                  <a:lnTo>
                    <a:pt x="11" y="729"/>
                  </a:lnTo>
                  <a:lnTo>
                    <a:pt x="115" y="667"/>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8"/>
            <p:cNvSpPr/>
            <p:nvPr/>
          </p:nvSpPr>
          <p:spPr>
            <a:xfrm>
              <a:off x="1177400" y="3097350"/>
              <a:ext cx="48075" cy="79875"/>
            </a:xfrm>
            <a:custGeom>
              <a:avLst/>
              <a:gdLst/>
              <a:ahLst/>
              <a:cxnLst/>
              <a:rect l="l" t="t" r="r" b="b"/>
              <a:pathLst>
                <a:path w="1923" h="3195" extrusionOk="0">
                  <a:moveTo>
                    <a:pt x="1165" y="1"/>
                  </a:moveTo>
                  <a:lnTo>
                    <a:pt x="0" y="651"/>
                  </a:lnTo>
                  <a:lnTo>
                    <a:pt x="10" y="670"/>
                  </a:lnTo>
                  <a:lnTo>
                    <a:pt x="20" y="690"/>
                  </a:lnTo>
                  <a:cubicBezTo>
                    <a:pt x="29" y="700"/>
                    <a:pt x="29" y="709"/>
                    <a:pt x="39" y="719"/>
                  </a:cubicBezTo>
                  <a:cubicBezTo>
                    <a:pt x="49" y="729"/>
                    <a:pt x="49" y="729"/>
                    <a:pt x="49" y="738"/>
                  </a:cubicBezTo>
                  <a:lnTo>
                    <a:pt x="78" y="787"/>
                  </a:lnTo>
                  <a:cubicBezTo>
                    <a:pt x="88" y="797"/>
                    <a:pt x="88" y="806"/>
                    <a:pt x="97" y="816"/>
                  </a:cubicBezTo>
                  <a:lnTo>
                    <a:pt x="126" y="865"/>
                  </a:lnTo>
                  <a:cubicBezTo>
                    <a:pt x="136" y="884"/>
                    <a:pt x="156" y="913"/>
                    <a:pt x="165" y="933"/>
                  </a:cubicBezTo>
                  <a:lnTo>
                    <a:pt x="194" y="981"/>
                  </a:lnTo>
                  <a:cubicBezTo>
                    <a:pt x="204" y="1010"/>
                    <a:pt x="224" y="1039"/>
                    <a:pt x="243" y="1078"/>
                  </a:cubicBezTo>
                  <a:lnTo>
                    <a:pt x="262" y="1117"/>
                  </a:lnTo>
                  <a:cubicBezTo>
                    <a:pt x="291" y="1165"/>
                    <a:pt x="321" y="1224"/>
                    <a:pt x="350" y="1282"/>
                  </a:cubicBezTo>
                  <a:lnTo>
                    <a:pt x="389" y="1360"/>
                  </a:lnTo>
                  <a:cubicBezTo>
                    <a:pt x="398" y="1379"/>
                    <a:pt x="408" y="1398"/>
                    <a:pt x="418" y="1428"/>
                  </a:cubicBezTo>
                  <a:cubicBezTo>
                    <a:pt x="447" y="1476"/>
                    <a:pt x="466" y="1525"/>
                    <a:pt x="486" y="1573"/>
                  </a:cubicBezTo>
                  <a:lnTo>
                    <a:pt x="486" y="1583"/>
                  </a:lnTo>
                  <a:lnTo>
                    <a:pt x="544" y="1719"/>
                  </a:lnTo>
                  <a:lnTo>
                    <a:pt x="563" y="1758"/>
                  </a:lnTo>
                  <a:cubicBezTo>
                    <a:pt x="583" y="1806"/>
                    <a:pt x="602" y="1855"/>
                    <a:pt x="621" y="1903"/>
                  </a:cubicBezTo>
                  <a:cubicBezTo>
                    <a:pt x="612" y="1913"/>
                    <a:pt x="612" y="1913"/>
                    <a:pt x="621" y="1923"/>
                  </a:cubicBezTo>
                  <a:cubicBezTo>
                    <a:pt x="631" y="1971"/>
                    <a:pt x="651" y="2020"/>
                    <a:pt x="670" y="2078"/>
                  </a:cubicBezTo>
                  <a:cubicBezTo>
                    <a:pt x="670" y="2078"/>
                    <a:pt x="670" y="2088"/>
                    <a:pt x="670" y="2088"/>
                  </a:cubicBezTo>
                  <a:cubicBezTo>
                    <a:pt x="689" y="2146"/>
                    <a:pt x="699" y="2194"/>
                    <a:pt x="719" y="2253"/>
                  </a:cubicBezTo>
                  <a:cubicBezTo>
                    <a:pt x="719" y="2253"/>
                    <a:pt x="719" y="2262"/>
                    <a:pt x="719" y="2262"/>
                  </a:cubicBezTo>
                  <a:cubicBezTo>
                    <a:pt x="728" y="2321"/>
                    <a:pt x="738" y="2369"/>
                    <a:pt x="748" y="2427"/>
                  </a:cubicBezTo>
                  <a:cubicBezTo>
                    <a:pt x="748" y="2427"/>
                    <a:pt x="748" y="2437"/>
                    <a:pt x="748" y="2437"/>
                  </a:cubicBezTo>
                  <a:cubicBezTo>
                    <a:pt x="757" y="2486"/>
                    <a:pt x="767" y="2544"/>
                    <a:pt x="777" y="2602"/>
                  </a:cubicBezTo>
                  <a:cubicBezTo>
                    <a:pt x="777" y="2651"/>
                    <a:pt x="777" y="2709"/>
                    <a:pt x="777" y="2757"/>
                  </a:cubicBezTo>
                  <a:cubicBezTo>
                    <a:pt x="777" y="2806"/>
                    <a:pt x="777" y="2864"/>
                    <a:pt x="767" y="2913"/>
                  </a:cubicBezTo>
                  <a:cubicBezTo>
                    <a:pt x="757" y="2951"/>
                    <a:pt x="748" y="2990"/>
                    <a:pt x="728" y="3029"/>
                  </a:cubicBezTo>
                  <a:cubicBezTo>
                    <a:pt x="709" y="3049"/>
                    <a:pt x="699" y="3068"/>
                    <a:pt x="689" y="3087"/>
                  </a:cubicBezTo>
                  <a:cubicBezTo>
                    <a:pt x="660" y="3126"/>
                    <a:pt x="621" y="3165"/>
                    <a:pt x="583" y="3194"/>
                  </a:cubicBezTo>
                  <a:lnTo>
                    <a:pt x="1699" y="2534"/>
                  </a:lnTo>
                  <a:cubicBezTo>
                    <a:pt x="1747" y="2515"/>
                    <a:pt x="1786" y="2476"/>
                    <a:pt x="1815" y="2437"/>
                  </a:cubicBezTo>
                  <a:cubicBezTo>
                    <a:pt x="1815" y="2437"/>
                    <a:pt x="1825" y="2427"/>
                    <a:pt x="1825" y="2418"/>
                  </a:cubicBezTo>
                  <a:cubicBezTo>
                    <a:pt x="1835" y="2408"/>
                    <a:pt x="1844" y="2388"/>
                    <a:pt x="1854" y="2379"/>
                  </a:cubicBezTo>
                  <a:cubicBezTo>
                    <a:pt x="1854" y="2369"/>
                    <a:pt x="1864" y="2350"/>
                    <a:pt x="1864" y="2340"/>
                  </a:cubicBezTo>
                  <a:lnTo>
                    <a:pt x="1883" y="2301"/>
                  </a:lnTo>
                  <a:cubicBezTo>
                    <a:pt x="1883" y="2291"/>
                    <a:pt x="1883" y="2282"/>
                    <a:pt x="1883" y="2272"/>
                  </a:cubicBezTo>
                  <a:cubicBezTo>
                    <a:pt x="1893" y="2262"/>
                    <a:pt x="1883" y="2262"/>
                    <a:pt x="1883" y="2262"/>
                  </a:cubicBezTo>
                  <a:cubicBezTo>
                    <a:pt x="1883" y="2253"/>
                    <a:pt x="1883" y="2243"/>
                    <a:pt x="1883" y="2243"/>
                  </a:cubicBezTo>
                  <a:cubicBezTo>
                    <a:pt x="1883" y="2233"/>
                    <a:pt x="1883" y="2214"/>
                    <a:pt x="1883" y="2204"/>
                  </a:cubicBezTo>
                  <a:cubicBezTo>
                    <a:pt x="1883" y="2194"/>
                    <a:pt x="1883" y="2185"/>
                    <a:pt x="1883" y="2175"/>
                  </a:cubicBezTo>
                  <a:cubicBezTo>
                    <a:pt x="1883" y="2165"/>
                    <a:pt x="1883" y="2156"/>
                    <a:pt x="1883" y="2146"/>
                  </a:cubicBezTo>
                  <a:lnTo>
                    <a:pt x="1883" y="2107"/>
                  </a:lnTo>
                  <a:cubicBezTo>
                    <a:pt x="1922" y="2097"/>
                    <a:pt x="1922" y="2078"/>
                    <a:pt x="1922" y="2058"/>
                  </a:cubicBezTo>
                  <a:lnTo>
                    <a:pt x="1922" y="2010"/>
                  </a:lnTo>
                  <a:lnTo>
                    <a:pt x="1922" y="1952"/>
                  </a:lnTo>
                  <a:lnTo>
                    <a:pt x="1922" y="1942"/>
                  </a:lnTo>
                  <a:lnTo>
                    <a:pt x="1922" y="1893"/>
                  </a:lnTo>
                  <a:cubicBezTo>
                    <a:pt x="1922" y="1874"/>
                    <a:pt x="1922" y="1855"/>
                    <a:pt x="1922" y="1835"/>
                  </a:cubicBezTo>
                  <a:cubicBezTo>
                    <a:pt x="1912" y="1816"/>
                    <a:pt x="1922" y="1796"/>
                    <a:pt x="1912" y="1787"/>
                  </a:cubicBezTo>
                  <a:lnTo>
                    <a:pt x="1912" y="1777"/>
                  </a:lnTo>
                  <a:lnTo>
                    <a:pt x="1912" y="1767"/>
                  </a:lnTo>
                  <a:lnTo>
                    <a:pt x="1893" y="1690"/>
                  </a:lnTo>
                  <a:lnTo>
                    <a:pt x="1874" y="1612"/>
                  </a:lnTo>
                  <a:lnTo>
                    <a:pt x="1874" y="1602"/>
                  </a:lnTo>
                  <a:cubicBezTo>
                    <a:pt x="1874" y="1573"/>
                    <a:pt x="1864" y="1554"/>
                    <a:pt x="1864" y="1534"/>
                  </a:cubicBezTo>
                  <a:cubicBezTo>
                    <a:pt x="1854" y="1515"/>
                    <a:pt x="1844" y="1476"/>
                    <a:pt x="1835" y="1447"/>
                  </a:cubicBezTo>
                  <a:lnTo>
                    <a:pt x="1835" y="1437"/>
                  </a:lnTo>
                  <a:lnTo>
                    <a:pt x="1835" y="1418"/>
                  </a:lnTo>
                  <a:cubicBezTo>
                    <a:pt x="1825" y="1398"/>
                    <a:pt x="1815" y="1369"/>
                    <a:pt x="1806" y="1350"/>
                  </a:cubicBezTo>
                  <a:cubicBezTo>
                    <a:pt x="1796" y="1321"/>
                    <a:pt x="1786" y="1292"/>
                    <a:pt x="1777" y="1263"/>
                  </a:cubicBezTo>
                  <a:cubicBezTo>
                    <a:pt x="1777" y="1263"/>
                    <a:pt x="1777" y="1263"/>
                    <a:pt x="1777" y="1253"/>
                  </a:cubicBezTo>
                  <a:cubicBezTo>
                    <a:pt x="1767" y="1214"/>
                    <a:pt x="1757" y="1175"/>
                    <a:pt x="1738" y="1146"/>
                  </a:cubicBezTo>
                  <a:lnTo>
                    <a:pt x="1728" y="1107"/>
                  </a:lnTo>
                  <a:lnTo>
                    <a:pt x="1709" y="1068"/>
                  </a:lnTo>
                  <a:cubicBezTo>
                    <a:pt x="1709" y="1059"/>
                    <a:pt x="1699" y="1049"/>
                    <a:pt x="1699" y="1030"/>
                  </a:cubicBezTo>
                  <a:cubicBezTo>
                    <a:pt x="1679" y="1000"/>
                    <a:pt x="1670" y="962"/>
                    <a:pt x="1650" y="933"/>
                  </a:cubicBezTo>
                  <a:lnTo>
                    <a:pt x="1650" y="923"/>
                  </a:lnTo>
                  <a:cubicBezTo>
                    <a:pt x="1631" y="874"/>
                    <a:pt x="1612" y="835"/>
                    <a:pt x="1592" y="787"/>
                  </a:cubicBezTo>
                  <a:lnTo>
                    <a:pt x="1592" y="777"/>
                  </a:lnTo>
                  <a:lnTo>
                    <a:pt x="1553" y="709"/>
                  </a:lnTo>
                  <a:lnTo>
                    <a:pt x="1524" y="641"/>
                  </a:lnTo>
                  <a:lnTo>
                    <a:pt x="1514" y="632"/>
                  </a:lnTo>
                  <a:cubicBezTo>
                    <a:pt x="1485" y="573"/>
                    <a:pt x="1456" y="515"/>
                    <a:pt x="1437" y="467"/>
                  </a:cubicBezTo>
                  <a:lnTo>
                    <a:pt x="1437" y="457"/>
                  </a:lnTo>
                  <a:lnTo>
                    <a:pt x="1417" y="428"/>
                  </a:lnTo>
                  <a:cubicBezTo>
                    <a:pt x="1398" y="399"/>
                    <a:pt x="1379" y="360"/>
                    <a:pt x="1359" y="331"/>
                  </a:cubicBezTo>
                  <a:lnTo>
                    <a:pt x="1340" y="282"/>
                  </a:lnTo>
                  <a:cubicBezTo>
                    <a:pt x="1320" y="263"/>
                    <a:pt x="1311" y="234"/>
                    <a:pt x="1291" y="214"/>
                  </a:cubicBezTo>
                  <a:lnTo>
                    <a:pt x="1282" y="195"/>
                  </a:lnTo>
                  <a:lnTo>
                    <a:pt x="1262" y="166"/>
                  </a:lnTo>
                  <a:lnTo>
                    <a:pt x="1243" y="137"/>
                  </a:lnTo>
                  <a:lnTo>
                    <a:pt x="1223" y="88"/>
                  </a:lnTo>
                  <a:cubicBezTo>
                    <a:pt x="1214" y="88"/>
                    <a:pt x="1214" y="78"/>
                    <a:pt x="1204" y="69"/>
                  </a:cubicBezTo>
                  <a:lnTo>
                    <a:pt x="1184" y="40"/>
                  </a:lnTo>
                  <a:lnTo>
                    <a:pt x="1175" y="20"/>
                  </a:lnTo>
                  <a:cubicBezTo>
                    <a:pt x="1175" y="20"/>
                    <a:pt x="1175" y="10"/>
                    <a:pt x="116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8"/>
            <p:cNvSpPr/>
            <p:nvPr/>
          </p:nvSpPr>
          <p:spPr>
            <a:xfrm>
              <a:off x="1157000" y="3113625"/>
              <a:ext cx="40550" cy="65075"/>
            </a:xfrm>
            <a:custGeom>
              <a:avLst/>
              <a:gdLst/>
              <a:ahLst/>
              <a:cxnLst/>
              <a:rect l="l" t="t" r="r" b="b"/>
              <a:pathLst>
                <a:path w="1622" h="2603" extrusionOk="0">
                  <a:moveTo>
                    <a:pt x="816" y="0"/>
                  </a:moveTo>
                  <a:cubicBezTo>
                    <a:pt x="777" y="19"/>
                    <a:pt x="1" y="330"/>
                    <a:pt x="1" y="1175"/>
                  </a:cubicBezTo>
                  <a:cubicBezTo>
                    <a:pt x="1" y="1699"/>
                    <a:pt x="418" y="2262"/>
                    <a:pt x="807" y="2485"/>
                  </a:cubicBezTo>
                  <a:cubicBezTo>
                    <a:pt x="940" y="2562"/>
                    <a:pt x="1077" y="2603"/>
                    <a:pt x="1200" y="2603"/>
                  </a:cubicBezTo>
                  <a:cubicBezTo>
                    <a:pt x="1433" y="2603"/>
                    <a:pt x="1612" y="2453"/>
                    <a:pt x="1612" y="2116"/>
                  </a:cubicBezTo>
                  <a:cubicBezTo>
                    <a:pt x="1622" y="1262"/>
                    <a:pt x="855" y="68"/>
                    <a:pt x="816" y="0"/>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8"/>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8"/>
            <p:cNvSpPr/>
            <p:nvPr/>
          </p:nvSpPr>
          <p:spPr>
            <a:xfrm>
              <a:off x="1344575" y="2944000"/>
              <a:ext cx="31825" cy="18225"/>
            </a:xfrm>
            <a:custGeom>
              <a:avLst/>
              <a:gdLst/>
              <a:ahLst/>
              <a:cxnLst/>
              <a:rect l="l" t="t" r="r" b="b"/>
              <a:pathLst>
                <a:path w="1273" h="729" extrusionOk="0">
                  <a:moveTo>
                    <a:pt x="1272" y="0"/>
                  </a:moveTo>
                  <a:lnTo>
                    <a:pt x="1272" y="0"/>
                  </a:lnTo>
                  <a:cubicBezTo>
                    <a:pt x="1224" y="20"/>
                    <a:pt x="1175" y="49"/>
                    <a:pt x="1127" y="78"/>
                  </a:cubicBezTo>
                  <a:lnTo>
                    <a:pt x="19" y="718"/>
                  </a:lnTo>
                  <a:lnTo>
                    <a:pt x="19" y="718"/>
                  </a:lnTo>
                  <a:cubicBezTo>
                    <a:pt x="61" y="694"/>
                    <a:pt x="104" y="676"/>
                    <a:pt x="147" y="651"/>
                  </a:cubicBezTo>
                  <a:lnTo>
                    <a:pt x="1272" y="0"/>
                  </a:lnTo>
                  <a:close/>
                  <a:moveTo>
                    <a:pt x="19" y="718"/>
                  </a:moveTo>
                  <a:cubicBezTo>
                    <a:pt x="13" y="721"/>
                    <a:pt x="7" y="725"/>
                    <a:pt x="1" y="728"/>
                  </a:cubicBezTo>
                  <a:lnTo>
                    <a:pt x="19" y="718"/>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8"/>
            <p:cNvSpPr/>
            <p:nvPr/>
          </p:nvSpPr>
          <p:spPr>
            <a:xfrm>
              <a:off x="1349450" y="2944250"/>
              <a:ext cx="47325" cy="80100"/>
            </a:xfrm>
            <a:custGeom>
              <a:avLst/>
              <a:gdLst/>
              <a:ahLst/>
              <a:cxnLst/>
              <a:rect l="l" t="t" r="r" b="b"/>
              <a:pathLst>
                <a:path w="1893" h="3204" extrusionOk="0">
                  <a:moveTo>
                    <a:pt x="1126" y="0"/>
                  </a:moveTo>
                  <a:lnTo>
                    <a:pt x="0" y="660"/>
                  </a:lnTo>
                  <a:lnTo>
                    <a:pt x="19" y="679"/>
                  </a:lnTo>
                  <a:cubicBezTo>
                    <a:pt x="19" y="689"/>
                    <a:pt x="19" y="689"/>
                    <a:pt x="19" y="689"/>
                  </a:cubicBezTo>
                  <a:cubicBezTo>
                    <a:pt x="29" y="699"/>
                    <a:pt x="39" y="718"/>
                    <a:pt x="49" y="728"/>
                  </a:cubicBezTo>
                  <a:cubicBezTo>
                    <a:pt x="49" y="738"/>
                    <a:pt x="58" y="738"/>
                    <a:pt x="58" y="747"/>
                  </a:cubicBezTo>
                  <a:lnTo>
                    <a:pt x="87" y="796"/>
                  </a:lnTo>
                  <a:cubicBezTo>
                    <a:pt x="87" y="806"/>
                    <a:pt x="97" y="815"/>
                    <a:pt x="107" y="825"/>
                  </a:cubicBezTo>
                  <a:cubicBezTo>
                    <a:pt x="107" y="835"/>
                    <a:pt x="126" y="854"/>
                    <a:pt x="126" y="874"/>
                  </a:cubicBezTo>
                  <a:cubicBezTo>
                    <a:pt x="136" y="883"/>
                    <a:pt x="155" y="912"/>
                    <a:pt x="175" y="942"/>
                  </a:cubicBezTo>
                  <a:cubicBezTo>
                    <a:pt x="184" y="971"/>
                    <a:pt x="184" y="971"/>
                    <a:pt x="194" y="990"/>
                  </a:cubicBezTo>
                  <a:cubicBezTo>
                    <a:pt x="204" y="1009"/>
                    <a:pt x="233" y="1048"/>
                    <a:pt x="252" y="1087"/>
                  </a:cubicBezTo>
                  <a:lnTo>
                    <a:pt x="272" y="1126"/>
                  </a:lnTo>
                  <a:cubicBezTo>
                    <a:pt x="301" y="1174"/>
                    <a:pt x="330" y="1233"/>
                    <a:pt x="359" y="1291"/>
                  </a:cubicBezTo>
                  <a:lnTo>
                    <a:pt x="398" y="1369"/>
                  </a:lnTo>
                  <a:cubicBezTo>
                    <a:pt x="408" y="1388"/>
                    <a:pt x="417" y="1407"/>
                    <a:pt x="427" y="1427"/>
                  </a:cubicBezTo>
                  <a:cubicBezTo>
                    <a:pt x="447" y="1475"/>
                    <a:pt x="476" y="1524"/>
                    <a:pt x="495" y="1582"/>
                  </a:cubicBezTo>
                  <a:lnTo>
                    <a:pt x="495" y="1592"/>
                  </a:lnTo>
                  <a:lnTo>
                    <a:pt x="553" y="1728"/>
                  </a:lnTo>
                  <a:lnTo>
                    <a:pt x="563" y="1767"/>
                  </a:lnTo>
                  <a:cubicBezTo>
                    <a:pt x="582" y="1815"/>
                    <a:pt x="602" y="1864"/>
                    <a:pt x="621" y="1912"/>
                  </a:cubicBezTo>
                  <a:cubicBezTo>
                    <a:pt x="621" y="1922"/>
                    <a:pt x="621" y="1922"/>
                    <a:pt x="621" y="1932"/>
                  </a:cubicBezTo>
                  <a:cubicBezTo>
                    <a:pt x="641" y="1980"/>
                    <a:pt x="660" y="2029"/>
                    <a:pt x="670" y="2077"/>
                  </a:cubicBezTo>
                  <a:cubicBezTo>
                    <a:pt x="670" y="2087"/>
                    <a:pt x="670" y="2087"/>
                    <a:pt x="670" y="2097"/>
                  </a:cubicBezTo>
                  <a:cubicBezTo>
                    <a:pt x="689" y="2155"/>
                    <a:pt x="709" y="2203"/>
                    <a:pt x="718" y="2262"/>
                  </a:cubicBezTo>
                  <a:cubicBezTo>
                    <a:pt x="718" y="2262"/>
                    <a:pt x="718" y="2262"/>
                    <a:pt x="718" y="2271"/>
                  </a:cubicBezTo>
                  <a:cubicBezTo>
                    <a:pt x="738" y="2330"/>
                    <a:pt x="747" y="2378"/>
                    <a:pt x="757" y="2436"/>
                  </a:cubicBezTo>
                  <a:lnTo>
                    <a:pt x="757" y="2446"/>
                  </a:lnTo>
                  <a:cubicBezTo>
                    <a:pt x="767" y="2495"/>
                    <a:pt x="777" y="2553"/>
                    <a:pt x="777" y="2601"/>
                  </a:cubicBezTo>
                  <a:cubicBezTo>
                    <a:pt x="786" y="2660"/>
                    <a:pt x="786" y="2708"/>
                    <a:pt x="786" y="2766"/>
                  </a:cubicBezTo>
                  <a:cubicBezTo>
                    <a:pt x="786" y="2815"/>
                    <a:pt x="777" y="2863"/>
                    <a:pt x="767" y="2922"/>
                  </a:cubicBezTo>
                  <a:cubicBezTo>
                    <a:pt x="757" y="2960"/>
                    <a:pt x="747" y="2999"/>
                    <a:pt x="728" y="3038"/>
                  </a:cubicBezTo>
                  <a:cubicBezTo>
                    <a:pt x="718" y="3058"/>
                    <a:pt x="709" y="3077"/>
                    <a:pt x="689" y="3096"/>
                  </a:cubicBezTo>
                  <a:cubicBezTo>
                    <a:pt x="660" y="3135"/>
                    <a:pt x="631" y="3174"/>
                    <a:pt x="582" y="3203"/>
                  </a:cubicBezTo>
                  <a:lnTo>
                    <a:pt x="1708" y="2543"/>
                  </a:lnTo>
                  <a:cubicBezTo>
                    <a:pt x="1757" y="2514"/>
                    <a:pt x="1786" y="2485"/>
                    <a:pt x="1815" y="2436"/>
                  </a:cubicBezTo>
                  <a:cubicBezTo>
                    <a:pt x="1815" y="2436"/>
                    <a:pt x="1825" y="2436"/>
                    <a:pt x="1835" y="2427"/>
                  </a:cubicBezTo>
                  <a:cubicBezTo>
                    <a:pt x="1844" y="2417"/>
                    <a:pt x="1844" y="2397"/>
                    <a:pt x="1854" y="2388"/>
                  </a:cubicBezTo>
                  <a:cubicBezTo>
                    <a:pt x="1864" y="2368"/>
                    <a:pt x="1864" y="2359"/>
                    <a:pt x="1873" y="2349"/>
                  </a:cubicBezTo>
                  <a:cubicBezTo>
                    <a:pt x="1873" y="2339"/>
                    <a:pt x="1883" y="2320"/>
                    <a:pt x="1883" y="2310"/>
                  </a:cubicBezTo>
                  <a:cubicBezTo>
                    <a:pt x="1883" y="2300"/>
                    <a:pt x="1893" y="2291"/>
                    <a:pt x="1893" y="2281"/>
                  </a:cubicBezTo>
                  <a:lnTo>
                    <a:pt x="1893" y="2262"/>
                  </a:lnTo>
                  <a:lnTo>
                    <a:pt x="1893" y="2252"/>
                  </a:lnTo>
                  <a:lnTo>
                    <a:pt x="1893" y="2213"/>
                  </a:lnTo>
                  <a:lnTo>
                    <a:pt x="1893" y="2155"/>
                  </a:lnTo>
                  <a:lnTo>
                    <a:pt x="1893" y="2116"/>
                  </a:lnTo>
                  <a:cubicBezTo>
                    <a:pt x="1883" y="2087"/>
                    <a:pt x="1883" y="2067"/>
                    <a:pt x="1883" y="2058"/>
                  </a:cubicBezTo>
                  <a:lnTo>
                    <a:pt x="1883" y="2000"/>
                  </a:lnTo>
                  <a:lnTo>
                    <a:pt x="1883" y="1951"/>
                  </a:lnTo>
                  <a:lnTo>
                    <a:pt x="1883" y="1941"/>
                  </a:lnTo>
                  <a:lnTo>
                    <a:pt x="1883" y="1883"/>
                  </a:lnTo>
                  <a:cubicBezTo>
                    <a:pt x="1883" y="1873"/>
                    <a:pt x="1873" y="1844"/>
                    <a:pt x="1873" y="1825"/>
                  </a:cubicBezTo>
                  <a:cubicBezTo>
                    <a:pt x="1873" y="1805"/>
                    <a:pt x="1873" y="1796"/>
                    <a:pt x="1864" y="1776"/>
                  </a:cubicBezTo>
                  <a:cubicBezTo>
                    <a:pt x="1864" y="1767"/>
                    <a:pt x="1864" y="1767"/>
                    <a:pt x="1864" y="1767"/>
                  </a:cubicBezTo>
                  <a:cubicBezTo>
                    <a:pt x="1864" y="1767"/>
                    <a:pt x="1864" y="1757"/>
                    <a:pt x="1864" y="1757"/>
                  </a:cubicBezTo>
                  <a:lnTo>
                    <a:pt x="1854" y="1689"/>
                  </a:lnTo>
                  <a:lnTo>
                    <a:pt x="1835" y="1611"/>
                  </a:lnTo>
                  <a:cubicBezTo>
                    <a:pt x="1835" y="1602"/>
                    <a:pt x="1835" y="1602"/>
                    <a:pt x="1835" y="1602"/>
                  </a:cubicBezTo>
                  <a:lnTo>
                    <a:pt x="1815" y="1534"/>
                  </a:lnTo>
                  <a:cubicBezTo>
                    <a:pt x="1805" y="1504"/>
                    <a:pt x="1796" y="1475"/>
                    <a:pt x="1786" y="1437"/>
                  </a:cubicBezTo>
                  <a:lnTo>
                    <a:pt x="1786" y="1417"/>
                  </a:lnTo>
                  <a:cubicBezTo>
                    <a:pt x="1776" y="1398"/>
                    <a:pt x="1776" y="1369"/>
                    <a:pt x="1767" y="1349"/>
                  </a:cubicBezTo>
                  <a:cubicBezTo>
                    <a:pt x="1757" y="1320"/>
                    <a:pt x="1747" y="1291"/>
                    <a:pt x="1737" y="1262"/>
                  </a:cubicBezTo>
                  <a:cubicBezTo>
                    <a:pt x="1737" y="1262"/>
                    <a:pt x="1737" y="1262"/>
                    <a:pt x="1737" y="1252"/>
                  </a:cubicBezTo>
                  <a:lnTo>
                    <a:pt x="1737" y="1242"/>
                  </a:lnTo>
                  <a:cubicBezTo>
                    <a:pt x="1728" y="1213"/>
                    <a:pt x="1708" y="1174"/>
                    <a:pt x="1699" y="1145"/>
                  </a:cubicBezTo>
                  <a:lnTo>
                    <a:pt x="1679" y="1107"/>
                  </a:lnTo>
                  <a:lnTo>
                    <a:pt x="1670" y="1068"/>
                  </a:lnTo>
                  <a:cubicBezTo>
                    <a:pt x="1670" y="1058"/>
                    <a:pt x="1660" y="1039"/>
                    <a:pt x="1650" y="1029"/>
                  </a:cubicBezTo>
                  <a:cubicBezTo>
                    <a:pt x="1640" y="1000"/>
                    <a:pt x="1621" y="961"/>
                    <a:pt x="1611" y="932"/>
                  </a:cubicBezTo>
                  <a:lnTo>
                    <a:pt x="1611" y="912"/>
                  </a:lnTo>
                  <a:cubicBezTo>
                    <a:pt x="1592" y="874"/>
                    <a:pt x="1572" y="825"/>
                    <a:pt x="1553" y="786"/>
                  </a:cubicBezTo>
                  <a:cubicBezTo>
                    <a:pt x="1543" y="786"/>
                    <a:pt x="1543" y="777"/>
                    <a:pt x="1543" y="777"/>
                  </a:cubicBezTo>
                  <a:lnTo>
                    <a:pt x="1514" y="709"/>
                  </a:lnTo>
                  <a:lnTo>
                    <a:pt x="1475" y="641"/>
                  </a:lnTo>
                  <a:cubicBezTo>
                    <a:pt x="1475" y="641"/>
                    <a:pt x="1475" y="631"/>
                    <a:pt x="1475" y="631"/>
                  </a:cubicBezTo>
                  <a:cubicBezTo>
                    <a:pt x="1446" y="573"/>
                    <a:pt x="1427" y="514"/>
                    <a:pt x="1398" y="466"/>
                  </a:cubicBezTo>
                  <a:lnTo>
                    <a:pt x="1378" y="427"/>
                  </a:lnTo>
                  <a:cubicBezTo>
                    <a:pt x="1359" y="398"/>
                    <a:pt x="1340" y="369"/>
                    <a:pt x="1320" y="340"/>
                  </a:cubicBezTo>
                  <a:lnTo>
                    <a:pt x="1301" y="291"/>
                  </a:lnTo>
                  <a:lnTo>
                    <a:pt x="1252" y="214"/>
                  </a:lnTo>
                  <a:lnTo>
                    <a:pt x="1242" y="204"/>
                  </a:lnTo>
                  <a:cubicBezTo>
                    <a:pt x="1242" y="194"/>
                    <a:pt x="1233" y="184"/>
                    <a:pt x="1233" y="175"/>
                  </a:cubicBezTo>
                  <a:cubicBezTo>
                    <a:pt x="1223" y="155"/>
                    <a:pt x="1213" y="146"/>
                    <a:pt x="1213" y="136"/>
                  </a:cubicBezTo>
                  <a:lnTo>
                    <a:pt x="1184" y="97"/>
                  </a:lnTo>
                  <a:lnTo>
                    <a:pt x="1175" y="78"/>
                  </a:lnTo>
                  <a:lnTo>
                    <a:pt x="1145" y="39"/>
                  </a:lnTo>
                  <a:lnTo>
                    <a:pt x="1145" y="29"/>
                  </a:lnTo>
                  <a:cubicBezTo>
                    <a:pt x="1136" y="19"/>
                    <a:pt x="1126" y="10"/>
                    <a:pt x="1126"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8"/>
            <p:cNvSpPr/>
            <p:nvPr/>
          </p:nvSpPr>
          <p:spPr>
            <a:xfrm>
              <a:off x="1327850" y="2960250"/>
              <a:ext cx="40550" cy="65325"/>
            </a:xfrm>
            <a:custGeom>
              <a:avLst/>
              <a:gdLst/>
              <a:ahLst/>
              <a:cxnLst/>
              <a:rect l="l" t="t" r="r" b="b"/>
              <a:pathLst>
                <a:path w="1622" h="2613" extrusionOk="0">
                  <a:moveTo>
                    <a:pt x="816" y="1"/>
                  </a:moveTo>
                  <a:cubicBezTo>
                    <a:pt x="777" y="20"/>
                    <a:pt x="0" y="340"/>
                    <a:pt x="0" y="1185"/>
                  </a:cubicBezTo>
                  <a:cubicBezTo>
                    <a:pt x="0" y="1699"/>
                    <a:pt x="427" y="2272"/>
                    <a:pt x="806" y="2495"/>
                  </a:cubicBezTo>
                  <a:cubicBezTo>
                    <a:pt x="939" y="2572"/>
                    <a:pt x="1076" y="2613"/>
                    <a:pt x="1200" y="2613"/>
                  </a:cubicBezTo>
                  <a:cubicBezTo>
                    <a:pt x="1437" y="2613"/>
                    <a:pt x="1621" y="2461"/>
                    <a:pt x="1621" y="2117"/>
                  </a:cubicBezTo>
                  <a:cubicBezTo>
                    <a:pt x="1621" y="1272"/>
                    <a:pt x="854" y="69"/>
                    <a:pt x="816" y="1"/>
                  </a:cubicBezTo>
                  <a:close/>
                </a:path>
              </a:pathLst>
            </a:custGeom>
            <a:solidFill>
              <a:srgbClr val="00B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8"/>
            <p:cNvSpPr/>
            <p:nvPr/>
          </p:nvSpPr>
          <p:spPr>
            <a:xfrm>
              <a:off x="1130800" y="2400200"/>
              <a:ext cx="217200" cy="100725"/>
            </a:xfrm>
            <a:custGeom>
              <a:avLst/>
              <a:gdLst/>
              <a:ahLst/>
              <a:cxnLst/>
              <a:rect l="l" t="t" r="r" b="b"/>
              <a:pathLst>
                <a:path w="8688" h="4029" extrusionOk="0">
                  <a:moveTo>
                    <a:pt x="6096" y="0"/>
                  </a:moveTo>
                  <a:cubicBezTo>
                    <a:pt x="5999" y="0"/>
                    <a:pt x="5902" y="0"/>
                    <a:pt x="5815" y="10"/>
                  </a:cubicBezTo>
                  <a:lnTo>
                    <a:pt x="5786" y="10"/>
                  </a:lnTo>
                  <a:cubicBezTo>
                    <a:pt x="5747" y="10"/>
                    <a:pt x="5718" y="20"/>
                    <a:pt x="5689" y="30"/>
                  </a:cubicBezTo>
                  <a:cubicBezTo>
                    <a:pt x="5630" y="30"/>
                    <a:pt x="5562" y="39"/>
                    <a:pt x="5514" y="49"/>
                  </a:cubicBezTo>
                  <a:cubicBezTo>
                    <a:pt x="5494" y="49"/>
                    <a:pt x="5475" y="59"/>
                    <a:pt x="5465" y="68"/>
                  </a:cubicBezTo>
                  <a:cubicBezTo>
                    <a:pt x="5397" y="78"/>
                    <a:pt x="5339" y="97"/>
                    <a:pt x="5291" y="117"/>
                  </a:cubicBezTo>
                  <a:cubicBezTo>
                    <a:pt x="5252" y="127"/>
                    <a:pt x="5213" y="127"/>
                    <a:pt x="5174" y="146"/>
                  </a:cubicBezTo>
                  <a:cubicBezTo>
                    <a:pt x="5164" y="146"/>
                    <a:pt x="5155" y="156"/>
                    <a:pt x="5135" y="156"/>
                  </a:cubicBezTo>
                  <a:cubicBezTo>
                    <a:pt x="5019" y="204"/>
                    <a:pt x="4912" y="253"/>
                    <a:pt x="4805" y="311"/>
                  </a:cubicBezTo>
                  <a:lnTo>
                    <a:pt x="1" y="3106"/>
                  </a:lnTo>
                  <a:cubicBezTo>
                    <a:pt x="107" y="3048"/>
                    <a:pt x="224" y="2990"/>
                    <a:pt x="340" y="2951"/>
                  </a:cubicBezTo>
                  <a:cubicBezTo>
                    <a:pt x="379" y="2932"/>
                    <a:pt x="437" y="2922"/>
                    <a:pt x="486" y="2903"/>
                  </a:cubicBezTo>
                  <a:cubicBezTo>
                    <a:pt x="535" y="2893"/>
                    <a:pt x="593" y="2873"/>
                    <a:pt x="661" y="2854"/>
                  </a:cubicBezTo>
                  <a:cubicBezTo>
                    <a:pt x="719" y="2844"/>
                    <a:pt x="806" y="2825"/>
                    <a:pt x="884" y="2815"/>
                  </a:cubicBezTo>
                  <a:lnTo>
                    <a:pt x="981" y="2806"/>
                  </a:lnTo>
                  <a:cubicBezTo>
                    <a:pt x="1097" y="2786"/>
                    <a:pt x="1224" y="2786"/>
                    <a:pt x="1340" y="2786"/>
                  </a:cubicBezTo>
                  <a:cubicBezTo>
                    <a:pt x="1457" y="2786"/>
                    <a:pt x="1573" y="2796"/>
                    <a:pt x="1690" y="2825"/>
                  </a:cubicBezTo>
                  <a:lnTo>
                    <a:pt x="1709" y="2825"/>
                  </a:lnTo>
                  <a:cubicBezTo>
                    <a:pt x="1825" y="2844"/>
                    <a:pt x="1942" y="2873"/>
                    <a:pt x="2049" y="2912"/>
                  </a:cubicBezTo>
                  <a:lnTo>
                    <a:pt x="2078" y="2912"/>
                  </a:lnTo>
                  <a:cubicBezTo>
                    <a:pt x="2194" y="2951"/>
                    <a:pt x="2311" y="3000"/>
                    <a:pt x="2427" y="3058"/>
                  </a:cubicBezTo>
                  <a:lnTo>
                    <a:pt x="2447" y="3058"/>
                  </a:lnTo>
                  <a:cubicBezTo>
                    <a:pt x="2563" y="3116"/>
                    <a:pt x="2689" y="3184"/>
                    <a:pt x="2806" y="3252"/>
                  </a:cubicBezTo>
                  <a:cubicBezTo>
                    <a:pt x="2893" y="3301"/>
                    <a:pt x="2971" y="3349"/>
                    <a:pt x="3048" y="3407"/>
                  </a:cubicBezTo>
                  <a:lnTo>
                    <a:pt x="3107" y="3436"/>
                  </a:lnTo>
                  <a:cubicBezTo>
                    <a:pt x="3194" y="3475"/>
                    <a:pt x="3272" y="3534"/>
                    <a:pt x="3349" y="3592"/>
                  </a:cubicBezTo>
                  <a:lnTo>
                    <a:pt x="3369" y="3611"/>
                  </a:lnTo>
                  <a:cubicBezTo>
                    <a:pt x="3446" y="3660"/>
                    <a:pt x="3514" y="3718"/>
                    <a:pt x="3592" y="3776"/>
                  </a:cubicBezTo>
                  <a:lnTo>
                    <a:pt x="3650" y="3825"/>
                  </a:lnTo>
                  <a:cubicBezTo>
                    <a:pt x="3728" y="3893"/>
                    <a:pt x="3806" y="3961"/>
                    <a:pt x="3883" y="4029"/>
                  </a:cubicBezTo>
                  <a:lnTo>
                    <a:pt x="8688" y="1243"/>
                  </a:lnTo>
                  <a:cubicBezTo>
                    <a:pt x="8630" y="1185"/>
                    <a:pt x="8571" y="1136"/>
                    <a:pt x="8503" y="1078"/>
                  </a:cubicBezTo>
                  <a:cubicBezTo>
                    <a:pt x="8494" y="1068"/>
                    <a:pt x="8474" y="1049"/>
                    <a:pt x="8455" y="1039"/>
                  </a:cubicBezTo>
                  <a:lnTo>
                    <a:pt x="8397" y="990"/>
                  </a:lnTo>
                  <a:lnTo>
                    <a:pt x="8329" y="932"/>
                  </a:lnTo>
                  <a:cubicBezTo>
                    <a:pt x="8280" y="893"/>
                    <a:pt x="8222" y="855"/>
                    <a:pt x="8173" y="816"/>
                  </a:cubicBezTo>
                  <a:lnTo>
                    <a:pt x="8154" y="806"/>
                  </a:lnTo>
                  <a:lnTo>
                    <a:pt x="8144" y="806"/>
                  </a:lnTo>
                  <a:cubicBezTo>
                    <a:pt x="8096" y="758"/>
                    <a:pt x="8037" y="719"/>
                    <a:pt x="7979" y="680"/>
                  </a:cubicBezTo>
                  <a:cubicBezTo>
                    <a:pt x="7960" y="670"/>
                    <a:pt x="7940" y="651"/>
                    <a:pt x="7921" y="641"/>
                  </a:cubicBezTo>
                  <a:lnTo>
                    <a:pt x="7863" y="612"/>
                  </a:lnTo>
                  <a:lnTo>
                    <a:pt x="7814" y="573"/>
                  </a:lnTo>
                  <a:lnTo>
                    <a:pt x="7659" y="476"/>
                  </a:lnTo>
                  <a:lnTo>
                    <a:pt x="7620" y="457"/>
                  </a:lnTo>
                  <a:lnTo>
                    <a:pt x="7504" y="389"/>
                  </a:lnTo>
                  <a:cubicBezTo>
                    <a:pt x="7455" y="369"/>
                    <a:pt x="7407" y="340"/>
                    <a:pt x="7358" y="321"/>
                  </a:cubicBezTo>
                  <a:cubicBezTo>
                    <a:pt x="7310" y="292"/>
                    <a:pt x="7290" y="282"/>
                    <a:pt x="7251" y="262"/>
                  </a:cubicBezTo>
                  <a:lnTo>
                    <a:pt x="7242" y="262"/>
                  </a:lnTo>
                  <a:lnTo>
                    <a:pt x="7222" y="253"/>
                  </a:lnTo>
                  <a:cubicBezTo>
                    <a:pt x="7174" y="233"/>
                    <a:pt x="7125" y="214"/>
                    <a:pt x="7086" y="195"/>
                  </a:cubicBezTo>
                  <a:cubicBezTo>
                    <a:pt x="7038" y="175"/>
                    <a:pt x="6989" y="156"/>
                    <a:pt x="6950" y="136"/>
                  </a:cubicBezTo>
                  <a:lnTo>
                    <a:pt x="6882" y="117"/>
                  </a:lnTo>
                  <a:lnTo>
                    <a:pt x="6863" y="117"/>
                  </a:lnTo>
                  <a:lnTo>
                    <a:pt x="6815" y="97"/>
                  </a:lnTo>
                  <a:cubicBezTo>
                    <a:pt x="6766" y="78"/>
                    <a:pt x="6717" y="68"/>
                    <a:pt x="6679" y="59"/>
                  </a:cubicBezTo>
                  <a:lnTo>
                    <a:pt x="6543" y="30"/>
                  </a:lnTo>
                  <a:lnTo>
                    <a:pt x="6494" y="30"/>
                  </a:lnTo>
                  <a:cubicBezTo>
                    <a:pt x="6465" y="30"/>
                    <a:pt x="6436" y="20"/>
                    <a:pt x="6407" y="10"/>
                  </a:cubicBezTo>
                  <a:lnTo>
                    <a:pt x="627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8"/>
            <p:cNvSpPr/>
            <p:nvPr/>
          </p:nvSpPr>
          <p:spPr>
            <a:xfrm>
              <a:off x="1240000" y="2403850"/>
              <a:ext cx="168675" cy="94650"/>
            </a:xfrm>
            <a:custGeom>
              <a:avLst/>
              <a:gdLst/>
              <a:ahLst/>
              <a:cxnLst/>
              <a:rect l="l" t="t" r="r" b="b"/>
              <a:pathLst>
                <a:path w="6747" h="3786" extrusionOk="0">
                  <a:moveTo>
                    <a:pt x="9" y="2878"/>
                  </a:moveTo>
                  <a:cubicBezTo>
                    <a:pt x="6" y="2879"/>
                    <a:pt x="3" y="2881"/>
                    <a:pt x="1" y="2883"/>
                  </a:cubicBezTo>
                  <a:lnTo>
                    <a:pt x="9" y="2878"/>
                  </a:lnTo>
                  <a:close/>
                  <a:moveTo>
                    <a:pt x="5125" y="0"/>
                  </a:moveTo>
                  <a:cubicBezTo>
                    <a:pt x="5096" y="0"/>
                    <a:pt x="5067" y="0"/>
                    <a:pt x="5038" y="10"/>
                  </a:cubicBezTo>
                  <a:lnTo>
                    <a:pt x="4990" y="19"/>
                  </a:lnTo>
                  <a:lnTo>
                    <a:pt x="4960" y="29"/>
                  </a:lnTo>
                  <a:lnTo>
                    <a:pt x="4931" y="29"/>
                  </a:lnTo>
                  <a:cubicBezTo>
                    <a:pt x="4892" y="49"/>
                    <a:pt x="4844" y="68"/>
                    <a:pt x="4805" y="87"/>
                  </a:cubicBezTo>
                  <a:lnTo>
                    <a:pt x="9" y="2878"/>
                  </a:lnTo>
                  <a:lnTo>
                    <a:pt x="9" y="2878"/>
                  </a:lnTo>
                  <a:cubicBezTo>
                    <a:pt x="56" y="2851"/>
                    <a:pt x="110" y="2833"/>
                    <a:pt x="156" y="2815"/>
                  </a:cubicBezTo>
                  <a:lnTo>
                    <a:pt x="185" y="2805"/>
                  </a:lnTo>
                  <a:cubicBezTo>
                    <a:pt x="243" y="2795"/>
                    <a:pt x="292" y="2786"/>
                    <a:pt x="350" y="2776"/>
                  </a:cubicBezTo>
                  <a:cubicBezTo>
                    <a:pt x="408" y="2776"/>
                    <a:pt x="466" y="2776"/>
                    <a:pt x="515" y="2786"/>
                  </a:cubicBezTo>
                  <a:cubicBezTo>
                    <a:pt x="583" y="2795"/>
                    <a:pt x="641" y="2805"/>
                    <a:pt x="690" y="2825"/>
                  </a:cubicBezTo>
                  <a:cubicBezTo>
                    <a:pt x="758" y="2844"/>
                    <a:pt x="816" y="2863"/>
                    <a:pt x="874" y="2893"/>
                  </a:cubicBezTo>
                  <a:cubicBezTo>
                    <a:pt x="942" y="2922"/>
                    <a:pt x="1000" y="2951"/>
                    <a:pt x="1068" y="2990"/>
                  </a:cubicBezTo>
                  <a:cubicBezTo>
                    <a:pt x="1146" y="3038"/>
                    <a:pt x="1224" y="3087"/>
                    <a:pt x="1301" y="3145"/>
                  </a:cubicBezTo>
                  <a:cubicBezTo>
                    <a:pt x="1369" y="3193"/>
                    <a:pt x="1447" y="3252"/>
                    <a:pt x="1524" y="3320"/>
                  </a:cubicBezTo>
                  <a:cubicBezTo>
                    <a:pt x="1602" y="3388"/>
                    <a:pt x="1670" y="3465"/>
                    <a:pt x="1738" y="3543"/>
                  </a:cubicBezTo>
                  <a:cubicBezTo>
                    <a:pt x="1816" y="3611"/>
                    <a:pt x="1884" y="3698"/>
                    <a:pt x="1942" y="3785"/>
                  </a:cubicBezTo>
                  <a:lnTo>
                    <a:pt x="6746" y="990"/>
                  </a:lnTo>
                  <a:lnTo>
                    <a:pt x="6727" y="961"/>
                  </a:lnTo>
                  <a:lnTo>
                    <a:pt x="6669" y="893"/>
                  </a:lnTo>
                  <a:cubicBezTo>
                    <a:pt x="6649" y="864"/>
                    <a:pt x="6630" y="844"/>
                    <a:pt x="6611" y="815"/>
                  </a:cubicBezTo>
                  <a:lnTo>
                    <a:pt x="6543" y="747"/>
                  </a:lnTo>
                  <a:lnTo>
                    <a:pt x="6475" y="679"/>
                  </a:lnTo>
                  <a:lnTo>
                    <a:pt x="6407" y="602"/>
                  </a:lnTo>
                  <a:lnTo>
                    <a:pt x="6329" y="534"/>
                  </a:lnTo>
                  <a:lnTo>
                    <a:pt x="6251" y="466"/>
                  </a:lnTo>
                  <a:lnTo>
                    <a:pt x="6174" y="408"/>
                  </a:lnTo>
                  <a:lnTo>
                    <a:pt x="6096" y="349"/>
                  </a:lnTo>
                  <a:lnTo>
                    <a:pt x="6028" y="291"/>
                  </a:lnTo>
                  <a:lnTo>
                    <a:pt x="5950" y="243"/>
                  </a:lnTo>
                  <a:cubicBezTo>
                    <a:pt x="5931" y="233"/>
                    <a:pt x="5902" y="214"/>
                    <a:pt x="5883" y="204"/>
                  </a:cubicBezTo>
                  <a:lnTo>
                    <a:pt x="5863" y="194"/>
                  </a:lnTo>
                  <a:lnTo>
                    <a:pt x="5815" y="165"/>
                  </a:lnTo>
                  <a:cubicBezTo>
                    <a:pt x="5795" y="155"/>
                    <a:pt x="5766" y="146"/>
                    <a:pt x="5747" y="136"/>
                  </a:cubicBezTo>
                  <a:lnTo>
                    <a:pt x="5679" y="97"/>
                  </a:lnTo>
                  <a:lnTo>
                    <a:pt x="5630" y="78"/>
                  </a:lnTo>
                  <a:lnTo>
                    <a:pt x="5562" y="58"/>
                  </a:lnTo>
                  <a:lnTo>
                    <a:pt x="5504" y="29"/>
                  </a:lnTo>
                  <a:lnTo>
                    <a:pt x="5494" y="29"/>
                  </a:lnTo>
                  <a:lnTo>
                    <a:pt x="5446" y="19"/>
                  </a:lnTo>
                  <a:lnTo>
                    <a:pt x="5378" y="10"/>
                  </a:lnTo>
                  <a:lnTo>
                    <a:pt x="532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8"/>
            <p:cNvSpPr/>
            <p:nvPr/>
          </p:nvSpPr>
          <p:spPr>
            <a:xfrm>
              <a:off x="1655425" y="2619075"/>
              <a:ext cx="205325" cy="195850"/>
            </a:xfrm>
            <a:custGeom>
              <a:avLst/>
              <a:gdLst/>
              <a:ahLst/>
              <a:cxnLst/>
              <a:rect l="l" t="t" r="r" b="b"/>
              <a:pathLst>
                <a:path w="8213" h="7834" extrusionOk="0">
                  <a:moveTo>
                    <a:pt x="4805" y="1"/>
                  </a:moveTo>
                  <a:lnTo>
                    <a:pt x="1" y="2786"/>
                  </a:lnTo>
                  <a:cubicBezTo>
                    <a:pt x="117" y="2815"/>
                    <a:pt x="224" y="2854"/>
                    <a:pt x="331" y="2903"/>
                  </a:cubicBezTo>
                  <a:lnTo>
                    <a:pt x="340" y="2903"/>
                  </a:lnTo>
                  <a:cubicBezTo>
                    <a:pt x="457" y="2951"/>
                    <a:pt x="564" y="3009"/>
                    <a:pt x="670" y="3068"/>
                  </a:cubicBezTo>
                  <a:cubicBezTo>
                    <a:pt x="748" y="3116"/>
                    <a:pt x="816" y="3155"/>
                    <a:pt x="884" y="3204"/>
                  </a:cubicBezTo>
                  <a:lnTo>
                    <a:pt x="903" y="3213"/>
                  </a:lnTo>
                  <a:cubicBezTo>
                    <a:pt x="971" y="3262"/>
                    <a:pt x="1039" y="3310"/>
                    <a:pt x="1107" y="3369"/>
                  </a:cubicBezTo>
                  <a:lnTo>
                    <a:pt x="1136" y="3388"/>
                  </a:lnTo>
                  <a:cubicBezTo>
                    <a:pt x="1195" y="3437"/>
                    <a:pt x="1263" y="3485"/>
                    <a:pt x="1330" y="3543"/>
                  </a:cubicBezTo>
                  <a:lnTo>
                    <a:pt x="1360" y="3572"/>
                  </a:lnTo>
                  <a:cubicBezTo>
                    <a:pt x="1418" y="3631"/>
                    <a:pt x="1476" y="3689"/>
                    <a:pt x="1544" y="3747"/>
                  </a:cubicBezTo>
                  <a:lnTo>
                    <a:pt x="1583" y="3776"/>
                  </a:lnTo>
                  <a:cubicBezTo>
                    <a:pt x="1641" y="3844"/>
                    <a:pt x="1699" y="3902"/>
                    <a:pt x="1758" y="3970"/>
                  </a:cubicBezTo>
                  <a:cubicBezTo>
                    <a:pt x="1767" y="3980"/>
                    <a:pt x="1777" y="3990"/>
                    <a:pt x="1787" y="4000"/>
                  </a:cubicBezTo>
                  <a:cubicBezTo>
                    <a:pt x="1845" y="4067"/>
                    <a:pt x="1903" y="4135"/>
                    <a:pt x="1961" y="4203"/>
                  </a:cubicBezTo>
                  <a:lnTo>
                    <a:pt x="1991" y="4232"/>
                  </a:lnTo>
                  <a:cubicBezTo>
                    <a:pt x="2039" y="4300"/>
                    <a:pt x="2097" y="4378"/>
                    <a:pt x="2156" y="4446"/>
                  </a:cubicBezTo>
                  <a:cubicBezTo>
                    <a:pt x="2165" y="4465"/>
                    <a:pt x="2185" y="4495"/>
                    <a:pt x="2194" y="4514"/>
                  </a:cubicBezTo>
                  <a:cubicBezTo>
                    <a:pt x="2253" y="4582"/>
                    <a:pt x="2301" y="4660"/>
                    <a:pt x="2350" y="4728"/>
                  </a:cubicBezTo>
                  <a:cubicBezTo>
                    <a:pt x="2418" y="4854"/>
                    <a:pt x="2495" y="4970"/>
                    <a:pt x="2563" y="5096"/>
                  </a:cubicBezTo>
                  <a:lnTo>
                    <a:pt x="2612" y="5174"/>
                  </a:lnTo>
                  <a:cubicBezTo>
                    <a:pt x="2670" y="5281"/>
                    <a:pt x="2728" y="5378"/>
                    <a:pt x="2777" y="5485"/>
                  </a:cubicBezTo>
                  <a:lnTo>
                    <a:pt x="2796" y="5523"/>
                  </a:lnTo>
                  <a:cubicBezTo>
                    <a:pt x="2864" y="5650"/>
                    <a:pt x="2922" y="5776"/>
                    <a:pt x="2981" y="5912"/>
                  </a:cubicBezTo>
                  <a:cubicBezTo>
                    <a:pt x="2981" y="5912"/>
                    <a:pt x="2981" y="5912"/>
                    <a:pt x="2981" y="5921"/>
                  </a:cubicBezTo>
                  <a:cubicBezTo>
                    <a:pt x="3039" y="6057"/>
                    <a:pt x="3097" y="6183"/>
                    <a:pt x="3146" y="6319"/>
                  </a:cubicBezTo>
                  <a:cubicBezTo>
                    <a:pt x="3194" y="6455"/>
                    <a:pt x="3233" y="6591"/>
                    <a:pt x="3272" y="6717"/>
                  </a:cubicBezTo>
                  <a:cubicBezTo>
                    <a:pt x="3311" y="6853"/>
                    <a:pt x="3340" y="6979"/>
                    <a:pt x="3359" y="7106"/>
                  </a:cubicBezTo>
                  <a:lnTo>
                    <a:pt x="3359" y="7115"/>
                  </a:lnTo>
                  <a:cubicBezTo>
                    <a:pt x="3379" y="7241"/>
                    <a:pt x="3398" y="7358"/>
                    <a:pt x="3408" y="7484"/>
                  </a:cubicBezTo>
                  <a:cubicBezTo>
                    <a:pt x="3417" y="7601"/>
                    <a:pt x="3417" y="7717"/>
                    <a:pt x="3408" y="7834"/>
                  </a:cubicBezTo>
                  <a:lnTo>
                    <a:pt x="8212" y="5038"/>
                  </a:lnTo>
                  <a:cubicBezTo>
                    <a:pt x="8212" y="5028"/>
                    <a:pt x="8212" y="5019"/>
                    <a:pt x="8212" y="5019"/>
                  </a:cubicBezTo>
                  <a:lnTo>
                    <a:pt x="8212" y="4931"/>
                  </a:lnTo>
                  <a:lnTo>
                    <a:pt x="8212" y="4854"/>
                  </a:lnTo>
                  <a:cubicBezTo>
                    <a:pt x="8212" y="4825"/>
                    <a:pt x="8212" y="4805"/>
                    <a:pt x="8212" y="4776"/>
                  </a:cubicBezTo>
                  <a:lnTo>
                    <a:pt x="8212" y="4708"/>
                  </a:lnTo>
                  <a:lnTo>
                    <a:pt x="8212" y="4689"/>
                  </a:lnTo>
                  <a:lnTo>
                    <a:pt x="8203" y="4601"/>
                  </a:lnTo>
                  <a:cubicBezTo>
                    <a:pt x="8203" y="4572"/>
                    <a:pt x="8193" y="4533"/>
                    <a:pt x="8193" y="4504"/>
                  </a:cubicBezTo>
                  <a:cubicBezTo>
                    <a:pt x="8183" y="4475"/>
                    <a:pt x="8183" y="4436"/>
                    <a:pt x="8173" y="4407"/>
                  </a:cubicBezTo>
                  <a:lnTo>
                    <a:pt x="8164" y="4339"/>
                  </a:lnTo>
                  <a:cubicBezTo>
                    <a:pt x="8164" y="4330"/>
                    <a:pt x="8164" y="4330"/>
                    <a:pt x="8164" y="4320"/>
                  </a:cubicBezTo>
                  <a:cubicBezTo>
                    <a:pt x="8164" y="4310"/>
                    <a:pt x="8164" y="4300"/>
                    <a:pt x="8164" y="4300"/>
                  </a:cubicBezTo>
                  <a:cubicBezTo>
                    <a:pt x="8154" y="4262"/>
                    <a:pt x="8154" y="4223"/>
                    <a:pt x="8144" y="4184"/>
                  </a:cubicBezTo>
                  <a:cubicBezTo>
                    <a:pt x="8135" y="4145"/>
                    <a:pt x="8125" y="4106"/>
                    <a:pt x="8115" y="4067"/>
                  </a:cubicBezTo>
                  <a:cubicBezTo>
                    <a:pt x="8105" y="4019"/>
                    <a:pt x="8096" y="3980"/>
                    <a:pt x="8076" y="3941"/>
                  </a:cubicBezTo>
                  <a:lnTo>
                    <a:pt x="8047" y="3825"/>
                  </a:lnTo>
                  <a:lnTo>
                    <a:pt x="7999" y="3689"/>
                  </a:lnTo>
                  <a:cubicBezTo>
                    <a:pt x="7989" y="3640"/>
                    <a:pt x="7970" y="3592"/>
                    <a:pt x="7950" y="3553"/>
                  </a:cubicBezTo>
                  <a:lnTo>
                    <a:pt x="7950" y="3524"/>
                  </a:lnTo>
                  <a:cubicBezTo>
                    <a:pt x="7940" y="3475"/>
                    <a:pt x="7921" y="3437"/>
                    <a:pt x="7902" y="3388"/>
                  </a:cubicBezTo>
                  <a:cubicBezTo>
                    <a:pt x="7882" y="3349"/>
                    <a:pt x="7863" y="3301"/>
                    <a:pt x="7843" y="3252"/>
                  </a:cubicBezTo>
                  <a:cubicBezTo>
                    <a:pt x="7824" y="3204"/>
                    <a:pt x="7814" y="3165"/>
                    <a:pt x="7795" y="3126"/>
                  </a:cubicBezTo>
                  <a:lnTo>
                    <a:pt x="7795" y="3116"/>
                  </a:lnTo>
                  <a:cubicBezTo>
                    <a:pt x="7795" y="3107"/>
                    <a:pt x="7795" y="3107"/>
                    <a:pt x="7795" y="3107"/>
                  </a:cubicBezTo>
                  <a:cubicBezTo>
                    <a:pt x="7766" y="3048"/>
                    <a:pt x="7746" y="3000"/>
                    <a:pt x="7717" y="2951"/>
                  </a:cubicBezTo>
                  <a:cubicBezTo>
                    <a:pt x="7698" y="2893"/>
                    <a:pt x="7669" y="2835"/>
                    <a:pt x="7640" y="2777"/>
                  </a:cubicBezTo>
                  <a:lnTo>
                    <a:pt x="7610" y="2738"/>
                  </a:lnTo>
                  <a:lnTo>
                    <a:pt x="7591" y="2689"/>
                  </a:lnTo>
                  <a:cubicBezTo>
                    <a:pt x="7572" y="2650"/>
                    <a:pt x="7552" y="2621"/>
                    <a:pt x="7533" y="2582"/>
                  </a:cubicBezTo>
                  <a:cubicBezTo>
                    <a:pt x="7504" y="2514"/>
                    <a:pt x="7465" y="2447"/>
                    <a:pt x="7426" y="2379"/>
                  </a:cubicBezTo>
                  <a:cubicBezTo>
                    <a:pt x="7416" y="2359"/>
                    <a:pt x="7397" y="2330"/>
                    <a:pt x="7378" y="2301"/>
                  </a:cubicBezTo>
                  <a:lnTo>
                    <a:pt x="7368" y="2282"/>
                  </a:lnTo>
                  <a:cubicBezTo>
                    <a:pt x="7300" y="2165"/>
                    <a:pt x="7232" y="2049"/>
                    <a:pt x="7164" y="1942"/>
                  </a:cubicBezTo>
                  <a:lnTo>
                    <a:pt x="7086" y="1825"/>
                  </a:lnTo>
                  <a:cubicBezTo>
                    <a:pt x="7067" y="1796"/>
                    <a:pt x="7038" y="1757"/>
                    <a:pt x="7009" y="1728"/>
                  </a:cubicBezTo>
                  <a:lnTo>
                    <a:pt x="6970" y="1660"/>
                  </a:lnTo>
                  <a:cubicBezTo>
                    <a:pt x="6960" y="1651"/>
                    <a:pt x="6950" y="1641"/>
                    <a:pt x="6950" y="1631"/>
                  </a:cubicBezTo>
                  <a:cubicBezTo>
                    <a:pt x="6912" y="1583"/>
                    <a:pt x="6873" y="1534"/>
                    <a:pt x="6844" y="1495"/>
                  </a:cubicBezTo>
                  <a:cubicBezTo>
                    <a:pt x="6824" y="1476"/>
                    <a:pt x="6815" y="1456"/>
                    <a:pt x="6805" y="1447"/>
                  </a:cubicBezTo>
                  <a:lnTo>
                    <a:pt x="6776" y="1418"/>
                  </a:lnTo>
                  <a:lnTo>
                    <a:pt x="6747" y="1369"/>
                  </a:lnTo>
                  <a:lnTo>
                    <a:pt x="6650" y="1253"/>
                  </a:lnTo>
                  <a:cubicBezTo>
                    <a:pt x="6630" y="1243"/>
                    <a:pt x="6611" y="1224"/>
                    <a:pt x="6601" y="1204"/>
                  </a:cubicBezTo>
                  <a:lnTo>
                    <a:pt x="6572" y="1185"/>
                  </a:lnTo>
                  <a:lnTo>
                    <a:pt x="6543" y="1146"/>
                  </a:lnTo>
                  <a:cubicBezTo>
                    <a:pt x="6504" y="1107"/>
                    <a:pt x="6475" y="1068"/>
                    <a:pt x="6436" y="1029"/>
                  </a:cubicBezTo>
                  <a:lnTo>
                    <a:pt x="6397" y="991"/>
                  </a:lnTo>
                  <a:lnTo>
                    <a:pt x="6358" y="961"/>
                  </a:lnTo>
                  <a:lnTo>
                    <a:pt x="6320" y="923"/>
                  </a:lnTo>
                  <a:cubicBezTo>
                    <a:pt x="6281" y="884"/>
                    <a:pt x="6242" y="845"/>
                    <a:pt x="6203" y="806"/>
                  </a:cubicBezTo>
                  <a:lnTo>
                    <a:pt x="6174" y="787"/>
                  </a:lnTo>
                  <a:lnTo>
                    <a:pt x="6135" y="758"/>
                  </a:lnTo>
                  <a:lnTo>
                    <a:pt x="6077" y="709"/>
                  </a:lnTo>
                  <a:cubicBezTo>
                    <a:pt x="6038" y="670"/>
                    <a:pt x="5999" y="641"/>
                    <a:pt x="5960" y="602"/>
                  </a:cubicBezTo>
                  <a:lnTo>
                    <a:pt x="5941" y="593"/>
                  </a:lnTo>
                  <a:lnTo>
                    <a:pt x="5922" y="573"/>
                  </a:lnTo>
                  <a:lnTo>
                    <a:pt x="5844" y="515"/>
                  </a:lnTo>
                  <a:lnTo>
                    <a:pt x="5718" y="437"/>
                  </a:lnTo>
                  <a:lnTo>
                    <a:pt x="5708" y="428"/>
                  </a:lnTo>
                  <a:lnTo>
                    <a:pt x="5689" y="418"/>
                  </a:lnTo>
                  <a:lnTo>
                    <a:pt x="5611" y="360"/>
                  </a:lnTo>
                  <a:cubicBezTo>
                    <a:pt x="5572" y="340"/>
                    <a:pt x="5533" y="321"/>
                    <a:pt x="5504" y="292"/>
                  </a:cubicBezTo>
                  <a:lnTo>
                    <a:pt x="5475" y="282"/>
                  </a:lnTo>
                  <a:cubicBezTo>
                    <a:pt x="5446" y="263"/>
                    <a:pt x="5417" y="253"/>
                    <a:pt x="5397" y="233"/>
                  </a:cubicBezTo>
                  <a:lnTo>
                    <a:pt x="5291" y="185"/>
                  </a:lnTo>
                  <a:lnTo>
                    <a:pt x="5184" y="136"/>
                  </a:lnTo>
                  <a:lnTo>
                    <a:pt x="5145" y="117"/>
                  </a:lnTo>
                  <a:lnTo>
                    <a:pt x="5126" y="107"/>
                  </a:lnTo>
                  <a:lnTo>
                    <a:pt x="5087" y="88"/>
                  </a:lnTo>
                  <a:lnTo>
                    <a:pt x="4990" y="49"/>
                  </a:lnTo>
                  <a:lnTo>
                    <a:pt x="4893" y="20"/>
                  </a:lnTo>
                  <a:lnTo>
                    <a:pt x="4805"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8"/>
            <p:cNvSpPr/>
            <p:nvPr/>
          </p:nvSpPr>
          <p:spPr>
            <a:xfrm>
              <a:off x="1740850" y="2745750"/>
              <a:ext cx="232000" cy="266225"/>
            </a:xfrm>
            <a:custGeom>
              <a:avLst/>
              <a:gdLst/>
              <a:ahLst/>
              <a:cxnLst/>
              <a:rect l="l" t="t" r="r" b="b"/>
              <a:pathLst>
                <a:path w="9280" h="10649" extrusionOk="0">
                  <a:moveTo>
                    <a:pt x="4805" y="0"/>
                  </a:moveTo>
                  <a:lnTo>
                    <a:pt x="0" y="2786"/>
                  </a:lnTo>
                  <a:cubicBezTo>
                    <a:pt x="127" y="2854"/>
                    <a:pt x="253" y="2912"/>
                    <a:pt x="379" y="2990"/>
                  </a:cubicBezTo>
                  <a:cubicBezTo>
                    <a:pt x="505" y="3067"/>
                    <a:pt x="641" y="3145"/>
                    <a:pt x="777" y="3242"/>
                  </a:cubicBezTo>
                  <a:lnTo>
                    <a:pt x="796" y="3252"/>
                  </a:lnTo>
                  <a:cubicBezTo>
                    <a:pt x="922" y="3339"/>
                    <a:pt x="1039" y="3436"/>
                    <a:pt x="1165" y="3533"/>
                  </a:cubicBezTo>
                  <a:lnTo>
                    <a:pt x="1204" y="3562"/>
                  </a:lnTo>
                  <a:cubicBezTo>
                    <a:pt x="1320" y="3660"/>
                    <a:pt x="1437" y="3757"/>
                    <a:pt x="1553" y="3863"/>
                  </a:cubicBezTo>
                  <a:lnTo>
                    <a:pt x="1592" y="3902"/>
                  </a:lnTo>
                  <a:cubicBezTo>
                    <a:pt x="1709" y="4009"/>
                    <a:pt x="1815" y="4116"/>
                    <a:pt x="1932" y="4232"/>
                  </a:cubicBezTo>
                  <a:lnTo>
                    <a:pt x="1971" y="4281"/>
                  </a:lnTo>
                  <a:cubicBezTo>
                    <a:pt x="2077" y="4397"/>
                    <a:pt x="2184" y="4523"/>
                    <a:pt x="2291" y="4640"/>
                  </a:cubicBezTo>
                  <a:lnTo>
                    <a:pt x="2330" y="4679"/>
                  </a:lnTo>
                  <a:cubicBezTo>
                    <a:pt x="2437" y="4795"/>
                    <a:pt x="2534" y="4931"/>
                    <a:pt x="2640" y="5067"/>
                  </a:cubicBezTo>
                  <a:lnTo>
                    <a:pt x="2670" y="5115"/>
                  </a:lnTo>
                  <a:cubicBezTo>
                    <a:pt x="2767" y="5242"/>
                    <a:pt x="2864" y="5378"/>
                    <a:pt x="2951" y="5513"/>
                  </a:cubicBezTo>
                  <a:cubicBezTo>
                    <a:pt x="3048" y="5649"/>
                    <a:pt x="3155" y="5814"/>
                    <a:pt x="3242" y="5970"/>
                  </a:cubicBezTo>
                  <a:cubicBezTo>
                    <a:pt x="3262" y="5999"/>
                    <a:pt x="3271" y="6018"/>
                    <a:pt x="3281" y="6038"/>
                  </a:cubicBezTo>
                  <a:cubicBezTo>
                    <a:pt x="3388" y="6212"/>
                    <a:pt x="3485" y="6406"/>
                    <a:pt x="3582" y="6591"/>
                  </a:cubicBezTo>
                  <a:lnTo>
                    <a:pt x="3592" y="6620"/>
                  </a:lnTo>
                  <a:cubicBezTo>
                    <a:pt x="3679" y="6804"/>
                    <a:pt x="3766" y="6989"/>
                    <a:pt x="3834" y="7173"/>
                  </a:cubicBezTo>
                  <a:cubicBezTo>
                    <a:pt x="3834" y="7183"/>
                    <a:pt x="3844" y="7202"/>
                    <a:pt x="3854" y="7212"/>
                  </a:cubicBezTo>
                  <a:cubicBezTo>
                    <a:pt x="3922" y="7396"/>
                    <a:pt x="3999" y="7591"/>
                    <a:pt x="4058" y="7785"/>
                  </a:cubicBezTo>
                  <a:cubicBezTo>
                    <a:pt x="4058" y="7794"/>
                    <a:pt x="4067" y="7804"/>
                    <a:pt x="4067" y="7814"/>
                  </a:cubicBezTo>
                  <a:cubicBezTo>
                    <a:pt x="4126" y="8008"/>
                    <a:pt x="4184" y="8192"/>
                    <a:pt x="4232" y="8377"/>
                  </a:cubicBezTo>
                  <a:lnTo>
                    <a:pt x="4242" y="8416"/>
                  </a:lnTo>
                  <a:cubicBezTo>
                    <a:pt x="4291" y="8610"/>
                    <a:pt x="4329" y="8804"/>
                    <a:pt x="4368" y="8988"/>
                  </a:cubicBezTo>
                  <a:cubicBezTo>
                    <a:pt x="4368" y="8998"/>
                    <a:pt x="4368" y="9008"/>
                    <a:pt x="4368" y="9017"/>
                  </a:cubicBezTo>
                  <a:cubicBezTo>
                    <a:pt x="4397" y="9202"/>
                    <a:pt x="4426" y="9386"/>
                    <a:pt x="4446" y="9561"/>
                  </a:cubicBezTo>
                  <a:lnTo>
                    <a:pt x="4446" y="9600"/>
                  </a:lnTo>
                  <a:cubicBezTo>
                    <a:pt x="4465" y="9775"/>
                    <a:pt x="4475" y="9949"/>
                    <a:pt x="4475" y="10124"/>
                  </a:cubicBezTo>
                  <a:cubicBezTo>
                    <a:pt x="4475" y="10134"/>
                    <a:pt x="4475" y="10143"/>
                    <a:pt x="4475" y="10153"/>
                  </a:cubicBezTo>
                  <a:cubicBezTo>
                    <a:pt x="4475" y="10328"/>
                    <a:pt x="4475" y="10493"/>
                    <a:pt x="4465" y="10648"/>
                  </a:cubicBezTo>
                  <a:lnTo>
                    <a:pt x="9260" y="7862"/>
                  </a:lnTo>
                  <a:cubicBezTo>
                    <a:pt x="9260" y="7804"/>
                    <a:pt x="9270" y="7736"/>
                    <a:pt x="9280" y="7678"/>
                  </a:cubicBezTo>
                  <a:cubicBezTo>
                    <a:pt x="9280" y="7620"/>
                    <a:pt x="9280" y="7552"/>
                    <a:pt x="9280" y="7484"/>
                  </a:cubicBezTo>
                  <a:cubicBezTo>
                    <a:pt x="9280" y="7435"/>
                    <a:pt x="9280" y="7396"/>
                    <a:pt x="9280" y="7348"/>
                  </a:cubicBezTo>
                  <a:lnTo>
                    <a:pt x="9280" y="7319"/>
                  </a:lnTo>
                  <a:lnTo>
                    <a:pt x="9280" y="7280"/>
                  </a:lnTo>
                  <a:cubicBezTo>
                    <a:pt x="9280" y="7212"/>
                    <a:pt x="9280" y="7144"/>
                    <a:pt x="9270" y="7066"/>
                  </a:cubicBezTo>
                  <a:cubicBezTo>
                    <a:pt x="9260" y="6999"/>
                    <a:pt x="9260" y="6931"/>
                    <a:pt x="9250" y="6853"/>
                  </a:cubicBezTo>
                  <a:lnTo>
                    <a:pt x="9250" y="6795"/>
                  </a:lnTo>
                  <a:lnTo>
                    <a:pt x="9250" y="6756"/>
                  </a:lnTo>
                  <a:cubicBezTo>
                    <a:pt x="9250" y="6717"/>
                    <a:pt x="9241" y="6668"/>
                    <a:pt x="9241" y="6639"/>
                  </a:cubicBezTo>
                  <a:cubicBezTo>
                    <a:pt x="9231" y="6562"/>
                    <a:pt x="9221" y="6484"/>
                    <a:pt x="9202" y="6406"/>
                  </a:cubicBezTo>
                  <a:cubicBezTo>
                    <a:pt x="9192" y="6329"/>
                    <a:pt x="9182" y="6280"/>
                    <a:pt x="9173" y="6222"/>
                  </a:cubicBezTo>
                  <a:cubicBezTo>
                    <a:pt x="9173" y="6212"/>
                    <a:pt x="9173" y="6203"/>
                    <a:pt x="9173" y="6193"/>
                  </a:cubicBezTo>
                  <a:cubicBezTo>
                    <a:pt x="9173" y="6183"/>
                    <a:pt x="9173" y="6173"/>
                    <a:pt x="9173" y="6164"/>
                  </a:cubicBezTo>
                  <a:cubicBezTo>
                    <a:pt x="9153" y="6086"/>
                    <a:pt x="9134" y="5999"/>
                    <a:pt x="9124" y="5921"/>
                  </a:cubicBezTo>
                  <a:cubicBezTo>
                    <a:pt x="9105" y="5843"/>
                    <a:pt x="9085" y="5756"/>
                    <a:pt x="9066" y="5669"/>
                  </a:cubicBezTo>
                  <a:cubicBezTo>
                    <a:pt x="9066" y="5659"/>
                    <a:pt x="9056" y="5640"/>
                    <a:pt x="9047" y="5620"/>
                  </a:cubicBezTo>
                  <a:lnTo>
                    <a:pt x="9037" y="5581"/>
                  </a:lnTo>
                  <a:cubicBezTo>
                    <a:pt x="9027" y="5533"/>
                    <a:pt x="9008" y="5475"/>
                    <a:pt x="8998" y="5416"/>
                  </a:cubicBezTo>
                  <a:cubicBezTo>
                    <a:pt x="8969" y="5339"/>
                    <a:pt x="8950" y="5261"/>
                    <a:pt x="8920" y="5174"/>
                  </a:cubicBezTo>
                  <a:cubicBezTo>
                    <a:pt x="8911" y="5125"/>
                    <a:pt x="8891" y="5077"/>
                    <a:pt x="8872" y="5028"/>
                  </a:cubicBezTo>
                  <a:cubicBezTo>
                    <a:pt x="8872" y="5018"/>
                    <a:pt x="8872" y="4999"/>
                    <a:pt x="8862" y="4989"/>
                  </a:cubicBezTo>
                  <a:lnTo>
                    <a:pt x="8852" y="4941"/>
                  </a:lnTo>
                  <a:cubicBezTo>
                    <a:pt x="8823" y="4863"/>
                    <a:pt x="8794" y="4795"/>
                    <a:pt x="8775" y="4718"/>
                  </a:cubicBezTo>
                  <a:cubicBezTo>
                    <a:pt x="8746" y="4640"/>
                    <a:pt x="8717" y="4572"/>
                    <a:pt x="8687" y="4504"/>
                  </a:cubicBezTo>
                  <a:cubicBezTo>
                    <a:pt x="8678" y="4475"/>
                    <a:pt x="8668" y="4446"/>
                    <a:pt x="8658" y="4417"/>
                  </a:cubicBezTo>
                  <a:cubicBezTo>
                    <a:pt x="8649" y="4388"/>
                    <a:pt x="8649" y="4397"/>
                    <a:pt x="8639" y="4388"/>
                  </a:cubicBezTo>
                  <a:lnTo>
                    <a:pt x="8610" y="4310"/>
                  </a:lnTo>
                  <a:cubicBezTo>
                    <a:pt x="8581" y="4242"/>
                    <a:pt x="8552" y="4174"/>
                    <a:pt x="8532" y="4116"/>
                  </a:cubicBezTo>
                  <a:cubicBezTo>
                    <a:pt x="8503" y="4048"/>
                    <a:pt x="8474" y="3990"/>
                    <a:pt x="8445" y="3922"/>
                  </a:cubicBezTo>
                  <a:lnTo>
                    <a:pt x="8396" y="3834"/>
                  </a:lnTo>
                  <a:lnTo>
                    <a:pt x="8387" y="3795"/>
                  </a:lnTo>
                  <a:lnTo>
                    <a:pt x="8348" y="3727"/>
                  </a:lnTo>
                  <a:cubicBezTo>
                    <a:pt x="8309" y="3660"/>
                    <a:pt x="8280" y="3592"/>
                    <a:pt x="8241" y="3514"/>
                  </a:cubicBezTo>
                  <a:cubicBezTo>
                    <a:pt x="8192" y="3427"/>
                    <a:pt x="8144" y="3339"/>
                    <a:pt x="8086" y="3252"/>
                  </a:cubicBezTo>
                  <a:lnTo>
                    <a:pt x="8086" y="3232"/>
                  </a:lnTo>
                  <a:cubicBezTo>
                    <a:pt x="8076" y="3213"/>
                    <a:pt x="8057" y="3203"/>
                    <a:pt x="8047" y="3184"/>
                  </a:cubicBezTo>
                  <a:cubicBezTo>
                    <a:pt x="7950" y="3029"/>
                    <a:pt x="7862" y="2873"/>
                    <a:pt x="7756" y="2718"/>
                  </a:cubicBezTo>
                  <a:lnTo>
                    <a:pt x="7736" y="2689"/>
                  </a:lnTo>
                  <a:cubicBezTo>
                    <a:pt x="7659" y="2572"/>
                    <a:pt x="7581" y="2466"/>
                    <a:pt x="7503" y="2359"/>
                  </a:cubicBezTo>
                  <a:lnTo>
                    <a:pt x="7474" y="2320"/>
                  </a:lnTo>
                  <a:cubicBezTo>
                    <a:pt x="7464" y="2310"/>
                    <a:pt x="7455" y="2291"/>
                    <a:pt x="7445" y="2272"/>
                  </a:cubicBezTo>
                  <a:cubicBezTo>
                    <a:pt x="7406" y="2223"/>
                    <a:pt x="7367" y="2174"/>
                    <a:pt x="7329" y="2126"/>
                  </a:cubicBezTo>
                  <a:cubicBezTo>
                    <a:pt x="7290" y="2077"/>
                    <a:pt x="7222" y="2000"/>
                    <a:pt x="7164" y="1932"/>
                  </a:cubicBezTo>
                  <a:cubicBezTo>
                    <a:pt x="7154" y="1912"/>
                    <a:pt x="7144" y="1903"/>
                    <a:pt x="7125" y="1883"/>
                  </a:cubicBezTo>
                  <a:lnTo>
                    <a:pt x="7096" y="1844"/>
                  </a:lnTo>
                  <a:cubicBezTo>
                    <a:pt x="7067" y="1815"/>
                    <a:pt x="7037" y="1776"/>
                    <a:pt x="7008" y="1747"/>
                  </a:cubicBezTo>
                  <a:cubicBezTo>
                    <a:pt x="6950" y="1679"/>
                    <a:pt x="6892" y="1621"/>
                    <a:pt x="6843" y="1563"/>
                  </a:cubicBezTo>
                  <a:cubicBezTo>
                    <a:pt x="6814" y="1534"/>
                    <a:pt x="6795" y="1514"/>
                    <a:pt x="6775" y="1485"/>
                  </a:cubicBezTo>
                  <a:lnTo>
                    <a:pt x="6727" y="1446"/>
                  </a:lnTo>
                  <a:lnTo>
                    <a:pt x="6669" y="1379"/>
                  </a:lnTo>
                  <a:cubicBezTo>
                    <a:pt x="6610" y="1320"/>
                    <a:pt x="6542" y="1252"/>
                    <a:pt x="6484" y="1194"/>
                  </a:cubicBezTo>
                  <a:cubicBezTo>
                    <a:pt x="6455" y="1165"/>
                    <a:pt x="6426" y="1146"/>
                    <a:pt x="6397" y="1116"/>
                  </a:cubicBezTo>
                  <a:lnTo>
                    <a:pt x="6348" y="1068"/>
                  </a:lnTo>
                  <a:lnTo>
                    <a:pt x="6300" y="1019"/>
                  </a:lnTo>
                  <a:cubicBezTo>
                    <a:pt x="6232" y="971"/>
                    <a:pt x="6174" y="913"/>
                    <a:pt x="6106" y="854"/>
                  </a:cubicBezTo>
                  <a:lnTo>
                    <a:pt x="5999" y="767"/>
                  </a:lnTo>
                  <a:lnTo>
                    <a:pt x="5960" y="738"/>
                  </a:lnTo>
                  <a:lnTo>
                    <a:pt x="5921" y="699"/>
                  </a:lnTo>
                  <a:cubicBezTo>
                    <a:pt x="5863" y="660"/>
                    <a:pt x="5795" y="612"/>
                    <a:pt x="5737" y="563"/>
                  </a:cubicBezTo>
                  <a:cubicBezTo>
                    <a:pt x="5669" y="515"/>
                    <a:pt x="5640" y="495"/>
                    <a:pt x="5591" y="466"/>
                  </a:cubicBezTo>
                  <a:lnTo>
                    <a:pt x="5572" y="447"/>
                  </a:lnTo>
                  <a:lnTo>
                    <a:pt x="5562" y="437"/>
                  </a:lnTo>
                  <a:lnTo>
                    <a:pt x="5387" y="321"/>
                  </a:lnTo>
                  <a:lnTo>
                    <a:pt x="5222" y="223"/>
                  </a:lnTo>
                  <a:lnTo>
                    <a:pt x="5183" y="194"/>
                  </a:lnTo>
                  <a:cubicBezTo>
                    <a:pt x="5135" y="175"/>
                    <a:pt x="5096" y="146"/>
                    <a:pt x="5057" y="126"/>
                  </a:cubicBezTo>
                  <a:cubicBezTo>
                    <a:pt x="5018" y="107"/>
                    <a:pt x="4951" y="68"/>
                    <a:pt x="4902" y="49"/>
                  </a:cubicBezTo>
                  <a:lnTo>
                    <a:pt x="4805"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8"/>
            <p:cNvSpPr/>
            <p:nvPr/>
          </p:nvSpPr>
          <p:spPr>
            <a:xfrm>
              <a:off x="1332200" y="2264300"/>
              <a:ext cx="443625" cy="424675"/>
            </a:xfrm>
            <a:custGeom>
              <a:avLst/>
              <a:gdLst/>
              <a:ahLst/>
              <a:cxnLst/>
              <a:rect l="l" t="t" r="r" b="b"/>
              <a:pathLst>
                <a:path w="17745" h="16987" extrusionOk="0">
                  <a:moveTo>
                    <a:pt x="87" y="3154"/>
                  </a:moveTo>
                  <a:cubicBezTo>
                    <a:pt x="58" y="3169"/>
                    <a:pt x="29" y="3186"/>
                    <a:pt x="1" y="3204"/>
                  </a:cubicBezTo>
                  <a:lnTo>
                    <a:pt x="87" y="3154"/>
                  </a:lnTo>
                  <a:close/>
                  <a:moveTo>
                    <a:pt x="6388" y="1"/>
                  </a:moveTo>
                  <a:cubicBezTo>
                    <a:pt x="6281" y="1"/>
                    <a:pt x="6184" y="1"/>
                    <a:pt x="6087" y="11"/>
                  </a:cubicBezTo>
                  <a:lnTo>
                    <a:pt x="6067" y="11"/>
                  </a:lnTo>
                  <a:cubicBezTo>
                    <a:pt x="6038" y="11"/>
                    <a:pt x="6019" y="20"/>
                    <a:pt x="5990" y="20"/>
                  </a:cubicBezTo>
                  <a:cubicBezTo>
                    <a:pt x="5902" y="30"/>
                    <a:pt x="5825" y="40"/>
                    <a:pt x="5747" y="59"/>
                  </a:cubicBezTo>
                  <a:cubicBezTo>
                    <a:pt x="5718" y="59"/>
                    <a:pt x="5699" y="69"/>
                    <a:pt x="5679" y="79"/>
                  </a:cubicBezTo>
                  <a:cubicBezTo>
                    <a:pt x="5601" y="98"/>
                    <a:pt x="5534" y="117"/>
                    <a:pt x="5466" y="137"/>
                  </a:cubicBezTo>
                  <a:cubicBezTo>
                    <a:pt x="5417" y="146"/>
                    <a:pt x="5368" y="156"/>
                    <a:pt x="5320" y="176"/>
                  </a:cubicBezTo>
                  <a:lnTo>
                    <a:pt x="5233" y="214"/>
                  </a:lnTo>
                  <a:lnTo>
                    <a:pt x="5145" y="244"/>
                  </a:lnTo>
                  <a:cubicBezTo>
                    <a:pt x="5029" y="292"/>
                    <a:pt x="4912" y="350"/>
                    <a:pt x="4806" y="418"/>
                  </a:cubicBezTo>
                  <a:lnTo>
                    <a:pt x="87" y="3154"/>
                  </a:lnTo>
                  <a:lnTo>
                    <a:pt x="87" y="3154"/>
                  </a:lnTo>
                  <a:cubicBezTo>
                    <a:pt x="169" y="3110"/>
                    <a:pt x="255" y="3075"/>
                    <a:pt x="341" y="3039"/>
                  </a:cubicBezTo>
                  <a:lnTo>
                    <a:pt x="428" y="3000"/>
                  </a:lnTo>
                  <a:cubicBezTo>
                    <a:pt x="506" y="2971"/>
                    <a:pt x="583" y="2952"/>
                    <a:pt x="661" y="2922"/>
                  </a:cubicBezTo>
                  <a:cubicBezTo>
                    <a:pt x="739" y="2903"/>
                    <a:pt x="807" y="2884"/>
                    <a:pt x="874" y="2874"/>
                  </a:cubicBezTo>
                  <a:cubicBezTo>
                    <a:pt x="981" y="2845"/>
                    <a:pt x="1078" y="2825"/>
                    <a:pt x="1185" y="2816"/>
                  </a:cubicBezTo>
                  <a:cubicBezTo>
                    <a:pt x="1214" y="2816"/>
                    <a:pt x="1234" y="2806"/>
                    <a:pt x="1263" y="2806"/>
                  </a:cubicBezTo>
                  <a:cubicBezTo>
                    <a:pt x="1408" y="2787"/>
                    <a:pt x="1564" y="2787"/>
                    <a:pt x="1719" y="2787"/>
                  </a:cubicBezTo>
                  <a:cubicBezTo>
                    <a:pt x="1816" y="2787"/>
                    <a:pt x="1923" y="2806"/>
                    <a:pt x="2030" y="2816"/>
                  </a:cubicBezTo>
                  <a:lnTo>
                    <a:pt x="2107" y="2825"/>
                  </a:lnTo>
                  <a:cubicBezTo>
                    <a:pt x="2214" y="2835"/>
                    <a:pt x="2330" y="2855"/>
                    <a:pt x="2447" y="2874"/>
                  </a:cubicBezTo>
                  <a:lnTo>
                    <a:pt x="2515" y="2893"/>
                  </a:lnTo>
                  <a:cubicBezTo>
                    <a:pt x="2612" y="2913"/>
                    <a:pt x="2699" y="2942"/>
                    <a:pt x="2796" y="2961"/>
                  </a:cubicBezTo>
                  <a:lnTo>
                    <a:pt x="2893" y="2990"/>
                  </a:lnTo>
                  <a:cubicBezTo>
                    <a:pt x="3000" y="3020"/>
                    <a:pt x="3097" y="3049"/>
                    <a:pt x="3204" y="3087"/>
                  </a:cubicBezTo>
                  <a:lnTo>
                    <a:pt x="3253" y="3107"/>
                  </a:lnTo>
                  <a:cubicBezTo>
                    <a:pt x="3369" y="3146"/>
                    <a:pt x="3495" y="3194"/>
                    <a:pt x="3612" y="3243"/>
                  </a:cubicBezTo>
                  <a:lnTo>
                    <a:pt x="3718" y="3282"/>
                  </a:lnTo>
                  <a:cubicBezTo>
                    <a:pt x="3806" y="3320"/>
                    <a:pt x="3883" y="3359"/>
                    <a:pt x="3971" y="3398"/>
                  </a:cubicBezTo>
                  <a:cubicBezTo>
                    <a:pt x="4019" y="3418"/>
                    <a:pt x="4068" y="3437"/>
                    <a:pt x="4107" y="3466"/>
                  </a:cubicBezTo>
                  <a:cubicBezTo>
                    <a:pt x="4194" y="3505"/>
                    <a:pt x="4272" y="3544"/>
                    <a:pt x="4349" y="3583"/>
                  </a:cubicBezTo>
                  <a:lnTo>
                    <a:pt x="4505" y="3660"/>
                  </a:lnTo>
                  <a:cubicBezTo>
                    <a:pt x="4621" y="3728"/>
                    <a:pt x="4738" y="3786"/>
                    <a:pt x="4854" y="3854"/>
                  </a:cubicBezTo>
                  <a:cubicBezTo>
                    <a:pt x="5068" y="3980"/>
                    <a:pt x="5291" y="4116"/>
                    <a:pt x="5504" y="4262"/>
                  </a:cubicBezTo>
                  <a:cubicBezTo>
                    <a:pt x="5728" y="4398"/>
                    <a:pt x="5970" y="4573"/>
                    <a:pt x="6203" y="4747"/>
                  </a:cubicBezTo>
                  <a:lnTo>
                    <a:pt x="6271" y="4796"/>
                  </a:lnTo>
                  <a:cubicBezTo>
                    <a:pt x="6475" y="4941"/>
                    <a:pt x="6669" y="5097"/>
                    <a:pt x="6863" y="5262"/>
                  </a:cubicBezTo>
                  <a:lnTo>
                    <a:pt x="6970" y="5349"/>
                  </a:lnTo>
                  <a:cubicBezTo>
                    <a:pt x="7174" y="5514"/>
                    <a:pt x="7378" y="5698"/>
                    <a:pt x="7572" y="5883"/>
                  </a:cubicBezTo>
                  <a:lnTo>
                    <a:pt x="7698" y="5990"/>
                  </a:lnTo>
                  <a:cubicBezTo>
                    <a:pt x="7902" y="6174"/>
                    <a:pt x="8096" y="6368"/>
                    <a:pt x="8290" y="6572"/>
                  </a:cubicBezTo>
                  <a:lnTo>
                    <a:pt x="8358" y="6640"/>
                  </a:lnTo>
                  <a:cubicBezTo>
                    <a:pt x="8562" y="6854"/>
                    <a:pt x="8766" y="7067"/>
                    <a:pt x="8960" y="7300"/>
                  </a:cubicBezTo>
                  <a:lnTo>
                    <a:pt x="8999" y="7349"/>
                  </a:lnTo>
                  <a:cubicBezTo>
                    <a:pt x="9202" y="7572"/>
                    <a:pt x="9397" y="7805"/>
                    <a:pt x="9581" y="8047"/>
                  </a:cubicBezTo>
                  <a:lnTo>
                    <a:pt x="9639" y="8125"/>
                  </a:lnTo>
                  <a:cubicBezTo>
                    <a:pt x="9795" y="8329"/>
                    <a:pt x="9950" y="8533"/>
                    <a:pt x="10105" y="8746"/>
                  </a:cubicBezTo>
                  <a:lnTo>
                    <a:pt x="10241" y="8940"/>
                  </a:lnTo>
                  <a:cubicBezTo>
                    <a:pt x="10416" y="9193"/>
                    <a:pt x="10590" y="9455"/>
                    <a:pt x="10746" y="9727"/>
                  </a:cubicBezTo>
                  <a:cubicBezTo>
                    <a:pt x="10823" y="9843"/>
                    <a:pt x="10891" y="9960"/>
                    <a:pt x="10959" y="10076"/>
                  </a:cubicBezTo>
                  <a:cubicBezTo>
                    <a:pt x="11037" y="10222"/>
                    <a:pt x="11115" y="10367"/>
                    <a:pt x="11202" y="10513"/>
                  </a:cubicBezTo>
                  <a:cubicBezTo>
                    <a:pt x="11212" y="10542"/>
                    <a:pt x="11231" y="10571"/>
                    <a:pt x="11251" y="10600"/>
                  </a:cubicBezTo>
                  <a:lnTo>
                    <a:pt x="11309" y="10717"/>
                  </a:lnTo>
                  <a:cubicBezTo>
                    <a:pt x="11367" y="10823"/>
                    <a:pt x="11416" y="10930"/>
                    <a:pt x="11474" y="11037"/>
                  </a:cubicBezTo>
                  <a:cubicBezTo>
                    <a:pt x="11493" y="11076"/>
                    <a:pt x="11513" y="11115"/>
                    <a:pt x="11532" y="11153"/>
                  </a:cubicBezTo>
                  <a:cubicBezTo>
                    <a:pt x="11581" y="11260"/>
                    <a:pt x="11629" y="11357"/>
                    <a:pt x="11678" y="11464"/>
                  </a:cubicBezTo>
                  <a:cubicBezTo>
                    <a:pt x="11697" y="11503"/>
                    <a:pt x="11716" y="11551"/>
                    <a:pt x="11736" y="11590"/>
                  </a:cubicBezTo>
                  <a:cubicBezTo>
                    <a:pt x="11794" y="11716"/>
                    <a:pt x="11843" y="11833"/>
                    <a:pt x="11891" y="11969"/>
                  </a:cubicBezTo>
                  <a:cubicBezTo>
                    <a:pt x="11901" y="11978"/>
                    <a:pt x="11911" y="11998"/>
                    <a:pt x="11920" y="12017"/>
                  </a:cubicBezTo>
                  <a:cubicBezTo>
                    <a:pt x="11978" y="12153"/>
                    <a:pt x="12037" y="12299"/>
                    <a:pt x="12085" y="12435"/>
                  </a:cubicBezTo>
                  <a:lnTo>
                    <a:pt x="12134" y="12561"/>
                  </a:lnTo>
                  <a:lnTo>
                    <a:pt x="12250" y="12881"/>
                  </a:lnTo>
                  <a:cubicBezTo>
                    <a:pt x="12270" y="12920"/>
                    <a:pt x="12279" y="12969"/>
                    <a:pt x="12299" y="13007"/>
                  </a:cubicBezTo>
                  <a:cubicBezTo>
                    <a:pt x="12347" y="13143"/>
                    <a:pt x="12386" y="13279"/>
                    <a:pt x="12425" y="13415"/>
                  </a:cubicBezTo>
                  <a:lnTo>
                    <a:pt x="12435" y="13434"/>
                  </a:lnTo>
                  <a:cubicBezTo>
                    <a:pt x="12483" y="13580"/>
                    <a:pt x="12522" y="13726"/>
                    <a:pt x="12561" y="13862"/>
                  </a:cubicBezTo>
                  <a:cubicBezTo>
                    <a:pt x="12571" y="13910"/>
                    <a:pt x="12580" y="13949"/>
                    <a:pt x="12590" y="13988"/>
                  </a:cubicBezTo>
                  <a:cubicBezTo>
                    <a:pt x="12619" y="14094"/>
                    <a:pt x="12648" y="14201"/>
                    <a:pt x="12668" y="14308"/>
                  </a:cubicBezTo>
                  <a:cubicBezTo>
                    <a:pt x="12677" y="14347"/>
                    <a:pt x="12687" y="14386"/>
                    <a:pt x="12697" y="14424"/>
                  </a:cubicBezTo>
                  <a:cubicBezTo>
                    <a:pt x="12726" y="14560"/>
                    <a:pt x="12755" y="14696"/>
                    <a:pt x="12784" y="14832"/>
                  </a:cubicBezTo>
                  <a:cubicBezTo>
                    <a:pt x="12784" y="14842"/>
                    <a:pt x="12784" y="14852"/>
                    <a:pt x="12784" y="14861"/>
                  </a:cubicBezTo>
                  <a:cubicBezTo>
                    <a:pt x="12804" y="14987"/>
                    <a:pt x="12833" y="15114"/>
                    <a:pt x="12842" y="15240"/>
                  </a:cubicBezTo>
                  <a:cubicBezTo>
                    <a:pt x="12842" y="15279"/>
                    <a:pt x="12852" y="15308"/>
                    <a:pt x="12862" y="15337"/>
                  </a:cubicBezTo>
                  <a:cubicBezTo>
                    <a:pt x="12881" y="15473"/>
                    <a:pt x="12891" y="15599"/>
                    <a:pt x="12910" y="15735"/>
                  </a:cubicBezTo>
                  <a:cubicBezTo>
                    <a:pt x="12910" y="15745"/>
                    <a:pt x="12910" y="15754"/>
                    <a:pt x="12910" y="15764"/>
                  </a:cubicBezTo>
                  <a:cubicBezTo>
                    <a:pt x="12920" y="15880"/>
                    <a:pt x="12930" y="16007"/>
                    <a:pt x="12930" y="16123"/>
                  </a:cubicBezTo>
                  <a:lnTo>
                    <a:pt x="12930" y="16191"/>
                  </a:lnTo>
                  <a:cubicBezTo>
                    <a:pt x="12930" y="16317"/>
                    <a:pt x="12939" y="16434"/>
                    <a:pt x="12930" y="16560"/>
                  </a:cubicBezTo>
                  <a:lnTo>
                    <a:pt x="12930" y="16628"/>
                  </a:lnTo>
                  <a:cubicBezTo>
                    <a:pt x="12930" y="16744"/>
                    <a:pt x="12920" y="16870"/>
                    <a:pt x="12910" y="16987"/>
                  </a:cubicBezTo>
                  <a:lnTo>
                    <a:pt x="17715" y="14201"/>
                  </a:lnTo>
                  <a:lnTo>
                    <a:pt x="17715" y="14192"/>
                  </a:lnTo>
                  <a:cubicBezTo>
                    <a:pt x="17725" y="14114"/>
                    <a:pt x="17725" y="14036"/>
                    <a:pt x="17734" y="13949"/>
                  </a:cubicBezTo>
                  <a:lnTo>
                    <a:pt x="17734" y="13823"/>
                  </a:lnTo>
                  <a:cubicBezTo>
                    <a:pt x="17734" y="13784"/>
                    <a:pt x="17744" y="13784"/>
                    <a:pt x="17744" y="13764"/>
                  </a:cubicBezTo>
                  <a:lnTo>
                    <a:pt x="17744" y="13706"/>
                  </a:lnTo>
                  <a:lnTo>
                    <a:pt x="17744" y="13454"/>
                  </a:lnTo>
                  <a:lnTo>
                    <a:pt x="17744" y="13396"/>
                  </a:lnTo>
                  <a:lnTo>
                    <a:pt x="17744" y="13328"/>
                  </a:lnTo>
                  <a:cubicBezTo>
                    <a:pt x="17744" y="13279"/>
                    <a:pt x="17744" y="13240"/>
                    <a:pt x="17734" y="13192"/>
                  </a:cubicBezTo>
                  <a:cubicBezTo>
                    <a:pt x="17734" y="13114"/>
                    <a:pt x="17725" y="13036"/>
                    <a:pt x="17715" y="12959"/>
                  </a:cubicBezTo>
                  <a:cubicBezTo>
                    <a:pt x="17715" y="12949"/>
                    <a:pt x="17715" y="12939"/>
                    <a:pt x="17715" y="12930"/>
                  </a:cubicBezTo>
                  <a:cubicBezTo>
                    <a:pt x="17715" y="12930"/>
                    <a:pt x="17715" y="12920"/>
                    <a:pt x="17715" y="12920"/>
                  </a:cubicBezTo>
                  <a:cubicBezTo>
                    <a:pt x="17705" y="12823"/>
                    <a:pt x="17696" y="12736"/>
                    <a:pt x="17686" y="12639"/>
                  </a:cubicBezTo>
                  <a:cubicBezTo>
                    <a:pt x="17686" y="12600"/>
                    <a:pt x="17676" y="12571"/>
                    <a:pt x="17666" y="12541"/>
                  </a:cubicBezTo>
                  <a:lnTo>
                    <a:pt x="17657" y="12444"/>
                  </a:lnTo>
                  <a:cubicBezTo>
                    <a:pt x="17657" y="12406"/>
                    <a:pt x="17647" y="12376"/>
                    <a:pt x="17637" y="12338"/>
                  </a:cubicBezTo>
                  <a:cubicBezTo>
                    <a:pt x="17628" y="12250"/>
                    <a:pt x="17608" y="12153"/>
                    <a:pt x="17589" y="12056"/>
                  </a:cubicBezTo>
                  <a:lnTo>
                    <a:pt x="17589" y="12037"/>
                  </a:lnTo>
                  <a:cubicBezTo>
                    <a:pt x="17569" y="11920"/>
                    <a:pt x="17550" y="11813"/>
                    <a:pt x="17531" y="11707"/>
                  </a:cubicBezTo>
                  <a:lnTo>
                    <a:pt x="17511" y="11629"/>
                  </a:lnTo>
                  <a:cubicBezTo>
                    <a:pt x="17501" y="11590"/>
                    <a:pt x="17492" y="11551"/>
                    <a:pt x="17482" y="11503"/>
                  </a:cubicBezTo>
                  <a:cubicBezTo>
                    <a:pt x="17472" y="11464"/>
                    <a:pt x="17463" y="11416"/>
                    <a:pt x="17443" y="11367"/>
                  </a:cubicBezTo>
                  <a:lnTo>
                    <a:pt x="17404" y="11192"/>
                  </a:lnTo>
                  <a:cubicBezTo>
                    <a:pt x="17395" y="11153"/>
                    <a:pt x="17385" y="11115"/>
                    <a:pt x="17365" y="11066"/>
                  </a:cubicBezTo>
                  <a:cubicBezTo>
                    <a:pt x="17365" y="11047"/>
                    <a:pt x="17356" y="11027"/>
                    <a:pt x="17356" y="11008"/>
                  </a:cubicBezTo>
                  <a:cubicBezTo>
                    <a:pt x="17317" y="10891"/>
                    <a:pt x="17288" y="10765"/>
                    <a:pt x="17249" y="10649"/>
                  </a:cubicBezTo>
                  <a:cubicBezTo>
                    <a:pt x="17239" y="10639"/>
                    <a:pt x="17239" y="10629"/>
                    <a:pt x="17239" y="10610"/>
                  </a:cubicBezTo>
                  <a:cubicBezTo>
                    <a:pt x="17200" y="10503"/>
                    <a:pt x="17171" y="10396"/>
                    <a:pt x="17133" y="10290"/>
                  </a:cubicBezTo>
                  <a:cubicBezTo>
                    <a:pt x="17123" y="10260"/>
                    <a:pt x="17113" y="10241"/>
                    <a:pt x="17103" y="10212"/>
                  </a:cubicBezTo>
                  <a:lnTo>
                    <a:pt x="17065" y="10086"/>
                  </a:lnTo>
                  <a:lnTo>
                    <a:pt x="17006" y="9930"/>
                  </a:lnTo>
                  <a:cubicBezTo>
                    <a:pt x="16987" y="9872"/>
                    <a:pt x="16968" y="9824"/>
                    <a:pt x="16948" y="9765"/>
                  </a:cubicBezTo>
                  <a:lnTo>
                    <a:pt x="16900" y="9639"/>
                  </a:lnTo>
                  <a:lnTo>
                    <a:pt x="16880" y="9581"/>
                  </a:lnTo>
                  <a:cubicBezTo>
                    <a:pt x="16832" y="9465"/>
                    <a:pt x="16783" y="9348"/>
                    <a:pt x="16735" y="9232"/>
                  </a:cubicBezTo>
                  <a:lnTo>
                    <a:pt x="16735" y="9222"/>
                  </a:lnTo>
                  <a:lnTo>
                    <a:pt x="16705" y="9164"/>
                  </a:lnTo>
                  <a:cubicBezTo>
                    <a:pt x="16667" y="9076"/>
                    <a:pt x="16638" y="8989"/>
                    <a:pt x="16589" y="8892"/>
                  </a:cubicBezTo>
                  <a:cubicBezTo>
                    <a:pt x="16570" y="8863"/>
                    <a:pt x="16560" y="8834"/>
                    <a:pt x="16540" y="8795"/>
                  </a:cubicBezTo>
                  <a:lnTo>
                    <a:pt x="16482" y="8669"/>
                  </a:lnTo>
                  <a:lnTo>
                    <a:pt x="16434" y="8552"/>
                  </a:lnTo>
                  <a:cubicBezTo>
                    <a:pt x="16405" y="8484"/>
                    <a:pt x="16366" y="8426"/>
                    <a:pt x="16337" y="8358"/>
                  </a:cubicBezTo>
                  <a:lnTo>
                    <a:pt x="16278" y="8242"/>
                  </a:lnTo>
                  <a:cubicBezTo>
                    <a:pt x="16269" y="8222"/>
                    <a:pt x="16269" y="8203"/>
                    <a:pt x="16259" y="8193"/>
                  </a:cubicBezTo>
                  <a:cubicBezTo>
                    <a:pt x="16210" y="8096"/>
                    <a:pt x="16162" y="8009"/>
                    <a:pt x="16123" y="7921"/>
                  </a:cubicBezTo>
                  <a:cubicBezTo>
                    <a:pt x="16094" y="7882"/>
                    <a:pt x="16075" y="7844"/>
                    <a:pt x="16055" y="7805"/>
                  </a:cubicBezTo>
                  <a:lnTo>
                    <a:pt x="16045" y="7785"/>
                  </a:lnTo>
                  <a:lnTo>
                    <a:pt x="16007" y="7708"/>
                  </a:lnTo>
                  <a:cubicBezTo>
                    <a:pt x="15929" y="7562"/>
                    <a:pt x="15842" y="7417"/>
                    <a:pt x="15764" y="7271"/>
                  </a:cubicBezTo>
                  <a:cubicBezTo>
                    <a:pt x="15754" y="7252"/>
                    <a:pt x="15745" y="7232"/>
                    <a:pt x="15725" y="7213"/>
                  </a:cubicBezTo>
                  <a:cubicBezTo>
                    <a:pt x="15667" y="7116"/>
                    <a:pt x="15618" y="7019"/>
                    <a:pt x="15560" y="6931"/>
                  </a:cubicBezTo>
                  <a:cubicBezTo>
                    <a:pt x="15415" y="6689"/>
                    <a:pt x="15269" y="6465"/>
                    <a:pt x="15114" y="6232"/>
                  </a:cubicBezTo>
                  <a:cubicBezTo>
                    <a:pt x="15094" y="6203"/>
                    <a:pt x="15065" y="6174"/>
                    <a:pt x="15046" y="6145"/>
                  </a:cubicBezTo>
                  <a:cubicBezTo>
                    <a:pt x="14997" y="6077"/>
                    <a:pt x="14958" y="6009"/>
                    <a:pt x="14910" y="5951"/>
                  </a:cubicBezTo>
                  <a:cubicBezTo>
                    <a:pt x="14832" y="5844"/>
                    <a:pt x="14764" y="5737"/>
                    <a:pt x="14687" y="5631"/>
                  </a:cubicBezTo>
                  <a:cubicBezTo>
                    <a:pt x="14609" y="5533"/>
                    <a:pt x="14531" y="5427"/>
                    <a:pt x="14444" y="5320"/>
                  </a:cubicBezTo>
                  <a:lnTo>
                    <a:pt x="14395" y="5252"/>
                  </a:lnTo>
                  <a:lnTo>
                    <a:pt x="14357" y="5213"/>
                  </a:lnTo>
                  <a:cubicBezTo>
                    <a:pt x="14259" y="5077"/>
                    <a:pt x="14153" y="4951"/>
                    <a:pt x="14046" y="4825"/>
                  </a:cubicBezTo>
                  <a:cubicBezTo>
                    <a:pt x="13968" y="4728"/>
                    <a:pt x="13891" y="4641"/>
                    <a:pt x="13803" y="4543"/>
                  </a:cubicBezTo>
                  <a:lnTo>
                    <a:pt x="13764" y="4495"/>
                  </a:lnTo>
                  <a:cubicBezTo>
                    <a:pt x="13755" y="4485"/>
                    <a:pt x="13745" y="4475"/>
                    <a:pt x="13735" y="4456"/>
                  </a:cubicBezTo>
                  <a:cubicBezTo>
                    <a:pt x="13629" y="4340"/>
                    <a:pt x="13512" y="4213"/>
                    <a:pt x="13405" y="4097"/>
                  </a:cubicBezTo>
                  <a:cubicBezTo>
                    <a:pt x="13328" y="4010"/>
                    <a:pt x="13250" y="3932"/>
                    <a:pt x="13163" y="3845"/>
                  </a:cubicBezTo>
                  <a:lnTo>
                    <a:pt x="13095" y="3777"/>
                  </a:lnTo>
                  <a:cubicBezTo>
                    <a:pt x="13075" y="3757"/>
                    <a:pt x="13066" y="3738"/>
                    <a:pt x="13046" y="3728"/>
                  </a:cubicBezTo>
                  <a:cubicBezTo>
                    <a:pt x="12920" y="3592"/>
                    <a:pt x="12794" y="3466"/>
                    <a:pt x="12668" y="3350"/>
                  </a:cubicBezTo>
                  <a:cubicBezTo>
                    <a:pt x="12609" y="3291"/>
                    <a:pt x="12551" y="3243"/>
                    <a:pt x="12503" y="3194"/>
                  </a:cubicBezTo>
                  <a:lnTo>
                    <a:pt x="12376" y="3087"/>
                  </a:lnTo>
                  <a:lnTo>
                    <a:pt x="12260" y="2961"/>
                  </a:lnTo>
                  <a:cubicBezTo>
                    <a:pt x="12114" y="2845"/>
                    <a:pt x="11978" y="2719"/>
                    <a:pt x="11833" y="2602"/>
                  </a:cubicBezTo>
                  <a:lnTo>
                    <a:pt x="11765" y="2544"/>
                  </a:lnTo>
                  <a:cubicBezTo>
                    <a:pt x="11736" y="2515"/>
                    <a:pt x="11697" y="2486"/>
                    <a:pt x="11668" y="2466"/>
                  </a:cubicBezTo>
                  <a:cubicBezTo>
                    <a:pt x="11581" y="2389"/>
                    <a:pt x="11493" y="2321"/>
                    <a:pt x="11406" y="2243"/>
                  </a:cubicBezTo>
                  <a:cubicBezTo>
                    <a:pt x="11289" y="2165"/>
                    <a:pt x="11183" y="2078"/>
                    <a:pt x="11076" y="2000"/>
                  </a:cubicBezTo>
                  <a:lnTo>
                    <a:pt x="11008" y="1942"/>
                  </a:lnTo>
                  <a:lnTo>
                    <a:pt x="10969" y="1923"/>
                  </a:lnTo>
                  <a:cubicBezTo>
                    <a:pt x="10833" y="1816"/>
                    <a:pt x="10688" y="1709"/>
                    <a:pt x="10542" y="1612"/>
                  </a:cubicBezTo>
                  <a:lnTo>
                    <a:pt x="10299" y="1457"/>
                  </a:lnTo>
                  <a:lnTo>
                    <a:pt x="10134" y="1350"/>
                  </a:lnTo>
                  <a:cubicBezTo>
                    <a:pt x="10008" y="1263"/>
                    <a:pt x="9872" y="1185"/>
                    <a:pt x="9736" y="1107"/>
                  </a:cubicBezTo>
                  <a:lnTo>
                    <a:pt x="9649" y="1059"/>
                  </a:lnTo>
                  <a:cubicBezTo>
                    <a:pt x="9552" y="1001"/>
                    <a:pt x="9455" y="942"/>
                    <a:pt x="9367" y="894"/>
                  </a:cubicBezTo>
                  <a:lnTo>
                    <a:pt x="9300" y="865"/>
                  </a:lnTo>
                  <a:lnTo>
                    <a:pt x="9154" y="787"/>
                  </a:lnTo>
                  <a:cubicBezTo>
                    <a:pt x="9105" y="758"/>
                    <a:pt x="9057" y="739"/>
                    <a:pt x="9008" y="709"/>
                  </a:cubicBezTo>
                  <a:cubicBezTo>
                    <a:pt x="8970" y="690"/>
                    <a:pt x="8950" y="680"/>
                    <a:pt x="8911" y="661"/>
                  </a:cubicBezTo>
                  <a:lnTo>
                    <a:pt x="8775" y="603"/>
                  </a:lnTo>
                  <a:lnTo>
                    <a:pt x="8678" y="554"/>
                  </a:lnTo>
                  <a:cubicBezTo>
                    <a:pt x="8630" y="535"/>
                    <a:pt x="8572" y="506"/>
                    <a:pt x="8523" y="486"/>
                  </a:cubicBezTo>
                  <a:lnTo>
                    <a:pt x="8407" y="438"/>
                  </a:lnTo>
                  <a:lnTo>
                    <a:pt x="8368" y="418"/>
                  </a:lnTo>
                  <a:cubicBezTo>
                    <a:pt x="8261" y="379"/>
                    <a:pt x="8164" y="341"/>
                    <a:pt x="8067" y="311"/>
                  </a:cubicBezTo>
                  <a:lnTo>
                    <a:pt x="8047" y="311"/>
                  </a:lnTo>
                  <a:lnTo>
                    <a:pt x="8009" y="292"/>
                  </a:lnTo>
                  <a:cubicBezTo>
                    <a:pt x="7931" y="263"/>
                    <a:pt x="7853" y="244"/>
                    <a:pt x="7776" y="214"/>
                  </a:cubicBezTo>
                  <a:lnTo>
                    <a:pt x="7698" y="195"/>
                  </a:lnTo>
                  <a:lnTo>
                    <a:pt x="7591" y="166"/>
                  </a:lnTo>
                  <a:lnTo>
                    <a:pt x="7494" y="137"/>
                  </a:lnTo>
                  <a:cubicBezTo>
                    <a:pt x="7436" y="127"/>
                    <a:pt x="7378" y="117"/>
                    <a:pt x="7319" y="98"/>
                  </a:cubicBezTo>
                  <a:lnTo>
                    <a:pt x="7242" y="88"/>
                  </a:lnTo>
                  <a:lnTo>
                    <a:pt x="7213" y="79"/>
                  </a:lnTo>
                  <a:cubicBezTo>
                    <a:pt x="7125" y="59"/>
                    <a:pt x="7028" y="49"/>
                    <a:pt x="6941" y="30"/>
                  </a:cubicBezTo>
                  <a:lnTo>
                    <a:pt x="6824" y="30"/>
                  </a:lnTo>
                  <a:cubicBezTo>
                    <a:pt x="6776" y="20"/>
                    <a:pt x="6718" y="11"/>
                    <a:pt x="6669" y="11"/>
                  </a:cubicBezTo>
                  <a:lnTo>
                    <a:pt x="6514"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8"/>
            <p:cNvSpPr/>
            <p:nvPr/>
          </p:nvSpPr>
          <p:spPr>
            <a:xfrm>
              <a:off x="1092300" y="2333650"/>
              <a:ext cx="762850" cy="678075"/>
            </a:xfrm>
            <a:custGeom>
              <a:avLst/>
              <a:gdLst/>
              <a:ahLst/>
              <a:cxnLst/>
              <a:rect l="l" t="t" r="r" b="b"/>
              <a:pathLst>
                <a:path w="30514" h="27123" extrusionOk="0">
                  <a:moveTo>
                    <a:pt x="11183" y="0"/>
                  </a:moveTo>
                  <a:cubicBezTo>
                    <a:pt x="9905" y="0"/>
                    <a:pt x="8878" y="683"/>
                    <a:pt x="8287" y="1847"/>
                  </a:cubicBezTo>
                  <a:cubicBezTo>
                    <a:pt x="7685" y="3051"/>
                    <a:pt x="7549" y="4749"/>
                    <a:pt x="7859" y="6593"/>
                  </a:cubicBezTo>
                  <a:cubicBezTo>
                    <a:pt x="7617" y="6273"/>
                    <a:pt x="7316" y="6001"/>
                    <a:pt x="6967" y="5788"/>
                  </a:cubicBezTo>
                  <a:cubicBezTo>
                    <a:pt x="6753" y="5652"/>
                    <a:pt x="6501" y="5574"/>
                    <a:pt x="6239" y="5574"/>
                  </a:cubicBezTo>
                  <a:cubicBezTo>
                    <a:pt x="5753" y="5603"/>
                    <a:pt x="5423" y="6050"/>
                    <a:pt x="5423" y="6691"/>
                  </a:cubicBezTo>
                  <a:cubicBezTo>
                    <a:pt x="5093" y="6390"/>
                    <a:pt x="4734" y="6128"/>
                    <a:pt x="4356" y="5904"/>
                  </a:cubicBezTo>
                  <a:cubicBezTo>
                    <a:pt x="3851" y="5613"/>
                    <a:pt x="3346" y="5438"/>
                    <a:pt x="2890" y="5438"/>
                  </a:cubicBezTo>
                  <a:cubicBezTo>
                    <a:pt x="2872" y="5438"/>
                    <a:pt x="2855" y="5438"/>
                    <a:pt x="2838" y="5438"/>
                  </a:cubicBezTo>
                  <a:cubicBezTo>
                    <a:pt x="218" y="5438"/>
                    <a:pt x="0" y="8370"/>
                    <a:pt x="434" y="9816"/>
                  </a:cubicBezTo>
                  <a:lnTo>
                    <a:pt x="30407" y="27122"/>
                  </a:lnTo>
                  <a:cubicBezTo>
                    <a:pt x="30514" y="25812"/>
                    <a:pt x="30068" y="23987"/>
                    <a:pt x="29213" y="22512"/>
                  </a:cubicBezTo>
                  <a:cubicBezTo>
                    <a:pt x="28447" y="21202"/>
                    <a:pt x="27379" y="20085"/>
                    <a:pt x="26301" y="19464"/>
                  </a:cubicBezTo>
                  <a:cubicBezTo>
                    <a:pt x="26175" y="19386"/>
                    <a:pt x="26049" y="19328"/>
                    <a:pt x="25923" y="19270"/>
                  </a:cubicBezTo>
                  <a:cubicBezTo>
                    <a:pt x="26010" y="18367"/>
                    <a:pt x="25496" y="17135"/>
                    <a:pt x="24865" y="16154"/>
                  </a:cubicBezTo>
                  <a:cubicBezTo>
                    <a:pt x="24438" y="15484"/>
                    <a:pt x="23865" y="14912"/>
                    <a:pt x="23186" y="14494"/>
                  </a:cubicBezTo>
                  <a:cubicBezTo>
                    <a:pt x="22972" y="14368"/>
                    <a:pt x="22749" y="14281"/>
                    <a:pt x="22516" y="14213"/>
                  </a:cubicBezTo>
                  <a:cubicBezTo>
                    <a:pt x="22691" y="12107"/>
                    <a:pt x="21759" y="9253"/>
                    <a:pt x="20342" y="6933"/>
                  </a:cubicBezTo>
                  <a:cubicBezTo>
                    <a:pt x="19012" y="4759"/>
                    <a:pt x="17216" y="2886"/>
                    <a:pt x="15100" y="1469"/>
                  </a:cubicBezTo>
                  <a:cubicBezTo>
                    <a:pt x="14887" y="1323"/>
                    <a:pt x="14664" y="1187"/>
                    <a:pt x="14450" y="1061"/>
                  </a:cubicBezTo>
                  <a:cubicBezTo>
                    <a:pt x="13373" y="440"/>
                    <a:pt x="12295" y="32"/>
                    <a:pt x="11315" y="3"/>
                  </a:cubicBezTo>
                  <a:cubicBezTo>
                    <a:pt x="11271" y="1"/>
                    <a:pt x="11227" y="0"/>
                    <a:pt x="1118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8"/>
            <p:cNvSpPr/>
            <p:nvPr/>
          </p:nvSpPr>
          <p:spPr>
            <a:xfrm>
              <a:off x="3200425" y="2694050"/>
              <a:ext cx="213325" cy="107050"/>
            </a:xfrm>
            <a:custGeom>
              <a:avLst/>
              <a:gdLst/>
              <a:ahLst/>
              <a:cxnLst/>
              <a:rect l="l" t="t" r="r" b="b"/>
              <a:pathLst>
                <a:path w="8533" h="4282" extrusionOk="0">
                  <a:moveTo>
                    <a:pt x="4611" y="1"/>
                  </a:moveTo>
                  <a:cubicBezTo>
                    <a:pt x="4553" y="1"/>
                    <a:pt x="4495" y="10"/>
                    <a:pt x="4427" y="30"/>
                  </a:cubicBezTo>
                  <a:lnTo>
                    <a:pt x="4407" y="40"/>
                  </a:lnTo>
                  <a:cubicBezTo>
                    <a:pt x="4310" y="59"/>
                    <a:pt x="4223" y="78"/>
                    <a:pt x="4145" y="108"/>
                  </a:cubicBezTo>
                  <a:lnTo>
                    <a:pt x="4136" y="108"/>
                  </a:lnTo>
                  <a:cubicBezTo>
                    <a:pt x="4039" y="146"/>
                    <a:pt x="3942" y="185"/>
                    <a:pt x="3854" y="243"/>
                  </a:cubicBezTo>
                  <a:lnTo>
                    <a:pt x="1" y="2476"/>
                  </a:lnTo>
                  <a:cubicBezTo>
                    <a:pt x="88" y="2427"/>
                    <a:pt x="185" y="2379"/>
                    <a:pt x="282" y="2350"/>
                  </a:cubicBezTo>
                  <a:cubicBezTo>
                    <a:pt x="379" y="2311"/>
                    <a:pt x="476" y="2282"/>
                    <a:pt x="583" y="2272"/>
                  </a:cubicBezTo>
                  <a:cubicBezTo>
                    <a:pt x="661" y="2253"/>
                    <a:pt x="738" y="2243"/>
                    <a:pt x="816" y="2243"/>
                  </a:cubicBezTo>
                  <a:lnTo>
                    <a:pt x="1127" y="2243"/>
                  </a:lnTo>
                  <a:cubicBezTo>
                    <a:pt x="1204" y="2243"/>
                    <a:pt x="1292" y="2253"/>
                    <a:pt x="1369" y="2272"/>
                  </a:cubicBezTo>
                  <a:lnTo>
                    <a:pt x="1418" y="2282"/>
                  </a:lnTo>
                  <a:cubicBezTo>
                    <a:pt x="1505" y="2291"/>
                    <a:pt x="1593" y="2311"/>
                    <a:pt x="1680" y="2330"/>
                  </a:cubicBezTo>
                  <a:lnTo>
                    <a:pt x="1699" y="2330"/>
                  </a:lnTo>
                  <a:cubicBezTo>
                    <a:pt x="1787" y="2350"/>
                    <a:pt x="1874" y="2379"/>
                    <a:pt x="1961" y="2408"/>
                  </a:cubicBezTo>
                  <a:lnTo>
                    <a:pt x="2000" y="2418"/>
                  </a:lnTo>
                  <a:cubicBezTo>
                    <a:pt x="2088" y="2456"/>
                    <a:pt x="2175" y="2486"/>
                    <a:pt x="2262" y="2524"/>
                  </a:cubicBezTo>
                  <a:lnTo>
                    <a:pt x="2321" y="2544"/>
                  </a:lnTo>
                  <a:cubicBezTo>
                    <a:pt x="2408" y="2583"/>
                    <a:pt x="2495" y="2631"/>
                    <a:pt x="2592" y="2670"/>
                  </a:cubicBezTo>
                  <a:lnTo>
                    <a:pt x="2621" y="2689"/>
                  </a:lnTo>
                  <a:cubicBezTo>
                    <a:pt x="2719" y="2738"/>
                    <a:pt x="2816" y="2787"/>
                    <a:pt x="2903" y="2835"/>
                  </a:cubicBezTo>
                  <a:cubicBezTo>
                    <a:pt x="3058" y="2922"/>
                    <a:pt x="3204" y="3019"/>
                    <a:pt x="3359" y="3126"/>
                  </a:cubicBezTo>
                  <a:lnTo>
                    <a:pt x="3379" y="3136"/>
                  </a:lnTo>
                  <a:cubicBezTo>
                    <a:pt x="3524" y="3243"/>
                    <a:pt x="3670" y="3349"/>
                    <a:pt x="3806" y="3456"/>
                  </a:cubicBezTo>
                  <a:lnTo>
                    <a:pt x="3844" y="3495"/>
                  </a:lnTo>
                  <a:cubicBezTo>
                    <a:pt x="3980" y="3602"/>
                    <a:pt x="4107" y="3718"/>
                    <a:pt x="4242" y="3835"/>
                  </a:cubicBezTo>
                  <a:lnTo>
                    <a:pt x="4281" y="3874"/>
                  </a:lnTo>
                  <a:cubicBezTo>
                    <a:pt x="4417" y="4000"/>
                    <a:pt x="4553" y="4136"/>
                    <a:pt x="4689" y="4281"/>
                  </a:cubicBezTo>
                  <a:lnTo>
                    <a:pt x="8533" y="2039"/>
                  </a:lnTo>
                  <a:cubicBezTo>
                    <a:pt x="8484" y="1981"/>
                    <a:pt x="8436" y="1932"/>
                    <a:pt x="8387" y="1884"/>
                  </a:cubicBezTo>
                  <a:cubicBezTo>
                    <a:pt x="8329" y="1826"/>
                    <a:pt x="8261" y="1758"/>
                    <a:pt x="8203" y="1699"/>
                  </a:cubicBezTo>
                  <a:cubicBezTo>
                    <a:pt x="8183" y="1680"/>
                    <a:pt x="8154" y="1661"/>
                    <a:pt x="8135" y="1641"/>
                  </a:cubicBezTo>
                  <a:lnTo>
                    <a:pt x="8086" y="1593"/>
                  </a:lnTo>
                  <a:lnTo>
                    <a:pt x="8008" y="1525"/>
                  </a:lnTo>
                  <a:cubicBezTo>
                    <a:pt x="7941" y="1466"/>
                    <a:pt x="7873" y="1408"/>
                    <a:pt x="7814" y="1350"/>
                  </a:cubicBezTo>
                  <a:lnTo>
                    <a:pt x="7698" y="1253"/>
                  </a:lnTo>
                  <a:lnTo>
                    <a:pt x="7659" y="1224"/>
                  </a:lnTo>
                  <a:lnTo>
                    <a:pt x="7611" y="1185"/>
                  </a:lnTo>
                  <a:cubicBezTo>
                    <a:pt x="7543" y="1127"/>
                    <a:pt x="7475" y="1078"/>
                    <a:pt x="7407" y="1030"/>
                  </a:cubicBezTo>
                  <a:cubicBezTo>
                    <a:pt x="7329" y="981"/>
                    <a:pt x="7290" y="942"/>
                    <a:pt x="7232" y="903"/>
                  </a:cubicBezTo>
                  <a:lnTo>
                    <a:pt x="7213" y="894"/>
                  </a:lnTo>
                  <a:lnTo>
                    <a:pt x="7203" y="884"/>
                  </a:lnTo>
                  <a:cubicBezTo>
                    <a:pt x="7135" y="836"/>
                    <a:pt x="7067" y="797"/>
                    <a:pt x="6999" y="748"/>
                  </a:cubicBezTo>
                  <a:cubicBezTo>
                    <a:pt x="6941" y="709"/>
                    <a:pt x="6873" y="671"/>
                    <a:pt x="6805" y="632"/>
                  </a:cubicBezTo>
                  <a:lnTo>
                    <a:pt x="6766" y="603"/>
                  </a:lnTo>
                  <a:lnTo>
                    <a:pt x="6620" y="525"/>
                  </a:lnTo>
                  <a:cubicBezTo>
                    <a:pt x="6572" y="496"/>
                    <a:pt x="6523" y="476"/>
                    <a:pt x="6475" y="447"/>
                  </a:cubicBezTo>
                  <a:lnTo>
                    <a:pt x="6446" y="438"/>
                  </a:lnTo>
                  <a:lnTo>
                    <a:pt x="6426" y="428"/>
                  </a:lnTo>
                  <a:cubicBezTo>
                    <a:pt x="6368" y="399"/>
                    <a:pt x="6310" y="370"/>
                    <a:pt x="6242" y="341"/>
                  </a:cubicBezTo>
                  <a:lnTo>
                    <a:pt x="6174" y="311"/>
                  </a:lnTo>
                  <a:lnTo>
                    <a:pt x="6116" y="282"/>
                  </a:lnTo>
                  <a:lnTo>
                    <a:pt x="6058" y="263"/>
                  </a:lnTo>
                  <a:cubicBezTo>
                    <a:pt x="5999" y="234"/>
                    <a:pt x="5941" y="214"/>
                    <a:pt x="5883" y="195"/>
                  </a:cubicBezTo>
                  <a:lnTo>
                    <a:pt x="5854" y="185"/>
                  </a:lnTo>
                  <a:lnTo>
                    <a:pt x="5815" y="176"/>
                  </a:lnTo>
                  <a:lnTo>
                    <a:pt x="5698" y="137"/>
                  </a:lnTo>
                  <a:lnTo>
                    <a:pt x="5562" y="98"/>
                  </a:lnTo>
                  <a:lnTo>
                    <a:pt x="5533" y="88"/>
                  </a:lnTo>
                  <a:lnTo>
                    <a:pt x="5524" y="88"/>
                  </a:lnTo>
                  <a:cubicBezTo>
                    <a:pt x="5465" y="78"/>
                    <a:pt x="5407" y="59"/>
                    <a:pt x="5349" y="49"/>
                  </a:cubicBezTo>
                  <a:lnTo>
                    <a:pt x="5281" y="40"/>
                  </a:lnTo>
                  <a:lnTo>
                    <a:pt x="5223" y="30"/>
                  </a:lnTo>
                  <a:lnTo>
                    <a:pt x="5165" y="20"/>
                  </a:lnTo>
                  <a:cubicBezTo>
                    <a:pt x="5106" y="10"/>
                    <a:pt x="504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8"/>
            <p:cNvSpPr/>
            <p:nvPr/>
          </p:nvSpPr>
          <p:spPr>
            <a:xfrm>
              <a:off x="3331225" y="2725350"/>
              <a:ext cx="165525" cy="84225"/>
            </a:xfrm>
            <a:custGeom>
              <a:avLst/>
              <a:gdLst/>
              <a:ahLst/>
              <a:cxnLst/>
              <a:rect l="l" t="t" r="r" b="b"/>
              <a:pathLst>
                <a:path w="6621" h="3369" extrusionOk="0">
                  <a:moveTo>
                    <a:pt x="47" y="2361"/>
                  </a:moveTo>
                  <a:cubicBezTo>
                    <a:pt x="32" y="2370"/>
                    <a:pt x="16" y="2379"/>
                    <a:pt x="0" y="2389"/>
                  </a:cubicBezTo>
                  <a:lnTo>
                    <a:pt x="47" y="2361"/>
                  </a:lnTo>
                  <a:close/>
                  <a:moveTo>
                    <a:pt x="4359" y="1"/>
                  </a:moveTo>
                  <a:lnTo>
                    <a:pt x="4281" y="11"/>
                  </a:lnTo>
                  <a:lnTo>
                    <a:pt x="4223" y="11"/>
                  </a:lnTo>
                  <a:cubicBezTo>
                    <a:pt x="4164" y="20"/>
                    <a:pt x="4106" y="40"/>
                    <a:pt x="4048" y="59"/>
                  </a:cubicBezTo>
                  <a:cubicBezTo>
                    <a:pt x="3980" y="79"/>
                    <a:pt x="3922" y="108"/>
                    <a:pt x="3854" y="147"/>
                  </a:cubicBezTo>
                  <a:lnTo>
                    <a:pt x="47" y="2361"/>
                  </a:lnTo>
                  <a:lnTo>
                    <a:pt x="47" y="2361"/>
                  </a:lnTo>
                  <a:cubicBezTo>
                    <a:pt x="160" y="2300"/>
                    <a:pt x="279" y="2260"/>
                    <a:pt x="398" y="2243"/>
                  </a:cubicBezTo>
                  <a:lnTo>
                    <a:pt x="428" y="2243"/>
                  </a:lnTo>
                  <a:cubicBezTo>
                    <a:pt x="495" y="2233"/>
                    <a:pt x="563" y="2224"/>
                    <a:pt x="631" y="2224"/>
                  </a:cubicBezTo>
                  <a:cubicBezTo>
                    <a:pt x="709" y="2224"/>
                    <a:pt x="787" y="2233"/>
                    <a:pt x="864" y="2243"/>
                  </a:cubicBezTo>
                  <a:cubicBezTo>
                    <a:pt x="942" y="2253"/>
                    <a:pt x="1020" y="2272"/>
                    <a:pt x="1097" y="2292"/>
                  </a:cubicBezTo>
                  <a:lnTo>
                    <a:pt x="1117" y="2292"/>
                  </a:lnTo>
                  <a:cubicBezTo>
                    <a:pt x="1194" y="2311"/>
                    <a:pt x="1272" y="2340"/>
                    <a:pt x="1350" y="2360"/>
                  </a:cubicBezTo>
                  <a:lnTo>
                    <a:pt x="1359" y="2360"/>
                  </a:lnTo>
                  <a:cubicBezTo>
                    <a:pt x="1447" y="2389"/>
                    <a:pt x="1524" y="2418"/>
                    <a:pt x="1602" y="2457"/>
                  </a:cubicBezTo>
                  <a:lnTo>
                    <a:pt x="1612" y="2457"/>
                  </a:lnTo>
                  <a:cubicBezTo>
                    <a:pt x="1699" y="2495"/>
                    <a:pt x="1777" y="2534"/>
                    <a:pt x="1854" y="2573"/>
                  </a:cubicBezTo>
                  <a:cubicBezTo>
                    <a:pt x="1942" y="2622"/>
                    <a:pt x="2010" y="2670"/>
                    <a:pt x="2087" y="2728"/>
                  </a:cubicBezTo>
                  <a:lnTo>
                    <a:pt x="2107" y="2738"/>
                  </a:lnTo>
                  <a:cubicBezTo>
                    <a:pt x="2165" y="2777"/>
                    <a:pt x="2233" y="2835"/>
                    <a:pt x="2311" y="2903"/>
                  </a:cubicBezTo>
                  <a:lnTo>
                    <a:pt x="2320" y="2913"/>
                  </a:lnTo>
                  <a:cubicBezTo>
                    <a:pt x="2398" y="2971"/>
                    <a:pt x="2466" y="3039"/>
                    <a:pt x="2544" y="3117"/>
                  </a:cubicBezTo>
                  <a:lnTo>
                    <a:pt x="2544" y="3126"/>
                  </a:lnTo>
                  <a:cubicBezTo>
                    <a:pt x="2621" y="3204"/>
                    <a:pt x="2699" y="3282"/>
                    <a:pt x="2767" y="3369"/>
                  </a:cubicBezTo>
                  <a:lnTo>
                    <a:pt x="6620" y="1127"/>
                  </a:lnTo>
                  <a:lnTo>
                    <a:pt x="6601" y="1107"/>
                  </a:lnTo>
                  <a:cubicBezTo>
                    <a:pt x="6572" y="1078"/>
                    <a:pt x="6552" y="1049"/>
                    <a:pt x="6523" y="1020"/>
                  </a:cubicBezTo>
                  <a:cubicBezTo>
                    <a:pt x="6504" y="1001"/>
                    <a:pt x="6484" y="972"/>
                    <a:pt x="6455" y="942"/>
                  </a:cubicBezTo>
                  <a:lnTo>
                    <a:pt x="6397" y="884"/>
                  </a:lnTo>
                  <a:lnTo>
                    <a:pt x="6397" y="874"/>
                  </a:lnTo>
                  <a:lnTo>
                    <a:pt x="6387" y="865"/>
                  </a:lnTo>
                  <a:lnTo>
                    <a:pt x="6310" y="787"/>
                  </a:lnTo>
                  <a:lnTo>
                    <a:pt x="6232" y="719"/>
                  </a:lnTo>
                  <a:lnTo>
                    <a:pt x="6174" y="671"/>
                  </a:lnTo>
                  <a:lnTo>
                    <a:pt x="6164" y="661"/>
                  </a:lnTo>
                  <a:lnTo>
                    <a:pt x="6145" y="642"/>
                  </a:lnTo>
                  <a:lnTo>
                    <a:pt x="6067" y="574"/>
                  </a:lnTo>
                  <a:lnTo>
                    <a:pt x="5980" y="506"/>
                  </a:lnTo>
                  <a:lnTo>
                    <a:pt x="5941" y="486"/>
                  </a:lnTo>
                  <a:lnTo>
                    <a:pt x="5931" y="477"/>
                  </a:lnTo>
                  <a:lnTo>
                    <a:pt x="5892" y="447"/>
                  </a:lnTo>
                  <a:cubicBezTo>
                    <a:pt x="5863" y="428"/>
                    <a:pt x="5834" y="409"/>
                    <a:pt x="5805" y="389"/>
                  </a:cubicBezTo>
                  <a:lnTo>
                    <a:pt x="5717" y="341"/>
                  </a:lnTo>
                  <a:lnTo>
                    <a:pt x="5698" y="321"/>
                  </a:lnTo>
                  <a:lnTo>
                    <a:pt x="5630" y="282"/>
                  </a:lnTo>
                  <a:lnTo>
                    <a:pt x="5533" y="234"/>
                  </a:lnTo>
                  <a:lnTo>
                    <a:pt x="5465" y="205"/>
                  </a:lnTo>
                  <a:lnTo>
                    <a:pt x="5436" y="205"/>
                  </a:lnTo>
                  <a:lnTo>
                    <a:pt x="5339" y="156"/>
                  </a:lnTo>
                  <a:cubicBezTo>
                    <a:pt x="5300" y="147"/>
                    <a:pt x="5261" y="127"/>
                    <a:pt x="5232" y="117"/>
                  </a:cubicBezTo>
                  <a:lnTo>
                    <a:pt x="5193" y="117"/>
                  </a:lnTo>
                  <a:lnTo>
                    <a:pt x="5106" y="88"/>
                  </a:lnTo>
                  <a:cubicBezTo>
                    <a:pt x="5067" y="79"/>
                    <a:pt x="5019" y="69"/>
                    <a:pt x="4980" y="59"/>
                  </a:cubicBezTo>
                  <a:lnTo>
                    <a:pt x="4941" y="59"/>
                  </a:lnTo>
                  <a:lnTo>
                    <a:pt x="4834" y="30"/>
                  </a:lnTo>
                  <a:lnTo>
                    <a:pt x="4718" y="11"/>
                  </a:lnTo>
                  <a:lnTo>
                    <a:pt x="4689" y="11"/>
                  </a:lnTo>
                  <a:lnTo>
                    <a:pt x="4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8"/>
            <p:cNvSpPr/>
            <p:nvPr/>
          </p:nvSpPr>
          <p:spPr>
            <a:xfrm>
              <a:off x="3456675" y="2596750"/>
              <a:ext cx="419825" cy="389500"/>
            </a:xfrm>
            <a:custGeom>
              <a:avLst/>
              <a:gdLst/>
              <a:ahLst/>
              <a:cxnLst/>
              <a:rect l="l" t="t" r="r" b="b"/>
              <a:pathLst>
                <a:path w="16793" h="15580" extrusionOk="0">
                  <a:moveTo>
                    <a:pt x="125" y="2646"/>
                  </a:moveTo>
                  <a:cubicBezTo>
                    <a:pt x="83" y="2668"/>
                    <a:pt x="42" y="2691"/>
                    <a:pt x="1" y="2718"/>
                  </a:cubicBezTo>
                  <a:lnTo>
                    <a:pt x="125" y="2646"/>
                  </a:lnTo>
                  <a:close/>
                  <a:moveTo>
                    <a:pt x="5679" y="1"/>
                  </a:moveTo>
                  <a:cubicBezTo>
                    <a:pt x="5591" y="1"/>
                    <a:pt x="5504" y="1"/>
                    <a:pt x="5417" y="10"/>
                  </a:cubicBezTo>
                  <a:lnTo>
                    <a:pt x="5329" y="10"/>
                  </a:lnTo>
                  <a:cubicBezTo>
                    <a:pt x="5213" y="30"/>
                    <a:pt x="5087" y="39"/>
                    <a:pt x="4980" y="68"/>
                  </a:cubicBezTo>
                  <a:lnTo>
                    <a:pt x="4951" y="68"/>
                  </a:lnTo>
                  <a:cubicBezTo>
                    <a:pt x="4893" y="78"/>
                    <a:pt x="4834" y="88"/>
                    <a:pt x="4786" y="98"/>
                  </a:cubicBezTo>
                  <a:cubicBezTo>
                    <a:pt x="4689" y="127"/>
                    <a:pt x="4592" y="156"/>
                    <a:pt x="4495" y="185"/>
                  </a:cubicBezTo>
                  <a:lnTo>
                    <a:pt x="4456" y="195"/>
                  </a:lnTo>
                  <a:lnTo>
                    <a:pt x="4407" y="214"/>
                  </a:lnTo>
                  <a:cubicBezTo>
                    <a:pt x="4339" y="243"/>
                    <a:pt x="4271" y="272"/>
                    <a:pt x="4203" y="301"/>
                  </a:cubicBezTo>
                  <a:lnTo>
                    <a:pt x="4116" y="340"/>
                  </a:lnTo>
                  <a:cubicBezTo>
                    <a:pt x="4029" y="379"/>
                    <a:pt x="3941" y="428"/>
                    <a:pt x="3854" y="476"/>
                  </a:cubicBezTo>
                  <a:lnTo>
                    <a:pt x="125" y="2646"/>
                  </a:lnTo>
                  <a:lnTo>
                    <a:pt x="125" y="2646"/>
                  </a:lnTo>
                  <a:cubicBezTo>
                    <a:pt x="172" y="2621"/>
                    <a:pt x="221" y="2598"/>
                    <a:pt x="272" y="2573"/>
                  </a:cubicBezTo>
                  <a:lnTo>
                    <a:pt x="350" y="2544"/>
                  </a:lnTo>
                  <a:cubicBezTo>
                    <a:pt x="418" y="2514"/>
                    <a:pt x="486" y="2485"/>
                    <a:pt x="554" y="2456"/>
                  </a:cubicBezTo>
                  <a:cubicBezTo>
                    <a:pt x="583" y="2447"/>
                    <a:pt x="612" y="2437"/>
                    <a:pt x="641" y="2427"/>
                  </a:cubicBezTo>
                  <a:cubicBezTo>
                    <a:pt x="738" y="2398"/>
                    <a:pt x="835" y="2369"/>
                    <a:pt x="932" y="2340"/>
                  </a:cubicBezTo>
                  <a:cubicBezTo>
                    <a:pt x="1000" y="2320"/>
                    <a:pt x="1059" y="2311"/>
                    <a:pt x="1127" y="2301"/>
                  </a:cubicBezTo>
                  <a:cubicBezTo>
                    <a:pt x="1243" y="2282"/>
                    <a:pt x="1360" y="2262"/>
                    <a:pt x="1486" y="2252"/>
                  </a:cubicBezTo>
                  <a:lnTo>
                    <a:pt x="1563" y="2252"/>
                  </a:lnTo>
                  <a:cubicBezTo>
                    <a:pt x="1651" y="2243"/>
                    <a:pt x="1738" y="2233"/>
                    <a:pt x="1835" y="2233"/>
                  </a:cubicBezTo>
                  <a:lnTo>
                    <a:pt x="1913" y="2233"/>
                  </a:lnTo>
                  <a:cubicBezTo>
                    <a:pt x="2020" y="2233"/>
                    <a:pt x="2126" y="2233"/>
                    <a:pt x="2233" y="2243"/>
                  </a:cubicBezTo>
                  <a:lnTo>
                    <a:pt x="2282" y="2243"/>
                  </a:lnTo>
                  <a:cubicBezTo>
                    <a:pt x="2369" y="2252"/>
                    <a:pt x="2456" y="2262"/>
                    <a:pt x="2553" y="2272"/>
                  </a:cubicBezTo>
                  <a:lnTo>
                    <a:pt x="2660" y="2291"/>
                  </a:lnTo>
                  <a:lnTo>
                    <a:pt x="2864" y="2320"/>
                  </a:lnTo>
                  <a:lnTo>
                    <a:pt x="2980" y="2349"/>
                  </a:lnTo>
                  <a:cubicBezTo>
                    <a:pt x="3048" y="2359"/>
                    <a:pt x="3107" y="2379"/>
                    <a:pt x="3165" y="2388"/>
                  </a:cubicBezTo>
                  <a:lnTo>
                    <a:pt x="3291" y="2417"/>
                  </a:lnTo>
                  <a:cubicBezTo>
                    <a:pt x="3349" y="2437"/>
                    <a:pt x="3408" y="2456"/>
                    <a:pt x="3475" y="2476"/>
                  </a:cubicBezTo>
                  <a:lnTo>
                    <a:pt x="3602" y="2505"/>
                  </a:lnTo>
                  <a:cubicBezTo>
                    <a:pt x="3660" y="2524"/>
                    <a:pt x="3728" y="2553"/>
                    <a:pt x="3796" y="2573"/>
                  </a:cubicBezTo>
                  <a:lnTo>
                    <a:pt x="3912" y="2612"/>
                  </a:lnTo>
                  <a:lnTo>
                    <a:pt x="4126" y="2689"/>
                  </a:lnTo>
                  <a:lnTo>
                    <a:pt x="4223" y="2728"/>
                  </a:lnTo>
                  <a:cubicBezTo>
                    <a:pt x="4320" y="2767"/>
                    <a:pt x="4427" y="2815"/>
                    <a:pt x="4533" y="2854"/>
                  </a:cubicBezTo>
                  <a:lnTo>
                    <a:pt x="4553" y="2864"/>
                  </a:lnTo>
                  <a:cubicBezTo>
                    <a:pt x="4650" y="2912"/>
                    <a:pt x="4747" y="2951"/>
                    <a:pt x="4834" y="3000"/>
                  </a:cubicBezTo>
                  <a:lnTo>
                    <a:pt x="4941" y="3058"/>
                  </a:lnTo>
                  <a:lnTo>
                    <a:pt x="5145" y="3165"/>
                  </a:lnTo>
                  <a:cubicBezTo>
                    <a:pt x="5242" y="3213"/>
                    <a:pt x="5329" y="3262"/>
                    <a:pt x="5426" y="3310"/>
                  </a:cubicBezTo>
                  <a:cubicBezTo>
                    <a:pt x="5553" y="3388"/>
                    <a:pt x="5689" y="3475"/>
                    <a:pt x="5824" y="3553"/>
                  </a:cubicBezTo>
                  <a:cubicBezTo>
                    <a:pt x="5941" y="3631"/>
                    <a:pt x="6067" y="3718"/>
                    <a:pt x="6184" y="3796"/>
                  </a:cubicBezTo>
                  <a:lnTo>
                    <a:pt x="6310" y="3883"/>
                  </a:lnTo>
                  <a:cubicBezTo>
                    <a:pt x="6387" y="3941"/>
                    <a:pt x="6475" y="4009"/>
                    <a:pt x="6552" y="4068"/>
                  </a:cubicBezTo>
                  <a:lnTo>
                    <a:pt x="6688" y="4174"/>
                  </a:lnTo>
                  <a:cubicBezTo>
                    <a:pt x="6766" y="4233"/>
                    <a:pt x="6844" y="4300"/>
                    <a:pt x="6921" y="4359"/>
                  </a:cubicBezTo>
                  <a:lnTo>
                    <a:pt x="7067" y="4475"/>
                  </a:lnTo>
                  <a:cubicBezTo>
                    <a:pt x="7144" y="4543"/>
                    <a:pt x="7222" y="4611"/>
                    <a:pt x="7300" y="4679"/>
                  </a:cubicBezTo>
                  <a:lnTo>
                    <a:pt x="7436" y="4795"/>
                  </a:lnTo>
                  <a:cubicBezTo>
                    <a:pt x="7523" y="4873"/>
                    <a:pt x="7610" y="4960"/>
                    <a:pt x="7698" y="5038"/>
                  </a:cubicBezTo>
                  <a:lnTo>
                    <a:pt x="7795" y="5135"/>
                  </a:lnTo>
                  <a:cubicBezTo>
                    <a:pt x="7921" y="5242"/>
                    <a:pt x="8028" y="5358"/>
                    <a:pt x="8144" y="5475"/>
                  </a:cubicBezTo>
                  <a:lnTo>
                    <a:pt x="8212" y="5553"/>
                  </a:lnTo>
                  <a:cubicBezTo>
                    <a:pt x="8319" y="5659"/>
                    <a:pt x="8426" y="5766"/>
                    <a:pt x="8532" y="5883"/>
                  </a:cubicBezTo>
                  <a:cubicBezTo>
                    <a:pt x="8678" y="6048"/>
                    <a:pt x="8833" y="6222"/>
                    <a:pt x="8979" y="6397"/>
                  </a:cubicBezTo>
                  <a:lnTo>
                    <a:pt x="8989" y="6407"/>
                  </a:lnTo>
                  <a:cubicBezTo>
                    <a:pt x="9105" y="6533"/>
                    <a:pt x="9231" y="6688"/>
                    <a:pt x="9348" y="6844"/>
                  </a:cubicBezTo>
                  <a:cubicBezTo>
                    <a:pt x="9387" y="6892"/>
                    <a:pt x="9425" y="6941"/>
                    <a:pt x="9464" y="6989"/>
                  </a:cubicBezTo>
                  <a:cubicBezTo>
                    <a:pt x="9532" y="7086"/>
                    <a:pt x="9600" y="7183"/>
                    <a:pt x="9668" y="7280"/>
                  </a:cubicBezTo>
                  <a:cubicBezTo>
                    <a:pt x="9755" y="7397"/>
                    <a:pt x="9843" y="7513"/>
                    <a:pt x="9920" y="7639"/>
                  </a:cubicBezTo>
                  <a:cubicBezTo>
                    <a:pt x="9988" y="7736"/>
                    <a:pt x="10056" y="7843"/>
                    <a:pt x="10124" y="7940"/>
                  </a:cubicBezTo>
                  <a:cubicBezTo>
                    <a:pt x="10173" y="8008"/>
                    <a:pt x="10221" y="8076"/>
                    <a:pt x="10260" y="8154"/>
                  </a:cubicBezTo>
                  <a:cubicBezTo>
                    <a:pt x="10338" y="8270"/>
                    <a:pt x="10415" y="8397"/>
                    <a:pt x="10493" y="8513"/>
                  </a:cubicBezTo>
                  <a:cubicBezTo>
                    <a:pt x="10532" y="8581"/>
                    <a:pt x="10571" y="8639"/>
                    <a:pt x="10619" y="8707"/>
                  </a:cubicBezTo>
                  <a:cubicBezTo>
                    <a:pt x="10658" y="8775"/>
                    <a:pt x="10707" y="8872"/>
                    <a:pt x="10755" y="8959"/>
                  </a:cubicBezTo>
                  <a:cubicBezTo>
                    <a:pt x="10833" y="9095"/>
                    <a:pt x="10911" y="9231"/>
                    <a:pt x="10988" y="9367"/>
                  </a:cubicBezTo>
                  <a:cubicBezTo>
                    <a:pt x="11066" y="9513"/>
                    <a:pt x="11153" y="9687"/>
                    <a:pt x="11231" y="9843"/>
                  </a:cubicBezTo>
                  <a:lnTo>
                    <a:pt x="11260" y="9901"/>
                  </a:lnTo>
                  <a:cubicBezTo>
                    <a:pt x="11357" y="10085"/>
                    <a:pt x="11444" y="10270"/>
                    <a:pt x="11532" y="10464"/>
                  </a:cubicBezTo>
                  <a:lnTo>
                    <a:pt x="11580" y="10580"/>
                  </a:lnTo>
                  <a:cubicBezTo>
                    <a:pt x="11658" y="10765"/>
                    <a:pt x="11745" y="10949"/>
                    <a:pt x="11823" y="11134"/>
                  </a:cubicBezTo>
                  <a:cubicBezTo>
                    <a:pt x="11833" y="11163"/>
                    <a:pt x="11842" y="11192"/>
                    <a:pt x="11862" y="11221"/>
                  </a:cubicBezTo>
                  <a:cubicBezTo>
                    <a:pt x="11930" y="11396"/>
                    <a:pt x="11998" y="11580"/>
                    <a:pt x="12066" y="11755"/>
                  </a:cubicBezTo>
                  <a:lnTo>
                    <a:pt x="12095" y="11823"/>
                  </a:lnTo>
                  <a:cubicBezTo>
                    <a:pt x="12163" y="12017"/>
                    <a:pt x="12221" y="12201"/>
                    <a:pt x="12289" y="12386"/>
                  </a:cubicBezTo>
                  <a:cubicBezTo>
                    <a:pt x="12299" y="12434"/>
                    <a:pt x="12308" y="12473"/>
                    <a:pt x="12328" y="12512"/>
                  </a:cubicBezTo>
                  <a:cubicBezTo>
                    <a:pt x="12386" y="12706"/>
                    <a:pt x="12444" y="12900"/>
                    <a:pt x="12493" y="13085"/>
                  </a:cubicBezTo>
                  <a:lnTo>
                    <a:pt x="12493" y="13104"/>
                  </a:lnTo>
                  <a:cubicBezTo>
                    <a:pt x="12551" y="13289"/>
                    <a:pt x="12590" y="13473"/>
                    <a:pt x="12638" y="13657"/>
                  </a:cubicBezTo>
                  <a:lnTo>
                    <a:pt x="12667" y="13774"/>
                  </a:lnTo>
                  <a:cubicBezTo>
                    <a:pt x="12706" y="13958"/>
                    <a:pt x="12745" y="14143"/>
                    <a:pt x="12784" y="14327"/>
                  </a:cubicBezTo>
                  <a:cubicBezTo>
                    <a:pt x="12784" y="14356"/>
                    <a:pt x="12794" y="14385"/>
                    <a:pt x="12794" y="14405"/>
                  </a:cubicBezTo>
                  <a:cubicBezTo>
                    <a:pt x="12823" y="14579"/>
                    <a:pt x="12852" y="14754"/>
                    <a:pt x="12871" y="14929"/>
                  </a:cubicBezTo>
                  <a:cubicBezTo>
                    <a:pt x="12871" y="14948"/>
                    <a:pt x="12871" y="14968"/>
                    <a:pt x="12881" y="14987"/>
                  </a:cubicBezTo>
                  <a:cubicBezTo>
                    <a:pt x="12910" y="15191"/>
                    <a:pt x="12929" y="15385"/>
                    <a:pt x="12949" y="15579"/>
                  </a:cubicBezTo>
                  <a:lnTo>
                    <a:pt x="16793" y="13337"/>
                  </a:lnTo>
                  <a:cubicBezTo>
                    <a:pt x="16793" y="13269"/>
                    <a:pt x="16783" y="13201"/>
                    <a:pt x="16783" y="13133"/>
                  </a:cubicBezTo>
                  <a:cubicBezTo>
                    <a:pt x="16763" y="13017"/>
                    <a:pt x="16754" y="12900"/>
                    <a:pt x="16744" y="12784"/>
                  </a:cubicBezTo>
                  <a:cubicBezTo>
                    <a:pt x="16734" y="12774"/>
                    <a:pt x="16734" y="12764"/>
                    <a:pt x="16744" y="12755"/>
                  </a:cubicBezTo>
                  <a:cubicBezTo>
                    <a:pt x="16744" y="12735"/>
                    <a:pt x="16744" y="12706"/>
                    <a:pt x="16734" y="12687"/>
                  </a:cubicBezTo>
                  <a:cubicBezTo>
                    <a:pt x="16715" y="12599"/>
                    <a:pt x="16705" y="12512"/>
                    <a:pt x="16695" y="12425"/>
                  </a:cubicBezTo>
                  <a:cubicBezTo>
                    <a:pt x="16676" y="12328"/>
                    <a:pt x="16666" y="12250"/>
                    <a:pt x="16647" y="12172"/>
                  </a:cubicBezTo>
                  <a:cubicBezTo>
                    <a:pt x="16647" y="12143"/>
                    <a:pt x="16637" y="12114"/>
                    <a:pt x="16637" y="12085"/>
                  </a:cubicBezTo>
                  <a:cubicBezTo>
                    <a:pt x="16628" y="12066"/>
                    <a:pt x="16637" y="12056"/>
                    <a:pt x="16628" y="12046"/>
                  </a:cubicBezTo>
                  <a:cubicBezTo>
                    <a:pt x="16598" y="11910"/>
                    <a:pt x="16579" y="11784"/>
                    <a:pt x="16550" y="11658"/>
                  </a:cubicBezTo>
                  <a:cubicBezTo>
                    <a:pt x="16540" y="11619"/>
                    <a:pt x="16530" y="11580"/>
                    <a:pt x="16521" y="11541"/>
                  </a:cubicBezTo>
                  <a:cubicBezTo>
                    <a:pt x="16511" y="11503"/>
                    <a:pt x="16501" y="11454"/>
                    <a:pt x="16492" y="11425"/>
                  </a:cubicBezTo>
                  <a:cubicBezTo>
                    <a:pt x="16482" y="11386"/>
                    <a:pt x="16463" y="11308"/>
                    <a:pt x="16453" y="11260"/>
                  </a:cubicBezTo>
                  <a:cubicBezTo>
                    <a:pt x="16424" y="11124"/>
                    <a:pt x="16385" y="10998"/>
                    <a:pt x="16346" y="10862"/>
                  </a:cubicBezTo>
                  <a:lnTo>
                    <a:pt x="16346" y="10852"/>
                  </a:lnTo>
                  <a:cubicBezTo>
                    <a:pt x="16317" y="10716"/>
                    <a:pt x="16268" y="10580"/>
                    <a:pt x="16230" y="10435"/>
                  </a:cubicBezTo>
                  <a:cubicBezTo>
                    <a:pt x="16210" y="10386"/>
                    <a:pt x="16200" y="10338"/>
                    <a:pt x="16181" y="10289"/>
                  </a:cubicBezTo>
                  <a:cubicBezTo>
                    <a:pt x="16162" y="10231"/>
                    <a:pt x="16152" y="10202"/>
                    <a:pt x="16142" y="10153"/>
                  </a:cubicBezTo>
                  <a:cubicBezTo>
                    <a:pt x="16123" y="10115"/>
                    <a:pt x="16113" y="10076"/>
                    <a:pt x="16103" y="10037"/>
                  </a:cubicBezTo>
                  <a:cubicBezTo>
                    <a:pt x="16055" y="9901"/>
                    <a:pt x="16006" y="9765"/>
                    <a:pt x="15958" y="9639"/>
                  </a:cubicBezTo>
                  <a:lnTo>
                    <a:pt x="15948" y="9600"/>
                  </a:lnTo>
                  <a:lnTo>
                    <a:pt x="15919" y="9522"/>
                  </a:lnTo>
                  <a:cubicBezTo>
                    <a:pt x="15880" y="9435"/>
                    <a:pt x="15851" y="9338"/>
                    <a:pt x="15812" y="9241"/>
                  </a:cubicBezTo>
                  <a:cubicBezTo>
                    <a:pt x="15773" y="9154"/>
                    <a:pt x="15744" y="9076"/>
                    <a:pt x="15715" y="8989"/>
                  </a:cubicBezTo>
                  <a:cubicBezTo>
                    <a:pt x="15696" y="8969"/>
                    <a:pt x="15686" y="8940"/>
                    <a:pt x="15676" y="8911"/>
                  </a:cubicBezTo>
                  <a:cubicBezTo>
                    <a:pt x="15667" y="8882"/>
                    <a:pt x="15667" y="8872"/>
                    <a:pt x="15657" y="8862"/>
                  </a:cubicBezTo>
                  <a:cubicBezTo>
                    <a:pt x="15608" y="8736"/>
                    <a:pt x="15550" y="8610"/>
                    <a:pt x="15492" y="8484"/>
                  </a:cubicBezTo>
                  <a:cubicBezTo>
                    <a:pt x="15472" y="8435"/>
                    <a:pt x="15453" y="8397"/>
                    <a:pt x="15434" y="8358"/>
                  </a:cubicBezTo>
                  <a:cubicBezTo>
                    <a:pt x="15414" y="8319"/>
                    <a:pt x="15405" y="8280"/>
                    <a:pt x="15385" y="8241"/>
                  </a:cubicBezTo>
                  <a:cubicBezTo>
                    <a:pt x="15366" y="8193"/>
                    <a:pt x="15346" y="8144"/>
                    <a:pt x="15317" y="8096"/>
                  </a:cubicBezTo>
                  <a:cubicBezTo>
                    <a:pt x="15259" y="7960"/>
                    <a:pt x="15191" y="7824"/>
                    <a:pt x="15123" y="7688"/>
                  </a:cubicBezTo>
                  <a:lnTo>
                    <a:pt x="15113" y="7678"/>
                  </a:lnTo>
                  <a:lnTo>
                    <a:pt x="15084" y="7620"/>
                  </a:lnTo>
                  <a:cubicBezTo>
                    <a:pt x="15026" y="7494"/>
                    <a:pt x="14958" y="7368"/>
                    <a:pt x="14890" y="7232"/>
                  </a:cubicBezTo>
                  <a:cubicBezTo>
                    <a:pt x="14871" y="7203"/>
                    <a:pt x="14861" y="7174"/>
                    <a:pt x="14842" y="7144"/>
                  </a:cubicBezTo>
                  <a:cubicBezTo>
                    <a:pt x="14764" y="7009"/>
                    <a:pt x="14686" y="6873"/>
                    <a:pt x="14609" y="6737"/>
                  </a:cubicBezTo>
                  <a:cubicBezTo>
                    <a:pt x="14570" y="6669"/>
                    <a:pt x="14541" y="6611"/>
                    <a:pt x="14502" y="6543"/>
                  </a:cubicBezTo>
                  <a:lnTo>
                    <a:pt x="14463" y="6484"/>
                  </a:lnTo>
                  <a:cubicBezTo>
                    <a:pt x="14424" y="6416"/>
                    <a:pt x="14385" y="6358"/>
                    <a:pt x="14347" y="6290"/>
                  </a:cubicBezTo>
                  <a:cubicBezTo>
                    <a:pt x="14269" y="6174"/>
                    <a:pt x="14191" y="6048"/>
                    <a:pt x="14114" y="5931"/>
                  </a:cubicBezTo>
                  <a:cubicBezTo>
                    <a:pt x="14075" y="5853"/>
                    <a:pt x="14026" y="5786"/>
                    <a:pt x="13978" y="5718"/>
                  </a:cubicBezTo>
                  <a:cubicBezTo>
                    <a:pt x="13929" y="5650"/>
                    <a:pt x="13900" y="5601"/>
                    <a:pt x="13861" y="5543"/>
                  </a:cubicBezTo>
                  <a:cubicBezTo>
                    <a:pt x="13822" y="5485"/>
                    <a:pt x="13803" y="5456"/>
                    <a:pt x="13774" y="5417"/>
                  </a:cubicBezTo>
                  <a:cubicBezTo>
                    <a:pt x="13696" y="5300"/>
                    <a:pt x="13609" y="5174"/>
                    <a:pt x="13522" y="5058"/>
                  </a:cubicBezTo>
                  <a:cubicBezTo>
                    <a:pt x="13483" y="5009"/>
                    <a:pt x="13444" y="4951"/>
                    <a:pt x="13415" y="4902"/>
                  </a:cubicBezTo>
                  <a:cubicBezTo>
                    <a:pt x="13376" y="4854"/>
                    <a:pt x="13347" y="4815"/>
                    <a:pt x="13318" y="4776"/>
                  </a:cubicBezTo>
                  <a:lnTo>
                    <a:pt x="13201" y="4621"/>
                  </a:lnTo>
                  <a:cubicBezTo>
                    <a:pt x="13162" y="4582"/>
                    <a:pt x="13133" y="4533"/>
                    <a:pt x="13104" y="4495"/>
                  </a:cubicBezTo>
                  <a:cubicBezTo>
                    <a:pt x="13017" y="4388"/>
                    <a:pt x="12929" y="4271"/>
                    <a:pt x="12832" y="4165"/>
                  </a:cubicBezTo>
                  <a:lnTo>
                    <a:pt x="12823" y="4155"/>
                  </a:lnTo>
                  <a:cubicBezTo>
                    <a:pt x="12735" y="4048"/>
                    <a:pt x="12648" y="3941"/>
                    <a:pt x="12551" y="3835"/>
                  </a:cubicBezTo>
                  <a:cubicBezTo>
                    <a:pt x="12493" y="3776"/>
                    <a:pt x="12444" y="3718"/>
                    <a:pt x="12386" y="3650"/>
                  </a:cubicBezTo>
                  <a:lnTo>
                    <a:pt x="12269" y="3524"/>
                  </a:lnTo>
                  <a:cubicBezTo>
                    <a:pt x="12211" y="3456"/>
                    <a:pt x="12134" y="3378"/>
                    <a:pt x="12066" y="3310"/>
                  </a:cubicBezTo>
                  <a:lnTo>
                    <a:pt x="11998" y="3242"/>
                  </a:lnTo>
                  <a:lnTo>
                    <a:pt x="11978" y="3223"/>
                  </a:lnTo>
                  <a:cubicBezTo>
                    <a:pt x="11881" y="3116"/>
                    <a:pt x="11774" y="3010"/>
                    <a:pt x="11668" y="2912"/>
                  </a:cubicBezTo>
                  <a:lnTo>
                    <a:pt x="11648" y="2893"/>
                  </a:lnTo>
                  <a:lnTo>
                    <a:pt x="11551" y="2806"/>
                  </a:lnTo>
                  <a:cubicBezTo>
                    <a:pt x="11483" y="2738"/>
                    <a:pt x="11415" y="2670"/>
                    <a:pt x="11347" y="2612"/>
                  </a:cubicBezTo>
                  <a:lnTo>
                    <a:pt x="11289" y="2563"/>
                  </a:lnTo>
                  <a:cubicBezTo>
                    <a:pt x="11250" y="2524"/>
                    <a:pt x="11202" y="2485"/>
                    <a:pt x="11153" y="2447"/>
                  </a:cubicBezTo>
                  <a:lnTo>
                    <a:pt x="11008" y="2311"/>
                  </a:lnTo>
                  <a:lnTo>
                    <a:pt x="10920" y="2243"/>
                  </a:lnTo>
                  <a:lnTo>
                    <a:pt x="10775" y="2117"/>
                  </a:lnTo>
                  <a:lnTo>
                    <a:pt x="10668" y="2019"/>
                  </a:lnTo>
                  <a:lnTo>
                    <a:pt x="10542" y="1932"/>
                  </a:lnTo>
                  <a:lnTo>
                    <a:pt x="10406" y="1825"/>
                  </a:lnTo>
                  <a:lnTo>
                    <a:pt x="10328" y="1767"/>
                  </a:lnTo>
                  <a:cubicBezTo>
                    <a:pt x="10270" y="1719"/>
                    <a:pt x="10212" y="1680"/>
                    <a:pt x="10153" y="1641"/>
                  </a:cubicBezTo>
                  <a:lnTo>
                    <a:pt x="10037" y="1554"/>
                  </a:lnTo>
                  <a:lnTo>
                    <a:pt x="9998" y="1534"/>
                  </a:lnTo>
                  <a:cubicBezTo>
                    <a:pt x="9882" y="1457"/>
                    <a:pt x="9775" y="1379"/>
                    <a:pt x="9668" y="1311"/>
                  </a:cubicBezTo>
                  <a:cubicBezTo>
                    <a:pt x="9552" y="1243"/>
                    <a:pt x="9445" y="1175"/>
                    <a:pt x="9338" y="1117"/>
                  </a:cubicBezTo>
                  <a:lnTo>
                    <a:pt x="9260" y="1068"/>
                  </a:lnTo>
                  <a:cubicBezTo>
                    <a:pt x="9183" y="1020"/>
                    <a:pt x="9095" y="971"/>
                    <a:pt x="9018" y="932"/>
                  </a:cubicBezTo>
                  <a:lnTo>
                    <a:pt x="8989" y="913"/>
                  </a:lnTo>
                  <a:lnTo>
                    <a:pt x="8785" y="806"/>
                  </a:lnTo>
                  <a:lnTo>
                    <a:pt x="8688" y="758"/>
                  </a:lnTo>
                  <a:lnTo>
                    <a:pt x="8678" y="758"/>
                  </a:lnTo>
                  <a:cubicBezTo>
                    <a:pt x="8581" y="719"/>
                    <a:pt x="8484" y="670"/>
                    <a:pt x="8397" y="622"/>
                  </a:cubicBezTo>
                  <a:lnTo>
                    <a:pt x="8367" y="612"/>
                  </a:lnTo>
                  <a:cubicBezTo>
                    <a:pt x="8270" y="573"/>
                    <a:pt x="8164" y="525"/>
                    <a:pt x="8067" y="486"/>
                  </a:cubicBezTo>
                  <a:lnTo>
                    <a:pt x="8057" y="486"/>
                  </a:lnTo>
                  <a:lnTo>
                    <a:pt x="7970" y="457"/>
                  </a:lnTo>
                  <a:cubicBezTo>
                    <a:pt x="7892" y="428"/>
                    <a:pt x="7824" y="399"/>
                    <a:pt x="7756" y="369"/>
                  </a:cubicBezTo>
                  <a:lnTo>
                    <a:pt x="7737" y="360"/>
                  </a:lnTo>
                  <a:lnTo>
                    <a:pt x="7639" y="331"/>
                  </a:lnTo>
                  <a:cubicBezTo>
                    <a:pt x="7572" y="311"/>
                    <a:pt x="7513" y="292"/>
                    <a:pt x="7445" y="272"/>
                  </a:cubicBezTo>
                  <a:lnTo>
                    <a:pt x="7416" y="263"/>
                  </a:lnTo>
                  <a:lnTo>
                    <a:pt x="7329" y="234"/>
                  </a:lnTo>
                  <a:cubicBezTo>
                    <a:pt x="7261" y="214"/>
                    <a:pt x="7203" y="195"/>
                    <a:pt x="7135" y="185"/>
                  </a:cubicBezTo>
                  <a:lnTo>
                    <a:pt x="7086" y="166"/>
                  </a:lnTo>
                  <a:cubicBezTo>
                    <a:pt x="7067" y="166"/>
                    <a:pt x="7038" y="156"/>
                    <a:pt x="7018" y="156"/>
                  </a:cubicBezTo>
                  <a:lnTo>
                    <a:pt x="6824" y="107"/>
                  </a:lnTo>
                  <a:lnTo>
                    <a:pt x="6756" y="98"/>
                  </a:lnTo>
                  <a:lnTo>
                    <a:pt x="6708" y="88"/>
                  </a:lnTo>
                  <a:cubicBezTo>
                    <a:pt x="6640" y="78"/>
                    <a:pt x="6572" y="68"/>
                    <a:pt x="6504" y="49"/>
                  </a:cubicBezTo>
                  <a:lnTo>
                    <a:pt x="6426" y="39"/>
                  </a:lnTo>
                  <a:lnTo>
                    <a:pt x="6397" y="39"/>
                  </a:lnTo>
                  <a:cubicBezTo>
                    <a:pt x="6300" y="30"/>
                    <a:pt x="6213" y="20"/>
                    <a:pt x="6125" y="10"/>
                  </a:cubicBezTo>
                  <a:lnTo>
                    <a:pt x="6086" y="10"/>
                  </a:lnTo>
                  <a:cubicBezTo>
                    <a:pt x="5980" y="10"/>
                    <a:pt x="5873" y="1"/>
                    <a:pt x="5766"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8"/>
            <p:cNvSpPr/>
            <p:nvPr/>
          </p:nvSpPr>
          <p:spPr>
            <a:xfrm>
              <a:off x="3780375" y="2929925"/>
              <a:ext cx="202900" cy="186375"/>
            </a:xfrm>
            <a:custGeom>
              <a:avLst/>
              <a:gdLst/>
              <a:ahLst/>
              <a:cxnLst/>
              <a:rect l="l" t="t" r="r" b="b"/>
              <a:pathLst>
                <a:path w="8116" h="7455" extrusionOk="0">
                  <a:moveTo>
                    <a:pt x="4048" y="0"/>
                  </a:moveTo>
                  <a:lnTo>
                    <a:pt x="4000" y="10"/>
                  </a:lnTo>
                  <a:lnTo>
                    <a:pt x="3912" y="20"/>
                  </a:lnTo>
                  <a:lnTo>
                    <a:pt x="3854" y="29"/>
                  </a:lnTo>
                  <a:lnTo>
                    <a:pt x="1" y="2252"/>
                  </a:lnTo>
                  <a:cubicBezTo>
                    <a:pt x="49" y="2243"/>
                    <a:pt x="98" y="2233"/>
                    <a:pt x="146" y="2233"/>
                  </a:cubicBezTo>
                  <a:lnTo>
                    <a:pt x="185" y="2233"/>
                  </a:lnTo>
                  <a:cubicBezTo>
                    <a:pt x="243" y="2223"/>
                    <a:pt x="292" y="2223"/>
                    <a:pt x="350" y="2223"/>
                  </a:cubicBezTo>
                  <a:lnTo>
                    <a:pt x="379" y="2223"/>
                  </a:lnTo>
                  <a:cubicBezTo>
                    <a:pt x="428" y="2223"/>
                    <a:pt x="486" y="2223"/>
                    <a:pt x="535" y="2233"/>
                  </a:cubicBezTo>
                  <a:lnTo>
                    <a:pt x="564" y="2233"/>
                  </a:lnTo>
                  <a:cubicBezTo>
                    <a:pt x="622" y="2243"/>
                    <a:pt x="680" y="2252"/>
                    <a:pt x="739" y="2262"/>
                  </a:cubicBezTo>
                  <a:lnTo>
                    <a:pt x="768" y="2272"/>
                  </a:lnTo>
                  <a:cubicBezTo>
                    <a:pt x="826" y="2281"/>
                    <a:pt x="894" y="2301"/>
                    <a:pt x="942" y="2320"/>
                  </a:cubicBezTo>
                  <a:lnTo>
                    <a:pt x="971" y="2330"/>
                  </a:lnTo>
                  <a:cubicBezTo>
                    <a:pt x="1030" y="2349"/>
                    <a:pt x="1098" y="2369"/>
                    <a:pt x="1156" y="2398"/>
                  </a:cubicBezTo>
                  <a:lnTo>
                    <a:pt x="1175" y="2398"/>
                  </a:lnTo>
                  <a:cubicBezTo>
                    <a:pt x="1234" y="2417"/>
                    <a:pt x="1292" y="2446"/>
                    <a:pt x="1360" y="2485"/>
                  </a:cubicBezTo>
                  <a:lnTo>
                    <a:pt x="1369" y="2485"/>
                  </a:lnTo>
                  <a:cubicBezTo>
                    <a:pt x="1437" y="2514"/>
                    <a:pt x="1515" y="2553"/>
                    <a:pt x="1583" y="2592"/>
                  </a:cubicBezTo>
                  <a:cubicBezTo>
                    <a:pt x="1690" y="2660"/>
                    <a:pt x="1797" y="2728"/>
                    <a:pt x="1913" y="2805"/>
                  </a:cubicBezTo>
                  <a:lnTo>
                    <a:pt x="1932" y="2815"/>
                  </a:lnTo>
                  <a:cubicBezTo>
                    <a:pt x="2039" y="2893"/>
                    <a:pt x="2146" y="2980"/>
                    <a:pt x="2243" y="3068"/>
                  </a:cubicBezTo>
                  <a:lnTo>
                    <a:pt x="2262" y="3087"/>
                  </a:lnTo>
                  <a:cubicBezTo>
                    <a:pt x="2369" y="3174"/>
                    <a:pt x="2476" y="3271"/>
                    <a:pt x="2573" y="3378"/>
                  </a:cubicBezTo>
                  <a:lnTo>
                    <a:pt x="2583" y="3388"/>
                  </a:lnTo>
                  <a:cubicBezTo>
                    <a:pt x="2689" y="3495"/>
                    <a:pt x="2787" y="3611"/>
                    <a:pt x="2884" y="3728"/>
                  </a:cubicBezTo>
                  <a:cubicBezTo>
                    <a:pt x="2981" y="3844"/>
                    <a:pt x="3097" y="3999"/>
                    <a:pt x="3194" y="4135"/>
                  </a:cubicBezTo>
                  <a:lnTo>
                    <a:pt x="3214" y="4164"/>
                  </a:lnTo>
                  <a:cubicBezTo>
                    <a:pt x="3301" y="4300"/>
                    <a:pt x="3388" y="4436"/>
                    <a:pt x="3466" y="4582"/>
                  </a:cubicBezTo>
                  <a:cubicBezTo>
                    <a:pt x="3485" y="4601"/>
                    <a:pt x="3495" y="4621"/>
                    <a:pt x="3505" y="4640"/>
                  </a:cubicBezTo>
                  <a:cubicBezTo>
                    <a:pt x="3582" y="4786"/>
                    <a:pt x="3660" y="4931"/>
                    <a:pt x="3728" y="5077"/>
                  </a:cubicBezTo>
                  <a:cubicBezTo>
                    <a:pt x="3728" y="5086"/>
                    <a:pt x="3728" y="5086"/>
                    <a:pt x="3728" y="5086"/>
                  </a:cubicBezTo>
                  <a:cubicBezTo>
                    <a:pt x="3806" y="5251"/>
                    <a:pt x="3864" y="5407"/>
                    <a:pt x="3922" y="5562"/>
                  </a:cubicBezTo>
                  <a:lnTo>
                    <a:pt x="3932" y="5581"/>
                  </a:lnTo>
                  <a:cubicBezTo>
                    <a:pt x="3990" y="5737"/>
                    <a:pt x="4039" y="5902"/>
                    <a:pt x="4087" y="6067"/>
                  </a:cubicBezTo>
                  <a:cubicBezTo>
                    <a:pt x="4126" y="6222"/>
                    <a:pt x="4165" y="6387"/>
                    <a:pt x="4194" y="6542"/>
                  </a:cubicBezTo>
                  <a:lnTo>
                    <a:pt x="4194" y="6552"/>
                  </a:lnTo>
                  <a:cubicBezTo>
                    <a:pt x="4213" y="6707"/>
                    <a:pt x="4233" y="6853"/>
                    <a:pt x="4242" y="7008"/>
                  </a:cubicBezTo>
                  <a:lnTo>
                    <a:pt x="4242" y="7018"/>
                  </a:lnTo>
                  <a:cubicBezTo>
                    <a:pt x="4252" y="7164"/>
                    <a:pt x="4252" y="7309"/>
                    <a:pt x="4242" y="7455"/>
                  </a:cubicBezTo>
                  <a:lnTo>
                    <a:pt x="8096" y="5213"/>
                  </a:lnTo>
                  <a:lnTo>
                    <a:pt x="8096" y="5154"/>
                  </a:lnTo>
                  <a:lnTo>
                    <a:pt x="8096" y="5028"/>
                  </a:lnTo>
                  <a:cubicBezTo>
                    <a:pt x="8096" y="4989"/>
                    <a:pt x="8115" y="4951"/>
                    <a:pt x="8115" y="4912"/>
                  </a:cubicBezTo>
                  <a:lnTo>
                    <a:pt x="8115" y="4795"/>
                  </a:lnTo>
                  <a:cubicBezTo>
                    <a:pt x="8115" y="4786"/>
                    <a:pt x="8115" y="4786"/>
                    <a:pt x="8115" y="4776"/>
                  </a:cubicBezTo>
                  <a:cubicBezTo>
                    <a:pt x="8115" y="4747"/>
                    <a:pt x="8115" y="4708"/>
                    <a:pt x="8106" y="4669"/>
                  </a:cubicBezTo>
                  <a:cubicBezTo>
                    <a:pt x="8096" y="4630"/>
                    <a:pt x="8096" y="4582"/>
                    <a:pt x="8086" y="4543"/>
                  </a:cubicBezTo>
                  <a:cubicBezTo>
                    <a:pt x="8086" y="4494"/>
                    <a:pt x="8076" y="4446"/>
                    <a:pt x="8067" y="4407"/>
                  </a:cubicBezTo>
                  <a:cubicBezTo>
                    <a:pt x="8067" y="4378"/>
                    <a:pt x="8067" y="4358"/>
                    <a:pt x="8057" y="4329"/>
                  </a:cubicBezTo>
                  <a:lnTo>
                    <a:pt x="8057" y="4310"/>
                  </a:lnTo>
                  <a:lnTo>
                    <a:pt x="8047" y="4261"/>
                  </a:lnTo>
                  <a:lnTo>
                    <a:pt x="8018" y="4126"/>
                  </a:lnTo>
                  <a:cubicBezTo>
                    <a:pt x="8009" y="4077"/>
                    <a:pt x="7999" y="4028"/>
                    <a:pt x="7989" y="3970"/>
                  </a:cubicBezTo>
                  <a:cubicBezTo>
                    <a:pt x="7979" y="3922"/>
                    <a:pt x="7960" y="3883"/>
                    <a:pt x="7950" y="3844"/>
                  </a:cubicBezTo>
                  <a:lnTo>
                    <a:pt x="7950" y="3834"/>
                  </a:lnTo>
                  <a:cubicBezTo>
                    <a:pt x="7950" y="3834"/>
                    <a:pt x="7950" y="3825"/>
                    <a:pt x="7950" y="3825"/>
                  </a:cubicBezTo>
                  <a:lnTo>
                    <a:pt x="7911" y="3669"/>
                  </a:lnTo>
                  <a:cubicBezTo>
                    <a:pt x="7892" y="3621"/>
                    <a:pt x="7873" y="3572"/>
                    <a:pt x="7863" y="3524"/>
                  </a:cubicBezTo>
                  <a:cubicBezTo>
                    <a:pt x="7844" y="3475"/>
                    <a:pt x="7824" y="3427"/>
                    <a:pt x="7814" y="3378"/>
                  </a:cubicBezTo>
                  <a:lnTo>
                    <a:pt x="7795" y="3349"/>
                  </a:lnTo>
                  <a:cubicBezTo>
                    <a:pt x="7795" y="3349"/>
                    <a:pt x="7795" y="3339"/>
                    <a:pt x="7795" y="3339"/>
                  </a:cubicBezTo>
                  <a:cubicBezTo>
                    <a:pt x="7785" y="3300"/>
                    <a:pt x="7776" y="3271"/>
                    <a:pt x="7766" y="3242"/>
                  </a:cubicBezTo>
                  <a:cubicBezTo>
                    <a:pt x="7756" y="3203"/>
                    <a:pt x="7727" y="3145"/>
                    <a:pt x="7708" y="3106"/>
                  </a:cubicBezTo>
                  <a:cubicBezTo>
                    <a:pt x="7688" y="3058"/>
                    <a:pt x="7669" y="3009"/>
                    <a:pt x="7649" y="2970"/>
                  </a:cubicBezTo>
                  <a:lnTo>
                    <a:pt x="7601" y="2864"/>
                  </a:lnTo>
                  <a:cubicBezTo>
                    <a:pt x="7601" y="2864"/>
                    <a:pt x="7601" y="2854"/>
                    <a:pt x="7601" y="2854"/>
                  </a:cubicBezTo>
                  <a:lnTo>
                    <a:pt x="7591" y="2835"/>
                  </a:lnTo>
                  <a:lnTo>
                    <a:pt x="7523" y="2689"/>
                  </a:lnTo>
                  <a:lnTo>
                    <a:pt x="7436" y="2534"/>
                  </a:lnTo>
                  <a:cubicBezTo>
                    <a:pt x="7416" y="2495"/>
                    <a:pt x="7397" y="2456"/>
                    <a:pt x="7378" y="2417"/>
                  </a:cubicBezTo>
                  <a:lnTo>
                    <a:pt x="7339" y="2359"/>
                  </a:lnTo>
                  <a:lnTo>
                    <a:pt x="7300" y="2291"/>
                  </a:lnTo>
                  <a:cubicBezTo>
                    <a:pt x="7232" y="2175"/>
                    <a:pt x="7164" y="2058"/>
                    <a:pt x="7086" y="1951"/>
                  </a:cubicBezTo>
                  <a:lnTo>
                    <a:pt x="7077" y="1932"/>
                  </a:lnTo>
                  <a:cubicBezTo>
                    <a:pt x="7077" y="1932"/>
                    <a:pt x="7067" y="1922"/>
                    <a:pt x="7067" y="1912"/>
                  </a:cubicBezTo>
                  <a:cubicBezTo>
                    <a:pt x="7018" y="1854"/>
                    <a:pt x="6980" y="1786"/>
                    <a:pt x="6941" y="1738"/>
                  </a:cubicBezTo>
                  <a:cubicBezTo>
                    <a:pt x="6902" y="1680"/>
                    <a:pt x="6873" y="1641"/>
                    <a:pt x="6834" y="1592"/>
                  </a:cubicBezTo>
                  <a:lnTo>
                    <a:pt x="6766" y="1505"/>
                  </a:lnTo>
                  <a:lnTo>
                    <a:pt x="6737" y="1466"/>
                  </a:lnTo>
                  <a:lnTo>
                    <a:pt x="6640" y="1359"/>
                  </a:lnTo>
                  <a:lnTo>
                    <a:pt x="6533" y="1243"/>
                  </a:lnTo>
                  <a:cubicBezTo>
                    <a:pt x="6514" y="1214"/>
                    <a:pt x="6485" y="1194"/>
                    <a:pt x="6465" y="1165"/>
                  </a:cubicBezTo>
                  <a:lnTo>
                    <a:pt x="6446" y="1155"/>
                  </a:lnTo>
                  <a:lnTo>
                    <a:pt x="6436" y="1136"/>
                  </a:lnTo>
                  <a:cubicBezTo>
                    <a:pt x="6397" y="1097"/>
                    <a:pt x="6358" y="1058"/>
                    <a:pt x="6320" y="1029"/>
                  </a:cubicBezTo>
                  <a:lnTo>
                    <a:pt x="6203" y="913"/>
                  </a:lnTo>
                  <a:lnTo>
                    <a:pt x="6135" y="864"/>
                  </a:lnTo>
                  <a:lnTo>
                    <a:pt x="6116" y="845"/>
                  </a:lnTo>
                  <a:lnTo>
                    <a:pt x="6077" y="806"/>
                  </a:lnTo>
                  <a:cubicBezTo>
                    <a:pt x="6038" y="777"/>
                    <a:pt x="5999" y="748"/>
                    <a:pt x="5961" y="709"/>
                  </a:cubicBezTo>
                  <a:cubicBezTo>
                    <a:pt x="5922" y="680"/>
                    <a:pt x="5873" y="651"/>
                    <a:pt x="5834" y="622"/>
                  </a:cubicBezTo>
                  <a:lnTo>
                    <a:pt x="5805" y="592"/>
                  </a:lnTo>
                  <a:lnTo>
                    <a:pt x="5786" y="583"/>
                  </a:lnTo>
                  <a:lnTo>
                    <a:pt x="5718" y="534"/>
                  </a:lnTo>
                  <a:cubicBezTo>
                    <a:pt x="5679" y="505"/>
                    <a:pt x="5640" y="476"/>
                    <a:pt x="5592" y="457"/>
                  </a:cubicBezTo>
                  <a:cubicBezTo>
                    <a:pt x="5553" y="427"/>
                    <a:pt x="5514" y="408"/>
                    <a:pt x="5475" y="379"/>
                  </a:cubicBezTo>
                  <a:lnTo>
                    <a:pt x="5446" y="369"/>
                  </a:lnTo>
                  <a:lnTo>
                    <a:pt x="5359" y="321"/>
                  </a:lnTo>
                  <a:lnTo>
                    <a:pt x="5233" y="253"/>
                  </a:lnTo>
                  <a:lnTo>
                    <a:pt x="5126" y="214"/>
                  </a:lnTo>
                  <a:lnTo>
                    <a:pt x="5038" y="175"/>
                  </a:lnTo>
                  <a:lnTo>
                    <a:pt x="5019" y="165"/>
                  </a:lnTo>
                  <a:lnTo>
                    <a:pt x="5009" y="165"/>
                  </a:lnTo>
                  <a:lnTo>
                    <a:pt x="4903" y="127"/>
                  </a:lnTo>
                  <a:lnTo>
                    <a:pt x="4835" y="97"/>
                  </a:lnTo>
                  <a:lnTo>
                    <a:pt x="4805" y="88"/>
                  </a:lnTo>
                  <a:lnTo>
                    <a:pt x="4786" y="88"/>
                  </a:lnTo>
                  <a:lnTo>
                    <a:pt x="4670" y="49"/>
                  </a:lnTo>
                  <a:lnTo>
                    <a:pt x="4631" y="49"/>
                  </a:lnTo>
                  <a:lnTo>
                    <a:pt x="4602" y="39"/>
                  </a:lnTo>
                  <a:lnTo>
                    <a:pt x="4553" y="29"/>
                  </a:lnTo>
                  <a:lnTo>
                    <a:pt x="4437" y="10"/>
                  </a:lnTo>
                  <a:lnTo>
                    <a:pt x="4398" y="10"/>
                  </a:lnTo>
                  <a:cubicBezTo>
                    <a:pt x="4369" y="10"/>
                    <a:pt x="4340" y="0"/>
                    <a:pt x="431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8"/>
            <p:cNvSpPr/>
            <p:nvPr/>
          </p:nvSpPr>
          <p:spPr>
            <a:xfrm>
              <a:off x="3886900" y="3060225"/>
              <a:ext cx="215525" cy="246325"/>
            </a:xfrm>
            <a:custGeom>
              <a:avLst/>
              <a:gdLst/>
              <a:ahLst/>
              <a:cxnLst/>
              <a:rect l="l" t="t" r="r" b="b"/>
              <a:pathLst>
                <a:path w="8621" h="9853" extrusionOk="0">
                  <a:moveTo>
                    <a:pt x="3883" y="1"/>
                  </a:moveTo>
                  <a:lnTo>
                    <a:pt x="1" y="2243"/>
                  </a:lnTo>
                  <a:cubicBezTo>
                    <a:pt x="69" y="2262"/>
                    <a:pt x="147" y="2282"/>
                    <a:pt x="224" y="2311"/>
                  </a:cubicBezTo>
                  <a:lnTo>
                    <a:pt x="253" y="2320"/>
                  </a:lnTo>
                  <a:cubicBezTo>
                    <a:pt x="331" y="2340"/>
                    <a:pt x="399" y="2369"/>
                    <a:pt x="477" y="2398"/>
                  </a:cubicBezTo>
                  <a:lnTo>
                    <a:pt x="515" y="2418"/>
                  </a:lnTo>
                  <a:cubicBezTo>
                    <a:pt x="593" y="2447"/>
                    <a:pt x="671" y="2485"/>
                    <a:pt x="739" y="2524"/>
                  </a:cubicBezTo>
                  <a:lnTo>
                    <a:pt x="768" y="2534"/>
                  </a:lnTo>
                  <a:cubicBezTo>
                    <a:pt x="845" y="2573"/>
                    <a:pt x="923" y="2621"/>
                    <a:pt x="1001" y="2660"/>
                  </a:cubicBezTo>
                  <a:cubicBezTo>
                    <a:pt x="1107" y="2718"/>
                    <a:pt x="1224" y="2796"/>
                    <a:pt x="1331" y="2864"/>
                  </a:cubicBezTo>
                  <a:lnTo>
                    <a:pt x="1350" y="2883"/>
                  </a:lnTo>
                  <a:cubicBezTo>
                    <a:pt x="1457" y="2951"/>
                    <a:pt x="1564" y="3029"/>
                    <a:pt x="1670" y="3107"/>
                  </a:cubicBezTo>
                  <a:lnTo>
                    <a:pt x="1690" y="3126"/>
                  </a:lnTo>
                  <a:cubicBezTo>
                    <a:pt x="1797" y="3204"/>
                    <a:pt x="1894" y="3291"/>
                    <a:pt x="2000" y="3378"/>
                  </a:cubicBezTo>
                  <a:lnTo>
                    <a:pt x="2030" y="3417"/>
                  </a:lnTo>
                  <a:cubicBezTo>
                    <a:pt x="2136" y="3505"/>
                    <a:pt x="2233" y="3592"/>
                    <a:pt x="2321" y="3689"/>
                  </a:cubicBezTo>
                  <a:lnTo>
                    <a:pt x="2360" y="3728"/>
                  </a:lnTo>
                  <a:cubicBezTo>
                    <a:pt x="2457" y="3825"/>
                    <a:pt x="2554" y="3922"/>
                    <a:pt x="2641" y="4029"/>
                  </a:cubicBezTo>
                  <a:lnTo>
                    <a:pt x="2680" y="4058"/>
                  </a:lnTo>
                  <a:cubicBezTo>
                    <a:pt x="2767" y="4165"/>
                    <a:pt x="2864" y="4271"/>
                    <a:pt x="2952" y="4378"/>
                  </a:cubicBezTo>
                  <a:lnTo>
                    <a:pt x="2981" y="4417"/>
                  </a:lnTo>
                  <a:cubicBezTo>
                    <a:pt x="3058" y="4524"/>
                    <a:pt x="3146" y="4631"/>
                    <a:pt x="3223" y="4737"/>
                  </a:cubicBezTo>
                  <a:cubicBezTo>
                    <a:pt x="3253" y="4776"/>
                    <a:pt x="3272" y="4815"/>
                    <a:pt x="3301" y="4844"/>
                  </a:cubicBezTo>
                  <a:cubicBezTo>
                    <a:pt x="3379" y="4961"/>
                    <a:pt x="3456" y="5067"/>
                    <a:pt x="3524" y="5184"/>
                  </a:cubicBezTo>
                  <a:cubicBezTo>
                    <a:pt x="3641" y="5368"/>
                    <a:pt x="3748" y="5553"/>
                    <a:pt x="3854" y="5747"/>
                  </a:cubicBezTo>
                  <a:lnTo>
                    <a:pt x="3864" y="5776"/>
                  </a:lnTo>
                  <a:cubicBezTo>
                    <a:pt x="3961" y="5960"/>
                    <a:pt x="4058" y="6154"/>
                    <a:pt x="4136" y="6349"/>
                  </a:cubicBezTo>
                  <a:lnTo>
                    <a:pt x="4145" y="6368"/>
                  </a:lnTo>
                  <a:cubicBezTo>
                    <a:pt x="4223" y="6562"/>
                    <a:pt x="4301" y="6766"/>
                    <a:pt x="4369" y="6960"/>
                  </a:cubicBezTo>
                  <a:lnTo>
                    <a:pt x="4369" y="6970"/>
                  </a:lnTo>
                  <a:cubicBezTo>
                    <a:pt x="4437" y="7174"/>
                    <a:pt x="4495" y="7368"/>
                    <a:pt x="4543" y="7572"/>
                  </a:cubicBezTo>
                  <a:lnTo>
                    <a:pt x="4543" y="7591"/>
                  </a:lnTo>
                  <a:cubicBezTo>
                    <a:pt x="4592" y="7785"/>
                    <a:pt x="4641" y="7979"/>
                    <a:pt x="4670" y="8164"/>
                  </a:cubicBezTo>
                  <a:lnTo>
                    <a:pt x="4670" y="8202"/>
                  </a:lnTo>
                  <a:cubicBezTo>
                    <a:pt x="4699" y="8387"/>
                    <a:pt x="4718" y="8571"/>
                    <a:pt x="4738" y="8756"/>
                  </a:cubicBezTo>
                  <a:lnTo>
                    <a:pt x="4738" y="8795"/>
                  </a:lnTo>
                  <a:cubicBezTo>
                    <a:pt x="4747" y="8969"/>
                    <a:pt x="4757" y="9154"/>
                    <a:pt x="4757" y="9319"/>
                  </a:cubicBezTo>
                  <a:cubicBezTo>
                    <a:pt x="4757" y="9328"/>
                    <a:pt x="4757" y="9338"/>
                    <a:pt x="4757" y="9348"/>
                  </a:cubicBezTo>
                  <a:cubicBezTo>
                    <a:pt x="4757" y="9523"/>
                    <a:pt x="4738" y="9688"/>
                    <a:pt x="4718" y="9853"/>
                  </a:cubicBezTo>
                  <a:lnTo>
                    <a:pt x="8572" y="7620"/>
                  </a:lnTo>
                  <a:cubicBezTo>
                    <a:pt x="8572" y="7610"/>
                    <a:pt x="8572" y="7601"/>
                    <a:pt x="8572" y="7591"/>
                  </a:cubicBezTo>
                  <a:cubicBezTo>
                    <a:pt x="8581" y="7533"/>
                    <a:pt x="8581" y="7475"/>
                    <a:pt x="8591" y="7407"/>
                  </a:cubicBezTo>
                  <a:cubicBezTo>
                    <a:pt x="8591" y="7348"/>
                    <a:pt x="8601" y="7290"/>
                    <a:pt x="8601" y="7222"/>
                  </a:cubicBezTo>
                  <a:lnTo>
                    <a:pt x="8601" y="7115"/>
                  </a:lnTo>
                  <a:cubicBezTo>
                    <a:pt x="8620" y="7115"/>
                    <a:pt x="8620" y="7096"/>
                    <a:pt x="8620" y="7086"/>
                  </a:cubicBezTo>
                  <a:lnTo>
                    <a:pt x="8620" y="7038"/>
                  </a:lnTo>
                  <a:lnTo>
                    <a:pt x="8620" y="6844"/>
                  </a:lnTo>
                  <a:cubicBezTo>
                    <a:pt x="8620" y="6785"/>
                    <a:pt x="8620" y="6717"/>
                    <a:pt x="8610" y="6649"/>
                  </a:cubicBezTo>
                  <a:cubicBezTo>
                    <a:pt x="8610" y="6620"/>
                    <a:pt x="8610" y="6591"/>
                    <a:pt x="8610" y="6562"/>
                  </a:cubicBezTo>
                  <a:cubicBezTo>
                    <a:pt x="8601" y="6533"/>
                    <a:pt x="8610" y="6533"/>
                    <a:pt x="8610" y="6523"/>
                  </a:cubicBezTo>
                  <a:lnTo>
                    <a:pt x="8610" y="6446"/>
                  </a:lnTo>
                  <a:cubicBezTo>
                    <a:pt x="8601" y="6378"/>
                    <a:pt x="8591" y="6310"/>
                    <a:pt x="8581" y="6242"/>
                  </a:cubicBezTo>
                  <a:cubicBezTo>
                    <a:pt x="8572" y="6174"/>
                    <a:pt x="8562" y="6106"/>
                    <a:pt x="8552" y="6038"/>
                  </a:cubicBezTo>
                  <a:cubicBezTo>
                    <a:pt x="8552" y="6009"/>
                    <a:pt x="8542" y="5989"/>
                    <a:pt x="8542" y="5970"/>
                  </a:cubicBezTo>
                  <a:cubicBezTo>
                    <a:pt x="8542" y="5951"/>
                    <a:pt x="8542" y="5941"/>
                    <a:pt x="8542" y="5931"/>
                  </a:cubicBezTo>
                  <a:cubicBezTo>
                    <a:pt x="8542" y="5892"/>
                    <a:pt x="8533" y="5863"/>
                    <a:pt x="8523" y="5815"/>
                  </a:cubicBezTo>
                  <a:cubicBezTo>
                    <a:pt x="8513" y="5747"/>
                    <a:pt x="8494" y="5679"/>
                    <a:pt x="8475" y="5601"/>
                  </a:cubicBezTo>
                  <a:cubicBezTo>
                    <a:pt x="8465" y="5533"/>
                    <a:pt x="8445" y="5456"/>
                    <a:pt x="8426" y="5388"/>
                  </a:cubicBezTo>
                  <a:cubicBezTo>
                    <a:pt x="8426" y="5378"/>
                    <a:pt x="8426" y="5368"/>
                    <a:pt x="8426" y="5359"/>
                  </a:cubicBezTo>
                  <a:lnTo>
                    <a:pt x="8426" y="5339"/>
                  </a:lnTo>
                  <a:cubicBezTo>
                    <a:pt x="8416" y="5281"/>
                    <a:pt x="8397" y="5223"/>
                    <a:pt x="8377" y="5164"/>
                  </a:cubicBezTo>
                  <a:cubicBezTo>
                    <a:pt x="8368" y="5106"/>
                    <a:pt x="8339" y="5029"/>
                    <a:pt x="8319" y="4951"/>
                  </a:cubicBezTo>
                  <a:cubicBezTo>
                    <a:pt x="8300" y="4883"/>
                    <a:pt x="8280" y="4815"/>
                    <a:pt x="8251" y="4747"/>
                  </a:cubicBezTo>
                  <a:lnTo>
                    <a:pt x="8251" y="4737"/>
                  </a:lnTo>
                  <a:lnTo>
                    <a:pt x="8251" y="4728"/>
                  </a:lnTo>
                  <a:cubicBezTo>
                    <a:pt x="8232" y="4669"/>
                    <a:pt x="8212" y="4611"/>
                    <a:pt x="8193" y="4553"/>
                  </a:cubicBezTo>
                  <a:cubicBezTo>
                    <a:pt x="8174" y="4485"/>
                    <a:pt x="8144" y="4427"/>
                    <a:pt x="8125" y="4359"/>
                  </a:cubicBezTo>
                  <a:cubicBezTo>
                    <a:pt x="8096" y="4291"/>
                    <a:pt x="8077" y="4242"/>
                    <a:pt x="8047" y="4184"/>
                  </a:cubicBezTo>
                  <a:lnTo>
                    <a:pt x="8028" y="4136"/>
                  </a:lnTo>
                  <a:cubicBezTo>
                    <a:pt x="8028" y="4126"/>
                    <a:pt x="8018" y="4116"/>
                    <a:pt x="8018" y="4116"/>
                  </a:cubicBezTo>
                  <a:cubicBezTo>
                    <a:pt x="8009" y="4077"/>
                    <a:pt x="7989" y="4048"/>
                    <a:pt x="7970" y="4009"/>
                  </a:cubicBezTo>
                  <a:cubicBezTo>
                    <a:pt x="7950" y="3951"/>
                    <a:pt x="7921" y="3893"/>
                    <a:pt x="7892" y="3835"/>
                  </a:cubicBezTo>
                  <a:cubicBezTo>
                    <a:pt x="7873" y="3786"/>
                    <a:pt x="7844" y="3718"/>
                    <a:pt x="7814" y="3660"/>
                  </a:cubicBezTo>
                  <a:lnTo>
                    <a:pt x="7756" y="3543"/>
                  </a:lnTo>
                  <a:cubicBezTo>
                    <a:pt x="7747" y="3534"/>
                    <a:pt x="7737" y="3524"/>
                    <a:pt x="7737" y="3514"/>
                  </a:cubicBezTo>
                  <a:lnTo>
                    <a:pt x="7708" y="3456"/>
                  </a:lnTo>
                  <a:cubicBezTo>
                    <a:pt x="7659" y="3369"/>
                    <a:pt x="7611" y="3272"/>
                    <a:pt x="7562" y="3184"/>
                  </a:cubicBezTo>
                  <a:cubicBezTo>
                    <a:pt x="7504" y="3097"/>
                    <a:pt x="7465" y="3029"/>
                    <a:pt x="7417" y="2942"/>
                  </a:cubicBezTo>
                  <a:cubicBezTo>
                    <a:pt x="7358" y="2864"/>
                    <a:pt x="7319" y="2796"/>
                    <a:pt x="7261" y="2718"/>
                  </a:cubicBezTo>
                  <a:cubicBezTo>
                    <a:pt x="7242" y="2680"/>
                    <a:pt x="7213" y="2641"/>
                    <a:pt x="7184" y="2612"/>
                  </a:cubicBezTo>
                  <a:cubicBezTo>
                    <a:pt x="7164" y="2573"/>
                    <a:pt x="7135" y="2534"/>
                    <a:pt x="7106" y="2495"/>
                  </a:cubicBezTo>
                  <a:cubicBezTo>
                    <a:pt x="7077" y="2456"/>
                    <a:pt x="7077" y="2447"/>
                    <a:pt x="7057" y="2418"/>
                  </a:cubicBezTo>
                  <a:cubicBezTo>
                    <a:pt x="6999" y="2350"/>
                    <a:pt x="6951" y="2282"/>
                    <a:pt x="6892" y="2214"/>
                  </a:cubicBezTo>
                  <a:lnTo>
                    <a:pt x="6863" y="2175"/>
                  </a:lnTo>
                  <a:cubicBezTo>
                    <a:pt x="6854" y="2165"/>
                    <a:pt x="6844" y="2155"/>
                    <a:pt x="6834" y="2146"/>
                  </a:cubicBezTo>
                  <a:lnTo>
                    <a:pt x="6747" y="2039"/>
                  </a:lnTo>
                  <a:lnTo>
                    <a:pt x="6601" y="1864"/>
                  </a:lnTo>
                  <a:cubicBezTo>
                    <a:pt x="6591" y="1855"/>
                    <a:pt x="6582" y="1835"/>
                    <a:pt x="6562" y="1825"/>
                  </a:cubicBezTo>
                  <a:cubicBezTo>
                    <a:pt x="6553" y="1806"/>
                    <a:pt x="6543" y="1796"/>
                    <a:pt x="6533" y="1787"/>
                  </a:cubicBezTo>
                  <a:lnTo>
                    <a:pt x="6456" y="1699"/>
                  </a:lnTo>
                  <a:cubicBezTo>
                    <a:pt x="6397" y="1641"/>
                    <a:pt x="6349" y="1583"/>
                    <a:pt x="6291" y="1534"/>
                  </a:cubicBezTo>
                  <a:lnTo>
                    <a:pt x="6252" y="1486"/>
                  </a:lnTo>
                  <a:lnTo>
                    <a:pt x="6213" y="1447"/>
                  </a:lnTo>
                  <a:lnTo>
                    <a:pt x="6126" y="1360"/>
                  </a:lnTo>
                  <a:cubicBezTo>
                    <a:pt x="6067" y="1311"/>
                    <a:pt x="6009" y="1253"/>
                    <a:pt x="5951" y="1204"/>
                  </a:cubicBezTo>
                  <a:lnTo>
                    <a:pt x="5922" y="1175"/>
                  </a:lnTo>
                  <a:lnTo>
                    <a:pt x="5883" y="1146"/>
                  </a:lnTo>
                  <a:lnTo>
                    <a:pt x="5776" y="1049"/>
                  </a:lnTo>
                  <a:cubicBezTo>
                    <a:pt x="5718" y="1000"/>
                    <a:pt x="5650" y="952"/>
                    <a:pt x="5592" y="903"/>
                  </a:cubicBezTo>
                  <a:lnTo>
                    <a:pt x="5582" y="894"/>
                  </a:lnTo>
                  <a:lnTo>
                    <a:pt x="5553" y="874"/>
                  </a:lnTo>
                  <a:cubicBezTo>
                    <a:pt x="5514" y="835"/>
                    <a:pt x="5466" y="797"/>
                    <a:pt x="5417" y="767"/>
                  </a:cubicBezTo>
                  <a:cubicBezTo>
                    <a:pt x="5378" y="738"/>
                    <a:pt x="5310" y="690"/>
                    <a:pt x="5252" y="651"/>
                  </a:cubicBezTo>
                  <a:lnTo>
                    <a:pt x="5233" y="641"/>
                  </a:lnTo>
                  <a:lnTo>
                    <a:pt x="5223" y="622"/>
                  </a:lnTo>
                  <a:cubicBezTo>
                    <a:pt x="5174" y="593"/>
                    <a:pt x="5126" y="564"/>
                    <a:pt x="5087" y="534"/>
                  </a:cubicBezTo>
                  <a:lnTo>
                    <a:pt x="4922" y="437"/>
                  </a:lnTo>
                  <a:lnTo>
                    <a:pt x="4893" y="418"/>
                  </a:lnTo>
                  <a:lnTo>
                    <a:pt x="4767" y="350"/>
                  </a:lnTo>
                  <a:lnTo>
                    <a:pt x="4650" y="292"/>
                  </a:lnTo>
                  <a:lnTo>
                    <a:pt x="4631" y="272"/>
                  </a:lnTo>
                  <a:lnTo>
                    <a:pt x="4611" y="272"/>
                  </a:lnTo>
                  <a:cubicBezTo>
                    <a:pt x="4563" y="253"/>
                    <a:pt x="4514" y="224"/>
                    <a:pt x="4466" y="204"/>
                  </a:cubicBezTo>
                  <a:lnTo>
                    <a:pt x="4408" y="185"/>
                  </a:lnTo>
                  <a:lnTo>
                    <a:pt x="4359" y="166"/>
                  </a:lnTo>
                  <a:lnTo>
                    <a:pt x="4320" y="146"/>
                  </a:lnTo>
                  <a:cubicBezTo>
                    <a:pt x="4272" y="127"/>
                    <a:pt x="4223" y="107"/>
                    <a:pt x="4165" y="88"/>
                  </a:cubicBezTo>
                  <a:lnTo>
                    <a:pt x="4145" y="78"/>
                  </a:lnTo>
                  <a:lnTo>
                    <a:pt x="4107" y="69"/>
                  </a:lnTo>
                  <a:lnTo>
                    <a:pt x="4019" y="39"/>
                  </a:lnTo>
                  <a:cubicBezTo>
                    <a:pt x="3980" y="20"/>
                    <a:pt x="3932" y="10"/>
                    <a:pt x="3883"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8"/>
            <p:cNvSpPr/>
            <p:nvPr/>
          </p:nvSpPr>
          <p:spPr>
            <a:xfrm>
              <a:off x="3172525" y="2652050"/>
              <a:ext cx="836950" cy="654750"/>
            </a:xfrm>
            <a:custGeom>
              <a:avLst/>
              <a:gdLst/>
              <a:ahLst/>
              <a:cxnLst/>
              <a:rect l="l" t="t" r="r" b="b"/>
              <a:pathLst>
                <a:path w="33478" h="26190" extrusionOk="0">
                  <a:moveTo>
                    <a:pt x="13240" y="0"/>
                  </a:moveTo>
                  <a:cubicBezTo>
                    <a:pt x="12909" y="0"/>
                    <a:pt x="12590" y="36"/>
                    <a:pt x="12289" y="108"/>
                  </a:cubicBezTo>
                  <a:cubicBezTo>
                    <a:pt x="10115" y="642"/>
                    <a:pt x="8862" y="3098"/>
                    <a:pt x="9115" y="6301"/>
                  </a:cubicBezTo>
                  <a:cubicBezTo>
                    <a:pt x="8862" y="5981"/>
                    <a:pt x="8552" y="5709"/>
                    <a:pt x="8193" y="5495"/>
                  </a:cubicBezTo>
                  <a:cubicBezTo>
                    <a:pt x="7892" y="5321"/>
                    <a:pt x="7562" y="5204"/>
                    <a:pt x="7212" y="5156"/>
                  </a:cubicBezTo>
                  <a:cubicBezTo>
                    <a:pt x="7133" y="5140"/>
                    <a:pt x="7054" y="5133"/>
                    <a:pt x="6975" y="5133"/>
                  </a:cubicBezTo>
                  <a:cubicBezTo>
                    <a:pt x="6459" y="5133"/>
                    <a:pt x="5982" y="5454"/>
                    <a:pt x="5805" y="5952"/>
                  </a:cubicBezTo>
                  <a:cubicBezTo>
                    <a:pt x="5290" y="5398"/>
                    <a:pt x="4689" y="4913"/>
                    <a:pt x="4038" y="4525"/>
                  </a:cubicBezTo>
                  <a:cubicBezTo>
                    <a:pt x="3350" y="4133"/>
                    <a:pt x="2668" y="3912"/>
                    <a:pt x="2069" y="3912"/>
                  </a:cubicBezTo>
                  <a:cubicBezTo>
                    <a:pt x="1942" y="3912"/>
                    <a:pt x="1818" y="3922"/>
                    <a:pt x="1699" y="3942"/>
                  </a:cubicBezTo>
                  <a:cubicBezTo>
                    <a:pt x="525" y="4156"/>
                    <a:pt x="1" y="5340"/>
                    <a:pt x="1" y="6961"/>
                  </a:cubicBezTo>
                  <a:lnTo>
                    <a:pt x="33313" y="26189"/>
                  </a:lnTo>
                  <a:cubicBezTo>
                    <a:pt x="33478" y="24850"/>
                    <a:pt x="33041" y="23015"/>
                    <a:pt x="32099" y="21521"/>
                  </a:cubicBezTo>
                  <a:cubicBezTo>
                    <a:pt x="31410" y="20424"/>
                    <a:pt x="30488" y="19521"/>
                    <a:pt x="29576" y="18987"/>
                  </a:cubicBezTo>
                  <a:cubicBezTo>
                    <a:pt x="29255" y="18803"/>
                    <a:pt x="28925" y="18657"/>
                    <a:pt x="28566" y="18570"/>
                  </a:cubicBezTo>
                  <a:cubicBezTo>
                    <a:pt x="28644" y="17434"/>
                    <a:pt x="28081" y="15930"/>
                    <a:pt x="27198" y="14852"/>
                  </a:cubicBezTo>
                  <a:cubicBezTo>
                    <a:pt x="26829" y="14396"/>
                    <a:pt x="26392" y="14008"/>
                    <a:pt x="25887" y="13707"/>
                  </a:cubicBezTo>
                  <a:cubicBezTo>
                    <a:pt x="25466" y="13463"/>
                    <a:pt x="25039" y="13326"/>
                    <a:pt x="24658" y="13326"/>
                  </a:cubicBezTo>
                  <a:cubicBezTo>
                    <a:pt x="24538" y="13326"/>
                    <a:pt x="24424" y="13339"/>
                    <a:pt x="24315" y="13367"/>
                  </a:cubicBezTo>
                  <a:cubicBezTo>
                    <a:pt x="24072" y="10164"/>
                    <a:pt x="22325" y="6320"/>
                    <a:pt x="19898" y="3651"/>
                  </a:cubicBezTo>
                  <a:cubicBezTo>
                    <a:pt x="18996" y="2642"/>
                    <a:pt x="17938" y="1778"/>
                    <a:pt x="16773" y="1089"/>
                  </a:cubicBezTo>
                  <a:cubicBezTo>
                    <a:pt x="15553" y="382"/>
                    <a:pt x="14328" y="0"/>
                    <a:pt x="13240" y="0"/>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8"/>
            <p:cNvSpPr/>
            <p:nvPr/>
          </p:nvSpPr>
          <p:spPr>
            <a:xfrm>
              <a:off x="3217650" y="2933800"/>
              <a:ext cx="107775" cy="81325"/>
            </a:xfrm>
            <a:custGeom>
              <a:avLst/>
              <a:gdLst/>
              <a:ahLst/>
              <a:cxnLst/>
              <a:rect l="l" t="t" r="r" b="b"/>
              <a:pathLst>
                <a:path w="4311" h="3253" extrusionOk="0">
                  <a:moveTo>
                    <a:pt x="1991" y="1"/>
                  </a:moveTo>
                  <a:cubicBezTo>
                    <a:pt x="1971" y="1"/>
                    <a:pt x="1962" y="1"/>
                    <a:pt x="1952" y="10"/>
                  </a:cubicBezTo>
                  <a:cubicBezTo>
                    <a:pt x="1942" y="10"/>
                    <a:pt x="1923" y="20"/>
                    <a:pt x="1913" y="30"/>
                  </a:cubicBezTo>
                  <a:lnTo>
                    <a:pt x="1" y="1136"/>
                  </a:lnTo>
                  <a:cubicBezTo>
                    <a:pt x="20" y="1127"/>
                    <a:pt x="49" y="1117"/>
                    <a:pt x="79" y="1107"/>
                  </a:cubicBezTo>
                  <a:lnTo>
                    <a:pt x="156" y="1107"/>
                  </a:lnTo>
                  <a:cubicBezTo>
                    <a:pt x="195" y="1117"/>
                    <a:pt x="224" y="1117"/>
                    <a:pt x="253" y="1127"/>
                  </a:cubicBezTo>
                  <a:cubicBezTo>
                    <a:pt x="292" y="1146"/>
                    <a:pt x="331" y="1156"/>
                    <a:pt x="360" y="1175"/>
                  </a:cubicBezTo>
                  <a:lnTo>
                    <a:pt x="1884" y="2058"/>
                  </a:lnTo>
                  <a:cubicBezTo>
                    <a:pt x="1923" y="2078"/>
                    <a:pt x="1952" y="2107"/>
                    <a:pt x="1991" y="2126"/>
                  </a:cubicBezTo>
                  <a:cubicBezTo>
                    <a:pt x="2020" y="2155"/>
                    <a:pt x="2049" y="2185"/>
                    <a:pt x="2078" y="2214"/>
                  </a:cubicBezTo>
                  <a:cubicBezTo>
                    <a:pt x="2107" y="2253"/>
                    <a:pt x="2136" y="2282"/>
                    <a:pt x="2165" y="2320"/>
                  </a:cubicBezTo>
                  <a:cubicBezTo>
                    <a:pt x="2195" y="2359"/>
                    <a:pt x="2224" y="2398"/>
                    <a:pt x="2243" y="2437"/>
                  </a:cubicBezTo>
                  <a:cubicBezTo>
                    <a:pt x="2262" y="2476"/>
                    <a:pt x="2282" y="2515"/>
                    <a:pt x="2301" y="2553"/>
                  </a:cubicBezTo>
                  <a:cubicBezTo>
                    <a:pt x="2321" y="2592"/>
                    <a:pt x="2340" y="2641"/>
                    <a:pt x="2350" y="2680"/>
                  </a:cubicBezTo>
                  <a:cubicBezTo>
                    <a:pt x="2360" y="2718"/>
                    <a:pt x="2369" y="2767"/>
                    <a:pt x="2379" y="2806"/>
                  </a:cubicBezTo>
                  <a:cubicBezTo>
                    <a:pt x="2389" y="2845"/>
                    <a:pt x="2389" y="2883"/>
                    <a:pt x="2389" y="2922"/>
                  </a:cubicBezTo>
                  <a:cubicBezTo>
                    <a:pt x="2389" y="2961"/>
                    <a:pt x="2389" y="3000"/>
                    <a:pt x="2379" y="3039"/>
                  </a:cubicBezTo>
                  <a:cubicBezTo>
                    <a:pt x="2369" y="3068"/>
                    <a:pt x="2360" y="3097"/>
                    <a:pt x="2350" y="3126"/>
                  </a:cubicBezTo>
                  <a:cubicBezTo>
                    <a:pt x="2340" y="3145"/>
                    <a:pt x="2330" y="3165"/>
                    <a:pt x="2321" y="3175"/>
                  </a:cubicBezTo>
                  <a:cubicBezTo>
                    <a:pt x="2301" y="3204"/>
                    <a:pt x="2272" y="3233"/>
                    <a:pt x="2243" y="3252"/>
                  </a:cubicBezTo>
                  <a:lnTo>
                    <a:pt x="4155" y="2146"/>
                  </a:lnTo>
                  <a:cubicBezTo>
                    <a:pt x="4184" y="2126"/>
                    <a:pt x="4213" y="2097"/>
                    <a:pt x="4233" y="2068"/>
                  </a:cubicBezTo>
                  <a:cubicBezTo>
                    <a:pt x="4233" y="2068"/>
                    <a:pt x="4243" y="2068"/>
                    <a:pt x="4243" y="2058"/>
                  </a:cubicBezTo>
                  <a:cubicBezTo>
                    <a:pt x="4252" y="2049"/>
                    <a:pt x="4252" y="2029"/>
                    <a:pt x="4262" y="2020"/>
                  </a:cubicBezTo>
                  <a:lnTo>
                    <a:pt x="4272" y="1990"/>
                  </a:lnTo>
                  <a:lnTo>
                    <a:pt x="4281" y="1971"/>
                  </a:lnTo>
                  <a:lnTo>
                    <a:pt x="4291" y="1942"/>
                  </a:lnTo>
                  <a:cubicBezTo>
                    <a:pt x="4281" y="1932"/>
                    <a:pt x="4281" y="1932"/>
                    <a:pt x="4291" y="1932"/>
                  </a:cubicBezTo>
                  <a:lnTo>
                    <a:pt x="4291" y="1913"/>
                  </a:lnTo>
                  <a:lnTo>
                    <a:pt x="4291" y="1893"/>
                  </a:lnTo>
                  <a:cubicBezTo>
                    <a:pt x="4291" y="1884"/>
                    <a:pt x="4291" y="1874"/>
                    <a:pt x="4291" y="1864"/>
                  </a:cubicBezTo>
                  <a:cubicBezTo>
                    <a:pt x="4291" y="1864"/>
                    <a:pt x="4291" y="1855"/>
                    <a:pt x="4291" y="1845"/>
                  </a:cubicBezTo>
                  <a:cubicBezTo>
                    <a:pt x="4291" y="1835"/>
                    <a:pt x="4291" y="1825"/>
                    <a:pt x="4291" y="1816"/>
                  </a:cubicBezTo>
                  <a:lnTo>
                    <a:pt x="4311" y="1767"/>
                  </a:lnTo>
                  <a:cubicBezTo>
                    <a:pt x="4311" y="1757"/>
                    <a:pt x="4311" y="1748"/>
                    <a:pt x="4311" y="1738"/>
                  </a:cubicBezTo>
                  <a:lnTo>
                    <a:pt x="4311" y="1719"/>
                  </a:lnTo>
                  <a:lnTo>
                    <a:pt x="4311" y="1690"/>
                  </a:lnTo>
                  <a:lnTo>
                    <a:pt x="4311" y="1660"/>
                  </a:lnTo>
                  <a:cubicBezTo>
                    <a:pt x="4311" y="1660"/>
                    <a:pt x="4311" y="1651"/>
                    <a:pt x="4311" y="1641"/>
                  </a:cubicBezTo>
                  <a:cubicBezTo>
                    <a:pt x="4311" y="1631"/>
                    <a:pt x="4311" y="1622"/>
                    <a:pt x="4311" y="1612"/>
                  </a:cubicBezTo>
                  <a:cubicBezTo>
                    <a:pt x="4311" y="1602"/>
                    <a:pt x="4301" y="1592"/>
                    <a:pt x="4301" y="1583"/>
                  </a:cubicBezTo>
                  <a:lnTo>
                    <a:pt x="4291" y="1563"/>
                  </a:lnTo>
                  <a:cubicBezTo>
                    <a:pt x="4291" y="1554"/>
                    <a:pt x="4291" y="1544"/>
                    <a:pt x="4291" y="1534"/>
                  </a:cubicBezTo>
                  <a:cubicBezTo>
                    <a:pt x="4291" y="1525"/>
                    <a:pt x="4291" y="1525"/>
                    <a:pt x="4291" y="1515"/>
                  </a:cubicBezTo>
                  <a:cubicBezTo>
                    <a:pt x="4291" y="1505"/>
                    <a:pt x="4291" y="1495"/>
                    <a:pt x="4281" y="1486"/>
                  </a:cubicBezTo>
                  <a:cubicBezTo>
                    <a:pt x="4272" y="1476"/>
                    <a:pt x="4272" y="1466"/>
                    <a:pt x="4272" y="1457"/>
                  </a:cubicBezTo>
                  <a:lnTo>
                    <a:pt x="4252" y="1437"/>
                  </a:lnTo>
                  <a:cubicBezTo>
                    <a:pt x="4252" y="1427"/>
                    <a:pt x="4252" y="1418"/>
                    <a:pt x="4252" y="1418"/>
                  </a:cubicBezTo>
                  <a:lnTo>
                    <a:pt x="4233" y="1389"/>
                  </a:lnTo>
                  <a:lnTo>
                    <a:pt x="4223" y="1360"/>
                  </a:lnTo>
                  <a:lnTo>
                    <a:pt x="4204" y="1330"/>
                  </a:lnTo>
                  <a:lnTo>
                    <a:pt x="4194" y="1301"/>
                  </a:lnTo>
                  <a:lnTo>
                    <a:pt x="4194" y="1292"/>
                  </a:lnTo>
                  <a:cubicBezTo>
                    <a:pt x="4175" y="1262"/>
                    <a:pt x="4165" y="1243"/>
                    <a:pt x="4155" y="1224"/>
                  </a:cubicBezTo>
                  <a:lnTo>
                    <a:pt x="4116" y="1185"/>
                  </a:lnTo>
                  <a:cubicBezTo>
                    <a:pt x="4116" y="1175"/>
                    <a:pt x="4107" y="1165"/>
                    <a:pt x="4097" y="1156"/>
                  </a:cubicBezTo>
                  <a:lnTo>
                    <a:pt x="4078" y="1127"/>
                  </a:lnTo>
                  <a:lnTo>
                    <a:pt x="4058" y="1107"/>
                  </a:lnTo>
                  <a:lnTo>
                    <a:pt x="4039" y="1078"/>
                  </a:lnTo>
                  <a:lnTo>
                    <a:pt x="4019" y="1068"/>
                  </a:lnTo>
                  <a:lnTo>
                    <a:pt x="4000" y="1039"/>
                  </a:lnTo>
                  <a:lnTo>
                    <a:pt x="3981" y="1020"/>
                  </a:lnTo>
                  <a:lnTo>
                    <a:pt x="3951" y="1000"/>
                  </a:lnTo>
                  <a:lnTo>
                    <a:pt x="3942" y="991"/>
                  </a:lnTo>
                  <a:lnTo>
                    <a:pt x="3932" y="981"/>
                  </a:lnTo>
                  <a:cubicBezTo>
                    <a:pt x="3922" y="981"/>
                    <a:pt x="3922" y="971"/>
                    <a:pt x="3913" y="971"/>
                  </a:cubicBezTo>
                  <a:lnTo>
                    <a:pt x="3883" y="952"/>
                  </a:lnTo>
                  <a:lnTo>
                    <a:pt x="3864" y="932"/>
                  </a:lnTo>
                  <a:lnTo>
                    <a:pt x="3845" y="923"/>
                  </a:lnTo>
                  <a:lnTo>
                    <a:pt x="2321" y="39"/>
                  </a:lnTo>
                  <a:lnTo>
                    <a:pt x="2301" y="39"/>
                  </a:lnTo>
                  <a:lnTo>
                    <a:pt x="2282" y="20"/>
                  </a:lnTo>
                  <a:lnTo>
                    <a:pt x="2262" y="10"/>
                  </a:lnTo>
                  <a:lnTo>
                    <a:pt x="224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8"/>
            <p:cNvSpPr/>
            <p:nvPr/>
          </p:nvSpPr>
          <p:spPr>
            <a:xfrm>
              <a:off x="3449875" y="3291250"/>
              <a:ext cx="69675" cy="103625"/>
            </a:xfrm>
            <a:custGeom>
              <a:avLst/>
              <a:gdLst/>
              <a:ahLst/>
              <a:cxnLst/>
              <a:rect l="l" t="t" r="r" b="b"/>
              <a:pathLst>
                <a:path w="2787" h="4145" extrusionOk="0">
                  <a:moveTo>
                    <a:pt x="34" y="1126"/>
                  </a:moveTo>
                  <a:lnTo>
                    <a:pt x="34" y="1126"/>
                  </a:lnTo>
                  <a:cubicBezTo>
                    <a:pt x="24" y="1131"/>
                    <a:pt x="13" y="1137"/>
                    <a:pt x="1" y="1145"/>
                  </a:cubicBezTo>
                  <a:lnTo>
                    <a:pt x="34" y="1126"/>
                  </a:lnTo>
                  <a:close/>
                  <a:moveTo>
                    <a:pt x="1991" y="0"/>
                  </a:moveTo>
                  <a:cubicBezTo>
                    <a:pt x="1981" y="10"/>
                    <a:pt x="1971" y="10"/>
                    <a:pt x="1962" y="10"/>
                  </a:cubicBezTo>
                  <a:cubicBezTo>
                    <a:pt x="1942" y="19"/>
                    <a:pt x="1932" y="29"/>
                    <a:pt x="1913" y="29"/>
                  </a:cubicBezTo>
                  <a:lnTo>
                    <a:pt x="34" y="1126"/>
                  </a:lnTo>
                  <a:lnTo>
                    <a:pt x="34" y="1126"/>
                  </a:lnTo>
                  <a:cubicBezTo>
                    <a:pt x="48" y="1119"/>
                    <a:pt x="62" y="1116"/>
                    <a:pt x="79" y="1116"/>
                  </a:cubicBezTo>
                  <a:cubicBezTo>
                    <a:pt x="93" y="1111"/>
                    <a:pt x="108" y="1109"/>
                    <a:pt x="122" y="1109"/>
                  </a:cubicBezTo>
                  <a:cubicBezTo>
                    <a:pt x="137" y="1109"/>
                    <a:pt x="151" y="1111"/>
                    <a:pt x="166" y="1116"/>
                  </a:cubicBezTo>
                  <a:cubicBezTo>
                    <a:pt x="195" y="1116"/>
                    <a:pt x="234" y="1126"/>
                    <a:pt x="263" y="1136"/>
                  </a:cubicBezTo>
                  <a:cubicBezTo>
                    <a:pt x="292" y="1145"/>
                    <a:pt x="331" y="1165"/>
                    <a:pt x="370" y="1184"/>
                  </a:cubicBezTo>
                  <a:cubicBezTo>
                    <a:pt x="399" y="1204"/>
                    <a:pt x="438" y="1233"/>
                    <a:pt x="467" y="1252"/>
                  </a:cubicBezTo>
                  <a:cubicBezTo>
                    <a:pt x="496" y="1281"/>
                    <a:pt x="535" y="1310"/>
                    <a:pt x="564" y="1340"/>
                  </a:cubicBezTo>
                  <a:cubicBezTo>
                    <a:pt x="593" y="1378"/>
                    <a:pt x="622" y="1407"/>
                    <a:pt x="651" y="1446"/>
                  </a:cubicBezTo>
                  <a:cubicBezTo>
                    <a:pt x="671" y="1485"/>
                    <a:pt x="700" y="1524"/>
                    <a:pt x="719" y="1563"/>
                  </a:cubicBezTo>
                  <a:lnTo>
                    <a:pt x="719" y="1573"/>
                  </a:lnTo>
                  <a:cubicBezTo>
                    <a:pt x="748" y="1611"/>
                    <a:pt x="768" y="1650"/>
                    <a:pt x="777" y="1689"/>
                  </a:cubicBezTo>
                  <a:cubicBezTo>
                    <a:pt x="797" y="1728"/>
                    <a:pt x="816" y="1767"/>
                    <a:pt x="826" y="1815"/>
                  </a:cubicBezTo>
                  <a:cubicBezTo>
                    <a:pt x="855" y="1893"/>
                    <a:pt x="865" y="1980"/>
                    <a:pt x="865" y="2068"/>
                  </a:cubicBezTo>
                  <a:lnTo>
                    <a:pt x="865" y="3815"/>
                  </a:lnTo>
                  <a:cubicBezTo>
                    <a:pt x="865" y="3853"/>
                    <a:pt x="865" y="3892"/>
                    <a:pt x="855" y="3921"/>
                  </a:cubicBezTo>
                  <a:cubicBezTo>
                    <a:pt x="845" y="3960"/>
                    <a:pt x="836" y="3989"/>
                    <a:pt x="826" y="4018"/>
                  </a:cubicBezTo>
                  <a:cubicBezTo>
                    <a:pt x="816" y="4038"/>
                    <a:pt x="806" y="4048"/>
                    <a:pt x="797" y="4067"/>
                  </a:cubicBezTo>
                  <a:cubicBezTo>
                    <a:pt x="777" y="4096"/>
                    <a:pt x="748" y="4125"/>
                    <a:pt x="719" y="4145"/>
                  </a:cubicBezTo>
                  <a:lnTo>
                    <a:pt x="2631" y="3028"/>
                  </a:lnTo>
                  <a:cubicBezTo>
                    <a:pt x="2660" y="3009"/>
                    <a:pt x="2689" y="2980"/>
                    <a:pt x="2709" y="2951"/>
                  </a:cubicBezTo>
                  <a:lnTo>
                    <a:pt x="2719" y="2941"/>
                  </a:lnTo>
                  <a:cubicBezTo>
                    <a:pt x="2728" y="2931"/>
                    <a:pt x="2738" y="2922"/>
                    <a:pt x="2738" y="2912"/>
                  </a:cubicBezTo>
                  <a:lnTo>
                    <a:pt x="2748" y="2883"/>
                  </a:lnTo>
                  <a:cubicBezTo>
                    <a:pt x="2748" y="2873"/>
                    <a:pt x="2748" y="2863"/>
                    <a:pt x="2757" y="2854"/>
                  </a:cubicBezTo>
                  <a:lnTo>
                    <a:pt x="2767" y="2825"/>
                  </a:lnTo>
                  <a:cubicBezTo>
                    <a:pt x="2767" y="2825"/>
                    <a:pt x="2767" y="2815"/>
                    <a:pt x="2767" y="2815"/>
                  </a:cubicBezTo>
                  <a:lnTo>
                    <a:pt x="2767" y="2805"/>
                  </a:lnTo>
                  <a:lnTo>
                    <a:pt x="2767" y="2786"/>
                  </a:lnTo>
                  <a:lnTo>
                    <a:pt x="2767" y="2757"/>
                  </a:lnTo>
                  <a:cubicBezTo>
                    <a:pt x="2767" y="2747"/>
                    <a:pt x="2767" y="2737"/>
                    <a:pt x="2767" y="2728"/>
                  </a:cubicBezTo>
                  <a:cubicBezTo>
                    <a:pt x="2767" y="2728"/>
                    <a:pt x="2767" y="2718"/>
                    <a:pt x="2767" y="2708"/>
                  </a:cubicBezTo>
                  <a:lnTo>
                    <a:pt x="2767" y="961"/>
                  </a:lnTo>
                  <a:lnTo>
                    <a:pt x="2787" y="922"/>
                  </a:lnTo>
                  <a:cubicBezTo>
                    <a:pt x="2787" y="912"/>
                    <a:pt x="2787" y="903"/>
                    <a:pt x="2787" y="893"/>
                  </a:cubicBezTo>
                  <a:lnTo>
                    <a:pt x="2787" y="874"/>
                  </a:lnTo>
                  <a:lnTo>
                    <a:pt x="2787" y="845"/>
                  </a:lnTo>
                  <a:lnTo>
                    <a:pt x="2787" y="815"/>
                  </a:lnTo>
                  <a:cubicBezTo>
                    <a:pt x="2787" y="806"/>
                    <a:pt x="2787" y="796"/>
                    <a:pt x="2787" y="796"/>
                  </a:cubicBezTo>
                  <a:lnTo>
                    <a:pt x="2787" y="767"/>
                  </a:lnTo>
                  <a:cubicBezTo>
                    <a:pt x="2787" y="757"/>
                    <a:pt x="2777" y="747"/>
                    <a:pt x="2777" y="738"/>
                  </a:cubicBezTo>
                  <a:lnTo>
                    <a:pt x="2767" y="709"/>
                  </a:lnTo>
                  <a:cubicBezTo>
                    <a:pt x="2767" y="699"/>
                    <a:pt x="2767" y="699"/>
                    <a:pt x="2767" y="689"/>
                  </a:cubicBezTo>
                  <a:lnTo>
                    <a:pt x="2767" y="680"/>
                  </a:lnTo>
                  <a:cubicBezTo>
                    <a:pt x="2767" y="670"/>
                    <a:pt x="2767" y="660"/>
                    <a:pt x="2767" y="660"/>
                  </a:cubicBezTo>
                  <a:cubicBezTo>
                    <a:pt x="2757" y="650"/>
                    <a:pt x="2767" y="641"/>
                    <a:pt x="2757" y="631"/>
                  </a:cubicBezTo>
                  <a:lnTo>
                    <a:pt x="2748" y="602"/>
                  </a:lnTo>
                  <a:lnTo>
                    <a:pt x="2728" y="582"/>
                  </a:lnTo>
                  <a:cubicBezTo>
                    <a:pt x="2728" y="573"/>
                    <a:pt x="2728" y="563"/>
                    <a:pt x="2728" y="563"/>
                  </a:cubicBezTo>
                  <a:lnTo>
                    <a:pt x="2709" y="534"/>
                  </a:lnTo>
                  <a:lnTo>
                    <a:pt x="2699" y="515"/>
                  </a:lnTo>
                  <a:lnTo>
                    <a:pt x="2680" y="476"/>
                  </a:lnTo>
                  <a:lnTo>
                    <a:pt x="2670" y="447"/>
                  </a:lnTo>
                  <a:lnTo>
                    <a:pt x="2670" y="437"/>
                  </a:lnTo>
                  <a:lnTo>
                    <a:pt x="2631" y="369"/>
                  </a:lnTo>
                  <a:lnTo>
                    <a:pt x="2592" y="330"/>
                  </a:lnTo>
                  <a:lnTo>
                    <a:pt x="2573" y="301"/>
                  </a:lnTo>
                  <a:lnTo>
                    <a:pt x="2554" y="272"/>
                  </a:lnTo>
                  <a:lnTo>
                    <a:pt x="2534" y="252"/>
                  </a:lnTo>
                  <a:lnTo>
                    <a:pt x="2515" y="223"/>
                  </a:lnTo>
                  <a:cubicBezTo>
                    <a:pt x="2505" y="223"/>
                    <a:pt x="2505" y="214"/>
                    <a:pt x="2495" y="214"/>
                  </a:cubicBezTo>
                  <a:lnTo>
                    <a:pt x="2437" y="175"/>
                  </a:lnTo>
                  <a:lnTo>
                    <a:pt x="2408" y="155"/>
                  </a:lnTo>
                  <a:lnTo>
                    <a:pt x="2389" y="136"/>
                  </a:lnTo>
                  <a:lnTo>
                    <a:pt x="2379" y="126"/>
                  </a:lnTo>
                  <a:lnTo>
                    <a:pt x="2369" y="117"/>
                  </a:lnTo>
                  <a:lnTo>
                    <a:pt x="2340" y="97"/>
                  </a:lnTo>
                  <a:lnTo>
                    <a:pt x="2321" y="87"/>
                  </a:lnTo>
                  <a:lnTo>
                    <a:pt x="2301" y="68"/>
                  </a:lnTo>
                  <a:lnTo>
                    <a:pt x="2272" y="58"/>
                  </a:lnTo>
                  <a:lnTo>
                    <a:pt x="2262" y="49"/>
                  </a:lnTo>
                  <a:lnTo>
                    <a:pt x="2243" y="39"/>
                  </a:lnTo>
                  <a:lnTo>
                    <a:pt x="2224" y="29"/>
                  </a:lnTo>
                  <a:lnTo>
                    <a:pt x="2194" y="19"/>
                  </a:lnTo>
                  <a:lnTo>
                    <a:pt x="2175"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8"/>
            <p:cNvSpPr/>
            <p:nvPr/>
          </p:nvSpPr>
          <p:spPr>
            <a:xfrm>
              <a:off x="3248225" y="3082300"/>
              <a:ext cx="102925" cy="59475"/>
            </a:xfrm>
            <a:custGeom>
              <a:avLst/>
              <a:gdLst/>
              <a:ahLst/>
              <a:cxnLst/>
              <a:rect l="l" t="t" r="r" b="b"/>
              <a:pathLst>
                <a:path w="4117" h="2379" extrusionOk="0">
                  <a:moveTo>
                    <a:pt x="17" y="1244"/>
                  </a:moveTo>
                  <a:cubicBezTo>
                    <a:pt x="11" y="1247"/>
                    <a:pt x="6" y="1250"/>
                    <a:pt x="1" y="1253"/>
                  </a:cubicBezTo>
                  <a:lnTo>
                    <a:pt x="17" y="1244"/>
                  </a:lnTo>
                  <a:close/>
                  <a:moveTo>
                    <a:pt x="3340" y="1"/>
                  </a:moveTo>
                  <a:lnTo>
                    <a:pt x="2020" y="117"/>
                  </a:lnTo>
                  <a:lnTo>
                    <a:pt x="1991" y="117"/>
                  </a:lnTo>
                  <a:lnTo>
                    <a:pt x="1952" y="127"/>
                  </a:lnTo>
                  <a:lnTo>
                    <a:pt x="1913" y="147"/>
                  </a:lnTo>
                  <a:lnTo>
                    <a:pt x="17" y="1244"/>
                  </a:lnTo>
                  <a:lnTo>
                    <a:pt x="17" y="1244"/>
                  </a:lnTo>
                  <a:cubicBezTo>
                    <a:pt x="43" y="1231"/>
                    <a:pt x="75" y="1224"/>
                    <a:pt x="108" y="1224"/>
                  </a:cubicBezTo>
                  <a:lnTo>
                    <a:pt x="1428" y="1107"/>
                  </a:lnTo>
                  <a:cubicBezTo>
                    <a:pt x="1467" y="1107"/>
                    <a:pt x="1515" y="1107"/>
                    <a:pt x="1554" y="1117"/>
                  </a:cubicBezTo>
                  <a:cubicBezTo>
                    <a:pt x="1593" y="1137"/>
                    <a:pt x="1641" y="1156"/>
                    <a:pt x="1680" y="1175"/>
                  </a:cubicBezTo>
                  <a:cubicBezTo>
                    <a:pt x="1729" y="1205"/>
                    <a:pt x="1767" y="1234"/>
                    <a:pt x="1816" y="1272"/>
                  </a:cubicBezTo>
                  <a:cubicBezTo>
                    <a:pt x="1855" y="1311"/>
                    <a:pt x="1894" y="1350"/>
                    <a:pt x="1932" y="1389"/>
                  </a:cubicBezTo>
                  <a:cubicBezTo>
                    <a:pt x="1971" y="1437"/>
                    <a:pt x="2010" y="1496"/>
                    <a:pt x="2039" y="1544"/>
                  </a:cubicBezTo>
                  <a:cubicBezTo>
                    <a:pt x="2068" y="1602"/>
                    <a:pt x="2097" y="1661"/>
                    <a:pt x="2127" y="1719"/>
                  </a:cubicBezTo>
                  <a:cubicBezTo>
                    <a:pt x="2136" y="1758"/>
                    <a:pt x="2146" y="1797"/>
                    <a:pt x="2156" y="1835"/>
                  </a:cubicBezTo>
                  <a:cubicBezTo>
                    <a:pt x="2165" y="1865"/>
                    <a:pt x="2175" y="1903"/>
                    <a:pt x="2185" y="1932"/>
                  </a:cubicBezTo>
                  <a:cubicBezTo>
                    <a:pt x="2185" y="1971"/>
                    <a:pt x="2195" y="2000"/>
                    <a:pt x="2195" y="2039"/>
                  </a:cubicBezTo>
                  <a:cubicBezTo>
                    <a:pt x="2195" y="2068"/>
                    <a:pt x="2195" y="2097"/>
                    <a:pt x="2195" y="2127"/>
                  </a:cubicBezTo>
                  <a:cubicBezTo>
                    <a:pt x="2185" y="2156"/>
                    <a:pt x="2185" y="2185"/>
                    <a:pt x="2175" y="2204"/>
                  </a:cubicBezTo>
                  <a:cubicBezTo>
                    <a:pt x="2165" y="2224"/>
                    <a:pt x="2156" y="2253"/>
                    <a:pt x="2146" y="2272"/>
                  </a:cubicBezTo>
                  <a:lnTo>
                    <a:pt x="2146" y="2282"/>
                  </a:lnTo>
                  <a:cubicBezTo>
                    <a:pt x="2136" y="2282"/>
                    <a:pt x="2136" y="2292"/>
                    <a:pt x="2127" y="2292"/>
                  </a:cubicBezTo>
                  <a:cubicBezTo>
                    <a:pt x="2107" y="2330"/>
                    <a:pt x="2078" y="2360"/>
                    <a:pt x="2049" y="2379"/>
                  </a:cubicBezTo>
                  <a:lnTo>
                    <a:pt x="3961" y="1263"/>
                  </a:lnTo>
                  <a:cubicBezTo>
                    <a:pt x="3990" y="1243"/>
                    <a:pt x="4019" y="1214"/>
                    <a:pt x="4039" y="1185"/>
                  </a:cubicBezTo>
                  <a:lnTo>
                    <a:pt x="4039" y="1175"/>
                  </a:lnTo>
                  <a:cubicBezTo>
                    <a:pt x="4048" y="1175"/>
                    <a:pt x="4048" y="1166"/>
                    <a:pt x="4048" y="1166"/>
                  </a:cubicBezTo>
                  <a:lnTo>
                    <a:pt x="4048" y="1156"/>
                  </a:lnTo>
                  <a:cubicBezTo>
                    <a:pt x="4048" y="1156"/>
                    <a:pt x="4048" y="1146"/>
                    <a:pt x="4058" y="1146"/>
                  </a:cubicBezTo>
                  <a:cubicBezTo>
                    <a:pt x="4068" y="1137"/>
                    <a:pt x="4068" y="1127"/>
                    <a:pt x="4068" y="1107"/>
                  </a:cubicBezTo>
                  <a:cubicBezTo>
                    <a:pt x="4078" y="1098"/>
                    <a:pt x="4068" y="1098"/>
                    <a:pt x="4068" y="1098"/>
                  </a:cubicBezTo>
                  <a:lnTo>
                    <a:pt x="4078" y="1069"/>
                  </a:lnTo>
                  <a:lnTo>
                    <a:pt x="4078" y="1039"/>
                  </a:lnTo>
                  <a:lnTo>
                    <a:pt x="4078" y="1020"/>
                  </a:lnTo>
                  <a:lnTo>
                    <a:pt x="4078" y="991"/>
                  </a:lnTo>
                  <a:cubicBezTo>
                    <a:pt x="4078" y="991"/>
                    <a:pt x="4078" y="981"/>
                    <a:pt x="4078" y="972"/>
                  </a:cubicBezTo>
                  <a:cubicBezTo>
                    <a:pt x="4078" y="962"/>
                    <a:pt x="4078" y="952"/>
                    <a:pt x="4078" y="942"/>
                  </a:cubicBezTo>
                  <a:lnTo>
                    <a:pt x="4116" y="913"/>
                  </a:lnTo>
                  <a:lnTo>
                    <a:pt x="4116" y="884"/>
                  </a:lnTo>
                  <a:lnTo>
                    <a:pt x="4116" y="855"/>
                  </a:lnTo>
                  <a:lnTo>
                    <a:pt x="4116" y="836"/>
                  </a:lnTo>
                  <a:lnTo>
                    <a:pt x="4116" y="816"/>
                  </a:lnTo>
                  <a:cubicBezTo>
                    <a:pt x="4116" y="807"/>
                    <a:pt x="4116" y="797"/>
                    <a:pt x="4116" y="787"/>
                  </a:cubicBezTo>
                  <a:cubicBezTo>
                    <a:pt x="4116" y="777"/>
                    <a:pt x="4116" y="768"/>
                    <a:pt x="4116" y="758"/>
                  </a:cubicBezTo>
                  <a:cubicBezTo>
                    <a:pt x="4116" y="748"/>
                    <a:pt x="4116" y="739"/>
                    <a:pt x="4107" y="729"/>
                  </a:cubicBezTo>
                  <a:lnTo>
                    <a:pt x="4107" y="709"/>
                  </a:lnTo>
                  <a:lnTo>
                    <a:pt x="4107" y="680"/>
                  </a:lnTo>
                  <a:cubicBezTo>
                    <a:pt x="4107" y="671"/>
                    <a:pt x="4107" y="661"/>
                    <a:pt x="4097" y="651"/>
                  </a:cubicBezTo>
                  <a:lnTo>
                    <a:pt x="4087" y="622"/>
                  </a:lnTo>
                  <a:lnTo>
                    <a:pt x="4078" y="603"/>
                  </a:lnTo>
                  <a:lnTo>
                    <a:pt x="4068" y="574"/>
                  </a:lnTo>
                  <a:lnTo>
                    <a:pt x="4048" y="544"/>
                  </a:lnTo>
                  <a:lnTo>
                    <a:pt x="4039" y="525"/>
                  </a:lnTo>
                  <a:lnTo>
                    <a:pt x="4029" y="496"/>
                  </a:lnTo>
                  <a:lnTo>
                    <a:pt x="4010" y="467"/>
                  </a:lnTo>
                  <a:lnTo>
                    <a:pt x="3990" y="428"/>
                  </a:lnTo>
                  <a:cubicBezTo>
                    <a:pt x="3980" y="399"/>
                    <a:pt x="3961" y="379"/>
                    <a:pt x="3951" y="360"/>
                  </a:cubicBezTo>
                  <a:lnTo>
                    <a:pt x="3922" y="312"/>
                  </a:lnTo>
                  <a:lnTo>
                    <a:pt x="3893" y="282"/>
                  </a:lnTo>
                  <a:lnTo>
                    <a:pt x="3883" y="273"/>
                  </a:lnTo>
                  <a:lnTo>
                    <a:pt x="3874" y="263"/>
                  </a:lnTo>
                  <a:cubicBezTo>
                    <a:pt x="3874" y="253"/>
                    <a:pt x="3864" y="244"/>
                    <a:pt x="3854" y="244"/>
                  </a:cubicBezTo>
                  <a:lnTo>
                    <a:pt x="3835" y="214"/>
                  </a:lnTo>
                  <a:lnTo>
                    <a:pt x="3815" y="195"/>
                  </a:lnTo>
                  <a:lnTo>
                    <a:pt x="3796" y="176"/>
                  </a:lnTo>
                  <a:cubicBezTo>
                    <a:pt x="3786" y="166"/>
                    <a:pt x="3777" y="156"/>
                    <a:pt x="3767" y="156"/>
                  </a:cubicBezTo>
                  <a:lnTo>
                    <a:pt x="3767" y="147"/>
                  </a:lnTo>
                  <a:lnTo>
                    <a:pt x="3748" y="137"/>
                  </a:lnTo>
                  <a:lnTo>
                    <a:pt x="3728" y="117"/>
                  </a:lnTo>
                  <a:lnTo>
                    <a:pt x="3699" y="98"/>
                  </a:lnTo>
                  <a:lnTo>
                    <a:pt x="3680" y="79"/>
                  </a:lnTo>
                  <a:lnTo>
                    <a:pt x="3660" y="69"/>
                  </a:lnTo>
                  <a:lnTo>
                    <a:pt x="3641" y="49"/>
                  </a:lnTo>
                  <a:lnTo>
                    <a:pt x="3621" y="40"/>
                  </a:lnTo>
                  <a:lnTo>
                    <a:pt x="3602" y="30"/>
                  </a:lnTo>
                  <a:lnTo>
                    <a:pt x="3583" y="20"/>
                  </a:lnTo>
                  <a:lnTo>
                    <a:pt x="3563" y="11"/>
                  </a:lnTo>
                  <a:lnTo>
                    <a:pt x="3544" y="11"/>
                  </a:lnTo>
                  <a:lnTo>
                    <a:pt x="3515" y="1"/>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8"/>
            <p:cNvSpPr/>
            <p:nvPr/>
          </p:nvSpPr>
          <p:spPr>
            <a:xfrm>
              <a:off x="3352325" y="3205825"/>
              <a:ext cx="70175" cy="86650"/>
            </a:xfrm>
            <a:custGeom>
              <a:avLst/>
              <a:gdLst/>
              <a:ahLst/>
              <a:cxnLst/>
              <a:rect l="l" t="t" r="r" b="b"/>
              <a:pathLst>
                <a:path w="2807" h="3466" extrusionOk="0">
                  <a:moveTo>
                    <a:pt x="2030" y="0"/>
                  </a:moveTo>
                  <a:lnTo>
                    <a:pt x="2000" y="10"/>
                  </a:lnTo>
                  <a:cubicBezTo>
                    <a:pt x="1981" y="10"/>
                    <a:pt x="1971" y="20"/>
                    <a:pt x="1952" y="30"/>
                  </a:cubicBezTo>
                  <a:lnTo>
                    <a:pt x="40" y="1136"/>
                  </a:lnTo>
                  <a:cubicBezTo>
                    <a:pt x="69" y="1126"/>
                    <a:pt x="98" y="1117"/>
                    <a:pt x="127" y="1107"/>
                  </a:cubicBezTo>
                  <a:lnTo>
                    <a:pt x="214" y="1107"/>
                  </a:lnTo>
                  <a:cubicBezTo>
                    <a:pt x="244" y="1117"/>
                    <a:pt x="273" y="1117"/>
                    <a:pt x="312" y="1126"/>
                  </a:cubicBezTo>
                  <a:cubicBezTo>
                    <a:pt x="341" y="1146"/>
                    <a:pt x="379" y="1155"/>
                    <a:pt x="409" y="1175"/>
                  </a:cubicBezTo>
                  <a:cubicBezTo>
                    <a:pt x="457" y="1204"/>
                    <a:pt x="496" y="1233"/>
                    <a:pt x="535" y="1272"/>
                  </a:cubicBezTo>
                  <a:cubicBezTo>
                    <a:pt x="583" y="1311"/>
                    <a:pt x="622" y="1359"/>
                    <a:pt x="661" y="1408"/>
                  </a:cubicBezTo>
                  <a:cubicBezTo>
                    <a:pt x="690" y="1437"/>
                    <a:pt x="709" y="1476"/>
                    <a:pt x="739" y="1515"/>
                  </a:cubicBezTo>
                  <a:lnTo>
                    <a:pt x="748" y="1534"/>
                  </a:lnTo>
                  <a:cubicBezTo>
                    <a:pt x="768" y="1573"/>
                    <a:pt x="797" y="1612"/>
                    <a:pt x="816" y="1651"/>
                  </a:cubicBezTo>
                  <a:cubicBezTo>
                    <a:pt x="836" y="1689"/>
                    <a:pt x="845" y="1738"/>
                    <a:pt x="865" y="1777"/>
                  </a:cubicBezTo>
                  <a:cubicBezTo>
                    <a:pt x="874" y="1816"/>
                    <a:pt x="894" y="1854"/>
                    <a:pt x="904" y="1893"/>
                  </a:cubicBezTo>
                  <a:cubicBezTo>
                    <a:pt x="904" y="1932"/>
                    <a:pt x="913" y="1981"/>
                    <a:pt x="913" y="2019"/>
                  </a:cubicBezTo>
                  <a:cubicBezTo>
                    <a:pt x="913" y="2058"/>
                    <a:pt x="913" y="2087"/>
                    <a:pt x="913" y="2126"/>
                  </a:cubicBezTo>
                  <a:cubicBezTo>
                    <a:pt x="913" y="2165"/>
                    <a:pt x="904" y="2194"/>
                    <a:pt x="894" y="2223"/>
                  </a:cubicBezTo>
                  <a:cubicBezTo>
                    <a:pt x="884" y="2252"/>
                    <a:pt x="865" y="2281"/>
                    <a:pt x="845" y="2311"/>
                  </a:cubicBezTo>
                  <a:lnTo>
                    <a:pt x="79" y="3388"/>
                  </a:lnTo>
                  <a:cubicBezTo>
                    <a:pt x="59" y="3417"/>
                    <a:pt x="30" y="3446"/>
                    <a:pt x="1" y="3466"/>
                  </a:cubicBezTo>
                  <a:lnTo>
                    <a:pt x="1913" y="2349"/>
                  </a:lnTo>
                  <a:cubicBezTo>
                    <a:pt x="1942" y="2330"/>
                    <a:pt x="1971" y="2311"/>
                    <a:pt x="2000" y="2281"/>
                  </a:cubicBezTo>
                  <a:lnTo>
                    <a:pt x="2758" y="1194"/>
                  </a:lnTo>
                  <a:lnTo>
                    <a:pt x="2767" y="1185"/>
                  </a:lnTo>
                  <a:cubicBezTo>
                    <a:pt x="2777" y="1175"/>
                    <a:pt x="2787" y="1165"/>
                    <a:pt x="2787" y="1146"/>
                  </a:cubicBezTo>
                  <a:cubicBezTo>
                    <a:pt x="2796" y="1136"/>
                    <a:pt x="2796" y="1126"/>
                    <a:pt x="2806" y="1117"/>
                  </a:cubicBezTo>
                  <a:cubicBezTo>
                    <a:pt x="2806" y="1107"/>
                    <a:pt x="2806" y="1097"/>
                    <a:pt x="2806" y="1088"/>
                  </a:cubicBezTo>
                  <a:lnTo>
                    <a:pt x="2806" y="1068"/>
                  </a:lnTo>
                  <a:lnTo>
                    <a:pt x="2806" y="1039"/>
                  </a:lnTo>
                  <a:lnTo>
                    <a:pt x="2806" y="1020"/>
                  </a:lnTo>
                  <a:cubicBezTo>
                    <a:pt x="2806" y="1010"/>
                    <a:pt x="2806" y="1000"/>
                    <a:pt x="2806" y="1000"/>
                  </a:cubicBezTo>
                  <a:cubicBezTo>
                    <a:pt x="2806" y="990"/>
                    <a:pt x="2806" y="981"/>
                    <a:pt x="2806" y="971"/>
                  </a:cubicBezTo>
                  <a:cubicBezTo>
                    <a:pt x="2806" y="961"/>
                    <a:pt x="2806" y="961"/>
                    <a:pt x="2806" y="952"/>
                  </a:cubicBezTo>
                  <a:lnTo>
                    <a:pt x="2796" y="893"/>
                  </a:lnTo>
                  <a:cubicBezTo>
                    <a:pt x="2796" y="884"/>
                    <a:pt x="2796" y="874"/>
                    <a:pt x="2796" y="874"/>
                  </a:cubicBezTo>
                  <a:lnTo>
                    <a:pt x="2796" y="864"/>
                  </a:lnTo>
                  <a:lnTo>
                    <a:pt x="2796" y="845"/>
                  </a:lnTo>
                  <a:lnTo>
                    <a:pt x="2796" y="816"/>
                  </a:lnTo>
                  <a:lnTo>
                    <a:pt x="2796" y="787"/>
                  </a:lnTo>
                  <a:cubicBezTo>
                    <a:pt x="2796" y="777"/>
                    <a:pt x="2796" y="767"/>
                    <a:pt x="2796" y="767"/>
                  </a:cubicBezTo>
                  <a:lnTo>
                    <a:pt x="2796" y="748"/>
                  </a:lnTo>
                  <a:cubicBezTo>
                    <a:pt x="2796" y="748"/>
                    <a:pt x="2796" y="738"/>
                    <a:pt x="2796" y="738"/>
                  </a:cubicBezTo>
                  <a:cubicBezTo>
                    <a:pt x="2796" y="728"/>
                    <a:pt x="2796" y="719"/>
                    <a:pt x="2796" y="709"/>
                  </a:cubicBezTo>
                  <a:lnTo>
                    <a:pt x="2787" y="680"/>
                  </a:lnTo>
                  <a:cubicBezTo>
                    <a:pt x="2787" y="670"/>
                    <a:pt x="2787" y="660"/>
                    <a:pt x="2777" y="651"/>
                  </a:cubicBezTo>
                  <a:cubicBezTo>
                    <a:pt x="2777" y="651"/>
                    <a:pt x="2777" y="641"/>
                    <a:pt x="2767" y="631"/>
                  </a:cubicBezTo>
                  <a:lnTo>
                    <a:pt x="2767" y="602"/>
                  </a:lnTo>
                  <a:cubicBezTo>
                    <a:pt x="2767" y="593"/>
                    <a:pt x="2758" y="593"/>
                    <a:pt x="2758" y="583"/>
                  </a:cubicBezTo>
                  <a:cubicBezTo>
                    <a:pt x="2748" y="573"/>
                    <a:pt x="2748" y="563"/>
                    <a:pt x="2748" y="554"/>
                  </a:cubicBezTo>
                  <a:lnTo>
                    <a:pt x="2738" y="534"/>
                  </a:lnTo>
                  <a:lnTo>
                    <a:pt x="2719" y="505"/>
                  </a:lnTo>
                  <a:lnTo>
                    <a:pt x="2709" y="486"/>
                  </a:lnTo>
                  <a:lnTo>
                    <a:pt x="2699" y="457"/>
                  </a:lnTo>
                  <a:lnTo>
                    <a:pt x="2670" y="408"/>
                  </a:lnTo>
                  <a:cubicBezTo>
                    <a:pt x="2670" y="408"/>
                    <a:pt x="2660" y="398"/>
                    <a:pt x="2660" y="389"/>
                  </a:cubicBezTo>
                  <a:lnTo>
                    <a:pt x="2651" y="369"/>
                  </a:lnTo>
                  <a:lnTo>
                    <a:pt x="2631" y="340"/>
                  </a:lnTo>
                  <a:lnTo>
                    <a:pt x="2602" y="301"/>
                  </a:lnTo>
                  <a:lnTo>
                    <a:pt x="2573" y="272"/>
                  </a:lnTo>
                  <a:lnTo>
                    <a:pt x="2573" y="263"/>
                  </a:lnTo>
                  <a:lnTo>
                    <a:pt x="2554" y="243"/>
                  </a:lnTo>
                  <a:cubicBezTo>
                    <a:pt x="2554" y="233"/>
                    <a:pt x="2544" y="233"/>
                    <a:pt x="2534" y="224"/>
                  </a:cubicBezTo>
                  <a:cubicBezTo>
                    <a:pt x="2534" y="214"/>
                    <a:pt x="2525" y="204"/>
                    <a:pt x="2515" y="195"/>
                  </a:cubicBezTo>
                  <a:lnTo>
                    <a:pt x="2495" y="175"/>
                  </a:lnTo>
                  <a:lnTo>
                    <a:pt x="2476" y="156"/>
                  </a:lnTo>
                  <a:cubicBezTo>
                    <a:pt x="2466" y="146"/>
                    <a:pt x="2457" y="146"/>
                    <a:pt x="2447" y="136"/>
                  </a:cubicBezTo>
                  <a:cubicBezTo>
                    <a:pt x="2437" y="136"/>
                    <a:pt x="2437" y="127"/>
                    <a:pt x="2427" y="127"/>
                  </a:cubicBezTo>
                  <a:lnTo>
                    <a:pt x="2408" y="107"/>
                  </a:lnTo>
                  <a:lnTo>
                    <a:pt x="2389" y="88"/>
                  </a:lnTo>
                  <a:lnTo>
                    <a:pt x="2360" y="68"/>
                  </a:lnTo>
                  <a:lnTo>
                    <a:pt x="2340" y="59"/>
                  </a:lnTo>
                  <a:lnTo>
                    <a:pt x="2321" y="39"/>
                  </a:lnTo>
                  <a:lnTo>
                    <a:pt x="2301" y="30"/>
                  </a:lnTo>
                  <a:lnTo>
                    <a:pt x="2282" y="20"/>
                  </a:lnTo>
                  <a:lnTo>
                    <a:pt x="2262" y="10"/>
                  </a:lnTo>
                  <a:lnTo>
                    <a:pt x="2243" y="0"/>
                  </a:lnTo>
                  <a:close/>
                </a:path>
              </a:pathLst>
            </a:custGeom>
            <a:solidFill>
              <a:srgbClr val="FF4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8"/>
            <p:cNvSpPr/>
            <p:nvPr/>
          </p:nvSpPr>
          <p:spPr>
            <a:xfrm>
              <a:off x="3547200" y="3317700"/>
              <a:ext cx="88825" cy="108000"/>
            </a:xfrm>
            <a:custGeom>
              <a:avLst/>
              <a:gdLst/>
              <a:ahLst/>
              <a:cxnLst/>
              <a:rect l="l" t="t" r="r" b="b"/>
              <a:pathLst>
                <a:path w="3553" h="4320" extrusionOk="0">
                  <a:moveTo>
                    <a:pt x="19" y="1106"/>
                  </a:moveTo>
                  <a:cubicBezTo>
                    <a:pt x="12" y="1109"/>
                    <a:pt x="6" y="1112"/>
                    <a:pt x="0" y="1116"/>
                  </a:cubicBezTo>
                  <a:lnTo>
                    <a:pt x="19" y="1106"/>
                  </a:lnTo>
                  <a:close/>
                  <a:moveTo>
                    <a:pt x="2009" y="0"/>
                  </a:moveTo>
                  <a:lnTo>
                    <a:pt x="1980" y="10"/>
                  </a:lnTo>
                  <a:cubicBezTo>
                    <a:pt x="1961" y="19"/>
                    <a:pt x="1951" y="29"/>
                    <a:pt x="1932" y="29"/>
                  </a:cubicBezTo>
                  <a:lnTo>
                    <a:pt x="19" y="1106"/>
                  </a:lnTo>
                  <a:lnTo>
                    <a:pt x="19" y="1106"/>
                  </a:lnTo>
                  <a:cubicBezTo>
                    <a:pt x="45" y="1093"/>
                    <a:pt x="76" y="1087"/>
                    <a:pt x="107" y="1087"/>
                  </a:cubicBezTo>
                  <a:cubicBezTo>
                    <a:pt x="146" y="1087"/>
                    <a:pt x="184" y="1087"/>
                    <a:pt x="223" y="1097"/>
                  </a:cubicBezTo>
                  <a:cubicBezTo>
                    <a:pt x="272" y="1107"/>
                    <a:pt x="311" y="1126"/>
                    <a:pt x="359" y="1155"/>
                  </a:cubicBezTo>
                  <a:cubicBezTo>
                    <a:pt x="398" y="1184"/>
                    <a:pt x="447" y="1213"/>
                    <a:pt x="485" y="1252"/>
                  </a:cubicBezTo>
                  <a:cubicBezTo>
                    <a:pt x="534" y="1291"/>
                    <a:pt x="573" y="1330"/>
                    <a:pt x="612" y="1378"/>
                  </a:cubicBezTo>
                  <a:cubicBezTo>
                    <a:pt x="650" y="1427"/>
                    <a:pt x="680" y="1475"/>
                    <a:pt x="718" y="1524"/>
                  </a:cubicBezTo>
                  <a:cubicBezTo>
                    <a:pt x="747" y="1582"/>
                    <a:pt x="777" y="1640"/>
                    <a:pt x="796" y="1708"/>
                  </a:cubicBezTo>
                  <a:lnTo>
                    <a:pt x="1572" y="3669"/>
                  </a:lnTo>
                  <a:cubicBezTo>
                    <a:pt x="1592" y="3708"/>
                    <a:pt x="1602" y="3737"/>
                    <a:pt x="1611" y="3776"/>
                  </a:cubicBezTo>
                  <a:cubicBezTo>
                    <a:pt x="1621" y="3815"/>
                    <a:pt x="1631" y="3853"/>
                    <a:pt x="1631" y="3883"/>
                  </a:cubicBezTo>
                  <a:cubicBezTo>
                    <a:pt x="1640" y="3912"/>
                    <a:pt x="1640" y="3951"/>
                    <a:pt x="1640" y="3980"/>
                  </a:cubicBezTo>
                  <a:cubicBezTo>
                    <a:pt x="1640" y="4009"/>
                    <a:pt x="1640" y="4038"/>
                    <a:pt x="1640" y="4067"/>
                  </a:cubicBezTo>
                  <a:cubicBezTo>
                    <a:pt x="1640" y="4096"/>
                    <a:pt x="1631" y="4125"/>
                    <a:pt x="1621" y="4154"/>
                  </a:cubicBezTo>
                  <a:cubicBezTo>
                    <a:pt x="1621" y="4174"/>
                    <a:pt x="1611" y="4193"/>
                    <a:pt x="1602" y="4213"/>
                  </a:cubicBezTo>
                  <a:cubicBezTo>
                    <a:pt x="1602" y="4222"/>
                    <a:pt x="1602" y="4222"/>
                    <a:pt x="1602" y="4222"/>
                  </a:cubicBezTo>
                  <a:lnTo>
                    <a:pt x="1582" y="4242"/>
                  </a:lnTo>
                  <a:cubicBezTo>
                    <a:pt x="1563" y="4271"/>
                    <a:pt x="1534" y="4300"/>
                    <a:pt x="1505" y="4319"/>
                  </a:cubicBezTo>
                  <a:lnTo>
                    <a:pt x="3417" y="3213"/>
                  </a:lnTo>
                  <a:cubicBezTo>
                    <a:pt x="3446" y="3193"/>
                    <a:pt x="3475" y="3164"/>
                    <a:pt x="3494" y="3135"/>
                  </a:cubicBezTo>
                  <a:lnTo>
                    <a:pt x="3504" y="3126"/>
                  </a:lnTo>
                  <a:cubicBezTo>
                    <a:pt x="3504" y="3116"/>
                    <a:pt x="3504" y="3116"/>
                    <a:pt x="3514" y="3116"/>
                  </a:cubicBezTo>
                  <a:lnTo>
                    <a:pt x="3514" y="3106"/>
                  </a:lnTo>
                  <a:cubicBezTo>
                    <a:pt x="3514" y="3106"/>
                    <a:pt x="3514" y="3096"/>
                    <a:pt x="3523" y="3087"/>
                  </a:cubicBezTo>
                  <a:cubicBezTo>
                    <a:pt x="3523" y="3077"/>
                    <a:pt x="3523" y="3067"/>
                    <a:pt x="3533" y="3058"/>
                  </a:cubicBezTo>
                  <a:cubicBezTo>
                    <a:pt x="3533" y="3048"/>
                    <a:pt x="3533" y="3048"/>
                    <a:pt x="3533" y="3038"/>
                  </a:cubicBezTo>
                  <a:cubicBezTo>
                    <a:pt x="3533" y="3028"/>
                    <a:pt x="3533" y="3019"/>
                    <a:pt x="3533" y="3009"/>
                  </a:cubicBezTo>
                  <a:cubicBezTo>
                    <a:pt x="3533" y="2999"/>
                    <a:pt x="3533" y="2990"/>
                    <a:pt x="3543" y="2980"/>
                  </a:cubicBezTo>
                  <a:cubicBezTo>
                    <a:pt x="3543" y="2980"/>
                    <a:pt x="3543" y="2970"/>
                    <a:pt x="3543" y="2960"/>
                  </a:cubicBezTo>
                  <a:lnTo>
                    <a:pt x="3543" y="2931"/>
                  </a:lnTo>
                  <a:lnTo>
                    <a:pt x="3543" y="2912"/>
                  </a:lnTo>
                  <a:lnTo>
                    <a:pt x="3543" y="2883"/>
                  </a:lnTo>
                  <a:cubicBezTo>
                    <a:pt x="3543" y="2880"/>
                    <a:pt x="3544" y="2879"/>
                    <a:pt x="3545" y="2879"/>
                  </a:cubicBezTo>
                  <a:cubicBezTo>
                    <a:pt x="3548" y="2879"/>
                    <a:pt x="3553" y="2883"/>
                    <a:pt x="3553" y="2883"/>
                  </a:cubicBezTo>
                  <a:lnTo>
                    <a:pt x="3553" y="2873"/>
                  </a:lnTo>
                  <a:cubicBezTo>
                    <a:pt x="3553" y="2863"/>
                    <a:pt x="3553" y="2854"/>
                    <a:pt x="3553" y="2844"/>
                  </a:cubicBezTo>
                  <a:lnTo>
                    <a:pt x="3553" y="2825"/>
                  </a:lnTo>
                  <a:lnTo>
                    <a:pt x="3553" y="2795"/>
                  </a:lnTo>
                  <a:cubicBezTo>
                    <a:pt x="3553" y="2786"/>
                    <a:pt x="3553" y="2786"/>
                    <a:pt x="3553" y="2776"/>
                  </a:cubicBezTo>
                  <a:lnTo>
                    <a:pt x="3553" y="2766"/>
                  </a:lnTo>
                  <a:lnTo>
                    <a:pt x="3553" y="2747"/>
                  </a:lnTo>
                  <a:lnTo>
                    <a:pt x="3553" y="2718"/>
                  </a:lnTo>
                  <a:cubicBezTo>
                    <a:pt x="3553" y="2708"/>
                    <a:pt x="3553" y="2698"/>
                    <a:pt x="3553" y="2689"/>
                  </a:cubicBezTo>
                  <a:lnTo>
                    <a:pt x="3553" y="2669"/>
                  </a:lnTo>
                  <a:lnTo>
                    <a:pt x="3514" y="2640"/>
                  </a:lnTo>
                  <a:cubicBezTo>
                    <a:pt x="3514" y="2630"/>
                    <a:pt x="3504" y="2621"/>
                    <a:pt x="3504" y="2611"/>
                  </a:cubicBezTo>
                  <a:cubicBezTo>
                    <a:pt x="3504" y="2601"/>
                    <a:pt x="3504" y="2592"/>
                    <a:pt x="3494" y="2582"/>
                  </a:cubicBezTo>
                  <a:cubicBezTo>
                    <a:pt x="3494" y="2572"/>
                    <a:pt x="3494" y="2563"/>
                    <a:pt x="3485" y="2553"/>
                  </a:cubicBezTo>
                  <a:lnTo>
                    <a:pt x="2728" y="602"/>
                  </a:lnTo>
                  <a:lnTo>
                    <a:pt x="2718" y="573"/>
                  </a:lnTo>
                  <a:cubicBezTo>
                    <a:pt x="2718" y="563"/>
                    <a:pt x="2718" y="563"/>
                    <a:pt x="2708" y="553"/>
                  </a:cubicBezTo>
                  <a:lnTo>
                    <a:pt x="2698" y="524"/>
                  </a:lnTo>
                  <a:lnTo>
                    <a:pt x="2679" y="505"/>
                  </a:lnTo>
                  <a:cubicBezTo>
                    <a:pt x="2679" y="495"/>
                    <a:pt x="2669" y="485"/>
                    <a:pt x="2669" y="466"/>
                  </a:cubicBezTo>
                  <a:cubicBezTo>
                    <a:pt x="2660" y="456"/>
                    <a:pt x="2650" y="447"/>
                    <a:pt x="2640" y="427"/>
                  </a:cubicBezTo>
                  <a:cubicBezTo>
                    <a:pt x="2630" y="408"/>
                    <a:pt x="2621" y="388"/>
                    <a:pt x="2601" y="359"/>
                  </a:cubicBezTo>
                  <a:cubicBezTo>
                    <a:pt x="2592" y="349"/>
                    <a:pt x="2582" y="330"/>
                    <a:pt x="2572" y="320"/>
                  </a:cubicBezTo>
                  <a:lnTo>
                    <a:pt x="2553" y="291"/>
                  </a:lnTo>
                  <a:cubicBezTo>
                    <a:pt x="2553" y="291"/>
                    <a:pt x="2543" y="282"/>
                    <a:pt x="2543" y="272"/>
                  </a:cubicBezTo>
                  <a:lnTo>
                    <a:pt x="2514" y="243"/>
                  </a:lnTo>
                  <a:lnTo>
                    <a:pt x="2495" y="223"/>
                  </a:lnTo>
                  <a:lnTo>
                    <a:pt x="2475" y="204"/>
                  </a:lnTo>
                  <a:lnTo>
                    <a:pt x="2456" y="175"/>
                  </a:lnTo>
                  <a:lnTo>
                    <a:pt x="2427" y="155"/>
                  </a:lnTo>
                  <a:lnTo>
                    <a:pt x="2427" y="146"/>
                  </a:lnTo>
                  <a:lnTo>
                    <a:pt x="2407" y="136"/>
                  </a:lnTo>
                  <a:lnTo>
                    <a:pt x="2388" y="117"/>
                  </a:lnTo>
                  <a:lnTo>
                    <a:pt x="2368" y="97"/>
                  </a:lnTo>
                  <a:lnTo>
                    <a:pt x="2339" y="87"/>
                  </a:lnTo>
                  <a:lnTo>
                    <a:pt x="2320" y="68"/>
                  </a:lnTo>
                  <a:lnTo>
                    <a:pt x="2300" y="58"/>
                  </a:lnTo>
                  <a:lnTo>
                    <a:pt x="2281" y="49"/>
                  </a:lnTo>
                  <a:lnTo>
                    <a:pt x="2262" y="39"/>
                  </a:lnTo>
                  <a:lnTo>
                    <a:pt x="2242" y="29"/>
                  </a:lnTo>
                  <a:lnTo>
                    <a:pt x="2223" y="19"/>
                  </a:lnTo>
                  <a:lnTo>
                    <a:pt x="2203" y="10"/>
                  </a:lnTo>
                  <a:lnTo>
                    <a:pt x="217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8"/>
            <p:cNvSpPr/>
            <p:nvPr/>
          </p:nvSpPr>
          <p:spPr>
            <a:xfrm>
              <a:off x="3249925" y="2818050"/>
              <a:ext cx="102200" cy="100500"/>
            </a:xfrm>
            <a:custGeom>
              <a:avLst/>
              <a:gdLst/>
              <a:ahLst/>
              <a:cxnLst/>
              <a:rect l="l" t="t" r="r" b="b"/>
              <a:pathLst>
                <a:path w="4088" h="4020" extrusionOk="0">
                  <a:moveTo>
                    <a:pt x="1991" y="1"/>
                  </a:moveTo>
                  <a:lnTo>
                    <a:pt x="1952" y="10"/>
                  </a:lnTo>
                  <a:cubicBezTo>
                    <a:pt x="1932" y="10"/>
                    <a:pt x="1923" y="20"/>
                    <a:pt x="1913" y="30"/>
                  </a:cubicBezTo>
                  <a:lnTo>
                    <a:pt x="1" y="1136"/>
                  </a:lnTo>
                  <a:cubicBezTo>
                    <a:pt x="20" y="1127"/>
                    <a:pt x="49" y="1117"/>
                    <a:pt x="79" y="1107"/>
                  </a:cubicBezTo>
                  <a:lnTo>
                    <a:pt x="166" y="1107"/>
                  </a:lnTo>
                  <a:cubicBezTo>
                    <a:pt x="195" y="1117"/>
                    <a:pt x="224" y="1117"/>
                    <a:pt x="263" y="1127"/>
                  </a:cubicBezTo>
                  <a:cubicBezTo>
                    <a:pt x="292" y="1146"/>
                    <a:pt x="331" y="1156"/>
                    <a:pt x="360" y="1175"/>
                  </a:cubicBezTo>
                  <a:cubicBezTo>
                    <a:pt x="409" y="1204"/>
                    <a:pt x="447" y="1233"/>
                    <a:pt x="486" y="1272"/>
                  </a:cubicBezTo>
                  <a:cubicBezTo>
                    <a:pt x="535" y="1311"/>
                    <a:pt x="574" y="1360"/>
                    <a:pt x="612" y="1398"/>
                  </a:cubicBezTo>
                  <a:lnTo>
                    <a:pt x="1923" y="3039"/>
                  </a:lnTo>
                  <a:cubicBezTo>
                    <a:pt x="1952" y="3078"/>
                    <a:pt x="1981" y="3116"/>
                    <a:pt x="2010" y="3155"/>
                  </a:cubicBezTo>
                  <a:lnTo>
                    <a:pt x="2020" y="3165"/>
                  </a:lnTo>
                  <a:cubicBezTo>
                    <a:pt x="2039" y="3204"/>
                    <a:pt x="2059" y="3252"/>
                    <a:pt x="2078" y="3291"/>
                  </a:cubicBezTo>
                  <a:cubicBezTo>
                    <a:pt x="2097" y="3330"/>
                    <a:pt x="2117" y="3369"/>
                    <a:pt x="2127" y="3408"/>
                  </a:cubicBezTo>
                  <a:cubicBezTo>
                    <a:pt x="2146" y="3446"/>
                    <a:pt x="2156" y="3495"/>
                    <a:pt x="2165" y="3534"/>
                  </a:cubicBezTo>
                  <a:cubicBezTo>
                    <a:pt x="2175" y="3573"/>
                    <a:pt x="2175" y="3611"/>
                    <a:pt x="2185" y="3650"/>
                  </a:cubicBezTo>
                  <a:cubicBezTo>
                    <a:pt x="2185" y="3689"/>
                    <a:pt x="2185" y="3728"/>
                    <a:pt x="2185" y="3767"/>
                  </a:cubicBezTo>
                  <a:cubicBezTo>
                    <a:pt x="2175" y="3796"/>
                    <a:pt x="2165" y="3835"/>
                    <a:pt x="2156" y="3864"/>
                  </a:cubicBezTo>
                  <a:cubicBezTo>
                    <a:pt x="2146" y="3893"/>
                    <a:pt x="2136" y="3922"/>
                    <a:pt x="2117" y="3951"/>
                  </a:cubicBezTo>
                  <a:cubicBezTo>
                    <a:pt x="2106" y="3968"/>
                    <a:pt x="2091" y="3982"/>
                    <a:pt x="2074" y="3994"/>
                  </a:cubicBezTo>
                  <a:lnTo>
                    <a:pt x="2074" y="3994"/>
                  </a:lnTo>
                  <a:lnTo>
                    <a:pt x="3951" y="2913"/>
                  </a:lnTo>
                  <a:cubicBezTo>
                    <a:pt x="3980" y="2893"/>
                    <a:pt x="4010" y="2864"/>
                    <a:pt x="4029" y="2835"/>
                  </a:cubicBezTo>
                  <a:lnTo>
                    <a:pt x="4039" y="2825"/>
                  </a:lnTo>
                  <a:cubicBezTo>
                    <a:pt x="4039" y="2816"/>
                    <a:pt x="4048" y="2796"/>
                    <a:pt x="4058" y="2786"/>
                  </a:cubicBezTo>
                  <a:cubicBezTo>
                    <a:pt x="4058" y="2777"/>
                    <a:pt x="4068" y="2767"/>
                    <a:pt x="4068" y="2757"/>
                  </a:cubicBezTo>
                  <a:lnTo>
                    <a:pt x="4068" y="2748"/>
                  </a:lnTo>
                  <a:cubicBezTo>
                    <a:pt x="4068" y="2738"/>
                    <a:pt x="4078" y="2738"/>
                    <a:pt x="4078" y="2728"/>
                  </a:cubicBezTo>
                  <a:lnTo>
                    <a:pt x="4087" y="2699"/>
                  </a:lnTo>
                  <a:lnTo>
                    <a:pt x="4087" y="2680"/>
                  </a:lnTo>
                  <a:lnTo>
                    <a:pt x="4087" y="2651"/>
                  </a:lnTo>
                  <a:lnTo>
                    <a:pt x="4087" y="2631"/>
                  </a:lnTo>
                  <a:cubicBezTo>
                    <a:pt x="4087" y="2621"/>
                    <a:pt x="4087" y="2612"/>
                    <a:pt x="4087" y="2612"/>
                  </a:cubicBezTo>
                  <a:lnTo>
                    <a:pt x="4087" y="2583"/>
                  </a:lnTo>
                  <a:cubicBezTo>
                    <a:pt x="4087" y="2563"/>
                    <a:pt x="4078" y="2544"/>
                    <a:pt x="4078" y="2524"/>
                  </a:cubicBezTo>
                  <a:lnTo>
                    <a:pt x="4078" y="2505"/>
                  </a:lnTo>
                  <a:lnTo>
                    <a:pt x="4078" y="2476"/>
                  </a:lnTo>
                  <a:cubicBezTo>
                    <a:pt x="4068" y="2476"/>
                    <a:pt x="4068" y="2466"/>
                    <a:pt x="4078" y="2456"/>
                  </a:cubicBezTo>
                  <a:cubicBezTo>
                    <a:pt x="4078" y="2447"/>
                    <a:pt x="4078" y="2437"/>
                    <a:pt x="4078" y="2427"/>
                  </a:cubicBezTo>
                  <a:lnTo>
                    <a:pt x="4078" y="2398"/>
                  </a:lnTo>
                  <a:cubicBezTo>
                    <a:pt x="4068" y="2398"/>
                    <a:pt x="4068" y="2398"/>
                    <a:pt x="4078" y="2388"/>
                  </a:cubicBezTo>
                  <a:cubicBezTo>
                    <a:pt x="4078" y="2388"/>
                    <a:pt x="4078" y="2379"/>
                    <a:pt x="4078" y="2379"/>
                  </a:cubicBezTo>
                  <a:cubicBezTo>
                    <a:pt x="4068" y="2369"/>
                    <a:pt x="4068" y="2359"/>
                    <a:pt x="4068" y="2350"/>
                  </a:cubicBezTo>
                  <a:lnTo>
                    <a:pt x="4058" y="2321"/>
                  </a:lnTo>
                  <a:cubicBezTo>
                    <a:pt x="4058" y="2311"/>
                    <a:pt x="4058" y="2301"/>
                    <a:pt x="4048" y="2291"/>
                  </a:cubicBezTo>
                  <a:cubicBezTo>
                    <a:pt x="4048" y="2282"/>
                    <a:pt x="4048" y="2282"/>
                    <a:pt x="4039" y="2272"/>
                  </a:cubicBezTo>
                  <a:lnTo>
                    <a:pt x="4039" y="2243"/>
                  </a:lnTo>
                  <a:lnTo>
                    <a:pt x="4029" y="2223"/>
                  </a:lnTo>
                  <a:lnTo>
                    <a:pt x="4019" y="2194"/>
                  </a:lnTo>
                  <a:lnTo>
                    <a:pt x="4010" y="2175"/>
                  </a:lnTo>
                  <a:lnTo>
                    <a:pt x="3990" y="2146"/>
                  </a:lnTo>
                  <a:lnTo>
                    <a:pt x="3980" y="2126"/>
                  </a:lnTo>
                  <a:lnTo>
                    <a:pt x="3971" y="2097"/>
                  </a:lnTo>
                  <a:cubicBezTo>
                    <a:pt x="3961" y="2088"/>
                    <a:pt x="3951" y="2068"/>
                    <a:pt x="3942" y="2058"/>
                  </a:cubicBezTo>
                  <a:cubicBezTo>
                    <a:pt x="3932" y="2039"/>
                    <a:pt x="3932" y="2039"/>
                    <a:pt x="3932" y="2029"/>
                  </a:cubicBezTo>
                  <a:lnTo>
                    <a:pt x="3922" y="2020"/>
                  </a:lnTo>
                  <a:cubicBezTo>
                    <a:pt x="3912" y="2010"/>
                    <a:pt x="3912" y="2000"/>
                    <a:pt x="3903" y="1991"/>
                  </a:cubicBezTo>
                  <a:lnTo>
                    <a:pt x="3874" y="1942"/>
                  </a:lnTo>
                  <a:cubicBezTo>
                    <a:pt x="3874" y="1932"/>
                    <a:pt x="3854" y="1923"/>
                    <a:pt x="3854" y="1913"/>
                  </a:cubicBezTo>
                  <a:lnTo>
                    <a:pt x="3835" y="1903"/>
                  </a:lnTo>
                  <a:lnTo>
                    <a:pt x="2524" y="263"/>
                  </a:lnTo>
                  <a:lnTo>
                    <a:pt x="2515" y="253"/>
                  </a:lnTo>
                  <a:cubicBezTo>
                    <a:pt x="2515" y="243"/>
                    <a:pt x="2495" y="234"/>
                    <a:pt x="2495" y="234"/>
                  </a:cubicBezTo>
                  <a:lnTo>
                    <a:pt x="2476" y="205"/>
                  </a:lnTo>
                  <a:lnTo>
                    <a:pt x="2447" y="185"/>
                  </a:lnTo>
                  <a:lnTo>
                    <a:pt x="2427" y="166"/>
                  </a:lnTo>
                  <a:lnTo>
                    <a:pt x="2408" y="146"/>
                  </a:lnTo>
                  <a:lnTo>
                    <a:pt x="2398" y="146"/>
                  </a:lnTo>
                  <a:lnTo>
                    <a:pt x="2379" y="127"/>
                  </a:lnTo>
                  <a:lnTo>
                    <a:pt x="2359" y="107"/>
                  </a:lnTo>
                  <a:lnTo>
                    <a:pt x="2340" y="98"/>
                  </a:lnTo>
                  <a:lnTo>
                    <a:pt x="2311" y="78"/>
                  </a:lnTo>
                  <a:lnTo>
                    <a:pt x="2292" y="69"/>
                  </a:lnTo>
                  <a:lnTo>
                    <a:pt x="2272" y="49"/>
                  </a:lnTo>
                  <a:lnTo>
                    <a:pt x="2253" y="40"/>
                  </a:lnTo>
                  <a:lnTo>
                    <a:pt x="2233" y="30"/>
                  </a:lnTo>
                  <a:lnTo>
                    <a:pt x="2214" y="20"/>
                  </a:lnTo>
                  <a:lnTo>
                    <a:pt x="2194" y="10"/>
                  </a:lnTo>
                  <a:lnTo>
                    <a:pt x="2175" y="1"/>
                  </a:lnTo>
                  <a:close/>
                  <a:moveTo>
                    <a:pt x="2074" y="3994"/>
                  </a:moveTo>
                  <a:lnTo>
                    <a:pt x="2029" y="4019"/>
                  </a:lnTo>
                  <a:cubicBezTo>
                    <a:pt x="2046" y="4011"/>
                    <a:pt x="2061" y="4003"/>
                    <a:pt x="2074" y="399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8"/>
            <p:cNvSpPr/>
            <p:nvPr/>
          </p:nvSpPr>
          <p:spPr>
            <a:xfrm>
              <a:off x="3619750" y="3277400"/>
              <a:ext cx="101925" cy="100725"/>
            </a:xfrm>
            <a:custGeom>
              <a:avLst/>
              <a:gdLst/>
              <a:ahLst/>
              <a:cxnLst/>
              <a:rect l="l" t="t" r="r" b="b"/>
              <a:pathLst>
                <a:path w="4077" h="4029" extrusionOk="0">
                  <a:moveTo>
                    <a:pt x="41" y="1123"/>
                  </a:moveTo>
                  <a:lnTo>
                    <a:pt x="41" y="1123"/>
                  </a:lnTo>
                  <a:cubicBezTo>
                    <a:pt x="25" y="1127"/>
                    <a:pt x="11" y="1135"/>
                    <a:pt x="0" y="1146"/>
                  </a:cubicBezTo>
                  <a:lnTo>
                    <a:pt x="41" y="1123"/>
                  </a:lnTo>
                  <a:close/>
                  <a:moveTo>
                    <a:pt x="1990" y="1"/>
                  </a:moveTo>
                  <a:lnTo>
                    <a:pt x="1951" y="11"/>
                  </a:lnTo>
                  <a:cubicBezTo>
                    <a:pt x="1942" y="20"/>
                    <a:pt x="1922" y="20"/>
                    <a:pt x="1912" y="30"/>
                  </a:cubicBezTo>
                  <a:lnTo>
                    <a:pt x="41" y="1123"/>
                  </a:lnTo>
                  <a:lnTo>
                    <a:pt x="41" y="1123"/>
                  </a:lnTo>
                  <a:cubicBezTo>
                    <a:pt x="53" y="1119"/>
                    <a:pt x="65" y="1117"/>
                    <a:pt x="78" y="1117"/>
                  </a:cubicBezTo>
                  <a:cubicBezTo>
                    <a:pt x="92" y="1112"/>
                    <a:pt x="107" y="1110"/>
                    <a:pt x="122" y="1110"/>
                  </a:cubicBezTo>
                  <a:cubicBezTo>
                    <a:pt x="136" y="1110"/>
                    <a:pt x="151" y="1112"/>
                    <a:pt x="165" y="1117"/>
                  </a:cubicBezTo>
                  <a:cubicBezTo>
                    <a:pt x="194" y="1117"/>
                    <a:pt x="233" y="1127"/>
                    <a:pt x="262" y="1136"/>
                  </a:cubicBezTo>
                  <a:cubicBezTo>
                    <a:pt x="301" y="1146"/>
                    <a:pt x="330" y="1166"/>
                    <a:pt x="359" y="1185"/>
                  </a:cubicBezTo>
                  <a:cubicBezTo>
                    <a:pt x="408" y="1214"/>
                    <a:pt x="456" y="1243"/>
                    <a:pt x="495" y="1272"/>
                  </a:cubicBezTo>
                  <a:cubicBezTo>
                    <a:pt x="534" y="1311"/>
                    <a:pt x="573" y="1360"/>
                    <a:pt x="612" y="1408"/>
                  </a:cubicBezTo>
                  <a:lnTo>
                    <a:pt x="1932" y="3049"/>
                  </a:lnTo>
                  <a:cubicBezTo>
                    <a:pt x="1961" y="3078"/>
                    <a:pt x="1990" y="3117"/>
                    <a:pt x="2009" y="3155"/>
                  </a:cubicBezTo>
                  <a:lnTo>
                    <a:pt x="2019" y="3175"/>
                  </a:lnTo>
                  <a:cubicBezTo>
                    <a:pt x="2039" y="3214"/>
                    <a:pt x="2068" y="3252"/>
                    <a:pt x="2087" y="3291"/>
                  </a:cubicBezTo>
                  <a:cubicBezTo>
                    <a:pt x="2107" y="3330"/>
                    <a:pt x="2116" y="3369"/>
                    <a:pt x="2136" y="3417"/>
                  </a:cubicBezTo>
                  <a:cubicBezTo>
                    <a:pt x="2145" y="3456"/>
                    <a:pt x="2165" y="3495"/>
                    <a:pt x="2174" y="3534"/>
                  </a:cubicBezTo>
                  <a:cubicBezTo>
                    <a:pt x="2174" y="3573"/>
                    <a:pt x="2184" y="3621"/>
                    <a:pt x="2184" y="3660"/>
                  </a:cubicBezTo>
                  <a:cubicBezTo>
                    <a:pt x="2184" y="3699"/>
                    <a:pt x="2184" y="3728"/>
                    <a:pt x="2184" y="3767"/>
                  </a:cubicBezTo>
                  <a:cubicBezTo>
                    <a:pt x="2184" y="3806"/>
                    <a:pt x="2174" y="3835"/>
                    <a:pt x="2165" y="3864"/>
                  </a:cubicBezTo>
                  <a:cubicBezTo>
                    <a:pt x="2155" y="3893"/>
                    <a:pt x="2136" y="3922"/>
                    <a:pt x="2116" y="3951"/>
                  </a:cubicBezTo>
                  <a:cubicBezTo>
                    <a:pt x="2097" y="3980"/>
                    <a:pt x="2068" y="4010"/>
                    <a:pt x="2039" y="4029"/>
                  </a:cubicBezTo>
                  <a:lnTo>
                    <a:pt x="3951" y="2913"/>
                  </a:lnTo>
                  <a:cubicBezTo>
                    <a:pt x="3980" y="2893"/>
                    <a:pt x="4009" y="2864"/>
                    <a:pt x="4038" y="2835"/>
                  </a:cubicBezTo>
                  <a:lnTo>
                    <a:pt x="4038" y="2825"/>
                  </a:lnTo>
                  <a:cubicBezTo>
                    <a:pt x="4048" y="2816"/>
                    <a:pt x="4057" y="2806"/>
                    <a:pt x="4057" y="2787"/>
                  </a:cubicBezTo>
                  <a:cubicBezTo>
                    <a:pt x="4067" y="2777"/>
                    <a:pt x="4067" y="2767"/>
                    <a:pt x="4077" y="2757"/>
                  </a:cubicBezTo>
                  <a:cubicBezTo>
                    <a:pt x="4077" y="2757"/>
                    <a:pt x="4077" y="2748"/>
                    <a:pt x="4077" y="2738"/>
                  </a:cubicBezTo>
                  <a:lnTo>
                    <a:pt x="4077" y="2719"/>
                  </a:lnTo>
                  <a:lnTo>
                    <a:pt x="4077" y="2689"/>
                  </a:lnTo>
                  <a:lnTo>
                    <a:pt x="4077" y="2660"/>
                  </a:lnTo>
                  <a:cubicBezTo>
                    <a:pt x="4077" y="2660"/>
                    <a:pt x="4077" y="2651"/>
                    <a:pt x="4077" y="2641"/>
                  </a:cubicBezTo>
                  <a:cubicBezTo>
                    <a:pt x="4077" y="2641"/>
                    <a:pt x="4077" y="2631"/>
                    <a:pt x="4077" y="2622"/>
                  </a:cubicBezTo>
                  <a:cubicBezTo>
                    <a:pt x="4077" y="2612"/>
                    <a:pt x="4077" y="2602"/>
                    <a:pt x="4077" y="2592"/>
                  </a:cubicBezTo>
                  <a:cubicBezTo>
                    <a:pt x="4077" y="2573"/>
                    <a:pt x="4077" y="2554"/>
                    <a:pt x="4067" y="2534"/>
                  </a:cubicBezTo>
                  <a:lnTo>
                    <a:pt x="4067" y="2515"/>
                  </a:lnTo>
                  <a:lnTo>
                    <a:pt x="4067" y="2486"/>
                  </a:lnTo>
                  <a:lnTo>
                    <a:pt x="4067" y="2466"/>
                  </a:lnTo>
                  <a:cubicBezTo>
                    <a:pt x="4067" y="2457"/>
                    <a:pt x="4067" y="2447"/>
                    <a:pt x="4067" y="2437"/>
                  </a:cubicBezTo>
                  <a:lnTo>
                    <a:pt x="4067" y="2408"/>
                  </a:lnTo>
                  <a:cubicBezTo>
                    <a:pt x="4067" y="2408"/>
                    <a:pt x="4067" y="2398"/>
                    <a:pt x="4067" y="2398"/>
                  </a:cubicBezTo>
                  <a:cubicBezTo>
                    <a:pt x="4067" y="2389"/>
                    <a:pt x="4067" y="2389"/>
                    <a:pt x="4067" y="2379"/>
                  </a:cubicBezTo>
                  <a:lnTo>
                    <a:pt x="4067" y="2359"/>
                  </a:lnTo>
                  <a:lnTo>
                    <a:pt x="4057" y="2330"/>
                  </a:lnTo>
                  <a:cubicBezTo>
                    <a:pt x="4057" y="2321"/>
                    <a:pt x="4057" y="2311"/>
                    <a:pt x="4048" y="2301"/>
                  </a:cubicBezTo>
                  <a:cubicBezTo>
                    <a:pt x="4048" y="2292"/>
                    <a:pt x="4048" y="2282"/>
                    <a:pt x="4038" y="2272"/>
                  </a:cubicBezTo>
                  <a:cubicBezTo>
                    <a:pt x="4038" y="2262"/>
                    <a:pt x="4038" y="2262"/>
                    <a:pt x="4038" y="2253"/>
                  </a:cubicBezTo>
                  <a:cubicBezTo>
                    <a:pt x="4038" y="2243"/>
                    <a:pt x="4028" y="2233"/>
                    <a:pt x="4028" y="2224"/>
                  </a:cubicBezTo>
                  <a:lnTo>
                    <a:pt x="4009" y="2204"/>
                  </a:lnTo>
                  <a:cubicBezTo>
                    <a:pt x="4009" y="2194"/>
                    <a:pt x="4009" y="2185"/>
                    <a:pt x="3999" y="2175"/>
                  </a:cubicBezTo>
                  <a:lnTo>
                    <a:pt x="3990" y="2156"/>
                  </a:lnTo>
                  <a:cubicBezTo>
                    <a:pt x="3990" y="2146"/>
                    <a:pt x="3990" y="2136"/>
                    <a:pt x="3980" y="2127"/>
                  </a:cubicBezTo>
                  <a:lnTo>
                    <a:pt x="3970" y="2107"/>
                  </a:lnTo>
                  <a:lnTo>
                    <a:pt x="3941" y="2059"/>
                  </a:lnTo>
                  <a:cubicBezTo>
                    <a:pt x="3941" y="2049"/>
                    <a:pt x="3931" y="2039"/>
                    <a:pt x="3931" y="2039"/>
                  </a:cubicBezTo>
                  <a:lnTo>
                    <a:pt x="3922" y="2020"/>
                  </a:lnTo>
                  <a:cubicBezTo>
                    <a:pt x="3912" y="2010"/>
                    <a:pt x="3912" y="2000"/>
                    <a:pt x="3902" y="1991"/>
                  </a:cubicBezTo>
                  <a:lnTo>
                    <a:pt x="3873" y="1952"/>
                  </a:lnTo>
                  <a:lnTo>
                    <a:pt x="3854" y="1923"/>
                  </a:lnTo>
                  <a:cubicBezTo>
                    <a:pt x="3844" y="1913"/>
                    <a:pt x="3844" y="1913"/>
                    <a:pt x="3844" y="1913"/>
                  </a:cubicBezTo>
                  <a:lnTo>
                    <a:pt x="2524" y="273"/>
                  </a:lnTo>
                  <a:lnTo>
                    <a:pt x="2514" y="253"/>
                  </a:lnTo>
                  <a:cubicBezTo>
                    <a:pt x="2514" y="253"/>
                    <a:pt x="2495" y="243"/>
                    <a:pt x="2495" y="234"/>
                  </a:cubicBezTo>
                  <a:lnTo>
                    <a:pt x="2475" y="214"/>
                  </a:lnTo>
                  <a:lnTo>
                    <a:pt x="2446" y="185"/>
                  </a:lnTo>
                  <a:lnTo>
                    <a:pt x="2427" y="166"/>
                  </a:lnTo>
                  <a:lnTo>
                    <a:pt x="2407" y="146"/>
                  </a:lnTo>
                  <a:lnTo>
                    <a:pt x="2398" y="146"/>
                  </a:lnTo>
                  <a:lnTo>
                    <a:pt x="2388" y="137"/>
                  </a:lnTo>
                  <a:lnTo>
                    <a:pt x="2359" y="117"/>
                  </a:lnTo>
                  <a:lnTo>
                    <a:pt x="2339" y="98"/>
                  </a:lnTo>
                  <a:lnTo>
                    <a:pt x="2320" y="78"/>
                  </a:lnTo>
                  <a:lnTo>
                    <a:pt x="2291" y="69"/>
                  </a:lnTo>
                  <a:lnTo>
                    <a:pt x="2272" y="59"/>
                  </a:lnTo>
                  <a:lnTo>
                    <a:pt x="2262" y="49"/>
                  </a:lnTo>
                  <a:lnTo>
                    <a:pt x="2233" y="40"/>
                  </a:lnTo>
                  <a:lnTo>
                    <a:pt x="2213" y="30"/>
                  </a:lnTo>
                  <a:lnTo>
                    <a:pt x="2194" y="20"/>
                  </a:lnTo>
                  <a:lnTo>
                    <a:pt x="2174" y="11"/>
                  </a:lnTo>
                  <a:lnTo>
                    <a:pt x="2155"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8"/>
            <p:cNvSpPr/>
            <p:nvPr/>
          </p:nvSpPr>
          <p:spPr>
            <a:xfrm>
              <a:off x="3335350" y="2769050"/>
              <a:ext cx="87875" cy="108250"/>
            </a:xfrm>
            <a:custGeom>
              <a:avLst/>
              <a:gdLst/>
              <a:ahLst/>
              <a:cxnLst/>
              <a:rect l="l" t="t" r="r" b="b"/>
              <a:pathLst>
                <a:path w="3515" h="4330" extrusionOk="0">
                  <a:moveTo>
                    <a:pt x="1990" y="0"/>
                  </a:moveTo>
                  <a:lnTo>
                    <a:pt x="1961" y="10"/>
                  </a:lnTo>
                  <a:cubicBezTo>
                    <a:pt x="1942" y="19"/>
                    <a:pt x="1932" y="19"/>
                    <a:pt x="1913" y="29"/>
                  </a:cubicBezTo>
                  <a:lnTo>
                    <a:pt x="0" y="1136"/>
                  </a:lnTo>
                  <a:cubicBezTo>
                    <a:pt x="39" y="1126"/>
                    <a:pt x="68" y="1107"/>
                    <a:pt x="107" y="1107"/>
                  </a:cubicBezTo>
                  <a:cubicBezTo>
                    <a:pt x="156" y="1107"/>
                    <a:pt x="195" y="1107"/>
                    <a:pt x="233" y="1116"/>
                  </a:cubicBezTo>
                  <a:cubicBezTo>
                    <a:pt x="282" y="1136"/>
                    <a:pt x="321" y="1155"/>
                    <a:pt x="360" y="1175"/>
                  </a:cubicBezTo>
                  <a:cubicBezTo>
                    <a:pt x="408" y="1204"/>
                    <a:pt x="457" y="1233"/>
                    <a:pt x="495" y="1272"/>
                  </a:cubicBezTo>
                  <a:cubicBezTo>
                    <a:pt x="534" y="1310"/>
                    <a:pt x="573" y="1349"/>
                    <a:pt x="612" y="1388"/>
                  </a:cubicBezTo>
                  <a:cubicBezTo>
                    <a:pt x="651" y="1437"/>
                    <a:pt x="690" y="1495"/>
                    <a:pt x="719" y="1543"/>
                  </a:cubicBezTo>
                  <a:cubicBezTo>
                    <a:pt x="758" y="1602"/>
                    <a:pt x="787" y="1660"/>
                    <a:pt x="806" y="1718"/>
                  </a:cubicBezTo>
                  <a:lnTo>
                    <a:pt x="1563" y="3679"/>
                  </a:lnTo>
                  <a:cubicBezTo>
                    <a:pt x="1573" y="3708"/>
                    <a:pt x="1592" y="3747"/>
                    <a:pt x="1602" y="3786"/>
                  </a:cubicBezTo>
                  <a:cubicBezTo>
                    <a:pt x="1612" y="3824"/>
                    <a:pt x="1612" y="3853"/>
                    <a:pt x="1621" y="3892"/>
                  </a:cubicBezTo>
                  <a:cubicBezTo>
                    <a:pt x="1631" y="3921"/>
                    <a:pt x="1631" y="3960"/>
                    <a:pt x="1631" y="3989"/>
                  </a:cubicBezTo>
                  <a:cubicBezTo>
                    <a:pt x="1631" y="4018"/>
                    <a:pt x="1631" y="4048"/>
                    <a:pt x="1631" y="4077"/>
                  </a:cubicBezTo>
                  <a:cubicBezTo>
                    <a:pt x="1631" y="4106"/>
                    <a:pt x="1621" y="4135"/>
                    <a:pt x="1612" y="4164"/>
                  </a:cubicBezTo>
                  <a:cubicBezTo>
                    <a:pt x="1602" y="4183"/>
                    <a:pt x="1592" y="4203"/>
                    <a:pt x="1583" y="4222"/>
                  </a:cubicBezTo>
                  <a:cubicBezTo>
                    <a:pt x="1583" y="4232"/>
                    <a:pt x="1583" y="4232"/>
                    <a:pt x="1583" y="4232"/>
                  </a:cubicBezTo>
                  <a:lnTo>
                    <a:pt x="1573" y="4251"/>
                  </a:lnTo>
                  <a:cubicBezTo>
                    <a:pt x="1553" y="4281"/>
                    <a:pt x="1524" y="4310"/>
                    <a:pt x="1495" y="4329"/>
                  </a:cubicBezTo>
                  <a:lnTo>
                    <a:pt x="3378" y="3203"/>
                  </a:lnTo>
                  <a:cubicBezTo>
                    <a:pt x="3407" y="3184"/>
                    <a:pt x="3437" y="3155"/>
                    <a:pt x="3456" y="3125"/>
                  </a:cubicBezTo>
                  <a:lnTo>
                    <a:pt x="3466" y="3116"/>
                  </a:lnTo>
                  <a:lnTo>
                    <a:pt x="3466" y="3106"/>
                  </a:lnTo>
                  <a:lnTo>
                    <a:pt x="3475" y="3087"/>
                  </a:lnTo>
                  <a:cubicBezTo>
                    <a:pt x="3475" y="3077"/>
                    <a:pt x="3475" y="3067"/>
                    <a:pt x="3485" y="3058"/>
                  </a:cubicBezTo>
                  <a:lnTo>
                    <a:pt x="3485" y="3038"/>
                  </a:lnTo>
                  <a:lnTo>
                    <a:pt x="3495" y="3009"/>
                  </a:lnTo>
                  <a:cubicBezTo>
                    <a:pt x="3495" y="2999"/>
                    <a:pt x="3495" y="2990"/>
                    <a:pt x="3495" y="2990"/>
                  </a:cubicBezTo>
                  <a:lnTo>
                    <a:pt x="3495" y="2960"/>
                  </a:lnTo>
                  <a:cubicBezTo>
                    <a:pt x="3495" y="2951"/>
                    <a:pt x="3495" y="2951"/>
                    <a:pt x="3495" y="2941"/>
                  </a:cubicBezTo>
                  <a:lnTo>
                    <a:pt x="3495" y="2912"/>
                  </a:lnTo>
                  <a:lnTo>
                    <a:pt x="3495" y="2863"/>
                  </a:lnTo>
                  <a:lnTo>
                    <a:pt x="3514" y="2863"/>
                  </a:lnTo>
                  <a:lnTo>
                    <a:pt x="3514" y="2854"/>
                  </a:lnTo>
                  <a:lnTo>
                    <a:pt x="3514" y="2834"/>
                  </a:lnTo>
                  <a:lnTo>
                    <a:pt x="3514" y="2805"/>
                  </a:lnTo>
                  <a:cubicBezTo>
                    <a:pt x="3514" y="2805"/>
                    <a:pt x="3514" y="2795"/>
                    <a:pt x="3514" y="2786"/>
                  </a:cubicBezTo>
                  <a:cubicBezTo>
                    <a:pt x="3514" y="2776"/>
                    <a:pt x="3514" y="2766"/>
                    <a:pt x="3514" y="2766"/>
                  </a:cubicBezTo>
                  <a:cubicBezTo>
                    <a:pt x="3514" y="2757"/>
                    <a:pt x="3514" y="2747"/>
                    <a:pt x="3514" y="2737"/>
                  </a:cubicBezTo>
                  <a:lnTo>
                    <a:pt x="3514" y="2708"/>
                  </a:lnTo>
                  <a:lnTo>
                    <a:pt x="3514" y="2679"/>
                  </a:lnTo>
                  <a:cubicBezTo>
                    <a:pt x="3514" y="2679"/>
                    <a:pt x="3514" y="2669"/>
                    <a:pt x="3514" y="2660"/>
                  </a:cubicBezTo>
                  <a:cubicBezTo>
                    <a:pt x="3504" y="2650"/>
                    <a:pt x="3504" y="2640"/>
                    <a:pt x="3504" y="2630"/>
                  </a:cubicBezTo>
                  <a:lnTo>
                    <a:pt x="3495" y="2611"/>
                  </a:lnTo>
                  <a:cubicBezTo>
                    <a:pt x="3495" y="2601"/>
                    <a:pt x="3495" y="2592"/>
                    <a:pt x="3485" y="2582"/>
                  </a:cubicBezTo>
                  <a:cubicBezTo>
                    <a:pt x="3485" y="2572"/>
                    <a:pt x="3475" y="2563"/>
                    <a:pt x="3475" y="2553"/>
                  </a:cubicBezTo>
                  <a:lnTo>
                    <a:pt x="2718" y="602"/>
                  </a:lnTo>
                  <a:cubicBezTo>
                    <a:pt x="2718" y="592"/>
                    <a:pt x="2709" y="582"/>
                    <a:pt x="2709" y="573"/>
                  </a:cubicBezTo>
                  <a:lnTo>
                    <a:pt x="2699" y="553"/>
                  </a:lnTo>
                  <a:lnTo>
                    <a:pt x="2689" y="524"/>
                  </a:lnTo>
                  <a:lnTo>
                    <a:pt x="2670" y="495"/>
                  </a:lnTo>
                  <a:cubicBezTo>
                    <a:pt x="2670" y="485"/>
                    <a:pt x="2660" y="476"/>
                    <a:pt x="2660" y="466"/>
                  </a:cubicBezTo>
                  <a:lnTo>
                    <a:pt x="2631" y="427"/>
                  </a:lnTo>
                  <a:lnTo>
                    <a:pt x="2592" y="359"/>
                  </a:lnTo>
                  <a:cubicBezTo>
                    <a:pt x="2582" y="340"/>
                    <a:pt x="2573" y="330"/>
                    <a:pt x="2563" y="311"/>
                  </a:cubicBezTo>
                  <a:lnTo>
                    <a:pt x="2534" y="282"/>
                  </a:lnTo>
                  <a:cubicBezTo>
                    <a:pt x="2534" y="282"/>
                    <a:pt x="2534" y="272"/>
                    <a:pt x="2524" y="272"/>
                  </a:cubicBezTo>
                  <a:lnTo>
                    <a:pt x="2524" y="262"/>
                  </a:lnTo>
                  <a:lnTo>
                    <a:pt x="2505" y="243"/>
                  </a:lnTo>
                  <a:lnTo>
                    <a:pt x="2485" y="214"/>
                  </a:lnTo>
                  <a:lnTo>
                    <a:pt x="2456" y="194"/>
                  </a:lnTo>
                  <a:lnTo>
                    <a:pt x="2437" y="175"/>
                  </a:lnTo>
                  <a:lnTo>
                    <a:pt x="2417" y="155"/>
                  </a:lnTo>
                  <a:lnTo>
                    <a:pt x="2408" y="146"/>
                  </a:lnTo>
                  <a:lnTo>
                    <a:pt x="2398" y="136"/>
                  </a:lnTo>
                  <a:lnTo>
                    <a:pt x="2369" y="117"/>
                  </a:lnTo>
                  <a:lnTo>
                    <a:pt x="2349" y="97"/>
                  </a:lnTo>
                  <a:lnTo>
                    <a:pt x="2320" y="78"/>
                  </a:lnTo>
                  <a:lnTo>
                    <a:pt x="2301" y="68"/>
                  </a:lnTo>
                  <a:lnTo>
                    <a:pt x="2281" y="49"/>
                  </a:lnTo>
                  <a:lnTo>
                    <a:pt x="2262" y="39"/>
                  </a:lnTo>
                  <a:lnTo>
                    <a:pt x="2243" y="29"/>
                  </a:lnTo>
                  <a:lnTo>
                    <a:pt x="2223" y="19"/>
                  </a:lnTo>
                  <a:lnTo>
                    <a:pt x="2204" y="10"/>
                  </a:lnTo>
                  <a:lnTo>
                    <a:pt x="2184" y="10"/>
                  </a:lnTo>
                  <a:lnTo>
                    <a:pt x="216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8"/>
            <p:cNvSpPr/>
            <p:nvPr/>
          </p:nvSpPr>
          <p:spPr>
            <a:xfrm>
              <a:off x="3294350" y="2899550"/>
              <a:ext cx="330025" cy="423600"/>
            </a:xfrm>
            <a:custGeom>
              <a:avLst/>
              <a:gdLst/>
              <a:ahLst/>
              <a:cxnLst/>
              <a:rect l="l" t="t" r="r" b="b"/>
              <a:pathLst>
                <a:path w="13201" h="16944" extrusionOk="0">
                  <a:moveTo>
                    <a:pt x="3666" y="0"/>
                  </a:moveTo>
                  <a:cubicBezTo>
                    <a:pt x="1510" y="0"/>
                    <a:pt x="26" y="1702"/>
                    <a:pt x="20" y="4661"/>
                  </a:cubicBezTo>
                  <a:cubicBezTo>
                    <a:pt x="0" y="8845"/>
                    <a:pt x="2941" y="13931"/>
                    <a:pt x="6581" y="16037"/>
                  </a:cubicBezTo>
                  <a:cubicBezTo>
                    <a:pt x="7644" y="16652"/>
                    <a:pt x="8650" y="16944"/>
                    <a:pt x="9540" y="16944"/>
                  </a:cubicBezTo>
                  <a:cubicBezTo>
                    <a:pt x="11699" y="16944"/>
                    <a:pt x="13184" y="15232"/>
                    <a:pt x="13191" y="12271"/>
                  </a:cubicBezTo>
                  <a:cubicBezTo>
                    <a:pt x="13201" y="8097"/>
                    <a:pt x="10269" y="3001"/>
                    <a:pt x="6630" y="905"/>
                  </a:cubicBezTo>
                  <a:cubicBezTo>
                    <a:pt x="5565" y="291"/>
                    <a:pt x="4558" y="0"/>
                    <a:pt x="3666"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8"/>
            <p:cNvSpPr/>
            <p:nvPr/>
          </p:nvSpPr>
          <p:spPr>
            <a:xfrm>
              <a:off x="3342625" y="2871925"/>
              <a:ext cx="329325" cy="439975"/>
            </a:xfrm>
            <a:custGeom>
              <a:avLst/>
              <a:gdLst/>
              <a:ahLst/>
              <a:cxnLst/>
              <a:rect l="l" t="t" r="r" b="b"/>
              <a:pathLst>
                <a:path w="13173" h="17599" extrusionOk="0">
                  <a:moveTo>
                    <a:pt x="3553" y="1"/>
                  </a:moveTo>
                  <a:cubicBezTo>
                    <a:pt x="3485" y="1"/>
                    <a:pt x="3417" y="1"/>
                    <a:pt x="3349" y="10"/>
                  </a:cubicBezTo>
                  <a:lnTo>
                    <a:pt x="3281" y="10"/>
                  </a:lnTo>
                  <a:lnTo>
                    <a:pt x="3233" y="20"/>
                  </a:lnTo>
                  <a:cubicBezTo>
                    <a:pt x="3136" y="30"/>
                    <a:pt x="3029" y="49"/>
                    <a:pt x="2932" y="68"/>
                  </a:cubicBezTo>
                  <a:lnTo>
                    <a:pt x="2893" y="68"/>
                  </a:lnTo>
                  <a:lnTo>
                    <a:pt x="2835" y="78"/>
                  </a:lnTo>
                  <a:cubicBezTo>
                    <a:pt x="2777" y="98"/>
                    <a:pt x="2718" y="107"/>
                    <a:pt x="2650" y="127"/>
                  </a:cubicBezTo>
                  <a:lnTo>
                    <a:pt x="2563" y="156"/>
                  </a:lnTo>
                  <a:cubicBezTo>
                    <a:pt x="2524" y="166"/>
                    <a:pt x="2485" y="175"/>
                    <a:pt x="2437" y="185"/>
                  </a:cubicBezTo>
                  <a:lnTo>
                    <a:pt x="2408" y="204"/>
                  </a:lnTo>
                  <a:cubicBezTo>
                    <a:pt x="2350" y="224"/>
                    <a:pt x="2291" y="243"/>
                    <a:pt x="2233" y="272"/>
                  </a:cubicBezTo>
                  <a:cubicBezTo>
                    <a:pt x="2214" y="282"/>
                    <a:pt x="2185" y="292"/>
                    <a:pt x="2155" y="311"/>
                  </a:cubicBezTo>
                  <a:cubicBezTo>
                    <a:pt x="2068" y="350"/>
                    <a:pt x="1981" y="389"/>
                    <a:pt x="1913" y="437"/>
                  </a:cubicBezTo>
                  <a:lnTo>
                    <a:pt x="1" y="1544"/>
                  </a:lnTo>
                  <a:cubicBezTo>
                    <a:pt x="78" y="1505"/>
                    <a:pt x="156" y="1456"/>
                    <a:pt x="243" y="1418"/>
                  </a:cubicBezTo>
                  <a:lnTo>
                    <a:pt x="321" y="1389"/>
                  </a:lnTo>
                  <a:cubicBezTo>
                    <a:pt x="379" y="1359"/>
                    <a:pt x="437" y="1340"/>
                    <a:pt x="496" y="1311"/>
                  </a:cubicBezTo>
                  <a:lnTo>
                    <a:pt x="641" y="1262"/>
                  </a:lnTo>
                  <a:lnTo>
                    <a:pt x="729" y="1233"/>
                  </a:lnTo>
                  <a:cubicBezTo>
                    <a:pt x="797" y="1224"/>
                    <a:pt x="855" y="1204"/>
                    <a:pt x="923" y="1194"/>
                  </a:cubicBezTo>
                  <a:lnTo>
                    <a:pt x="981" y="1175"/>
                  </a:lnTo>
                  <a:lnTo>
                    <a:pt x="1010" y="1175"/>
                  </a:lnTo>
                  <a:cubicBezTo>
                    <a:pt x="1117" y="1156"/>
                    <a:pt x="1214" y="1146"/>
                    <a:pt x="1321" y="1136"/>
                  </a:cubicBezTo>
                  <a:lnTo>
                    <a:pt x="1427" y="1126"/>
                  </a:lnTo>
                  <a:cubicBezTo>
                    <a:pt x="1495" y="1126"/>
                    <a:pt x="1563" y="1117"/>
                    <a:pt x="1641" y="1117"/>
                  </a:cubicBezTo>
                  <a:lnTo>
                    <a:pt x="2058" y="1117"/>
                  </a:lnTo>
                  <a:lnTo>
                    <a:pt x="2204" y="1136"/>
                  </a:lnTo>
                  <a:lnTo>
                    <a:pt x="2359" y="1156"/>
                  </a:lnTo>
                  <a:lnTo>
                    <a:pt x="2495" y="1175"/>
                  </a:lnTo>
                  <a:cubicBezTo>
                    <a:pt x="2553" y="1185"/>
                    <a:pt x="2602" y="1194"/>
                    <a:pt x="2660" y="1204"/>
                  </a:cubicBezTo>
                  <a:lnTo>
                    <a:pt x="2786" y="1233"/>
                  </a:lnTo>
                  <a:cubicBezTo>
                    <a:pt x="2845" y="1243"/>
                    <a:pt x="2903" y="1262"/>
                    <a:pt x="2961" y="1282"/>
                  </a:cubicBezTo>
                  <a:lnTo>
                    <a:pt x="3087" y="1311"/>
                  </a:lnTo>
                  <a:lnTo>
                    <a:pt x="3291" y="1369"/>
                  </a:lnTo>
                  <a:lnTo>
                    <a:pt x="3378" y="1408"/>
                  </a:lnTo>
                  <a:cubicBezTo>
                    <a:pt x="3485" y="1437"/>
                    <a:pt x="3582" y="1476"/>
                    <a:pt x="3679" y="1515"/>
                  </a:cubicBezTo>
                  <a:cubicBezTo>
                    <a:pt x="3786" y="1554"/>
                    <a:pt x="3883" y="1602"/>
                    <a:pt x="3980" y="1641"/>
                  </a:cubicBezTo>
                  <a:lnTo>
                    <a:pt x="4077" y="1689"/>
                  </a:lnTo>
                  <a:cubicBezTo>
                    <a:pt x="4155" y="1728"/>
                    <a:pt x="4223" y="1757"/>
                    <a:pt x="4291" y="1796"/>
                  </a:cubicBezTo>
                  <a:lnTo>
                    <a:pt x="4407" y="1854"/>
                  </a:lnTo>
                  <a:cubicBezTo>
                    <a:pt x="4495" y="1903"/>
                    <a:pt x="4592" y="1952"/>
                    <a:pt x="4689" y="2010"/>
                  </a:cubicBezTo>
                  <a:cubicBezTo>
                    <a:pt x="4786" y="2068"/>
                    <a:pt x="4902" y="2126"/>
                    <a:pt x="5009" y="2204"/>
                  </a:cubicBezTo>
                  <a:lnTo>
                    <a:pt x="5029" y="2214"/>
                  </a:lnTo>
                  <a:cubicBezTo>
                    <a:pt x="5135" y="2282"/>
                    <a:pt x="5242" y="2349"/>
                    <a:pt x="5339" y="2427"/>
                  </a:cubicBezTo>
                  <a:lnTo>
                    <a:pt x="5446" y="2495"/>
                  </a:lnTo>
                  <a:cubicBezTo>
                    <a:pt x="5514" y="2544"/>
                    <a:pt x="5582" y="2592"/>
                    <a:pt x="5650" y="2641"/>
                  </a:cubicBezTo>
                  <a:lnTo>
                    <a:pt x="5776" y="2738"/>
                  </a:lnTo>
                  <a:cubicBezTo>
                    <a:pt x="5834" y="2786"/>
                    <a:pt x="5892" y="2835"/>
                    <a:pt x="5951" y="2883"/>
                  </a:cubicBezTo>
                  <a:lnTo>
                    <a:pt x="6087" y="2990"/>
                  </a:lnTo>
                  <a:lnTo>
                    <a:pt x="6261" y="3136"/>
                  </a:lnTo>
                  <a:cubicBezTo>
                    <a:pt x="6310" y="3175"/>
                    <a:pt x="6349" y="3213"/>
                    <a:pt x="6397" y="3262"/>
                  </a:cubicBezTo>
                  <a:cubicBezTo>
                    <a:pt x="6446" y="3301"/>
                    <a:pt x="6514" y="3359"/>
                    <a:pt x="6562" y="3407"/>
                  </a:cubicBezTo>
                  <a:lnTo>
                    <a:pt x="6698" y="3534"/>
                  </a:lnTo>
                  <a:cubicBezTo>
                    <a:pt x="6756" y="3582"/>
                    <a:pt x="6814" y="3640"/>
                    <a:pt x="6873" y="3689"/>
                  </a:cubicBezTo>
                  <a:lnTo>
                    <a:pt x="6989" y="3815"/>
                  </a:lnTo>
                  <a:cubicBezTo>
                    <a:pt x="7047" y="3873"/>
                    <a:pt x="7115" y="3932"/>
                    <a:pt x="7164" y="3990"/>
                  </a:cubicBezTo>
                  <a:lnTo>
                    <a:pt x="7271" y="4116"/>
                  </a:lnTo>
                  <a:cubicBezTo>
                    <a:pt x="7339" y="4184"/>
                    <a:pt x="7407" y="4262"/>
                    <a:pt x="7475" y="4330"/>
                  </a:cubicBezTo>
                  <a:lnTo>
                    <a:pt x="7552" y="4417"/>
                  </a:lnTo>
                  <a:cubicBezTo>
                    <a:pt x="7640" y="4524"/>
                    <a:pt x="7727" y="4621"/>
                    <a:pt x="7824" y="4728"/>
                  </a:cubicBezTo>
                  <a:lnTo>
                    <a:pt x="7863" y="4786"/>
                  </a:lnTo>
                  <a:cubicBezTo>
                    <a:pt x="7940" y="4873"/>
                    <a:pt x="8008" y="4970"/>
                    <a:pt x="8086" y="5058"/>
                  </a:cubicBezTo>
                  <a:cubicBezTo>
                    <a:pt x="8183" y="5184"/>
                    <a:pt x="8270" y="5300"/>
                    <a:pt x="8367" y="5426"/>
                  </a:cubicBezTo>
                  <a:cubicBezTo>
                    <a:pt x="8494" y="5591"/>
                    <a:pt x="8620" y="5776"/>
                    <a:pt x="8736" y="5951"/>
                  </a:cubicBezTo>
                  <a:lnTo>
                    <a:pt x="8804" y="6057"/>
                  </a:lnTo>
                  <a:cubicBezTo>
                    <a:pt x="8960" y="6281"/>
                    <a:pt x="9095" y="6513"/>
                    <a:pt x="9241" y="6746"/>
                  </a:cubicBezTo>
                  <a:lnTo>
                    <a:pt x="9290" y="6834"/>
                  </a:lnTo>
                  <a:cubicBezTo>
                    <a:pt x="9387" y="7009"/>
                    <a:pt x="9484" y="7174"/>
                    <a:pt x="9581" y="7348"/>
                  </a:cubicBezTo>
                  <a:cubicBezTo>
                    <a:pt x="9610" y="7406"/>
                    <a:pt x="9639" y="7465"/>
                    <a:pt x="9678" y="7533"/>
                  </a:cubicBezTo>
                  <a:lnTo>
                    <a:pt x="9775" y="7727"/>
                  </a:lnTo>
                  <a:cubicBezTo>
                    <a:pt x="9823" y="7824"/>
                    <a:pt x="9872" y="7921"/>
                    <a:pt x="9921" y="8008"/>
                  </a:cubicBezTo>
                  <a:lnTo>
                    <a:pt x="9959" y="8105"/>
                  </a:lnTo>
                  <a:cubicBezTo>
                    <a:pt x="10018" y="8222"/>
                    <a:pt x="10076" y="8348"/>
                    <a:pt x="10124" y="8464"/>
                  </a:cubicBezTo>
                  <a:cubicBezTo>
                    <a:pt x="10144" y="8494"/>
                    <a:pt x="10153" y="8532"/>
                    <a:pt x="10163" y="8562"/>
                  </a:cubicBezTo>
                  <a:cubicBezTo>
                    <a:pt x="10202" y="8659"/>
                    <a:pt x="10241" y="8746"/>
                    <a:pt x="10280" y="8833"/>
                  </a:cubicBezTo>
                  <a:lnTo>
                    <a:pt x="10338" y="8959"/>
                  </a:lnTo>
                  <a:lnTo>
                    <a:pt x="10435" y="9222"/>
                  </a:lnTo>
                  <a:cubicBezTo>
                    <a:pt x="10445" y="9260"/>
                    <a:pt x="10464" y="9299"/>
                    <a:pt x="10474" y="9338"/>
                  </a:cubicBezTo>
                  <a:cubicBezTo>
                    <a:pt x="10522" y="9454"/>
                    <a:pt x="10561" y="9571"/>
                    <a:pt x="10600" y="9687"/>
                  </a:cubicBezTo>
                  <a:lnTo>
                    <a:pt x="10610" y="9717"/>
                  </a:lnTo>
                  <a:cubicBezTo>
                    <a:pt x="10648" y="9843"/>
                    <a:pt x="10697" y="9969"/>
                    <a:pt x="10736" y="10095"/>
                  </a:cubicBezTo>
                  <a:cubicBezTo>
                    <a:pt x="10746" y="10134"/>
                    <a:pt x="10755" y="10173"/>
                    <a:pt x="10765" y="10212"/>
                  </a:cubicBezTo>
                  <a:cubicBezTo>
                    <a:pt x="10794" y="10299"/>
                    <a:pt x="10823" y="10386"/>
                    <a:pt x="10843" y="10474"/>
                  </a:cubicBezTo>
                  <a:cubicBezTo>
                    <a:pt x="10852" y="10522"/>
                    <a:pt x="10872" y="10571"/>
                    <a:pt x="10881" y="10619"/>
                  </a:cubicBezTo>
                  <a:cubicBezTo>
                    <a:pt x="10901" y="10707"/>
                    <a:pt x="10920" y="10784"/>
                    <a:pt x="10940" y="10862"/>
                  </a:cubicBezTo>
                  <a:lnTo>
                    <a:pt x="10978" y="11008"/>
                  </a:lnTo>
                  <a:cubicBezTo>
                    <a:pt x="10998" y="11085"/>
                    <a:pt x="11008" y="11173"/>
                    <a:pt x="11027" y="11260"/>
                  </a:cubicBezTo>
                  <a:cubicBezTo>
                    <a:pt x="11037" y="11299"/>
                    <a:pt x="11046" y="11347"/>
                    <a:pt x="11056" y="11396"/>
                  </a:cubicBezTo>
                  <a:cubicBezTo>
                    <a:pt x="11076" y="11503"/>
                    <a:pt x="11095" y="11609"/>
                    <a:pt x="11114" y="11716"/>
                  </a:cubicBezTo>
                  <a:lnTo>
                    <a:pt x="11124" y="11765"/>
                  </a:lnTo>
                  <a:cubicBezTo>
                    <a:pt x="11144" y="11891"/>
                    <a:pt x="11163" y="12017"/>
                    <a:pt x="11173" y="12143"/>
                  </a:cubicBezTo>
                  <a:lnTo>
                    <a:pt x="11182" y="12240"/>
                  </a:lnTo>
                  <a:cubicBezTo>
                    <a:pt x="11192" y="12337"/>
                    <a:pt x="11202" y="12425"/>
                    <a:pt x="11211" y="12512"/>
                  </a:cubicBezTo>
                  <a:lnTo>
                    <a:pt x="11221" y="12628"/>
                  </a:lnTo>
                  <a:cubicBezTo>
                    <a:pt x="11231" y="12716"/>
                    <a:pt x="11231" y="12793"/>
                    <a:pt x="11241" y="12881"/>
                  </a:cubicBezTo>
                  <a:cubicBezTo>
                    <a:pt x="11241" y="12920"/>
                    <a:pt x="11241" y="12968"/>
                    <a:pt x="11241" y="13007"/>
                  </a:cubicBezTo>
                  <a:cubicBezTo>
                    <a:pt x="11241" y="13123"/>
                    <a:pt x="11250" y="13250"/>
                    <a:pt x="11250" y="13356"/>
                  </a:cubicBezTo>
                  <a:cubicBezTo>
                    <a:pt x="11250" y="13473"/>
                    <a:pt x="11250" y="13599"/>
                    <a:pt x="11241" y="13725"/>
                  </a:cubicBezTo>
                  <a:lnTo>
                    <a:pt x="11241" y="13822"/>
                  </a:lnTo>
                  <a:cubicBezTo>
                    <a:pt x="11241" y="13900"/>
                    <a:pt x="11231" y="13987"/>
                    <a:pt x="11221" y="14065"/>
                  </a:cubicBezTo>
                  <a:lnTo>
                    <a:pt x="11211" y="14201"/>
                  </a:lnTo>
                  <a:cubicBezTo>
                    <a:pt x="11202" y="14269"/>
                    <a:pt x="11192" y="14337"/>
                    <a:pt x="11182" y="14405"/>
                  </a:cubicBezTo>
                  <a:cubicBezTo>
                    <a:pt x="11182" y="14444"/>
                    <a:pt x="11173" y="14492"/>
                    <a:pt x="11163" y="14541"/>
                  </a:cubicBezTo>
                  <a:cubicBezTo>
                    <a:pt x="11153" y="14589"/>
                    <a:pt x="11144" y="14667"/>
                    <a:pt x="11134" y="14725"/>
                  </a:cubicBezTo>
                  <a:cubicBezTo>
                    <a:pt x="11124" y="14783"/>
                    <a:pt x="11114" y="14832"/>
                    <a:pt x="11105" y="14880"/>
                  </a:cubicBezTo>
                  <a:cubicBezTo>
                    <a:pt x="11095" y="14929"/>
                    <a:pt x="11076" y="14987"/>
                    <a:pt x="11066" y="15036"/>
                  </a:cubicBezTo>
                  <a:cubicBezTo>
                    <a:pt x="11056" y="15094"/>
                    <a:pt x="11037" y="15162"/>
                    <a:pt x="11017" y="15220"/>
                  </a:cubicBezTo>
                  <a:lnTo>
                    <a:pt x="10978" y="15375"/>
                  </a:lnTo>
                  <a:cubicBezTo>
                    <a:pt x="10959" y="15443"/>
                    <a:pt x="10940" y="15511"/>
                    <a:pt x="10911" y="15579"/>
                  </a:cubicBezTo>
                  <a:lnTo>
                    <a:pt x="10872" y="15696"/>
                  </a:lnTo>
                  <a:cubicBezTo>
                    <a:pt x="10823" y="15812"/>
                    <a:pt x="10784" y="15919"/>
                    <a:pt x="10736" y="16026"/>
                  </a:cubicBezTo>
                  <a:cubicBezTo>
                    <a:pt x="10736" y="16035"/>
                    <a:pt x="10716" y="16045"/>
                    <a:pt x="10716" y="16065"/>
                  </a:cubicBezTo>
                  <a:cubicBezTo>
                    <a:pt x="10648" y="16200"/>
                    <a:pt x="10571" y="16336"/>
                    <a:pt x="10493" y="16462"/>
                  </a:cubicBezTo>
                  <a:lnTo>
                    <a:pt x="10474" y="16501"/>
                  </a:lnTo>
                  <a:cubicBezTo>
                    <a:pt x="10406" y="16598"/>
                    <a:pt x="10328" y="16695"/>
                    <a:pt x="10260" y="16792"/>
                  </a:cubicBezTo>
                  <a:lnTo>
                    <a:pt x="10202" y="16860"/>
                  </a:lnTo>
                  <a:cubicBezTo>
                    <a:pt x="10134" y="16948"/>
                    <a:pt x="10056" y="17035"/>
                    <a:pt x="9979" y="17113"/>
                  </a:cubicBezTo>
                  <a:lnTo>
                    <a:pt x="9959" y="17132"/>
                  </a:lnTo>
                  <a:cubicBezTo>
                    <a:pt x="9872" y="17210"/>
                    <a:pt x="9785" y="17288"/>
                    <a:pt x="9697" y="17355"/>
                  </a:cubicBezTo>
                  <a:lnTo>
                    <a:pt x="9629" y="17404"/>
                  </a:lnTo>
                  <a:cubicBezTo>
                    <a:pt x="9532" y="17482"/>
                    <a:pt x="9435" y="17540"/>
                    <a:pt x="9338" y="17598"/>
                  </a:cubicBezTo>
                  <a:lnTo>
                    <a:pt x="11250" y="16492"/>
                  </a:lnTo>
                  <a:cubicBezTo>
                    <a:pt x="11347" y="16433"/>
                    <a:pt x="11444" y="16365"/>
                    <a:pt x="11541" y="16297"/>
                  </a:cubicBezTo>
                  <a:lnTo>
                    <a:pt x="11609" y="16249"/>
                  </a:lnTo>
                  <a:cubicBezTo>
                    <a:pt x="11697" y="16171"/>
                    <a:pt x="11784" y="16103"/>
                    <a:pt x="11871" y="16016"/>
                  </a:cubicBezTo>
                  <a:cubicBezTo>
                    <a:pt x="11871" y="16016"/>
                    <a:pt x="11881" y="16006"/>
                    <a:pt x="11891" y="15997"/>
                  </a:cubicBezTo>
                  <a:cubicBezTo>
                    <a:pt x="11969" y="15919"/>
                    <a:pt x="12046" y="15841"/>
                    <a:pt x="12114" y="15754"/>
                  </a:cubicBezTo>
                  <a:lnTo>
                    <a:pt x="12172" y="15686"/>
                  </a:lnTo>
                  <a:cubicBezTo>
                    <a:pt x="12250" y="15589"/>
                    <a:pt x="12318" y="15492"/>
                    <a:pt x="12386" y="15385"/>
                  </a:cubicBezTo>
                  <a:cubicBezTo>
                    <a:pt x="12386" y="15385"/>
                    <a:pt x="12386" y="15375"/>
                    <a:pt x="12386" y="15375"/>
                  </a:cubicBezTo>
                  <a:cubicBezTo>
                    <a:pt x="12396" y="15366"/>
                    <a:pt x="12396" y="15366"/>
                    <a:pt x="12405" y="15356"/>
                  </a:cubicBezTo>
                  <a:cubicBezTo>
                    <a:pt x="12483" y="15220"/>
                    <a:pt x="12561" y="15084"/>
                    <a:pt x="12629" y="14948"/>
                  </a:cubicBezTo>
                  <a:cubicBezTo>
                    <a:pt x="12629" y="14939"/>
                    <a:pt x="12638" y="14929"/>
                    <a:pt x="12638" y="14929"/>
                  </a:cubicBezTo>
                  <a:cubicBezTo>
                    <a:pt x="12638" y="14919"/>
                    <a:pt x="12638" y="14919"/>
                    <a:pt x="12638" y="14909"/>
                  </a:cubicBezTo>
                  <a:cubicBezTo>
                    <a:pt x="12687" y="14803"/>
                    <a:pt x="12735" y="14696"/>
                    <a:pt x="12784" y="14579"/>
                  </a:cubicBezTo>
                  <a:cubicBezTo>
                    <a:pt x="12784" y="14570"/>
                    <a:pt x="12794" y="14560"/>
                    <a:pt x="12794" y="14550"/>
                  </a:cubicBezTo>
                  <a:cubicBezTo>
                    <a:pt x="12794" y="14541"/>
                    <a:pt x="12813" y="14492"/>
                    <a:pt x="12823" y="14463"/>
                  </a:cubicBezTo>
                  <a:cubicBezTo>
                    <a:pt x="12842" y="14395"/>
                    <a:pt x="12871" y="14327"/>
                    <a:pt x="12891" y="14259"/>
                  </a:cubicBezTo>
                  <a:cubicBezTo>
                    <a:pt x="12891" y="14240"/>
                    <a:pt x="12900" y="14220"/>
                    <a:pt x="12910" y="14201"/>
                  </a:cubicBezTo>
                  <a:cubicBezTo>
                    <a:pt x="12910" y="14181"/>
                    <a:pt x="12920" y="14152"/>
                    <a:pt x="12929" y="14123"/>
                  </a:cubicBezTo>
                  <a:cubicBezTo>
                    <a:pt x="12949" y="14065"/>
                    <a:pt x="12959" y="13997"/>
                    <a:pt x="12978" y="13939"/>
                  </a:cubicBezTo>
                  <a:cubicBezTo>
                    <a:pt x="12978" y="13919"/>
                    <a:pt x="12988" y="13890"/>
                    <a:pt x="12997" y="13871"/>
                  </a:cubicBezTo>
                  <a:cubicBezTo>
                    <a:pt x="12997" y="13842"/>
                    <a:pt x="13007" y="13813"/>
                    <a:pt x="13007" y="13784"/>
                  </a:cubicBezTo>
                  <a:cubicBezTo>
                    <a:pt x="13027" y="13735"/>
                    <a:pt x="13036" y="13677"/>
                    <a:pt x="13046" y="13628"/>
                  </a:cubicBezTo>
                  <a:cubicBezTo>
                    <a:pt x="13046" y="13599"/>
                    <a:pt x="13056" y="13570"/>
                    <a:pt x="13056" y="13541"/>
                  </a:cubicBezTo>
                  <a:cubicBezTo>
                    <a:pt x="13065" y="13512"/>
                    <a:pt x="13065" y="13483"/>
                    <a:pt x="13075" y="13444"/>
                  </a:cubicBezTo>
                  <a:lnTo>
                    <a:pt x="13094" y="13298"/>
                  </a:lnTo>
                  <a:lnTo>
                    <a:pt x="13104" y="13230"/>
                  </a:lnTo>
                  <a:cubicBezTo>
                    <a:pt x="13104" y="13191"/>
                    <a:pt x="13114" y="13143"/>
                    <a:pt x="13124" y="13104"/>
                  </a:cubicBezTo>
                  <a:cubicBezTo>
                    <a:pt x="13124" y="13075"/>
                    <a:pt x="13133" y="13017"/>
                    <a:pt x="13133" y="12968"/>
                  </a:cubicBezTo>
                  <a:lnTo>
                    <a:pt x="13133" y="12920"/>
                  </a:lnTo>
                  <a:cubicBezTo>
                    <a:pt x="13133" y="12852"/>
                    <a:pt x="13143" y="12793"/>
                    <a:pt x="13143" y="12726"/>
                  </a:cubicBezTo>
                  <a:cubicBezTo>
                    <a:pt x="13143" y="12696"/>
                    <a:pt x="13143" y="12667"/>
                    <a:pt x="13153" y="12628"/>
                  </a:cubicBezTo>
                  <a:lnTo>
                    <a:pt x="13153" y="12609"/>
                  </a:lnTo>
                  <a:cubicBezTo>
                    <a:pt x="13153" y="12502"/>
                    <a:pt x="13162" y="12396"/>
                    <a:pt x="13162" y="12289"/>
                  </a:cubicBezTo>
                  <a:lnTo>
                    <a:pt x="13162" y="12269"/>
                  </a:lnTo>
                  <a:cubicBezTo>
                    <a:pt x="13172" y="12172"/>
                    <a:pt x="13172" y="12075"/>
                    <a:pt x="13172" y="11978"/>
                  </a:cubicBezTo>
                  <a:lnTo>
                    <a:pt x="13172" y="11920"/>
                  </a:lnTo>
                  <a:cubicBezTo>
                    <a:pt x="13172" y="11881"/>
                    <a:pt x="13172" y="11842"/>
                    <a:pt x="13162" y="11794"/>
                  </a:cubicBezTo>
                  <a:cubicBezTo>
                    <a:pt x="13153" y="11755"/>
                    <a:pt x="13162" y="11706"/>
                    <a:pt x="13153" y="11658"/>
                  </a:cubicBezTo>
                  <a:cubicBezTo>
                    <a:pt x="13143" y="11609"/>
                    <a:pt x="13153" y="11580"/>
                    <a:pt x="13143" y="11541"/>
                  </a:cubicBezTo>
                  <a:cubicBezTo>
                    <a:pt x="13133" y="11512"/>
                    <a:pt x="13143" y="11464"/>
                    <a:pt x="13133" y="11425"/>
                  </a:cubicBezTo>
                  <a:cubicBezTo>
                    <a:pt x="13124" y="11386"/>
                    <a:pt x="13133" y="11367"/>
                    <a:pt x="13133" y="11338"/>
                  </a:cubicBezTo>
                  <a:cubicBezTo>
                    <a:pt x="13133" y="11279"/>
                    <a:pt x="13114" y="11221"/>
                    <a:pt x="13114" y="11153"/>
                  </a:cubicBezTo>
                  <a:cubicBezTo>
                    <a:pt x="13114" y="11124"/>
                    <a:pt x="13104" y="11085"/>
                    <a:pt x="13094" y="11056"/>
                  </a:cubicBezTo>
                  <a:lnTo>
                    <a:pt x="13094" y="11017"/>
                  </a:lnTo>
                  <a:cubicBezTo>
                    <a:pt x="13085" y="10901"/>
                    <a:pt x="13065" y="10794"/>
                    <a:pt x="13046" y="10687"/>
                  </a:cubicBezTo>
                  <a:lnTo>
                    <a:pt x="13046" y="10677"/>
                  </a:lnTo>
                  <a:cubicBezTo>
                    <a:pt x="13046" y="10658"/>
                    <a:pt x="13046" y="10648"/>
                    <a:pt x="13046" y="10629"/>
                  </a:cubicBezTo>
                  <a:cubicBezTo>
                    <a:pt x="13027" y="10542"/>
                    <a:pt x="13007" y="10445"/>
                    <a:pt x="12997" y="10357"/>
                  </a:cubicBezTo>
                  <a:lnTo>
                    <a:pt x="12988" y="10299"/>
                  </a:lnTo>
                  <a:cubicBezTo>
                    <a:pt x="12978" y="10260"/>
                    <a:pt x="12968" y="10212"/>
                    <a:pt x="12959" y="10173"/>
                  </a:cubicBezTo>
                  <a:cubicBezTo>
                    <a:pt x="12949" y="10124"/>
                    <a:pt x="12939" y="10066"/>
                    <a:pt x="12920" y="10008"/>
                  </a:cubicBezTo>
                  <a:cubicBezTo>
                    <a:pt x="12920" y="9979"/>
                    <a:pt x="12910" y="9950"/>
                    <a:pt x="12900" y="9920"/>
                  </a:cubicBezTo>
                  <a:cubicBezTo>
                    <a:pt x="12891" y="9872"/>
                    <a:pt x="12881" y="9823"/>
                    <a:pt x="12871" y="9775"/>
                  </a:cubicBezTo>
                  <a:lnTo>
                    <a:pt x="12842" y="9668"/>
                  </a:lnTo>
                  <a:cubicBezTo>
                    <a:pt x="12832" y="9620"/>
                    <a:pt x="12823" y="9571"/>
                    <a:pt x="12813" y="9532"/>
                  </a:cubicBezTo>
                  <a:cubicBezTo>
                    <a:pt x="12794" y="9484"/>
                    <a:pt x="12784" y="9435"/>
                    <a:pt x="12774" y="9387"/>
                  </a:cubicBezTo>
                  <a:cubicBezTo>
                    <a:pt x="12764" y="9357"/>
                    <a:pt x="12755" y="9338"/>
                    <a:pt x="12755" y="9319"/>
                  </a:cubicBezTo>
                  <a:cubicBezTo>
                    <a:pt x="12735" y="9251"/>
                    <a:pt x="12716" y="9183"/>
                    <a:pt x="12697" y="9124"/>
                  </a:cubicBezTo>
                  <a:cubicBezTo>
                    <a:pt x="12687" y="9086"/>
                    <a:pt x="12677" y="9037"/>
                    <a:pt x="12658" y="8998"/>
                  </a:cubicBezTo>
                  <a:lnTo>
                    <a:pt x="12648" y="8969"/>
                  </a:lnTo>
                  <a:cubicBezTo>
                    <a:pt x="12619" y="8853"/>
                    <a:pt x="12580" y="8736"/>
                    <a:pt x="12541" y="8629"/>
                  </a:cubicBezTo>
                  <a:cubicBezTo>
                    <a:pt x="12541" y="8610"/>
                    <a:pt x="12532" y="8600"/>
                    <a:pt x="12532" y="8591"/>
                  </a:cubicBezTo>
                  <a:cubicBezTo>
                    <a:pt x="12493" y="8494"/>
                    <a:pt x="12464" y="8397"/>
                    <a:pt x="12425" y="8290"/>
                  </a:cubicBezTo>
                  <a:lnTo>
                    <a:pt x="12405" y="8251"/>
                  </a:lnTo>
                  <a:cubicBezTo>
                    <a:pt x="12396" y="8212"/>
                    <a:pt x="12376" y="8173"/>
                    <a:pt x="12366" y="8134"/>
                  </a:cubicBezTo>
                  <a:lnTo>
                    <a:pt x="12308" y="7969"/>
                  </a:lnTo>
                  <a:cubicBezTo>
                    <a:pt x="12289" y="7940"/>
                    <a:pt x="12279" y="7901"/>
                    <a:pt x="12260" y="7872"/>
                  </a:cubicBezTo>
                  <a:lnTo>
                    <a:pt x="12211" y="7746"/>
                  </a:lnTo>
                  <a:lnTo>
                    <a:pt x="12172" y="7659"/>
                  </a:lnTo>
                  <a:cubicBezTo>
                    <a:pt x="12153" y="7591"/>
                    <a:pt x="12124" y="7533"/>
                    <a:pt x="12095" y="7474"/>
                  </a:cubicBezTo>
                  <a:cubicBezTo>
                    <a:pt x="12085" y="7445"/>
                    <a:pt x="12066" y="7406"/>
                    <a:pt x="12056" y="7377"/>
                  </a:cubicBezTo>
                  <a:lnTo>
                    <a:pt x="12036" y="7339"/>
                  </a:lnTo>
                  <a:cubicBezTo>
                    <a:pt x="11998" y="7232"/>
                    <a:pt x="11949" y="7135"/>
                    <a:pt x="11901" y="7028"/>
                  </a:cubicBezTo>
                  <a:lnTo>
                    <a:pt x="11891" y="7009"/>
                  </a:lnTo>
                  <a:cubicBezTo>
                    <a:pt x="11871" y="6979"/>
                    <a:pt x="11862" y="6950"/>
                    <a:pt x="11842" y="6921"/>
                  </a:cubicBezTo>
                  <a:cubicBezTo>
                    <a:pt x="11804" y="6843"/>
                    <a:pt x="11765" y="6756"/>
                    <a:pt x="11726" y="6678"/>
                  </a:cubicBezTo>
                  <a:cubicBezTo>
                    <a:pt x="11726" y="6659"/>
                    <a:pt x="11706" y="6649"/>
                    <a:pt x="11706" y="6640"/>
                  </a:cubicBezTo>
                  <a:cubicBezTo>
                    <a:pt x="11668" y="6572"/>
                    <a:pt x="11639" y="6504"/>
                    <a:pt x="11600" y="6436"/>
                  </a:cubicBezTo>
                  <a:cubicBezTo>
                    <a:pt x="11571" y="6378"/>
                    <a:pt x="11551" y="6329"/>
                    <a:pt x="11522" y="6281"/>
                  </a:cubicBezTo>
                  <a:lnTo>
                    <a:pt x="11503" y="6251"/>
                  </a:lnTo>
                  <a:cubicBezTo>
                    <a:pt x="11415" y="6077"/>
                    <a:pt x="11318" y="5912"/>
                    <a:pt x="11221" y="5747"/>
                  </a:cubicBezTo>
                  <a:cubicBezTo>
                    <a:pt x="11211" y="5727"/>
                    <a:pt x="11202" y="5718"/>
                    <a:pt x="11192" y="5708"/>
                  </a:cubicBezTo>
                  <a:lnTo>
                    <a:pt x="11163" y="5659"/>
                  </a:lnTo>
                  <a:cubicBezTo>
                    <a:pt x="11027" y="5417"/>
                    <a:pt x="10881" y="5193"/>
                    <a:pt x="10726" y="4960"/>
                  </a:cubicBezTo>
                  <a:cubicBezTo>
                    <a:pt x="10726" y="4951"/>
                    <a:pt x="10716" y="4931"/>
                    <a:pt x="10707" y="4922"/>
                  </a:cubicBezTo>
                  <a:lnTo>
                    <a:pt x="10668" y="4863"/>
                  </a:lnTo>
                  <a:cubicBezTo>
                    <a:pt x="10542" y="4679"/>
                    <a:pt x="10425" y="4504"/>
                    <a:pt x="10289" y="4330"/>
                  </a:cubicBezTo>
                  <a:lnTo>
                    <a:pt x="10280" y="4320"/>
                  </a:lnTo>
                  <a:cubicBezTo>
                    <a:pt x="10192" y="4203"/>
                    <a:pt x="10105" y="4077"/>
                    <a:pt x="10008" y="3961"/>
                  </a:cubicBezTo>
                  <a:cubicBezTo>
                    <a:pt x="10008" y="3951"/>
                    <a:pt x="9998" y="3951"/>
                    <a:pt x="9998" y="3941"/>
                  </a:cubicBezTo>
                  <a:cubicBezTo>
                    <a:pt x="9930" y="3854"/>
                    <a:pt x="9862" y="3767"/>
                    <a:pt x="9785" y="3679"/>
                  </a:cubicBezTo>
                  <a:lnTo>
                    <a:pt x="9746" y="3631"/>
                  </a:lnTo>
                  <a:cubicBezTo>
                    <a:pt x="9658" y="3534"/>
                    <a:pt x="9581" y="3437"/>
                    <a:pt x="9493" y="3340"/>
                  </a:cubicBezTo>
                  <a:lnTo>
                    <a:pt x="9474" y="3320"/>
                  </a:lnTo>
                  <a:cubicBezTo>
                    <a:pt x="9455" y="3291"/>
                    <a:pt x="9425" y="3262"/>
                    <a:pt x="9396" y="3233"/>
                  </a:cubicBezTo>
                  <a:lnTo>
                    <a:pt x="9231" y="3048"/>
                  </a:lnTo>
                  <a:lnTo>
                    <a:pt x="9202" y="3019"/>
                  </a:lnTo>
                  <a:cubicBezTo>
                    <a:pt x="9163" y="2980"/>
                    <a:pt x="9125" y="2942"/>
                    <a:pt x="9095" y="2893"/>
                  </a:cubicBezTo>
                  <a:cubicBezTo>
                    <a:pt x="9057" y="2854"/>
                    <a:pt x="9008" y="2806"/>
                    <a:pt x="8969" y="2767"/>
                  </a:cubicBezTo>
                  <a:lnTo>
                    <a:pt x="8921" y="2718"/>
                  </a:lnTo>
                  <a:cubicBezTo>
                    <a:pt x="8882" y="2679"/>
                    <a:pt x="8843" y="2641"/>
                    <a:pt x="8804" y="2592"/>
                  </a:cubicBezTo>
                  <a:lnTo>
                    <a:pt x="8698" y="2485"/>
                  </a:lnTo>
                  <a:lnTo>
                    <a:pt x="8630" y="2437"/>
                  </a:lnTo>
                  <a:lnTo>
                    <a:pt x="8503" y="2311"/>
                  </a:lnTo>
                  <a:lnTo>
                    <a:pt x="8406" y="2223"/>
                  </a:lnTo>
                  <a:lnTo>
                    <a:pt x="8329" y="2155"/>
                  </a:lnTo>
                  <a:lnTo>
                    <a:pt x="8183" y="2029"/>
                  </a:lnTo>
                  <a:lnTo>
                    <a:pt x="8096" y="1952"/>
                  </a:lnTo>
                  <a:cubicBezTo>
                    <a:pt x="8067" y="1932"/>
                    <a:pt x="8037" y="1903"/>
                    <a:pt x="8008" y="1884"/>
                  </a:cubicBezTo>
                  <a:lnTo>
                    <a:pt x="7872" y="1767"/>
                  </a:lnTo>
                  <a:lnTo>
                    <a:pt x="7805" y="1719"/>
                  </a:lnTo>
                  <a:cubicBezTo>
                    <a:pt x="7766" y="1680"/>
                    <a:pt x="7727" y="1651"/>
                    <a:pt x="7688" y="1621"/>
                  </a:cubicBezTo>
                  <a:lnTo>
                    <a:pt x="7562" y="1534"/>
                  </a:lnTo>
                  <a:lnTo>
                    <a:pt x="7513" y="1495"/>
                  </a:lnTo>
                  <a:cubicBezTo>
                    <a:pt x="7465" y="1456"/>
                    <a:pt x="7416" y="1418"/>
                    <a:pt x="7358" y="1379"/>
                  </a:cubicBezTo>
                  <a:lnTo>
                    <a:pt x="7261" y="1311"/>
                  </a:lnTo>
                  <a:lnTo>
                    <a:pt x="7232" y="1291"/>
                  </a:lnTo>
                  <a:cubicBezTo>
                    <a:pt x="7135" y="1224"/>
                    <a:pt x="7047" y="1165"/>
                    <a:pt x="6950" y="1107"/>
                  </a:cubicBezTo>
                  <a:lnTo>
                    <a:pt x="6921" y="1088"/>
                  </a:lnTo>
                  <a:cubicBezTo>
                    <a:pt x="6844" y="1039"/>
                    <a:pt x="6756" y="991"/>
                    <a:pt x="6669" y="932"/>
                  </a:cubicBezTo>
                  <a:lnTo>
                    <a:pt x="6611" y="894"/>
                  </a:lnTo>
                  <a:cubicBezTo>
                    <a:pt x="6543" y="855"/>
                    <a:pt x="6465" y="816"/>
                    <a:pt x="6397" y="777"/>
                  </a:cubicBezTo>
                  <a:lnTo>
                    <a:pt x="6319" y="738"/>
                  </a:lnTo>
                  <a:lnTo>
                    <a:pt x="6213" y="680"/>
                  </a:lnTo>
                  <a:lnTo>
                    <a:pt x="6125" y="631"/>
                  </a:lnTo>
                  <a:cubicBezTo>
                    <a:pt x="6087" y="612"/>
                    <a:pt x="6038" y="593"/>
                    <a:pt x="5999" y="573"/>
                  </a:cubicBezTo>
                  <a:lnTo>
                    <a:pt x="5902" y="525"/>
                  </a:lnTo>
                  <a:lnTo>
                    <a:pt x="5863" y="515"/>
                  </a:lnTo>
                  <a:cubicBezTo>
                    <a:pt x="5776" y="466"/>
                    <a:pt x="5689" y="437"/>
                    <a:pt x="5601" y="398"/>
                  </a:cubicBezTo>
                  <a:cubicBezTo>
                    <a:pt x="5504" y="360"/>
                    <a:pt x="5417" y="331"/>
                    <a:pt x="5329" y="301"/>
                  </a:cubicBezTo>
                  <a:lnTo>
                    <a:pt x="5300" y="292"/>
                  </a:lnTo>
                  <a:lnTo>
                    <a:pt x="5203" y="253"/>
                  </a:lnTo>
                  <a:lnTo>
                    <a:pt x="5067" y="214"/>
                  </a:lnTo>
                  <a:cubicBezTo>
                    <a:pt x="5048" y="204"/>
                    <a:pt x="5029" y="204"/>
                    <a:pt x="4999" y="195"/>
                  </a:cubicBezTo>
                  <a:lnTo>
                    <a:pt x="4883" y="166"/>
                  </a:lnTo>
                  <a:lnTo>
                    <a:pt x="4796" y="136"/>
                  </a:lnTo>
                  <a:lnTo>
                    <a:pt x="4699" y="117"/>
                  </a:lnTo>
                  <a:lnTo>
                    <a:pt x="4572" y="88"/>
                  </a:lnTo>
                  <a:lnTo>
                    <a:pt x="4514" y="78"/>
                  </a:lnTo>
                  <a:lnTo>
                    <a:pt x="4407" y="59"/>
                  </a:lnTo>
                  <a:cubicBezTo>
                    <a:pt x="4359" y="49"/>
                    <a:pt x="4320" y="49"/>
                    <a:pt x="4271" y="39"/>
                  </a:cubicBezTo>
                  <a:lnTo>
                    <a:pt x="4223" y="30"/>
                  </a:lnTo>
                  <a:cubicBezTo>
                    <a:pt x="4194" y="30"/>
                    <a:pt x="4155" y="20"/>
                    <a:pt x="4116" y="20"/>
                  </a:cubicBezTo>
                  <a:lnTo>
                    <a:pt x="3971" y="1"/>
                  </a:lnTo>
                  <a:close/>
                </a:path>
              </a:pathLst>
            </a:custGeom>
            <a:solidFill>
              <a:srgbClr val="FF8D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8"/>
            <p:cNvSpPr/>
            <p:nvPr/>
          </p:nvSpPr>
          <p:spPr>
            <a:xfrm>
              <a:off x="3620475" y="3050275"/>
              <a:ext cx="101950" cy="59250"/>
            </a:xfrm>
            <a:custGeom>
              <a:avLst/>
              <a:gdLst/>
              <a:ahLst/>
              <a:cxnLst/>
              <a:rect l="l" t="t" r="r" b="b"/>
              <a:pathLst>
                <a:path w="4078" h="2370" extrusionOk="0">
                  <a:moveTo>
                    <a:pt x="33" y="1244"/>
                  </a:moveTo>
                  <a:cubicBezTo>
                    <a:pt x="21" y="1249"/>
                    <a:pt x="10" y="1256"/>
                    <a:pt x="0" y="1263"/>
                  </a:cubicBezTo>
                  <a:lnTo>
                    <a:pt x="33" y="1244"/>
                  </a:lnTo>
                  <a:close/>
                  <a:moveTo>
                    <a:pt x="3339" y="1"/>
                  </a:moveTo>
                  <a:lnTo>
                    <a:pt x="2019" y="117"/>
                  </a:lnTo>
                  <a:lnTo>
                    <a:pt x="1990" y="117"/>
                  </a:lnTo>
                  <a:lnTo>
                    <a:pt x="1951" y="127"/>
                  </a:lnTo>
                  <a:cubicBezTo>
                    <a:pt x="1932" y="137"/>
                    <a:pt x="1922" y="137"/>
                    <a:pt x="1913" y="146"/>
                  </a:cubicBezTo>
                  <a:lnTo>
                    <a:pt x="33" y="1244"/>
                  </a:lnTo>
                  <a:lnTo>
                    <a:pt x="33" y="1244"/>
                  </a:lnTo>
                  <a:cubicBezTo>
                    <a:pt x="56" y="1232"/>
                    <a:pt x="81" y="1224"/>
                    <a:pt x="107" y="1224"/>
                  </a:cubicBezTo>
                  <a:lnTo>
                    <a:pt x="1427" y="1107"/>
                  </a:lnTo>
                  <a:cubicBezTo>
                    <a:pt x="1439" y="1104"/>
                    <a:pt x="1450" y="1103"/>
                    <a:pt x="1462" y="1103"/>
                  </a:cubicBezTo>
                  <a:cubicBezTo>
                    <a:pt x="1490" y="1103"/>
                    <a:pt x="1519" y="1110"/>
                    <a:pt x="1553" y="1117"/>
                  </a:cubicBezTo>
                  <a:cubicBezTo>
                    <a:pt x="1592" y="1136"/>
                    <a:pt x="1641" y="1146"/>
                    <a:pt x="1680" y="1175"/>
                  </a:cubicBezTo>
                  <a:cubicBezTo>
                    <a:pt x="1728" y="1204"/>
                    <a:pt x="1767" y="1233"/>
                    <a:pt x="1806" y="1272"/>
                  </a:cubicBezTo>
                  <a:cubicBezTo>
                    <a:pt x="1854" y="1311"/>
                    <a:pt x="1893" y="1350"/>
                    <a:pt x="1932" y="1389"/>
                  </a:cubicBezTo>
                  <a:cubicBezTo>
                    <a:pt x="1971" y="1437"/>
                    <a:pt x="2010" y="1486"/>
                    <a:pt x="2039" y="1544"/>
                  </a:cubicBezTo>
                  <a:cubicBezTo>
                    <a:pt x="2068" y="1602"/>
                    <a:pt x="2097" y="1660"/>
                    <a:pt x="2126" y="1719"/>
                  </a:cubicBezTo>
                  <a:cubicBezTo>
                    <a:pt x="2136" y="1758"/>
                    <a:pt x="2145" y="1796"/>
                    <a:pt x="2155" y="1825"/>
                  </a:cubicBezTo>
                  <a:cubicBezTo>
                    <a:pt x="2165" y="1864"/>
                    <a:pt x="2175" y="1903"/>
                    <a:pt x="2184" y="1932"/>
                  </a:cubicBezTo>
                  <a:cubicBezTo>
                    <a:pt x="2184" y="1971"/>
                    <a:pt x="2194" y="2000"/>
                    <a:pt x="2194" y="2029"/>
                  </a:cubicBezTo>
                  <a:cubicBezTo>
                    <a:pt x="2194" y="2058"/>
                    <a:pt x="2194" y="2097"/>
                    <a:pt x="2194" y="2126"/>
                  </a:cubicBezTo>
                  <a:cubicBezTo>
                    <a:pt x="2184" y="2155"/>
                    <a:pt x="2184" y="2175"/>
                    <a:pt x="2175" y="2204"/>
                  </a:cubicBezTo>
                  <a:cubicBezTo>
                    <a:pt x="2165" y="2223"/>
                    <a:pt x="2155" y="2243"/>
                    <a:pt x="2145" y="2272"/>
                  </a:cubicBezTo>
                  <a:cubicBezTo>
                    <a:pt x="2145" y="2282"/>
                    <a:pt x="2136" y="2291"/>
                    <a:pt x="2136" y="2291"/>
                  </a:cubicBezTo>
                  <a:cubicBezTo>
                    <a:pt x="2124" y="2316"/>
                    <a:pt x="2107" y="2333"/>
                    <a:pt x="2087" y="2347"/>
                  </a:cubicBezTo>
                  <a:lnTo>
                    <a:pt x="2087" y="2347"/>
                  </a:lnTo>
                  <a:lnTo>
                    <a:pt x="3970" y="1263"/>
                  </a:lnTo>
                  <a:cubicBezTo>
                    <a:pt x="3999" y="1243"/>
                    <a:pt x="4028" y="1214"/>
                    <a:pt x="4048" y="1185"/>
                  </a:cubicBezTo>
                  <a:lnTo>
                    <a:pt x="4058" y="1175"/>
                  </a:lnTo>
                  <a:cubicBezTo>
                    <a:pt x="4058" y="1175"/>
                    <a:pt x="4058" y="1165"/>
                    <a:pt x="4058" y="1165"/>
                  </a:cubicBezTo>
                  <a:lnTo>
                    <a:pt x="4058" y="1156"/>
                  </a:lnTo>
                  <a:lnTo>
                    <a:pt x="4058" y="1136"/>
                  </a:lnTo>
                  <a:cubicBezTo>
                    <a:pt x="4067" y="1127"/>
                    <a:pt x="4067" y="1117"/>
                    <a:pt x="4077" y="1107"/>
                  </a:cubicBezTo>
                  <a:cubicBezTo>
                    <a:pt x="4077" y="1107"/>
                    <a:pt x="4077" y="1098"/>
                    <a:pt x="4077" y="1088"/>
                  </a:cubicBezTo>
                  <a:lnTo>
                    <a:pt x="4077" y="1068"/>
                  </a:lnTo>
                  <a:lnTo>
                    <a:pt x="4077" y="1039"/>
                  </a:lnTo>
                  <a:lnTo>
                    <a:pt x="4077" y="1020"/>
                  </a:lnTo>
                  <a:lnTo>
                    <a:pt x="4077" y="991"/>
                  </a:lnTo>
                  <a:cubicBezTo>
                    <a:pt x="4077" y="991"/>
                    <a:pt x="4077" y="981"/>
                    <a:pt x="4077" y="971"/>
                  </a:cubicBezTo>
                  <a:cubicBezTo>
                    <a:pt x="4077" y="962"/>
                    <a:pt x="4077" y="952"/>
                    <a:pt x="4077" y="942"/>
                  </a:cubicBezTo>
                  <a:lnTo>
                    <a:pt x="4067" y="923"/>
                  </a:lnTo>
                  <a:lnTo>
                    <a:pt x="4067" y="913"/>
                  </a:lnTo>
                  <a:cubicBezTo>
                    <a:pt x="4067" y="903"/>
                    <a:pt x="4067" y="894"/>
                    <a:pt x="4067" y="884"/>
                  </a:cubicBezTo>
                  <a:cubicBezTo>
                    <a:pt x="4067" y="884"/>
                    <a:pt x="4067" y="874"/>
                    <a:pt x="4067" y="865"/>
                  </a:cubicBezTo>
                  <a:cubicBezTo>
                    <a:pt x="4067" y="855"/>
                    <a:pt x="4067" y="845"/>
                    <a:pt x="4067" y="835"/>
                  </a:cubicBezTo>
                  <a:lnTo>
                    <a:pt x="4067" y="816"/>
                  </a:lnTo>
                  <a:lnTo>
                    <a:pt x="4067" y="806"/>
                  </a:lnTo>
                  <a:lnTo>
                    <a:pt x="4067" y="787"/>
                  </a:lnTo>
                  <a:cubicBezTo>
                    <a:pt x="4067" y="777"/>
                    <a:pt x="4067" y="767"/>
                    <a:pt x="4067" y="758"/>
                  </a:cubicBezTo>
                  <a:cubicBezTo>
                    <a:pt x="4067" y="748"/>
                    <a:pt x="4067" y="738"/>
                    <a:pt x="4067" y="729"/>
                  </a:cubicBezTo>
                  <a:lnTo>
                    <a:pt x="4067" y="709"/>
                  </a:lnTo>
                  <a:lnTo>
                    <a:pt x="4067" y="700"/>
                  </a:lnTo>
                  <a:cubicBezTo>
                    <a:pt x="4058" y="690"/>
                    <a:pt x="4058" y="680"/>
                    <a:pt x="4058" y="670"/>
                  </a:cubicBezTo>
                  <a:cubicBezTo>
                    <a:pt x="4048" y="670"/>
                    <a:pt x="4048" y="661"/>
                    <a:pt x="4048" y="651"/>
                  </a:cubicBezTo>
                  <a:cubicBezTo>
                    <a:pt x="4038" y="641"/>
                    <a:pt x="4038" y="632"/>
                    <a:pt x="4038" y="622"/>
                  </a:cubicBezTo>
                  <a:cubicBezTo>
                    <a:pt x="4038" y="612"/>
                    <a:pt x="4028" y="602"/>
                    <a:pt x="4028" y="593"/>
                  </a:cubicBezTo>
                  <a:cubicBezTo>
                    <a:pt x="4028" y="593"/>
                    <a:pt x="4019" y="583"/>
                    <a:pt x="4019" y="573"/>
                  </a:cubicBezTo>
                  <a:cubicBezTo>
                    <a:pt x="4019" y="564"/>
                    <a:pt x="4009" y="554"/>
                    <a:pt x="4009" y="554"/>
                  </a:cubicBezTo>
                  <a:lnTo>
                    <a:pt x="3999" y="525"/>
                  </a:lnTo>
                  <a:lnTo>
                    <a:pt x="3980" y="496"/>
                  </a:lnTo>
                  <a:cubicBezTo>
                    <a:pt x="3980" y="486"/>
                    <a:pt x="3970" y="476"/>
                    <a:pt x="3970" y="467"/>
                  </a:cubicBezTo>
                  <a:cubicBezTo>
                    <a:pt x="3961" y="457"/>
                    <a:pt x="3951" y="437"/>
                    <a:pt x="3941" y="428"/>
                  </a:cubicBezTo>
                  <a:cubicBezTo>
                    <a:pt x="3931" y="408"/>
                    <a:pt x="3922" y="379"/>
                    <a:pt x="3902" y="360"/>
                  </a:cubicBezTo>
                  <a:cubicBezTo>
                    <a:pt x="3893" y="340"/>
                    <a:pt x="3883" y="331"/>
                    <a:pt x="3873" y="321"/>
                  </a:cubicBezTo>
                  <a:lnTo>
                    <a:pt x="3854" y="292"/>
                  </a:lnTo>
                  <a:lnTo>
                    <a:pt x="3834" y="272"/>
                  </a:lnTo>
                  <a:lnTo>
                    <a:pt x="3834" y="263"/>
                  </a:lnTo>
                  <a:lnTo>
                    <a:pt x="3815" y="243"/>
                  </a:lnTo>
                  <a:lnTo>
                    <a:pt x="3796" y="224"/>
                  </a:lnTo>
                  <a:lnTo>
                    <a:pt x="3766" y="195"/>
                  </a:lnTo>
                  <a:lnTo>
                    <a:pt x="3747" y="175"/>
                  </a:lnTo>
                  <a:lnTo>
                    <a:pt x="3728" y="156"/>
                  </a:lnTo>
                  <a:lnTo>
                    <a:pt x="3718" y="146"/>
                  </a:lnTo>
                  <a:lnTo>
                    <a:pt x="3708" y="137"/>
                  </a:lnTo>
                  <a:lnTo>
                    <a:pt x="3679" y="117"/>
                  </a:lnTo>
                  <a:lnTo>
                    <a:pt x="3660" y="98"/>
                  </a:lnTo>
                  <a:lnTo>
                    <a:pt x="3640" y="88"/>
                  </a:lnTo>
                  <a:lnTo>
                    <a:pt x="3611" y="69"/>
                  </a:lnTo>
                  <a:lnTo>
                    <a:pt x="3592" y="59"/>
                  </a:lnTo>
                  <a:lnTo>
                    <a:pt x="3582" y="49"/>
                  </a:lnTo>
                  <a:lnTo>
                    <a:pt x="3553" y="40"/>
                  </a:lnTo>
                  <a:lnTo>
                    <a:pt x="3533" y="30"/>
                  </a:lnTo>
                  <a:lnTo>
                    <a:pt x="3514" y="20"/>
                  </a:lnTo>
                  <a:lnTo>
                    <a:pt x="3495" y="10"/>
                  </a:lnTo>
                  <a:lnTo>
                    <a:pt x="3475" y="1"/>
                  </a:lnTo>
                  <a:close/>
                  <a:moveTo>
                    <a:pt x="2087" y="2347"/>
                  </a:moveTo>
                  <a:lnTo>
                    <a:pt x="2048" y="2369"/>
                  </a:lnTo>
                  <a:cubicBezTo>
                    <a:pt x="2063" y="2362"/>
                    <a:pt x="2076" y="2355"/>
                    <a:pt x="2087" y="234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3567325" y="2903475"/>
              <a:ext cx="70400" cy="86400"/>
            </a:xfrm>
            <a:custGeom>
              <a:avLst/>
              <a:gdLst/>
              <a:ahLst/>
              <a:cxnLst/>
              <a:rect l="l" t="t" r="r" b="b"/>
              <a:pathLst>
                <a:path w="2816" h="3456" extrusionOk="0">
                  <a:moveTo>
                    <a:pt x="90" y="1122"/>
                  </a:moveTo>
                  <a:cubicBezTo>
                    <a:pt x="74" y="1127"/>
                    <a:pt x="60" y="1135"/>
                    <a:pt x="49" y="1146"/>
                  </a:cubicBezTo>
                  <a:lnTo>
                    <a:pt x="90" y="1122"/>
                  </a:lnTo>
                  <a:close/>
                  <a:moveTo>
                    <a:pt x="2039" y="0"/>
                  </a:moveTo>
                  <a:cubicBezTo>
                    <a:pt x="2029" y="0"/>
                    <a:pt x="2010" y="10"/>
                    <a:pt x="2000" y="10"/>
                  </a:cubicBezTo>
                  <a:lnTo>
                    <a:pt x="1961" y="29"/>
                  </a:lnTo>
                  <a:lnTo>
                    <a:pt x="90" y="1122"/>
                  </a:lnTo>
                  <a:lnTo>
                    <a:pt x="90" y="1122"/>
                  </a:lnTo>
                  <a:cubicBezTo>
                    <a:pt x="102" y="1118"/>
                    <a:pt x="114" y="1117"/>
                    <a:pt x="127" y="1117"/>
                  </a:cubicBezTo>
                  <a:cubicBezTo>
                    <a:pt x="141" y="1112"/>
                    <a:pt x="156" y="1109"/>
                    <a:pt x="171" y="1109"/>
                  </a:cubicBezTo>
                  <a:cubicBezTo>
                    <a:pt x="185" y="1109"/>
                    <a:pt x="200" y="1112"/>
                    <a:pt x="214" y="1117"/>
                  </a:cubicBezTo>
                  <a:cubicBezTo>
                    <a:pt x="243" y="1117"/>
                    <a:pt x="272" y="1126"/>
                    <a:pt x="311" y="1136"/>
                  </a:cubicBezTo>
                  <a:cubicBezTo>
                    <a:pt x="340" y="1146"/>
                    <a:pt x="379" y="1165"/>
                    <a:pt x="408" y="1185"/>
                  </a:cubicBezTo>
                  <a:cubicBezTo>
                    <a:pt x="457" y="1204"/>
                    <a:pt x="496" y="1243"/>
                    <a:pt x="535" y="1272"/>
                  </a:cubicBezTo>
                  <a:cubicBezTo>
                    <a:pt x="583" y="1320"/>
                    <a:pt x="622" y="1359"/>
                    <a:pt x="661" y="1408"/>
                  </a:cubicBezTo>
                  <a:cubicBezTo>
                    <a:pt x="690" y="1447"/>
                    <a:pt x="709" y="1476"/>
                    <a:pt x="738" y="1515"/>
                  </a:cubicBezTo>
                  <a:lnTo>
                    <a:pt x="748" y="1534"/>
                  </a:lnTo>
                  <a:cubicBezTo>
                    <a:pt x="767" y="1573"/>
                    <a:pt x="797" y="1612"/>
                    <a:pt x="816" y="1650"/>
                  </a:cubicBezTo>
                  <a:cubicBezTo>
                    <a:pt x="835" y="1689"/>
                    <a:pt x="845" y="1728"/>
                    <a:pt x="865" y="1767"/>
                  </a:cubicBezTo>
                  <a:cubicBezTo>
                    <a:pt x="874" y="1815"/>
                    <a:pt x="884" y="1854"/>
                    <a:pt x="894" y="1893"/>
                  </a:cubicBezTo>
                  <a:cubicBezTo>
                    <a:pt x="903" y="1932"/>
                    <a:pt x="913" y="1971"/>
                    <a:pt x="913" y="2010"/>
                  </a:cubicBezTo>
                  <a:cubicBezTo>
                    <a:pt x="913" y="2048"/>
                    <a:pt x="913" y="2087"/>
                    <a:pt x="913" y="2126"/>
                  </a:cubicBezTo>
                  <a:cubicBezTo>
                    <a:pt x="913" y="2155"/>
                    <a:pt x="903" y="2194"/>
                    <a:pt x="894" y="2223"/>
                  </a:cubicBezTo>
                  <a:cubicBezTo>
                    <a:pt x="884" y="2252"/>
                    <a:pt x="865" y="2281"/>
                    <a:pt x="845" y="2310"/>
                  </a:cubicBezTo>
                  <a:lnTo>
                    <a:pt x="78" y="3388"/>
                  </a:lnTo>
                  <a:cubicBezTo>
                    <a:pt x="59" y="3417"/>
                    <a:pt x="30" y="3436"/>
                    <a:pt x="1" y="3456"/>
                  </a:cubicBezTo>
                  <a:lnTo>
                    <a:pt x="1913" y="2349"/>
                  </a:lnTo>
                  <a:cubicBezTo>
                    <a:pt x="1942" y="2330"/>
                    <a:pt x="1971" y="2301"/>
                    <a:pt x="1990" y="2272"/>
                  </a:cubicBezTo>
                  <a:lnTo>
                    <a:pt x="2757" y="1194"/>
                  </a:lnTo>
                  <a:lnTo>
                    <a:pt x="2767" y="1185"/>
                  </a:lnTo>
                  <a:cubicBezTo>
                    <a:pt x="2777" y="1165"/>
                    <a:pt x="2786" y="1155"/>
                    <a:pt x="2786" y="1146"/>
                  </a:cubicBezTo>
                  <a:lnTo>
                    <a:pt x="2806" y="1117"/>
                  </a:lnTo>
                  <a:lnTo>
                    <a:pt x="2806" y="1107"/>
                  </a:lnTo>
                  <a:lnTo>
                    <a:pt x="2806" y="1087"/>
                  </a:lnTo>
                  <a:cubicBezTo>
                    <a:pt x="2806" y="1078"/>
                    <a:pt x="2806" y="1068"/>
                    <a:pt x="2816" y="1058"/>
                  </a:cubicBezTo>
                  <a:cubicBezTo>
                    <a:pt x="2816" y="1058"/>
                    <a:pt x="2816" y="1049"/>
                    <a:pt x="2816" y="1039"/>
                  </a:cubicBezTo>
                  <a:lnTo>
                    <a:pt x="2816" y="1010"/>
                  </a:lnTo>
                  <a:cubicBezTo>
                    <a:pt x="2816" y="1010"/>
                    <a:pt x="2816" y="1000"/>
                    <a:pt x="2816" y="990"/>
                  </a:cubicBezTo>
                  <a:cubicBezTo>
                    <a:pt x="2816" y="981"/>
                    <a:pt x="2816" y="981"/>
                    <a:pt x="2816" y="971"/>
                  </a:cubicBezTo>
                  <a:cubicBezTo>
                    <a:pt x="2816" y="961"/>
                    <a:pt x="2816" y="952"/>
                    <a:pt x="2816" y="942"/>
                  </a:cubicBezTo>
                  <a:lnTo>
                    <a:pt x="2796" y="903"/>
                  </a:lnTo>
                  <a:lnTo>
                    <a:pt x="2796" y="884"/>
                  </a:lnTo>
                  <a:lnTo>
                    <a:pt x="2796" y="874"/>
                  </a:lnTo>
                  <a:lnTo>
                    <a:pt x="2796" y="845"/>
                  </a:lnTo>
                  <a:lnTo>
                    <a:pt x="2796" y="825"/>
                  </a:lnTo>
                  <a:lnTo>
                    <a:pt x="2796" y="796"/>
                  </a:lnTo>
                  <a:lnTo>
                    <a:pt x="2796" y="767"/>
                  </a:lnTo>
                  <a:lnTo>
                    <a:pt x="2796" y="757"/>
                  </a:lnTo>
                  <a:cubicBezTo>
                    <a:pt x="2796" y="757"/>
                    <a:pt x="2796" y="748"/>
                    <a:pt x="2796" y="748"/>
                  </a:cubicBezTo>
                  <a:cubicBezTo>
                    <a:pt x="2796" y="738"/>
                    <a:pt x="2796" y="728"/>
                    <a:pt x="2796" y="719"/>
                  </a:cubicBezTo>
                  <a:lnTo>
                    <a:pt x="2786" y="690"/>
                  </a:lnTo>
                  <a:lnTo>
                    <a:pt x="2786" y="660"/>
                  </a:lnTo>
                  <a:cubicBezTo>
                    <a:pt x="2777" y="651"/>
                    <a:pt x="2777" y="651"/>
                    <a:pt x="2777" y="641"/>
                  </a:cubicBezTo>
                  <a:lnTo>
                    <a:pt x="2767" y="612"/>
                  </a:lnTo>
                  <a:cubicBezTo>
                    <a:pt x="2757" y="583"/>
                    <a:pt x="2757" y="602"/>
                    <a:pt x="2748" y="563"/>
                  </a:cubicBezTo>
                  <a:lnTo>
                    <a:pt x="2738" y="544"/>
                  </a:lnTo>
                  <a:lnTo>
                    <a:pt x="2728" y="515"/>
                  </a:lnTo>
                  <a:lnTo>
                    <a:pt x="2718" y="495"/>
                  </a:lnTo>
                  <a:lnTo>
                    <a:pt x="2699" y="466"/>
                  </a:lnTo>
                  <a:lnTo>
                    <a:pt x="2680" y="427"/>
                  </a:lnTo>
                  <a:lnTo>
                    <a:pt x="2660" y="398"/>
                  </a:lnTo>
                  <a:lnTo>
                    <a:pt x="2651" y="389"/>
                  </a:lnTo>
                  <a:cubicBezTo>
                    <a:pt x="2641" y="379"/>
                    <a:pt x="2641" y="369"/>
                    <a:pt x="2631" y="359"/>
                  </a:cubicBezTo>
                  <a:lnTo>
                    <a:pt x="2602" y="311"/>
                  </a:lnTo>
                  <a:lnTo>
                    <a:pt x="2583" y="282"/>
                  </a:lnTo>
                  <a:lnTo>
                    <a:pt x="2573" y="272"/>
                  </a:lnTo>
                  <a:lnTo>
                    <a:pt x="2553" y="253"/>
                  </a:lnTo>
                  <a:cubicBezTo>
                    <a:pt x="2553" y="253"/>
                    <a:pt x="2544" y="243"/>
                    <a:pt x="2534" y="233"/>
                  </a:cubicBezTo>
                  <a:cubicBezTo>
                    <a:pt x="2534" y="224"/>
                    <a:pt x="2524" y="214"/>
                    <a:pt x="2515" y="214"/>
                  </a:cubicBezTo>
                  <a:lnTo>
                    <a:pt x="2495" y="185"/>
                  </a:lnTo>
                  <a:lnTo>
                    <a:pt x="2476" y="165"/>
                  </a:lnTo>
                  <a:lnTo>
                    <a:pt x="2456" y="146"/>
                  </a:lnTo>
                  <a:lnTo>
                    <a:pt x="2447" y="146"/>
                  </a:lnTo>
                  <a:lnTo>
                    <a:pt x="2427" y="136"/>
                  </a:lnTo>
                  <a:cubicBezTo>
                    <a:pt x="2427" y="127"/>
                    <a:pt x="2418" y="117"/>
                    <a:pt x="2408" y="117"/>
                  </a:cubicBezTo>
                  <a:lnTo>
                    <a:pt x="2388" y="97"/>
                  </a:lnTo>
                  <a:lnTo>
                    <a:pt x="2359" y="78"/>
                  </a:lnTo>
                  <a:lnTo>
                    <a:pt x="2340" y="68"/>
                  </a:lnTo>
                  <a:lnTo>
                    <a:pt x="2321" y="49"/>
                  </a:lnTo>
                  <a:lnTo>
                    <a:pt x="2301" y="49"/>
                  </a:lnTo>
                  <a:lnTo>
                    <a:pt x="2282" y="29"/>
                  </a:lnTo>
                  <a:lnTo>
                    <a:pt x="2262" y="20"/>
                  </a:lnTo>
                  <a:lnTo>
                    <a:pt x="2243" y="20"/>
                  </a:lnTo>
                  <a:lnTo>
                    <a:pt x="2223" y="10"/>
                  </a:lnTo>
                  <a:lnTo>
                    <a:pt x="220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3451100" y="2800575"/>
              <a:ext cx="69900" cy="103175"/>
            </a:xfrm>
            <a:custGeom>
              <a:avLst/>
              <a:gdLst/>
              <a:ahLst/>
              <a:cxnLst/>
              <a:rect l="l" t="t" r="r" b="b"/>
              <a:pathLst>
                <a:path w="2796" h="4127" extrusionOk="0">
                  <a:moveTo>
                    <a:pt x="34" y="1127"/>
                  </a:moveTo>
                  <a:cubicBezTo>
                    <a:pt x="23" y="1131"/>
                    <a:pt x="13" y="1138"/>
                    <a:pt x="0" y="1146"/>
                  </a:cubicBezTo>
                  <a:lnTo>
                    <a:pt x="34" y="1127"/>
                  </a:lnTo>
                  <a:close/>
                  <a:moveTo>
                    <a:pt x="1990" y="1"/>
                  </a:moveTo>
                  <a:lnTo>
                    <a:pt x="1961" y="11"/>
                  </a:lnTo>
                  <a:cubicBezTo>
                    <a:pt x="1942" y="20"/>
                    <a:pt x="1932" y="20"/>
                    <a:pt x="1913" y="30"/>
                  </a:cubicBezTo>
                  <a:lnTo>
                    <a:pt x="34" y="1127"/>
                  </a:lnTo>
                  <a:lnTo>
                    <a:pt x="34" y="1127"/>
                  </a:lnTo>
                  <a:cubicBezTo>
                    <a:pt x="48" y="1120"/>
                    <a:pt x="61" y="1117"/>
                    <a:pt x="78" y="1117"/>
                  </a:cubicBezTo>
                  <a:cubicBezTo>
                    <a:pt x="93" y="1112"/>
                    <a:pt x="107" y="1110"/>
                    <a:pt x="122" y="1110"/>
                  </a:cubicBezTo>
                  <a:cubicBezTo>
                    <a:pt x="136" y="1110"/>
                    <a:pt x="151" y="1112"/>
                    <a:pt x="165" y="1117"/>
                  </a:cubicBezTo>
                  <a:cubicBezTo>
                    <a:pt x="195" y="1117"/>
                    <a:pt x="233" y="1127"/>
                    <a:pt x="262" y="1137"/>
                  </a:cubicBezTo>
                  <a:cubicBezTo>
                    <a:pt x="301" y="1146"/>
                    <a:pt x="330" y="1166"/>
                    <a:pt x="369" y="1185"/>
                  </a:cubicBezTo>
                  <a:cubicBezTo>
                    <a:pt x="398" y="1204"/>
                    <a:pt x="437" y="1224"/>
                    <a:pt x="466" y="1253"/>
                  </a:cubicBezTo>
                  <a:cubicBezTo>
                    <a:pt x="505" y="1282"/>
                    <a:pt x="534" y="1311"/>
                    <a:pt x="563" y="1340"/>
                  </a:cubicBezTo>
                  <a:cubicBezTo>
                    <a:pt x="592" y="1379"/>
                    <a:pt x="622" y="1408"/>
                    <a:pt x="651" y="1447"/>
                  </a:cubicBezTo>
                  <a:cubicBezTo>
                    <a:pt x="680" y="1486"/>
                    <a:pt x="699" y="1515"/>
                    <a:pt x="719" y="1554"/>
                  </a:cubicBezTo>
                  <a:lnTo>
                    <a:pt x="719" y="1564"/>
                  </a:lnTo>
                  <a:cubicBezTo>
                    <a:pt x="748" y="1602"/>
                    <a:pt x="767" y="1641"/>
                    <a:pt x="787" y="1690"/>
                  </a:cubicBezTo>
                  <a:cubicBezTo>
                    <a:pt x="796" y="1729"/>
                    <a:pt x="816" y="1767"/>
                    <a:pt x="825" y="1806"/>
                  </a:cubicBezTo>
                  <a:cubicBezTo>
                    <a:pt x="835" y="1845"/>
                    <a:pt x="845" y="1894"/>
                    <a:pt x="855" y="1932"/>
                  </a:cubicBezTo>
                  <a:cubicBezTo>
                    <a:pt x="864" y="1971"/>
                    <a:pt x="864" y="2010"/>
                    <a:pt x="864" y="2049"/>
                  </a:cubicBezTo>
                  <a:lnTo>
                    <a:pt x="864" y="3806"/>
                  </a:lnTo>
                  <a:cubicBezTo>
                    <a:pt x="864" y="3845"/>
                    <a:pt x="864" y="3874"/>
                    <a:pt x="855" y="3913"/>
                  </a:cubicBezTo>
                  <a:cubicBezTo>
                    <a:pt x="855" y="3942"/>
                    <a:pt x="845" y="3980"/>
                    <a:pt x="825" y="4010"/>
                  </a:cubicBezTo>
                  <a:cubicBezTo>
                    <a:pt x="816" y="4019"/>
                    <a:pt x="806" y="4039"/>
                    <a:pt x="796" y="4048"/>
                  </a:cubicBezTo>
                  <a:cubicBezTo>
                    <a:pt x="777" y="4087"/>
                    <a:pt x="748" y="4107"/>
                    <a:pt x="719" y="4126"/>
                  </a:cubicBezTo>
                  <a:lnTo>
                    <a:pt x="2631" y="3020"/>
                  </a:lnTo>
                  <a:cubicBezTo>
                    <a:pt x="2660" y="3000"/>
                    <a:pt x="2689" y="2971"/>
                    <a:pt x="2708" y="2942"/>
                  </a:cubicBezTo>
                  <a:lnTo>
                    <a:pt x="2718" y="2932"/>
                  </a:lnTo>
                  <a:cubicBezTo>
                    <a:pt x="2728" y="2922"/>
                    <a:pt x="2738" y="2913"/>
                    <a:pt x="2738" y="2893"/>
                  </a:cubicBezTo>
                  <a:cubicBezTo>
                    <a:pt x="2747" y="2884"/>
                    <a:pt x="2747" y="2884"/>
                    <a:pt x="2757" y="2874"/>
                  </a:cubicBezTo>
                  <a:cubicBezTo>
                    <a:pt x="2757" y="2864"/>
                    <a:pt x="2757" y="2855"/>
                    <a:pt x="2757" y="2845"/>
                  </a:cubicBezTo>
                  <a:lnTo>
                    <a:pt x="2767" y="2816"/>
                  </a:lnTo>
                  <a:cubicBezTo>
                    <a:pt x="2767" y="2816"/>
                    <a:pt x="2767" y="2806"/>
                    <a:pt x="2767" y="2806"/>
                  </a:cubicBezTo>
                  <a:lnTo>
                    <a:pt x="2767" y="2796"/>
                  </a:lnTo>
                  <a:lnTo>
                    <a:pt x="2767" y="2767"/>
                  </a:lnTo>
                  <a:lnTo>
                    <a:pt x="2767" y="2748"/>
                  </a:lnTo>
                  <a:lnTo>
                    <a:pt x="2767" y="2699"/>
                  </a:lnTo>
                  <a:lnTo>
                    <a:pt x="2767" y="942"/>
                  </a:lnTo>
                  <a:lnTo>
                    <a:pt x="2796" y="894"/>
                  </a:lnTo>
                  <a:cubicBezTo>
                    <a:pt x="2786" y="884"/>
                    <a:pt x="2786" y="874"/>
                    <a:pt x="2796" y="865"/>
                  </a:cubicBezTo>
                  <a:lnTo>
                    <a:pt x="2796" y="836"/>
                  </a:lnTo>
                  <a:lnTo>
                    <a:pt x="2796" y="816"/>
                  </a:lnTo>
                  <a:lnTo>
                    <a:pt x="2796" y="787"/>
                  </a:lnTo>
                  <a:lnTo>
                    <a:pt x="2796" y="758"/>
                  </a:lnTo>
                  <a:cubicBezTo>
                    <a:pt x="2796" y="758"/>
                    <a:pt x="2796" y="748"/>
                    <a:pt x="2796" y="739"/>
                  </a:cubicBezTo>
                  <a:cubicBezTo>
                    <a:pt x="2786" y="729"/>
                    <a:pt x="2786" y="719"/>
                    <a:pt x="2786" y="709"/>
                  </a:cubicBezTo>
                  <a:lnTo>
                    <a:pt x="2776" y="680"/>
                  </a:lnTo>
                  <a:cubicBezTo>
                    <a:pt x="2776" y="671"/>
                    <a:pt x="2776" y="671"/>
                    <a:pt x="2776" y="661"/>
                  </a:cubicBezTo>
                  <a:cubicBezTo>
                    <a:pt x="2776" y="651"/>
                    <a:pt x="2776" y="641"/>
                    <a:pt x="2767" y="632"/>
                  </a:cubicBezTo>
                  <a:cubicBezTo>
                    <a:pt x="2757" y="622"/>
                    <a:pt x="2757" y="612"/>
                    <a:pt x="2757" y="603"/>
                  </a:cubicBezTo>
                  <a:lnTo>
                    <a:pt x="2747" y="583"/>
                  </a:lnTo>
                  <a:lnTo>
                    <a:pt x="2738" y="554"/>
                  </a:lnTo>
                  <a:lnTo>
                    <a:pt x="2728" y="535"/>
                  </a:lnTo>
                  <a:lnTo>
                    <a:pt x="2718" y="515"/>
                  </a:lnTo>
                  <a:lnTo>
                    <a:pt x="2699" y="486"/>
                  </a:lnTo>
                  <a:lnTo>
                    <a:pt x="2689" y="457"/>
                  </a:lnTo>
                  <a:lnTo>
                    <a:pt x="2670" y="428"/>
                  </a:lnTo>
                  <a:lnTo>
                    <a:pt x="2670" y="418"/>
                  </a:lnTo>
                  <a:lnTo>
                    <a:pt x="2670" y="409"/>
                  </a:lnTo>
                  <a:cubicBezTo>
                    <a:pt x="2660" y="389"/>
                    <a:pt x="2640" y="370"/>
                    <a:pt x="2631" y="350"/>
                  </a:cubicBezTo>
                  <a:lnTo>
                    <a:pt x="2602" y="302"/>
                  </a:lnTo>
                  <a:cubicBezTo>
                    <a:pt x="2592" y="292"/>
                    <a:pt x="2582" y="282"/>
                    <a:pt x="2582" y="273"/>
                  </a:cubicBezTo>
                  <a:lnTo>
                    <a:pt x="2563" y="253"/>
                  </a:lnTo>
                  <a:lnTo>
                    <a:pt x="2534" y="224"/>
                  </a:lnTo>
                  <a:lnTo>
                    <a:pt x="2514" y="205"/>
                  </a:lnTo>
                  <a:lnTo>
                    <a:pt x="2505" y="185"/>
                  </a:lnTo>
                  <a:lnTo>
                    <a:pt x="2485" y="166"/>
                  </a:lnTo>
                  <a:lnTo>
                    <a:pt x="2456" y="146"/>
                  </a:lnTo>
                  <a:lnTo>
                    <a:pt x="2437" y="127"/>
                  </a:lnTo>
                  <a:lnTo>
                    <a:pt x="2427" y="117"/>
                  </a:lnTo>
                  <a:lnTo>
                    <a:pt x="2417" y="108"/>
                  </a:lnTo>
                  <a:lnTo>
                    <a:pt x="2398" y="88"/>
                  </a:lnTo>
                  <a:lnTo>
                    <a:pt x="2369" y="79"/>
                  </a:lnTo>
                  <a:lnTo>
                    <a:pt x="2349" y="59"/>
                  </a:lnTo>
                  <a:lnTo>
                    <a:pt x="2330" y="49"/>
                  </a:lnTo>
                  <a:lnTo>
                    <a:pt x="2310" y="40"/>
                  </a:lnTo>
                  <a:lnTo>
                    <a:pt x="2291" y="30"/>
                  </a:lnTo>
                  <a:lnTo>
                    <a:pt x="2272" y="20"/>
                  </a:lnTo>
                  <a:lnTo>
                    <a:pt x="225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p:nvPr/>
          </p:nvSpPr>
          <p:spPr>
            <a:xfrm>
              <a:off x="3645225" y="3180575"/>
              <a:ext cx="107775" cy="81325"/>
            </a:xfrm>
            <a:custGeom>
              <a:avLst/>
              <a:gdLst/>
              <a:ahLst/>
              <a:cxnLst/>
              <a:rect l="l" t="t" r="r" b="b"/>
              <a:pathLst>
                <a:path w="4311" h="3253" extrusionOk="0">
                  <a:moveTo>
                    <a:pt x="1990" y="1"/>
                  </a:moveTo>
                  <a:lnTo>
                    <a:pt x="1951" y="11"/>
                  </a:lnTo>
                  <a:cubicBezTo>
                    <a:pt x="1942" y="11"/>
                    <a:pt x="1922" y="20"/>
                    <a:pt x="1913" y="30"/>
                  </a:cubicBezTo>
                  <a:lnTo>
                    <a:pt x="0" y="1137"/>
                  </a:lnTo>
                  <a:cubicBezTo>
                    <a:pt x="20" y="1127"/>
                    <a:pt x="49" y="1117"/>
                    <a:pt x="78" y="1108"/>
                  </a:cubicBezTo>
                  <a:lnTo>
                    <a:pt x="165" y="1108"/>
                  </a:lnTo>
                  <a:cubicBezTo>
                    <a:pt x="195" y="1117"/>
                    <a:pt x="224" y="1117"/>
                    <a:pt x="262" y="1127"/>
                  </a:cubicBezTo>
                  <a:cubicBezTo>
                    <a:pt x="292" y="1137"/>
                    <a:pt x="330" y="1156"/>
                    <a:pt x="360" y="1175"/>
                  </a:cubicBezTo>
                  <a:lnTo>
                    <a:pt x="1883" y="2059"/>
                  </a:lnTo>
                  <a:cubicBezTo>
                    <a:pt x="1922" y="2078"/>
                    <a:pt x="1951" y="2098"/>
                    <a:pt x="1990" y="2127"/>
                  </a:cubicBezTo>
                  <a:cubicBezTo>
                    <a:pt x="2019" y="2156"/>
                    <a:pt x="2048" y="2185"/>
                    <a:pt x="2087" y="2214"/>
                  </a:cubicBezTo>
                  <a:cubicBezTo>
                    <a:pt x="2116" y="2253"/>
                    <a:pt x="2146" y="2282"/>
                    <a:pt x="2175" y="2321"/>
                  </a:cubicBezTo>
                  <a:cubicBezTo>
                    <a:pt x="2194" y="2360"/>
                    <a:pt x="2223" y="2398"/>
                    <a:pt x="2243" y="2437"/>
                  </a:cubicBezTo>
                  <a:cubicBezTo>
                    <a:pt x="2262" y="2476"/>
                    <a:pt x="2291" y="2515"/>
                    <a:pt x="2301" y="2563"/>
                  </a:cubicBezTo>
                  <a:cubicBezTo>
                    <a:pt x="2320" y="2602"/>
                    <a:pt x="2340" y="2641"/>
                    <a:pt x="2349" y="2680"/>
                  </a:cubicBezTo>
                  <a:cubicBezTo>
                    <a:pt x="2359" y="2719"/>
                    <a:pt x="2369" y="2767"/>
                    <a:pt x="2378" y="2806"/>
                  </a:cubicBezTo>
                  <a:cubicBezTo>
                    <a:pt x="2388" y="2845"/>
                    <a:pt x="2388" y="2884"/>
                    <a:pt x="2388" y="2923"/>
                  </a:cubicBezTo>
                  <a:cubicBezTo>
                    <a:pt x="2388" y="2961"/>
                    <a:pt x="2388" y="3000"/>
                    <a:pt x="2378" y="3039"/>
                  </a:cubicBezTo>
                  <a:cubicBezTo>
                    <a:pt x="2369" y="3068"/>
                    <a:pt x="2359" y="3097"/>
                    <a:pt x="2349" y="3126"/>
                  </a:cubicBezTo>
                  <a:cubicBezTo>
                    <a:pt x="2340" y="3146"/>
                    <a:pt x="2330" y="3165"/>
                    <a:pt x="2320" y="3175"/>
                  </a:cubicBezTo>
                  <a:cubicBezTo>
                    <a:pt x="2301" y="3204"/>
                    <a:pt x="2272" y="3233"/>
                    <a:pt x="2243" y="3253"/>
                  </a:cubicBezTo>
                  <a:lnTo>
                    <a:pt x="4155" y="2136"/>
                  </a:lnTo>
                  <a:cubicBezTo>
                    <a:pt x="4184" y="2117"/>
                    <a:pt x="4213" y="2098"/>
                    <a:pt x="4232" y="2059"/>
                  </a:cubicBezTo>
                  <a:cubicBezTo>
                    <a:pt x="4232" y="2059"/>
                    <a:pt x="4242" y="2059"/>
                    <a:pt x="4242" y="2049"/>
                  </a:cubicBezTo>
                  <a:cubicBezTo>
                    <a:pt x="4252" y="2039"/>
                    <a:pt x="4261" y="2030"/>
                    <a:pt x="4261" y="2020"/>
                  </a:cubicBezTo>
                  <a:cubicBezTo>
                    <a:pt x="4271" y="2010"/>
                    <a:pt x="4271" y="2000"/>
                    <a:pt x="4271" y="1991"/>
                  </a:cubicBezTo>
                  <a:cubicBezTo>
                    <a:pt x="4271" y="1981"/>
                    <a:pt x="4281" y="1971"/>
                    <a:pt x="4281" y="1962"/>
                  </a:cubicBezTo>
                  <a:cubicBezTo>
                    <a:pt x="4281" y="1962"/>
                    <a:pt x="4281" y="1952"/>
                    <a:pt x="4281" y="1942"/>
                  </a:cubicBezTo>
                  <a:cubicBezTo>
                    <a:pt x="4281" y="1933"/>
                    <a:pt x="4281" y="1933"/>
                    <a:pt x="4281" y="1923"/>
                  </a:cubicBezTo>
                  <a:cubicBezTo>
                    <a:pt x="4281" y="1923"/>
                    <a:pt x="4281" y="1923"/>
                    <a:pt x="4281" y="1913"/>
                  </a:cubicBezTo>
                  <a:lnTo>
                    <a:pt x="4281" y="1894"/>
                  </a:lnTo>
                  <a:cubicBezTo>
                    <a:pt x="4281" y="1884"/>
                    <a:pt x="4281" y="1874"/>
                    <a:pt x="4281" y="1865"/>
                  </a:cubicBezTo>
                  <a:lnTo>
                    <a:pt x="4281" y="1845"/>
                  </a:lnTo>
                  <a:lnTo>
                    <a:pt x="4281" y="1816"/>
                  </a:lnTo>
                  <a:cubicBezTo>
                    <a:pt x="4310" y="1787"/>
                    <a:pt x="4310" y="1777"/>
                    <a:pt x="4310" y="1768"/>
                  </a:cubicBezTo>
                  <a:cubicBezTo>
                    <a:pt x="4310" y="1768"/>
                    <a:pt x="4310" y="1758"/>
                    <a:pt x="4310" y="1748"/>
                  </a:cubicBezTo>
                  <a:lnTo>
                    <a:pt x="4310" y="1719"/>
                  </a:lnTo>
                  <a:lnTo>
                    <a:pt x="4310" y="1700"/>
                  </a:lnTo>
                  <a:lnTo>
                    <a:pt x="4310" y="1670"/>
                  </a:lnTo>
                  <a:lnTo>
                    <a:pt x="4310" y="1641"/>
                  </a:lnTo>
                  <a:lnTo>
                    <a:pt x="4310" y="1622"/>
                  </a:lnTo>
                  <a:cubicBezTo>
                    <a:pt x="4310" y="1612"/>
                    <a:pt x="4310" y="1603"/>
                    <a:pt x="4300" y="1593"/>
                  </a:cubicBezTo>
                  <a:lnTo>
                    <a:pt x="4300" y="1564"/>
                  </a:lnTo>
                  <a:cubicBezTo>
                    <a:pt x="4300" y="1554"/>
                    <a:pt x="4300" y="1554"/>
                    <a:pt x="4291" y="1544"/>
                  </a:cubicBezTo>
                  <a:cubicBezTo>
                    <a:pt x="4291" y="1535"/>
                    <a:pt x="4281" y="1525"/>
                    <a:pt x="4281" y="1515"/>
                  </a:cubicBezTo>
                  <a:lnTo>
                    <a:pt x="4271" y="1486"/>
                  </a:lnTo>
                  <a:lnTo>
                    <a:pt x="4261" y="1467"/>
                  </a:lnTo>
                  <a:cubicBezTo>
                    <a:pt x="4261" y="1457"/>
                    <a:pt x="4261" y="1447"/>
                    <a:pt x="4252" y="1438"/>
                  </a:cubicBezTo>
                  <a:cubicBezTo>
                    <a:pt x="4252" y="1438"/>
                    <a:pt x="4252" y="1428"/>
                    <a:pt x="4242" y="1418"/>
                  </a:cubicBezTo>
                  <a:cubicBezTo>
                    <a:pt x="4242" y="1408"/>
                    <a:pt x="4242" y="1399"/>
                    <a:pt x="4232" y="1389"/>
                  </a:cubicBezTo>
                  <a:cubicBezTo>
                    <a:pt x="4232" y="1379"/>
                    <a:pt x="4223" y="1370"/>
                    <a:pt x="4223" y="1360"/>
                  </a:cubicBezTo>
                  <a:lnTo>
                    <a:pt x="4203" y="1331"/>
                  </a:lnTo>
                  <a:cubicBezTo>
                    <a:pt x="4203" y="1321"/>
                    <a:pt x="4194" y="1311"/>
                    <a:pt x="4184" y="1302"/>
                  </a:cubicBezTo>
                  <a:lnTo>
                    <a:pt x="4184" y="1292"/>
                  </a:lnTo>
                  <a:lnTo>
                    <a:pt x="4184" y="1282"/>
                  </a:lnTo>
                  <a:cubicBezTo>
                    <a:pt x="4174" y="1263"/>
                    <a:pt x="4164" y="1243"/>
                    <a:pt x="4155" y="1224"/>
                  </a:cubicBezTo>
                  <a:lnTo>
                    <a:pt x="4116" y="1175"/>
                  </a:lnTo>
                  <a:lnTo>
                    <a:pt x="4096" y="1146"/>
                  </a:lnTo>
                  <a:lnTo>
                    <a:pt x="4077" y="1127"/>
                  </a:lnTo>
                  <a:lnTo>
                    <a:pt x="4058" y="1098"/>
                  </a:lnTo>
                  <a:lnTo>
                    <a:pt x="4038" y="1078"/>
                  </a:lnTo>
                  <a:cubicBezTo>
                    <a:pt x="4029" y="1078"/>
                    <a:pt x="4029" y="1069"/>
                    <a:pt x="4019" y="1069"/>
                  </a:cubicBezTo>
                  <a:lnTo>
                    <a:pt x="3999" y="1040"/>
                  </a:lnTo>
                  <a:lnTo>
                    <a:pt x="3980" y="1020"/>
                  </a:lnTo>
                  <a:lnTo>
                    <a:pt x="3951" y="1001"/>
                  </a:lnTo>
                  <a:lnTo>
                    <a:pt x="3941" y="991"/>
                  </a:lnTo>
                  <a:lnTo>
                    <a:pt x="3931" y="981"/>
                  </a:lnTo>
                  <a:lnTo>
                    <a:pt x="3912" y="962"/>
                  </a:lnTo>
                  <a:lnTo>
                    <a:pt x="3893" y="952"/>
                  </a:lnTo>
                  <a:lnTo>
                    <a:pt x="3864" y="933"/>
                  </a:lnTo>
                  <a:lnTo>
                    <a:pt x="3844" y="923"/>
                  </a:lnTo>
                  <a:lnTo>
                    <a:pt x="3834" y="923"/>
                  </a:lnTo>
                  <a:lnTo>
                    <a:pt x="2320" y="40"/>
                  </a:lnTo>
                  <a:lnTo>
                    <a:pt x="2301" y="30"/>
                  </a:lnTo>
                  <a:cubicBezTo>
                    <a:pt x="2291" y="30"/>
                    <a:pt x="2281" y="30"/>
                    <a:pt x="2281" y="20"/>
                  </a:cubicBezTo>
                  <a:lnTo>
                    <a:pt x="2262" y="11"/>
                  </a:lnTo>
                  <a:lnTo>
                    <a:pt x="223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8"/>
            <p:cNvSpPr/>
            <p:nvPr/>
          </p:nvSpPr>
          <p:spPr>
            <a:xfrm>
              <a:off x="3213525" y="2960200"/>
              <a:ext cx="64100" cy="55275"/>
            </a:xfrm>
            <a:custGeom>
              <a:avLst/>
              <a:gdLst/>
              <a:ahLst/>
              <a:cxnLst/>
              <a:rect l="l" t="t" r="r" b="b"/>
              <a:pathLst>
                <a:path w="2564" h="2211" extrusionOk="0">
                  <a:moveTo>
                    <a:pt x="291" y="0"/>
                  </a:moveTo>
                  <a:cubicBezTo>
                    <a:pt x="119" y="0"/>
                    <a:pt x="1" y="137"/>
                    <a:pt x="1" y="371"/>
                  </a:cubicBezTo>
                  <a:cubicBezTo>
                    <a:pt x="20" y="731"/>
                    <a:pt x="214" y="1061"/>
                    <a:pt x="515" y="1264"/>
                  </a:cubicBezTo>
                  <a:lnTo>
                    <a:pt x="2039" y="2138"/>
                  </a:lnTo>
                  <a:cubicBezTo>
                    <a:pt x="2126" y="2187"/>
                    <a:pt x="2207" y="2210"/>
                    <a:pt x="2278" y="2210"/>
                  </a:cubicBezTo>
                  <a:cubicBezTo>
                    <a:pt x="2448" y="2210"/>
                    <a:pt x="2563" y="2079"/>
                    <a:pt x="2563" y="1847"/>
                  </a:cubicBezTo>
                  <a:cubicBezTo>
                    <a:pt x="2544" y="1488"/>
                    <a:pt x="2350" y="1148"/>
                    <a:pt x="2049" y="954"/>
                  </a:cubicBezTo>
                  <a:lnTo>
                    <a:pt x="525" y="71"/>
                  </a:lnTo>
                  <a:cubicBezTo>
                    <a:pt x="441" y="23"/>
                    <a:pt x="362" y="0"/>
                    <a:pt x="29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3446000" y="3318600"/>
              <a:ext cx="25750" cy="77075"/>
            </a:xfrm>
            <a:custGeom>
              <a:avLst/>
              <a:gdLst/>
              <a:ahLst/>
              <a:cxnLst/>
              <a:rect l="l" t="t" r="r" b="b"/>
              <a:pathLst>
                <a:path w="1030" h="3083" extrusionOk="0">
                  <a:moveTo>
                    <a:pt x="282" y="0"/>
                  </a:moveTo>
                  <a:cubicBezTo>
                    <a:pt x="113" y="0"/>
                    <a:pt x="1" y="135"/>
                    <a:pt x="1" y="362"/>
                  </a:cubicBezTo>
                  <a:lnTo>
                    <a:pt x="1" y="2119"/>
                  </a:lnTo>
                  <a:cubicBezTo>
                    <a:pt x="10" y="2478"/>
                    <a:pt x="204" y="2808"/>
                    <a:pt x="515" y="3012"/>
                  </a:cubicBezTo>
                  <a:cubicBezTo>
                    <a:pt x="596" y="3060"/>
                    <a:pt x="674" y="3082"/>
                    <a:pt x="742" y="3082"/>
                  </a:cubicBezTo>
                  <a:cubicBezTo>
                    <a:pt x="912" y="3082"/>
                    <a:pt x="1029" y="2946"/>
                    <a:pt x="1029" y="2711"/>
                  </a:cubicBezTo>
                  <a:lnTo>
                    <a:pt x="1029" y="964"/>
                  </a:lnTo>
                  <a:cubicBezTo>
                    <a:pt x="1010" y="595"/>
                    <a:pt x="816" y="265"/>
                    <a:pt x="515" y="71"/>
                  </a:cubicBezTo>
                  <a:cubicBezTo>
                    <a:pt x="430" y="23"/>
                    <a:pt x="352" y="0"/>
                    <a:pt x="282"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8"/>
            <p:cNvSpPr/>
            <p:nvPr/>
          </p:nvSpPr>
          <p:spPr>
            <a:xfrm>
              <a:off x="3242650" y="3109250"/>
              <a:ext cx="62400" cy="35975"/>
            </a:xfrm>
            <a:custGeom>
              <a:avLst/>
              <a:gdLst/>
              <a:ahLst/>
              <a:cxnLst/>
              <a:rect l="l" t="t" r="r" b="b"/>
              <a:pathLst>
                <a:path w="2496" h="1439" extrusionOk="0">
                  <a:moveTo>
                    <a:pt x="1651" y="0"/>
                  </a:moveTo>
                  <a:lnTo>
                    <a:pt x="331" y="117"/>
                  </a:lnTo>
                  <a:cubicBezTo>
                    <a:pt x="88" y="136"/>
                    <a:pt x="1" y="457"/>
                    <a:pt x="137" y="816"/>
                  </a:cubicBezTo>
                  <a:cubicBezTo>
                    <a:pt x="224" y="1049"/>
                    <a:pt x="379" y="1243"/>
                    <a:pt x="583" y="1369"/>
                  </a:cubicBezTo>
                  <a:cubicBezTo>
                    <a:pt x="651" y="1411"/>
                    <a:pt x="733" y="1439"/>
                    <a:pt x="811" y="1439"/>
                  </a:cubicBezTo>
                  <a:cubicBezTo>
                    <a:pt x="822" y="1439"/>
                    <a:pt x="834" y="1438"/>
                    <a:pt x="845" y="1437"/>
                  </a:cubicBezTo>
                  <a:lnTo>
                    <a:pt x="2165" y="1330"/>
                  </a:lnTo>
                  <a:cubicBezTo>
                    <a:pt x="2418" y="1311"/>
                    <a:pt x="2495" y="990"/>
                    <a:pt x="2359" y="622"/>
                  </a:cubicBezTo>
                  <a:cubicBezTo>
                    <a:pt x="2272" y="398"/>
                    <a:pt x="2117" y="204"/>
                    <a:pt x="1913" y="68"/>
                  </a:cubicBezTo>
                  <a:cubicBezTo>
                    <a:pt x="1835" y="20"/>
                    <a:pt x="1748" y="0"/>
                    <a:pt x="1651" y="0"/>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8"/>
            <p:cNvSpPr/>
            <p:nvPr/>
          </p:nvSpPr>
          <p:spPr>
            <a:xfrm>
              <a:off x="3327575" y="3232400"/>
              <a:ext cx="48575" cy="60100"/>
            </a:xfrm>
            <a:custGeom>
              <a:avLst/>
              <a:gdLst/>
              <a:ahLst/>
              <a:cxnLst/>
              <a:rect l="l" t="t" r="r" b="b"/>
              <a:pathLst>
                <a:path w="1943" h="2404" extrusionOk="0">
                  <a:moveTo>
                    <a:pt x="1131" y="1"/>
                  </a:moveTo>
                  <a:cubicBezTo>
                    <a:pt x="1044" y="1"/>
                    <a:pt x="967" y="37"/>
                    <a:pt x="913" y="112"/>
                  </a:cubicBezTo>
                  <a:lnTo>
                    <a:pt x="146" y="1189"/>
                  </a:lnTo>
                  <a:cubicBezTo>
                    <a:pt x="1" y="1383"/>
                    <a:pt x="88" y="1801"/>
                    <a:pt x="331" y="2102"/>
                  </a:cubicBezTo>
                  <a:cubicBezTo>
                    <a:pt x="399" y="2199"/>
                    <a:pt x="486" y="2276"/>
                    <a:pt x="583" y="2335"/>
                  </a:cubicBezTo>
                  <a:cubicBezTo>
                    <a:pt x="668" y="2379"/>
                    <a:pt x="750" y="2403"/>
                    <a:pt x="824" y="2403"/>
                  </a:cubicBezTo>
                  <a:cubicBezTo>
                    <a:pt x="911" y="2403"/>
                    <a:pt x="987" y="2369"/>
                    <a:pt x="1039" y="2296"/>
                  </a:cubicBezTo>
                  <a:lnTo>
                    <a:pt x="1806" y="1218"/>
                  </a:lnTo>
                  <a:cubicBezTo>
                    <a:pt x="1942" y="1015"/>
                    <a:pt x="1855" y="607"/>
                    <a:pt x="1612" y="296"/>
                  </a:cubicBezTo>
                  <a:cubicBezTo>
                    <a:pt x="1544" y="209"/>
                    <a:pt x="1457" y="131"/>
                    <a:pt x="1360" y="73"/>
                  </a:cubicBezTo>
                  <a:cubicBezTo>
                    <a:pt x="1281" y="25"/>
                    <a:pt x="1203" y="1"/>
                    <a:pt x="1131" y="1"/>
                  </a:cubicBezTo>
                  <a:close/>
                </a:path>
              </a:pathLst>
            </a:custGeom>
            <a:solidFill>
              <a:srgbClr val="FF6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8"/>
            <p:cNvSpPr/>
            <p:nvPr/>
          </p:nvSpPr>
          <p:spPr>
            <a:xfrm>
              <a:off x="3541600" y="3344825"/>
              <a:ext cx="48575" cy="82075"/>
            </a:xfrm>
            <a:custGeom>
              <a:avLst/>
              <a:gdLst/>
              <a:ahLst/>
              <a:cxnLst/>
              <a:rect l="l" t="t" r="r" b="b"/>
              <a:pathLst>
                <a:path w="1943" h="3283" extrusionOk="0">
                  <a:moveTo>
                    <a:pt x="365" y="0"/>
                  </a:moveTo>
                  <a:cubicBezTo>
                    <a:pt x="353" y="0"/>
                    <a:pt x="342" y="1"/>
                    <a:pt x="331" y="2"/>
                  </a:cubicBezTo>
                  <a:cubicBezTo>
                    <a:pt x="78" y="22"/>
                    <a:pt x="1" y="342"/>
                    <a:pt x="137" y="701"/>
                  </a:cubicBezTo>
                  <a:lnTo>
                    <a:pt x="904" y="2662"/>
                  </a:lnTo>
                  <a:cubicBezTo>
                    <a:pt x="991" y="2885"/>
                    <a:pt x="1146" y="3079"/>
                    <a:pt x="1350" y="3215"/>
                  </a:cubicBezTo>
                  <a:cubicBezTo>
                    <a:pt x="1428" y="3264"/>
                    <a:pt x="1515" y="3283"/>
                    <a:pt x="1602" y="3283"/>
                  </a:cubicBezTo>
                  <a:cubicBezTo>
                    <a:pt x="1855" y="3264"/>
                    <a:pt x="1942" y="2943"/>
                    <a:pt x="1796" y="2584"/>
                  </a:cubicBezTo>
                  <a:lnTo>
                    <a:pt x="1030" y="623"/>
                  </a:lnTo>
                  <a:cubicBezTo>
                    <a:pt x="942" y="400"/>
                    <a:pt x="787" y="206"/>
                    <a:pt x="583" y="70"/>
                  </a:cubicBezTo>
                  <a:cubicBezTo>
                    <a:pt x="516" y="28"/>
                    <a:pt x="441" y="0"/>
                    <a:pt x="36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8"/>
            <p:cNvSpPr/>
            <p:nvPr/>
          </p:nvSpPr>
          <p:spPr>
            <a:xfrm>
              <a:off x="3243375" y="2844500"/>
              <a:ext cx="62400" cy="74150"/>
            </a:xfrm>
            <a:custGeom>
              <a:avLst/>
              <a:gdLst/>
              <a:ahLst/>
              <a:cxnLst/>
              <a:rect l="l" t="t" r="r" b="b"/>
              <a:pathLst>
                <a:path w="2496" h="2966" extrusionOk="0">
                  <a:moveTo>
                    <a:pt x="360" y="0"/>
                  </a:moveTo>
                  <a:cubicBezTo>
                    <a:pt x="274" y="0"/>
                    <a:pt x="199" y="34"/>
                    <a:pt x="146" y="107"/>
                  </a:cubicBezTo>
                  <a:cubicBezTo>
                    <a:pt x="1" y="311"/>
                    <a:pt x="88" y="719"/>
                    <a:pt x="331" y="1030"/>
                  </a:cubicBezTo>
                  <a:lnTo>
                    <a:pt x="1651" y="2670"/>
                  </a:lnTo>
                  <a:cubicBezTo>
                    <a:pt x="1719" y="2757"/>
                    <a:pt x="1806" y="2835"/>
                    <a:pt x="1903" y="2893"/>
                  </a:cubicBezTo>
                  <a:cubicBezTo>
                    <a:pt x="1982" y="2941"/>
                    <a:pt x="2060" y="2966"/>
                    <a:pt x="2132" y="2966"/>
                  </a:cubicBezTo>
                  <a:cubicBezTo>
                    <a:pt x="2219" y="2966"/>
                    <a:pt x="2296" y="2929"/>
                    <a:pt x="2350" y="2854"/>
                  </a:cubicBezTo>
                  <a:cubicBezTo>
                    <a:pt x="2495" y="2651"/>
                    <a:pt x="2408" y="2243"/>
                    <a:pt x="2165" y="1942"/>
                  </a:cubicBezTo>
                  <a:lnTo>
                    <a:pt x="845" y="302"/>
                  </a:lnTo>
                  <a:cubicBezTo>
                    <a:pt x="777" y="205"/>
                    <a:pt x="690" y="127"/>
                    <a:pt x="593" y="69"/>
                  </a:cubicBezTo>
                  <a:cubicBezTo>
                    <a:pt x="513" y="24"/>
                    <a:pt x="433" y="0"/>
                    <a:pt x="3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8"/>
            <p:cNvSpPr/>
            <p:nvPr/>
          </p:nvSpPr>
          <p:spPr>
            <a:xfrm>
              <a:off x="3612950" y="3304075"/>
              <a:ext cx="62375" cy="74175"/>
            </a:xfrm>
            <a:custGeom>
              <a:avLst/>
              <a:gdLst/>
              <a:ahLst/>
              <a:cxnLst/>
              <a:rect l="l" t="t" r="r" b="b"/>
              <a:pathLst>
                <a:path w="2495" h="2967" extrusionOk="0">
                  <a:moveTo>
                    <a:pt x="360" y="1"/>
                  </a:moveTo>
                  <a:cubicBezTo>
                    <a:pt x="274" y="1"/>
                    <a:pt x="199" y="35"/>
                    <a:pt x="146" y="108"/>
                  </a:cubicBezTo>
                  <a:cubicBezTo>
                    <a:pt x="0" y="312"/>
                    <a:pt x="88" y="720"/>
                    <a:pt x="331" y="1030"/>
                  </a:cubicBezTo>
                  <a:lnTo>
                    <a:pt x="1651" y="2661"/>
                  </a:lnTo>
                  <a:cubicBezTo>
                    <a:pt x="1719" y="2758"/>
                    <a:pt x="1806" y="2836"/>
                    <a:pt x="1913" y="2894"/>
                  </a:cubicBezTo>
                  <a:cubicBezTo>
                    <a:pt x="1991" y="2942"/>
                    <a:pt x="2070" y="2966"/>
                    <a:pt x="2141" y="2966"/>
                  </a:cubicBezTo>
                  <a:cubicBezTo>
                    <a:pt x="2229" y="2966"/>
                    <a:pt x="2306" y="2930"/>
                    <a:pt x="2359" y="2855"/>
                  </a:cubicBezTo>
                  <a:cubicBezTo>
                    <a:pt x="2495" y="2651"/>
                    <a:pt x="2417" y="2244"/>
                    <a:pt x="2175" y="1933"/>
                  </a:cubicBezTo>
                  <a:lnTo>
                    <a:pt x="855" y="302"/>
                  </a:lnTo>
                  <a:cubicBezTo>
                    <a:pt x="787" y="205"/>
                    <a:pt x="699" y="128"/>
                    <a:pt x="593" y="69"/>
                  </a:cubicBezTo>
                  <a:cubicBezTo>
                    <a:pt x="513" y="25"/>
                    <a:pt x="433" y="1"/>
                    <a:pt x="36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8"/>
            <p:cNvSpPr/>
            <p:nvPr/>
          </p:nvSpPr>
          <p:spPr>
            <a:xfrm>
              <a:off x="3328800" y="2795725"/>
              <a:ext cx="48550" cy="82100"/>
            </a:xfrm>
            <a:custGeom>
              <a:avLst/>
              <a:gdLst/>
              <a:ahLst/>
              <a:cxnLst/>
              <a:rect l="l" t="t" r="r" b="b"/>
              <a:pathLst>
                <a:path w="1942" h="3284" extrusionOk="0">
                  <a:moveTo>
                    <a:pt x="340" y="1"/>
                  </a:moveTo>
                  <a:cubicBezTo>
                    <a:pt x="88" y="30"/>
                    <a:pt x="0" y="340"/>
                    <a:pt x="146" y="709"/>
                  </a:cubicBezTo>
                  <a:lnTo>
                    <a:pt x="903" y="2660"/>
                  </a:lnTo>
                  <a:cubicBezTo>
                    <a:pt x="990" y="2893"/>
                    <a:pt x="1146" y="3087"/>
                    <a:pt x="1350" y="3214"/>
                  </a:cubicBezTo>
                  <a:cubicBezTo>
                    <a:pt x="1417" y="3256"/>
                    <a:pt x="1492" y="3283"/>
                    <a:pt x="1575" y="3283"/>
                  </a:cubicBezTo>
                  <a:cubicBezTo>
                    <a:pt x="1587" y="3283"/>
                    <a:pt x="1599" y="3283"/>
                    <a:pt x="1612" y="3281"/>
                  </a:cubicBezTo>
                  <a:cubicBezTo>
                    <a:pt x="1854" y="3262"/>
                    <a:pt x="1942" y="2951"/>
                    <a:pt x="1796" y="2583"/>
                  </a:cubicBezTo>
                  <a:lnTo>
                    <a:pt x="1039" y="632"/>
                  </a:lnTo>
                  <a:cubicBezTo>
                    <a:pt x="961" y="399"/>
                    <a:pt x="796" y="205"/>
                    <a:pt x="592" y="78"/>
                  </a:cubicBezTo>
                  <a:cubicBezTo>
                    <a:pt x="515" y="20"/>
                    <a:pt x="427" y="1"/>
                    <a:pt x="34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8"/>
            <p:cNvSpPr/>
            <p:nvPr/>
          </p:nvSpPr>
          <p:spPr>
            <a:xfrm>
              <a:off x="3613675" y="3077225"/>
              <a:ext cx="62625" cy="36175"/>
            </a:xfrm>
            <a:custGeom>
              <a:avLst/>
              <a:gdLst/>
              <a:ahLst/>
              <a:cxnLst/>
              <a:rect l="l" t="t" r="r" b="b"/>
              <a:pathLst>
                <a:path w="2505" h="1447" extrusionOk="0">
                  <a:moveTo>
                    <a:pt x="1651" y="0"/>
                  </a:moveTo>
                  <a:lnTo>
                    <a:pt x="331" y="126"/>
                  </a:lnTo>
                  <a:cubicBezTo>
                    <a:pt x="88" y="146"/>
                    <a:pt x="1" y="456"/>
                    <a:pt x="146" y="825"/>
                  </a:cubicBezTo>
                  <a:cubicBezTo>
                    <a:pt x="224" y="1048"/>
                    <a:pt x="389" y="1242"/>
                    <a:pt x="593" y="1378"/>
                  </a:cubicBezTo>
                  <a:cubicBezTo>
                    <a:pt x="670" y="1427"/>
                    <a:pt x="758" y="1446"/>
                    <a:pt x="845" y="1446"/>
                  </a:cubicBezTo>
                  <a:lnTo>
                    <a:pt x="2165" y="1330"/>
                  </a:lnTo>
                  <a:cubicBezTo>
                    <a:pt x="2417" y="1310"/>
                    <a:pt x="2505" y="1000"/>
                    <a:pt x="2359" y="631"/>
                  </a:cubicBezTo>
                  <a:cubicBezTo>
                    <a:pt x="2272" y="398"/>
                    <a:pt x="2117" y="204"/>
                    <a:pt x="1913" y="78"/>
                  </a:cubicBezTo>
                  <a:cubicBezTo>
                    <a:pt x="1835" y="29"/>
                    <a:pt x="1748" y="0"/>
                    <a:pt x="165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3542575" y="2930300"/>
              <a:ext cx="48800" cy="60075"/>
            </a:xfrm>
            <a:custGeom>
              <a:avLst/>
              <a:gdLst/>
              <a:ahLst/>
              <a:cxnLst/>
              <a:rect l="l" t="t" r="r" b="b"/>
              <a:pathLst>
                <a:path w="1952" h="2403" extrusionOk="0">
                  <a:moveTo>
                    <a:pt x="1131" y="0"/>
                  </a:moveTo>
                  <a:cubicBezTo>
                    <a:pt x="1043" y="0"/>
                    <a:pt x="966" y="37"/>
                    <a:pt x="913" y="112"/>
                  </a:cubicBezTo>
                  <a:lnTo>
                    <a:pt x="146" y="1179"/>
                  </a:lnTo>
                  <a:cubicBezTo>
                    <a:pt x="1" y="1383"/>
                    <a:pt x="88" y="1791"/>
                    <a:pt x="331" y="2101"/>
                  </a:cubicBezTo>
                  <a:cubicBezTo>
                    <a:pt x="399" y="2198"/>
                    <a:pt x="486" y="2266"/>
                    <a:pt x="593" y="2334"/>
                  </a:cubicBezTo>
                  <a:cubicBezTo>
                    <a:pt x="673" y="2379"/>
                    <a:pt x="753" y="2403"/>
                    <a:pt x="825" y="2403"/>
                  </a:cubicBezTo>
                  <a:cubicBezTo>
                    <a:pt x="911" y="2403"/>
                    <a:pt x="987" y="2369"/>
                    <a:pt x="1039" y="2295"/>
                  </a:cubicBezTo>
                  <a:lnTo>
                    <a:pt x="1806" y="1218"/>
                  </a:lnTo>
                  <a:cubicBezTo>
                    <a:pt x="1952" y="1014"/>
                    <a:pt x="1855" y="607"/>
                    <a:pt x="1612" y="296"/>
                  </a:cubicBezTo>
                  <a:cubicBezTo>
                    <a:pt x="1544" y="209"/>
                    <a:pt x="1457" y="131"/>
                    <a:pt x="1360" y="73"/>
                  </a:cubicBezTo>
                  <a:cubicBezTo>
                    <a:pt x="1281" y="25"/>
                    <a:pt x="1202" y="0"/>
                    <a:pt x="113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8"/>
            <p:cNvSpPr/>
            <p:nvPr/>
          </p:nvSpPr>
          <p:spPr>
            <a:xfrm>
              <a:off x="3447225" y="2827225"/>
              <a:ext cx="25725" cy="76950"/>
            </a:xfrm>
            <a:custGeom>
              <a:avLst/>
              <a:gdLst/>
              <a:ahLst/>
              <a:cxnLst/>
              <a:rect l="l" t="t" r="r" b="b"/>
              <a:pathLst>
                <a:path w="1029" h="3078" extrusionOk="0">
                  <a:moveTo>
                    <a:pt x="290" y="0"/>
                  </a:moveTo>
                  <a:cubicBezTo>
                    <a:pt x="118" y="0"/>
                    <a:pt x="3" y="134"/>
                    <a:pt x="10" y="362"/>
                  </a:cubicBezTo>
                  <a:lnTo>
                    <a:pt x="0" y="2119"/>
                  </a:lnTo>
                  <a:cubicBezTo>
                    <a:pt x="19" y="2478"/>
                    <a:pt x="214" y="2808"/>
                    <a:pt x="515" y="3012"/>
                  </a:cubicBezTo>
                  <a:cubicBezTo>
                    <a:pt x="598" y="3056"/>
                    <a:pt x="676" y="3078"/>
                    <a:pt x="745" y="3078"/>
                  </a:cubicBezTo>
                  <a:cubicBezTo>
                    <a:pt x="916" y="3078"/>
                    <a:pt x="1029" y="2946"/>
                    <a:pt x="1029" y="2711"/>
                  </a:cubicBezTo>
                  <a:lnTo>
                    <a:pt x="1029" y="963"/>
                  </a:lnTo>
                  <a:cubicBezTo>
                    <a:pt x="1010" y="595"/>
                    <a:pt x="825" y="265"/>
                    <a:pt x="524" y="71"/>
                  </a:cubicBezTo>
                  <a:cubicBezTo>
                    <a:pt x="440" y="23"/>
                    <a:pt x="360" y="0"/>
                    <a:pt x="29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8"/>
            <p:cNvSpPr/>
            <p:nvPr/>
          </p:nvSpPr>
          <p:spPr>
            <a:xfrm>
              <a:off x="3641350" y="3207225"/>
              <a:ext cx="63825" cy="55225"/>
            </a:xfrm>
            <a:custGeom>
              <a:avLst/>
              <a:gdLst/>
              <a:ahLst/>
              <a:cxnLst/>
              <a:rect l="l" t="t" r="r" b="b"/>
              <a:pathLst>
                <a:path w="2553" h="2209" extrusionOk="0">
                  <a:moveTo>
                    <a:pt x="286" y="0"/>
                  </a:moveTo>
                  <a:cubicBezTo>
                    <a:pt x="117" y="0"/>
                    <a:pt x="0" y="135"/>
                    <a:pt x="0" y="362"/>
                  </a:cubicBezTo>
                  <a:cubicBezTo>
                    <a:pt x="20" y="731"/>
                    <a:pt x="204" y="1061"/>
                    <a:pt x="515" y="1255"/>
                  </a:cubicBezTo>
                  <a:lnTo>
                    <a:pt x="2038" y="2138"/>
                  </a:lnTo>
                  <a:cubicBezTo>
                    <a:pt x="2120" y="2186"/>
                    <a:pt x="2197" y="2208"/>
                    <a:pt x="2266" y="2208"/>
                  </a:cubicBezTo>
                  <a:cubicBezTo>
                    <a:pt x="2435" y="2208"/>
                    <a:pt x="2553" y="2072"/>
                    <a:pt x="2553" y="1837"/>
                  </a:cubicBezTo>
                  <a:cubicBezTo>
                    <a:pt x="2533" y="1478"/>
                    <a:pt x="2339" y="1148"/>
                    <a:pt x="2038" y="954"/>
                  </a:cubicBezTo>
                  <a:lnTo>
                    <a:pt x="515" y="71"/>
                  </a:lnTo>
                  <a:cubicBezTo>
                    <a:pt x="433" y="23"/>
                    <a:pt x="355" y="0"/>
                    <a:pt x="2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8"/>
            <p:cNvSpPr/>
            <p:nvPr/>
          </p:nvSpPr>
          <p:spPr>
            <a:xfrm>
              <a:off x="2854875" y="3049550"/>
              <a:ext cx="150250" cy="68450"/>
            </a:xfrm>
            <a:custGeom>
              <a:avLst/>
              <a:gdLst/>
              <a:ahLst/>
              <a:cxnLst/>
              <a:rect l="l" t="t" r="r" b="b"/>
              <a:pathLst>
                <a:path w="6010" h="2738" extrusionOk="0">
                  <a:moveTo>
                    <a:pt x="4146" y="1"/>
                  </a:moveTo>
                  <a:cubicBezTo>
                    <a:pt x="4126" y="10"/>
                    <a:pt x="4097" y="10"/>
                    <a:pt x="4078" y="10"/>
                  </a:cubicBezTo>
                  <a:lnTo>
                    <a:pt x="3990" y="30"/>
                  </a:lnTo>
                  <a:lnTo>
                    <a:pt x="3961" y="30"/>
                  </a:lnTo>
                  <a:cubicBezTo>
                    <a:pt x="3913" y="39"/>
                    <a:pt x="3874" y="49"/>
                    <a:pt x="3835" y="59"/>
                  </a:cubicBezTo>
                  <a:cubicBezTo>
                    <a:pt x="3806" y="59"/>
                    <a:pt x="3786" y="69"/>
                    <a:pt x="3767" y="78"/>
                  </a:cubicBezTo>
                  <a:lnTo>
                    <a:pt x="3748" y="88"/>
                  </a:lnTo>
                  <a:cubicBezTo>
                    <a:pt x="3689" y="107"/>
                    <a:pt x="3631" y="136"/>
                    <a:pt x="3583" y="166"/>
                  </a:cubicBezTo>
                  <a:lnTo>
                    <a:pt x="1" y="2243"/>
                  </a:lnTo>
                  <a:cubicBezTo>
                    <a:pt x="59" y="2214"/>
                    <a:pt x="108" y="2184"/>
                    <a:pt x="166" y="2165"/>
                  </a:cubicBezTo>
                  <a:cubicBezTo>
                    <a:pt x="195" y="2155"/>
                    <a:pt x="224" y="2146"/>
                    <a:pt x="253" y="2136"/>
                  </a:cubicBezTo>
                  <a:cubicBezTo>
                    <a:pt x="302" y="2117"/>
                    <a:pt x="360" y="2107"/>
                    <a:pt x="418" y="2097"/>
                  </a:cubicBezTo>
                  <a:lnTo>
                    <a:pt x="506" y="2087"/>
                  </a:lnTo>
                  <a:cubicBezTo>
                    <a:pt x="535" y="2087"/>
                    <a:pt x="574" y="2078"/>
                    <a:pt x="612" y="2078"/>
                  </a:cubicBezTo>
                  <a:lnTo>
                    <a:pt x="865" y="2078"/>
                  </a:lnTo>
                  <a:cubicBezTo>
                    <a:pt x="923" y="2078"/>
                    <a:pt x="981" y="2087"/>
                    <a:pt x="1049" y="2097"/>
                  </a:cubicBezTo>
                  <a:lnTo>
                    <a:pt x="1088" y="2097"/>
                  </a:lnTo>
                  <a:cubicBezTo>
                    <a:pt x="1146" y="2117"/>
                    <a:pt x="1214" y="2126"/>
                    <a:pt x="1282" y="2146"/>
                  </a:cubicBezTo>
                  <a:lnTo>
                    <a:pt x="1292" y="2146"/>
                  </a:lnTo>
                  <a:cubicBezTo>
                    <a:pt x="1360" y="2155"/>
                    <a:pt x="1438" y="2184"/>
                    <a:pt x="1505" y="2204"/>
                  </a:cubicBezTo>
                  <a:lnTo>
                    <a:pt x="1515" y="2204"/>
                  </a:lnTo>
                  <a:cubicBezTo>
                    <a:pt x="1583" y="2233"/>
                    <a:pt x="1661" y="2262"/>
                    <a:pt x="1729" y="2291"/>
                  </a:cubicBezTo>
                  <a:lnTo>
                    <a:pt x="1748" y="2301"/>
                  </a:lnTo>
                  <a:cubicBezTo>
                    <a:pt x="1816" y="2330"/>
                    <a:pt x="1894" y="2369"/>
                    <a:pt x="1962" y="2417"/>
                  </a:cubicBezTo>
                  <a:cubicBezTo>
                    <a:pt x="2039" y="2456"/>
                    <a:pt x="2117" y="2505"/>
                    <a:pt x="2195" y="2563"/>
                  </a:cubicBezTo>
                  <a:lnTo>
                    <a:pt x="2204" y="2573"/>
                  </a:lnTo>
                  <a:cubicBezTo>
                    <a:pt x="2282" y="2621"/>
                    <a:pt x="2360" y="2680"/>
                    <a:pt x="2428" y="2738"/>
                  </a:cubicBezTo>
                  <a:lnTo>
                    <a:pt x="6009" y="661"/>
                  </a:lnTo>
                  <a:lnTo>
                    <a:pt x="5922" y="593"/>
                  </a:lnTo>
                  <a:lnTo>
                    <a:pt x="5825" y="525"/>
                  </a:lnTo>
                  <a:lnTo>
                    <a:pt x="5786" y="486"/>
                  </a:lnTo>
                  <a:lnTo>
                    <a:pt x="5767" y="476"/>
                  </a:lnTo>
                  <a:lnTo>
                    <a:pt x="5737" y="457"/>
                  </a:lnTo>
                  <a:lnTo>
                    <a:pt x="5650" y="399"/>
                  </a:lnTo>
                  <a:lnTo>
                    <a:pt x="5563" y="340"/>
                  </a:lnTo>
                  <a:cubicBezTo>
                    <a:pt x="5553" y="340"/>
                    <a:pt x="5543" y="340"/>
                    <a:pt x="5543" y="331"/>
                  </a:cubicBezTo>
                  <a:lnTo>
                    <a:pt x="5466" y="292"/>
                  </a:lnTo>
                  <a:lnTo>
                    <a:pt x="5378" y="243"/>
                  </a:lnTo>
                  <a:lnTo>
                    <a:pt x="5320" y="224"/>
                  </a:lnTo>
                  <a:lnTo>
                    <a:pt x="5301" y="214"/>
                  </a:lnTo>
                  <a:lnTo>
                    <a:pt x="5281" y="195"/>
                  </a:lnTo>
                  <a:cubicBezTo>
                    <a:pt x="5242" y="185"/>
                    <a:pt x="5213" y="166"/>
                    <a:pt x="5174" y="156"/>
                  </a:cubicBezTo>
                  <a:cubicBezTo>
                    <a:pt x="5145" y="146"/>
                    <a:pt x="5116" y="136"/>
                    <a:pt x="5087" y="127"/>
                  </a:cubicBezTo>
                  <a:lnTo>
                    <a:pt x="5068" y="127"/>
                  </a:lnTo>
                  <a:lnTo>
                    <a:pt x="4961" y="88"/>
                  </a:lnTo>
                  <a:lnTo>
                    <a:pt x="4864" y="59"/>
                  </a:lnTo>
                  <a:lnTo>
                    <a:pt x="4844" y="59"/>
                  </a:lnTo>
                  <a:cubicBezTo>
                    <a:pt x="4806" y="49"/>
                    <a:pt x="4767" y="39"/>
                    <a:pt x="4728" y="30"/>
                  </a:cubicBezTo>
                  <a:lnTo>
                    <a:pt x="4660" y="20"/>
                  </a:lnTo>
                  <a:lnTo>
                    <a:pt x="4602" y="20"/>
                  </a:lnTo>
                  <a:cubicBezTo>
                    <a:pt x="4553" y="20"/>
                    <a:pt x="4505" y="10"/>
                    <a:pt x="445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8"/>
            <p:cNvSpPr/>
            <p:nvPr/>
          </p:nvSpPr>
          <p:spPr>
            <a:xfrm>
              <a:off x="2931325" y="3026250"/>
              <a:ext cx="155575" cy="88350"/>
            </a:xfrm>
            <a:custGeom>
              <a:avLst/>
              <a:gdLst/>
              <a:ahLst/>
              <a:cxnLst/>
              <a:rect l="l" t="t" r="r" b="b"/>
              <a:pathLst>
                <a:path w="6223" h="3534" extrusionOk="0">
                  <a:moveTo>
                    <a:pt x="14" y="2186"/>
                  </a:moveTo>
                  <a:cubicBezTo>
                    <a:pt x="10" y="2189"/>
                    <a:pt x="5" y="2192"/>
                    <a:pt x="0" y="2194"/>
                  </a:cubicBezTo>
                  <a:lnTo>
                    <a:pt x="14" y="2186"/>
                  </a:lnTo>
                  <a:close/>
                  <a:moveTo>
                    <a:pt x="3951" y="1"/>
                  </a:moveTo>
                  <a:lnTo>
                    <a:pt x="3902" y="10"/>
                  </a:lnTo>
                  <a:lnTo>
                    <a:pt x="3883" y="10"/>
                  </a:lnTo>
                  <a:lnTo>
                    <a:pt x="3844" y="20"/>
                  </a:lnTo>
                  <a:cubicBezTo>
                    <a:pt x="3825" y="30"/>
                    <a:pt x="3796" y="30"/>
                    <a:pt x="3767" y="40"/>
                  </a:cubicBezTo>
                  <a:lnTo>
                    <a:pt x="3747" y="40"/>
                  </a:lnTo>
                  <a:lnTo>
                    <a:pt x="3728" y="49"/>
                  </a:lnTo>
                  <a:cubicBezTo>
                    <a:pt x="3669" y="69"/>
                    <a:pt x="3621" y="98"/>
                    <a:pt x="3572" y="117"/>
                  </a:cubicBezTo>
                  <a:lnTo>
                    <a:pt x="14" y="2186"/>
                  </a:lnTo>
                  <a:lnTo>
                    <a:pt x="14" y="2186"/>
                  </a:lnTo>
                  <a:cubicBezTo>
                    <a:pt x="58" y="2162"/>
                    <a:pt x="103" y="2144"/>
                    <a:pt x="156" y="2126"/>
                  </a:cubicBezTo>
                  <a:lnTo>
                    <a:pt x="195" y="2107"/>
                  </a:lnTo>
                  <a:cubicBezTo>
                    <a:pt x="224" y="2097"/>
                    <a:pt x="243" y="2097"/>
                    <a:pt x="272" y="2088"/>
                  </a:cubicBezTo>
                  <a:lnTo>
                    <a:pt x="321" y="2078"/>
                  </a:lnTo>
                  <a:lnTo>
                    <a:pt x="369" y="2078"/>
                  </a:lnTo>
                  <a:cubicBezTo>
                    <a:pt x="408" y="2078"/>
                    <a:pt x="437" y="2068"/>
                    <a:pt x="466" y="2068"/>
                  </a:cubicBezTo>
                  <a:cubicBezTo>
                    <a:pt x="489" y="2065"/>
                    <a:pt x="511" y="2064"/>
                    <a:pt x="533" y="2064"/>
                  </a:cubicBezTo>
                  <a:cubicBezTo>
                    <a:pt x="585" y="2064"/>
                    <a:pt x="635" y="2071"/>
                    <a:pt x="690" y="2078"/>
                  </a:cubicBezTo>
                  <a:cubicBezTo>
                    <a:pt x="767" y="2088"/>
                    <a:pt x="845" y="2107"/>
                    <a:pt x="923" y="2126"/>
                  </a:cubicBezTo>
                  <a:cubicBezTo>
                    <a:pt x="1000" y="2146"/>
                    <a:pt x="1078" y="2175"/>
                    <a:pt x="1156" y="2214"/>
                  </a:cubicBezTo>
                  <a:lnTo>
                    <a:pt x="1165" y="2214"/>
                  </a:lnTo>
                  <a:cubicBezTo>
                    <a:pt x="1243" y="2243"/>
                    <a:pt x="1330" y="2282"/>
                    <a:pt x="1408" y="2330"/>
                  </a:cubicBezTo>
                  <a:cubicBezTo>
                    <a:pt x="1456" y="2359"/>
                    <a:pt x="1505" y="2398"/>
                    <a:pt x="1563" y="2427"/>
                  </a:cubicBezTo>
                  <a:lnTo>
                    <a:pt x="1583" y="2437"/>
                  </a:lnTo>
                  <a:cubicBezTo>
                    <a:pt x="1621" y="2476"/>
                    <a:pt x="1670" y="2505"/>
                    <a:pt x="1718" y="2544"/>
                  </a:cubicBezTo>
                  <a:lnTo>
                    <a:pt x="1738" y="2563"/>
                  </a:lnTo>
                  <a:cubicBezTo>
                    <a:pt x="1786" y="2602"/>
                    <a:pt x="1835" y="2641"/>
                    <a:pt x="1883" y="2689"/>
                  </a:cubicBezTo>
                  <a:lnTo>
                    <a:pt x="1903" y="2699"/>
                  </a:lnTo>
                  <a:cubicBezTo>
                    <a:pt x="1951" y="2738"/>
                    <a:pt x="2000" y="2777"/>
                    <a:pt x="2039" y="2825"/>
                  </a:cubicBezTo>
                  <a:lnTo>
                    <a:pt x="2058" y="2835"/>
                  </a:lnTo>
                  <a:cubicBezTo>
                    <a:pt x="2107" y="2884"/>
                    <a:pt x="2146" y="2932"/>
                    <a:pt x="2194" y="2981"/>
                  </a:cubicBezTo>
                  <a:lnTo>
                    <a:pt x="2223" y="3000"/>
                  </a:lnTo>
                  <a:cubicBezTo>
                    <a:pt x="2262" y="3049"/>
                    <a:pt x="2311" y="3097"/>
                    <a:pt x="2349" y="3146"/>
                  </a:cubicBezTo>
                  <a:lnTo>
                    <a:pt x="2369" y="3175"/>
                  </a:lnTo>
                  <a:cubicBezTo>
                    <a:pt x="2417" y="3223"/>
                    <a:pt x="2456" y="3281"/>
                    <a:pt x="2505" y="3330"/>
                  </a:cubicBezTo>
                  <a:lnTo>
                    <a:pt x="2524" y="3359"/>
                  </a:lnTo>
                  <a:cubicBezTo>
                    <a:pt x="2563" y="3417"/>
                    <a:pt x="2611" y="3466"/>
                    <a:pt x="2641" y="3534"/>
                  </a:cubicBezTo>
                  <a:lnTo>
                    <a:pt x="6222" y="1447"/>
                  </a:lnTo>
                  <a:lnTo>
                    <a:pt x="6154" y="1350"/>
                  </a:lnTo>
                  <a:lnTo>
                    <a:pt x="6096" y="1282"/>
                  </a:lnTo>
                  <a:lnTo>
                    <a:pt x="6077" y="1253"/>
                  </a:lnTo>
                  <a:lnTo>
                    <a:pt x="6057" y="1243"/>
                  </a:lnTo>
                  <a:lnTo>
                    <a:pt x="5980" y="1136"/>
                  </a:lnTo>
                  <a:lnTo>
                    <a:pt x="5941" y="1098"/>
                  </a:lnTo>
                  <a:cubicBezTo>
                    <a:pt x="5941" y="1088"/>
                    <a:pt x="5931" y="1078"/>
                    <a:pt x="5921" y="1068"/>
                  </a:cubicBezTo>
                  <a:lnTo>
                    <a:pt x="5902" y="1039"/>
                  </a:lnTo>
                  <a:cubicBezTo>
                    <a:pt x="5873" y="1010"/>
                    <a:pt x="5844" y="981"/>
                    <a:pt x="5815" y="952"/>
                  </a:cubicBezTo>
                  <a:lnTo>
                    <a:pt x="5795" y="923"/>
                  </a:lnTo>
                  <a:lnTo>
                    <a:pt x="5766" y="903"/>
                  </a:lnTo>
                  <a:lnTo>
                    <a:pt x="5727" y="855"/>
                  </a:lnTo>
                  <a:lnTo>
                    <a:pt x="5640" y="768"/>
                  </a:lnTo>
                  <a:lnTo>
                    <a:pt x="5630" y="758"/>
                  </a:lnTo>
                  <a:lnTo>
                    <a:pt x="5611" y="748"/>
                  </a:lnTo>
                  <a:cubicBezTo>
                    <a:pt x="5591" y="719"/>
                    <a:pt x="5562" y="700"/>
                    <a:pt x="5543" y="680"/>
                  </a:cubicBezTo>
                  <a:lnTo>
                    <a:pt x="5475" y="622"/>
                  </a:lnTo>
                  <a:lnTo>
                    <a:pt x="5455" y="603"/>
                  </a:lnTo>
                  <a:lnTo>
                    <a:pt x="5446" y="593"/>
                  </a:lnTo>
                  <a:lnTo>
                    <a:pt x="5349" y="515"/>
                  </a:lnTo>
                  <a:lnTo>
                    <a:pt x="5310" y="486"/>
                  </a:lnTo>
                  <a:lnTo>
                    <a:pt x="5290" y="467"/>
                  </a:lnTo>
                  <a:lnTo>
                    <a:pt x="5252" y="447"/>
                  </a:lnTo>
                  <a:lnTo>
                    <a:pt x="5164" y="379"/>
                  </a:lnTo>
                  <a:lnTo>
                    <a:pt x="5145" y="370"/>
                  </a:lnTo>
                  <a:lnTo>
                    <a:pt x="5125" y="350"/>
                  </a:lnTo>
                  <a:lnTo>
                    <a:pt x="5077" y="321"/>
                  </a:lnTo>
                  <a:lnTo>
                    <a:pt x="4990" y="273"/>
                  </a:lnTo>
                  <a:lnTo>
                    <a:pt x="4970" y="253"/>
                  </a:lnTo>
                  <a:lnTo>
                    <a:pt x="4902" y="224"/>
                  </a:lnTo>
                  <a:lnTo>
                    <a:pt x="4825" y="175"/>
                  </a:lnTo>
                  <a:lnTo>
                    <a:pt x="4737" y="137"/>
                  </a:lnTo>
                  <a:lnTo>
                    <a:pt x="4727" y="137"/>
                  </a:lnTo>
                  <a:lnTo>
                    <a:pt x="4659" y="117"/>
                  </a:lnTo>
                  <a:lnTo>
                    <a:pt x="4582" y="78"/>
                  </a:lnTo>
                  <a:lnTo>
                    <a:pt x="4504" y="59"/>
                  </a:lnTo>
                  <a:lnTo>
                    <a:pt x="4494" y="59"/>
                  </a:lnTo>
                  <a:lnTo>
                    <a:pt x="4427" y="40"/>
                  </a:lnTo>
                  <a:lnTo>
                    <a:pt x="4349" y="20"/>
                  </a:lnTo>
                  <a:lnTo>
                    <a:pt x="4262" y="10"/>
                  </a:lnTo>
                  <a:cubicBezTo>
                    <a:pt x="4232" y="10"/>
                    <a:pt x="4203"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8"/>
            <p:cNvSpPr/>
            <p:nvPr/>
          </p:nvSpPr>
          <p:spPr>
            <a:xfrm>
              <a:off x="3032500" y="2982575"/>
              <a:ext cx="266475" cy="190275"/>
            </a:xfrm>
            <a:custGeom>
              <a:avLst/>
              <a:gdLst/>
              <a:ahLst/>
              <a:cxnLst/>
              <a:rect l="l" t="t" r="r" b="b"/>
              <a:pathLst>
                <a:path w="10659" h="7611" extrusionOk="0">
                  <a:moveTo>
                    <a:pt x="36" y="2358"/>
                  </a:moveTo>
                  <a:cubicBezTo>
                    <a:pt x="24" y="2365"/>
                    <a:pt x="13" y="2372"/>
                    <a:pt x="1" y="2379"/>
                  </a:cubicBezTo>
                  <a:lnTo>
                    <a:pt x="36" y="2358"/>
                  </a:lnTo>
                  <a:close/>
                  <a:moveTo>
                    <a:pt x="4757" y="1"/>
                  </a:moveTo>
                  <a:cubicBezTo>
                    <a:pt x="4699" y="1"/>
                    <a:pt x="4641" y="1"/>
                    <a:pt x="4582" y="10"/>
                  </a:cubicBezTo>
                  <a:lnTo>
                    <a:pt x="4524" y="10"/>
                  </a:lnTo>
                  <a:cubicBezTo>
                    <a:pt x="4437" y="10"/>
                    <a:pt x="4349" y="30"/>
                    <a:pt x="4262" y="39"/>
                  </a:cubicBezTo>
                  <a:cubicBezTo>
                    <a:pt x="4252" y="49"/>
                    <a:pt x="4243" y="49"/>
                    <a:pt x="4233" y="49"/>
                  </a:cubicBezTo>
                  <a:cubicBezTo>
                    <a:pt x="4184" y="59"/>
                    <a:pt x="4146" y="78"/>
                    <a:pt x="4097" y="88"/>
                  </a:cubicBezTo>
                  <a:cubicBezTo>
                    <a:pt x="4049" y="98"/>
                    <a:pt x="4000" y="107"/>
                    <a:pt x="3951" y="127"/>
                  </a:cubicBezTo>
                  <a:lnTo>
                    <a:pt x="3884" y="156"/>
                  </a:lnTo>
                  <a:cubicBezTo>
                    <a:pt x="3777" y="195"/>
                    <a:pt x="3680" y="243"/>
                    <a:pt x="3573" y="302"/>
                  </a:cubicBezTo>
                  <a:lnTo>
                    <a:pt x="36" y="2358"/>
                  </a:lnTo>
                  <a:lnTo>
                    <a:pt x="36" y="2358"/>
                  </a:lnTo>
                  <a:cubicBezTo>
                    <a:pt x="123" y="2309"/>
                    <a:pt x="217" y="2267"/>
                    <a:pt x="312" y="2233"/>
                  </a:cubicBezTo>
                  <a:cubicBezTo>
                    <a:pt x="380" y="2204"/>
                    <a:pt x="447" y="2185"/>
                    <a:pt x="515" y="2165"/>
                  </a:cubicBezTo>
                  <a:cubicBezTo>
                    <a:pt x="564" y="2155"/>
                    <a:pt x="612" y="2136"/>
                    <a:pt x="661" y="2126"/>
                  </a:cubicBezTo>
                  <a:cubicBezTo>
                    <a:pt x="758" y="2107"/>
                    <a:pt x="855" y="2097"/>
                    <a:pt x="962" y="2087"/>
                  </a:cubicBezTo>
                  <a:lnTo>
                    <a:pt x="1001" y="2087"/>
                  </a:lnTo>
                  <a:cubicBezTo>
                    <a:pt x="1065" y="2087"/>
                    <a:pt x="1130" y="2083"/>
                    <a:pt x="1195" y="2083"/>
                  </a:cubicBezTo>
                  <a:cubicBezTo>
                    <a:pt x="1227" y="2083"/>
                    <a:pt x="1260" y="2084"/>
                    <a:pt x="1292" y="2087"/>
                  </a:cubicBezTo>
                  <a:lnTo>
                    <a:pt x="1360" y="2087"/>
                  </a:lnTo>
                  <a:cubicBezTo>
                    <a:pt x="1467" y="2087"/>
                    <a:pt x="1573" y="2097"/>
                    <a:pt x="1680" y="2117"/>
                  </a:cubicBezTo>
                  <a:lnTo>
                    <a:pt x="1729" y="2126"/>
                  </a:lnTo>
                  <a:cubicBezTo>
                    <a:pt x="1845" y="2146"/>
                    <a:pt x="1952" y="2175"/>
                    <a:pt x="2068" y="2204"/>
                  </a:cubicBezTo>
                  <a:lnTo>
                    <a:pt x="2117" y="2214"/>
                  </a:lnTo>
                  <a:cubicBezTo>
                    <a:pt x="2233" y="2243"/>
                    <a:pt x="2340" y="2282"/>
                    <a:pt x="2466" y="2320"/>
                  </a:cubicBezTo>
                  <a:lnTo>
                    <a:pt x="2505" y="2340"/>
                  </a:lnTo>
                  <a:cubicBezTo>
                    <a:pt x="2622" y="2388"/>
                    <a:pt x="2738" y="2437"/>
                    <a:pt x="2855" y="2495"/>
                  </a:cubicBezTo>
                  <a:lnTo>
                    <a:pt x="2903" y="2505"/>
                  </a:lnTo>
                  <a:cubicBezTo>
                    <a:pt x="3029" y="2573"/>
                    <a:pt x="3156" y="2641"/>
                    <a:pt x="3282" y="2709"/>
                  </a:cubicBezTo>
                  <a:cubicBezTo>
                    <a:pt x="3408" y="2786"/>
                    <a:pt x="3534" y="2864"/>
                    <a:pt x="3660" y="2951"/>
                  </a:cubicBezTo>
                  <a:lnTo>
                    <a:pt x="3680" y="2961"/>
                  </a:lnTo>
                  <a:cubicBezTo>
                    <a:pt x="3796" y="3048"/>
                    <a:pt x="3932" y="3145"/>
                    <a:pt x="4058" y="3243"/>
                  </a:cubicBezTo>
                  <a:cubicBezTo>
                    <a:pt x="4223" y="3359"/>
                    <a:pt x="4369" y="3495"/>
                    <a:pt x="4524" y="3640"/>
                  </a:cubicBezTo>
                  <a:lnTo>
                    <a:pt x="4563" y="3670"/>
                  </a:lnTo>
                  <a:cubicBezTo>
                    <a:pt x="4709" y="3815"/>
                    <a:pt x="4854" y="3961"/>
                    <a:pt x="5000" y="4106"/>
                  </a:cubicBezTo>
                  <a:lnTo>
                    <a:pt x="5009" y="4126"/>
                  </a:lnTo>
                  <a:cubicBezTo>
                    <a:pt x="5155" y="4281"/>
                    <a:pt x="5291" y="4446"/>
                    <a:pt x="5427" y="4611"/>
                  </a:cubicBezTo>
                  <a:lnTo>
                    <a:pt x="5446" y="4640"/>
                  </a:lnTo>
                  <a:cubicBezTo>
                    <a:pt x="5563" y="4796"/>
                    <a:pt x="5689" y="4951"/>
                    <a:pt x="5796" y="5116"/>
                  </a:cubicBezTo>
                  <a:lnTo>
                    <a:pt x="5854" y="5203"/>
                  </a:lnTo>
                  <a:cubicBezTo>
                    <a:pt x="5922" y="5300"/>
                    <a:pt x="5990" y="5407"/>
                    <a:pt x="6058" y="5514"/>
                  </a:cubicBezTo>
                  <a:cubicBezTo>
                    <a:pt x="6116" y="5621"/>
                    <a:pt x="6174" y="5689"/>
                    <a:pt x="6223" y="5786"/>
                  </a:cubicBezTo>
                  <a:cubicBezTo>
                    <a:pt x="6330" y="5960"/>
                    <a:pt x="6427" y="6135"/>
                    <a:pt x="6524" y="6319"/>
                  </a:cubicBezTo>
                  <a:cubicBezTo>
                    <a:pt x="6533" y="6339"/>
                    <a:pt x="6533" y="6358"/>
                    <a:pt x="6543" y="6368"/>
                  </a:cubicBezTo>
                  <a:cubicBezTo>
                    <a:pt x="6640" y="6562"/>
                    <a:pt x="6737" y="6756"/>
                    <a:pt x="6825" y="6960"/>
                  </a:cubicBezTo>
                  <a:lnTo>
                    <a:pt x="6834" y="6989"/>
                  </a:lnTo>
                  <a:cubicBezTo>
                    <a:pt x="6922" y="7193"/>
                    <a:pt x="6999" y="7407"/>
                    <a:pt x="7077" y="7610"/>
                  </a:cubicBezTo>
                  <a:lnTo>
                    <a:pt x="10659" y="5514"/>
                  </a:lnTo>
                  <a:lnTo>
                    <a:pt x="10620" y="5407"/>
                  </a:lnTo>
                  <a:cubicBezTo>
                    <a:pt x="10591" y="5329"/>
                    <a:pt x="10561" y="5261"/>
                    <a:pt x="10532" y="5184"/>
                  </a:cubicBezTo>
                  <a:cubicBezTo>
                    <a:pt x="10503" y="5116"/>
                    <a:pt x="10474" y="5048"/>
                    <a:pt x="10445" y="4980"/>
                  </a:cubicBezTo>
                  <a:cubicBezTo>
                    <a:pt x="10435" y="4951"/>
                    <a:pt x="10426" y="4922"/>
                    <a:pt x="10416" y="4893"/>
                  </a:cubicBezTo>
                  <a:lnTo>
                    <a:pt x="10396" y="4863"/>
                  </a:lnTo>
                  <a:lnTo>
                    <a:pt x="10358" y="4766"/>
                  </a:lnTo>
                  <a:cubicBezTo>
                    <a:pt x="10329" y="4698"/>
                    <a:pt x="10299" y="4631"/>
                    <a:pt x="10261" y="4563"/>
                  </a:cubicBezTo>
                  <a:cubicBezTo>
                    <a:pt x="10231" y="4495"/>
                    <a:pt x="10193" y="4407"/>
                    <a:pt x="10164" y="4339"/>
                  </a:cubicBezTo>
                  <a:lnTo>
                    <a:pt x="10125" y="4281"/>
                  </a:lnTo>
                  <a:cubicBezTo>
                    <a:pt x="10115" y="4262"/>
                    <a:pt x="10115" y="4242"/>
                    <a:pt x="10105" y="4233"/>
                  </a:cubicBezTo>
                  <a:cubicBezTo>
                    <a:pt x="10076" y="4184"/>
                    <a:pt x="10057" y="4136"/>
                    <a:pt x="10028" y="4087"/>
                  </a:cubicBezTo>
                  <a:cubicBezTo>
                    <a:pt x="9960" y="3961"/>
                    <a:pt x="9892" y="3844"/>
                    <a:pt x="9824" y="3718"/>
                  </a:cubicBezTo>
                  <a:lnTo>
                    <a:pt x="9804" y="3689"/>
                  </a:lnTo>
                  <a:cubicBezTo>
                    <a:pt x="9746" y="3592"/>
                    <a:pt x="9698" y="3505"/>
                    <a:pt x="9639" y="3417"/>
                  </a:cubicBezTo>
                  <a:cubicBezTo>
                    <a:pt x="9581" y="3330"/>
                    <a:pt x="9523" y="3233"/>
                    <a:pt x="9465" y="3155"/>
                  </a:cubicBezTo>
                  <a:lnTo>
                    <a:pt x="9436" y="3107"/>
                  </a:lnTo>
                  <a:lnTo>
                    <a:pt x="9377" y="3019"/>
                  </a:lnTo>
                  <a:cubicBezTo>
                    <a:pt x="9319" y="2942"/>
                    <a:pt x="9271" y="2874"/>
                    <a:pt x="9222" y="2796"/>
                  </a:cubicBezTo>
                  <a:cubicBezTo>
                    <a:pt x="9164" y="2728"/>
                    <a:pt x="9096" y="2641"/>
                    <a:pt x="9047" y="2563"/>
                  </a:cubicBezTo>
                  <a:cubicBezTo>
                    <a:pt x="9038" y="2563"/>
                    <a:pt x="9028" y="2553"/>
                    <a:pt x="9018" y="2544"/>
                  </a:cubicBezTo>
                  <a:cubicBezTo>
                    <a:pt x="9018" y="2534"/>
                    <a:pt x="9008" y="2524"/>
                    <a:pt x="8999" y="2515"/>
                  </a:cubicBezTo>
                  <a:cubicBezTo>
                    <a:pt x="8960" y="2466"/>
                    <a:pt x="8921" y="2417"/>
                    <a:pt x="8882" y="2369"/>
                  </a:cubicBezTo>
                  <a:cubicBezTo>
                    <a:pt x="8843" y="2320"/>
                    <a:pt x="8776" y="2243"/>
                    <a:pt x="8727" y="2185"/>
                  </a:cubicBezTo>
                  <a:lnTo>
                    <a:pt x="8591" y="2039"/>
                  </a:lnTo>
                  <a:lnTo>
                    <a:pt x="8572" y="2020"/>
                  </a:lnTo>
                  <a:lnTo>
                    <a:pt x="8562" y="2000"/>
                  </a:lnTo>
                  <a:lnTo>
                    <a:pt x="8387" y="1825"/>
                  </a:lnTo>
                  <a:cubicBezTo>
                    <a:pt x="8329" y="1757"/>
                    <a:pt x="8271" y="1699"/>
                    <a:pt x="8213" y="1641"/>
                  </a:cubicBezTo>
                  <a:lnTo>
                    <a:pt x="8145" y="1583"/>
                  </a:lnTo>
                  <a:lnTo>
                    <a:pt x="8106" y="1544"/>
                  </a:lnTo>
                  <a:lnTo>
                    <a:pt x="8028" y="1476"/>
                  </a:lnTo>
                  <a:cubicBezTo>
                    <a:pt x="7960" y="1418"/>
                    <a:pt x="7902" y="1360"/>
                    <a:pt x="7834" y="1311"/>
                  </a:cubicBezTo>
                  <a:cubicBezTo>
                    <a:pt x="7766" y="1253"/>
                    <a:pt x="7718" y="1204"/>
                    <a:pt x="7650" y="1156"/>
                  </a:cubicBezTo>
                  <a:cubicBezTo>
                    <a:pt x="7582" y="1107"/>
                    <a:pt x="7523" y="1059"/>
                    <a:pt x="7465" y="1010"/>
                  </a:cubicBezTo>
                  <a:lnTo>
                    <a:pt x="7281" y="884"/>
                  </a:lnTo>
                  <a:lnTo>
                    <a:pt x="7261" y="874"/>
                  </a:lnTo>
                  <a:lnTo>
                    <a:pt x="7242" y="855"/>
                  </a:lnTo>
                  <a:lnTo>
                    <a:pt x="7096" y="758"/>
                  </a:lnTo>
                  <a:cubicBezTo>
                    <a:pt x="7038" y="719"/>
                    <a:pt x="6970" y="680"/>
                    <a:pt x="6912" y="651"/>
                  </a:cubicBezTo>
                  <a:lnTo>
                    <a:pt x="6873" y="622"/>
                  </a:lnTo>
                  <a:cubicBezTo>
                    <a:pt x="6825" y="593"/>
                    <a:pt x="6776" y="573"/>
                    <a:pt x="6727" y="544"/>
                  </a:cubicBezTo>
                  <a:lnTo>
                    <a:pt x="6543" y="447"/>
                  </a:lnTo>
                  <a:lnTo>
                    <a:pt x="6485" y="418"/>
                  </a:lnTo>
                  <a:lnTo>
                    <a:pt x="6446" y="399"/>
                  </a:lnTo>
                  <a:lnTo>
                    <a:pt x="6359" y="360"/>
                  </a:lnTo>
                  <a:cubicBezTo>
                    <a:pt x="6300" y="331"/>
                    <a:pt x="6242" y="311"/>
                    <a:pt x="6174" y="282"/>
                  </a:cubicBezTo>
                  <a:lnTo>
                    <a:pt x="6087" y="253"/>
                  </a:lnTo>
                  <a:lnTo>
                    <a:pt x="6048" y="234"/>
                  </a:lnTo>
                  <a:lnTo>
                    <a:pt x="5990" y="214"/>
                  </a:lnTo>
                  <a:cubicBezTo>
                    <a:pt x="5922" y="195"/>
                    <a:pt x="5864" y="175"/>
                    <a:pt x="5796" y="156"/>
                  </a:cubicBezTo>
                  <a:lnTo>
                    <a:pt x="5699" y="127"/>
                  </a:lnTo>
                  <a:lnTo>
                    <a:pt x="5660" y="107"/>
                  </a:lnTo>
                  <a:lnTo>
                    <a:pt x="5602" y="98"/>
                  </a:lnTo>
                  <a:cubicBezTo>
                    <a:pt x="5543" y="78"/>
                    <a:pt x="5475" y="69"/>
                    <a:pt x="5407" y="49"/>
                  </a:cubicBezTo>
                  <a:lnTo>
                    <a:pt x="5320" y="39"/>
                  </a:lnTo>
                  <a:lnTo>
                    <a:pt x="5262" y="30"/>
                  </a:lnTo>
                  <a:lnTo>
                    <a:pt x="5204" y="20"/>
                  </a:lnTo>
                  <a:cubicBezTo>
                    <a:pt x="5136" y="10"/>
                    <a:pt x="5058" y="1"/>
                    <a:pt x="4990" y="1"/>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8"/>
            <p:cNvSpPr/>
            <p:nvPr/>
          </p:nvSpPr>
          <p:spPr>
            <a:xfrm>
              <a:off x="3394075" y="3359900"/>
              <a:ext cx="137375" cy="135675"/>
            </a:xfrm>
            <a:custGeom>
              <a:avLst/>
              <a:gdLst/>
              <a:ahLst/>
              <a:cxnLst/>
              <a:rect l="l" t="t" r="r" b="b"/>
              <a:pathLst>
                <a:path w="5495" h="5427" extrusionOk="0">
                  <a:moveTo>
                    <a:pt x="3582" y="1"/>
                  </a:moveTo>
                  <a:lnTo>
                    <a:pt x="0" y="2088"/>
                  </a:lnTo>
                  <a:cubicBezTo>
                    <a:pt x="59" y="2107"/>
                    <a:pt x="127" y="2146"/>
                    <a:pt x="185" y="2175"/>
                  </a:cubicBezTo>
                  <a:cubicBezTo>
                    <a:pt x="243" y="2214"/>
                    <a:pt x="292" y="2243"/>
                    <a:pt x="350" y="2282"/>
                  </a:cubicBezTo>
                  <a:cubicBezTo>
                    <a:pt x="408" y="2321"/>
                    <a:pt x="457" y="2360"/>
                    <a:pt x="515" y="2408"/>
                  </a:cubicBezTo>
                  <a:lnTo>
                    <a:pt x="525" y="2408"/>
                  </a:lnTo>
                  <a:cubicBezTo>
                    <a:pt x="573" y="2457"/>
                    <a:pt x="631" y="2495"/>
                    <a:pt x="680" y="2544"/>
                  </a:cubicBezTo>
                  <a:lnTo>
                    <a:pt x="690" y="2544"/>
                  </a:lnTo>
                  <a:cubicBezTo>
                    <a:pt x="738" y="2593"/>
                    <a:pt x="787" y="2641"/>
                    <a:pt x="845" y="2690"/>
                  </a:cubicBezTo>
                  <a:cubicBezTo>
                    <a:pt x="893" y="2748"/>
                    <a:pt x="942" y="2796"/>
                    <a:pt x="990" y="2855"/>
                  </a:cubicBezTo>
                  <a:lnTo>
                    <a:pt x="1000" y="2864"/>
                  </a:lnTo>
                  <a:cubicBezTo>
                    <a:pt x="1049" y="2923"/>
                    <a:pt x="1088" y="2971"/>
                    <a:pt x="1136" y="3029"/>
                  </a:cubicBezTo>
                  <a:lnTo>
                    <a:pt x="1155" y="3049"/>
                  </a:lnTo>
                  <a:cubicBezTo>
                    <a:pt x="1185" y="3097"/>
                    <a:pt x="1223" y="3146"/>
                    <a:pt x="1262" y="3194"/>
                  </a:cubicBezTo>
                  <a:lnTo>
                    <a:pt x="1291" y="3243"/>
                  </a:lnTo>
                  <a:cubicBezTo>
                    <a:pt x="1330" y="3301"/>
                    <a:pt x="1369" y="3359"/>
                    <a:pt x="1408" y="3427"/>
                  </a:cubicBezTo>
                  <a:cubicBezTo>
                    <a:pt x="1456" y="3505"/>
                    <a:pt x="1505" y="3592"/>
                    <a:pt x="1544" y="3670"/>
                  </a:cubicBezTo>
                  <a:cubicBezTo>
                    <a:pt x="1583" y="3748"/>
                    <a:pt x="1621" y="3835"/>
                    <a:pt x="1650" y="3913"/>
                  </a:cubicBezTo>
                  <a:lnTo>
                    <a:pt x="1650" y="3922"/>
                  </a:lnTo>
                  <a:cubicBezTo>
                    <a:pt x="1680" y="4010"/>
                    <a:pt x="1709" y="4087"/>
                    <a:pt x="1738" y="4165"/>
                  </a:cubicBezTo>
                  <a:cubicBezTo>
                    <a:pt x="1738" y="4175"/>
                    <a:pt x="1738" y="4175"/>
                    <a:pt x="1748" y="4184"/>
                  </a:cubicBezTo>
                  <a:cubicBezTo>
                    <a:pt x="1767" y="4272"/>
                    <a:pt x="1796" y="4359"/>
                    <a:pt x="1815" y="4437"/>
                  </a:cubicBezTo>
                  <a:cubicBezTo>
                    <a:pt x="1835" y="4524"/>
                    <a:pt x="1854" y="4611"/>
                    <a:pt x="1864" y="4689"/>
                  </a:cubicBezTo>
                  <a:cubicBezTo>
                    <a:pt x="1874" y="4699"/>
                    <a:pt x="1874" y="4709"/>
                    <a:pt x="1864" y="4709"/>
                  </a:cubicBezTo>
                  <a:cubicBezTo>
                    <a:pt x="1883" y="4796"/>
                    <a:pt x="1893" y="4874"/>
                    <a:pt x="1903" y="4941"/>
                  </a:cubicBezTo>
                  <a:lnTo>
                    <a:pt x="1903" y="4971"/>
                  </a:lnTo>
                  <a:cubicBezTo>
                    <a:pt x="1913" y="5048"/>
                    <a:pt x="1913" y="5116"/>
                    <a:pt x="1922" y="5194"/>
                  </a:cubicBezTo>
                  <a:lnTo>
                    <a:pt x="1922" y="5213"/>
                  </a:lnTo>
                  <a:lnTo>
                    <a:pt x="1922" y="5427"/>
                  </a:lnTo>
                  <a:lnTo>
                    <a:pt x="5494" y="3350"/>
                  </a:lnTo>
                  <a:lnTo>
                    <a:pt x="5494" y="3311"/>
                  </a:lnTo>
                  <a:cubicBezTo>
                    <a:pt x="5475" y="3272"/>
                    <a:pt x="5465" y="3233"/>
                    <a:pt x="5465" y="3194"/>
                  </a:cubicBezTo>
                  <a:lnTo>
                    <a:pt x="5465" y="3136"/>
                  </a:lnTo>
                  <a:lnTo>
                    <a:pt x="5465" y="3107"/>
                  </a:lnTo>
                  <a:lnTo>
                    <a:pt x="5465" y="3078"/>
                  </a:lnTo>
                  <a:cubicBezTo>
                    <a:pt x="5465" y="3039"/>
                    <a:pt x="5465" y="3000"/>
                    <a:pt x="5455" y="2961"/>
                  </a:cubicBezTo>
                  <a:lnTo>
                    <a:pt x="5455" y="2893"/>
                  </a:lnTo>
                  <a:lnTo>
                    <a:pt x="5455" y="2864"/>
                  </a:lnTo>
                  <a:lnTo>
                    <a:pt x="5455" y="2835"/>
                  </a:lnTo>
                  <a:cubicBezTo>
                    <a:pt x="5455" y="2796"/>
                    <a:pt x="5436" y="2758"/>
                    <a:pt x="5436" y="2719"/>
                  </a:cubicBezTo>
                  <a:cubicBezTo>
                    <a:pt x="5426" y="2680"/>
                    <a:pt x="5426" y="2661"/>
                    <a:pt x="5417" y="2631"/>
                  </a:cubicBezTo>
                  <a:cubicBezTo>
                    <a:pt x="5417" y="2622"/>
                    <a:pt x="5417" y="2622"/>
                    <a:pt x="5417" y="2612"/>
                  </a:cubicBezTo>
                  <a:lnTo>
                    <a:pt x="5417" y="2593"/>
                  </a:lnTo>
                  <a:lnTo>
                    <a:pt x="5397" y="2466"/>
                  </a:lnTo>
                  <a:cubicBezTo>
                    <a:pt x="5387" y="2437"/>
                    <a:pt x="5378" y="2398"/>
                    <a:pt x="5368" y="2360"/>
                  </a:cubicBezTo>
                  <a:lnTo>
                    <a:pt x="5368" y="2350"/>
                  </a:lnTo>
                  <a:lnTo>
                    <a:pt x="5339" y="2233"/>
                  </a:lnTo>
                  <a:lnTo>
                    <a:pt x="5310" y="2127"/>
                  </a:lnTo>
                  <a:cubicBezTo>
                    <a:pt x="5310" y="2117"/>
                    <a:pt x="5310" y="2107"/>
                    <a:pt x="5300" y="2098"/>
                  </a:cubicBezTo>
                  <a:cubicBezTo>
                    <a:pt x="5290" y="2088"/>
                    <a:pt x="5300" y="2088"/>
                    <a:pt x="5300" y="2078"/>
                  </a:cubicBezTo>
                  <a:cubicBezTo>
                    <a:pt x="5300" y="2078"/>
                    <a:pt x="5290" y="2049"/>
                    <a:pt x="5281" y="2030"/>
                  </a:cubicBezTo>
                  <a:cubicBezTo>
                    <a:pt x="5271" y="2010"/>
                    <a:pt x="5261" y="1971"/>
                    <a:pt x="5252" y="1942"/>
                  </a:cubicBezTo>
                  <a:cubicBezTo>
                    <a:pt x="5242" y="1903"/>
                    <a:pt x="5232" y="1884"/>
                    <a:pt x="5222" y="1855"/>
                  </a:cubicBezTo>
                  <a:lnTo>
                    <a:pt x="5213" y="1835"/>
                  </a:lnTo>
                  <a:lnTo>
                    <a:pt x="5213" y="1826"/>
                  </a:lnTo>
                  <a:lnTo>
                    <a:pt x="5193" y="1777"/>
                  </a:lnTo>
                  <a:cubicBezTo>
                    <a:pt x="5184" y="1758"/>
                    <a:pt x="5174" y="1729"/>
                    <a:pt x="5164" y="1709"/>
                  </a:cubicBezTo>
                  <a:cubicBezTo>
                    <a:pt x="5154" y="1680"/>
                    <a:pt x="5145" y="1661"/>
                    <a:pt x="5125" y="1632"/>
                  </a:cubicBezTo>
                  <a:cubicBezTo>
                    <a:pt x="5116" y="1612"/>
                    <a:pt x="5116" y="1603"/>
                    <a:pt x="5106" y="1583"/>
                  </a:cubicBezTo>
                  <a:lnTo>
                    <a:pt x="5106" y="1573"/>
                  </a:lnTo>
                  <a:cubicBezTo>
                    <a:pt x="5087" y="1544"/>
                    <a:pt x="5077" y="1515"/>
                    <a:pt x="5067" y="1496"/>
                  </a:cubicBezTo>
                  <a:cubicBezTo>
                    <a:pt x="5048" y="1467"/>
                    <a:pt x="5019" y="1418"/>
                    <a:pt x="4999" y="1389"/>
                  </a:cubicBezTo>
                  <a:lnTo>
                    <a:pt x="4980" y="1340"/>
                  </a:lnTo>
                  <a:cubicBezTo>
                    <a:pt x="4941" y="1282"/>
                    <a:pt x="4902" y="1234"/>
                    <a:pt x="4863" y="1175"/>
                  </a:cubicBezTo>
                  <a:lnTo>
                    <a:pt x="4854" y="1156"/>
                  </a:lnTo>
                  <a:cubicBezTo>
                    <a:pt x="4844" y="1137"/>
                    <a:pt x="4834" y="1127"/>
                    <a:pt x="4824" y="1107"/>
                  </a:cubicBezTo>
                  <a:lnTo>
                    <a:pt x="4766" y="1030"/>
                  </a:lnTo>
                  <a:lnTo>
                    <a:pt x="4718" y="962"/>
                  </a:lnTo>
                  <a:lnTo>
                    <a:pt x="4698" y="942"/>
                  </a:lnTo>
                  <a:lnTo>
                    <a:pt x="4689" y="933"/>
                  </a:lnTo>
                  <a:lnTo>
                    <a:pt x="4621" y="845"/>
                  </a:lnTo>
                  <a:lnTo>
                    <a:pt x="4562" y="777"/>
                  </a:lnTo>
                  <a:lnTo>
                    <a:pt x="4553" y="768"/>
                  </a:lnTo>
                  <a:cubicBezTo>
                    <a:pt x="4553" y="768"/>
                    <a:pt x="4553" y="768"/>
                    <a:pt x="4553" y="758"/>
                  </a:cubicBezTo>
                  <a:lnTo>
                    <a:pt x="4485" y="680"/>
                  </a:lnTo>
                  <a:lnTo>
                    <a:pt x="4417" y="612"/>
                  </a:lnTo>
                  <a:lnTo>
                    <a:pt x="4329" y="535"/>
                  </a:lnTo>
                  <a:lnTo>
                    <a:pt x="4261" y="467"/>
                  </a:lnTo>
                  <a:lnTo>
                    <a:pt x="4252" y="457"/>
                  </a:lnTo>
                  <a:lnTo>
                    <a:pt x="4164" y="389"/>
                  </a:lnTo>
                  <a:cubicBezTo>
                    <a:pt x="4145" y="370"/>
                    <a:pt x="4126" y="350"/>
                    <a:pt x="4096" y="331"/>
                  </a:cubicBezTo>
                  <a:lnTo>
                    <a:pt x="4096" y="321"/>
                  </a:lnTo>
                  <a:lnTo>
                    <a:pt x="4087" y="321"/>
                  </a:lnTo>
                  <a:lnTo>
                    <a:pt x="4009" y="263"/>
                  </a:lnTo>
                  <a:lnTo>
                    <a:pt x="3931" y="205"/>
                  </a:lnTo>
                  <a:lnTo>
                    <a:pt x="3854" y="156"/>
                  </a:lnTo>
                  <a:lnTo>
                    <a:pt x="3776" y="108"/>
                  </a:lnTo>
                  <a:lnTo>
                    <a:pt x="3757" y="98"/>
                  </a:lnTo>
                  <a:lnTo>
                    <a:pt x="3708" y="69"/>
                  </a:lnTo>
                  <a:cubicBezTo>
                    <a:pt x="3679" y="59"/>
                    <a:pt x="3660" y="40"/>
                    <a:pt x="3631" y="30"/>
                  </a:cubicBezTo>
                  <a:lnTo>
                    <a:pt x="3582" y="1"/>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8"/>
            <p:cNvSpPr/>
            <p:nvPr/>
          </p:nvSpPr>
          <p:spPr>
            <a:xfrm>
              <a:off x="3209400" y="3119925"/>
              <a:ext cx="274000" cy="291200"/>
            </a:xfrm>
            <a:custGeom>
              <a:avLst/>
              <a:gdLst/>
              <a:ahLst/>
              <a:cxnLst/>
              <a:rect l="l" t="t" r="r" b="b"/>
              <a:pathLst>
                <a:path w="10960" h="11648" extrusionOk="0">
                  <a:moveTo>
                    <a:pt x="3883" y="0"/>
                  </a:moveTo>
                  <a:cubicBezTo>
                    <a:pt x="3796" y="10"/>
                    <a:pt x="3718" y="20"/>
                    <a:pt x="3641" y="39"/>
                  </a:cubicBezTo>
                  <a:lnTo>
                    <a:pt x="3621" y="39"/>
                  </a:lnTo>
                  <a:lnTo>
                    <a:pt x="1" y="2107"/>
                  </a:lnTo>
                  <a:cubicBezTo>
                    <a:pt x="98" y="2087"/>
                    <a:pt x="195" y="2068"/>
                    <a:pt x="292" y="2058"/>
                  </a:cubicBezTo>
                  <a:lnTo>
                    <a:pt x="651" y="2058"/>
                  </a:lnTo>
                  <a:cubicBezTo>
                    <a:pt x="748" y="2058"/>
                    <a:pt x="836" y="2078"/>
                    <a:pt x="933" y="2087"/>
                  </a:cubicBezTo>
                  <a:lnTo>
                    <a:pt x="972" y="2087"/>
                  </a:lnTo>
                  <a:cubicBezTo>
                    <a:pt x="1059" y="2097"/>
                    <a:pt x="1156" y="2116"/>
                    <a:pt x="1253" y="2146"/>
                  </a:cubicBezTo>
                  <a:lnTo>
                    <a:pt x="1292" y="2155"/>
                  </a:lnTo>
                  <a:cubicBezTo>
                    <a:pt x="1399" y="2175"/>
                    <a:pt x="1496" y="2204"/>
                    <a:pt x="1593" y="2233"/>
                  </a:cubicBezTo>
                  <a:lnTo>
                    <a:pt x="1651" y="2252"/>
                  </a:lnTo>
                  <a:cubicBezTo>
                    <a:pt x="1748" y="2291"/>
                    <a:pt x="1855" y="2320"/>
                    <a:pt x="1952" y="2369"/>
                  </a:cubicBezTo>
                  <a:lnTo>
                    <a:pt x="2000" y="2388"/>
                  </a:lnTo>
                  <a:cubicBezTo>
                    <a:pt x="2107" y="2427"/>
                    <a:pt x="2214" y="2476"/>
                    <a:pt x="2321" y="2534"/>
                  </a:cubicBezTo>
                  <a:lnTo>
                    <a:pt x="2330" y="2534"/>
                  </a:lnTo>
                  <a:cubicBezTo>
                    <a:pt x="2447" y="2592"/>
                    <a:pt x="2563" y="2650"/>
                    <a:pt x="2680" y="2718"/>
                  </a:cubicBezTo>
                  <a:cubicBezTo>
                    <a:pt x="2796" y="2786"/>
                    <a:pt x="2874" y="2844"/>
                    <a:pt x="2981" y="2903"/>
                  </a:cubicBezTo>
                  <a:lnTo>
                    <a:pt x="3039" y="2951"/>
                  </a:lnTo>
                  <a:cubicBezTo>
                    <a:pt x="3126" y="3009"/>
                    <a:pt x="3214" y="3068"/>
                    <a:pt x="3301" y="3126"/>
                  </a:cubicBezTo>
                  <a:cubicBezTo>
                    <a:pt x="3320" y="3136"/>
                    <a:pt x="3330" y="3145"/>
                    <a:pt x="3340" y="3155"/>
                  </a:cubicBezTo>
                  <a:cubicBezTo>
                    <a:pt x="3437" y="3223"/>
                    <a:pt x="3534" y="3301"/>
                    <a:pt x="3621" y="3368"/>
                  </a:cubicBezTo>
                  <a:lnTo>
                    <a:pt x="3699" y="3427"/>
                  </a:lnTo>
                  <a:cubicBezTo>
                    <a:pt x="3777" y="3504"/>
                    <a:pt x="3864" y="3572"/>
                    <a:pt x="3942" y="3640"/>
                  </a:cubicBezTo>
                  <a:lnTo>
                    <a:pt x="3980" y="3679"/>
                  </a:lnTo>
                  <a:cubicBezTo>
                    <a:pt x="4068" y="3757"/>
                    <a:pt x="4165" y="3844"/>
                    <a:pt x="4252" y="3941"/>
                  </a:cubicBezTo>
                  <a:lnTo>
                    <a:pt x="4320" y="3999"/>
                  </a:lnTo>
                  <a:cubicBezTo>
                    <a:pt x="4408" y="4087"/>
                    <a:pt x="4495" y="4184"/>
                    <a:pt x="4582" y="4281"/>
                  </a:cubicBezTo>
                  <a:cubicBezTo>
                    <a:pt x="4679" y="4378"/>
                    <a:pt x="4767" y="4475"/>
                    <a:pt x="4854" y="4582"/>
                  </a:cubicBezTo>
                  <a:lnTo>
                    <a:pt x="4893" y="4630"/>
                  </a:lnTo>
                  <a:cubicBezTo>
                    <a:pt x="4990" y="4737"/>
                    <a:pt x="5077" y="4844"/>
                    <a:pt x="5165" y="4960"/>
                  </a:cubicBezTo>
                  <a:cubicBezTo>
                    <a:pt x="5242" y="5057"/>
                    <a:pt x="5310" y="5154"/>
                    <a:pt x="5378" y="5242"/>
                  </a:cubicBezTo>
                  <a:cubicBezTo>
                    <a:pt x="5417" y="5300"/>
                    <a:pt x="5456" y="5358"/>
                    <a:pt x="5495" y="5417"/>
                  </a:cubicBezTo>
                  <a:cubicBezTo>
                    <a:pt x="5533" y="5475"/>
                    <a:pt x="5563" y="5523"/>
                    <a:pt x="5601" y="5572"/>
                  </a:cubicBezTo>
                  <a:cubicBezTo>
                    <a:pt x="5689" y="5708"/>
                    <a:pt x="5766" y="5834"/>
                    <a:pt x="5844" y="5970"/>
                  </a:cubicBezTo>
                  <a:cubicBezTo>
                    <a:pt x="5873" y="6018"/>
                    <a:pt x="5902" y="6057"/>
                    <a:pt x="5931" y="6106"/>
                  </a:cubicBezTo>
                  <a:cubicBezTo>
                    <a:pt x="5951" y="6154"/>
                    <a:pt x="5999" y="6242"/>
                    <a:pt x="6038" y="6310"/>
                  </a:cubicBezTo>
                  <a:cubicBezTo>
                    <a:pt x="6077" y="6377"/>
                    <a:pt x="6126" y="6465"/>
                    <a:pt x="6164" y="6542"/>
                  </a:cubicBezTo>
                  <a:lnTo>
                    <a:pt x="6213" y="6630"/>
                  </a:lnTo>
                  <a:cubicBezTo>
                    <a:pt x="6281" y="6756"/>
                    <a:pt x="6339" y="6882"/>
                    <a:pt x="6397" y="7008"/>
                  </a:cubicBezTo>
                  <a:lnTo>
                    <a:pt x="6407" y="7028"/>
                  </a:lnTo>
                  <a:cubicBezTo>
                    <a:pt x="6475" y="7164"/>
                    <a:pt x="6533" y="7300"/>
                    <a:pt x="6591" y="7435"/>
                  </a:cubicBezTo>
                  <a:lnTo>
                    <a:pt x="6601" y="7455"/>
                  </a:lnTo>
                  <a:cubicBezTo>
                    <a:pt x="6650" y="7591"/>
                    <a:pt x="6708" y="7727"/>
                    <a:pt x="6756" y="7853"/>
                  </a:cubicBezTo>
                  <a:lnTo>
                    <a:pt x="6776" y="7911"/>
                  </a:lnTo>
                  <a:cubicBezTo>
                    <a:pt x="6824" y="8047"/>
                    <a:pt x="6863" y="8173"/>
                    <a:pt x="6912" y="8299"/>
                  </a:cubicBezTo>
                  <a:cubicBezTo>
                    <a:pt x="6921" y="8328"/>
                    <a:pt x="6931" y="8348"/>
                    <a:pt x="6931" y="8377"/>
                  </a:cubicBezTo>
                  <a:cubicBezTo>
                    <a:pt x="6980" y="8513"/>
                    <a:pt x="7019" y="8639"/>
                    <a:pt x="7057" y="8765"/>
                  </a:cubicBezTo>
                  <a:cubicBezTo>
                    <a:pt x="7057" y="8785"/>
                    <a:pt x="7057" y="8794"/>
                    <a:pt x="7067" y="8804"/>
                  </a:cubicBezTo>
                  <a:cubicBezTo>
                    <a:pt x="7096" y="8930"/>
                    <a:pt x="7125" y="9047"/>
                    <a:pt x="7154" y="9173"/>
                  </a:cubicBezTo>
                  <a:cubicBezTo>
                    <a:pt x="7154" y="9192"/>
                    <a:pt x="7164" y="9221"/>
                    <a:pt x="7174" y="9241"/>
                  </a:cubicBezTo>
                  <a:cubicBezTo>
                    <a:pt x="7203" y="9357"/>
                    <a:pt x="7222" y="9493"/>
                    <a:pt x="7252" y="9619"/>
                  </a:cubicBezTo>
                  <a:cubicBezTo>
                    <a:pt x="7252" y="9639"/>
                    <a:pt x="7261" y="9668"/>
                    <a:pt x="7261" y="9687"/>
                  </a:cubicBezTo>
                  <a:cubicBezTo>
                    <a:pt x="7281" y="9814"/>
                    <a:pt x="7300" y="9940"/>
                    <a:pt x="7319" y="10066"/>
                  </a:cubicBezTo>
                  <a:lnTo>
                    <a:pt x="7319" y="10095"/>
                  </a:lnTo>
                  <a:cubicBezTo>
                    <a:pt x="7329" y="10221"/>
                    <a:pt x="7349" y="10347"/>
                    <a:pt x="7349" y="10464"/>
                  </a:cubicBezTo>
                  <a:lnTo>
                    <a:pt x="7349" y="10493"/>
                  </a:lnTo>
                  <a:cubicBezTo>
                    <a:pt x="7358" y="10619"/>
                    <a:pt x="7368" y="10736"/>
                    <a:pt x="7368" y="10862"/>
                  </a:cubicBezTo>
                  <a:lnTo>
                    <a:pt x="7368" y="10910"/>
                  </a:lnTo>
                  <a:cubicBezTo>
                    <a:pt x="7368" y="11027"/>
                    <a:pt x="7368" y="11134"/>
                    <a:pt x="7358" y="11250"/>
                  </a:cubicBezTo>
                  <a:lnTo>
                    <a:pt x="7358" y="11308"/>
                  </a:lnTo>
                  <a:cubicBezTo>
                    <a:pt x="7349" y="11425"/>
                    <a:pt x="7339" y="11532"/>
                    <a:pt x="7319" y="11648"/>
                  </a:cubicBezTo>
                  <a:lnTo>
                    <a:pt x="10911" y="9581"/>
                  </a:lnTo>
                  <a:cubicBezTo>
                    <a:pt x="10911" y="9551"/>
                    <a:pt x="10911" y="9532"/>
                    <a:pt x="10920" y="9513"/>
                  </a:cubicBezTo>
                  <a:cubicBezTo>
                    <a:pt x="10930" y="9445"/>
                    <a:pt x="10930" y="9367"/>
                    <a:pt x="10940" y="9299"/>
                  </a:cubicBezTo>
                  <a:lnTo>
                    <a:pt x="10940" y="9231"/>
                  </a:lnTo>
                  <a:lnTo>
                    <a:pt x="10940" y="9173"/>
                  </a:lnTo>
                  <a:cubicBezTo>
                    <a:pt x="10940" y="9153"/>
                    <a:pt x="10940" y="9124"/>
                    <a:pt x="10950" y="9095"/>
                  </a:cubicBezTo>
                  <a:lnTo>
                    <a:pt x="10950" y="8882"/>
                  </a:lnTo>
                  <a:lnTo>
                    <a:pt x="10950" y="8843"/>
                  </a:lnTo>
                  <a:lnTo>
                    <a:pt x="10959" y="8785"/>
                  </a:lnTo>
                  <a:lnTo>
                    <a:pt x="10959" y="8668"/>
                  </a:lnTo>
                  <a:cubicBezTo>
                    <a:pt x="10959" y="8591"/>
                    <a:pt x="10959" y="8523"/>
                    <a:pt x="10950" y="8445"/>
                  </a:cubicBezTo>
                  <a:lnTo>
                    <a:pt x="10950" y="8426"/>
                  </a:lnTo>
                  <a:cubicBezTo>
                    <a:pt x="10950" y="8416"/>
                    <a:pt x="10950" y="8406"/>
                    <a:pt x="10950" y="8396"/>
                  </a:cubicBezTo>
                  <a:cubicBezTo>
                    <a:pt x="10950" y="8338"/>
                    <a:pt x="10940" y="8280"/>
                    <a:pt x="10940" y="8212"/>
                  </a:cubicBezTo>
                  <a:cubicBezTo>
                    <a:pt x="10930" y="8154"/>
                    <a:pt x="10920" y="8095"/>
                    <a:pt x="10911" y="8028"/>
                  </a:cubicBezTo>
                  <a:lnTo>
                    <a:pt x="10911" y="7998"/>
                  </a:lnTo>
                  <a:lnTo>
                    <a:pt x="10911" y="7979"/>
                  </a:lnTo>
                  <a:cubicBezTo>
                    <a:pt x="10901" y="7901"/>
                    <a:pt x="10891" y="7814"/>
                    <a:pt x="10882" y="7736"/>
                  </a:cubicBezTo>
                  <a:cubicBezTo>
                    <a:pt x="10882" y="7698"/>
                    <a:pt x="10872" y="7659"/>
                    <a:pt x="10862" y="7620"/>
                  </a:cubicBezTo>
                  <a:cubicBezTo>
                    <a:pt x="10853" y="7581"/>
                    <a:pt x="10853" y="7571"/>
                    <a:pt x="10853" y="7552"/>
                  </a:cubicBezTo>
                  <a:cubicBezTo>
                    <a:pt x="10843" y="7523"/>
                    <a:pt x="10843" y="7503"/>
                    <a:pt x="10833" y="7484"/>
                  </a:cubicBezTo>
                  <a:cubicBezTo>
                    <a:pt x="10823" y="7397"/>
                    <a:pt x="10804" y="7309"/>
                    <a:pt x="10785" y="7222"/>
                  </a:cubicBezTo>
                  <a:lnTo>
                    <a:pt x="10775" y="7173"/>
                  </a:lnTo>
                  <a:cubicBezTo>
                    <a:pt x="10765" y="7154"/>
                    <a:pt x="10765" y="7125"/>
                    <a:pt x="10755" y="7105"/>
                  </a:cubicBezTo>
                  <a:cubicBezTo>
                    <a:pt x="10746" y="7057"/>
                    <a:pt x="10736" y="7008"/>
                    <a:pt x="10726" y="6960"/>
                  </a:cubicBezTo>
                  <a:cubicBezTo>
                    <a:pt x="10707" y="6882"/>
                    <a:pt x="10688" y="6814"/>
                    <a:pt x="10668" y="6737"/>
                  </a:cubicBezTo>
                  <a:lnTo>
                    <a:pt x="10658" y="6698"/>
                  </a:lnTo>
                  <a:lnTo>
                    <a:pt x="10658" y="6688"/>
                  </a:lnTo>
                  <a:cubicBezTo>
                    <a:pt x="10629" y="6601"/>
                    <a:pt x="10600" y="6504"/>
                    <a:pt x="10571" y="6416"/>
                  </a:cubicBezTo>
                  <a:cubicBezTo>
                    <a:pt x="10561" y="6377"/>
                    <a:pt x="10552" y="6348"/>
                    <a:pt x="10542" y="6310"/>
                  </a:cubicBezTo>
                  <a:cubicBezTo>
                    <a:pt x="10532" y="6280"/>
                    <a:pt x="10523" y="6261"/>
                    <a:pt x="10513" y="6232"/>
                  </a:cubicBezTo>
                  <a:cubicBezTo>
                    <a:pt x="10513" y="6203"/>
                    <a:pt x="10503" y="6174"/>
                    <a:pt x="10493" y="6154"/>
                  </a:cubicBezTo>
                  <a:cubicBezTo>
                    <a:pt x="10464" y="6067"/>
                    <a:pt x="10435" y="5980"/>
                    <a:pt x="10396" y="5892"/>
                  </a:cubicBezTo>
                  <a:cubicBezTo>
                    <a:pt x="10396" y="5873"/>
                    <a:pt x="10387" y="5863"/>
                    <a:pt x="10387" y="5844"/>
                  </a:cubicBezTo>
                  <a:lnTo>
                    <a:pt x="10358" y="5795"/>
                  </a:lnTo>
                  <a:cubicBezTo>
                    <a:pt x="10348" y="5747"/>
                    <a:pt x="10328" y="5698"/>
                    <a:pt x="10309" y="5649"/>
                  </a:cubicBezTo>
                  <a:cubicBezTo>
                    <a:pt x="10280" y="5562"/>
                    <a:pt x="10241" y="5484"/>
                    <a:pt x="10212" y="5407"/>
                  </a:cubicBezTo>
                  <a:cubicBezTo>
                    <a:pt x="10212" y="5397"/>
                    <a:pt x="10212" y="5397"/>
                    <a:pt x="10212" y="5387"/>
                  </a:cubicBezTo>
                  <a:lnTo>
                    <a:pt x="10202" y="5368"/>
                  </a:lnTo>
                  <a:cubicBezTo>
                    <a:pt x="10173" y="5300"/>
                    <a:pt x="10144" y="5232"/>
                    <a:pt x="10115" y="5164"/>
                  </a:cubicBezTo>
                  <a:cubicBezTo>
                    <a:pt x="10086" y="5096"/>
                    <a:pt x="10057" y="5028"/>
                    <a:pt x="10018" y="4960"/>
                  </a:cubicBezTo>
                  <a:cubicBezTo>
                    <a:pt x="10018" y="4951"/>
                    <a:pt x="10018" y="4951"/>
                    <a:pt x="10008" y="4941"/>
                  </a:cubicBezTo>
                  <a:lnTo>
                    <a:pt x="10008" y="4931"/>
                  </a:lnTo>
                  <a:cubicBezTo>
                    <a:pt x="9969" y="4844"/>
                    <a:pt x="9930" y="4766"/>
                    <a:pt x="9892" y="4679"/>
                  </a:cubicBezTo>
                  <a:lnTo>
                    <a:pt x="9833" y="4562"/>
                  </a:lnTo>
                  <a:lnTo>
                    <a:pt x="9785" y="4475"/>
                  </a:lnTo>
                  <a:lnTo>
                    <a:pt x="9746" y="4397"/>
                  </a:lnTo>
                  <a:cubicBezTo>
                    <a:pt x="9717" y="4339"/>
                    <a:pt x="9688" y="4291"/>
                    <a:pt x="9659" y="4242"/>
                  </a:cubicBezTo>
                  <a:cubicBezTo>
                    <a:pt x="9630" y="4184"/>
                    <a:pt x="9581" y="4106"/>
                    <a:pt x="9542" y="4038"/>
                  </a:cubicBezTo>
                  <a:cubicBezTo>
                    <a:pt x="9532" y="4019"/>
                    <a:pt x="9523" y="3999"/>
                    <a:pt x="9513" y="3980"/>
                  </a:cubicBezTo>
                  <a:cubicBezTo>
                    <a:pt x="9503" y="3961"/>
                    <a:pt x="9474" y="3931"/>
                    <a:pt x="9455" y="3902"/>
                  </a:cubicBezTo>
                  <a:cubicBezTo>
                    <a:pt x="9377" y="3766"/>
                    <a:pt x="9300" y="3631"/>
                    <a:pt x="9212" y="3504"/>
                  </a:cubicBezTo>
                  <a:cubicBezTo>
                    <a:pt x="9193" y="3475"/>
                    <a:pt x="9183" y="3446"/>
                    <a:pt x="9164" y="3417"/>
                  </a:cubicBezTo>
                  <a:cubicBezTo>
                    <a:pt x="9144" y="3388"/>
                    <a:pt x="9125" y="3368"/>
                    <a:pt x="9115" y="3349"/>
                  </a:cubicBezTo>
                  <a:cubicBezTo>
                    <a:pt x="9076" y="3291"/>
                    <a:pt x="9028" y="3233"/>
                    <a:pt x="8989" y="3174"/>
                  </a:cubicBezTo>
                  <a:cubicBezTo>
                    <a:pt x="8950" y="3116"/>
                    <a:pt x="8931" y="3097"/>
                    <a:pt x="8902" y="3058"/>
                  </a:cubicBezTo>
                  <a:lnTo>
                    <a:pt x="8785" y="2893"/>
                  </a:lnTo>
                  <a:lnTo>
                    <a:pt x="8717" y="2806"/>
                  </a:lnTo>
                  <a:cubicBezTo>
                    <a:pt x="8659" y="2738"/>
                    <a:pt x="8601" y="2670"/>
                    <a:pt x="8542" y="2602"/>
                  </a:cubicBezTo>
                  <a:lnTo>
                    <a:pt x="8513" y="2563"/>
                  </a:lnTo>
                  <a:cubicBezTo>
                    <a:pt x="8494" y="2543"/>
                    <a:pt x="8484" y="2534"/>
                    <a:pt x="8465" y="2514"/>
                  </a:cubicBezTo>
                  <a:cubicBezTo>
                    <a:pt x="8436" y="2476"/>
                    <a:pt x="8407" y="2437"/>
                    <a:pt x="8377" y="2408"/>
                  </a:cubicBezTo>
                  <a:cubicBezTo>
                    <a:pt x="8319" y="2340"/>
                    <a:pt x="8251" y="2272"/>
                    <a:pt x="8203" y="2213"/>
                  </a:cubicBezTo>
                  <a:cubicBezTo>
                    <a:pt x="8144" y="2146"/>
                    <a:pt x="8077" y="2078"/>
                    <a:pt x="8009" y="2010"/>
                  </a:cubicBezTo>
                  <a:cubicBezTo>
                    <a:pt x="7989" y="1990"/>
                    <a:pt x="7960" y="1961"/>
                    <a:pt x="7931" y="1932"/>
                  </a:cubicBezTo>
                  <a:lnTo>
                    <a:pt x="7863" y="1874"/>
                  </a:lnTo>
                  <a:lnTo>
                    <a:pt x="7814" y="1815"/>
                  </a:lnTo>
                  <a:cubicBezTo>
                    <a:pt x="7747" y="1748"/>
                    <a:pt x="7679" y="1689"/>
                    <a:pt x="7611" y="1621"/>
                  </a:cubicBezTo>
                  <a:lnTo>
                    <a:pt x="7591" y="1612"/>
                  </a:lnTo>
                  <a:lnTo>
                    <a:pt x="7552" y="1573"/>
                  </a:lnTo>
                  <a:cubicBezTo>
                    <a:pt x="7494" y="1524"/>
                    <a:pt x="7446" y="1485"/>
                    <a:pt x="7387" y="1437"/>
                  </a:cubicBezTo>
                  <a:lnTo>
                    <a:pt x="7300" y="1359"/>
                  </a:lnTo>
                  <a:lnTo>
                    <a:pt x="7232" y="1301"/>
                  </a:lnTo>
                  <a:lnTo>
                    <a:pt x="7174" y="1262"/>
                  </a:lnTo>
                  <a:lnTo>
                    <a:pt x="6960" y="1097"/>
                  </a:lnTo>
                  <a:lnTo>
                    <a:pt x="6951" y="1088"/>
                  </a:lnTo>
                  <a:lnTo>
                    <a:pt x="6912" y="1058"/>
                  </a:lnTo>
                  <a:cubicBezTo>
                    <a:pt x="6854" y="1020"/>
                    <a:pt x="6805" y="981"/>
                    <a:pt x="6747" y="942"/>
                  </a:cubicBezTo>
                  <a:lnTo>
                    <a:pt x="6650" y="874"/>
                  </a:lnTo>
                  <a:lnTo>
                    <a:pt x="6582" y="835"/>
                  </a:lnTo>
                  <a:lnTo>
                    <a:pt x="6533" y="806"/>
                  </a:lnTo>
                  <a:cubicBezTo>
                    <a:pt x="6465" y="757"/>
                    <a:pt x="6397" y="719"/>
                    <a:pt x="6329" y="680"/>
                  </a:cubicBezTo>
                  <a:lnTo>
                    <a:pt x="6281" y="651"/>
                  </a:lnTo>
                  <a:lnTo>
                    <a:pt x="6126" y="563"/>
                  </a:lnTo>
                  <a:cubicBezTo>
                    <a:pt x="6067" y="534"/>
                    <a:pt x="5999" y="495"/>
                    <a:pt x="5931" y="466"/>
                  </a:cubicBezTo>
                  <a:cubicBezTo>
                    <a:pt x="5864" y="427"/>
                    <a:pt x="5796" y="398"/>
                    <a:pt x="5728" y="369"/>
                  </a:cubicBezTo>
                  <a:cubicBezTo>
                    <a:pt x="5689" y="350"/>
                    <a:pt x="5650" y="340"/>
                    <a:pt x="5611" y="321"/>
                  </a:cubicBezTo>
                  <a:lnTo>
                    <a:pt x="5563" y="301"/>
                  </a:lnTo>
                  <a:cubicBezTo>
                    <a:pt x="5543" y="301"/>
                    <a:pt x="5533" y="292"/>
                    <a:pt x="5524" y="292"/>
                  </a:cubicBezTo>
                  <a:cubicBezTo>
                    <a:pt x="5456" y="262"/>
                    <a:pt x="5398" y="233"/>
                    <a:pt x="5330" y="214"/>
                  </a:cubicBezTo>
                  <a:lnTo>
                    <a:pt x="5262" y="185"/>
                  </a:lnTo>
                  <a:lnTo>
                    <a:pt x="5203" y="175"/>
                  </a:lnTo>
                  <a:lnTo>
                    <a:pt x="5126" y="146"/>
                  </a:lnTo>
                  <a:cubicBezTo>
                    <a:pt x="5068" y="127"/>
                    <a:pt x="5000" y="107"/>
                    <a:pt x="4932" y="97"/>
                  </a:cubicBezTo>
                  <a:lnTo>
                    <a:pt x="4903" y="88"/>
                  </a:lnTo>
                  <a:lnTo>
                    <a:pt x="4854" y="78"/>
                  </a:lnTo>
                  <a:lnTo>
                    <a:pt x="4738" y="49"/>
                  </a:lnTo>
                  <a:cubicBezTo>
                    <a:pt x="4679" y="39"/>
                    <a:pt x="4631" y="30"/>
                    <a:pt x="4573" y="20"/>
                  </a:cubicBezTo>
                  <a:lnTo>
                    <a:pt x="4534" y="20"/>
                  </a:lnTo>
                  <a:cubicBezTo>
                    <a:pt x="4466" y="10"/>
                    <a:pt x="4388" y="10"/>
                    <a:pt x="4320"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8"/>
            <p:cNvSpPr/>
            <p:nvPr/>
          </p:nvSpPr>
          <p:spPr>
            <a:xfrm>
              <a:off x="2835225" y="3034375"/>
              <a:ext cx="606200" cy="460975"/>
            </a:xfrm>
            <a:custGeom>
              <a:avLst/>
              <a:gdLst/>
              <a:ahLst/>
              <a:cxnLst/>
              <a:rect l="l" t="t" r="r" b="b"/>
              <a:pathLst>
                <a:path w="24248" h="18439" extrusionOk="0">
                  <a:moveTo>
                    <a:pt x="9079" y="1"/>
                  </a:moveTo>
                  <a:cubicBezTo>
                    <a:pt x="8766" y="1"/>
                    <a:pt x="8471" y="50"/>
                    <a:pt x="8203" y="151"/>
                  </a:cubicBezTo>
                  <a:cubicBezTo>
                    <a:pt x="7183" y="549"/>
                    <a:pt x="6553" y="1695"/>
                    <a:pt x="6494" y="3199"/>
                  </a:cubicBezTo>
                  <a:cubicBezTo>
                    <a:pt x="6164" y="2714"/>
                    <a:pt x="5737" y="2306"/>
                    <a:pt x="5242" y="2005"/>
                  </a:cubicBezTo>
                  <a:cubicBezTo>
                    <a:pt x="4961" y="1831"/>
                    <a:pt x="4640" y="1734"/>
                    <a:pt x="4310" y="1734"/>
                  </a:cubicBezTo>
                  <a:cubicBezTo>
                    <a:pt x="3612" y="1772"/>
                    <a:pt x="3175" y="2423"/>
                    <a:pt x="3214" y="3345"/>
                  </a:cubicBezTo>
                  <a:cubicBezTo>
                    <a:pt x="3068" y="3228"/>
                    <a:pt x="2913" y="3112"/>
                    <a:pt x="2748" y="3015"/>
                  </a:cubicBezTo>
                  <a:cubicBezTo>
                    <a:pt x="2335" y="2775"/>
                    <a:pt x="1913" y="2668"/>
                    <a:pt x="1533" y="2668"/>
                  </a:cubicBezTo>
                  <a:cubicBezTo>
                    <a:pt x="1358" y="2668"/>
                    <a:pt x="1192" y="2691"/>
                    <a:pt x="1039" y="2733"/>
                  </a:cubicBezTo>
                  <a:cubicBezTo>
                    <a:pt x="428" y="2908"/>
                    <a:pt x="49" y="3597"/>
                    <a:pt x="1" y="4451"/>
                  </a:cubicBezTo>
                  <a:lnTo>
                    <a:pt x="24247" y="18438"/>
                  </a:lnTo>
                  <a:cubicBezTo>
                    <a:pt x="24247" y="17739"/>
                    <a:pt x="24063" y="17040"/>
                    <a:pt x="23713" y="16429"/>
                  </a:cubicBezTo>
                  <a:cubicBezTo>
                    <a:pt x="23412" y="15914"/>
                    <a:pt x="22985" y="15478"/>
                    <a:pt x="22481" y="15167"/>
                  </a:cubicBezTo>
                  <a:cubicBezTo>
                    <a:pt x="22422" y="15128"/>
                    <a:pt x="22354" y="15099"/>
                    <a:pt x="22296" y="15070"/>
                  </a:cubicBezTo>
                  <a:cubicBezTo>
                    <a:pt x="22568" y="13148"/>
                    <a:pt x="21685" y="10392"/>
                    <a:pt x="20141" y="8392"/>
                  </a:cubicBezTo>
                  <a:cubicBezTo>
                    <a:pt x="19462" y="7489"/>
                    <a:pt x="18608" y="6732"/>
                    <a:pt x="17637" y="6150"/>
                  </a:cubicBezTo>
                  <a:cubicBezTo>
                    <a:pt x="16891" y="5719"/>
                    <a:pt x="16146" y="5478"/>
                    <a:pt x="15477" y="5478"/>
                  </a:cubicBezTo>
                  <a:cubicBezTo>
                    <a:pt x="15302" y="5478"/>
                    <a:pt x="15131" y="5494"/>
                    <a:pt x="14968" y="5529"/>
                  </a:cubicBezTo>
                  <a:cubicBezTo>
                    <a:pt x="14366" y="3811"/>
                    <a:pt x="13269" y="2199"/>
                    <a:pt x="11959" y="1161"/>
                  </a:cubicBezTo>
                  <a:cubicBezTo>
                    <a:pt x="11707" y="967"/>
                    <a:pt x="11445" y="792"/>
                    <a:pt x="11173" y="627"/>
                  </a:cubicBezTo>
                  <a:cubicBezTo>
                    <a:pt x="10452" y="214"/>
                    <a:pt x="9728" y="1"/>
                    <a:pt x="907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8"/>
            <p:cNvSpPr/>
            <p:nvPr/>
          </p:nvSpPr>
          <p:spPr>
            <a:xfrm>
              <a:off x="3748850" y="3342450"/>
              <a:ext cx="118425" cy="62375"/>
            </a:xfrm>
            <a:custGeom>
              <a:avLst/>
              <a:gdLst/>
              <a:ahLst/>
              <a:cxnLst/>
              <a:rect l="l" t="t" r="r" b="b"/>
              <a:pathLst>
                <a:path w="4737" h="2495" extrusionOk="0">
                  <a:moveTo>
                    <a:pt x="50" y="1999"/>
                  </a:moveTo>
                  <a:cubicBezTo>
                    <a:pt x="31" y="2007"/>
                    <a:pt x="13" y="2015"/>
                    <a:pt x="0" y="2029"/>
                  </a:cubicBezTo>
                  <a:lnTo>
                    <a:pt x="50" y="1999"/>
                  </a:lnTo>
                  <a:close/>
                  <a:moveTo>
                    <a:pt x="3591" y="0"/>
                  </a:moveTo>
                  <a:cubicBezTo>
                    <a:pt x="3572" y="0"/>
                    <a:pt x="3543" y="10"/>
                    <a:pt x="3523" y="10"/>
                  </a:cubicBezTo>
                  <a:cubicBezTo>
                    <a:pt x="3494" y="20"/>
                    <a:pt x="3465" y="29"/>
                    <a:pt x="3446" y="39"/>
                  </a:cubicBezTo>
                  <a:cubicBezTo>
                    <a:pt x="3417" y="49"/>
                    <a:pt x="3388" y="58"/>
                    <a:pt x="3368" y="68"/>
                  </a:cubicBezTo>
                  <a:lnTo>
                    <a:pt x="50" y="1999"/>
                  </a:lnTo>
                  <a:lnTo>
                    <a:pt x="50" y="1999"/>
                  </a:lnTo>
                  <a:cubicBezTo>
                    <a:pt x="59" y="1996"/>
                    <a:pt x="68" y="1993"/>
                    <a:pt x="78" y="1990"/>
                  </a:cubicBezTo>
                  <a:cubicBezTo>
                    <a:pt x="136" y="1970"/>
                    <a:pt x="194" y="1961"/>
                    <a:pt x="262" y="1961"/>
                  </a:cubicBezTo>
                  <a:lnTo>
                    <a:pt x="272" y="1961"/>
                  </a:lnTo>
                  <a:cubicBezTo>
                    <a:pt x="340" y="1961"/>
                    <a:pt x="408" y="1961"/>
                    <a:pt x="476" y="1970"/>
                  </a:cubicBezTo>
                  <a:cubicBezTo>
                    <a:pt x="553" y="1990"/>
                    <a:pt x="621" y="2009"/>
                    <a:pt x="699" y="2038"/>
                  </a:cubicBezTo>
                  <a:cubicBezTo>
                    <a:pt x="786" y="2068"/>
                    <a:pt x="854" y="2106"/>
                    <a:pt x="932" y="2145"/>
                  </a:cubicBezTo>
                  <a:cubicBezTo>
                    <a:pt x="1009" y="2194"/>
                    <a:pt x="1087" y="2242"/>
                    <a:pt x="1155" y="2301"/>
                  </a:cubicBezTo>
                  <a:cubicBezTo>
                    <a:pt x="1233" y="2359"/>
                    <a:pt x="1310" y="2427"/>
                    <a:pt x="1378" y="2495"/>
                  </a:cubicBezTo>
                  <a:lnTo>
                    <a:pt x="4737" y="534"/>
                  </a:lnTo>
                  <a:lnTo>
                    <a:pt x="4717" y="515"/>
                  </a:lnTo>
                  <a:lnTo>
                    <a:pt x="4669" y="466"/>
                  </a:lnTo>
                  <a:lnTo>
                    <a:pt x="4620" y="427"/>
                  </a:lnTo>
                  <a:cubicBezTo>
                    <a:pt x="4611" y="408"/>
                    <a:pt x="4591" y="398"/>
                    <a:pt x="4572" y="379"/>
                  </a:cubicBezTo>
                  <a:lnTo>
                    <a:pt x="4523" y="340"/>
                  </a:lnTo>
                  <a:lnTo>
                    <a:pt x="4475" y="301"/>
                  </a:lnTo>
                  <a:lnTo>
                    <a:pt x="4426" y="262"/>
                  </a:lnTo>
                  <a:lnTo>
                    <a:pt x="4368" y="233"/>
                  </a:lnTo>
                  <a:lnTo>
                    <a:pt x="4319" y="194"/>
                  </a:lnTo>
                  <a:lnTo>
                    <a:pt x="4300" y="194"/>
                  </a:lnTo>
                  <a:cubicBezTo>
                    <a:pt x="4290" y="185"/>
                    <a:pt x="4271" y="175"/>
                    <a:pt x="4261" y="165"/>
                  </a:cubicBezTo>
                  <a:cubicBezTo>
                    <a:pt x="4242" y="155"/>
                    <a:pt x="4222" y="146"/>
                    <a:pt x="4203" y="136"/>
                  </a:cubicBezTo>
                  <a:lnTo>
                    <a:pt x="4145" y="107"/>
                  </a:lnTo>
                  <a:lnTo>
                    <a:pt x="4086" y="87"/>
                  </a:lnTo>
                  <a:lnTo>
                    <a:pt x="4077" y="78"/>
                  </a:lnTo>
                  <a:lnTo>
                    <a:pt x="4067" y="78"/>
                  </a:lnTo>
                  <a:lnTo>
                    <a:pt x="4028" y="68"/>
                  </a:lnTo>
                  <a:cubicBezTo>
                    <a:pt x="4009" y="58"/>
                    <a:pt x="3989" y="49"/>
                    <a:pt x="3970" y="49"/>
                  </a:cubicBezTo>
                  <a:cubicBezTo>
                    <a:pt x="3950" y="39"/>
                    <a:pt x="3931" y="39"/>
                    <a:pt x="3912" y="29"/>
                  </a:cubicBezTo>
                  <a:lnTo>
                    <a:pt x="3853" y="20"/>
                  </a:lnTo>
                  <a:lnTo>
                    <a:pt x="3834" y="20"/>
                  </a:lnTo>
                  <a:lnTo>
                    <a:pt x="3785" y="10"/>
                  </a:lnTo>
                  <a:lnTo>
                    <a:pt x="3727" y="0"/>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8"/>
            <p:cNvSpPr/>
            <p:nvPr/>
          </p:nvSpPr>
          <p:spPr>
            <a:xfrm>
              <a:off x="3980825" y="3463775"/>
              <a:ext cx="128375" cy="123300"/>
            </a:xfrm>
            <a:custGeom>
              <a:avLst/>
              <a:gdLst/>
              <a:ahLst/>
              <a:cxnLst/>
              <a:rect l="l" t="t" r="r" b="b"/>
              <a:pathLst>
                <a:path w="5135" h="4932" extrusionOk="0">
                  <a:moveTo>
                    <a:pt x="3368" y="0"/>
                  </a:moveTo>
                  <a:lnTo>
                    <a:pt x="0" y="1961"/>
                  </a:lnTo>
                  <a:cubicBezTo>
                    <a:pt x="68" y="1990"/>
                    <a:pt x="126" y="2019"/>
                    <a:pt x="194" y="2058"/>
                  </a:cubicBezTo>
                  <a:cubicBezTo>
                    <a:pt x="262" y="2097"/>
                    <a:pt x="291" y="2116"/>
                    <a:pt x="340" y="2155"/>
                  </a:cubicBezTo>
                  <a:cubicBezTo>
                    <a:pt x="388" y="2184"/>
                    <a:pt x="437" y="2223"/>
                    <a:pt x="486" y="2262"/>
                  </a:cubicBezTo>
                  <a:cubicBezTo>
                    <a:pt x="534" y="2301"/>
                    <a:pt x="583" y="2340"/>
                    <a:pt x="631" y="2378"/>
                  </a:cubicBezTo>
                  <a:lnTo>
                    <a:pt x="641" y="2378"/>
                  </a:lnTo>
                  <a:cubicBezTo>
                    <a:pt x="680" y="2417"/>
                    <a:pt x="728" y="2466"/>
                    <a:pt x="767" y="2514"/>
                  </a:cubicBezTo>
                  <a:lnTo>
                    <a:pt x="777" y="2514"/>
                  </a:lnTo>
                  <a:cubicBezTo>
                    <a:pt x="825" y="2563"/>
                    <a:pt x="874" y="2611"/>
                    <a:pt x="913" y="2660"/>
                  </a:cubicBezTo>
                  <a:lnTo>
                    <a:pt x="913" y="2670"/>
                  </a:lnTo>
                  <a:cubicBezTo>
                    <a:pt x="951" y="2718"/>
                    <a:pt x="1000" y="2767"/>
                    <a:pt x="1039" y="2825"/>
                  </a:cubicBezTo>
                  <a:cubicBezTo>
                    <a:pt x="1078" y="2864"/>
                    <a:pt x="1107" y="2912"/>
                    <a:pt x="1146" y="2961"/>
                  </a:cubicBezTo>
                  <a:lnTo>
                    <a:pt x="1175" y="3009"/>
                  </a:lnTo>
                  <a:cubicBezTo>
                    <a:pt x="1214" y="3058"/>
                    <a:pt x="1252" y="3116"/>
                    <a:pt x="1281" y="3165"/>
                  </a:cubicBezTo>
                  <a:cubicBezTo>
                    <a:pt x="1320" y="3223"/>
                    <a:pt x="1359" y="3300"/>
                    <a:pt x="1408" y="3378"/>
                  </a:cubicBezTo>
                  <a:cubicBezTo>
                    <a:pt x="1408" y="3378"/>
                    <a:pt x="1408" y="3388"/>
                    <a:pt x="1408" y="3388"/>
                  </a:cubicBezTo>
                  <a:cubicBezTo>
                    <a:pt x="1437" y="3456"/>
                    <a:pt x="1476" y="3533"/>
                    <a:pt x="1505" y="3601"/>
                  </a:cubicBezTo>
                  <a:lnTo>
                    <a:pt x="1505" y="3611"/>
                  </a:lnTo>
                  <a:cubicBezTo>
                    <a:pt x="1534" y="3679"/>
                    <a:pt x="1563" y="3757"/>
                    <a:pt x="1592" y="3825"/>
                  </a:cubicBezTo>
                  <a:lnTo>
                    <a:pt x="1592" y="3834"/>
                  </a:lnTo>
                  <a:cubicBezTo>
                    <a:pt x="1611" y="3902"/>
                    <a:pt x="1641" y="3980"/>
                    <a:pt x="1660" y="4048"/>
                  </a:cubicBezTo>
                  <a:cubicBezTo>
                    <a:pt x="1660" y="4058"/>
                    <a:pt x="1660" y="4058"/>
                    <a:pt x="1660" y="4067"/>
                  </a:cubicBezTo>
                  <a:cubicBezTo>
                    <a:pt x="1679" y="4135"/>
                    <a:pt x="1699" y="4213"/>
                    <a:pt x="1709" y="4281"/>
                  </a:cubicBezTo>
                  <a:lnTo>
                    <a:pt x="1709" y="4290"/>
                  </a:lnTo>
                  <a:cubicBezTo>
                    <a:pt x="1728" y="4358"/>
                    <a:pt x="1738" y="4426"/>
                    <a:pt x="1747" y="4494"/>
                  </a:cubicBezTo>
                  <a:lnTo>
                    <a:pt x="1747" y="4514"/>
                  </a:lnTo>
                  <a:cubicBezTo>
                    <a:pt x="1757" y="4582"/>
                    <a:pt x="1767" y="4650"/>
                    <a:pt x="1777" y="4718"/>
                  </a:cubicBezTo>
                  <a:lnTo>
                    <a:pt x="1777" y="4727"/>
                  </a:lnTo>
                  <a:cubicBezTo>
                    <a:pt x="1777" y="4795"/>
                    <a:pt x="1777" y="4863"/>
                    <a:pt x="1777" y="4931"/>
                  </a:cubicBezTo>
                  <a:lnTo>
                    <a:pt x="5135" y="2970"/>
                  </a:lnTo>
                  <a:lnTo>
                    <a:pt x="5135" y="2951"/>
                  </a:lnTo>
                  <a:cubicBezTo>
                    <a:pt x="5106" y="2893"/>
                    <a:pt x="5106" y="2873"/>
                    <a:pt x="5106" y="2835"/>
                  </a:cubicBezTo>
                  <a:lnTo>
                    <a:pt x="5106" y="2757"/>
                  </a:lnTo>
                  <a:cubicBezTo>
                    <a:pt x="5106" y="2747"/>
                    <a:pt x="5106" y="2747"/>
                    <a:pt x="5106" y="2747"/>
                  </a:cubicBezTo>
                  <a:cubicBezTo>
                    <a:pt x="5106" y="2737"/>
                    <a:pt x="5106" y="2737"/>
                    <a:pt x="5106" y="2737"/>
                  </a:cubicBezTo>
                  <a:lnTo>
                    <a:pt x="5106" y="2660"/>
                  </a:lnTo>
                  <a:cubicBezTo>
                    <a:pt x="5106" y="2640"/>
                    <a:pt x="5106" y="2602"/>
                    <a:pt x="5096" y="2572"/>
                  </a:cubicBezTo>
                  <a:cubicBezTo>
                    <a:pt x="5077" y="2543"/>
                    <a:pt x="5096" y="2553"/>
                    <a:pt x="5096" y="2534"/>
                  </a:cubicBezTo>
                  <a:lnTo>
                    <a:pt x="5096" y="2514"/>
                  </a:lnTo>
                  <a:cubicBezTo>
                    <a:pt x="5086" y="2505"/>
                    <a:pt x="5086" y="2495"/>
                    <a:pt x="5096" y="2485"/>
                  </a:cubicBezTo>
                  <a:cubicBezTo>
                    <a:pt x="5096" y="2446"/>
                    <a:pt x="5077" y="2417"/>
                    <a:pt x="5077" y="2388"/>
                  </a:cubicBezTo>
                  <a:cubicBezTo>
                    <a:pt x="5067" y="2359"/>
                    <a:pt x="5067" y="2340"/>
                    <a:pt x="5057" y="2310"/>
                  </a:cubicBezTo>
                  <a:cubicBezTo>
                    <a:pt x="5057" y="2310"/>
                    <a:pt x="5057" y="2301"/>
                    <a:pt x="5057" y="2301"/>
                  </a:cubicBezTo>
                  <a:cubicBezTo>
                    <a:pt x="5057" y="2291"/>
                    <a:pt x="5057" y="2291"/>
                    <a:pt x="5057" y="2291"/>
                  </a:cubicBezTo>
                  <a:lnTo>
                    <a:pt x="5038" y="2194"/>
                  </a:lnTo>
                  <a:lnTo>
                    <a:pt x="5009" y="2097"/>
                  </a:lnTo>
                  <a:lnTo>
                    <a:pt x="5009" y="2077"/>
                  </a:lnTo>
                  <a:lnTo>
                    <a:pt x="5009" y="2068"/>
                  </a:lnTo>
                  <a:lnTo>
                    <a:pt x="4989" y="2009"/>
                  </a:lnTo>
                  <a:lnTo>
                    <a:pt x="4960" y="1922"/>
                  </a:lnTo>
                  <a:lnTo>
                    <a:pt x="4941" y="1854"/>
                  </a:lnTo>
                  <a:lnTo>
                    <a:pt x="4941" y="1844"/>
                  </a:lnTo>
                  <a:lnTo>
                    <a:pt x="4941" y="1835"/>
                  </a:lnTo>
                  <a:cubicBezTo>
                    <a:pt x="4931" y="1806"/>
                    <a:pt x="4921" y="1777"/>
                    <a:pt x="4912" y="1757"/>
                  </a:cubicBezTo>
                  <a:cubicBezTo>
                    <a:pt x="4902" y="1728"/>
                    <a:pt x="4892" y="1699"/>
                    <a:pt x="4883" y="1679"/>
                  </a:cubicBezTo>
                  <a:lnTo>
                    <a:pt x="4863" y="1621"/>
                  </a:lnTo>
                  <a:cubicBezTo>
                    <a:pt x="4863" y="1612"/>
                    <a:pt x="4853" y="1612"/>
                    <a:pt x="4853" y="1602"/>
                  </a:cubicBezTo>
                  <a:cubicBezTo>
                    <a:pt x="4844" y="1582"/>
                    <a:pt x="4834" y="1553"/>
                    <a:pt x="4824" y="1534"/>
                  </a:cubicBezTo>
                  <a:cubicBezTo>
                    <a:pt x="4815" y="1505"/>
                    <a:pt x="4795" y="1485"/>
                    <a:pt x="4785" y="1456"/>
                  </a:cubicBezTo>
                  <a:lnTo>
                    <a:pt x="4756" y="1408"/>
                  </a:lnTo>
                  <a:cubicBezTo>
                    <a:pt x="4756" y="1398"/>
                    <a:pt x="4756" y="1398"/>
                    <a:pt x="4756" y="1398"/>
                  </a:cubicBezTo>
                  <a:lnTo>
                    <a:pt x="4747" y="1379"/>
                  </a:lnTo>
                  <a:cubicBezTo>
                    <a:pt x="4727" y="1340"/>
                    <a:pt x="4708" y="1301"/>
                    <a:pt x="4688" y="1262"/>
                  </a:cubicBezTo>
                  <a:cubicBezTo>
                    <a:pt x="4659" y="1223"/>
                    <a:pt x="4659" y="1214"/>
                    <a:pt x="4640" y="1184"/>
                  </a:cubicBezTo>
                  <a:cubicBezTo>
                    <a:pt x="4620" y="1155"/>
                    <a:pt x="4591" y="1097"/>
                    <a:pt x="4562" y="1068"/>
                  </a:cubicBezTo>
                  <a:lnTo>
                    <a:pt x="4533" y="1029"/>
                  </a:lnTo>
                  <a:lnTo>
                    <a:pt x="4504" y="981"/>
                  </a:lnTo>
                  <a:cubicBezTo>
                    <a:pt x="4494" y="971"/>
                    <a:pt x="4475" y="951"/>
                    <a:pt x="4465" y="932"/>
                  </a:cubicBezTo>
                  <a:lnTo>
                    <a:pt x="4397" y="845"/>
                  </a:lnTo>
                  <a:lnTo>
                    <a:pt x="4339" y="767"/>
                  </a:lnTo>
                  <a:lnTo>
                    <a:pt x="4271" y="689"/>
                  </a:lnTo>
                  <a:lnTo>
                    <a:pt x="4213" y="631"/>
                  </a:lnTo>
                  <a:cubicBezTo>
                    <a:pt x="4193" y="602"/>
                    <a:pt x="4174" y="583"/>
                    <a:pt x="4145" y="554"/>
                  </a:cubicBezTo>
                  <a:lnTo>
                    <a:pt x="4135" y="544"/>
                  </a:lnTo>
                  <a:lnTo>
                    <a:pt x="4077" y="486"/>
                  </a:lnTo>
                  <a:cubicBezTo>
                    <a:pt x="4048" y="456"/>
                    <a:pt x="4028" y="437"/>
                    <a:pt x="3999" y="418"/>
                  </a:cubicBezTo>
                  <a:lnTo>
                    <a:pt x="3990" y="418"/>
                  </a:lnTo>
                  <a:lnTo>
                    <a:pt x="3922" y="359"/>
                  </a:lnTo>
                  <a:lnTo>
                    <a:pt x="3854" y="291"/>
                  </a:lnTo>
                  <a:lnTo>
                    <a:pt x="3776" y="243"/>
                  </a:lnTo>
                  <a:lnTo>
                    <a:pt x="3708" y="185"/>
                  </a:lnTo>
                  <a:lnTo>
                    <a:pt x="3640" y="146"/>
                  </a:lnTo>
                  <a:lnTo>
                    <a:pt x="3572" y="107"/>
                  </a:lnTo>
                  <a:lnTo>
                    <a:pt x="3562" y="97"/>
                  </a:lnTo>
                  <a:lnTo>
                    <a:pt x="3504" y="68"/>
                  </a:lnTo>
                  <a:lnTo>
                    <a:pt x="3446" y="39"/>
                  </a:lnTo>
                  <a:lnTo>
                    <a:pt x="3378"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8"/>
            <p:cNvSpPr/>
            <p:nvPr/>
          </p:nvSpPr>
          <p:spPr>
            <a:xfrm>
              <a:off x="3810225" y="3299250"/>
              <a:ext cx="252625" cy="212825"/>
            </a:xfrm>
            <a:custGeom>
              <a:avLst/>
              <a:gdLst/>
              <a:ahLst/>
              <a:cxnLst/>
              <a:rect l="l" t="t" r="r" b="b"/>
              <a:pathLst>
                <a:path w="10105" h="8513" extrusionOk="0">
                  <a:moveTo>
                    <a:pt x="4446" y="0"/>
                  </a:moveTo>
                  <a:cubicBezTo>
                    <a:pt x="4369" y="0"/>
                    <a:pt x="4301" y="0"/>
                    <a:pt x="4223" y="10"/>
                  </a:cubicBezTo>
                  <a:cubicBezTo>
                    <a:pt x="4145" y="20"/>
                    <a:pt x="4068" y="30"/>
                    <a:pt x="3990" y="39"/>
                  </a:cubicBezTo>
                  <a:cubicBezTo>
                    <a:pt x="3903" y="59"/>
                    <a:pt x="3815" y="88"/>
                    <a:pt x="3738" y="117"/>
                  </a:cubicBezTo>
                  <a:lnTo>
                    <a:pt x="3709" y="117"/>
                  </a:lnTo>
                  <a:lnTo>
                    <a:pt x="3611" y="156"/>
                  </a:lnTo>
                  <a:cubicBezTo>
                    <a:pt x="3592" y="165"/>
                    <a:pt x="3573" y="175"/>
                    <a:pt x="3553" y="185"/>
                  </a:cubicBezTo>
                  <a:cubicBezTo>
                    <a:pt x="3485" y="214"/>
                    <a:pt x="3427" y="243"/>
                    <a:pt x="3369" y="282"/>
                  </a:cubicBezTo>
                  <a:lnTo>
                    <a:pt x="1" y="2233"/>
                  </a:lnTo>
                  <a:cubicBezTo>
                    <a:pt x="59" y="2204"/>
                    <a:pt x="117" y="2165"/>
                    <a:pt x="185" y="2145"/>
                  </a:cubicBezTo>
                  <a:lnTo>
                    <a:pt x="243" y="2116"/>
                  </a:lnTo>
                  <a:cubicBezTo>
                    <a:pt x="282" y="2097"/>
                    <a:pt x="331" y="2087"/>
                    <a:pt x="370" y="2068"/>
                  </a:cubicBezTo>
                  <a:cubicBezTo>
                    <a:pt x="447" y="2039"/>
                    <a:pt x="535" y="2019"/>
                    <a:pt x="622" y="2000"/>
                  </a:cubicBezTo>
                  <a:cubicBezTo>
                    <a:pt x="700" y="1990"/>
                    <a:pt x="777" y="1971"/>
                    <a:pt x="855" y="1971"/>
                  </a:cubicBezTo>
                  <a:cubicBezTo>
                    <a:pt x="933" y="1961"/>
                    <a:pt x="1020" y="1961"/>
                    <a:pt x="1098" y="1961"/>
                  </a:cubicBezTo>
                  <a:lnTo>
                    <a:pt x="1156" y="1961"/>
                  </a:lnTo>
                  <a:cubicBezTo>
                    <a:pt x="1224" y="1961"/>
                    <a:pt x="1282" y="1961"/>
                    <a:pt x="1340" y="1971"/>
                  </a:cubicBezTo>
                  <a:lnTo>
                    <a:pt x="1418" y="1971"/>
                  </a:lnTo>
                  <a:cubicBezTo>
                    <a:pt x="1486" y="1980"/>
                    <a:pt x="1544" y="1990"/>
                    <a:pt x="1612" y="2000"/>
                  </a:cubicBezTo>
                  <a:lnTo>
                    <a:pt x="1660" y="2010"/>
                  </a:lnTo>
                  <a:cubicBezTo>
                    <a:pt x="1738" y="2029"/>
                    <a:pt x="1825" y="2048"/>
                    <a:pt x="1903" y="2068"/>
                  </a:cubicBezTo>
                  <a:lnTo>
                    <a:pt x="1961" y="2078"/>
                  </a:lnTo>
                  <a:cubicBezTo>
                    <a:pt x="2029" y="2097"/>
                    <a:pt x="2107" y="2126"/>
                    <a:pt x="2185" y="2145"/>
                  </a:cubicBezTo>
                  <a:lnTo>
                    <a:pt x="2214" y="2155"/>
                  </a:lnTo>
                  <a:cubicBezTo>
                    <a:pt x="2301" y="2184"/>
                    <a:pt x="2379" y="2223"/>
                    <a:pt x="2466" y="2252"/>
                  </a:cubicBezTo>
                  <a:lnTo>
                    <a:pt x="2515" y="2281"/>
                  </a:lnTo>
                  <a:cubicBezTo>
                    <a:pt x="2602" y="2310"/>
                    <a:pt x="2689" y="2349"/>
                    <a:pt x="2767" y="2398"/>
                  </a:cubicBezTo>
                  <a:lnTo>
                    <a:pt x="2796" y="2417"/>
                  </a:lnTo>
                  <a:cubicBezTo>
                    <a:pt x="2883" y="2456"/>
                    <a:pt x="2981" y="2505"/>
                    <a:pt x="3068" y="2563"/>
                  </a:cubicBezTo>
                  <a:cubicBezTo>
                    <a:pt x="3194" y="2631"/>
                    <a:pt x="3330" y="2718"/>
                    <a:pt x="3456" y="2806"/>
                  </a:cubicBezTo>
                  <a:lnTo>
                    <a:pt x="3466" y="2806"/>
                  </a:lnTo>
                  <a:cubicBezTo>
                    <a:pt x="3582" y="2883"/>
                    <a:pt x="3718" y="2980"/>
                    <a:pt x="3835" y="3077"/>
                  </a:cubicBezTo>
                  <a:lnTo>
                    <a:pt x="3874" y="3106"/>
                  </a:lnTo>
                  <a:cubicBezTo>
                    <a:pt x="3990" y="3194"/>
                    <a:pt x="4097" y="3301"/>
                    <a:pt x="4213" y="3398"/>
                  </a:cubicBezTo>
                  <a:lnTo>
                    <a:pt x="4252" y="3436"/>
                  </a:lnTo>
                  <a:cubicBezTo>
                    <a:pt x="4369" y="3543"/>
                    <a:pt x="4485" y="3660"/>
                    <a:pt x="4602" y="3786"/>
                  </a:cubicBezTo>
                  <a:cubicBezTo>
                    <a:pt x="4669" y="3864"/>
                    <a:pt x="4737" y="3931"/>
                    <a:pt x="4805" y="4009"/>
                  </a:cubicBezTo>
                  <a:cubicBezTo>
                    <a:pt x="4815" y="4029"/>
                    <a:pt x="4834" y="4038"/>
                    <a:pt x="4844" y="4058"/>
                  </a:cubicBezTo>
                  <a:cubicBezTo>
                    <a:pt x="4883" y="4126"/>
                    <a:pt x="4951" y="4203"/>
                    <a:pt x="5009" y="4281"/>
                  </a:cubicBezTo>
                  <a:lnTo>
                    <a:pt x="5038" y="4310"/>
                  </a:lnTo>
                  <a:cubicBezTo>
                    <a:pt x="5087" y="4378"/>
                    <a:pt x="5135" y="4446"/>
                    <a:pt x="5184" y="4514"/>
                  </a:cubicBezTo>
                  <a:cubicBezTo>
                    <a:pt x="5232" y="4582"/>
                    <a:pt x="5262" y="4621"/>
                    <a:pt x="5300" y="4679"/>
                  </a:cubicBezTo>
                  <a:cubicBezTo>
                    <a:pt x="5339" y="4727"/>
                    <a:pt x="5359" y="4756"/>
                    <a:pt x="5378" y="4795"/>
                  </a:cubicBezTo>
                  <a:cubicBezTo>
                    <a:pt x="5475" y="4931"/>
                    <a:pt x="5562" y="5077"/>
                    <a:pt x="5650" y="5222"/>
                  </a:cubicBezTo>
                  <a:lnTo>
                    <a:pt x="5718" y="5339"/>
                  </a:lnTo>
                  <a:cubicBezTo>
                    <a:pt x="5747" y="5397"/>
                    <a:pt x="5786" y="5465"/>
                    <a:pt x="5815" y="5514"/>
                  </a:cubicBezTo>
                  <a:lnTo>
                    <a:pt x="5912" y="5698"/>
                  </a:lnTo>
                  <a:lnTo>
                    <a:pt x="5941" y="5766"/>
                  </a:lnTo>
                  <a:cubicBezTo>
                    <a:pt x="5990" y="5853"/>
                    <a:pt x="6028" y="5941"/>
                    <a:pt x="6077" y="6028"/>
                  </a:cubicBezTo>
                  <a:lnTo>
                    <a:pt x="6096" y="6077"/>
                  </a:lnTo>
                  <a:cubicBezTo>
                    <a:pt x="6135" y="6174"/>
                    <a:pt x="6184" y="6271"/>
                    <a:pt x="6213" y="6358"/>
                  </a:cubicBezTo>
                  <a:lnTo>
                    <a:pt x="6213" y="6377"/>
                  </a:lnTo>
                  <a:cubicBezTo>
                    <a:pt x="6252" y="6465"/>
                    <a:pt x="6290" y="6562"/>
                    <a:pt x="6329" y="6649"/>
                  </a:cubicBezTo>
                  <a:lnTo>
                    <a:pt x="6339" y="6688"/>
                  </a:lnTo>
                  <a:cubicBezTo>
                    <a:pt x="6378" y="6785"/>
                    <a:pt x="6407" y="6872"/>
                    <a:pt x="6436" y="6960"/>
                  </a:cubicBezTo>
                  <a:lnTo>
                    <a:pt x="6455" y="7018"/>
                  </a:lnTo>
                  <a:cubicBezTo>
                    <a:pt x="6485" y="7115"/>
                    <a:pt x="6514" y="7202"/>
                    <a:pt x="6533" y="7300"/>
                  </a:cubicBezTo>
                  <a:lnTo>
                    <a:pt x="6543" y="7329"/>
                  </a:lnTo>
                  <a:cubicBezTo>
                    <a:pt x="6562" y="7416"/>
                    <a:pt x="6591" y="7503"/>
                    <a:pt x="6611" y="7591"/>
                  </a:cubicBezTo>
                  <a:lnTo>
                    <a:pt x="6620" y="7630"/>
                  </a:lnTo>
                  <a:cubicBezTo>
                    <a:pt x="6640" y="7717"/>
                    <a:pt x="6659" y="7804"/>
                    <a:pt x="6669" y="7892"/>
                  </a:cubicBezTo>
                  <a:cubicBezTo>
                    <a:pt x="6669" y="7911"/>
                    <a:pt x="6669" y="7930"/>
                    <a:pt x="6679" y="7940"/>
                  </a:cubicBezTo>
                  <a:cubicBezTo>
                    <a:pt x="6698" y="8028"/>
                    <a:pt x="6708" y="8115"/>
                    <a:pt x="6717" y="8202"/>
                  </a:cubicBezTo>
                  <a:lnTo>
                    <a:pt x="6717" y="8241"/>
                  </a:lnTo>
                  <a:cubicBezTo>
                    <a:pt x="6727" y="8338"/>
                    <a:pt x="6737" y="8425"/>
                    <a:pt x="6747" y="8513"/>
                  </a:cubicBezTo>
                  <a:lnTo>
                    <a:pt x="10105" y="6562"/>
                  </a:lnTo>
                  <a:lnTo>
                    <a:pt x="10105" y="6523"/>
                  </a:lnTo>
                  <a:cubicBezTo>
                    <a:pt x="10105" y="6475"/>
                    <a:pt x="10105" y="6426"/>
                    <a:pt x="10095" y="6368"/>
                  </a:cubicBezTo>
                  <a:cubicBezTo>
                    <a:pt x="10095" y="6348"/>
                    <a:pt x="10095" y="6319"/>
                    <a:pt x="10086" y="6290"/>
                  </a:cubicBezTo>
                  <a:cubicBezTo>
                    <a:pt x="10076" y="6261"/>
                    <a:pt x="10086" y="6261"/>
                    <a:pt x="10086" y="6251"/>
                  </a:cubicBezTo>
                  <a:lnTo>
                    <a:pt x="10086" y="6212"/>
                  </a:lnTo>
                  <a:cubicBezTo>
                    <a:pt x="10086" y="6154"/>
                    <a:pt x="10076" y="6106"/>
                    <a:pt x="10066" y="6047"/>
                  </a:cubicBezTo>
                  <a:lnTo>
                    <a:pt x="10056" y="5989"/>
                  </a:lnTo>
                  <a:cubicBezTo>
                    <a:pt x="10056" y="5970"/>
                    <a:pt x="10056" y="5960"/>
                    <a:pt x="10047" y="5941"/>
                  </a:cubicBezTo>
                  <a:cubicBezTo>
                    <a:pt x="10037" y="5921"/>
                    <a:pt x="10047" y="5902"/>
                    <a:pt x="10037" y="5873"/>
                  </a:cubicBezTo>
                  <a:cubicBezTo>
                    <a:pt x="10027" y="5814"/>
                    <a:pt x="10008" y="5756"/>
                    <a:pt x="9998" y="5698"/>
                  </a:cubicBezTo>
                  <a:cubicBezTo>
                    <a:pt x="9998" y="5688"/>
                    <a:pt x="9998" y="5679"/>
                    <a:pt x="9989" y="5669"/>
                  </a:cubicBezTo>
                  <a:lnTo>
                    <a:pt x="9979" y="5630"/>
                  </a:lnTo>
                  <a:cubicBezTo>
                    <a:pt x="9969" y="5591"/>
                    <a:pt x="9969" y="5552"/>
                    <a:pt x="9959" y="5514"/>
                  </a:cubicBezTo>
                  <a:cubicBezTo>
                    <a:pt x="9950" y="5465"/>
                    <a:pt x="9930" y="5417"/>
                    <a:pt x="9921" y="5358"/>
                  </a:cubicBezTo>
                  <a:cubicBezTo>
                    <a:pt x="9921" y="5349"/>
                    <a:pt x="9921" y="5349"/>
                    <a:pt x="9911" y="5339"/>
                  </a:cubicBezTo>
                  <a:cubicBezTo>
                    <a:pt x="9901" y="5329"/>
                    <a:pt x="9911" y="5329"/>
                    <a:pt x="9911" y="5319"/>
                  </a:cubicBezTo>
                  <a:cubicBezTo>
                    <a:pt x="9891" y="5261"/>
                    <a:pt x="9872" y="5203"/>
                    <a:pt x="9853" y="5135"/>
                  </a:cubicBezTo>
                  <a:cubicBezTo>
                    <a:pt x="9843" y="5106"/>
                    <a:pt x="9833" y="5087"/>
                    <a:pt x="9833" y="5057"/>
                  </a:cubicBezTo>
                  <a:lnTo>
                    <a:pt x="9814" y="4999"/>
                  </a:lnTo>
                  <a:cubicBezTo>
                    <a:pt x="9804" y="4980"/>
                    <a:pt x="9794" y="4960"/>
                    <a:pt x="9794" y="4941"/>
                  </a:cubicBezTo>
                  <a:cubicBezTo>
                    <a:pt x="9775" y="4883"/>
                    <a:pt x="9746" y="4824"/>
                    <a:pt x="9726" y="4756"/>
                  </a:cubicBezTo>
                  <a:lnTo>
                    <a:pt x="9717" y="4727"/>
                  </a:lnTo>
                  <a:cubicBezTo>
                    <a:pt x="9717" y="4718"/>
                    <a:pt x="9707" y="4698"/>
                    <a:pt x="9697" y="4689"/>
                  </a:cubicBezTo>
                  <a:cubicBezTo>
                    <a:pt x="9688" y="4650"/>
                    <a:pt x="9678" y="4611"/>
                    <a:pt x="9658" y="4562"/>
                  </a:cubicBezTo>
                  <a:cubicBezTo>
                    <a:pt x="9639" y="4524"/>
                    <a:pt x="9620" y="4456"/>
                    <a:pt x="9591" y="4407"/>
                  </a:cubicBezTo>
                  <a:cubicBezTo>
                    <a:pt x="9591" y="4397"/>
                    <a:pt x="9591" y="4397"/>
                    <a:pt x="9591" y="4397"/>
                  </a:cubicBezTo>
                  <a:lnTo>
                    <a:pt x="9591" y="4388"/>
                  </a:lnTo>
                  <a:cubicBezTo>
                    <a:pt x="9571" y="4329"/>
                    <a:pt x="9542" y="4271"/>
                    <a:pt x="9513" y="4213"/>
                  </a:cubicBezTo>
                  <a:cubicBezTo>
                    <a:pt x="9503" y="4174"/>
                    <a:pt x="9493" y="4145"/>
                    <a:pt x="9474" y="4116"/>
                  </a:cubicBezTo>
                  <a:lnTo>
                    <a:pt x="9455" y="4067"/>
                  </a:lnTo>
                  <a:lnTo>
                    <a:pt x="9435" y="4029"/>
                  </a:lnTo>
                  <a:lnTo>
                    <a:pt x="9348" y="3834"/>
                  </a:lnTo>
                  <a:cubicBezTo>
                    <a:pt x="9338" y="3825"/>
                    <a:pt x="9328" y="3815"/>
                    <a:pt x="9328" y="3796"/>
                  </a:cubicBezTo>
                  <a:lnTo>
                    <a:pt x="9290" y="3728"/>
                  </a:lnTo>
                  <a:cubicBezTo>
                    <a:pt x="9270" y="3689"/>
                    <a:pt x="9251" y="3650"/>
                    <a:pt x="9231" y="3621"/>
                  </a:cubicBezTo>
                  <a:lnTo>
                    <a:pt x="9193" y="3553"/>
                  </a:lnTo>
                  <a:cubicBezTo>
                    <a:pt x="9163" y="3495"/>
                    <a:pt x="9125" y="3427"/>
                    <a:pt x="9096" y="3368"/>
                  </a:cubicBezTo>
                  <a:lnTo>
                    <a:pt x="9047" y="3291"/>
                  </a:lnTo>
                  <a:cubicBezTo>
                    <a:pt x="9037" y="3281"/>
                    <a:pt x="9028" y="3262"/>
                    <a:pt x="9028" y="3252"/>
                  </a:cubicBezTo>
                  <a:cubicBezTo>
                    <a:pt x="8940" y="3106"/>
                    <a:pt x="8853" y="2971"/>
                    <a:pt x="8756" y="2835"/>
                  </a:cubicBezTo>
                  <a:lnTo>
                    <a:pt x="8746" y="2806"/>
                  </a:lnTo>
                  <a:cubicBezTo>
                    <a:pt x="8727" y="2776"/>
                    <a:pt x="8698" y="2747"/>
                    <a:pt x="8678" y="2718"/>
                  </a:cubicBezTo>
                  <a:cubicBezTo>
                    <a:pt x="8639" y="2660"/>
                    <a:pt x="8601" y="2611"/>
                    <a:pt x="8562" y="2553"/>
                  </a:cubicBezTo>
                  <a:lnTo>
                    <a:pt x="8523" y="2505"/>
                  </a:lnTo>
                  <a:cubicBezTo>
                    <a:pt x="8484" y="2456"/>
                    <a:pt x="8445" y="2408"/>
                    <a:pt x="8406" y="2349"/>
                  </a:cubicBezTo>
                  <a:lnTo>
                    <a:pt x="8377" y="2320"/>
                  </a:lnTo>
                  <a:lnTo>
                    <a:pt x="8377" y="2310"/>
                  </a:lnTo>
                  <a:cubicBezTo>
                    <a:pt x="8338" y="2262"/>
                    <a:pt x="8290" y="2204"/>
                    <a:pt x="8251" y="2145"/>
                  </a:cubicBezTo>
                  <a:lnTo>
                    <a:pt x="8203" y="2097"/>
                  </a:lnTo>
                  <a:lnTo>
                    <a:pt x="8164" y="2048"/>
                  </a:lnTo>
                  <a:lnTo>
                    <a:pt x="8115" y="2000"/>
                  </a:lnTo>
                  <a:cubicBezTo>
                    <a:pt x="8076" y="1951"/>
                    <a:pt x="8028" y="1903"/>
                    <a:pt x="7989" y="1854"/>
                  </a:cubicBezTo>
                  <a:cubicBezTo>
                    <a:pt x="7979" y="1845"/>
                    <a:pt x="7970" y="1835"/>
                    <a:pt x="7960" y="1825"/>
                  </a:cubicBezTo>
                  <a:cubicBezTo>
                    <a:pt x="7921" y="1777"/>
                    <a:pt x="7882" y="1738"/>
                    <a:pt x="7843" y="1699"/>
                  </a:cubicBezTo>
                  <a:cubicBezTo>
                    <a:pt x="7795" y="1660"/>
                    <a:pt x="7737" y="1592"/>
                    <a:pt x="7678" y="1544"/>
                  </a:cubicBezTo>
                  <a:lnTo>
                    <a:pt x="7601" y="1476"/>
                  </a:lnTo>
                  <a:lnTo>
                    <a:pt x="7572" y="1437"/>
                  </a:lnTo>
                  <a:lnTo>
                    <a:pt x="7513" y="1388"/>
                  </a:lnTo>
                  <a:cubicBezTo>
                    <a:pt x="7455" y="1340"/>
                    <a:pt x="7397" y="1282"/>
                    <a:pt x="7339" y="1233"/>
                  </a:cubicBezTo>
                  <a:lnTo>
                    <a:pt x="7222" y="1146"/>
                  </a:lnTo>
                  <a:lnTo>
                    <a:pt x="7193" y="1117"/>
                  </a:lnTo>
                  <a:lnTo>
                    <a:pt x="7164" y="1087"/>
                  </a:lnTo>
                  <a:cubicBezTo>
                    <a:pt x="7106" y="1049"/>
                    <a:pt x="7038" y="1000"/>
                    <a:pt x="6989" y="961"/>
                  </a:cubicBezTo>
                  <a:lnTo>
                    <a:pt x="6815" y="835"/>
                  </a:lnTo>
                  <a:lnTo>
                    <a:pt x="6640" y="719"/>
                  </a:lnTo>
                  <a:lnTo>
                    <a:pt x="6465" y="612"/>
                  </a:lnTo>
                  <a:lnTo>
                    <a:pt x="6426" y="583"/>
                  </a:lnTo>
                  <a:cubicBezTo>
                    <a:pt x="6378" y="563"/>
                    <a:pt x="6339" y="534"/>
                    <a:pt x="6290" y="515"/>
                  </a:cubicBezTo>
                  <a:lnTo>
                    <a:pt x="6155" y="437"/>
                  </a:lnTo>
                  <a:lnTo>
                    <a:pt x="6125" y="427"/>
                  </a:lnTo>
                  <a:lnTo>
                    <a:pt x="6116" y="418"/>
                  </a:lnTo>
                  <a:cubicBezTo>
                    <a:pt x="6057" y="389"/>
                    <a:pt x="5999" y="360"/>
                    <a:pt x="5941" y="340"/>
                  </a:cubicBezTo>
                  <a:lnTo>
                    <a:pt x="5873" y="311"/>
                  </a:lnTo>
                  <a:lnTo>
                    <a:pt x="5824" y="292"/>
                  </a:lnTo>
                  <a:lnTo>
                    <a:pt x="5766" y="262"/>
                  </a:lnTo>
                  <a:cubicBezTo>
                    <a:pt x="5708" y="243"/>
                    <a:pt x="5640" y="214"/>
                    <a:pt x="5592" y="195"/>
                  </a:cubicBezTo>
                  <a:lnTo>
                    <a:pt x="5572" y="195"/>
                  </a:lnTo>
                  <a:lnTo>
                    <a:pt x="5543" y="185"/>
                  </a:lnTo>
                  <a:cubicBezTo>
                    <a:pt x="5494" y="165"/>
                    <a:pt x="5456" y="156"/>
                    <a:pt x="5407" y="146"/>
                  </a:cubicBezTo>
                  <a:lnTo>
                    <a:pt x="5320" y="117"/>
                  </a:lnTo>
                  <a:lnTo>
                    <a:pt x="5262" y="97"/>
                  </a:lnTo>
                  <a:lnTo>
                    <a:pt x="5223" y="88"/>
                  </a:lnTo>
                  <a:cubicBezTo>
                    <a:pt x="5164" y="78"/>
                    <a:pt x="5106" y="59"/>
                    <a:pt x="5038" y="49"/>
                  </a:cubicBezTo>
                  <a:lnTo>
                    <a:pt x="5019" y="49"/>
                  </a:lnTo>
                  <a:lnTo>
                    <a:pt x="4970" y="39"/>
                  </a:lnTo>
                  <a:lnTo>
                    <a:pt x="4854" y="20"/>
                  </a:lnTo>
                  <a:lnTo>
                    <a:pt x="4776" y="10"/>
                  </a:lnTo>
                  <a:lnTo>
                    <a:pt x="4708" y="10"/>
                  </a:lnTo>
                  <a:lnTo>
                    <a:pt x="4650" y="0"/>
                  </a:ln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8"/>
            <p:cNvSpPr/>
            <p:nvPr/>
          </p:nvSpPr>
          <p:spPr>
            <a:xfrm>
              <a:off x="3738900" y="3347950"/>
              <a:ext cx="285375" cy="238375"/>
            </a:xfrm>
            <a:custGeom>
              <a:avLst/>
              <a:gdLst/>
              <a:ahLst/>
              <a:cxnLst/>
              <a:rect l="l" t="t" r="r" b="b"/>
              <a:pathLst>
                <a:path w="11415" h="9535" extrusionOk="0">
                  <a:moveTo>
                    <a:pt x="3939" y="1"/>
                  </a:moveTo>
                  <a:cubicBezTo>
                    <a:pt x="3854" y="1"/>
                    <a:pt x="3770" y="5"/>
                    <a:pt x="3688" y="13"/>
                  </a:cubicBezTo>
                  <a:cubicBezTo>
                    <a:pt x="2640" y="110"/>
                    <a:pt x="1825" y="906"/>
                    <a:pt x="1767" y="2275"/>
                  </a:cubicBezTo>
                  <a:cubicBezTo>
                    <a:pt x="1640" y="2139"/>
                    <a:pt x="1495" y="2022"/>
                    <a:pt x="1330" y="1925"/>
                  </a:cubicBezTo>
                  <a:cubicBezTo>
                    <a:pt x="1111" y="1802"/>
                    <a:pt x="887" y="1732"/>
                    <a:pt x="692" y="1732"/>
                  </a:cubicBezTo>
                  <a:cubicBezTo>
                    <a:pt x="611" y="1732"/>
                    <a:pt x="535" y="1744"/>
                    <a:pt x="466" y="1770"/>
                  </a:cubicBezTo>
                  <a:cubicBezTo>
                    <a:pt x="117" y="1886"/>
                    <a:pt x="0" y="2449"/>
                    <a:pt x="78" y="2993"/>
                  </a:cubicBezTo>
                  <a:lnTo>
                    <a:pt x="11415" y="9535"/>
                  </a:lnTo>
                  <a:cubicBezTo>
                    <a:pt x="11405" y="8914"/>
                    <a:pt x="11230" y="8302"/>
                    <a:pt x="10900" y="7778"/>
                  </a:cubicBezTo>
                  <a:cubicBezTo>
                    <a:pt x="10628" y="7322"/>
                    <a:pt x="10250" y="6934"/>
                    <a:pt x="9794" y="6662"/>
                  </a:cubicBezTo>
                  <a:cubicBezTo>
                    <a:pt x="9726" y="6623"/>
                    <a:pt x="9668" y="6594"/>
                    <a:pt x="9600" y="6565"/>
                  </a:cubicBezTo>
                  <a:cubicBezTo>
                    <a:pt x="9522" y="5022"/>
                    <a:pt x="8629" y="3109"/>
                    <a:pt x="7435" y="1838"/>
                  </a:cubicBezTo>
                  <a:cubicBezTo>
                    <a:pt x="6989" y="1353"/>
                    <a:pt x="6464" y="935"/>
                    <a:pt x="5901" y="595"/>
                  </a:cubicBezTo>
                  <a:cubicBezTo>
                    <a:pt x="5228" y="212"/>
                    <a:pt x="4548" y="1"/>
                    <a:pt x="3939" y="1"/>
                  </a:cubicBez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8"/>
            <p:cNvSpPr/>
            <p:nvPr/>
          </p:nvSpPr>
          <p:spPr>
            <a:xfrm>
              <a:off x="3992950" y="3659825"/>
              <a:ext cx="25" cy="189075"/>
            </a:xfrm>
            <a:custGeom>
              <a:avLst/>
              <a:gdLst/>
              <a:ahLst/>
              <a:cxnLst/>
              <a:rect l="l" t="t" r="r" b="b"/>
              <a:pathLst>
                <a:path w="1" h="7563" fill="none" extrusionOk="0">
                  <a:moveTo>
                    <a:pt x="1" y="1"/>
                  </a:moveTo>
                  <a:lnTo>
                    <a:pt x="1" y="7562"/>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8"/>
            <p:cNvSpPr/>
            <p:nvPr/>
          </p:nvSpPr>
          <p:spPr>
            <a:xfrm>
              <a:off x="3915550" y="3584375"/>
              <a:ext cx="25" cy="240975"/>
            </a:xfrm>
            <a:custGeom>
              <a:avLst/>
              <a:gdLst/>
              <a:ahLst/>
              <a:cxnLst/>
              <a:rect l="l" t="t" r="r" b="b"/>
              <a:pathLst>
                <a:path w="1" h="9639" fill="none" extrusionOk="0">
                  <a:moveTo>
                    <a:pt x="0" y="0"/>
                  </a:moveTo>
                  <a:lnTo>
                    <a:pt x="0" y="963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8"/>
            <p:cNvSpPr/>
            <p:nvPr/>
          </p:nvSpPr>
          <p:spPr>
            <a:xfrm>
              <a:off x="3771900" y="3560100"/>
              <a:ext cx="25" cy="151200"/>
            </a:xfrm>
            <a:custGeom>
              <a:avLst/>
              <a:gdLst/>
              <a:ahLst/>
              <a:cxnLst/>
              <a:rect l="l" t="t" r="r" b="b"/>
              <a:pathLst>
                <a:path w="1" h="6048" fill="none" extrusionOk="0">
                  <a:moveTo>
                    <a:pt x="0" y="1"/>
                  </a:moveTo>
                  <a:lnTo>
                    <a:pt x="0" y="604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8"/>
            <p:cNvSpPr/>
            <p:nvPr/>
          </p:nvSpPr>
          <p:spPr>
            <a:xfrm>
              <a:off x="3238275" y="3486100"/>
              <a:ext cx="25" cy="199475"/>
            </a:xfrm>
            <a:custGeom>
              <a:avLst/>
              <a:gdLst/>
              <a:ahLst/>
              <a:cxnLst/>
              <a:rect l="l" t="t" r="r" b="b"/>
              <a:pathLst>
                <a:path w="1" h="7979" fill="none" extrusionOk="0">
                  <a:moveTo>
                    <a:pt x="1" y="0"/>
                  </a:moveTo>
                  <a:lnTo>
                    <a:pt x="1" y="7979"/>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8"/>
            <p:cNvSpPr/>
            <p:nvPr/>
          </p:nvSpPr>
          <p:spPr>
            <a:xfrm>
              <a:off x="3711225" y="3409900"/>
              <a:ext cx="25" cy="225700"/>
            </a:xfrm>
            <a:custGeom>
              <a:avLst/>
              <a:gdLst/>
              <a:ahLst/>
              <a:cxnLst/>
              <a:rect l="l" t="t" r="r" b="b"/>
              <a:pathLst>
                <a:path w="1" h="9028" fill="none" extrusionOk="0">
                  <a:moveTo>
                    <a:pt x="1" y="0"/>
                  </a:moveTo>
                  <a:lnTo>
                    <a:pt x="1" y="9027"/>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3042700" y="3315500"/>
              <a:ext cx="25" cy="225700"/>
            </a:xfrm>
            <a:custGeom>
              <a:avLst/>
              <a:gdLst/>
              <a:ahLst/>
              <a:cxnLst/>
              <a:rect l="l" t="t" r="r" b="b"/>
              <a:pathLst>
                <a:path w="1" h="9028" fill="none" extrusionOk="0">
                  <a:moveTo>
                    <a:pt x="1" y="1"/>
                  </a:moveTo>
                  <a:lnTo>
                    <a:pt x="1" y="9028"/>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3318850" y="3486100"/>
              <a:ext cx="25" cy="136150"/>
            </a:xfrm>
            <a:custGeom>
              <a:avLst/>
              <a:gdLst/>
              <a:ahLst/>
              <a:cxnLst/>
              <a:rect l="l" t="t" r="r" b="b"/>
              <a:pathLst>
                <a:path w="1" h="5446" fill="none" extrusionOk="0">
                  <a:moveTo>
                    <a:pt x="0" y="0"/>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8"/>
            <p:cNvSpPr/>
            <p:nvPr/>
          </p:nvSpPr>
          <p:spPr>
            <a:xfrm>
              <a:off x="3124975" y="3367675"/>
              <a:ext cx="25" cy="136150"/>
            </a:xfrm>
            <a:custGeom>
              <a:avLst/>
              <a:gdLst/>
              <a:ahLst/>
              <a:cxnLst/>
              <a:rect l="l" t="t" r="r" b="b"/>
              <a:pathLst>
                <a:path w="1" h="5446" fill="none" extrusionOk="0">
                  <a:moveTo>
                    <a:pt x="0" y="1"/>
                  </a:moveTo>
                  <a:lnTo>
                    <a:pt x="0" y="5446"/>
                  </a:lnTo>
                </a:path>
              </a:pathLst>
            </a:custGeom>
            <a:noFill/>
            <a:ln w="31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8"/>
            <p:cNvSpPr/>
            <p:nvPr/>
          </p:nvSpPr>
          <p:spPr>
            <a:xfrm>
              <a:off x="2838625" y="2681925"/>
              <a:ext cx="88125" cy="129225"/>
            </a:xfrm>
            <a:custGeom>
              <a:avLst/>
              <a:gdLst/>
              <a:ahLst/>
              <a:cxnLst/>
              <a:rect l="l" t="t" r="r" b="b"/>
              <a:pathLst>
                <a:path w="3525" h="5169" extrusionOk="0">
                  <a:moveTo>
                    <a:pt x="3524" y="0"/>
                  </a:moveTo>
                  <a:lnTo>
                    <a:pt x="1" y="2039"/>
                  </a:lnTo>
                  <a:lnTo>
                    <a:pt x="1" y="4727"/>
                  </a:lnTo>
                  <a:cubicBezTo>
                    <a:pt x="1" y="4984"/>
                    <a:pt x="211" y="5168"/>
                    <a:pt x="439" y="5168"/>
                  </a:cubicBezTo>
                  <a:cubicBezTo>
                    <a:pt x="513" y="5168"/>
                    <a:pt x="589" y="5149"/>
                    <a:pt x="661" y="5106"/>
                  </a:cubicBezTo>
                  <a:lnTo>
                    <a:pt x="3252" y="3602"/>
                  </a:lnTo>
                  <a:cubicBezTo>
                    <a:pt x="3417" y="3514"/>
                    <a:pt x="3514" y="3339"/>
                    <a:pt x="3514" y="3155"/>
                  </a:cubicBezTo>
                  <a:lnTo>
                    <a:pt x="3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8"/>
            <p:cNvSpPr/>
            <p:nvPr/>
          </p:nvSpPr>
          <p:spPr>
            <a:xfrm>
              <a:off x="2818725" y="2790625"/>
              <a:ext cx="40300" cy="24775"/>
            </a:xfrm>
            <a:custGeom>
              <a:avLst/>
              <a:gdLst/>
              <a:ahLst/>
              <a:cxnLst/>
              <a:rect l="l" t="t" r="r" b="b"/>
              <a:pathLst>
                <a:path w="1612" h="991" extrusionOk="0">
                  <a:moveTo>
                    <a:pt x="797" y="1"/>
                  </a:moveTo>
                  <a:lnTo>
                    <a:pt x="1" y="700"/>
                  </a:lnTo>
                  <a:cubicBezTo>
                    <a:pt x="1" y="700"/>
                    <a:pt x="476" y="991"/>
                    <a:pt x="797" y="991"/>
                  </a:cubicBezTo>
                  <a:cubicBezTo>
                    <a:pt x="1107" y="991"/>
                    <a:pt x="1612" y="671"/>
                    <a:pt x="1612" y="671"/>
                  </a:cubicBezTo>
                  <a:lnTo>
                    <a:pt x="7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8"/>
            <p:cNvSpPr/>
            <p:nvPr/>
          </p:nvSpPr>
          <p:spPr>
            <a:xfrm>
              <a:off x="2743750" y="2627075"/>
              <a:ext cx="183000" cy="105825"/>
            </a:xfrm>
            <a:custGeom>
              <a:avLst/>
              <a:gdLst/>
              <a:ahLst/>
              <a:cxnLst/>
              <a:rect l="l" t="t" r="r" b="b"/>
              <a:pathLst>
                <a:path w="7320" h="4233" extrusionOk="0">
                  <a:moveTo>
                    <a:pt x="3524" y="1"/>
                  </a:moveTo>
                  <a:lnTo>
                    <a:pt x="0" y="2049"/>
                  </a:lnTo>
                  <a:lnTo>
                    <a:pt x="3796" y="4233"/>
                  </a:lnTo>
                  <a:lnTo>
                    <a:pt x="7319" y="2194"/>
                  </a:lnTo>
                  <a:lnTo>
                    <a:pt x="3524"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8"/>
            <p:cNvSpPr/>
            <p:nvPr/>
          </p:nvSpPr>
          <p:spPr>
            <a:xfrm>
              <a:off x="2743500" y="2678275"/>
              <a:ext cx="95150" cy="133250"/>
            </a:xfrm>
            <a:custGeom>
              <a:avLst/>
              <a:gdLst/>
              <a:ahLst/>
              <a:cxnLst/>
              <a:rect l="l" t="t" r="r" b="b"/>
              <a:pathLst>
                <a:path w="3806" h="5330" extrusionOk="0">
                  <a:moveTo>
                    <a:pt x="10" y="1"/>
                  </a:moveTo>
                  <a:lnTo>
                    <a:pt x="1" y="3155"/>
                  </a:lnTo>
                  <a:cubicBezTo>
                    <a:pt x="1" y="3340"/>
                    <a:pt x="108" y="3515"/>
                    <a:pt x="273" y="3612"/>
                  </a:cubicBezTo>
                  <a:lnTo>
                    <a:pt x="3155" y="5271"/>
                  </a:lnTo>
                  <a:cubicBezTo>
                    <a:pt x="3224" y="5312"/>
                    <a:pt x="3297" y="5330"/>
                    <a:pt x="3368" y="5330"/>
                  </a:cubicBezTo>
                  <a:cubicBezTo>
                    <a:pt x="3591" y="5330"/>
                    <a:pt x="3798" y="5152"/>
                    <a:pt x="3806" y="4903"/>
                  </a:cubicBezTo>
                  <a:lnTo>
                    <a:pt x="3806" y="2185"/>
                  </a:lnTo>
                  <a:lnTo>
                    <a:pt x="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8"/>
            <p:cNvSpPr/>
            <p:nvPr/>
          </p:nvSpPr>
          <p:spPr>
            <a:xfrm>
              <a:off x="2583100" y="2075025"/>
              <a:ext cx="504025" cy="565925"/>
            </a:xfrm>
            <a:custGeom>
              <a:avLst/>
              <a:gdLst/>
              <a:ahLst/>
              <a:cxnLst/>
              <a:rect l="l" t="t" r="r" b="b"/>
              <a:pathLst>
                <a:path w="20161" h="22637" extrusionOk="0">
                  <a:moveTo>
                    <a:pt x="10076" y="1"/>
                  </a:moveTo>
                  <a:cubicBezTo>
                    <a:pt x="5204" y="1"/>
                    <a:pt x="1127" y="2758"/>
                    <a:pt x="205" y="7650"/>
                  </a:cubicBezTo>
                  <a:cubicBezTo>
                    <a:pt x="98" y="8193"/>
                    <a:pt x="40" y="8737"/>
                    <a:pt x="11" y="9290"/>
                  </a:cubicBezTo>
                  <a:cubicBezTo>
                    <a:pt x="1" y="9474"/>
                    <a:pt x="1" y="9659"/>
                    <a:pt x="1" y="9843"/>
                  </a:cubicBezTo>
                  <a:lnTo>
                    <a:pt x="1" y="10212"/>
                  </a:lnTo>
                  <a:cubicBezTo>
                    <a:pt x="11" y="10726"/>
                    <a:pt x="59" y="11241"/>
                    <a:pt x="137" y="11746"/>
                  </a:cubicBezTo>
                  <a:cubicBezTo>
                    <a:pt x="360" y="13357"/>
                    <a:pt x="855" y="14929"/>
                    <a:pt x="1593" y="16376"/>
                  </a:cubicBezTo>
                  <a:cubicBezTo>
                    <a:pt x="1797" y="16783"/>
                    <a:pt x="2010" y="17181"/>
                    <a:pt x="2253" y="17560"/>
                  </a:cubicBezTo>
                  <a:cubicBezTo>
                    <a:pt x="4097" y="20530"/>
                    <a:pt x="6922" y="22636"/>
                    <a:pt x="10076" y="22636"/>
                  </a:cubicBezTo>
                  <a:cubicBezTo>
                    <a:pt x="12949" y="22636"/>
                    <a:pt x="15550" y="20889"/>
                    <a:pt x="17385" y="18336"/>
                  </a:cubicBezTo>
                  <a:cubicBezTo>
                    <a:pt x="17851" y="17686"/>
                    <a:pt x="18258" y="17006"/>
                    <a:pt x="18608" y="16288"/>
                  </a:cubicBezTo>
                  <a:cubicBezTo>
                    <a:pt x="19346" y="14813"/>
                    <a:pt x="19821" y="13231"/>
                    <a:pt x="20044" y="11600"/>
                  </a:cubicBezTo>
                  <a:cubicBezTo>
                    <a:pt x="20122" y="11018"/>
                    <a:pt x="20161" y="10426"/>
                    <a:pt x="20161" y="9843"/>
                  </a:cubicBezTo>
                  <a:lnTo>
                    <a:pt x="20161" y="9775"/>
                  </a:lnTo>
                  <a:cubicBezTo>
                    <a:pt x="20161" y="9552"/>
                    <a:pt x="20151" y="9338"/>
                    <a:pt x="20142" y="9135"/>
                  </a:cubicBezTo>
                  <a:cubicBezTo>
                    <a:pt x="20103" y="8455"/>
                    <a:pt x="20006" y="7785"/>
                    <a:pt x="19850" y="7125"/>
                  </a:cubicBezTo>
                  <a:cubicBezTo>
                    <a:pt x="18734" y="2563"/>
                    <a:pt x="14784" y="1"/>
                    <a:pt x="10076" y="1"/>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2583350" y="2253150"/>
              <a:ext cx="503775" cy="118025"/>
            </a:xfrm>
            <a:custGeom>
              <a:avLst/>
              <a:gdLst/>
              <a:ahLst/>
              <a:cxnLst/>
              <a:rect l="l" t="t" r="r" b="b"/>
              <a:pathLst>
                <a:path w="20151" h="4721" extrusionOk="0">
                  <a:moveTo>
                    <a:pt x="19850" y="0"/>
                  </a:moveTo>
                  <a:cubicBezTo>
                    <a:pt x="17261" y="1768"/>
                    <a:pt x="14100" y="2256"/>
                    <a:pt x="10998" y="2256"/>
                  </a:cubicBezTo>
                  <a:cubicBezTo>
                    <a:pt x="10693" y="2256"/>
                    <a:pt x="10389" y="2251"/>
                    <a:pt x="10085" y="2243"/>
                  </a:cubicBezTo>
                  <a:cubicBezTo>
                    <a:pt x="6882" y="2145"/>
                    <a:pt x="3165" y="2058"/>
                    <a:pt x="204" y="525"/>
                  </a:cubicBezTo>
                  <a:cubicBezTo>
                    <a:pt x="98" y="1068"/>
                    <a:pt x="39" y="1612"/>
                    <a:pt x="10" y="2165"/>
                  </a:cubicBezTo>
                  <a:cubicBezTo>
                    <a:pt x="1" y="2349"/>
                    <a:pt x="1" y="2534"/>
                    <a:pt x="1" y="2718"/>
                  </a:cubicBezTo>
                  <a:lnTo>
                    <a:pt x="1" y="3087"/>
                  </a:lnTo>
                  <a:cubicBezTo>
                    <a:pt x="3126" y="4407"/>
                    <a:pt x="6708" y="4601"/>
                    <a:pt x="10076" y="4708"/>
                  </a:cubicBezTo>
                  <a:cubicBezTo>
                    <a:pt x="10364" y="4716"/>
                    <a:pt x="10652" y="4720"/>
                    <a:pt x="10941" y="4720"/>
                  </a:cubicBezTo>
                  <a:cubicBezTo>
                    <a:pt x="14159" y="4720"/>
                    <a:pt x="17372" y="4200"/>
                    <a:pt x="20151" y="2650"/>
                  </a:cubicBezTo>
                  <a:cubicBezTo>
                    <a:pt x="20151" y="2427"/>
                    <a:pt x="20141" y="2213"/>
                    <a:pt x="20141" y="2010"/>
                  </a:cubicBezTo>
                  <a:cubicBezTo>
                    <a:pt x="20102" y="1330"/>
                    <a:pt x="20005" y="660"/>
                    <a:pt x="19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2586500" y="2365025"/>
              <a:ext cx="497725" cy="147975"/>
            </a:xfrm>
            <a:custGeom>
              <a:avLst/>
              <a:gdLst/>
              <a:ahLst/>
              <a:cxnLst/>
              <a:rect l="l" t="t" r="r" b="b"/>
              <a:pathLst>
                <a:path w="19909" h="5919" extrusionOk="0">
                  <a:moveTo>
                    <a:pt x="19908" y="0"/>
                  </a:moveTo>
                  <a:lnTo>
                    <a:pt x="19908" y="0"/>
                  </a:lnTo>
                  <a:cubicBezTo>
                    <a:pt x="16658" y="1301"/>
                    <a:pt x="13216" y="1952"/>
                    <a:pt x="9773" y="1952"/>
                  </a:cubicBezTo>
                  <a:cubicBezTo>
                    <a:pt x="6460" y="1952"/>
                    <a:pt x="3147" y="1350"/>
                    <a:pt x="1" y="146"/>
                  </a:cubicBezTo>
                  <a:lnTo>
                    <a:pt x="1" y="146"/>
                  </a:lnTo>
                  <a:cubicBezTo>
                    <a:pt x="234" y="1757"/>
                    <a:pt x="719" y="3329"/>
                    <a:pt x="1457" y="4776"/>
                  </a:cubicBezTo>
                  <a:cubicBezTo>
                    <a:pt x="4191" y="5538"/>
                    <a:pt x="7003" y="5919"/>
                    <a:pt x="9815" y="5919"/>
                  </a:cubicBezTo>
                  <a:cubicBezTo>
                    <a:pt x="12732" y="5919"/>
                    <a:pt x="15650" y="5509"/>
                    <a:pt x="18482" y="4688"/>
                  </a:cubicBezTo>
                  <a:cubicBezTo>
                    <a:pt x="19210" y="3213"/>
                    <a:pt x="19695" y="1631"/>
                    <a:pt x="199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8"/>
            <p:cNvSpPr/>
            <p:nvPr/>
          </p:nvSpPr>
          <p:spPr>
            <a:xfrm>
              <a:off x="2603375" y="2471650"/>
              <a:ext cx="468100" cy="63075"/>
            </a:xfrm>
            <a:custGeom>
              <a:avLst/>
              <a:gdLst/>
              <a:ahLst/>
              <a:cxnLst/>
              <a:rect l="l" t="t" r="r" b="b"/>
              <a:pathLst>
                <a:path w="18724" h="2523" extrusionOk="0">
                  <a:moveTo>
                    <a:pt x="560" y="1"/>
                  </a:moveTo>
                  <a:cubicBezTo>
                    <a:pt x="227" y="1"/>
                    <a:pt x="1" y="484"/>
                    <a:pt x="364" y="637"/>
                  </a:cubicBezTo>
                  <a:cubicBezTo>
                    <a:pt x="3255" y="1894"/>
                    <a:pt x="6341" y="2522"/>
                    <a:pt x="9427" y="2522"/>
                  </a:cubicBezTo>
                  <a:cubicBezTo>
                    <a:pt x="12465" y="2522"/>
                    <a:pt x="15505" y="1913"/>
                    <a:pt x="18360" y="695"/>
                  </a:cubicBezTo>
                  <a:cubicBezTo>
                    <a:pt x="18724" y="543"/>
                    <a:pt x="18498" y="59"/>
                    <a:pt x="18157" y="59"/>
                  </a:cubicBezTo>
                  <a:cubicBezTo>
                    <a:pt x="18107" y="59"/>
                    <a:pt x="18054" y="69"/>
                    <a:pt x="18001" y="93"/>
                  </a:cubicBezTo>
                  <a:cubicBezTo>
                    <a:pt x="15262" y="1253"/>
                    <a:pt x="12344" y="1833"/>
                    <a:pt x="9426" y="1833"/>
                  </a:cubicBezTo>
                  <a:cubicBezTo>
                    <a:pt x="6460" y="1833"/>
                    <a:pt x="3493" y="1234"/>
                    <a:pt x="714" y="35"/>
                  </a:cubicBezTo>
                  <a:cubicBezTo>
                    <a:pt x="661" y="11"/>
                    <a:pt x="610" y="1"/>
                    <a:pt x="56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8"/>
            <p:cNvSpPr/>
            <p:nvPr/>
          </p:nvSpPr>
          <p:spPr>
            <a:xfrm>
              <a:off x="2612325" y="2478550"/>
              <a:ext cx="151675" cy="206450"/>
            </a:xfrm>
            <a:custGeom>
              <a:avLst/>
              <a:gdLst/>
              <a:ahLst/>
              <a:cxnLst/>
              <a:rect l="l" t="t" r="r" b="b"/>
              <a:pathLst>
                <a:path w="6067" h="8258" extrusionOk="0">
                  <a:moveTo>
                    <a:pt x="238" y="0"/>
                  </a:moveTo>
                  <a:cubicBezTo>
                    <a:pt x="121" y="0"/>
                    <a:pt x="1" y="130"/>
                    <a:pt x="74" y="264"/>
                  </a:cubicBezTo>
                  <a:cubicBezTo>
                    <a:pt x="1647" y="3108"/>
                    <a:pt x="3530" y="5767"/>
                    <a:pt x="5704" y="8203"/>
                  </a:cubicBezTo>
                  <a:cubicBezTo>
                    <a:pt x="5737" y="8241"/>
                    <a:pt x="5776" y="8257"/>
                    <a:pt x="5815" y="8257"/>
                  </a:cubicBezTo>
                  <a:cubicBezTo>
                    <a:pt x="5944" y="8257"/>
                    <a:pt x="6066" y="8078"/>
                    <a:pt x="5947" y="7951"/>
                  </a:cubicBezTo>
                  <a:cubicBezTo>
                    <a:pt x="3802" y="5544"/>
                    <a:pt x="1938" y="2904"/>
                    <a:pt x="375" y="89"/>
                  </a:cubicBezTo>
                  <a:cubicBezTo>
                    <a:pt x="342" y="26"/>
                    <a:pt x="291" y="0"/>
                    <a:pt x="238"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2913475" y="2478550"/>
              <a:ext cx="151725" cy="206450"/>
            </a:xfrm>
            <a:custGeom>
              <a:avLst/>
              <a:gdLst/>
              <a:ahLst/>
              <a:cxnLst/>
              <a:rect l="l" t="t" r="r" b="b"/>
              <a:pathLst>
                <a:path w="6069" h="8258" extrusionOk="0">
                  <a:moveTo>
                    <a:pt x="5831" y="0"/>
                  </a:moveTo>
                  <a:cubicBezTo>
                    <a:pt x="5778" y="0"/>
                    <a:pt x="5727" y="26"/>
                    <a:pt x="5694" y="89"/>
                  </a:cubicBezTo>
                  <a:cubicBezTo>
                    <a:pt x="4131" y="2904"/>
                    <a:pt x="2258" y="5544"/>
                    <a:pt x="113" y="7951"/>
                  </a:cubicBezTo>
                  <a:cubicBezTo>
                    <a:pt x="1" y="8078"/>
                    <a:pt x="125" y="8257"/>
                    <a:pt x="254" y="8257"/>
                  </a:cubicBezTo>
                  <a:cubicBezTo>
                    <a:pt x="293" y="8257"/>
                    <a:pt x="332" y="8241"/>
                    <a:pt x="365" y="8203"/>
                  </a:cubicBezTo>
                  <a:cubicBezTo>
                    <a:pt x="2530" y="5767"/>
                    <a:pt x="4422" y="3108"/>
                    <a:pt x="5995" y="264"/>
                  </a:cubicBezTo>
                  <a:cubicBezTo>
                    <a:pt x="6068" y="130"/>
                    <a:pt x="5948" y="0"/>
                    <a:pt x="5831"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8"/>
            <p:cNvSpPr/>
            <p:nvPr/>
          </p:nvSpPr>
          <p:spPr>
            <a:xfrm>
              <a:off x="2832800" y="2521525"/>
              <a:ext cx="9250" cy="207975"/>
            </a:xfrm>
            <a:custGeom>
              <a:avLst/>
              <a:gdLst/>
              <a:ahLst/>
              <a:cxnLst/>
              <a:rect l="l" t="t" r="r" b="b"/>
              <a:pathLst>
                <a:path w="370" h="8319" extrusionOk="0">
                  <a:moveTo>
                    <a:pt x="190" y="1"/>
                  </a:moveTo>
                  <a:cubicBezTo>
                    <a:pt x="100" y="1"/>
                    <a:pt x="10" y="59"/>
                    <a:pt x="10" y="175"/>
                  </a:cubicBezTo>
                  <a:lnTo>
                    <a:pt x="1" y="8144"/>
                  </a:lnTo>
                  <a:cubicBezTo>
                    <a:pt x="1" y="8261"/>
                    <a:pt x="88" y="8319"/>
                    <a:pt x="175" y="8319"/>
                  </a:cubicBezTo>
                  <a:cubicBezTo>
                    <a:pt x="263" y="8319"/>
                    <a:pt x="350" y="8261"/>
                    <a:pt x="350" y="8144"/>
                  </a:cubicBezTo>
                  <a:lnTo>
                    <a:pt x="370" y="175"/>
                  </a:lnTo>
                  <a:cubicBezTo>
                    <a:pt x="370" y="59"/>
                    <a:pt x="280" y="1"/>
                    <a:pt x="190" y="1"/>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8"/>
            <p:cNvSpPr/>
            <p:nvPr/>
          </p:nvSpPr>
          <p:spPr>
            <a:xfrm>
              <a:off x="1392400" y="3922400"/>
              <a:ext cx="495025" cy="583375"/>
            </a:xfrm>
            <a:custGeom>
              <a:avLst/>
              <a:gdLst/>
              <a:ahLst/>
              <a:cxnLst/>
              <a:rect l="l" t="t" r="r" b="b"/>
              <a:pathLst>
                <a:path w="19801" h="23335" fill="none" extrusionOk="0">
                  <a:moveTo>
                    <a:pt x="689" y="0"/>
                  </a:moveTo>
                  <a:cubicBezTo>
                    <a:pt x="0" y="12978"/>
                    <a:pt x="6270" y="23062"/>
                    <a:pt x="19801" y="23334"/>
                  </a:cubicBez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8"/>
            <p:cNvSpPr/>
            <p:nvPr/>
          </p:nvSpPr>
          <p:spPr>
            <a:xfrm>
              <a:off x="1839850" y="4467400"/>
              <a:ext cx="59000" cy="76700"/>
            </a:xfrm>
            <a:custGeom>
              <a:avLst/>
              <a:gdLst/>
              <a:ahLst/>
              <a:cxnLst/>
              <a:rect l="l" t="t" r="r" b="b"/>
              <a:pathLst>
                <a:path w="2360" h="3068" fill="none" extrusionOk="0">
                  <a:moveTo>
                    <a:pt x="1" y="1"/>
                  </a:moveTo>
                  <a:lnTo>
                    <a:pt x="2359" y="1602"/>
                  </a:lnTo>
                  <a:lnTo>
                    <a:pt x="1" y="3068"/>
                  </a:lnTo>
                </a:path>
              </a:pathLst>
            </a:custGeom>
            <a:noFill/>
            <a:ln w="9525" cap="flat" cmpd="sng">
              <a:solidFill>
                <a:schemeClr val="accent6"/>
              </a:solidFill>
              <a:prstDash val="solid"/>
              <a:miter lim="97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38"/>
          <p:cNvGrpSpPr/>
          <p:nvPr/>
        </p:nvGrpSpPr>
        <p:grpSpPr>
          <a:xfrm>
            <a:off x="7107212" y="371042"/>
            <a:ext cx="695655" cy="651807"/>
            <a:chOff x="2991025" y="3977000"/>
            <a:chExt cx="1097075" cy="1027925"/>
          </a:xfrm>
        </p:grpSpPr>
        <p:sp>
          <p:nvSpPr>
            <p:cNvPr id="741" name="Google Shape;741;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38"/>
          <p:cNvGrpSpPr/>
          <p:nvPr/>
        </p:nvGrpSpPr>
        <p:grpSpPr>
          <a:xfrm>
            <a:off x="8293935" y="1364449"/>
            <a:ext cx="437075" cy="409525"/>
            <a:chOff x="2991025" y="3977000"/>
            <a:chExt cx="1097075" cy="1027925"/>
          </a:xfrm>
        </p:grpSpPr>
        <p:sp>
          <p:nvSpPr>
            <p:cNvPr id="746" name="Google Shape;746;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38"/>
          <p:cNvGrpSpPr/>
          <p:nvPr/>
        </p:nvGrpSpPr>
        <p:grpSpPr>
          <a:xfrm>
            <a:off x="3558030" y="3821517"/>
            <a:ext cx="437075" cy="409525"/>
            <a:chOff x="2991025" y="3977000"/>
            <a:chExt cx="1097075" cy="1027925"/>
          </a:xfrm>
        </p:grpSpPr>
        <p:sp>
          <p:nvSpPr>
            <p:cNvPr id="751" name="Google Shape;751;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38"/>
          <p:cNvGrpSpPr/>
          <p:nvPr/>
        </p:nvGrpSpPr>
        <p:grpSpPr>
          <a:xfrm>
            <a:off x="7940080" y="4044669"/>
            <a:ext cx="695655" cy="651807"/>
            <a:chOff x="2991025" y="3977000"/>
            <a:chExt cx="1097075" cy="1027925"/>
          </a:xfrm>
        </p:grpSpPr>
        <p:sp>
          <p:nvSpPr>
            <p:cNvPr id="756" name="Google Shape;756;p3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46429076"/>
      </p:ext>
    </p:extLst>
  </p:cSld>
  <p:clrMapOvr>
    <a:masterClrMapping/>
  </p:clrMapOvr>
  <p:transition spd="slow">
    <p:push dir="u"/>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grpSp>
        <p:nvGrpSpPr>
          <p:cNvPr id="1073" name="Google Shape;1073;p42"/>
          <p:cNvGrpSpPr/>
          <p:nvPr/>
        </p:nvGrpSpPr>
        <p:grpSpPr>
          <a:xfrm>
            <a:off x="7795482" y="888211"/>
            <a:ext cx="695655" cy="651807"/>
            <a:chOff x="2991025" y="3977000"/>
            <a:chExt cx="1097075" cy="1027925"/>
          </a:xfrm>
        </p:grpSpPr>
        <p:sp>
          <p:nvSpPr>
            <p:cNvPr id="1074" name="Google Shape;107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78" name="Google Shape;1078;p42"/>
          <p:cNvGrpSpPr/>
          <p:nvPr/>
        </p:nvGrpSpPr>
        <p:grpSpPr>
          <a:xfrm>
            <a:off x="8005139" y="2120592"/>
            <a:ext cx="437075" cy="409525"/>
            <a:chOff x="2991025" y="3977000"/>
            <a:chExt cx="1097075" cy="1027925"/>
          </a:xfrm>
        </p:grpSpPr>
        <p:sp>
          <p:nvSpPr>
            <p:cNvPr id="1079" name="Google Shape;107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88" name="Google Shape;1088;p42"/>
          <p:cNvGrpSpPr/>
          <p:nvPr/>
        </p:nvGrpSpPr>
        <p:grpSpPr>
          <a:xfrm>
            <a:off x="719989" y="829504"/>
            <a:ext cx="437075" cy="409525"/>
            <a:chOff x="2991025" y="3977000"/>
            <a:chExt cx="1097075" cy="1027925"/>
          </a:xfrm>
        </p:grpSpPr>
        <p:sp>
          <p:nvSpPr>
            <p:cNvPr id="1089" name="Google Shape;108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93" name="Google Shape;1093;p42"/>
          <p:cNvGrpSpPr/>
          <p:nvPr/>
        </p:nvGrpSpPr>
        <p:grpSpPr>
          <a:xfrm>
            <a:off x="902064" y="4355042"/>
            <a:ext cx="437075" cy="409525"/>
            <a:chOff x="2991025" y="3977000"/>
            <a:chExt cx="1097075" cy="1027925"/>
          </a:xfrm>
        </p:grpSpPr>
        <p:sp>
          <p:nvSpPr>
            <p:cNvPr id="1094" name="Google Shape;109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5" name="Google Shape;109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3" name="Google Shape;1583;p49">
            <a:extLst>
              <a:ext uri="{FF2B5EF4-FFF2-40B4-BE49-F238E27FC236}">
                <a16:creationId xmlns:a16="http://schemas.microsoft.com/office/drawing/2014/main" id="{247EF3D1-9A8E-49CC-9372-83415DD35E08}"/>
              </a:ext>
            </a:extLst>
          </p:cNvPr>
          <p:cNvSpPr/>
          <p:nvPr/>
        </p:nvSpPr>
        <p:spPr>
          <a:xfrm>
            <a:off x="1349466" y="534127"/>
            <a:ext cx="6143725" cy="10758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r>
              <a:rPr kumimoji="0" lang="vi-VN" altLang="en-US" sz="2600" b="1"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Câu 1: </a:t>
            </a:r>
            <a:r>
              <a:rPr kumimoji="0" lang="vi-VN" altLang="en-US" sz="2600" b="0"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Lực từ tác dụng lên kim nam châm đặt tại vị trí nào trên hình sau là mạnh nhất? </a:t>
            </a:r>
            <a:endParaRPr kumimoji="0" lang="vi-VN" altLang="en-US" sz="2600" b="0" i="0" u="none" strike="noStrike" cap="none" normalizeH="0" baseline="0" dirty="0">
              <a:ln>
                <a:noFill/>
              </a:ln>
              <a:solidFill>
                <a:srgbClr val="004248"/>
              </a:solidFill>
              <a:effectLst/>
              <a:latin typeface="+mj-lt"/>
            </a:endParaRPr>
          </a:p>
        </p:txBody>
      </p:sp>
      <p:sp>
        <p:nvSpPr>
          <p:cNvPr id="22" name="Rectangle 5">
            <a:extLst>
              <a:ext uri="{FF2B5EF4-FFF2-40B4-BE49-F238E27FC236}">
                <a16:creationId xmlns:a16="http://schemas.microsoft.com/office/drawing/2014/main" id="{31B0640E-C048-459F-A357-FF2CD30F552A}"/>
              </a:ext>
            </a:extLst>
          </p:cNvPr>
          <p:cNvSpPr>
            <a:spLocks noChangeArrowheads="1"/>
          </p:cNvSpPr>
          <p:nvPr/>
        </p:nvSpPr>
        <p:spPr bwMode="auto">
          <a:xfrm>
            <a:off x="0" y="74711"/>
            <a:ext cx="1847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mj-lt"/>
            </a:endParaRPr>
          </a:p>
        </p:txBody>
      </p:sp>
      <p:pic>
        <p:nvPicPr>
          <p:cNvPr id="8196" name="Picture 3" descr="Chart&#10;&#10;Description automatically generated">
            <a:extLst>
              <a:ext uri="{FF2B5EF4-FFF2-40B4-BE49-F238E27FC236}">
                <a16:creationId xmlns:a16="http://schemas.microsoft.com/office/drawing/2014/main" id="{129F7E76-CBD0-411E-8918-DFD28D0E0E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4165" y="2314960"/>
            <a:ext cx="1901229" cy="1608732"/>
          </a:xfrm>
          <a:prstGeom prst="roundRect">
            <a:avLst/>
          </a:prstGeom>
          <a:noFill/>
          <a:extLst>
            <a:ext uri="{909E8E84-426E-40DD-AFC4-6F175D3DCCD1}">
              <a14:hiddenFill xmlns:a14="http://schemas.microsoft.com/office/drawing/2010/main">
                <a:solidFill>
                  <a:srgbClr val="FFFFFF"/>
                </a:solidFill>
              </a14:hiddenFill>
            </a:ext>
          </a:extLst>
        </p:spPr>
      </p:pic>
      <p:sp>
        <p:nvSpPr>
          <p:cNvPr id="142" name="TextBox 141">
            <a:extLst>
              <a:ext uri="{FF2B5EF4-FFF2-40B4-BE49-F238E27FC236}">
                <a16:creationId xmlns:a16="http://schemas.microsoft.com/office/drawing/2014/main" id="{7643175C-C61A-4338-AA99-D08892F1171D}"/>
              </a:ext>
            </a:extLst>
          </p:cNvPr>
          <p:cNvSpPr txBox="1"/>
          <p:nvPr/>
        </p:nvSpPr>
        <p:spPr>
          <a:xfrm>
            <a:off x="2022013" y="2120592"/>
            <a:ext cx="1601520" cy="1854995"/>
          </a:xfrm>
          <a:prstGeom prst="rect">
            <a:avLst/>
          </a:prstGeom>
          <a:noFill/>
        </p:spPr>
        <p:txBody>
          <a:bodyPr wrap="square">
            <a:spAutoFit/>
          </a:bodyPr>
          <a:lstStyle/>
          <a:p>
            <a:pPr algn="just">
              <a:lnSpc>
                <a:spcPct val="107000"/>
              </a:lnSpc>
              <a:spcBef>
                <a:spcPts val="600"/>
              </a:spcBef>
              <a:spcAft>
                <a:spcPts val="600"/>
              </a:spcAft>
              <a:tabLst>
                <a:tab pos="1207770" algn="l"/>
              </a:tabLst>
            </a:pPr>
            <a:r>
              <a:rPr lang="vi-VN" sz="2000" b="1" dirty="0">
                <a:solidFill>
                  <a:schemeClr val="accent6"/>
                </a:solidFill>
                <a:effectLst/>
                <a:latin typeface="+mj-lt"/>
                <a:ea typeface="Times New Roman" panose="02020603050405020304" pitchFamily="18" charset="0"/>
                <a:cs typeface="Times New Roman" panose="02020603050405020304" pitchFamily="18" charset="0"/>
              </a:rPr>
              <a:t>A. Vị trí 1 </a:t>
            </a:r>
            <a:endParaRPr lang="en-US" sz="1600" b="1" dirty="0">
              <a:solidFill>
                <a:schemeClr val="accent6"/>
              </a:solidFill>
              <a:effectLst/>
              <a:latin typeface="+mj-lt"/>
              <a:ea typeface="Calibri" panose="020F0502020204030204" pitchFamily="34" charset="0"/>
              <a:cs typeface="Times New Roman" panose="02020603050405020304" pitchFamily="18" charset="0"/>
            </a:endParaRPr>
          </a:p>
          <a:p>
            <a:pPr algn="just">
              <a:lnSpc>
                <a:spcPct val="107000"/>
              </a:lnSpc>
              <a:spcBef>
                <a:spcPts val="600"/>
              </a:spcBef>
              <a:spcAft>
                <a:spcPts val="600"/>
              </a:spcAft>
              <a:tabLst>
                <a:tab pos="1207770" algn="l"/>
              </a:tabLst>
            </a:pPr>
            <a:r>
              <a:rPr lang="vi-VN" sz="2000" b="1" dirty="0">
                <a:solidFill>
                  <a:schemeClr val="accent6"/>
                </a:solidFill>
                <a:effectLst/>
                <a:latin typeface="+mj-lt"/>
                <a:ea typeface="Times New Roman" panose="02020603050405020304" pitchFamily="18" charset="0"/>
                <a:cs typeface="Times New Roman" panose="02020603050405020304" pitchFamily="18" charset="0"/>
              </a:rPr>
              <a:t>B. Vị trí 2</a:t>
            </a:r>
            <a:endParaRPr lang="en-US" sz="1600" b="1" dirty="0">
              <a:solidFill>
                <a:schemeClr val="accent6"/>
              </a:solidFill>
              <a:effectLst/>
              <a:latin typeface="+mj-lt"/>
              <a:ea typeface="Calibri" panose="020F0502020204030204" pitchFamily="34" charset="0"/>
              <a:cs typeface="Times New Roman" panose="02020603050405020304" pitchFamily="18" charset="0"/>
            </a:endParaRPr>
          </a:p>
          <a:p>
            <a:pPr algn="just">
              <a:lnSpc>
                <a:spcPct val="107000"/>
              </a:lnSpc>
              <a:spcBef>
                <a:spcPts val="600"/>
              </a:spcBef>
              <a:spcAft>
                <a:spcPts val="600"/>
              </a:spcAft>
              <a:tabLst>
                <a:tab pos="1207770" algn="l"/>
              </a:tabLst>
            </a:pPr>
            <a:r>
              <a:rPr lang="vi-VN" sz="2000" b="1" dirty="0">
                <a:solidFill>
                  <a:schemeClr val="accent6"/>
                </a:solidFill>
                <a:effectLst/>
                <a:latin typeface="+mj-lt"/>
                <a:ea typeface="Times New Roman" panose="02020603050405020304" pitchFamily="18" charset="0"/>
                <a:cs typeface="Times New Roman" panose="02020603050405020304" pitchFamily="18" charset="0"/>
              </a:rPr>
              <a:t>C. Vị trí 3</a:t>
            </a:r>
            <a:r>
              <a:rPr lang="vi-VN" sz="1600" b="1" dirty="0">
                <a:solidFill>
                  <a:schemeClr val="accent6"/>
                </a:solidFill>
                <a:effectLst/>
                <a:latin typeface="+mj-lt"/>
                <a:ea typeface="Calibri" panose="020F0502020204030204" pitchFamily="34" charset="0"/>
                <a:cs typeface="Times New Roman" panose="02020603050405020304" pitchFamily="18" charset="0"/>
              </a:rPr>
              <a:t> </a:t>
            </a:r>
            <a:endParaRPr lang="en-US" sz="1600" b="1" dirty="0">
              <a:solidFill>
                <a:schemeClr val="accent6"/>
              </a:solidFill>
              <a:effectLst/>
              <a:latin typeface="+mj-lt"/>
              <a:ea typeface="Calibri" panose="020F0502020204030204" pitchFamily="34" charset="0"/>
              <a:cs typeface="Times New Roman" panose="02020603050405020304" pitchFamily="18" charset="0"/>
            </a:endParaRPr>
          </a:p>
          <a:p>
            <a:pPr algn="just">
              <a:lnSpc>
                <a:spcPct val="107000"/>
              </a:lnSpc>
              <a:spcBef>
                <a:spcPts val="600"/>
              </a:spcBef>
              <a:spcAft>
                <a:spcPts val="600"/>
              </a:spcAft>
              <a:tabLst>
                <a:tab pos="1207770" algn="l"/>
              </a:tabLst>
            </a:pPr>
            <a:r>
              <a:rPr lang="vi-VN" sz="2000" b="1" dirty="0">
                <a:solidFill>
                  <a:schemeClr val="accent6"/>
                </a:solidFill>
                <a:effectLst/>
                <a:latin typeface="+mj-lt"/>
                <a:ea typeface="Times New Roman" panose="02020603050405020304" pitchFamily="18" charset="0"/>
                <a:cs typeface="Times New Roman" panose="02020603050405020304" pitchFamily="18" charset="0"/>
              </a:rPr>
              <a:t>D. Vị trí 4 </a:t>
            </a:r>
            <a:endParaRPr lang="en-US" sz="1600" b="1" dirty="0">
              <a:solidFill>
                <a:schemeClr val="accent6"/>
              </a:solidFill>
              <a:effectLst/>
              <a:latin typeface="+mj-lt"/>
              <a:ea typeface="Calibri" panose="020F0502020204030204" pitchFamily="34" charset="0"/>
              <a:cs typeface="Times New Roman" panose="02020603050405020304" pitchFamily="18" charset="0"/>
            </a:endParaRPr>
          </a:p>
        </p:txBody>
      </p:sp>
      <p:sp>
        <p:nvSpPr>
          <p:cNvPr id="26" name="Oval 25">
            <a:extLst>
              <a:ext uri="{FF2B5EF4-FFF2-40B4-BE49-F238E27FC236}">
                <a16:creationId xmlns:a16="http://schemas.microsoft.com/office/drawing/2014/main" id="{3A5A596F-C835-44CA-92B9-3DE139B50225}"/>
              </a:ext>
            </a:extLst>
          </p:cNvPr>
          <p:cNvSpPr/>
          <p:nvPr/>
        </p:nvSpPr>
        <p:spPr>
          <a:xfrm>
            <a:off x="1993109" y="2120592"/>
            <a:ext cx="472709" cy="4511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grpSp>
        <p:nvGrpSpPr>
          <p:cNvPr id="159" name="Google Shape;3867;p70">
            <a:extLst>
              <a:ext uri="{FF2B5EF4-FFF2-40B4-BE49-F238E27FC236}">
                <a16:creationId xmlns:a16="http://schemas.microsoft.com/office/drawing/2014/main" id="{160750ED-9F7F-4E4D-AB79-69F217DC579F}"/>
              </a:ext>
            </a:extLst>
          </p:cNvPr>
          <p:cNvGrpSpPr/>
          <p:nvPr/>
        </p:nvGrpSpPr>
        <p:grpSpPr>
          <a:xfrm>
            <a:off x="95289" y="3422816"/>
            <a:ext cx="815333" cy="1490747"/>
            <a:chOff x="8053839" y="2698990"/>
            <a:chExt cx="942364" cy="1723009"/>
          </a:xfrm>
        </p:grpSpPr>
        <p:sp>
          <p:nvSpPr>
            <p:cNvPr id="160" name="Google Shape;3868;p70">
              <a:extLst>
                <a:ext uri="{FF2B5EF4-FFF2-40B4-BE49-F238E27FC236}">
                  <a16:creationId xmlns:a16="http://schemas.microsoft.com/office/drawing/2014/main" id="{3FBD44D8-D894-4069-8E1F-C88C83118279}"/>
                </a:ext>
              </a:extLst>
            </p:cNvPr>
            <p:cNvSpPr/>
            <p:nvPr/>
          </p:nvSpPr>
          <p:spPr>
            <a:xfrm>
              <a:off x="8455143" y="4348694"/>
              <a:ext cx="139396" cy="73305"/>
            </a:xfrm>
            <a:custGeom>
              <a:avLst/>
              <a:gdLst/>
              <a:ahLst/>
              <a:cxnLst/>
              <a:rect l="l" t="t" r="r" b="b"/>
              <a:pathLst>
                <a:path w="4039" h="2124" extrusionOk="0">
                  <a:moveTo>
                    <a:pt x="2028" y="0"/>
                  </a:moveTo>
                  <a:cubicBezTo>
                    <a:pt x="1559" y="0"/>
                    <a:pt x="1088" y="105"/>
                    <a:pt x="729" y="313"/>
                  </a:cubicBezTo>
                  <a:cubicBezTo>
                    <a:pt x="11" y="721"/>
                    <a:pt x="1" y="1401"/>
                    <a:pt x="719" y="1808"/>
                  </a:cubicBezTo>
                  <a:cubicBezTo>
                    <a:pt x="1076" y="2018"/>
                    <a:pt x="1546" y="2123"/>
                    <a:pt x="2016" y="2123"/>
                  </a:cubicBezTo>
                  <a:cubicBezTo>
                    <a:pt x="2416" y="2123"/>
                    <a:pt x="2816" y="2047"/>
                    <a:pt x="3146" y="1896"/>
                  </a:cubicBezTo>
                  <a:cubicBezTo>
                    <a:pt x="3204" y="1876"/>
                    <a:pt x="3262" y="1847"/>
                    <a:pt x="3320" y="1808"/>
                  </a:cubicBezTo>
                  <a:cubicBezTo>
                    <a:pt x="3369" y="1779"/>
                    <a:pt x="3418" y="1750"/>
                    <a:pt x="3466" y="1711"/>
                  </a:cubicBezTo>
                  <a:cubicBezTo>
                    <a:pt x="4039" y="1304"/>
                    <a:pt x="3990" y="692"/>
                    <a:pt x="3320" y="313"/>
                  </a:cubicBezTo>
                  <a:cubicBezTo>
                    <a:pt x="2966" y="105"/>
                    <a:pt x="2498" y="0"/>
                    <a:pt x="2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1" name="Google Shape;3869;p70">
              <a:extLst>
                <a:ext uri="{FF2B5EF4-FFF2-40B4-BE49-F238E27FC236}">
                  <a16:creationId xmlns:a16="http://schemas.microsoft.com/office/drawing/2014/main" id="{657D07FC-1D2A-4865-B5F4-2ADA4D3E0FDB}"/>
                </a:ext>
              </a:extLst>
            </p:cNvPr>
            <p:cNvSpPr/>
            <p:nvPr/>
          </p:nvSpPr>
          <p:spPr>
            <a:xfrm>
              <a:off x="8053839" y="3133115"/>
              <a:ext cx="942364" cy="750647"/>
            </a:xfrm>
            <a:custGeom>
              <a:avLst/>
              <a:gdLst/>
              <a:ahLst/>
              <a:cxnLst/>
              <a:rect l="l" t="t" r="r" b="b"/>
              <a:pathLst>
                <a:path w="27305" h="21750" extrusionOk="0">
                  <a:moveTo>
                    <a:pt x="13648" y="1"/>
                  </a:moveTo>
                  <a:cubicBezTo>
                    <a:pt x="9173" y="1"/>
                    <a:pt x="5999" y="4368"/>
                    <a:pt x="7387" y="8620"/>
                  </a:cubicBezTo>
                  <a:cubicBezTo>
                    <a:pt x="2592" y="9173"/>
                    <a:pt x="1" y="14521"/>
                    <a:pt x="2544" y="18627"/>
                  </a:cubicBezTo>
                  <a:cubicBezTo>
                    <a:pt x="3826" y="20706"/>
                    <a:pt x="5982" y="21749"/>
                    <a:pt x="8139" y="21749"/>
                  </a:cubicBezTo>
                  <a:cubicBezTo>
                    <a:pt x="10243" y="21749"/>
                    <a:pt x="12349" y="20757"/>
                    <a:pt x="13648" y="18763"/>
                  </a:cubicBezTo>
                  <a:cubicBezTo>
                    <a:pt x="14951" y="20757"/>
                    <a:pt x="17059" y="21749"/>
                    <a:pt x="19166" y="21749"/>
                  </a:cubicBezTo>
                  <a:cubicBezTo>
                    <a:pt x="21326" y="21749"/>
                    <a:pt x="23484" y="20706"/>
                    <a:pt x="24771" y="18627"/>
                  </a:cubicBezTo>
                  <a:cubicBezTo>
                    <a:pt x="27305" y="14521"/>
                    <a:pt x="24713" y="9173"/>
                    <a:pt x="19918" y="8620"/>
                  </a:cubicBezTo>
                  <a:cubicBezTo>
                    <a:pt x="21296" y="4368"/>
                    <a:pt x="18122" y="1"/>
                    <a:pt x="13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2" name="Google Shape;3870;p70">
              <a:extLst>
                <a:ext uri="{FF2B5EF4-FFF2-40B4-BE49-F238E27FC236}">
                  <a16:creationId xmlns:a16="http://schemas.microsoft.com/office/drawing/2014/main" id="{DC30B72D-B676-40C9-9B40-9B58943E0495}"/>
                </a:ext>
              </a:extLst>
            </p:cNvPr>
            <p:cNvSpPr/>
            <p:nvPr/>
          </p:nvSpPr>
          <p:spPr>
            <a:xfrm>
              <a:off x="8461528" y="3255391"/>
              <a:ext cx="126661" cy="1129939"/>
            </a:xfrm>
            <a:custGeom>
              <a:avLst/>
              <a:gdLst/>
              <a:ahLst/>
              <a:cxnLst/>
              <a:rect l="l" t="t" r="r" b="b"/>
              <a:pathLst>
                <a:path w="3670" h="32740" extrusionOk="0">
                  <a:moveTo>
                    <a:pt x="0" y="0"/>
                  </a:moveTo>
                  <a:lnTo>
                    <a:pt x="0" y="32740"/>
                  </a:lnTo>
                  <a:lnTo>
                    <a:pt x="3669" y="32740"/>
                  </a:lnTo>
                  <a:lnTo>
                    <a:pt x="3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3" name="Google Shape;3871;p70">
              <a:extLst>
                <a:ext uri="{FF2B5EF4-FFF2-40B4-BE49-F238E27FC236}">
                  <a16:creationId xmlns:a16="http://schemas.microsoft.com/office/drawing/2014/main" id="{C970E025-245F-4BEC-AD1E-3D3A7BAE7F5A}"/>
                </a:ext>
              </a:extLst>
            </p:cNvPr>
            <p:cNvSpPr/>
            <p:nvPr/>
          </p:nvSpPr>
          <p:spPr>
            <a:xfrm>
              <a:off x="8053839" y="2698990"/>
              <a:ext cx="942364" cy="750612"/>
            </a:xfrm>
            <a:custGeom>
              <a:avLst/>
              <a:gdLst/>
              <a:ahLst/>
              <a:cxnLst/>
              <a:rect l="l" t="t" r="r" b="b"/>
              <a:pathLst>
                <a:path w="27305" h="21749" extrusionOk="0">
                  <a:moveTo>
                    <a:pt x="13648" y="0"/>
                  </a:moveTo>
                  <a:cubicBezTo>
                    <a:pt x="9173" y="0"/>
                    <a:pt x="5999" y="4358"/>
                    <a:pt x="7387" y="8619"/>
                  </a:cubicBezTo>
                  <a:cubicBezTo>
                    <a:pt x="2592" y="9173"/>
                    <a:pt x="1" y="14521"/>
                    <a:pt x="2534" y="18627"/>
                  </a:cubicBezTo>
                  <a:cubicBezTo>
                    <a:pt x="3822" y="20702"/>
                    <a:pt x="5982" y="21745"/>
                    <a:pt x="8142" y="21745"/>
                  </a:cubicBezTo>
                  <a:cubicBezTo>
                    <a:pt x="10246" y="21745"/>
                    <a:pt x="12350" y="20755"/>
                    <a:pt x="13648" y="18763"/>
                  </a:cubicBezTo>
                  <a:cubicBezTo>
                    <a:pt x="14951" y="20756"/>
                    <a:pt x="17062" y="21749"/>
                    <a:pt x="19169" y="21749"/>
                  </a:cubicBezTo>
                  <a:cubicBezTo>
                    <a:pt x="21331" y="21749"/>
                    <a:pt x="23489" y="20705"/>
                    <a:pt x="24771" y="18627"/>
                  </a:cubicBezTo>
                  <a:cubicBezTo>
                    <a:pt x="27305" y="14521"/>
                    <a:pt x="24713" y="9173"/>
                    <a:pt x="19918" y="8619"/>
                  </a:cubicBezTo>
                  <a:cubicBezTo>
                    <a:pt x="21296" y="4358"/>
                    <a:pt x="18122" y="0"/>
                    <a:pt x="13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4" name="Google Shape;3872;p70">
              <a:extLst>
                <a:ext uri="{FF2B5EF4-FFF2-40B4-BE49-F238E27FC236}">
                  <a16:creationId xmlns:a16="http://schemas.microsoft.com/office/drawing/2014/main" id="{71FF1DEB-95FF-4C62-BC24-F66B68D8A74F}"/>
                </a:ext>
              </a:extLst>
            </p:cNvPr>
            <p:cNvSpPr/>
            <p:nvPr/>
          </p:nvSpPr>
          <p:spPr>
            <a:xfrm>
              <a:off x="8229712" y="3374629"/>
              <a:ext cx="225160" cy="192925"/>
            </a:xfrm>
            <a:custGeom>
              <a:avLst/>
              <a:gdLst/>
              <a:ahLst/>
              <a:cxnLst/>
              <a:rect l="l" t="t" r="r" b="b"/>
              <a:pathLst>
                <a:path w="6524" h="5590" extrusionOk="0">
                  <a:moveTo>
                    <a:pt x="2786" y="1"/>
                  </a:moveTo>
                  <a:cubicBezTo>
                    <a:pt x="1243" y="1"/>
                    <a:pt x="1" y="1253"/>
                    <a:pt x="1" y="2796"/>
                  </a:cubicBezTo>
                  <a:cubicBezTo>
                    <a:pt x="1" y="4477"/>
                    <a:pt x="1373" y="5590"/>
                    <a:pt x="2805" y="5590"/>
                  </a:cubicBezTo>
                  <a:cubicBezTo>
                    <a:pt x="3490" y="5590"/>
                    <a:pt x="4188" y="5335"/>
                    <a:pt x="4757" y="4767"/>
                  </a:cubicBezTo>
                  <a:cubicBezTo>
                    <a:pt x="6523" y="3010"/>
                    <a:pt x="5271" y="1"/>
                    <a:pt x="2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5" name="Google Shape;3873;p70">
              <a:extLst>
                <a:ext uri="{FF2B5EF4-FFF2-40B4-BE49-F238E27FC236}">
                  <a16:creationId xmlns:a16="http://schemas.microsoft.com/office/drawing/2014/main" id="{4C60E40F-84F3-4C4D-90F1-950DA64BCBC2}"/>
                </a:ext>
              </a:extLst>
            </p:cNvPr>
            <p:cNvSpPr/>
            <p:nvPr/>
          </p:nvSpPr>
          <p:spPr>
            <a:xfrm>
              <a:off x="8291695" y="3438925"/>
              <a:ext cx="282657" cy="266713"/>
            </a:xfrm>
            <a:custGeom>
              <a:avLst/>
              <a:gdLst/>
              <a:ahLst/>
              <a:cxnLst/>
              <a:rect l="l" t="t" r="r" b="b"/>
              <a:pathLst>
                <a:path w="8190" h="7728" extrusionOk="0">
                  <a:moveTo>
                    <a:pt x="1161" y="0"/>
                  </a:moveTo>
                  <a:cubicBezTo>
                    <a:pt x="888" y="0"/>
                    <a:pt x="615" y="105"/>
                    <a:pt x="408" y="312"/>
                  </a:cubicBezTo>
                  <a:cubicBezTo>
                    <a:pt x="0" y="720"/>
                    <a:pt x="0" y="1380"/>
                    <a:pt x="398" y="1797"/>
                  </a:cubicBezTo>
                  <a:lnTo>
                    <a:pt x="6008" y="7417"/>
                  </a:lnTo>
                  <a:cubicBezTo>
                    <a:pt x="6212" y="7611"/>
                    <a:pt x="6474" y="7728"/>
                    <a:pt x="6756" y="7728"/>
                  </a:cubicBezTo>
                  <a:cubicBezTo>
                    <a:pt x="6760" y="7728"/>
                    <a:pt x="6764" y="7728"/>
                    <a:pt x="6768" y="7728"/>
                  </a:cubicBezTo>
                  <a:cubicBezTo>
                    <a:pt x="7721" y="7728"/>
                    <a:pt x="8190" y="6580"/>
                    <a:pt x="7513" y="5913"/>
                  </a:cubicBezTo>
                  <a:lnTo>
                    <a:pt x="1893" y="293"/>
                  </a:lnTo>
                  <a:cubicBezTo>
                    <a:pt x="1688" y="97"/>
                    <a:pt x="1425" y="0"/>
                    <a:pt x="1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6" name="Google Shape;3874;p70">
              <a:extLst>
                <a:ext uri="{FF2B5EF4-FFF2-40B4-BE49-F238E27FC236}">
                  <a16:creationId xmlns:a16="http://schemas.microsoft.com/office/drawing/2014/main" id="{BBF88085-B392-4F64-9C07-60442B37838D}"/>
                </a:ext>
              </a:extLst>
            </p:cNvPr>
            <p:cNvSpPr/>
            <p:nvPr/>
          </p:nvSpPr>
          <p:spPr>
            <a:xfrm>
              <a:off x="8268917" y="3754191"/>
              <a:ext cx="176911" cy="151544"/>
            </a:xfrm>
            <a:custGeom>
              <a:avLst/>
              <a:gdLst/>
              <a:ahLst/>
              <a:cxnLst/>
              <a:rect l="l" t="t" r="r" b="b"/>
              <a:pathLst>
                <a:path w="5126" h="4391" extrusionOk="0">
                  <a:moveTo>
                    <a:pt x="2194" y="0"/>
                  </a:moveTo>
                  <a:cubicBezTo>
                    <a:pt x="981" y="0"/>
                    <a:pt x="0" y="980"/>
                    <a:pt x="0" y="2194"/>
                  </a:cubicBezTo>
                  <a:cubicBezTo>
                    <a:pt x="0" y="3515"/>
                    <a:pt x="1082" y="4391"/>
                    <a:pt x="2211" y="4391"/>
                  </a:cubicBezTo>
                  <a:cubicBezTo>
                    <a:pt x="2749" y="4391"/>
                    <a:pt x="3299" y="4192"/>
                    <a:pt x="3747" y="3747"/>
                  </a:cubicBezTo>
                  <a:cubicBezTo>
                    <a:pt x="5125" y="2359"/>
                    <a:pt x="4145" y="0"/>
                    <a:pt x="2194"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7" name="Google Shape;3875;p70">
              <a:extLst>
                <a:ext uri="{FF2B5EF4-FFF2-40B4-BE49-F238E27FC236}">
                  <a16:creationId xmlns:a16="http://schemas.microsoft.com/office/drawing/2014/main" id="{281CD346-7EDF-44AB-8E9C-2CFE88E83CAE}"/>
                </a:ext>
              </a:extLst>
            </p:cNvPr>
            <p:cNvSpPr/>
            <p:nvPr/>
          </p:nvSpPr>
          <p:spPr>
            <a:xfrm>
              <a:off x="8316130" y="3803543"/>
              <a:ext cx="222813" cy="210285"/>
            </a:xfrm>
            <a:custGeom>
              <a:avLst/>
              <a:gdLst/>
              <a:ahLst/>
              <a:cxnLst/>
              <a:rect l="l" t="t" r="r" b="b"/>
              <a:pathLst>
                <a:path w="6456" h="6093" extrusionOk="0">
                  <a:moveTo>
                    <a:pt x="919" y="1"/>
                  </a:moveTo>
                  <a:cubicBezTo>
                    <a:pt x="705" y="1"/>
                    <a:pt x="492" y="83"/>
                    <a:pt x="331" y="249"/>
                  </a:cubicBezTo>
                  <a:cubicBezTo>
                    <a:pt x="1" y="579"/>
                    <a:pt x="11" y="1123"/>
                    <a:pt x="350" y="1443"/>
                  </a:cubicBezTo>
                  <a:lnTo>
                    <a:pt x="4757" y="5850"/>
                  </a:lnTo>
                  <a:cubicBezTo>
                    <a:pt x="4912" y="6005"/>
                    <a:pt x="5116" y="6093"/>
                    <a:pt x="5339" y="6093"/>
                  </a:cubicBezTo>
                  <a:cubicBezTo>
                    <a:pt x="6087" y="6093"/>
                    <a:pt x="6456" y="5190"/>
                    <a:pt x="5931" y="4666"/>
                  </a:cubicBezTo>
                  <a:lnTo>
                    <a:pt x="1534" y="269"/>
                  </a:lnTo>
                  <a:cubicBezTo>
                    <a:pt x="1366" y="90"/>
                    <a:pt x="1142"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8" name="Google Shape;3876;p70">
              <a:extLst>
                <a:ext uri="{FF2B5EF4-FFF2-40B4-BE49-F238E27FC236}">
                  <a16:creationId xmlns:a16="http://schemas.microsoft.com/office/drawing/2014/main" id="{A11020E6-382B-41DB-ABFC-248D8356CB70}"/>
                </a:ext>
              </a:extLst>
            </p:cNvPr>
            <p:cNvSpPr/>
            <p:nvPr/>
          </p:nvSpPr>
          <p:spPr>
            <a:xfrm>
              <a:off x="8607927" y="3528725"/>
              <a:ext cx="259292" cy="221846"/>
            </a:xfrm>
            <a:custGeom>
              <a:avLst/>
              <a:gdLst/>
              <a:ahLst/>
              <a:cxnLst/>
              <a:rect l="l" t="t" r="r" b="b"/>
              <a:pathLst>
                <a:path w="7513" h="6428" extrusionOk="0">
                  <a:moveTo>
                    <a:pt x="4308" y="1"/>
                  </a:moveTo>
                  <a:cubicBezTo>
                    <a:pt x="4302" y="1"/>
                    <a:pt x="4296" y="1"/>
                    <a:pt x="4290" y="1"/>
                  </a:cubicBezTo>
                  <a:cubicBezTo>
                    <a:pt x="1427" y="1"/>
                    <a:pt x="0" y="3466"/>
                    <a:pt x="2019" y="5485"/>
                  </a:cubicBezTo>
                  <a:cubicBezTo>
                    <a:pt x="2636" y="6102"/>
                    <a:pt x="3457" y="6427"/>
                    <a:pt x="4293" y="6427"/>
                  </a:cubicBezTo>
                  <a:cubicBezTo>
                    <a:pt x="4707" y="6427"/>
                    <a:pt x="5124" y="6348"/>
                    <a:pt x="5523" y="6184"/>
                  </a:cubicBezTo>
                  <a:cubicBezTo>
                    <a:pt x="6726" y="5679"/>
                    <a:pt x="7503" y="4514"/>
                    <a:pt x="7513" y="3214"/>
                  </a:cubicBezTo>
                  <a:cubicBezTo>
                    <a:pt x="7513" y="1443"/>
                    <a:pt x="6076" y="1"/>
                    <a:pt x="4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9" name="Google Shape;3877;p70">
              <a:extLst>
                <a:ext uri="{FF2B5EF4-FFF2-40B4-BE49-F238E27FC236}">
                  <a16:creationId xmlns:a16="http://schemas.microsoft.com/office/drawing/2014/main" id="{3B690857-32AB-4F16-A70C-ADA976EDCF72}"/>
                </a:ext>
              </a:extLst>
            </p:cNvPr>
            <p:cNvSpPr/>
            <p:nvPr/>
          </p:nvSpPr>
          <p:spPr>
            <a:xfrm>
              <a:off x="8279616" y="2794795"/>
              <a:ext cx="259327" cy="221984"/>
            </a:xfrm>
            <a:custGeom>
              <a:avLst/>
              <a:gdLst/>
              <a:ahLst/>
              <a:cxnLst/>
              <a:rect l="l" t="t" r="r" b="b"/>
              <a:pathLst>
                <a:path w="7514" h="6432" extrusionOk="0">
                  <a:moveTo>
                    <a:pt x="4301" y="0"/>
                  </a:moveTo>
                  <a:cubicBezTo>
                    <a:pt x="1437" y="0"/>
                    <a:pt x="1" y="3465"/>
                    <a:pt x="2029" y="5494"/>
                  </a:cubicBezTo>
                  <a:cubicBezTo>
                    <a:pt x="2646" y="6104"/>
                    <a:pt x="3465" y="6432"/>
                    <a:pt x="4300" y="6432"/>
                  </a:cubicBezTo>
                  <a:cubicBezTo>
                    <a:pt x="4715" y="6432"/>
                    <a:pt x="5134" y="6351"/>
                    <a:pt x="5533" y="6183"/>
                  </a:cubicBezTo>
                  <a:cubicBezTo>
                    <a:pt x="6737" y="5688"/>
                    <a:pt x="7514" y="4514"/>
                    <a:pt x="7514" y="3223"/>
                  </a:cubicBezTo>
                  <a:cubicBezTo>
                    <a:pt x="7514" y="1446"/>
                    <a:pt x="6077" y="0"/>
                    <a:pt x="4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0" name="Google Shape;3878;p70">
              <a:extLst>
                <a:ext uri="{FF2B5EF4-FFF2-40B4-BE49-F238E27FC236}">
                  <a16:creationId xmlns:a16="http://schemas.microsoft.com/office/drawing/2014/main" id="{428425F5-49A2-4205-8D4B-BE8E5F1D960E}"/>
                </a:ext>
              </a:extLst>
            </p:cNvPr>
            <p:cNvSpPr/>
            <p:nvPr/>
          </p:nvSpPr>
          <p:spPr>
            <a:xfrm>
              <a:off x="8642750" y="3149543"/>
              <a:ext cx="197998" cy="169629"/>
            </a:xfrm>
            <a:custGeom>
              <a:avLst/>
              <a:gdLst/>
              <a:ahLst/>
              <a:cxnLst/>
              <a:rect l="l" t="t" r="r" b="b"/>
              <a:pathLst>
                <a:path w="5737" h="4915" extrusionOk="0">
                  <a:moveTo>
                    <a:pt x="3281" y="0"/>
                  </a:moveTo>
                  <a:cubicBezTo>
                    <a:pt x="1097" y="0"/>
                    <a:pt x="0" y="2650"/>
                    <a:pt x="1553" y="4193"/>
                  </a:cubicBezTo>
                  <a:cubicBezTo>
                    <a:pt x="2052" y="4692"/>
                    <a:pt x="2665" y="4915"/>
                    <a:pt x="3266" y="4915"/>
                  </a:cubicBezTo>
                  <a:cubicBezTo>
                    <a:pt x="4527" y="4915"/>
                    <a:pt x="5737" y="3935"/>
                    <a:pt x="5737" y="2456"/>
                  </a:cubicBezTo>
                  <a:cubicBezTo>
                    <a:pt x="5737" y="1097"/>
                    <a:pt x="4640"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 name="Google Shape;3879;p70">
              <a:extLst>
                <a:ext uri="{FF2B5EF4-FFF2-40B4-BE49-F238E27FC236}">
                  <a16:creationId xmlns:a16="http://schemas.microsoft.com/office/drawing/2014/main" id="{F873ABF9-44AD-4EDF-9987-665185B52B64}"/>
                </a:ext>
              </a:extLst>
            </p:cNvPr>
            <p:cNvSpPr/>
            <p:nvPr/>
          </p:nvSpPr>
          <p:spPr>
            <a:xfrm>
              <a:off x="8470984" y="3602615"/>
              <a:ext cx="324901" cy="306367"/>
            </a:xfrm>
            <a:custGeom>
              <a:avLst/>
              <a:gdLst/>
              <a:ahLst/>
              <a:cxnLst/>
              <a:rect l="l" t="t" r="r" b="b"/>
              <a:pathLst>
                <a:path w="9414" h="8877" extrusionOk="0">
                  <a:moveTo>
                    <a:pt x="8077" y="0"/>
                  </a:moveTo>
                  <a:cubicBezTo>
                    <a:pt x="7771" y="0"/>
                    <a:pt x="7465" y="114"/>
                    <a:pt x="7229" y="345"/>
                  </a:cubicBezTo>
                  <a:lnTo>
                    <a:pt x="775" y="6790"/>
                  </a:lnTo>
                  <a:cubicBezTo>
                    <a:pt x="1" y="7563"/>
                    <a:pt x="547" y="8877"/>
                    <a:pt x="1627" y="8877"/>
                  </a:cubicBezTo>
                  <a:cubicBezTo>
                    <a:pt x="1631" y="8877"/>
                    <a:pt x="1635" y="8877"/>
                    <a:pt x="1638" y="8876"/>
                  </a:cubicBezTo>
                  <a:cubicBezTo>
                    <a:pt x="1959" y="8876"/>
                    <a:pt x="2269" y="8750"/>
                    <a:pt x="2502" y="8517"/>
                  </a:cubicBezTo>
                  <a:lnTo>
                    <a:pt x="8957" y="2072"/>
                  </a:lnTo>
                  <a:cubicBezTo>
                    <a:pt x="9413" y="1587"/>
                    <a:pt x="9413" y="830"/>
                    <a:pt x="8938" y="354"/>
                  </a:cubicBezTo>
                  <a:cubicBezTo>
                    <a:pt x="8702" y="119"/>
                    <a:pt x="8390" y="0"/>
                    <a:pt x="8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Tree>
    <p:extLst>
      <p:ext uri="{BB962C8B-B14F-4D97-AF65-F5344CB8AC3E}">
        <p14:creationId xmlns:p14="http://schemas.microsoft.com/office/powerpoint/2010/main" val="29217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heel(1)">
                                      <p:cBhvr>
                                        <p:cTn id="7" dur="8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grpSp>
        <p:nvGrpSpPr>
          <p:cNvPr id="1073" name="Google Shape;1073;p42"/>
          <p:cNvGrpSpPr/>
          <p:nvPr/>
        </p:nvGrpSpPr>
        <p:grpSpPr>
          <a:xfrm>
            <a:off x="7795482" y="888211"/>
            <a:ext cx="695655" cy="651807"/>
            <a:chOff x="2991025" y="3977000"/>
            <a:chExt cx="1097075" cy="1027925"/>
          </a:xfrm>
        </p:grpSpPr>
        <p:sp>
          <p:nvSpPr>
            <p:cNvPr id="1074" name="Google Shape;107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78" name="Google Shape;1078;p42"/>
          <p:cNvGrpSpPr/>
          <p:nvPr/>
        </p:nvGrpSpPr>
        <p:grpSpPr>
          <a:xfrm>
            <a:off x="8005139" y="2120592"/>
            <a:ext cx="437075" cy="409525"/>
            <a:chOff x="2991025" y="3977000"/>
            <a:chExt cx="1097075" cy="1027925"/>
          </a:xfrm>
        </p:grpSpPr>
        <p:sp>
          <p:nvSpPr>
            <p:cNvPr id="1079" name="Google Shape;107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88" name="Google Shape;1088;p42"/>
          <p:cNvGrpSpPr/>
          <p:nvPr/>
        </p:nvGrpSpPr>
        <p:grpSpPr>
          <a:xfrm>
            <a:off x="719989" y="829504"/>
            <a:ext cx="437075" cy="409525"/>
            <a:chOff x="2991025" y="3977000"/>
            <a:chExt cx="1097075" cy="1027925"/>
          </a:xfrm>
        </p:grpSpPr>
        <p:sp>
          <p:nvSpPr>
            <p:cNvPr id="1089" name="Google Shape;108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93" name="Google Shape;1093;p42"/>
          <p:cNvGrpSpPr/>
          <p:nvPr/>
        </p:nvGrpSpPr>
        <p:grpSpPr>
          <a:xfrm>
            <a:off x="902064" y="4355042"/>
            <a:ext cx="437075" cy="409525"/>
            <a:chOff x="2991025" y="3977000"/>
            <a:chExt cx="1097075" cy="1027925"/>
          </a:xfrm>
        </p:grpSpPr>
        <p:sp>
          <p:nvSpPr>
            <p:cNvPr id="1094" name="Google Shape;109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5" name="Google Shape;109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3" name="Google Shape;1583;p49">
            <a:extLst>
              <a:ext uri="{FF2B5EF4-FFF2-40B4-BE49-F238E27FC236}">
                <a16:creationId xmlns:a16="http://schemas.microsoft.com/office/drawing/2014/main" id="{247EF3D1-9A8E-49CC-9372-83415DD35E08}"/>
              </a:ext>
            </a:extLst>
          </p:cNvPr>
          <p:cNvSpPr/>
          <p:nvPr/>
        </p:nvSpPr>
        <p:spPr>
          <a:xfrm>
            <a:off x="1349466" y="534127"/>
            <a:ext cx="6143725" cy="10758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r>
              <a:rPr kumimoji="0" lang="vi-VN" altLang="en-US" sz="2600" b="1"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Câu 2: </a:t>
            </a:r>
            <a:r>
              <a:rPr kumimoji="0" lang="vi-VN" altLang="en-US" sz="2600"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Từ trường của Trái Đất mạnh nhất ở những vùng nào? </a:t>
            </a:r>
            <a:endParaRPr kumimoji="0" lang="vi-VN" altLang="en-US" sz="2600" i="0" u="none" strike="noStrike" cap="none" normalizeH="0" baseline="0" dirty="0">
              <a:ln>
                <a:noFill/>
              </a:ln>
              <a:solidFill>
                <a:srgbClr val="004248"/>
              </a:solidFill>
              <a:effectLst/>
              <a:latin typeface="+mj-lt"/>
            </a:endParaRPr>
          </a:p>
        </p:txBody>
      </p:sp>
      <p:sp>
        <p:nvSpPr>
          <p:cNvPr id="22" name="Rectangle 5">
            <a:extLst>
              <a:ext uri="{FF2B5EF4-FFF2-40B4-BE49-F238E27FC236}">
                <a16:creationId xmlns:a16="http://schemas.microsoft.com/office/drawing/2014/main" id="{31B0640E-C048-459F-A357-FF2CD30F552A}"/>
              </a:ext>
            </a:extLst>
          </p:cNvPr>
          <p:cNvSpPr>
            <a:spLocks noChangeArrowheads="1"/>
          </p:cNvSpPr>
          <p:nvPr/>
        </p:nvSpPr>
        <p:spPr bwMode="auto">
          <a:xfrm>
            <a:off x="0" y="74711"/>
            <a:ext cx="1847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mj-lt"/>
            </a:endParaRPr>
          </a:p>
        </p:txBody>
      </p:sp>
      <p:sp>
        <p:nvSpPr>
          <p:cNvPr id="142" name="TextBox 141">
            <a:extLst>
              <a:ext uri="{FF2B5EF4-FFF2-40B4-BE49-F238E27FC236}">
                <a16:creationId xmlns:a16="http://schemas.microsoft.com/office/drawing/2014/main" id="{7643175C-C61A-4338-AA99-D08892F1171D}"/>
              </a:ext>
            </a:extLst>
          </p:cNvPr>
          <p:cNvSpPr txBox="1"/>
          <p:nvPr/>
        </p:nvSpPr>
        <p:spPr>
          <a:xfrm>
            <a:off x="2178124" y="1999113"/>
            <a:ext cx="4189944" cy="2503249"/>
          </a:xfrm>
          <a:prstGeom prst="rect">
            <a:avLst/>
          </a:prstGeom>
          <a:noFill/>
        </p:spPr>
        <p:txBody>
          <a:bodyPr wrap="square">
            <a:spAutoFit/>
          </a:bodyPr>
          <a:lstStyle/>
          <a:p>
            <a:pPr algn="just">
              <a:lnSpc>
                <a:spcPct val="107000"/>
              </a:lnSpc>
              <a:spcBef>
                <a:spcPts val="600"/>
              </a:spcBef>
              <a:spcAft>
                <a:spcPts val="600"/>
              </a:spcAft>
              <a:tabLst>
                <a:tab pos="1207770" algn="l"/>
              </a:tabLst>
            </a:pPr>
            <a:r>
              <a:rPr lang="vi-VN" sz="2400" b="1" dirty="0">
                <a:solidFill>
                  <a:schemeClr val="accent6"/>
                </a:solidFill>
                <a:effectLst/>
                <a:latin typeface="+mj-lt"/>
                <a:ea typeface="Times New Roman" panose="02020603050405020304" pitchFamily="18" charset="0"/>
                <a:cs typeface="Times New Roman" panose="02020603050405020304" pitchFamily="18" charset="0"/>
              </a:rPr>
              <a:t>A. Ở vùng xích đạo </a:t>
            </a:r>
          </a:p>
          <a:p>
            <a:pPr algn="just">
              <a:lnSpc>
                <a:spcPct val="107000"/>
              </a:lnSpc>
              <a:spcBef>
                <a:spcPts val="600"/>
              </a:spcBef>
              <a:spcAft>
                <a:spcPts val="600"/>
              </a:spcAft>
              <a:tabLst>
                <a:tab pos="1207770" algn="l"/>
              </a:tabLst>
            </a:pPr>
            <a:r>
              <a:rPr lang="vi-VN" sz="2400" b="1" dirty="0">
                <a:solidFill>
                  <a:schemeClr val="accent6"/>
                </a:solidFill>
                <a:effectLst/>
                <a:latin typeface="+mj-lt"/>
                <a:ea typeface="Times New Roman" panose="02020603050405020304" pitchFamily="18" charset="0"/>
                <a:cs typeface="Times New Roman" panose="02020603050405020304" pitchFamily="18" charset="0"/>
              </a:rPr>
              <a:t>B. Chỉ ở vùng Bắc Cực </a:t>
            </a:r>
          </a:p>
          <a:p>
            <a:pPr algn="just">
              <a:lnSpc>
                <a:spcPct val="107000"/>
              </a:lnSpc>
              <a:spcBef>
                <a:spcPts val="600"/>
              </a:spcBef>
              <a:spcAft>
                <a:spcPts val="600"/>
              </a:spcAft>
              <a:tabLst>
                <a:tab pos="1207770" algn="l"/>
              </a:tabLst>
            </a:pPr>
            <a:r>
              <a:rPr lang="vi-VN" sz="2400" b="1" dirty="0">
                <a:solidFill>
                  <a:schemeClr val="accent6"/>
                </a:solidFill>
                <a:effectLst/>
                <a:latin typeface="+mj-lt"/>
                <a:ea typeface="Times New Roman" panose="02020603050405020304" pitchFamily="18" charset="0"/>
                <a:cs typeface="Times New Roman" panose="02020603050405020304" pitchFamily="18" charset="0"/>
              </a:rPr>
              <a:t>C. Chỉ ở vùng Nam Cực </a:t>
            </a:r>
          </a:p>
          <a:p>
            <a:pPr algn="just">
              <a:lnSpc>
                <a:spcPct val="107000"/>
              </a:lnSpc>
              <a:spcBef>
                <a:spcPts val="600"/>
              </a:spcBef>
              <a:spcAft>
                <a:spcPts val="600"/>
              </a:spcAft>
              <a:tabLst>
                <a:tab pos="1207770" algn="l"/>
              </a:tabLst>
            </a:pPr>
            <a:r>
              <a:rPr lang="vi-VN" sz="2400" b="1" dirty="0">
                <a:solidFill>
                  <a:schemeClr val="accent6"/>
                </a:solidFill>
                <a:effectLst/>
                <a:latin typeface="+mj-lt"/>
                <a:ea typeface="Times New Roman" panose="02020603050405020304" pitchFamily="18" charset="0"/>
                <a:cs typeface="Times New Roman" panose="02020603050405020304" pitchFamily="18" charset="0"/>
              </a:rPr>
              <a:t>D. Ở vùng Bắc Cực và Nam Cực </a:t>
            </a:r>
          </a:p>
        </p:txBody>
      </p:sp>
      <p:grpSp>
        <p:nvGrpSpPr>
          <p:cNvPr id="27" name="Google Shape;3880;p70">
            <a:extLst>
              <a:ext uri="{FF2B5EF4-FFF2-40B4-BE49-F238E27FC236}">
                <a16:creationId xmlns:a16="http://schemas.microsoft.com/office/drawing/2014/main" id="{64E734D4-93D9-4354-A3E3-A179E02EF471}"/>
              </a:ext>
            </a:extLst>
          </p:cNvPr>
          <p:cNvGrpSpPr/>
          <p:nvPr/>
        </p:nvGrpSpPr>
        <p:grpSpPr>
          <a:xfrm>
            <a:off x="6443753" y="3603483"/>
            <a:ext cx="1566561" cy="1445290"/>
            <a:chOff x="7037500" y="931600"/>
            <a:chExt cx="1810634" cy="1670470"/>
          </a:xfrm>
        </p:grpSpPr>
        <p:sp>
          <p:nvSpPr>
            <p:cNvPr id="28" name="Google Shape;3881;p70">
              <a:extLst>
                <a:ext uri="{FF2B5EF4-FFF2-40B4-BE49-F238E27FC236}">
                  <a16:creationId xmlns:a16="http://schemas.microsoft.com/office/drawing/2014/main" id="{DB53E08E-FF69-45ED-BB1B-5217C391C1AB}"/>
                </a:ext>
              </a:extLst>
            </p:cNvPr>
            <p:cNvSpPr/>
            <p:nvPr/>
          </p:nvSpPr>
          <p:spPr>
            <a:xfrm>
              <a:off x="7234804" y="1195237"/>
              <a:ext cx="1297118" cy="1406833"/>
            </a:xfrm>
            <a:custGeom>
              <a:avLst/>
              <a:gdLst/>
              <a:ahLst/>
              <a:cxnLst/>
              <a:rect l="l" t="t" r="r" b="b"/>
              <a:pathLst>
                <a:path w="37584" h="40763" extrusionOk="0">
                  <a:moveTo>
                    <a:pt x="20316" y="0"/>
                  </a:moveTo>
                  <a:cubicBezTo>
                    <a:pt x="20316" y="1"/>
                    <a:pt x="20588" y="5397"/>
                    <a:pt x="20316" y="7173"/>
                  </a:cubicBezTo>
                  <a:cubicBezTo>
                    <a:pt x="19879" y="10105"/>
                    <a:pt x="19491" y="17161"/>
                    <a:pt x="16851" y="18491"/>
                  </a:cubicBezTo>
                  <a:cubicBezTo>
                    <a:pt x="16384" y="18726"/>
                    <a:pt x="15813" y="18830"/>
                    <a:pt x="15174" y="18830"/>
                  </a:cubicBezTo>
                  <a:cubicBezTo>
                    <a:pt x="11827" y="18830"/>
                    <a:pt x="6600" y="15978"/>
                    <a:pt x="4563" y="14152"/>
                  </a:cubicBezTo>
                  <a:cubicBezTo>
                    <a:pt x="2923" y="12687"/>
                    <a:pt x="739" y="6233"/>
                    <a:pt x="739" y="6232"/>
                  </a:cubicBezTo>
                  <a:lnTo>
                    <a:pt x="739" y="6232"/>
                  </a:lnTo>
                  <a:cubicBezTo>
                    <a:pt x="738" y="6233"/>
                    <a:pt x="1" y="13133"/>
                    <a:pt x="1874" y="15375"/>
                  </a:cubicBezTo>
                  <a:cubicBezTo>
                    <a:pt x="3709" y="17588"/>
                    <a:pt x="16298" y="19335"/>
                    <a:pt x="17404" y="21985"/>
                  </a:cubicBezTo>
                  <a:cubicBezTo>
                    <a:pt x="22131" y="33254"/>
                    <a:pt x="16142" y="38302"/>
                    <a:pt x="16142" y="38302"/>
                  </a:cubicBezTo>
                  <a:lnTo>
                    <a:pt x="20268" y="37360"/>
                  </a:lnTo>
                  <a:cubicBezTo>
                    <a:pt x="20268" y="37360"/>
                    <a:pt x="21811" y="40573"/>
                    <a:pt x="22782" y="40757"/>
                  </a:cubicBezTo>
                  <a:cubicBezTo>
                    <a:pt x="22801" y="40761"/>
                    <a:pt x="22820" y="40763"/>
                    <a:pt x="22837" y="40763"/>
                  </a:cubicBezTo>
                  <a:cubicBezTo>
                    <a:pt x="23714" y="40763"/>
                    <a:pt x="22782" y="36419"/>
                    <a:pt x="22782" y="36419"/>
                  </a:cubicBezTo>
                  <a:lnTo>
                    <a:pt x="22782" y="36419"/>
                  </a:lnTo>
                  <a:lnTo>
                    <a:pt x="28227" y="38302"/>
                  </a:lnTo>
                  <a:cubicBezTo>
                    <a:pt x="28227" y="38302"/>
                    <a:pt x="23801" y="35283"/>
                    <a:pt x="23461" y="33652"/>
                  </a:cubicBezTo>
                  <a:cubicBezTo>
                    <a:pt x="22840" y="30692"/>
                    <a:pt x="20306" y="24363"/>
                    <a:pt x="22646" y="22461"/>
                  </a:cubicBezTo>
                  <a:cubicBezTo>
                    <a:pt x="26130" y="19617"/>
                    <a:pt x="31624" y="22189"/>
                    <a:pt x="34934" y="19151"/>
                  </a:cubicBezTo>
                  <a:cubicBezTo>
                    <a:pt x="36759" y="17482"/>
                    <a:pt x="37584" y="9630"/>
                    <a:pt x="37584" y="9629"/>
                  </a:cubicBezTo>
                  <a:lnTo>
                    <a:pt x="37584" y="9629"/>
                  </a:lnTo>
                  <a:cubicBezTo>
                    <a:pt x="37583" y="9630"/>
                    <a:pt x="34691" y="16453"/>
                    <a:pt x="32701" y="17744"/>
                  </a:cubicBezTo>
                  <a:cubicBezTo>
                    <a:pt x="31005" y="18843"/>
                    <a:pt x="27031" y="20160"/>
                    <a:pt x="24073" y="20160"/>
                  </a:cubicBezTo>
                  <a:cubicBezTo>
                    <a:pt x="22697" y="20160"/>
                    <a:pt x="21541" y="19875"/>
                    <a:pt x="20937" y="19151"/>
                  </a:cubicBezTo>
                  <a:cubicBezTo>
                    <a:pt x="18860" y="16676"/>
                    <a:pt x="25160" y="9998"/>
                    <a:pt x="24713" y="6795"/>
                  </a:cubicBezTo>
                  <a:cubicBezTo>
                    <a:pt x="24432" y="4795"/>
                    <a:pt x="20316" y="1"/>
                    <a:pt x="20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 name="Google Shape;3882;p70">
              <a:extLst>
                <a:ext uri="{FF2B5EF4-FFF2-40B4-BE49-F238E27FC236}">
                  <a16:creationId xmlns:a16="http://schemas.microsoft.com/office/drawing/2014/main" id="{3D96ABFD-3722-4128-810E-288832EDFE7E}"/>
                </a:ext>
              </a:extLst>
            </p:cNvPr>
            <p:cNvSpPr/>
            <p:nvPr/>
          </p:nvSpPr>
          <p:spPr>
            <a:xfrm>
              <a:off x="7551036" y="1088698"/>
              <a:ext cx="195341" cy="627472"/>
            </a:xfrm>
            <a:custGeom>
              <a:avLst/>
              <a:gdLst/>
              <a:ahLst/>
              <a:cxnLst/>
              <a:rect l="l" t="t" r="r" b="b"/>
              <a:pathLst>
                <a:path w="5660" h="18181" extrusionOk="0">
                  <a:moveTo>
                    <a:pt x="5659" y="1"/>
                  </a:moveTo>
                  <a:lnTo>
                    <a:pt x="1" y="4602"/>
                  </a:lnTo>
                  <a:lnTo>
                    <a:pt x="136" y="18181"/>
                  </a:lnTo>
                  <a:lnTo>
                    <a:pt x="4524" y="12833"/>
                  </a:lnTo>
                  <a:lnTo>
                    <a:pt x="5659"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 name="Google Shape;3883;p70">
              <a:extLst>
                <a:ext uri="{FF2B5EF4-FFF2-40B4-BE49-F238E27FC236}">
                  <a16:creationId xmlns:a16="http://schemas.microsoft.com/office/drawing/2014/main" id="{7C953A39-7ADA-4493-8D88-4AC0408D1DE5}"/>
                </a:ext>
              </a:extLst>
            </p:cNvPr>
            <p:cNvSpPr/>
            <p:nvPr/>
          </p:nvSpPr>
          <p:spPr>
            <a:xfrm>
              <a:off x="7076360" y="1032444"/>
              <a:ext cx="670026" cy="215082"/>
            </a:xfrm>
            <a:custGeom>
              <a:avLst/>
              <a:gdLst/>
              <a:ahLst/>
              <a:cxnLst/>
              <a:rect l="l" t="t" r="r" b="b"/>
              <a:pathLst>
                <a:path w="19414" h="6232" extrusionOk="0">
                  <a:moveTo>
                    <a:pt x="8338" y="0"/>
                  </a:moveTo>
                  <a:lnTo>
                    <a:pt x="1" y="2834"/>
                  </a:lnTo>
                  <a:lnTo>
                    <a:pt x="13755" y="6232"/>
                  </a:lnTo>
                  <a:lnTo>
                    <a:pt x="19413" y="1631"/>
                  </a:lnTo>
                  <a:lnTo>
                    <a:pt x="8338"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 name="Google Shape;3884;p70">
              <a:extLst>
                <a:ext uri="{FF2B5EF4-FFF2-40B4-BE49-F238E27FC236}">
                  <a16:creationId xmlns:a16="http://schemas.microsoft.com/office/drawing/2014/main" id="{40C53400-2667-4547-AFB6-6932D9DC0EF6}"/>
                </a:ext>
              </a:extLst>
            </p:cNvPr>
            <p:cNvSpPr/>
            <p:nvPr/>
          </p:nvSpPr>
          <p:spPr>
            <a:xfrm>
              <a:off x="7037500" y="1130251"/>
              <a:ext cx="518274" cy="585919"/>
            </a:xfrm>
            <a:custGeom>
              <a:avLst/>
              <a:gdLst/>
              <a:ahLst/>
              <a:cxnLst/>
              <a:rect l="l" t="t" r="r" b="b"/>
              <a:pathLst>
                <a:path w="15017" h="16977" extrusionOk="0">
                  <a:moveTo>
                    <a:pt x="1127" y="0"/>
                  </a:moveTo>
                  <a:lnTo>
                    <a:pt x="1" y="12832"/>
                  </a:lnTo>
                  <a:lnTo>
                    <a:pt x="15016" y="16977"/>
                  </a:lnTo>
                  <a:lnTo>
                    <a:pt x="14881" y="3398"/>
                  </a:lnTo>
                  <a:lnTo>
                    <a:pt x="1127"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 name="Google Shape;3885;p70">
              <a:extLst>
                <a:ext uri="{FF2B5EF4-FFF2-40B4-BE49-F238E27FC236}">
                  <a16:creationId xmlns:a16="http://schemas.microsoft.com/office/drawing/2014/main" id="{5F86D55A-00DA-427B-B7E9-F4705345C08B}"/>
                </a:ext>
              </a:extLst>
            </p:cNvPr>
            <p:cNvSpPr/>
            <p:nvPr/>
          </p:nvSpPr>
          <p:spPr>
            <a:xfrm>
              <a:off x="8305741" y="990236"/>
              <a:ext cx="338050" cy="492114"/>
            </a:xfrm>
            <a:custGeom>
              <a:avLst/>
              <a:gdLst/>
              <a:ahLst/>
              <a:cxnLst/>
              <a:rect l="l" t="t" r="r" b="b"/>
              <a:pathLst>
                <a:path w="9795" h="14259" extrusionOk="0">
                  <a:moveTo>
                    <a:pt x="6359" y="0"/>
                  </a:moveTo>
                  <a:lnTo>
                    <a:pt x="1" y="2126"/>
                  </a:lnTo>
                  <a:lnTo>
                    <a:pt x="6359" y="14259"/>
                  </a:lnTo>
                  <a:lnTo>
                    <a:pt x="9795" y="5523"/>
                  </a:lnTo>
                  <a:lnTo>
                    <a:pt x="635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 name="Google Shape;3886;p70">
              <a:extLst>
                <a:ext uri="{FF2B5EF4-FFF2-40B4-BE49-F238E27FC236}">
                  <a16:creationId xmlns:a16="http://schemas.microsoft.com/office/drawing/2014/main" id="{A83E1CBA-1E00-45D4-A316-E4EB7418F3B4}"/>
                </a:ext>
              </a:extLst>
            </p:cNvPr>
            <p:cNvSpPr/>
            <p:nvPr/>
          </p:nvSpPr>
          <p:spPr>
            <a:xfrm>
              <a:off x="7866923" y="931600"/>
              <a:ext cx="658291" cy="132010"/>
            </a:xfrm>
            <a:custGeom>
              <a:avLst/>
              <a:gdLst/>
              <a:ahLst/>
              <a:cxnLst/>
              <a:rect l="l" t="t" r="r" b="b"/>
              <a:pathLst>
                <a:path w="19074" h="3825" extrusionOk="0">
                  <a:moveTo>
                    <a:pt x="11134" y="1"/>
                  </a:moveTo>
                  <a:lnTo>
                    <a:pt x="1" y="1689"/>
                  </a:lnTo>
                  <a:lnTo>
                    <a:pt x="12716" y="3825"/>
                  </a:lnTo>
                  <a:lnTo>
                    <a:pt x="19074" y="1699"/>
                  </a:lnTo>
                  <a:lnTo>
                    <a:pt x="1113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 name="Google Shape;3887;p70">
              <a:extLst>
                <a:ext uri="{FF2B5EF4-FFF2-40B4-BE49-F238E27FC236}">
                  <a16:creationId xmlns:a16="http://schemas.microsoft.com/office/drawing/2014/main" id="{184213CE-37FA-4C93-A3CD-0CAB2406B223}"/>
                </a:ext>
              </a:extLst>
            </p:cNvPr>
            <p:cNvSpPr/>
            <p:nvPr/>
          </p:nvSpPr>
          <p:spPr>
            <a:xfrm>
              <a:off x="7758073" y="989891"/>
              <a:ext cx="767144" cy="602002"/>
            </a:xfrm>
            <a:custGeom>
              <a:avLst/>
              <a:gdLst/>
              <a:ahLst/>
              <a:cxnLst/>
              <a:rect l="l" t="t" r="r" b="b"/>
              <a:pathLst>
                <a:path w="22228" h="17443" extrusionOk="0">
                  <a:moveTo>
                    <a:pt x="3155" y="0"/>
                  </a:moveTo>
                  <a:lnTo>
                    <a:pt x="0" y="17443"/>
                  </a:lnTo>
                  <a:lnTo>
                    <a:pt x="22228" y="14269"/>
                  </a:lnTo>
                  <a:lnTo>
                    <a:pt x="15870" y="2136"/>
                  </a:lnTo>
                  <a:lnTo>
                    <a:pt x="3155"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 name="Google Shape;3888;p70">
              <a:extLst>
                <a:ext uri="{FF2B5EF4-FFF2-40B4-BE49-F238E27FC236}">
                  <a16:creationId xmlns:a16="http://schemas.microsoft.com/office/drawing/2014/main" id="{E18ED142-D09F-452F-A6AD-B64D2974190D}"/>
                </a:ext>
              </a:extLst>
            </p:cNvPr>
            <p:cNvSpPr/>
            <p:nvPr/>
          </p:nvSpPr>
          <p:spPr>
            <a:xfrm>
              <a:off x="8604234" y="1503083"/>
              <a:ext cx="243900" cy="454288"/>
            </a:xfrm>
            <a:custGeom>
              <a:avLst/>
              <a:gdLst/>
              <a:ahLst/>
              <a:cxnLst/>
              <a:rect l="l" t="t" r="r" b="b"/>
              <a:pathLst>
                <a:path w="7067" h="13163" extrusionOk="0">
                  <a:moveTo>
                    <a:pt x="4659" y="1"/>
                  </a:moveTo>
                  <a:lnTo>
                    <a:pt x="0" y="6174"/>
                  </a:lnTo>
                  <a:lnTo>
                    <a:pt x="4611" y="13162"/>
                  </a:lnTo>
                  <a:lnTo>
                    <a:pt x="7037" y="8067"/>
                  </a:lnTo>
                  <a:cubicBezTo>
                    <a:pt x="7066" y="7077"/>
                    <a:pt x="4659" y="1"/>
                    <a:pt x="4659" y="1"/>
                  </a:cubicBez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 name="Google Shape;3889;p70">
              <a:extLst>
                <a:ext uri="{FF2B5EF4-FFF2-40B4-BE49-F238E27FC236}">
                  <a16:creationId xmlns:a16="http://schemas.microsoft.com/office/drawing/2014/main" id="{499352CB-B78A-486B-BB46-84A849C22E37}"/>
                </a:ext>
              </a:extLst>
            </p:cNvPr>
            <p:cNvSpPr/>
            <p:nvPr/>
          </p:nvSpPr>
          <p:spPr>
            <a:xfrm>
              <a:off x="8271575" y="1503083"/>
              <a:ext cx="493494" cy="258982"/>
            </a:xfrm>
            <a:custGeom>
              <a:avLst/>
              <a:gdLst/>
              <a:ahLst/>
              <a:cxnLst/>
              <a:rect l="l" t="t" r="r" b="b"/>
              <a:pathLst>
                <a:path w="14299" h="7504" extrusionOk="0">
                  <a:moveTo>
                    <a:pt x="14298" y="1"/>
                  </a:moveTo>
                  <a:lnTo>
                    <a:pt x="5883" y="1127"/>
                  </a:lnTo>
                  <a:cubicBezTo>
                    <a:pt x="5885" y="1064"/>
                    <a:pt x="5864" y="1035"/>
                    <a:pt x="5822" y="1035"/>
                  </a:cubicBezTo>
                  <a:cubicBezTo>
                    <a:pt x="5200" y="1035"/>
                    <a:pt x="1" y="7504"/>
                    <a:pt x="1" y="7504"/>
                  </a:cubicBezTo>
                  <a:lnTo>
                    <a:pt x="9639" y="6174"/>
                  </a:lnTo>
                  <a:lnTo>
                    <a:pt x="142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 name="Google Shape;3890;p70">
              <a:extLst>
                <a:ext uri="{FF2B5EF4-FFF2-40B4-BE49-F238E27FC236}">
                  <a16:creationId xmlns:a16="http://schemas.microsoft.com/office/drawing/2014/main" id="{23D58A37-4A54-41B2-A650-23B380FBA816}"/>
                </a:ext>
              </a:extLst>
            </p:cNvPr>
            <p:cNvSpPr/>
            <p:nvPr/>
          </p:nvSpPr>
          <p:spPr>
            <a:xfrm>
              <a:off x="8271575" y="1716125"/>
              <a:ext cx="491803" cy="324314"/>
            </a:xfrm>
            <a:custGeom>
              <a:avLst/>
              <a:gdLst/>
              <a:ahLst/>
              <a:cxnLst/>
              <a:rect l="l" t="t" r="r" b="b"/>
              <a:pathLst>
                <a:path w="14250" h="9397" extrusionOk="0">
                  <a:moveTo>
                    <a:pt x="9639" y="1"/>
                  </a:moveTo>
                  <a:lnTo>
                    <a:pt x="1" y="1331"/>
                  </a:lnTo>
                  <a:cubicBezTo>
                    <a:pt x="1" y="1331"/>
                    <a:pt x="2398" y="8407"/>
                    <a:pt x="2369" y="9397"/>
                  </a:cubicBezTo>
                  <a:lnTo>
                    <a:pt x="14250" y="6989"/>
                  </a:lnTo>
                  <a:lnTo>
                    <a:pt x="9639"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8" name="Oval 37">
            <a:extLst>
              <a:ext uri="{FF2B5EF4-FFF2-40B4-BE49-F238E27FC236}">
                <a16:creationId xmlns:a16="http://schemas.microsoft.com/office/drawing/2014/main" id="{DA81B5B6-96AA-4666-BB31-3E40C660C288}"/>
              </a:ext>
            </a:extLst>
          </p:cNvPr>
          <p:cNvSpPr/>
          <p:nvPr/>
        </p:nvSpPr>
        <p:spPr>
          <a:xfrm>
            <a:off x="2168004" y="3661215"/>
            <a:ext cx="472709" cy="4511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Tree>
    <p:extLst>
      <p:ext uri="{BB962C8B-B14F-4D97-AF65-F5344CB8AC3E}">
        <p14:creationId xmlns:p14="http://schemas.microsoft.com/office/powerpoint/2010/main" val="2111474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heel(1)">
                                      <p:cBhvr>
                                        <p:cTn id="7" dur="8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rgbClr val="DDF0CC"/>
            </a:gs>
            <a:gs pos="100000">
              <a:schemeClr val="accent2">
                <a:lumMod val="40000"/>
                <a:lumOff val="60000"/>
              </a:schemeClr>
            </a:gs>
            <a:gs pos="0">
              <a:srgbClr val="DDF0CC"/>
            </a:gs>
            <a:gs pos="0">
              <a:srgbClr val="DDF0CC"/>
            </a:gs>
            <a:gs pos="100000">
              <a:schemeClr val="accent4">
                <a:lumMod val="40000"/>
                <a:lumOff val="60000"/>
              </a:schemeClr>
            </a:gs>
          </a:gsLst>
          <a:lin ang="5400000" scaled="1"/>
        </a:grad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D6F5CE9D-39C8-83D8-57DE-E958F0DA6095}"/>
              </a:ext>
            </a:extLst>
          </p:cNvPr>
          <p:cNvSpPr/>
          <p:nvPr/>
        </p:nvSpPr>
        <p:spPr>
          <a:xfrm rot="21050735">
            <a:off x="1979180" y="908986"/>
            <a:ext cx="5116951" cy="1285535"/>
          </a:xfrm>
          <a:prstGeom prst="ellipse">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1" name="Group 70"/>
          <p:cNvGrpSpPr/>
          <p:nvPr/>
        </p:nvGrpSpPr>
        <p:grpSpPr>
          <a:xfrm>
            <a:off x="3881744" y="1868113"/>
            <a:ext cx="971550" cy="971550"/>
            <a:chOff x="3886200" y="2133600"/>
            <a:chExt cx="1295400" cy="1295400"/>
          </a:xfrm>
        </p:grpSpPr>
        <p:sp>
          <p:nvSpPr>
            <p:cNvPr id="5" name="Isosceles Triangle 4"/>
            <p:cNvSpPr/>
            <p:nvPr/>
          </p:nvSpPr>
          <p:spPr>
            <a:xfrm>
              <a:off x="4384222" y="2402880"/>
              <a:ext cx="299357" cy="857127"/>
            </a:xfrm>
            <a:prstGeom prst="triangle">
              <a:avLst/>
            </a:prstGeom>
            <a:solidFill>
              <a:schemeClr val="tx1">
                <a:lumMod val="95000"/>
                <a:lumOff val="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11" name="Straight Connector 10"/>
            <p:cNvCxnSpPr/>
            <p:nvPr/>
          </p:nvCxnSpPr>
          <p:spPr>
            <a:xfrm rot="5400000" flipH="1" flipV="1">
              <a:off x="4248191" y="2418685"/>
              <a:ext cx="571418" cy="1248"/>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3886200" y="3200400"/>
              <a:ext cx="1295400" cy="228600"/>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50"/>
            </a:p>
          </p:txBody>
        </p:sp>
      </p:grpSp>
      <p:grpSp>
        <p:nvGrpSpPr>
          <p:cNvPr id="36" name="Group 35"/>
          <p:cNvGrpSpPr/>
          <p:nvPr/>
        </p:nvGrpSpPr>
        <p:grpSpPr>
          <a:xfrm rot="16200000">
            <a:off x="2084198" y="3146223"/>
            <a:ext cx="400050" cy="1191581"/>
            <a:chOff x="371000" y="3860791"/>
            <a:chExt cx="533400" cy="1588772"/>
          </a:xfrm>
        </p:grpSpPr>
        <p:grpSp>
          <p:nvGrpSpPr>
            <p:cNvPr id="27" name="Group 7"/>
            <p:cNvGrpSpPr>
              <a:grpSpLocks/>
            </p:cNvGrpSpPr>
            <p:nvPr/>
          </p:nvGrpSpPr>
          <p:grpSpPr bwMode="auto">
            <a:xfrm rot="5400000">
              <a:off x="-156686" y="4388477"/>
              <a:ext cx="1588772" cy="533400"/>
              <a:chOff x="2364" y="2982"/>
              <a:chExt cx="1141" cy="672"/>
            </a:xfrm>
          </p:grpSpPr>
          <p:sp>
            <p:nvSpPr>
              <p:cNvPr id="30" name="Line 8"/>
              <p:cNvSpPr>
                <a:spLocks noChangeShapeType="1"/>
              </p:cNvSpPr>
              <p:nvPr/>
            </p:nvSpPr>
            <p:spPr bwMode="auto">
              <a:xfrm>
                <a:off x="2364" y="3168"/>
                <a:ext cx="0" cy="288"/>
              </a:xfrm>
              <a:prstGeom prst="line">
                <a:avLst/>
              </a:prstGeom>
              <a:noFill/>
              <a:ln w="114300">
                <a:solidFill>
                  <a:schemeClr val="tx1"/>
                </a:solidFill>
                <a:round/>
                <a:headEnd/>
                <a:tailEnd/>
              </a:ln>
              <a:effectLst/>
            </p:spPr>
            <p:txBody>
              <a:bodyPr/>
              <a:lstStyle/>
              <a:p>
                <a:endParaRPr lang="en-US" sz="1050"/>
              </a:p>
            </p:txBody>
          </p:sp>
          <p:sp>
            <p:nvSpPr>
              <p:cNvPr id="31" name="Rectangle 9"/>
              <p:cNvSpPr>
                <a:spLocks noChangeArrowheads="1"/>
              </p:cNvSpPr>
              <p:nvPr/>
            </p:nvSpPr>
            <p:spPr bwMode="auto">
              <a:xfrm>
                <a:off x="2401" y="2982"/>
                <a:ext cx="1104" cy="672"/>
              </a:xfrm>
              <a:prstGeom prst="rect">
                <a:avLst/>
              </a:prstGeom>
              <a:gradFill rotWithShape="1">
                <a:gsLst>
                  <a:gs pos="0">
                    <a:srgbClr val="CCFFFF"/>
                  </a:gs>
                  <a:gs pos="100000">
                    <a:srgbClr val="CCFFFF">
                      <a:gamma/>
                      <a:shade val="46275"/>
                      <a:invGamma/>
                    </a:srgbClr>
                  </a:gs>
                </a:gsLst>
                <a:lin ang="5400000" scaled="1"/>
              </a:gradFill>
              <a:ln w="9525">
                <a:solidFill>
                  <a:schemeClr val="tx1"/>
                </a:solidFill>
                <a:miter lim="800000"/>
                <a:headEnd/>
                <a:tailEnd/>
              </a:ln>
              <a:effectLst/>
            </p:spPr>
            <p:txBody>
              <a:bodyPr rot="10800000" vert="eaVert" wrap="none" anchor="ctr"/>
              <a:lstStyle/>
              <a:p>
                <a:pPr algn="ctr" eaLnBrk="0" hangingPunct="0"/>
                <a:endParaRPr lang="vi-VN" sz="1050">
                  <a:latin typeface="Arial" charset="0"/>
                </a:endParaRPr>
              </a:p>
            </p:txBody>
          </p:sp>
          <p:sp>
            <p:nvSpPr>
              <p:cNvPr id="32" name="Line 10"/>
              <p:cNvSpPr>
                <a:spLocks noChangeShapeType="1"/>
              </p:cNvSpPr>
              <p:nvPr/>
            </p:nvSpPr>
            <p:spPr bwMode="auto">
              <a:xfrm>
                <a:off x="2592" y="3240"/>
                <a:ext cx="0" cy="192"/>
              </a:xfrm>
              <a:prstGeom prst="line">
                <a:avLst/>
              </a:prstGeom>
              <a:noFill/>
              <a:ln w="57150">
                <a:solidFill>
                  <a:schemeClr val="tx1"/>
                </a:solidFill>
                <a:round/>
                <a:headEnd/>
                <a:tailEnd/>
              </a:ln>
              <a:effectLst/>
            </p:spPr>
            <p:txBody>
              <a:bodyPr/>
              <a:lstStyle/>
              <a:p>
                <a:endParaRPr lang="en-US" sz="1050"/>
              </a:p>
            </p:txBody>
          </p:sp>
          <p:sp>
            <p:nvSpPr>
              <p:cNvPr id="33" name="Line 11"/>
              <p:cNvSpPr>
                <a:spLocks noChangeShapeType="1"/>
              </p:cNvSpPr>
              <p:nvPr/>
            </p:nvSpPr>
            <p:spPr bwMode="auto">
              <a:xfrm>
                <a:off x="2508" y="3336"/>
                <a:ext cx="168" cy="0"/>
              </a:xfrm>
              <a:prstGeom prst="line">
                <a:avLst/>
              </a:prstGeom>
              <a:noFill/>
              <a:ln w="57150">
                <a:solidFill>
                  <a:schemeClr val="tx1"/>
                </a:solidFill>
                <a:round/>
                <a:headEnd/>
                <a:tailEnd/>
              </a:ln>
              <a:effectLst/>
            </p:spPr>
            <p:txBody>
              <a:bodyPr/>
              <a:lstStyle/>
              <a:p>
                <a:endParaRPr lang="en-US" sz="1050"/>
              </a:p>
            </p:txBody>
          </p:sp>
          <p:sp>
            <p:nvSpPr>
              <p:cNvPr id="34" name="Line 12"/>
              <p:cNvSpPr>
                <a:spLocks noChangeShapeType="1"/>
              </p:cNvSpPr>
              <p:nvPr/>
            </p:nvSpPr>
            <p:spPr bwMode="auto">
              <a:xfrm>
                <a:off x="3240" y="3336"/>
                <a:ext cx="168" cy="0"/>
              </a:xfrm>
              <a:prstGeom prst="line">
                <a:avLst/>
              </a:prstGeom>
              <a:noFill/>
              <a:ln w="57150">
                <a:solidFill>
                  <a:schemeClr val="tx1"/>
                </a:solidFill>
                <a:round/>
                <a:headEnd/>
                <a:tailEnd/>
              </a:ln>
              <a:effectLst/>
            </p:spPr>
            <p:txBody>
              <a:bodyPr/>
              <a:lstStyle/>
              <a:p>
                <a:endParaRPr lang="en-US" sz="1050"/>
              </a:p>
            </p:txBody>
          </p:sp>
        </p:grpSp>
        <p:sp>
          <p:nvSpPr>
            <p:cNvPr id="28" name="Line 13"/>
            <p:cNvSpPr>
              <a:spLocks noChangeShapeType="1"/>
            </p:cNvSpPr>
            <p:nvPr/>
          </p:nvSpPr>
          <p:spPr bwMode="auto">
            <a:xfrm rot="16200000" flipH="1">
              <a:off x="551932" y="4127930"/>
              <a:ext cx="133751" cy="0"/>
            </a:xfrm>
            <a:prstGeom prst="line">
              <a:avLst/>
            </a:prstGeom>
            <a:noFill/>
            <a:ln w="57150">
              <a:solidFill>
                <a:schemeClr val="tx1"/>
              </a:solidFill>
              <a:round/>
              <a:headEnd/>
              <a:tailEnd/>
            </a:ln>
            <a:effectLst/>
          </p:spPr>
          <p:txBody>
            <a:bodyPr/>
            <a:lstStyle/>
            <a:p>
              <a:endParaRPr lang="en-US" sz="1050"/>
            </a:p>
          </p:txBody>
        </p:sp>
      </p:grpSp>
      <p:grpSp>
        <p:nvGrpSpPr>
          <p:cNvPr id="16" name="Group 15"/>
          <p:cNvGrpSpPr/>
          <p:nvPr/>
        </p:nvGrpSpPr>
        <p:grpSpPr>
          <a:xfrm rot="21190450">
            <a:off x="3444775" y="1757704"/>
            <a:ext cx="1849682" cy="204326"/>
            <a:chOff x="774303" y="2606671"/>
            <a:chExt cx="2743200" cy="457200"/>
          </a:xfrm>
        </p:grpSpPr>
        <p:sp>
          <p:nvSpPr>
            <p:cNvPr id="4" name="Flowchart: Sort 3"/>
            <p:cNvSpPr/>
            <p:nvPr/>
          </p:nvSpPr>
          <p:spPr>
            <a:xfrm rot="5400000">
              <a:off x="1917303" y="1463671"/>
              <a:ext cx="457200" cy="2743200"/>
            </a:xfrm>
            <a:prstGeom prst="flowChartSor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5" name="Isosceles Triangle 14"/>
            <p:cNvSpPr/>
            <p:nvPr/>
          </p:nvSpPr>
          <p:spPr>
            <a:xfrm rot="16200000">
              <a:off x="1272362" y="2184388"/>
              <a:ext cx="392936" cy="1314094"/>
            </a:xfrm>
            <a:prstGeom prst="triangle">
              <a:avLst>
                <a:gd name="adj" fmla="val 55934"/>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cxnSp>
        <p:nvCxnSpPr>
          <p:cNvPr id="18" name="Straight Connector 17"/>
          <p:cNvCxnSpPr/>
          <p:nvPr/>
        </p:nvCxnSpPr>
        <p:spPr>
          <a:xfrm flipV="1">
            <a:off x="2298069" y="1198838"/>
            <a:ext cx="4343400" cy="857250"/>
          </a:xfrm>
          <a:prstGeom prst="line">
            <a:avLst/>
          </a:prstGeom>
          <a:ln/>
        </p:spPr>
        <p:style>
          <a:lnRef idx="3">
            <a:schemeClr val="dk1"/>
          </a:lnRef>
          <a:fillRef idx="0">
            <a:schemeClr val="dk1"/>
          </a:fillRef>
          <a:effectRef idx="2">
            <a:schemeClr val="dk1"/>
          </a:effectRef>
          <a:fontRef idx="minor">
            <a:schemeClr val="tx1"/>
          </a:fontRef>
        </p:style>
      </p:cxnSp>
      <p:pic>
        <p:nvPicPr>
          <p:cNvPr id="38" name="Picture 3"/>
          <p:cNvPicPr>
            <a:picLocks noChangeAspect="1" noChangeArrowheads="1"/>
          </p:cNvPicPr>
          <p:nvPr/>
        </p:nvPicPr>
        <p:blipFill>
          <a:blip r:embed="rId2"/>
          <a:srcRect/>
          <a:stretch>
            <a:fillRect/>
          </a:stretch>
        </p:blipFill>
        <p:spPr bwMode="auto">
          <a:xfrm>
            <a:off x="3612519" y="3484838"/>
            <a:ext cx="1028700" cy="457200"/>
          </a:xfrm>
          <a:prstGeom prst="rect">
            <a:avLst/>
          </a:prstGeom>
          <a:noFill/>
        </p:spPr>
      </p:pic>
      <p:pic>
        <p:nvPicPr>
          <p:cNvPr id="46" name="Picture 16"/>
          <p:cNvPicPr>
            <a:picLocks noChangeAspect="1" noChangeArrowheads="1"/>
          </p:cNvPicPr>
          <p:nvPr/>
        </p:nvPicPr>
        <p:blipFill>
          <a:blip r:embed="rId3"/>
          <a:srcRect/>
          <a:stretch>
            <a:fillRect/>
          </a:stretch>
        </p:blipFill>
        <p:spPr>
          <a:xfrm>
            <a:off x="6446422" y="2513288"/>
            <a:ext cx="1198959" cy="1264444"/>
          </a:xfrm>
          <a:prstGeom prst="rect">
            <a:avLst/>
          </a:prstGeom>
          <a:noFill/>
          <a:ln/>
        </p:spPr>
      </p:pic>
      <p:sp>
        <p:nvSpPr>
          <p:cNvPr id="47" name="Text Box 18"/>
          <p:cNvSpPr txBox="1">
            <a:spLocks noChangeArrowheads="1"/>
          </p:cNvSpPr>
          <p:nvPr/>
        </p:nvSpPr>
        <p:spPr bwMode="auto">
          <a:xfrm>
            <a:off x="6902431" y="3091932"/>
            <a:ext cx="577454" cy="415498"/>
          </a:xfrm>
          <a:prstGeom prst="rect">
            <a:avLst/>
          </a:prstGeom>
          <a:noFill/>
          <a:ln w="9525">
            <a:noFill/>
            <a:miter lim="800000"/>
            <a:headEnd/>
            <a:tailEnd/>
          </a:ln>
          <a:effectLst/>
        </p:spPr>
        <p:txBody>
          <a:bodyPr>
            <a:spAutoFit/>
          </a:bodyPr>
          <a:lstStyle/>
          <a:p>
            <a:pPr>
              <a:spcBef>
                <a:spcPct val="50000"/>
              </a:spcBef>
            </a:pPr>
            <a:r>
              <a:rPr lang="en-US" sz="2100" b="1">
                <a:latin typeface="Arial" charset="0"/>
              </a:rPr>
              <a:t>A</a:t>
            </a:r>
          </a:p>
        </p:txBody>
      </p:sp>
      <p:sp>
        <p:nvSpPr>
          <p:cNvPr id="48" name="Line 19"/>
          <p:cNvSpPr>
            <a:spLocks noChangeShapeType="1"/>
          </p:cNvSpPr>
          <p:nvPr/>
        </p:nvSpPr>
        <p:spPr bwMode="auto">
          <a:xfrm>
            <a:off x="6959581" y="3434832"/>
            <a:ext cx="228600" cy="0"/>
          </a:xfrm>
          <a:prstGeom prst="line">
            <a:avLst/>
          </a:prstGeom>
          <a:noFill/>
          <a:ln w="38100">
            <a:solidFill>
              <a:schemeClr val="tx1"/>
            </a:solidFill>
            <a:round/>
            <a:headEnd/>
            <a:tailEnd/>
          </a:ln>
          <a:effectLst/>
        </p:spPr>
        <p:txBody>
          <a:bodyPr/>
          <a:lstStyle/>
          <a:p>
            <a:endParaRPr lang="en-US" sz="1050"/>
          </a:p>
        </p:txBody>
      </p:sp>
      <p:grpSp>
        <p:nvGrpSpPr>
          <p:cNvPr id="49" name="Group 20"/>
          <p:cNvGrpSpPr>
            <a:grpSpLocks/>
          </p:cNvGrpSpPr>
          <p:nvPr/>
        </p:nvGrpSpPr>
        <p:grpSpPr bwMode="auto">
          <a:xfrm>
            <a:off x="6559531" y="2977632"/>
            <a:ext cx="857250" cy="285750"/>
            <a:chOff x="1824" y="1536"/>
            <a:chExt cx="2784" cy="645"/>
          </a:xfrm>
        </p:grpSpPr>
        <p:pic>
          <p:nvPicPr>
            <p:cNvPr id="50" name="Picture 21"/>
            <p:cNvPicPr>
              <a:picLocks noChangeAspect="1" noChangeArrowheads="1"/>
            </p:cNvPicPr>
            <p:nvPr/>
          </p:nvPicPr>
          <p:blipFill>
            <a:blip r:embed="rId4"/>
            <a:srcRect/>
            <a:stretch>
              <a:fillRect/>
            </a:stretch>
          </p:blipFill>
          <p:spPr bwMode="auto">
            <a:xfrm>
              <a:off x="1968" y="1536"/>
              <a:ext cx="2640" cy="536"/>
            </a:xfrm>
            <a:prstGeom prst="rect">
              <a:avLst/>
            </a:prstGeom>
            <a:noFill/>
          </p:spPr>
        </p:pic>
        <p:pic>
          <p:nvPicPr>
            <p:cNvPr id="51" name="Picture 22"/>
            <p:cNvPicPr>
              <a:picLocks noChangeAspect="1" noChangeArrowheads="1"/>
            </p:cNvPicPr>
            <p:nvPr/>
          </p:nvPicPr>
          <p:blipFill>
            <a:blip r:embed="rId5"/>
            <a:srcRect/>
            <a:stretch>
              <a:fillRect/>
            </a:stretch>
          </p:blipFill>
          <p:spPr bwMode="auto">
            <a:xfrm rot="-512320">
              <a:off x="1824" y="1920"/>
              <a:ext cx="336" cy="261"/>
            </a:xfrm>
            <a:prstGeom prst="rect">
              <a:avLst/>
            </a:prstGeom>
            <a:noFill/>
          </p:spPr>
        </p:pic>
      </p:grpSp>
      <p:grpSp>
        <p:nvGrpSpPr>
          <p:cNvPr id="52" name="Group 50"/>
          <p:cNvGrpSpPr>
            <a:grpSpLocks/>
          </p:cNvGrpSpPr>
          <p:nvPr/>
        </p:nvGrpSpPr>
        <p:grpSpPr bwMode="auto">
          <a:xfrm rot="18239383">
            <a:off x="6845281" y="3091932"/>
            <a:ext cx="373856" cy="909638"/>
            <a:chOff x="2278" y="2679"/>
            <a:chExt cx="314" cy="764"/>
          </a:xfrm>
        </p:grpSpPr>
        <p:sp>
          <p:nvSpPr>
            <p:cNvPr id="53" name="Line 51"/>
            <p:cNvSpPr>
              <a:spLocks noChangeShapeType="1"/>
            </p:cNvSpPr>
            <p:nvPr/>
          </p:nvSpPr>
          <p:spPr bwMode="auto">
            <a:xfrm rot="2913502" flipH="1" flipV="1">
              <a:off x="2280" y="2690"/>
              <a:ext cx="323" cy="301"/>
            </a:xfrm>
            <a:prstGeom prst="line">
              <a:avLst/>
            </a:prstGeom>
            <a:noFill/>
            <a:ln w="57150">
              <a:solidFill>
                <a:srgbClr val="FF0000"/>
              </a:solidFill>
              <a:round/>
              <a:headEnd/>
              <a:tailEnd type="triangle" w="med" len="med"/>
            </a:ln>
            <a:effectLst/>
          </p:spPr>
          <p:txBody>
            <a:bodyPr/>
            <a:lstStyle/>
            <a:p>
              <a:endParaRPr lang="en-US" sz="1050"/>
            </a:p>
          </p:txBody>
        </p:sp>
        <p:sp>
          <p:nvSpPr>
            <p:cNvPr id="54" name="Line 52"/>
            <p:cNvSpPr>
              <a:spLocks noChangeShapeType="1"/>
            </p:cNvSpPr>
            <p:nvPr/>
          </p:nvSpPr>
          <p:spPr bwMode="auto">
            <a:xfrm rot="2913502" flipH="1" flipV="1">
              <a:off x="2267" y="3131"/>
              <a:ext cx="323" cy="301"/>
            </a:xfrm>
            <a:prstGeom prst="line">
              <a:avLst/>
            </a:prstGeom>
            <a:noFill/>
            <a:ln w="3175">
              <a:solidFill>
                <a:schemeClr val="bg1"/>
              </a:solidFill>
              <a:prstDash val="dash"/>
              <a:round/>
              <a:headEnd/>
              <a:tailEnd/>
            </a:ln>
            <a:effectLst/>
          </p:spPr>
          <p:txBody>
            <a:bodyPr/>
            <a:lstStyle/>
            <a:p>
              <a:endParaRPr lang="en-US" sz="1050"/>
            </a:p>
          </p:txBody>
        </p:sp>
      </p:grpSp>
      <p:grpSp>
        <p:nvGrpSpPr>
          <p:cNvPr id="41" name="Group 40"/>
          <p:cNvGrpSpPr/>
          <p:nvPr/>
        </p:nvGrpSpPr>
        <p:grpSpPr>
          <a:xfrm>
            <a:off x="5032935" y="3370539"/>
            <a:ext cx="1265635" cy="508397"/>
            <a:chOff x="533400" y="5943600"/>
            <a:chExt cx="1382713" cy="601663"/>
          </a:xfrm>
        </p:grpSpPr>
        <p:pic>
          <p:nvPicPr>
            <p:cNvPr id="56" name="Picture 23" descr="BienTro1"/>
            <p:cNvPicPr>
              <a:picLocks noChangeAspect="1" noChangeArrowheads="1"/>
            </p:cNvPicPr>
            <p:nvPr/>
          </p:nvPicPr>
          <p:blipFill>
            <a:blip r:embed="rId6"/>
            <a:srcRect l="16826" t="46861" r="17400" b="17992"/>
            <a:stretch>
              <a:fillRect/>
            </a:stretch>
          </p:blipFill>
          <p:spPr bwMode="auto">
            <a:xfrm>
              <a:off x="533400" y="5943600"/>
              <a:ext cx="1382713" cy="601663"/>
            </a:xfrm>
            <a:prstGeom prst="rect">
              <a:avLst/>
            </a:prstGeom>
            <a:noFill/>
          </p:spPr>
        </p:pic>
        <p:sp>
          <p:nvSpPr>
            <p:cNvPr id="39" name="Rectangle 38"/>
            <p:cNvSpPr/>
            <p:nvPr/>
          </p:nvSpPr>
          <p:spPr>
            <a:xfrm>
              <a:off x="1143000" y="5943600"/>
              <a:ext cx="152400" cy="7620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050" dirty="0">
                <a:ln>
                  <a:solidFill>
                    <a:schemeClr val="bg1"/>
                  </a:solidFill>
                </a:ln>
                <a:solidFill>
                  <a:schemeClr val="bg1"/>
                </a:solidFill>
              </a:endParaRPr>
            </a:p>
          </p:txBody>
        </p:sp>
      </p:grpSp>
      <p:grpSp>
        <p:nvGrpSpPr>
          <p:cNvPr id="65" name="Group 64"/>
          <p:cNvGrpSpPr/>
          <p:nvPr/>
        </p:nvGrpSpPr>
        <p:grpSpPr>
          <a:xfrm>
            <a:off x="6412869" y="913088"/>
            <a:ext cx="514350" cy="1371600"/>
            <a:chOff x="685800" y="2514600"/>
            <a:chExt cx="914400" cy="2057400"/>
          </a:xfrm>
        </p:grpSpPr>
        <p:sp>
          <p:nvSpPr>
            <p:cNvPr id="66" name="Oval 65"/>
            <p:cNvSpPr/>
            <p:nvPr/>
          </p:nvSpPr>
          <p:spPr>
            <a:xfrm>
              <a:off x="685800" y="4114800"/>
              <a:ext cx="914400" cy="457200"/>
            </a:xfrm>
            <a:prstGeom prst="ellips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67" name="Pentagon 66"/>
            <p:cNvSpPr/>
            <p:nvPr/>
          </p:nvSpPr>
          <p:spPr>
            <a:xfrm rot="16200000">
              <a:off x="495300" y="3581400"/>
              <a:ext cx="1257300" cy="266700"/>
            </a:xfrm>
            <a:prstGeom prst="homePlat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68" name="Pentagon 67"/>
            <p:cNvSpPr/>
            <p:nvPr/>
          </p:nvSpPr>
          <p:spPr>
            <a:xfrm rot="5400000">
              <a:off x="931385" y="2628900"/>
              <a:ext cx="381000" cy="152400"/>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69" name="Straight Connector 68"/>
            <p:cNvCxnSpPr/>
            <p:nvPr/>
          </p:nvCxnSpPr>
          <p:spPr>
            <a:xfrm rot="5400000" flipH="1" flipV="1">
              <a:off x="958343" y="3004057"/>
              <a:ext cx="304800" cy="1588"/>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2069469" y="1770338"/>
            <a:ext cx="514350" cy="1371600"/>
            <a:chOff x="685800" y="2514600"/>
            <a:chExt cx="914400" cy="2057400"/>
          </a:xfrm>
        </p:grpSpPr>
        <p:sp>
          <p:nvSpPr>
            <p:cNvPr id="73" name="Oval 72"/>
            <p:cNvSpPr/>
            <p:nvPr/>
          </p:nvSpPr>
          <p:spPr>
            <a:xfrm>
              <a:off x="685800" y="4114800"/>
              <a:ext cx="914400" cy="457200"/>
            </a:xfrm>
            <a:prstGeom prst="ellips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74" name="Pentagon 73"/>
            <p:cNvSpPr/>
            <p:nvPr/>
          </p:nvSpPr>
          <p:spPr>
            <a:xfrm rot="16200000">
              <a:off x="495300" y="3581400"/>
              <a:ext cx="1257300" cy="266700"/>
            </a:xfrm>
            <a:prstGeom prst="homePlate">
              <a:avLst/>
            </a:prstGeom>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75" name="Pentagon 74"/>
            <p:cNvSpPr/>
            <p:nvPr/>
          </p:nvSpPr>
          <p:spPr>
            <a:xfrm rot="5400000">
              <a:off x="931385" y="2628900"/>
              <a:ext cx="381000" cy="152400"/>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76" name="Straight Connector 75"/>
            <p:cNvCxnSpPr/>
            <p:nvPr/>
          </p:nvCxnSpPr>
          <p:spPr>
            <a:xfrm rot="5400000" flipH="1" flipV="1">
              <a:off x="958343" y="3004057"/>
              <a:ext cx="304800" cy="1588"/>
            </a:xfrm>
            <a:prstGeom prst="line">
              <a:avLst/>
            </a:prstGeom>
            <a:ln w="57150"/>
          </p:spPr>
          <p:style>
            <a:lnRef idx="1">
              <a:schemeClr val="accent1"/>
            </a:lnRef>
            <a:fillRef idx="0">
              <a:schemeClr val="accent1"/>
            </a:fillRef>
            <a:effectRef idx="0">
              <a:schemeClr val="accent1"/>
            </a:effectRef>
            <a:fontRef idx="minor">
              <a:schemeClr val="tx1"/>
            </a:fontRef>
          </p:style>
        </p:cxnSp>
      </p:grpSp>
      <p:sp>
        <p:nvSpPr>
          <p:cNvPr id="84" name="Freeform 83"/>
          <p:cNvSpPr/>
          <p:nvPr/>
        </p:nvSpPr>
        <p:spPr>
          <a:xfrm>
            <a:off x="1669419" y="1978282"/>
            <a:ext cx="627962" cy="1746173"/>
          </a:xfrm>
          <a:custGeom>
            <a:avLst/>
            <a:gdLst>
              <a:gd name="connsiteX0" fmla="*/ 837282 w 837282"/>
              <a:gd name="connsiteY0" fmla="*/ 124858 h 2328231"/>
              <a:gd name="connsiteX1" fmla="*/ 220338 w 837282"/>
              <a:gd name="connsiteY1" fmla="*/ 367229 h 2328231"/>
              <a:gd name="connsiteX2" fmla="*/ 0 w 837282"/>
              <a:gd name="connsiteY2" fmla="*/ 2328231 h 2328231"/>
            </a:gdLst>
            <a:ahLst/>
            <a:cxnLst>
              <a:cxn ang="0">
                <a:pos x="connsiteX0" y="connsiteY0"/>
              </a:cxn>
              <a:cxn ang="0">
                <a:pos x="connsiteX1" y="connsiteY1"/>
              </a:cxn>
              <a:cxn ang="0">
                <a:pos x="connsiteX2" y="connsiteY2"/>
              </a:cxn>
            </a:cxnLst>
            <a:rect l="l" t="t" r="r" b="b"/>
            <a:pathLst>
              <a:path w="837282" h="2328231">
                <a:moveTo>
                  <a:pt x="837282" y="124858"/>
                </a:moveTo>
                <a:cubicBezTo>
                  <a:pt x="598583" y="62429"/>
                  <a:pt x="359885" y="0"/>
                  <a:pt x="220338" y="367229"/>
                </a:cubicBezTo>
                <a:cubicBezTo>
                  <a:pt x="80791" y="734458"/>
                  <a:pt x="40395" y="1531344"/>
                  <a:pt x="0" y="2328231"/>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cxnSp>
        <p:nvCxnSpPr>
          <p:cNvPr id="87" name="Straight Connector 86"/>
          <p:cNvCxnSpPr/>
          <p:nvPr/>
        </p:nvCxnSpPr>
        <p:spPr>
          <a:xfrm flipV="1">
            <a:off x="2850555" y="3684863"/>
            <a:ext cx="876264" cy="85725"/>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4617120" y="3672814"/>
            <a:ext cx="514350" cy="17145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2" name="Flowchart: Merge 91"/>
          <p:cNvSpPr/>
          <p:nvPr/>
        </p:nvSpPr>
        <p:spPr>
          <a:xfrm>
            <a:off x="5898519" y="3370538"/>
            <a:ext cx="114300" cy="228600"/>
          </a:xfrm>
          <a:prstGeom prst="flowChartMerge">
            <a:avLst/>
          </a:prstGeom>
          <a:ln>
            <a:no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cxnSp>
        <p:nvCxnSpPr>
          <p:cNvPr id="94" name="Straight Connector 93"/>
          <p:cNvCxnSpPr/>
          <p:nvPr/>
        </p:nvCxnSpPr>
        <p:spPr>
          <a:xfrm rot="16200000" flipH="1">
            <a:off x="6298445" y="1550126"/>
            <a:ext cx="1403350" cy="669102"/>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8" name="Freeform 97"/>
          <p:cNvSpPr/>
          <p:nvPr/>
        </p:nvSpPr>
        <p:spPr>
          <a:xfrm>
            <a:off x="6246928" y="2537388"/>
            <a:ext cx="413132" cy="939188"/>
          </a:xfrm>
          <a:custGeom>
            <a:avLst/>
            <a:gdLst>
              <a:gd name="connsiteX0" fmla="*/ 550843 w 550843"/>
              <a:gd name="connsiteY0" fmla="*/ 150563 h 1252250"/>
              <a:gd name="connsiteX1" fmla="*/ 99151 w 550843"/>
              <a:gd name="connsiteY1" fmla="*/ 183614 h 1252250"/>
              <a:gd name="connsiteX2" fmla="*/ 0 w 550843"/>
              <a:gd name="connsiteY2" fmla="*/ 1252250 h 1252250"/>
            </a:gdLst>
            <a:ahLst/>
            <a:cxnLst>
              <a:cxn ang="0">
                <a:pos x="connsiteX0" y="connsiteY0"/>
              </a:cxn>
              <a:cxn ang="0">
                <a:pos x="connsiteX1" y="connsiteY1"/>
              </a:cxn>
              <a:cxn ang="0">
                <a:pos x="connsiteX2" y="connsiteY2"/>
              </a:cxn>
            </a:cxnLst>
            <a:rect l="l" t="t" r="r" b="b"/>
            <a:pathLst>
              <a:path w="550843" h="1252250">
                <a:moveTo>
                  <a:pt x="550843" y="150563"/>
                </a:moveTo>
                <a:cubicBezTo>
                  <a:pt x="370900" y="75281"/>
                  <a:pt x="190958" y="0"/>
                  <a:pt x="99151" y="183614"/>
                </a:cubicBezTo>
                <a:cubicBezTo>
                  <a:pt x="7344" y="367228"/>
                  <a:pt x="3672" y="809739"/>
                  <a:pt x="0" y="1252250"/>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103" name="Freeform 102"/>
          <p:cNvSpPr/>
          <p:nvPr/>
        </p:nvSpPr>
        <p:spPr>
          <a:xfrm>
            <a:off x="6222140" y="2625522"/>
            <a:ext cx="1571281" cy="1576790"/>
          </a:xfrm>
          <a:custGeom>
            <a:avLst/>
            <a:gdLst>
              <a:gd name="connsiteX0" fmla="*/ 1509311 w 2095041"/>
              <a:gd name="connsiteY0" fmla="*/ 0 h 2102386"/>
              <a:gd name="connsiteX1" fmla="*/ 1994053 w 2095041"/>
              <a:gd name="connsiteY1" fmla="*/ 793214 h 2102386"/>
              <a:gd name="connsiteX2" fmla="*/ 2027104 w 2095041"/>
              <a:gd name="connsiteY2" fmla="*/ 1410159 h 2102386"/>
              <a:gd name="connsiteX3" fmla="*/ 1586429 w 2095041"/>
              <a:gd name="connsiteY3" fmla="*/ 2016087 h 2102386"/>
              <a:gd name="connsiteX4" fmla="*/ 903383 w 2095041"/>
              <a:gd name="connsiteY4" fmla="*/ 1927952 h 2102386"/>
              <a:gd name="connsiteX5" fmla="*/ 0 w 2095041"/>
              <a:gd name="connsiteY5" fmla="*/ 1112703 h 210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041" h="2102386">
                <a:moveTo>
                  <a:pt x="1509311" y="0"/>
                </a:moveTo>
                <a:cubicBezTo>
                  <a:pt x="1708532" y="279094"/>
                  <a:pt x="1907754" y="558188"/>
                  <a:pt x="1994053" y="793214"/>
                </a:cubicBezTo>
                <a:cubicBezTo>
                  <a:pt x="2080352" y="1028241"/>
                  <a:pt x="2095041" y="1206347"/>
                  <a:pt x="2027104" y="1410159"/>
                </a:cubicBezTo>
                <a:cubicBezTo>
                  <a:pt x="1959167" y="1613971"/>
                  <a:pt x="1773716" y="1929788"/>
                  <a:pt x="1586429" y="2016087"/>
                </a:cubicBezTo>
                <a:cubicBezTo>
                  <a:pt x="1399142" y="2102386"/>
                  <a:pt x="1167788" y="2078516"/>
                  <a:pt x="903383" y="1927952"/>
                </a:cubicBezTo>
                <a:cubicBezTo>
                  <a:pt x="638978" y="1777388"/>
                  <a:pt x="319489" y="1445045"/>
                  <a:pt x="0" y="1112703"/>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sp>
        <p:nvSpPr>
          <p:cNvPr id="106" name="Freeform 105"/>
          <p:cNvSpPr/>
          <p:nvPr/>
        </p:nvSpPr>
        <p:spPr>
          <a:xfrm>
            <a:off x="6186336" y="1171296"/>
            <a:ext cx="473725" cy="1437701"/>
          </a:xfrm>
          <a:custGeom>
            <a:avLst/>
            <a:gdLst>
              <a:gd name="connsiteX0" fmla="*/ 620616 w 631633"/>
              <a:gd name="connsiteY0" fmla="*/ 0 h 1916935"/>
              <a:gd name="connsiteX1" fmla="*/ 69773 w 631633"/>
              <a:gd name="connsiteY1" fmla="*/ 1002535 h 1916935"/>
              <a:gd name="connsiteX2" fmla="*/ 201975 w 631633"/>
              <a:gd name="connsiteY2" fmla="*/ 1520328 h 1916935"/>
              <a:gd name="connsiteX3" fmla="*/ 631633 w 631633"/>
              <a:gd name="connsiteY3" fmla="*/ 1916935 h 1916935"/>
              <a:gd name="connsiteX4" fmla="*/ 631633 w 631633"/>
              <a:gd name="connsiteY4" fmla="*/ 1916935 h 191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633" h="1916935">
                <a:moveTo>
                  <a:pt x="620616" y="0"/>
                </a:moveTo>
                <a:cubicBezTo>
                  <a:pt x="380081" y="374573"/>
                  <a:pt x="139546" y="749147"/>
                  <a:pt x="69773" y="1002535"/>
                </a:cubicBezTo>
                <a:cubicBezTo>
                  <a:pt x="0" y="1255923"/>
                  <a:pt x="108332" y="1367928"/>
                  <a:pt x="201975" y="1520328"/>
                </a:cubicBezTo>
                <a:cubicBezTo>
                  <a:pt x="295618" y="1672728"/>
                  <a:pt x="631633" y="1916935"/>
                  <a:pt x="631633" y="1916935"/>
                </a:cubicBezTo>
                <a:lnTo>
                  <a:pt x="631633" y="1916935"/>
                </a:ln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a:p>
        </p:txBody>
      </p:sp>
      <p:cxnSp>
        <p:nvCxnSpPr>
          <p:cNvPr id="113" name="Straight Connector 112"/>
          <p:cNvCxnSpPr/>
          <p:nvPr/>
        </p:nvCxnSpPr>
        <p:spPr>
          <a:xfrm flipV="1">
            <a:off x="3041019" y="1631250"/>
            <a:ext cx="2571750" cy="457200"/>
          </a:xfrm>
          <a:prstGeom prst="line">
            <a:avLst/>
          </a:prstGeom>
          <a:ln w="9525">
            <a:prstDash val="dash"/>
          </a:ln>
        </p:spPr>
        <p:style>
          <a:lnRef idx="1">
            <a:schemeClr val="accent1"/>
          </a:lnRef>
          <a:fillRef idx="0">
            <a:schemeClr val="accent1"/>
          </a:fillRef>
          <a:effectRef idx="0">
            <a:schemeClr val="accent1"/>
          </a:effectRef>
          <a:fontRef idx="minor">
            <a:schemeClr val="tx1"/>
          </a:fontRef>
        </p:style>
      </p:cxnSp>
      <p:sp>
        <p:nvSpPr>
          <p:cNvPr id="57" name="Slide Number Placeholder 56"/>
          <p:cNvSpPr>
            <a:spLocks noGrp="1"/>
          </p:cNvSpPr>
          <p:nvPr>
            <p:ph type="sldNum" sz="quarter" idx="12"/>
          </p:nvPr>
        </p:nvSpPr>
        <p:spPr>
          <a:solidFill>
            <a:schemeClr val="accent2">
              <a:lumMod val="75000"/>
            </a:schemeClr>
          </a:solidFill>
        </p:spPr>
        <p:txBody>
          <a:bodyPr/>
          <a:lstStyle/>
          <a:p>
            <a:endParaRPr lang="en-US" dirty="0"/>
          </a:p>
        </p:txBody>
      </p:sp>
      <p:grpSp>
        <p:nvGrpSpPr>
          <p:cNvPr id="58" name="Google Shape;824;p40">
            <a:extLst>
              <a:ext uri="{FF2B5EF4-FFF2-40B4-BE49-F238E27FC236}">
                <a16:creationId xmlns:a16="http://schemas.microsoft.com/office/drawing/2014/main" id="{DF0C413B-DD3C-FE40-39EB-3F7A346084CC}"/>
              </a:ext>
            </a:extLst>
          </p:cNvPr>
          <p:cNvGrpSpPr/>
          <p:nvPr/>
        </p:nvGrpSpPr>
        <p:grpSpPr>
          <a:xfrm>
            <a:off x="74766" y="4394531"/>
            <a:ext cx="652409" cy="611286"/>
            <a:chOff x="2991025" y="3977000"/>
            <a:chExt cx="1097075" cy="1027925"/>
          </a:xfrm>
        </p:grpSpPr>
        <p:sp>
          <p:nvSpPr>
            <p:cNvPr id="59" name="Google Shape;825;p40">
              <a:extLst>
                <a:ext uri="{FF2B5EF4-FFF2-40B4-BE49-F238E27FC236}">
                  <a16:creationId xmlns:a16="http://schemas.microsoft.com/office/drawing/2014/main" id="{58B72D0D-5B05-6E22-E78F-18B754523B8A}"/>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6;p40">
              <a:extLst>
                <a:ext uri="{FF2B5EF4-FFF2-40B4-BE49-F238E27FC236}">
                  <a16:creationId xmlns:a16="http://schemas.microsoft.com/office/drawing/2014/main" id="{5BF0C857-74C3-68EC-7D93-3BF74AC7AC71}"/>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7;p40">
              <a:extLst>
                <a:ext uri="{FF2B5EF4-FFF2-40B4-BE49-F238E27FC236}">
                  <a16:creationId xmlns:a16="http://schemas.microsoft.com/office/drawing/2014/main" id="{E8EE3957-8281-2B91-84B1-5714D859392B}"/>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8;p40">
              <a:extLst>
                <a:ext uri="{FF2B5EF4-FFF2-40B4-BE49-F238E27FC236}">
                  <a16:creationId xmlns:a16="http://schemas.microsoft.com/office/drawing/2014/main" id="{8C8E4438-F11F-5871-158A-0B8F1576598C}"/>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366;p45">
            <a:extLst>
              <a:ext uri="{FF2B5EF4-FFF2-40B4-BE49-F238E27FC236}">
                <a16:creationId xmlns:a16="http://schemas.microsoft.com/office/drawing/2014/main" id="{458CEEFE-4898-D3B3-3EAC-2459F3096EC4}"/>
              </a:ext>
            </a:extLst>
          </p:cNvPr>
          <p:cNvGrpSpPr/>
          <p:nvPr/>
        </p:nvGrpSpPr>
        <p:grpSpPr>
          <a:xfrm>
            <a:off x="8443148" y="4491693"/>
            <a:ext cx="695655" cy="651807"/>
            <a:chOff x="2991025" y="3977000"/>
            <a:chExt cx="1097075" cy="1027925"/>
          </a:xfrm>
        </p:grpSpPr>
        <p:sp>
          <p:nvSpPr>
            <p:cNvPr id="88" name="Google Shape;1367;p45">
              <a:extLst>
                <a:ext uri="{FF2B5EF4-FFF2-40B4-BE49-F238E27FC236}">
                  <a16:creationId xmlns:a16="http://schemas.microsoft.com/office/drawing/2014/main" id="{8B427688-4B7E-2DBD-E9C7-A2BA48A83442}"/>
                </a:ext>
              </a:extLst>
            </p:cNvPr>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68;p45">
              <a:extLst>
                <a:ext uri="{FF2B5EF4-FFF2-40B4-BE49-F238E27FC236}">
                  <a16:creationId xmlns:a16="http://schemas.microsoft.com/office/drawing/2014/main" id="{7FB7D7C9-0FFB-76D1-EA5C-678FC50F3A82}"/>
                </a:ext>
              </a:extLst>
            </p:cNvPr>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69;p45">
              <a:extLst>
                <a:ext uri="{FF2B5EF4-FFF2-40B4-BE49-F238E27FC236}">
                  <a16:creationId xmlns:a16="http://schemas.microsoft.com/office/drawing/2014/main" id="{87F317AB-258F-9AB4-B9DE-C3DE1ED9CB0F}"/>
                </a:ext>
              </a:extLst>
            </p:cNvPr>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70;p45">
              <a:extLst>
                <a:ext uri="{FF2B5EF4-FFF2-40B4-BE49-F238E27FC236}">
                  <a16:creationId xmlns:a16="http://schemas.microsoft.com/office/drawing/2014/main" id="{0B5DDAC8-A79E-1E17-1634-36684E2A9C8E}"/>
                </a:ext>
              </a:extLst>
            </p:cNvPr>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1386;p45">
            <a:extLst>
              <a:ext uri="{FF2B5EF4-FFF2-40B4-BE49-F238E27FC236}">
                <a16:creationId xmlns:a16="http://schemas.microsoft.com/office/drawing/2014/main" id="{BE8CBD1F-A5E8-6D54-0580-FB269BFBB050}"/>
              </a:ext>
            </a:extLst>
          </p:cNvPr>
          <p:cNvGrpSpPr/>
          <p:nvPr/>
        </p:nvGrpSpPr>
        <p:grpSpPr>
          <a:xfrm>
            <a:off x="8559416" y="-62187"/>
            <a:ext cx="795700" cy="975275"/>
            <a:chOff x="5704900" y="2237375"/>
            <a:chExt cx="795700" cy="975275"/>
          </a:xfrm>
        </p:grpSpPr>
        <p:sp>
          <p:nvSpPr>
            <p:cNvPr id="96" name="Google Shape;1387;p45">
              <a:extLst>
                <a:ext uri="{FF2B5EF4-FFF2-40B4-BE49-F238E27FC236}">
                  <a16:creationId xmlns:a16="http://schemas.microsoft.com/office/drawing/2014/main" id="{1E2FA5BB-A984-5985-9FFD-D1879365A97A}"/>
                </a:ext>
              </a:extLst>
            </p:cNvPr>
            <p:cNvSpPr/>
            <p:nvPr/>
          </p:nvSpPr>
          <p:spPr>
            <a:xfrm>
              <a:off x="6197500" y="3077450"/>
              <a:ext cx="115525" cy="135200"/>
            </a:xfrm>
            <a:custGeom>
              <a:avLst/>
              <a:gdLst/>
              <a:ahLst/>
              <a:cxnLst/>
              <a:rect l="l" t="t" r="r" b="b"/>
              <a:pathLst>
                <a:path w="4621" h="5408" extrusionOk="0">
                  <a:moveTo>
                    <a:pt x="4621" y="1"/>
                  </a:moveTo>
                  <a:lnTo>
                    <a:pt x="1340" y="1903"/>
                  </a:lnTo>
                  <a:lnTo>
                    <a:pt x="0" y="5407"/>
                  </a:lnTo>
                  <a:lnTo>
                    <a:pt x="0" y="5407"/>
                  </a:lnTo>
                  <a:lnTo>
                    <a:pt x="3281" y="3505"/>
                  </a:lnTo>
                  <a:lnTo>
                    <a:pt x="462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88;p45">
              <a:extLst>
                <a:ext uri="{FF2B5EF4-FFF2-40B4-BE49-F238E27FC236}">
                  <a16:creationId xmlns:a16="http://schemas.microsoft.com/office/drawing/2014/main" id="{90F7D346-1A93-FCF0-6BE4-D0E97D39A908}"/>
                </a:ext>
              </a:extLst>
            </p:cNvPr>
            <p:cNvSpPr/>
            <p:nvPr/>
          </p:nvSpPr>
          <p:spPr>
            <a:xfrm>
              <a:off x="5793950" y="2267700"/>
              <a:ext cx="180575" cy="104850"/>
            </a:xfrm>
            <a:custGeom>
              <a:avLst/>
              <a:gdLst/>
              <a:ahLst/>
              <a:cxnLst/>
              <a:rect l="l" t="t" r="r" b="b"/>
              <a:pathLst>
                <a:path w="7223" h="4194" extrusionOk="0">
                  <a:moveTo>
                    <a:pt x="3281" y="1"/>
                  </a:moveTo>
                  <a:lnTo>
                    <a:pt x="1" y="1913"/>
                  </a:lnTo>
                  <a:lnTo>
                    <a:pt x="3942" y="4194"/>
                  </a:lnTo>
                  <a:lnTo>
                    <a:pt x="7222" y="2291"/>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89;p45">
              <a:extLst>
                <a:ext uri="{FF2B5EF4-FFF2-40B4-BE49-F238E27FC236}">
                  <a16:creationId xmlns:a16="http://schemas.microsoft.com/office/drawing/2014/main" id="{74C324CC-FF67-78F9-DDB7-6D399C076369}"/>
                </a:ext>
              </a:extLst>
            </p:cNvPr>
            <p:cNvSpPr/>
            <p:nvPr/>
          </p:nvSpPr>
          <p:spPr>
            <a:xfrm>
              <a:off x="6319550" y="3016075"/>
              <a:ext cx="92000" cy="166000"/>
            </a:xfrm>
            <a:custGeom>
              <a:avLst/>
              <a:gdLst/>
              <a:ahLst/>
              <a:cxnLst/>
              <a:rect l="l" t="t" r="r" b="b"/>
              <a:pathLst>
                <a:path w="3680" h="6640" extrusionOk="0">
                  <a:moveTo>
                    <a:pt x="3272" y="0"/>
                  </a:moveTo>
                  <a:lnTo>
                    <a:pt x="1" y="1903"/>
                  </a:lnTo>
                  <a:lnTo>
                    <a:pt x="399" y="6639"/>
                  </a:lnTo>
                  <a:lnTo>
                    <a:pt x="3679" y="4737"/>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90;p45">
              <a:extLst>
                <a:ext uri="{FF2B5EF4-FFF2-40B4-BE49-F238E27FC236}">
                  <a16:creationId xmlns:a16="http://schemas.microsoft.com/office/drawing/2014/main" id="{B50213BA-B0A9-BA89-729D-D5DA7437424E}"/>
                </a:ext>
              </a:extLst>
            </p:cNvPr>
            <p:cNvSpPr/>
            <p:nvPr/>
          </p:nvSpPr>
          <p:spPr>
            <a:xfrm>
              <a:off x="5925950" y="2237375"/>
              <a:ext cx="170625" cy="148300"/>
            </a:xfrm>
            <a:custGeom>
              <a:avLst/>
              <a:gdLst/>
              <a:ahLst/>
              <a:cxnLst/>
              <a:rect l="l" t="t" r="r" b="b"/>
              <a:pathLst>
                <a:path w="6825" h="5932" extrusionOk="0">
                  <a:moveTo>
                    <a:pt x="3282" y="0"/>
                  </a:moveTo>
                  <a:lnTo>
                    <a:pt x="1" y="1903"/>
                  </a:lnTo>
                  <a:lnTo>
                    <a:pt x="3544" y="5931"/>
                  </a:lnTo>
                  <a:lnTo>
                    <a:pt x="6825" y="4029"/>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91;p45">
              <a:extLst>
                <a:ext uri="{FF2B5EF4-FFF2-40B4-BE49-F238E27FC236}">
                  <a16:creationId xmlns:a16="http://schemas.microsoft.com/office/drawing/2014/main" id="{AC72EA81-B9CB-8388-EE42-F037C7E6B0BF}"/>
                </a:ext>
              </a:extLst>
            </p:cNvPr>
            <p:cNvSpPr/>
            <p:nvPr/>
          </p:nvSpPr>
          <p:spPr>
            <a:xfrm>
              <a:off x="6356925" y="2892300"/>
              <a:ext cx="133475" cy="173775"/>
            </a:xfrm>
            <a:custGeom>
              <a:avLst/>
              <a:gdLst/>
              <a:ahLst/>
              <a:cxnLst/>
              <a:rect l="l" t="t" r="r" b="b"/>
              <a:pathLst>
                <a:path w="5339" h="6951" extrusionOk="0">
                  <a:moveTo>
                    <a:pt x="3281" y="1"/>
                  </a:moveTo>
                  <a:lnTo>
                    <a:pt x="0" y="1903"/>
                  </a:lnTo>
                  <a:lnTo>
                    <a:pt x="2068" y="6951"/>
                  </a:lnTo>
                  <a:lnTo>
                    <a:pt x="5339" y="5048"/>
                  </a:lnTo>
                  <a:lnTo>
                    <a:pt x="3281"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92;p45">
              <a:extLst>
                <a:ext uri="{FF2B5EF4-FFF2-40B4-BE49-F238E27FC236}">
                  <a16:creationId xmlns:a16="http://schemas.microsoft.com/office/drawing/2014/main" id="{68A777EB-54C2-3520-318D-373D86D8E9A7}"/>
                </a:ext>
              </a:extLst>
            </p:cNvPr>
            <p:cNvSpPr/>
            <p:nvPr/>
          </p:nvSpPr>
          <p:spPr>
            <a:xfrm>
              <a:off x="6014525" y="2299000"/>
              <a:ext cx="152175" cy="86675"/>
            </a:xfrm>
            <a:custGeom>
              <a:avLst/>
              <a:gdLst/>
              <a:ahLst/>
              <a:cxnLst/>
              <a:rect l="l" t="t" r="r" b="b"/>
              <a:pathLst>
                <a:path w="6087" h="3467" extrusionOk="0">
                  <a:moveTo>
                    <a:pt x="6087" y="1"/>
                  </a:moveTo>
                  <a:lnTo>
                    <a:pt x="3282" y="1564"/>
                  </a:lnTo>
                  <a:lnTo>
                    <a:pt x="1" y="3466"/>
                  </a:lnTo>
                  <a:lnTo>
                    <a:pt x="1" y="3466"/>
                  </a:lnTo>
                  <a:lnTo>
                    <a:pt x="2816" y="1903"/>
                  </a:lnTo>
                  <a:lnTo>
                    <a:pt x="6087"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93;p45">
              <a:extLst>
                <a:ext uri="{FF2B5EF4-FFF2-40B4-BE49-F238E27FC236}">
                  <a16:creationId xmlns:a16="http://schemas.microsoft.com/office/drawing/2014/main" id="{C66AA84F-39B0-24B6-7E7F-55061FB53BEB}"/>
                </a:ext>
              </a:extLst>
            </p:cNvPr>
            <p:cNvSpPr/>
            <p:nvPr/>
          </p:nvSpPr>
          <p:spPr>
            <a:xfrm>
              <a:off x="6084900" y="2299000"/>
              <a:ext cx="142950" cy="171600"/>
            </a:xfrm>
            <a:custGeom>
              <a:avLst/>
              <a:gdLst/>
              <a:ahLst/>
              <a:cxnLst/>
              <a:rect l="l" t="t" r="r" b="b"/>
              <a:pathLst>
                <a:path w="5718" h="6864" extrusionOk="0">
                  <a:moveTo>
                    <a:pt x="3272" y="1"/>
                  </a:moveTo>
                  <a:lnTo>
                    <a:pt x="1" y="1903"/>
                  </a:lnTo>
                  <a:lnTo>
                    <a:pt x="2437" y="6863"/>
                  </a:lnTo>
                  <a:lnTo>
                    <a:pt x="5718" y="4961"/>
                  </a:lnTo>
                  <a:lnTo>
                    <a:pt x="327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94;p45">
              <a:extLst>
                <a:ext uri="{FF2B5EF4-FFF2-40B4-BE49-F238E27FC236}">
                  <a16:creationId xmlns:a16="http://schemas.microsoft.com/office/drawing/2014/main" id="{15DA775C-5017-1C7F-F248-E52B4D4166D7}"/>
                </a:ext>
              </a:extLst>
            </p:cNvPr>
            <p:cNvSpPr/>
            <p:nvPr/>
          </p:nvSpPr>
          <p:spPr>
            <a:xfrm>
              <a:off x="6356925" y="2839400"/>
              <a:ext cx="143675" cy="100500"/>
            </a:xfrm>
            <a:custGeom>
              <a:avLst/>
              <a:gdLst/>
              <a:ahLst/>
              <a:cxnLst/>
              <a:rect l="l" t="t" r="r" b="b"/>
              <a:pathLst>
                <a:path w="5747" h="4020" extrusionOk="0">
                  <a:moveTo>
                    <a:pt x="5747" y="1"/>
                  </a:moveTo>
                  <a:lnTo>
                    <a:pt x="2476" y="1903"/>
                  </a:lnTo>
                  <a:lnTo>
                    <a:pt x="0" y="4019"/>
                  </a:lnTo>
                  <a:lnTo>
                    <a:pt x="3281" y="2117"/>
                  </a:lnTo>
                  <a:lnTo>
                    <a:pt x="5747"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95;p45">
              <a:extLst>
                <a:ext uri="{FF2B5EF4-FFF2-40B4-BE49-F238E27FC236}">
                  <a16:creationId xmlns:a16="http://schemas.microsoft.com/office/drawing/2014/main" id="{18C81E19-C20B-550D-83A6-9F931BBCB955}"/>
                </a:ext>
              </a:extLst>
            </p:cNvPr>
            <p:cNvSpPr/>
            <p:nvPr/>
          </p:nvSpPr>
          <p:spPr>
            <a:xfrm>
              <a:off x="6336050" y="2730700"/>
              <a:ext cx="164550" cy="156300"/>
            </a:xfrm>
            <a:custGeom>
              <a:avLst/>
              <a:gdLst/>
              <a:ahLst/>
              <a:cxnLst/>
              <a:rect l="l" t="t" r="r" b="b"/>
              <a:pathLst>
                <a:path w="6582" h="6252" extrusionOk="0">
                  <a:moveTo>
                    <a:pt x="3272" y="0"/>
                  </a:moveTo>
                  <a:lnTo>
                    <a:pt x="1" y="1903"/>
                  </a:lnTo>
                  <a:lnTo>
                    <a:pt x="3311" y="6251"/>
                  </a:lnTo>
                  <a:lnTo>
                    <a:pt x="6582" y="4349"/>
                  </a:lnTo>
                  <a:lnTo>
                    <a:pt x="327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96;p45">
              <a:extLst>
                <a:ext uri="{FF2B5EF4-FFF2-40B4-BE49-F238E27FC236}">
                  <a16:creationId xmlns:a16="http://schemas.microsoft.com/office/drawing/2014/main" id="{FE42C9BF-B40E-0124-B780-327ED0CFAD7A}"/>
                </a:ext>
              </a:extLst>
            </p:cNvPr>
            <p:cNvSpPr/>
            <p:nvPr/>
          </p:nvSpPr>
          <p:spPr>
            <a:xfrm>
              <a:off x="6145800" y="2423000"/>
              <a:ext cx="175475" cy="64825"/>
            </a:xfrm>
            <a:custGeom>
              <a:avLst/>
              <a:gdLst/>
              <a:ahLst/>
              <a:cxnLst/>
              <a:rect l="l" t="t" r="r" b="b"/>
              <a:pathLst>
                <a:path w="7019" h="2593" extrusionOk="0">
                  <a:moveTo>
                    <a:pt x="3282" y="1"/>
                  </a:moveTo>
                  <a:lnTo>
                    <a:pt x="1" y="1903"/>
                  </a:lnTo>
                  <a:lnTo>
                    <a:pt x="3738" y="2592"/>
                  </a:lnTo>
                  <a:lnTo>
                    <a:pt x="7019" y="690"/>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397;p45">
              <a:extLst>
                <a:ext uri="{FF2B5EF4-FFF2-40B4-BE49-F238E27FC236}">
                  <a16:creationId xmlns:a16="http://schemas.microsoft.com/office/drawing/2014/main" id="{4C8BC8F8-C857-B471-A95E-72213723AE9F}"/>
                </a:ext>
              </a:extLst>
            </p:cNvPr>
            <p:cNvSpPr/>
            <p:nvPr/>
          </p:nvSpPr>
          <p:spPr>
            <a:xfrm>
              <a:off x="6239225" y="2440225"/>
              <a:ext cx="103400" cy="170625"/>
            </a:xfrm>
            <a:custGeom>
              <a:avLst/>
              <a:gdLst/>
              <a:ahLst/>
              <a:cxnLst/>
              <a:rect l="l" t="t" r="r" b="b"/>
              <a:pathLst>
                <a:path w="4136" h="6825" extrusionOk="0">
                  <a:moveTo>
                    <a:pt x="3282" y="1"/>
                  </a:moveTo>
                  <a:lnTo>
                    <a:pt x="1" y="1903"/>
                  </a:lnTo>
                  <a:lnTo>
                    <a:pt x="855" y="6825"/>
                  </a:lnTo>
                  <a:lnTo>
                    <a:pt x="4136" y="4922"/>
                  </a:lnTo>
                  <a:lnTo>
                    <a:pt x="3282"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398;p45">
              <a:extLst>
                <a:ext uri="{FF2B5EF4-FFF2-40B4-BE49-F238E27FC236}">
                  <a16:creationId xmlns:a16="http://schemas.microsoft.com/office/drawing/2014/main" id="{C476DFA2-CEBD-03A5-6285-812B6C7557B5}"/>
                </a:ext>
              </a:extLst>
            </p:cNvPr>
            <p:cNvSpPr/>
            <p:nvPr/>
          </p:nvSpPr>
          <p:spPr>
            <a:xfrm>
              <a:off x="6260575" y="2563275"/>
              <a:ext cx="179850" cy="117450"/>
            </a:xfrm>
            <a:custGeom>
              <a:avLst/>
              <a:gdLst/>
              <a:ahLst/>
              <a:cxnLst/>
              <a:rect l="l" t="t" r="r" b="b"/>
              <a:pathLst>
                <a:path w="7194" h="4698" extrusionOk="0">
                  <a:moveTo>
                    <a:pt x="3282" y="0"/>
                  </a:moveTo>
                  <a:lnTo>
                    <a:pt x="1" y="1903"/>
                  </a:lnTo>
                  <a:lnTo>
                    <a:pt x="3913" y="4698"/>
                  </a:lnTo>
                  <a:lnTo>
                    <a:pt x="7193" y="2796"/>
                  </a:lnTo>
                  <a:lnTo>
                    <a:pt x="3282" y="0"/>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99;p45">
              <a:extLst>
                <a:ext uri="{FF2B5EF4-FFF2-40B4-BE49-F238E27FC236}">
                  <a16:creationId xmlns:a16="http://schemas.microsoft.com/office/drawing/2014/main" id="{4ACD8CD3-2843-D21B-71DA-55D7775843F5}"/>
                </a:ext>
              </a:extLst>
            </p:cNvPr>
            <p:cNvSpPr/>
            <p:nvPr/>
          </p:nvSpPr>
          <p:spPr>
            <a:xfrm>
              <a:off x="6336050" y="2633150"/>
              <a:ext cx="104375" cy="145125"/>
            </a:xfrm>
            <a:custGeom>
              <a:avLst/>
              <a:gdLst/>
              <a:ahLst/>
              <a:cxnLst/>
              <a:rect l="l" t="t" r="r" b="b"/>
              <a:pathLst>
                <a:path w="4175" h="5805" extrusionOk="0">
                  <a:moveTo>
                    <a:pt x="4174" y="1"/>
                  </a:moveTo>
                  <a:lnTo>
                    <a:pt x="894" y="1903"/>
                  </a:lnTo>
                  <a:lnTo>
                    <a:pt x="1" y="5805"/>
                  </a:lnTo>
                  <a:lnTo>
                    <a:pt x="1" y="5805"/>
                  </a:lnTo>
                  <a:lnTo>
                    <a:pt x="3272" y="3902"/>
                  </a:lnTo>
                  <a:lnTo>
                    <a:pt x="4174" y="1"/>
                  </a:ln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00;p45">
              <a:extLst>
                <a:ext uri="{FF2B5EF4-FFF2-40B4-BE49-F238E27FC236}">
                  <a16:creationId xmlns:a16="http://schemas.microsoft.com/office/drawing/2014/main" id="{90BCBCB7-FABE-119F-1300-DB4983879872}"/>
                </a:ext>
              </a:extLst>
            </p:cNvPr>
            <p:cNvSpPr/>
            <p:nvPr/>
          </p:nvSpPr>
          <p:spPr>
            <a:xfrm>
              <a:off x="5704900" y="2285175"/>
              <a:ext cx="713925" cy="927475"/>
            </a:xfrm>
            <a:custGeom>
              <a:avLst/>
              <a:gdLst/>
              <a:ahLst/>
              <a:cxnLst/>
              <a:rect l="l" t="t" r="r" b="b"/>
              <a:pathLst>
                <a:path w="28557" h="37099" extrusionOk="0">
                  <a:moveTo>
                    <a:pt x="9842" y="5749"/>
                  </a:moveTo>
                  <a:cubicBezTo>
                    <a:pt x="11186" y="5749"/>
                    <a:pt x="12703" y="6188"/>
                    <a:pt x="14308" y="7115"/>
                  </a:cubicBezTo>
                  <a:cubicBezTo>
                    <a:pt x="19801" y="10280"/>
                    <a:pt x="24247" y="17977"/>
                    <a:pt x="24227" y="24286"/>
                  </a:cubicBezTo>
                  <a:cubicBezTo>
                    <a:pt x="24214" y="28759"/>
                    <a:pt x="21972" y="31340"/>
                    <a:pt x="18711" y="31340"/>
                  </a:cubicBezTo>
                  <a:cubicBezTo>
                    <a:pt x="17366" y="31340"/>
                    <a:pt x="15847" y="30901"/>
                    <a:pt x="14240" y="29974"/>
                  </a:cubicBezTo>
                  <a:cubicBezTo>
                    <a:pt x="8746" y="26800"/>
                    <a:pt x="4310" y="19112"/>
                    <a:pt x="4330" y="12803"/>
                  </a:cubicBezTo>
                  <a:cubicBezTo>
                    <a:pt x="4343" y="8330"/>
                    <a:pt x="6585" y="5749"/>
                    <a:pt x="9842" y="5749"/>
                  </a:cubicBezTo>
                  <a:close/>
                  <a:moveTo>
                    <a:pt x="8853" y="1"/>
                  </a:moveTo>
                  <a:lnTo>
                    <a:pt x="7513" y="3495"/>
                  </a:lnTo>
                  <a:lnTo>
                    <a:pt x="3572" y="1214"/>
                  </a:lnTo>
                  <a:lnTo>
                    <a:pt x="3980" y="5960"/>
                  </a:lnTo>
                  <a:lnTo>
                    <a:pt x="418" y="5854"/>
                  </a:lnTo>
                  <a:lnTo>
                    <a:pt x="2476" y="10901"/>
                  </a:lnTo>
                  <a:lnTo>
                    <a:pt x="1" y="13017"/>
                  </a:lnTo>
                  <a:lnTo>
                    <a:pt x="3320" y="17375"/>
                  </a:lnTo>
                  <a:lnTo>
                    <a:pt x="2417" y="21267"/>
                  </a:lnTo>
                  <a:lnTo>
                    <a:pt x="6329" y="24063"/>
                  </a:lnTo>
                  <a:lnTo>
                    <a:pt x="7183" y="28984"/>
                  </a:lnTo>
                  <a:lnTo>
                    <a:pt x="10920" y="29673"/>
                  </a:lnTo>
                  <a:lnTo>
                    <a:pt x="13356" y="34633"/>
                  </a:lnTo>
                  <a:lnTo>
                    <a:pt x="16171" y="33070"/>
                  </a:lnTo>
                  <a:lnTo>
                    <a:pt x="19714" y="37098"/>
                  </a:lnTo>
                  <a:lnTo>
                    <a:pt x="21044" y="33594"/>
                  </a:lnTo>
                  <a:lnTo>
                    <a:pt x="24985" y="35875"/>
                  </a:lnTo>
                  <a:lnTo>
                    <a:pt x="24587" y="31139"/>
                  </a:lnTo>
                  <a:lnTo>
                    <a:pt x="28149" y="31236"/>
                  </a:lnTo>
                  <a:lnTo>
                    <a:pt x="26081" y="26188"/>
                  </a:lnTo>
                  <a:lnTo>
                    <a:pt x="28557" y="24072"/>
                  </a:lnTo>
                  <a:lnTo>
                    <a:pt x="25237" y="19714"/>
                  </a:lnTo>
                  <a:lnTo>
                    <a:pt x="26140" y="15812"/>
                  </a:lnTo>
                  <a:lnTo>
                    <a:pt x="22228" y="13027"/>
                  </a:lnTo>
                  <a:lnTo>
                    <a:pt x="21374" y="8105"/>
                  </a:lnTo>
                  <a:lnTo>
                    <a:pt x="17637" y="7416"/>
                  </a:lnTo>
                  <a:lnTo>
                    <a:pt x="15201" y="2456"/>
                  </a:lnTo>
                  <a:lnTo>
                    <a:pt x="12386" y="4019"/>
                  </a:lnTo>
                  <a:lnTo>
                    <a:pt x="8853" y="1"/>
                  </a:ln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01;p45">
              <a:extLst>
                <a:ext uri="{FF2B5EF4-FFF2-40B4-BE49-F238E27FC236}">
                  <a16:creationId xmlns:a16="http://schemas.microsoft.com/office/drawing/2014/main" id="{884FD865-B592-7E73-3504-91972BCF24FB}"/>
                </a:ext>
              </a:extLst>
            </p:cNvPr>
            <p:cNvSpPr/>
            <p:nvPr/>
          </p:nvSpPr>
          <p:spPr>
            <a:xfrm>
              <a:off x="5812650" y="2428900"/>
              <a:ext cx="498200" cy="639800"/>
            </a:xfrm>
            <a:custGeom>
              <a:avLst/>
              <a:gdLst/>
              <a:ahLst/>
              <a:cxnLst/>
              <a:rect l="l" t="t" r="r" b="b"/>
              <a:pathLst>
                <a:path w="19928" h="25592" extrusionOk="0">
                  <a:moveTo>
                    <a:pt x="5531" y="0"/>
                  </a:moveTo>
                  <a:cubicBezTo>
                    <a:pt x="2271" y="0"/>
                    <a:pt x="26" y="2581"/>
                    <a:pt x="20" y="7054"/>
                  </a:cubicBezTo>
                  <a:cubicBezTo>
                    <a:pt x="0" y="13363"/>
                    <a:pt x="4446" y="21061"/>
                    <a:pt x="9930" y="24225"/>
                  </a:cubicBezTo>
                  <a:cubicBezTo>
                    <a:pt x="11534" y="25152"/>
                    <a:pt x="13052" y="25591"/>
                    <a:pt x="14397" y="25591"/>
                  </a:cubicBezTo>
                  <a:cubicBezTo>
                    <a:pt x="17657" y="25591"/>
                    <a:pt x="19904" y="23010"/>
                    <a:pt x="19917" y="18537"/>
                  </a:cubicBezTo>
                  <a:cubicBezTo>
                    <a:pt x="19927" y="12228"/>
                    <a:pt x="15491" y="4531"/>
                    <a:pt x="9998" y="1366"/>
                  </a:cubicBezTo>
                  <a:cubicBezTo>
                    <a:pt x="8393" y="439"/>
                    <a:pt x="6875" y="0"/>
                    <a:pt x="5531" y="0"/>
                  </a:cubicBezTo>
                  <a:close/>
                </a:path>
              </a:pathLst>
            </a:custGeom>
            <a:solidFill>
              <a:srgbClr val="FFAC00"/>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TextBox 81">
            <a:extLst>
              <a:ext uri="{FF2B5EF4-FFF2-40B4-BE49-F238E27FC236}">
                <a16:creationId xmlns:a16="http://schemas.microsoft.com/office/drawing/2014/main" id="{80712E73-2392-B2BA-E895-E9BE6A12F519}"/>
              </a:ext>
            </a:extLst>
          </p:cNvPr>
          <p:cNvSpPr txBox="1"/>
          <p:nvPr/>
        </p:nvSpPr>
        <p:spPr>
          <a:xfrm rot="21000518">
            <a:off x="2561580" y="1029076"/>
            <a:ext cx="3370919" cy="521941"/>
          </a:xfrm>
          <a:prstGeom prst="rect">
            <a:avLst/>
          </a:prstGeom>
          <a:noFill/>
        </p:spPr>
        <p:txBody>
          <a:bodyPr wrap="square" rtlCol="0">
            <a:spAutoFit/>
          </a:bodyPr>
          <a:lstStyle/>
          <a:p>
            <a:pPr algn="ctr"/>
            <a:r>
              <a:rPr lang="en-US" sz="2800" b="1" dirty="0">
                <a:solidFill>
                  <a:srgbClr val="FF0000"/>
                </a:solidFill>
                <a:latin typeface="Times New Roman" panose="02020603050405020304" pitchFamily="18" charset="0"/>
                <a:cs typeface="Times New Roman" panose="02020603050405020304" pitchFamily="18" charset="0"/>
              </a:rPr>
              <a:t>TỪ TRƯỜNG</a:t>
            </a:r>
          </a:p>
        </p:txBody>
      </p:sp>
      <p:pic>
        <p:nvPicPr>
          <p:cNvPr id="85" name="图片 4" descr="图片包含 定居者&#10;&#10;已生成高可信度的说明">
            <a:extLst>
              <a:ext uri="{FF2B5EF4-FFF2-40B4-BE49-F238E27FC236}">
                <a16:creationId xmlns:a16="http://schemas.microsoft.com/office/drawing/2014/main" id="{A4643371-B15A-E3D8-94FD-1A3F00FC02C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0800000" flipV="1">
            <a:off x="0" y="-238"/>
            <a:ext cx="2765836" cy="1178271"/>
          </a:xfrm>
          <a:prstGeom prst="rect">
            <a:avLst/>
          </a:prstGeom>
        </p:spPr>
      </p:pic>
      <p:grpSp>
        <p:nvGrpSpPr>
          <p:cNvPr id="109" name="Google Shape;3015;p69">
            <a:extLst>
              <a:ext uri="{FF2B5EF4-FFF2-40B4-BE49-F238E27FC236}">
                <a16:creationId xmlns:a16="http://schemas.microsoft.com/office/drawing/2014/main" id="{388FC67F-5F86-9D05-9511-D4F265E56069}"/>
              </a:ext>
            </a:extLst>
          </p:cNvPr>
          <p:cNvGrpSpPr/>
          <p:nvPr/>
        </p:nvGrpSpPr>
        <p:grpSpPr>
          <a:xfrm>
            <a:off x="3974995" y="4420905"/>
            <a:ext cx="1447554" cy="700132"/>
            <a:chOff x="5515320" y="3810750"/>
            <a:chExt cx="340380" cy="331300"/>
          </a:xfrm>
        </p:grpSpPr>
        <p:sp>
          <p:nvSpPr>
            <p:cNvPr id="110" name="Google Shape;3016;p69">
              <a:extLst>
                <a:ext uri="{FF2B5EF4-FFF2-40B4-BE49-F238E27FC236}">
                  <a16:creationId xmlns:a16="http://schemas.microsoft.com/office/drawing/2014/main" id="{EE50CF4C-1497-3888-3573-DCB71DB77FA6}"/>
                </a:ext>
              </a:extLst>
            </p:cNvPr>
            <p:cNvSpPr/>
            <p:nvPr/>
          </p:nvSpPr>
          <p:spPr>
            <a:xfrm>
              <a:off x="5575850" y="3988914"/>
              <a:ext cx="16400" cy="52054"/>
            </a:xfrm>
            <a:custGeom>
              <a:avLst/>
              <a:gdLst/>
              <a:ahLst/>
              <a:cxnLst/>
              <a:rect l="l" t="t" r="r" b="b"/>
              <a:pathLst>
                <a:path w="656" h="1560" extrusionOk="0">
                  <a:moveTo>
                    <a:pt x="1" y="0"/>
                  </a:moveTo>
                  <a:lnTo>
                    <a:pt x="281" y="1559"/>
                  </a:lnTo>
                  <a:lnTo>
                    <a:pt x="655" y="1559"/>
                  </a:lnTo>
                  <a:lnTo>
                    <a:pt x="655"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017;p69">
              <a:extLst>
                <a:ext uri="{FF2B5EF4-FFF2-40B4-BE49-F238E27FC236}">
                  <a16:creationId xmlns:a16="http://schemas.microsoft.com/office/drawing/2014/main" id="{F0D2C503-0013-E7DE-4996-4CF32D70508F}"/>
                </a:ext>
              </a:extLst>
            </p:cNvPr>
            <p:cNvSpPr/>
            <p:nvPr/>
          </p:nvSpPr>
          <p:spPr>
            <a:xfrm>
              <a:off x="5572725" y="3977550"/>
              <a:ext cx="10750" cy="62400"/>
            </a:xfrm>
            <a:custGeom>
              <a:avLst/>
              <a:gdLst/>
              <a:ahLst/>
              <a:cxnLst/>
              <a:rect l="l" t="t" r="r" b="b"/>
              <a:pathLst>
                <a:path w="376" h="1529" extrusionOk="0">
                  <a:moveTo>
                    <a:pt x="1" y="1"/>
                  </a:moveTo>
                  <a:lnTo>
                    <a:pt x="1" y="1528"/>
                  </a:lnTo>
                  <a:lnTo>
                    <a:pt x="375" y="1528"/>
                  </a:lnTo>
                  <a:lnTo>
                    <a:pt x="375"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018;p69">
              <a:extLst>
                <a:ext uri="{FF2B5EF4-FFF2-40B4-BE49-F238E27FC236}">
                  <a16:creationId xmlns:a16="http://schemas.microsoft.com/office/drawing/2014/main" id="{298CB0C9-E621-A38E-CD62-7562FBE3E9D7}"/>
                </a:ext>
              </a:extLst>
            </p:cNvPr>
            <p:cNvSpPr/>
            <p:nvPr/>
          </p:nvSpPr>
          <p:spPr>
            <a:xfrm>
              <a:off x="5682650" y="3997825"/>
              <a:ext cx="173050" cy="78750"/>
            </a:xfrm>
            <a:custGeom>
              <a:avLst/>
              <a:gdLst/>
              <a:ahLst/>
              <a:cxnLst/>
              <a:rect l="l" t="t" r="r" b="b"/>
              <a:pathLst>
                <a:path w="6922" h="3150" extrusionOk="0">
                  <a:moveTo>
                    <a:pt x="4926" y="0"/>
                  </a:moveTo>
                  <a:cubicBezTo>
                    <a:pt x="4147" y="0"/>
                    <a:pt x="3430" y="499"/>
                    <a:pt x="3180" y="1247"/>
                  </a:cubicBezTo>
                  <a:lnTo>
                    <a:pt x="250" y="1247"/>
                  </a:lnTo>
                  <a:lnTo>
                    <a:pt x="0" y="3149"/>
                  </a:lnTo>
                  <a:lnTo>
                    <a:pt x="6922" y="2900"/>
                  </a:lnTo>
                  <a:lnTo>
                    <a:pt x="6922"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019;p69">
              <a:extLst>
                <a:ext uri="{FF2B5EF4-FFF2-40B4-BE49-F238E27FC236}">
                  <a16:creationId xmlns:a16="http://schemas.microsoft.com/office/drawing/2014/main" id="{006A7FE7-3136-D173-C23C-3642971EBD95}"/>
                </a:ext>
              </a:extLst>
            </p:cNvPr>
            <p:cNvSpPr/>
            <p:nvPr/>
          </p:nvSpPr>
          <p:spPr>
            <a:xfrm>
              <a:off x="5786300" y="3884750"/>
              <a:ext cx="69400" cy="67925"/>
            </a:xfrm>
            <a:custGeom>
              <a:avLst/>
              <a:gdLst/>
              <a:ahLst/>
              <a:cxnLst/>
              <a:rect l="l" t="t" r="r" b="b"/>
              <a:pathLst>
                <a:path w="2776" h="2717" extrusionOk="0">
                  <a:moveTo>
                    <a:pt x="311" y="1"/>
                  </a:moveTo>
                  <a:cubicBezTo>
                    <a:pt x="291" y="1"/>
                    <a:pt x="271" y="1"/>
                    <a:pt x="250" y="2"/>
                  </a:cubicBezTo>
                  <a:lnTo>
                    <a:pt x="1" y="1374"/>
                  </a:lnTo>
                  <a:lnTo>
                    <a:pt x="250" y="2715"/>
                  </a:lnTo>
                  <a:lnTo>
                    <a:pt x="1809" y="2715"/>
                  </a:lnTo>
                  <a:cubicBezTo>
                    <a:pt x="1827" y="2716"/>
                    <a:pt x="1845" y="2717"/>
                    <a:pt x="1863" y="2717"/>
                  </a:cubicBezTo>
                  <a:cubicBezTo>
                    <a:pt x="2339" y="2717"/>
                    <a:pt x="2745" y="2323"/>
                    <a:pt x="2745" y="1842"/>
                  </a:cubicBezTo>
                  <a:cubicBezTo>
                    <a:pt x="2776" y="1312"/>
                    <a:pt x="2370" y="906"/>
                    <a:pt x="1840" y="906"/>
                  </a:cubicBezTo>
                  <a:lnTo>
                    <a:pt x="1373" y="906"/>
                  </a:lnTo>
                  <a:cubicBezTo>
                    <a:pt x="1283" y="396"/>
                    <a:pt x="845" y="1"/>
                    <a:pt x="311"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020;p69">
              <a:extLst>
                <a:ext uri="{FF2B5EF4-FFF2-40B4-BE49-F238E27FC236}">
                  <a16:creationId xmlns:a16="http://schemas.microsoft.com/office/drawing/2014/main" id="{9C943EFD-40D7-B410-C1DD-C11C6015EBFF}"/>
                </a:ext>
              </a:extLst>
            </p:cNvPr>
            <p:cNvSpPr/>
            <p:nvPr/>
          </p:nvSpPr>
          <p:spPr>
            <a:xfrm>
              <a:off x="5683425" y="3810750"/>
              <a:ext cx="54575" cy="97450"/>
            </a:xfrm>
            <a:custGeom>
              <a:avLst/>
              <a:gdLst/>
              <a:ahLst/>
              <a:cxnLst/>
              <a:rect l="l" t="t" r="r" b="b"/>
              <a:pathLst>
                <a:path w="2183" h="3898" extrusionOk="0">
                  <a:moveTo>
                    <a:pt x="250" y="0"/>
                  </a:moveTo>
                  <a:lnTo>
                    <a:pt x="0" y="1933"/>
                  </a:lnTo>
                  <a:lnTo>
                    <a:pt x="250" y="3898"/>
                  </a:lnTo>
                  <a:cubicBezTo>
                    <a:pt x="1310" y="3898"/>
                    <a:pt x="2183" y="3025"/>
                    <a:pt x="2183" y="1933"/>
                  </a:cubicBezTo>
                  <a:cubicBezTo>
                    <a:pt x="2183" y="873"/>
                    <a:pt x="1310" y="0"/>
                    <a:pt x="250"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021;p69">
              <a:extLst>
                <a:ext uri="{FF2B5EF4-FFF2-40B4-BE49-F238E27FC236}">
                  <a16:creationId xmlns:a16="http://schemas.microsoft.com/office/drawing/2014/main" id="{DA9BC2BD-539E-3F65-C206-2F97F2E76048}"/>
                </a:ext>
              </a:extLst>
            </p:cNvPr>
            <p:cNvSpPr/>
            <p:nvPr/>
          </p:nvSpPr>
          <p:spPr>
            <a:xfrm>
              <a:off x="5575850" y="3839687"/>
              <a:ext cx="72290" cy="150363"/>
            </a:xfrm>
            <a:custGeom>
              <a:avLst/>
              <a:gdLst/>
              <a:ahLst/>
              <a:cxnLst/>
              <a:rect l="l" t="t" r="r" b="b"/>
              <a:pathLst>
                <a:path w="3109" h="4678" extrusionOk="0">
                  <a:moveTo>
                    <a:pt x="250" y="1"/>
                  </a:moveTo>
                  <a:lnTo>
                    <a:pt x="1" y="2339"/>
                  </a:lnTo>
                  <a:lnTo>
                    <a:pt x="250" y="4677"/>
                  </a:lnTo>
                  <a:lnTo>
                    <a:pt x="1217" y="4677"/>
                  </a:lnTo>
                  <a:cubicBezTo>
                    <a:pt x="1228" y="4678"/>
                    <a:pt x="1240" y="4678"/>
                    <a:pt x="1251" y="4678"/>
                  </a:cubicBezTo>
                  <a:cubicBezTo>
                    <a:pt x="2597" y="4678"/>
                    <a:pt x="3109" y="2863"/>
                    <a:pt x="1934" y="2152"/>
                  </a:cubicBezTo>
                  <a:lnTo>
                    <a:pt x="1934" y="1684"/>
                  </a:lnTo>
                  <a:cubicBezTo>
                    <a:pt x="1934" y="749"/>
                    <a:pt x="1185" y="1"/>
                    <a:pt x="250"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022;p69">
              <a:extLst>
                <a:ext uri="{FF2B5EF4-FFF2-40B4-BE49-F238E27FC236}">
                  <a16:creationId xmlns:a16="http://schemas.microsoft.com/office/drawing/2014/main" id="{5C329038-EED9-BF53-C9B6-0F76B14C69A0}"/>
                </a:ext>
              </a:extLst>
            </p:cNvPr>
            <p:cNvSpPr/>
            <p:nvPr/>
          </p:nvSpPr>
          <p:spPr>
            <a:xfrm>
              <a:off x="5515320" y="3838912"/>
              <a:ext cx="66501" cy="150363"/>
            </a:xfrm>
            <a:custGeom>
              <a:avLst/>
              <a:gdLst/>
              <a:ahLst/>
              <a:cxnLst/>
              <a:rect l="l" t="t" r="r" b="b"/>
              <a:pathLst>
                <a:path w="2860" h="4678" extrusionOk="0">
                  <a:moveTo>
                    <a:pt x="2859" y="0"/>
                  </a:moveTo>
                  <a:cubicBezTo>
                    <a:pt x="1924" y="0"/>
                    <a:pt x="1176" y="780"/>
                    <a:pt x="1176" y="1684"/>
                  </a:cubicBezTo>
                  <a:lnTo>
                    <a:pt x="1176" y="2183"/>
                  </a:lnTo>
                  <a:cubicBezTo>
                    <a:pt x="1" y="2894"/>
                    <a:pt x="512" y="4678"/>
                    <a:pt x="1858" y="4678"/>
                  </a:cubicBezTo>
                  <a:cubicBezTo>
                    <a:pt x="1869" y="4678"/>
                    <a:pt x="1881" y="4677"/>
                    <a:pt x="1893" y="4677"/>
                  </a:cubicBezTo>
                  <a:lnTo>
                    <a:pt x="2859" y="4677"/>
                  </a:lnTo>
                  <a:lnTo>
                    <a:pt x="2859"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023;p69">
              <a:extLst>
                <a:ext uri="{FF2B5EF4-FFF2-40B4-BE49-F238E27FC236}">
                  <a16:creationId xmlns:a16="http://schemas.microsoft.com/office/drawing/2014/main" id="{F6B6EFAE-1051-4706-2877-E9B8FAFD2DF3}"/>
                </a:ext>
              </a:extLst>
            </p:cNvPr>
            <p:cNvSpPr/>
            <p:nvPr/>
          </p:nvSpPr>
          <p:spPr>
            <a:xfrm>
              <a:off x="5641325" y="3810750"/>
              <a:ext cx="48350" cy="97450"/>
            </a:xfrm>
            <a:custGeom>
              <a:avLst/>
              <a:gdLst/>
              <a:ahLst/>
              <a:cxnLst/>
              <a:rect l="l" t="t" r="r" b="b"/>
              <a:pathLst>
                <a:path w="1934" h="3898" extrusionOk="0">
                  <a:moveTo>
                    <a:pt x="1934" y="0"/>
                  </a:moveTo>
                  <a:cubicBezTo>
                    <a:pt x="874" y="0"/>
                    <a:pt x="1" y="873"/>
                    <a:pt x="1" y="1933"/>
                  </a:cubicBezTo>
                  <a:cubicBezTo>
                    <a:pt x="1" y="3025"/>
                    <a:pt x="874" y="3898"/>
                    <a:pt x="1934" y="3898"/>
                  </a:cubicBezTo>
                  <a:lnTo>
                    <a:pt x="1934"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024;p69">
              <a:extLst>
                <a:ext uri="{FF2B5EF4-FFF2-40B4-BE49-F238E27FC236}">
                  <a16:creationId xmlns:a16="http://schemas.microsoft.com/office/drawing/2014/main" id="{55091BAB-81C1-7B72-864A-3D04326F59CB}"/>
                </a:ext>
              </a:extLst>
            </p:cNvPr>
            <p:cNvSpPr/>
            <p:nvPr/>
          </p:nvSpPr>
          <p:spPr>
            <a:xfrm>
              <a:off x="5729400" y="3884800"/>
              <a:ext cx="62400" cy="68600"/>
            </a:xfrm>
            <a:custGeom>
              <a:avLst/>
              <a:gdLst/>
              <a:ahLst/>
              <a:cxnLst/>
              <a:rect l="l" t="t" r="r" b="b"/>
              <a:pathLst>
                <a:path w="2496" h="2744" extrusionOk="0">
                  <a:moveTo>
                    <a:pt x="2495" y="0"/>
                  </a:moveTo>
                  <a:cubicBezTo>
                    <a:pt x="1965" y="0"/>
                    <a:pt x="1497" y="374"/>
                    <a:pt x="1373" y="904"/>
                  </a:cubicBezTo>
                  <a:lnTo>
                    <a:pt x="967" y="904"/>
                  </a:lnTo>
                  <a:cubicBezTo>
                    <a:pt x="468" y="904"/>
                    <a:pt x="63" y="1279"/>
                    <a:pt x="32" y="1777"/>
                  </a:cubicBezTo>
                  <a:cubicBezTo>
                    <a:pt x="1" y="2308"/>
                    <a:pt x="437" y="2744"/>
                    <a:pt x="936" y="2744"/>
                  </a:cubicBezTo>
                  <a:lnTo>
                    <a:pt x="2495" y="2744"/>
                  </a:lnTo>
                  <a:lnTo>
                    <a:pt x="2495"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025;p69">
              <a:extLst>
                <a:ext uri="{FF2B5EF4-FFF2-40B4-BE49-F238E27FC236}">
                  <a16:creationId xmlns:a16="http://schemas.microsoft.com/office/drawing/2014/main" id="{4BEC6EFF-133C-089E-B1DC-E46224F57AEB}"/>
                </a:ext>
              </a:extLst>
            </p:cNvPr>
            <p:cNvSpPr/>
            <p:nvPr/>
          </p:nvSpPr>
          <p:spPr>
            <a:xfrm>
              <a:off x="5683425" y="4026725"/>
              <a:ext cx="172275" cy="115325"/>
            </a:xfrm>
            <a:custGeom>
              <a:avLst/>
              <a:gdLst/>
              <a:ahLst/>
              <a:cxnLst/>
              <a:rect l="l" t="t" r="r" b="b"/>
              <a:pathLst>
                <a:path w="6891" h="4522" extrusionOk="0">
                  <a:moveTo>
                    <a:pt x="250" y="0"/>
                  </a:moveTo>
                  <a:lnTo>
                    <a:pt x="0" y="2245"/>
                  </a:lnTo>
                  <a:lnTo>
                    <a:pt x="250" y="4521"/>
                  </a:lnTo>
                  <a:lnTo>
                    <a:pt x="6891" y="4521"/>
                  </a:lnTo>
                  <a:lnTo>
                    <a:pt x="6891" y="1653"/>
                  </a:lnTo>
                  <a:lnTo>
                    <a:pt x="1403" y="1653"/>
                  </a:lnTo>
                  <a:cubicBezTo>
                    <a:pt x="1185" y="998"/>
                    <a:pt x="780" y="437"/>
                    <a:pt x="25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3026;p69">
              <a:extLst>
                <a:ext uri="{FF2B5EF4-FFF2-40B4-BE49-F238E27FC236}">
                  <a16:creationId xmlns:a16="http://schemas.microsoft.com/office/drawing/2014/main" id="{093EA655-CAE8-BA1A-656B-2A275D9500B0}"/>
                </a:ext>
              </a:extLst>
            </p:cNvPr>
            <p:cNvSpPr/>
            <p:nvPr/>
          </p:nvSpPr>
          <p:spPr>
            <a:xfrm>
              <a:off x="5524400" y="4037379"/>
              <a:ext cx="166050" cy="104671"/>
            </a:xfrm>
            <a:custGeom>
              <a:avLst/>
              <a:gdLst/>
              <a:ahLst/>
              <a:cxnLst/>
              <a:rect l="l" t="t" r="r" b="b"/>
              <a:pathLst>
                <a:path w="6642" h="5364" extrusionOk="0">
                  <a:moveTo>
                    <a:pt x="1" y="0"/>
                  </a:moveTo>
                  <a:lnTo>
                    <a:pt x="1" y="2869"/>
                  </a:lnTo>
                  <a:lnTo>
                    <a:pt x="5800" y="5363"/>
                  </a:lnTo>
                  <a:lnTo>
                    <a:pt x="6642" y="5363"/>
                  </a:lnTo>
                  <a:lnTo>
                    <a:pt x="6642" y="842"/>
                  </a:lnTo>
                  <a:cubicBezTo>
                    <a:pt x="5987" y="312"/>
                    <a:pt x="5177" y="0"/>
                    <a:pt x="4335"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027;p69">
              <a:extLst>
                <a:ext uri="{FF2B5EF4-FFF2-40B4-BE49-F238E27FC236}">
                  <a16:creationId xmlns:a16="http://schemas.microsoft.com/office/drawing/2014/main" id="{08BD6AD5-0462-C63A-EC5A-07FCA8FF9E0B}"/>
                </a:ext>
              </a:extLst>
            </p:cNvPr>
            <p:cNvSpPr/>
            <p:nvPr/>
          </p:nvSpPr>
          <p:spPr>
            <a:xfrm>
              <a:off x="5523625" y="4079650"/>
              <a:ext cx="145800" cy="62400"/>
            </a:xfrm>
            <a:custGeom>
              <a:avLst/>
              <a:gdLst/>
              <a:ahLst/>
              <a:cxnLst/>
              <a:rect l="l" t="t" r="r" b="b"/>
              <a:pathLst>
                <a:path w="5832" h="2496" extrusionOk="0">
                  <a:moveTo>
                    <a:pt x="1" y="1"/>
                  </a:moveTo>
                  <a:lnTo>
                    <a:pt x="1" y="2495"/>
                  </a:lnTo>
                  <a:lnTo>
                    <a:pt x="5831" y="2495"/>
                  </a:lnTo>
                  <a:cubicBezTo>
                    <a:pt x="5831" y="1123"/>
                    <a:pt x="4709" y="1"/>
                    <a:pt x="3368" y="1"/>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1047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ox(in)">
                                      <p:cBhvr>
                                        <p:cTn id="7" dur="500"/>
                                        <p:tgtEl>
                                          <p:spTgt spid="38"/>
                                        </p:tgtEl>
                                      </p:cBhvr>
                                    </p:animEffect>
                                  </p:childTnLst>
                                </p:cTn>
                              </p:par>
                              <p:par>
                                <p:cTn id="8" presetID="7" presetClass="emph" presetSubtype="2" fill="hold" nodeType="withEffect">
                                  <p:stCondLst>
                                    <p:cond delay="0"/>
                                  </p:stCondLst>
                                  <p:childTnLst>
                                    <p:animClr clrSpc="rgb" dir="cw">
                                      <p:cBhvr>
                                        <p:cTn id="9" dur="500" fill="hold"/>
                                        <p:tgtEl>
                                          <p:spTgt spid="84"/>
                                        </p:tgtEl>
                                        <p:attrNameLst>
                                          <p:attrName>stroke.color</p:attrName>
                                        </p:attrNameLst>
                                      </p:cBhvr>
                                      <p:to>
                                        <a:srgbClr val="F94615"/>
                                      </p:to>
                                    </p:animClr>
                                    <p:set>
                                      <p:cBhvr>
                                        <p:cTn id="10" dur="500" fill="hold"/>
                                        <p:tgtEl>
                                          <p:spTgt spid="84"/>
                                        </p:tgtEl>
                                        <p:attrNameLst>
                                          <p:attrName>stroke.on</p:attrName>
                                        </p:attrNameLst>
                                      </p:cBhvr>
                                      <p:to>
                                        <p:strVal val="true"/>
                                      </p:to>
                                    </p:set>
                                  </p:childTnLst>
                                </p:cTn>
                              </p:par>
                              <p:par>
                                <p:cTn id="11" presetID="7" presetClass="emph" presetSubtype="2" fill="hold" nodeType="withEffect">
                                  <p:stCondLst>
                                    <p:cond delay="0"/>
                                  </p:stCondLst>
                                  <p:childTnLst>
                                    <p:animClr clrSpc="rgb" dir="cw">
                                      <p:cBhvr>
                                        <p:cTn id="12" dur="500" fill="hold"/>
                                        <p:tgtEl>
                                          <p:spTgt spid="18"/>
                                        </p:tgtEl>
                                        <p:attrNameLst>
                                          <p:attrName>stroke.color</p:attrName>
                                        </p:attrNameLst>
                                      </p:cBhvr>
                                      <p:to>
                                        <a:srgbClr val="F94615"/>
                                      </p:to>
                                    </p:animClr>
                                    <p:set>
                                      <p:cBhvr>
                                        <p:cTn id="13" dur="500" fill="hold"/>
                                        <p:tgtEl>
                                          <p:spTgt spid="18"/>
                                        </p:tgtEl>
                                        <p:attrNameLst>
                                          <p:attrName>stroke.on</p:attrName>
                                        </p:attrNameLst>
                                      </p:cBhvr>
                                      <p:to>
                                        <p:strVal val="true"/>
                                      </p:to>
                                    </p:set>
                                  </p:childTnLst>
                                </p:cTn>
                              </p:par>
                              <p:par>
                                <p:cTn id="14" presetID="7" presetClass="emph" presetSubtype="2" fill="hold" nodeType="withEffect">
                                  <p:stCondLst>
                                    <p:cond delay="0"/>
                                  </p:stCondLst>
                                  <p:childTnLst>
                                    <p:animClr clrSpc="rgb" dir="cw">
                                      <p:cBhvr>
                                        <p:cTn id="15" dur="500" fill="hold"/>
                                        <p:tgtEl>
                                          <p:spTgt spid="94"/>
                                        </p:tgtEl>
                                        <p:attrNameLst>
                                          <p:attrName>stroke.color</p:attrName>
                                        </p:attrNameLst>
                                      </p:cBhvr>
                                      <p:to>
                                        <a:srgbClr val="F94615"/>
                                      </p:to>
                                    </p:animClr>
                                    <p:set>
                                      <p:cBhvr>
                                        <p:cTn id="16" dur="500" fill="hold"/>
                                        <p:tgtEl>
                                          <p:spTgt spid="94"/>
                                        </p:tgtEl>
                                        <p:attrNameLst>
                                          <p:attrName>stroke.on</p:attrName>
                                        </p:attrNameLst>
                                      </p:cBhvr>
                                      <p:to>
                                        <p:strVal val="true"/>
                                      </p:to>
                                    </p:set>
                                  </p:childTnLst>
                                </p:cTn>
                              </p:par>
                              <p:par>
                                <p:cTn id="17" presetID="7" presetClass="emph" presetSubtype="2" fill="hold" nodeType="withEffect">
                                  <p:stCondLst>
                                    <p:cond delay="0"/>
                                  </p:stCondLst>
                                  <p:childTnLst>
                                    <p:animClr clrSpc="rgb" dir="cw">
                                      <p:cBhvr>
                                        <p:cTn id="18" dur="500" fill="hold"/>
                                        <p:tgtEl>
                                          <p:spTgt spid="98"/>
                                        </p:tgtEl>
                                        <p:attrNameLst>
                                          <p:attrName>stroke.color</p:attrName>
                                        </p:attrNameLst>
                                      </p:cBhvr>
                                      <p:to>
                                        <a:srgbClr val="F94615"/>
                                      </p:to>
                                    </p:animClr>
                                    <p:set>
                                      <p:cBhvr>
                                        <p:cTn id="19" dur="500" fill="hold"/>
                                        <p:tgtEl>
                                          <p:spTgt spid="98"/>
                                        </p:tgtEl>
                                        <p:attrNameLst>
                                          <p:attrName>stroke.on</p:attrName>
                                        </p:attrNameLst>
                                      </p:cBhvr>
                                      <p:to>
                                        <p:strVal val="true"/>
                                      </p:to>
                                    </p:set>
                                  </p:childTnLst>
                                </p:cTn>
                              </p:par>
                              <p:par>
                                <p:cTn id="20" presetID="7" presetClass="emph" presetSubtype="2" fill="hold" nodeType="withEffect">
                                  <p:stCondLst>
                                    <p:cond delay="0"/>
                                  </p:stCondLst>
                                  <p:childTnLst>
                                    <p:animClr clrSpc="rgb" dir="cw">
                                      <p:cBhvr>
                                        <p:cTn id="21" dur="500" fill="hold"/>
                                        <p:tgtEl>
                                          <p:spTgt spid="90"/>
                                        </p:tgtEl>
                                        <p:attrNameLst>
                                          <p:attrName>stroke.color</p:attrName>
                                        </p:attrNameLst>
                                      </p:cBhvr>
                                      <p:to>
                                        <a:srgbClr val="F94615"/>
                                      </p:to>
                                    </p:animClr>
                                    <p:set>
                                      <p:cBhvr>
                                        <p:cTn id="22" dur="500" fill="hold"/>
                                        <p:tgtEl>
                                          <p:spTgt spid="90"/>
                                        </p:tgtEl>
                                        <p:attrNameLst>
                                          <p:attrName>stroke.on</p:attrName>
                                        </p:attrNameLst>
                                      </p:cBhvr>
                                      <p:to>
                                        <p:strVal val="true"/>
                                      </p:to>
                                    </p:set>
                                  </p:childTnLst>
                                </p:cTn>
                              </p:par>
                              <p:par>
                                <p:cTn id="23" presetID="7" presetClass="emph" presetSubtype="2" fill="hold" nodeType="withEffect">
                                  <p:stCondLst>
                                    <p:cond delay="0"/>
                                  </p:stCondLst>
                                  <p:childTnLst>
                                    <p:animClr clrSpc="rgb" dir="cw">
                                      <p:cBhvr>
                                        <p:cTn id="24" dur="500" fill="hold"/>
                                        <p:tgtEl>
                                          <p:spTgt spid="87"/>
                                        </p:tgtEl>
                                        <p:attrNameLst>
                                          <p:attrName>stroke.color</p:attrName>
                                        </p:attrNameLst>
                                      </p:cBhvr>
                                      <p:to>
                                        <a:srgbClr val="F94615"/>
                                      </p:to>
                                    </p:animClr>
                                    <p:set>
                                      <p:cBhvr>
                                        <p:cTn id="25" dur="500" fill="hold"/>
                                        <p:tgtEl>
                                          <p:spTgt spid="87"/>
                                        </p:tgtEl>
                                        <p:attrNameLst>
                                          <p:attrName>stroke.on</p:attrName>
                                        </p:attrNameLst>
                                      </p:cBhvr>
                                      <p:to>
                                        <p:strVal val="true"/>
                                      </p:to>
                                    </p:set>
                                  </p:childTnLst>
                                </p:cTn>
                              </p:par>
                            </p:childTnLst>
                          </p:cTn>
                        </p:par>
                        <p:par>
                          <p:cTn id="26" fill="hold">
                            <p:stCondLst>
                              <p:cond delay="500"/>
                            </p:stCondLst>
                            <p:childTnLst>
                              <p:par>
                                <p:cTn id="27" presetID="8" presetClass="emph" presetSubtype="0" fill="hold" nodeType="afterEffect">
                                  <p:stCondLst>
                                    <p:cond delay="0"/>
                                  </p:stCondLst>
                                  <p:childTnLst>
                                    <p:animRot by="1200000">
                                      <p:cBhvr>
                                        <p:cTn id="28" dur="2000" fill="hold"/>
                                        <p:tgtEl>
                                          <p:spTgt spid="52"/>
                                        </p:tgtEl>
                                        <p:attrNameLst>
                                          <p:attrName>r</p:attrName>
                                        </p:attrNameLst>
                                      </p:cBhvr>
                                    </p:animRot>
                                  </p:childTnLst>
                                </p:cTn>
                              </p:par>
                              <p:par>
                                <p:cTn id="29" presetID="8" presetClass="emph" presetSubtype="0" fill="hold" nodeType="withEffect">
                                  <p:stCondLst>
                                    <p:cond delay="0"/>
                                  </p:stCondLst>
                                  <p:childTnLst>
                                    <p:animRot by="1200000">
                                      <p:cBhvr>
                                        <p:cTn id="30" dur="3000" fill="hold"/>
                                        <p:tgtEl>
                                          <p:spTgt spid="16"/>
                                        </p:tgtEl>
                                        <p:attrNameLst>
                                          <p:attrName>r</p:attrName>
                                        </p:attrNameLst>
                                      </p:cBhvr>
                                    </p:animRo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barn(outVertical)">
                                      <p:cBhvr>
                                        <p:cTn id="35" dur="500"/>
                                        <p:tgtEl>
                                          <p:spTgt spid="2"/>
                                        </p:tgtEl>
                                      </p:cBhvr>
                                    </p:animEffect>
                                  </p:childTnLst>
                                </p:cTn>
                              </p:par>
                            </p:childTnLst>
                          </p:cTn>
                        </p:par>
                      </p:childTnLst>
                    </p:cTn>
                  </p:par>
                  <p:par>
                    <p:cTn id="36" fill="hold">
                      <p:stCondLst>
                        <p:cond delay="indefinite"/>
                      </p:stCondLst>
                      <p:childTnLst>
                        <p:par>
                          <p:cTn id="37" fill="hold">
                            <p:stCondLst>
                              <p:cond delay="0"/>
                            </p:stCondLst>
                            <p:childTnLst>
                              <p:par>
                                <p:cTn id="38" presetID="6" presetClass="entr" presetSubtype="16" fill="hold" grpId="0" nodeType="click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circle(in)">
                                      <p:cBhvr>
                                        <p:cTn id="40" dur="1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grpSp>
        <p:nvGrpSpPr>
          <p:cNvPr id="1073" name="Google Shape;1073;p42"/>
          <p:cNvGrpSpPr/>
          <p:nvPr/>
        </p:nvGrpSpPr>
        <p:grpSpPr>
          <a:xfrm>
            <a:off x="7795482" y="888211"/>
            <a:ext cx="695655" cy="651807"/>
            <a:chOff x="2991025" y="3977000"/>
            <a:chExt cx="1097075" cy="1027925"/>
          </a:xfrm>
        </p:grpSpPr>
        <p:sp>
          <p:nvSpPr>
            <p:cNvPr id="1074" name="Google Shape;107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78" name="Google Shape;1078;p42"/>
          <p:cNvGrpSpPr/>
          <p:nvPr/>
        </p:nvGrpSpPr>
        <p:grpSpPr>
          <a:xfrm>
            <a:off x="8129190" y="2162225"/>
            <a:ext cx="437075" cy="409525"/>
            <a:chOff x="2991025" y="3977000"/>
            <a:chExt cx="1097075" cy="1027925"/>
          </a:xfrm>
        </p:grpSpPr>
        <p:sp>
          <p:nvSpPr>
            <p:cNvPr id="1079" name="Google Shape;107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88" name="Google Shape;1088;p42"/>
          <p:cNvGrpSpPr/>
          <p:nvPr/>
        </p:nvGrpSpPr>
        <p:grpSpPr>
          <a:xfrm>
            <a:off x="719989" y="829504"/>
            <a:ext cx="437075" cy="409525"/>
            <a:chOff x="2991025" y="3977000"/>
            <a:chExt cx="1097075" cy="1027925"/>
          </a:xfrm>
        </p:grpSpPr>
        <p:sp>
          <p:nvSpPr>
            <p:cNvPr id="1089" name="Google Shape;108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93" name="Google Shape;1093;p42"/>
          <p:cNvGrpSpPr/>
          <p:nvPr/>
        </p:nvGrpSpPr>
        <p:grpSpPr>
          <a:xfrm>
            <a:off x="150325" y="4481422"/>
            <a:ext cx="437075" cy="409525"/>
            <a:chOff x="2991025" y="3977000"/>
            <a:chExt cx="1097075" cy="1027925"/>
          </a:xfrm>
        </p:grpSpPr>
        <p:sp>
          <p:nvSpPr>
            <p:cNvPr id="1094" name="Google Shape;109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5" name="Google Shape;109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3" name="Google Shape;1583;p49">
            <a:extLst>
              <a:ext uri="{FF2B5EF4-FFF2-40B4-BE49-F238E27FC236}">
                <a16:creationId xmlns:a16="http://schemas.microsoft.com/office/drawing/2014/main" id="{247EF3D1-9A8E-49CC-9372-83415DD35E08}"/>
              </a:ext>
            </a:extLst>
          </p:cNvPr>
          <p:cNvSpPr/>
          <p:nvPr/>
        </p:nvSpPr>
        <p:spPr>
          <a:xfrm>
            <a:off x="1349466" y="534127"/>
            <a:ext cx="6143725" cy="10758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r>
              <a:rPr kumimoji="0" lang="vi-VN" altLang="en-US" sz="2600" b="1"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Câu 3: </a:t>
            </a:r>
            <a:r>
              <a:rPr kumimoji="0" lang="vi-VN" altLang="en-US" sz="2600"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Hãy khoanh vào từ “ Đúng” hoặc “ Sai” với các câu dưới đây nói về từ trường </a:t>
            </a:r>
            <a:endParaRPr kumimoji="0" lang="vi-VN" altLang="en-US" sz="2600" i="0" u="none" strike="noStrike" cap="none" normalizeH="0" baseline="0" dirty="0">
              <a:ln>
                <a:noFill/>
              </a:ln>
              <a:solidFill>
                <a:srgbClr val="004248"/>
              </a:solidFill>
              <a:effectLst/>
              <a:latin typeface="+mj-lt"/>
            </a:endParaRPr>
          </a:p>
        </p:txBody>
      </p:sp>
      <p:sp>
        <p:nvSpPr>
          <p:cNvPr id="22" name="Rectangle 5">
            <a:extLst>
              <a:ext uri="{FF2B5EF4-FFF2-40B4-BE49-F238E27FC236}">
                <a16:creationId xmlns:a16="http://schemas.microsoft.com/office/drawing/2014/main" id="{31B0640E-C048-459F-A357-FF2CD30F552A}"/>
              </a:ext>
            </a:extLst>
          </p:cNvPr>
          <p:cNvSpPr>
            <a:spLocks noChangeArrowheads="1"/>
          </p:cNvSpPr>
          <p:nvPr/>
        </p:nvSpPr>
        <p:spPr bwMode="auto">
          <a:xfrm>
            <a:off x="0" y="74711"/>
            <a:ext cx="1847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mj-lt"/>
            </a:endParaRPr>
          </a:p>
        </p:txBody>
      </p:sp>
      <p:graphicFrame>
        <p:nvGraphicFramePr>
          <p:cNvPr id="3" name="Table 2">
            <a:extLst>
              <a:ext uri="{FF2B5EF4-FFF2-40B4-BE49-F238E27FC236}">
                <a16:creationId xmlns:a16="http://schemas.microsoft.com/office/drawing/2014/main" id="{02A1F7F1-0DE9-42B1-941F-813D95B87FE3}"/>
              </a:ext>
            </a:extLst>
          </p:cNvPr>
          <p:cNvGraphicFramePr>
            <a:graphicFrameLocks noGrp="1"/>
          </p:cNvGraphicFramePr>
          <p:nvPr/>
        </p:nvGraphicFramePr>
        <p:xfrm>
          <a:off x="0" y="-3594"/>
          <a:ext cx="9144000" cy="5147093"/>
        </p:xfrm>
        <a:graphic>
          <a:graphicData uri="http://schemas.openxmlformats.org/drawingml/2006/table">
            <a:tbl>
              <a:tblPr firstRow="1" firstCol="1" bandRow="1">
                <a:tableStyleId>{8478397F-9D59-4AF2-8925-FD0D2B7FE375}</a:tableStyleId>
              </a:tblPr>
              <a:tblGrid>
                <a:gridCol w="847947">
                  <a:extLst>
                    <a:ext uri="{9D8B030D-6E8A-4147-A177-3AD203B41FA5}">
                      <a16:colId xmlns:a16="http://schemas.microsoft.com/office/drawing/2014/main" val="3042519273"/>
                    </a:ext>
                  </a:extLst>
                </a:gridCol>
                <a:gridCol w="6393684">
                  <a:extLst>
                    <a:ext uri="{9D8B030D-6E8A-4147-A177-3AD203B41FA5}">
                      <a16:colId xmlns:a16="http://schemas.microsoft.com/office/drawing/2014/main" val="805910155"/>
                    </a:ext>
                  </a:extLst>
                </a:gridCol>
                <a:gridCol w="914099">
                  <a:extLst>
                    <a:ext uri="{9D8B030D-6E8A-4147-A177-3AD203B41FA5}">
                      <a16:colId xmlns:a16="http://schemas.microsoft.com/office/drawing/2014/main" val="1546298281"/>
                    </a:ext>
                  </a:extLst>
                </a:gridCol>
                <a:gridCol w="988270">
                  <a:extLst>
                    <a:ext uri="{9D8B030D-6E8A-4147-A177-3AD203B41FA5}">
                      <a16:colId xmlns:a16="http://schemas.microsoft.com/office/drawing/2014/main" val="3782486903"/>
                    </a:ext>
                  </a:extLst>
                </a:gridCol>
              </a:tblGrid>
              <a:tr h="646313">
                <a:tc>
                  <a:txBody>
                    <a:bodyPr/>
                    <a:lstStyle/>
                    <a:p>
                      <a:pPr algn="ctr">
                        <a:lnSpc>
                          <a:spcPct val="120000"/>
                        </a:lnSpc>
                        <a:spcAft>
                          <a:spcPts val="800"/>
                        </a:spcAft>
                        <a:tabLst>
                          <a:tab pos="1207770" algn="l"/>
                        </a:tabLst>
                      </a:pPr>
                      <a:r>
                        <a:rPr lang="vi-VN" sz="1800" b="1" dirty="0">
                          <a:effectLst/>
                          <a:latin typeface="+mj-lt"/>
                        </a:rPr>
                        <a:t>STT</a:t>
                      </a:r>
                      <a:endParaRPr lang="en-US" sz="1400" b="1"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a:txBody>
                    <a:bodyPr/>
                    <a:lstStyle/>
                    <a:p>
                      <a:pPr algn="ctr">
                        <a:lnSpc>
                          <a:spcPct val="120000"/>
                        </a:lnSpc>
                        <a:spcBef>
                          <a:spcPts val="1200"/>
                        </a:spcBef>
                        <a:spcAft>
                          <a:spcPts val="1200"/>
                        </a:spcAft>
                        <a:tabLst>
                          <a:tab pos="1207770" algn="l"/>
                        </a:tabLst>
                      </a:pPr>
                      <a:r>
                        <a:rPr lang="vi-VN" sz="1800" b="1" dirty="0">
                          <a:effectLst/>
                          <a:latin typeface="+mj-lt"/>
                        </a:rPr>
                        <a:t>Nói về từ trường</a:t>
                      </a:r>
                    </a:p>
                  </a:txBody>
                  <a:tcPr marL="68580" marR="68580" marT="0" marB="0" anchor="ctr">
                    <a:solidFill>
                      <a:schemeClr val="accent3">
                        <a:lumMod val="60000"/>
                        <a:lumOff val="40000"/>
                      </a:schemeClr>
                    </a:solidFill>
                  </a:tcPr>
                </a:tc>
                <a:tc gridSpan="2">
                  <a:txBody>
                    <a:bodyPr/>
                    <a:lstStyle/>
                    <a:p>
                      <a:pPr algn="ctr">
                        <a:lnSpc>
                          <a:spcPct val="120000"/>
                        </a:lnSpc>
                        <a:spcAft>
                          <a:spcPts val="800"/>
                        </a:spcAft>
                        <a:tabLst>
                          <a:tab pos="1207770" algn="l"/>
                        </a:tabLst>
                      </a:pPr>
                      <a:r>
                        <a:rPr lang="vi-VN" sz="1800" b="1" dirty="0">
                          <a:effectLst/>
                          <a:latin typeface="+mj-lt"/>
                        </a:rPr>
                        <a:t>Đánh giá</a:t>
                      </a:r>
                      <a:endParaRPr lang="en-US" sz="1400" b="1"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hMerge="1">
                  <a:txBody>
                    <a:bodyPr/>
                    <a:lstStyle/>
                    <a:p>
                      <a:endParaRPr lang="en-US"/>
                    </a:p>
                  </a:txBody>
                  <a:tcPr/>
                </a:tc>
                <a:extLst>
                  <a:ext uri="{0D108BD9-81ED-4DB2-BD59-A6C34878D82A}">
                    <a16:rowId xmlns:a16="http://schemas.microsoft.com/office/drawing/2014/main" val="2513682361"/>
                  </a:ext>
                </a:extLst>
              </a:tr>
              <a:tr h="966501">
                <a:tc>
                  <a:txBody>
                    <a:bodyPr/>
                    <a:lstStyle/>
                    <a:p>
                      <a:pPr algn="ctr">
                        <a:lnSpc>
                          <a:spcPct val="120000"/>
                        </a:lnSpc>
                        <a:spcAft>
                          <a:spcPts val="800"/>
                        </a:spcAft>
                        <a:tabLst>
                          <a:tab pos="1207770" algn="l"/>
                        </a:tabLst>
                      </a:pPr>
                      <a:r>
                        <a:rPr lang="vi-VN" sz="1800">
                          <a:effectLst/>
                          <a:latin typeface="+mj-lt"/>
                        </a:rPr>
                        <a:t>1</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a:txBody>
                    <a:bodyPr/>
                    <a:lstStyle/>
                    <a:p>
                      <a:pPr algn="just">
                        <a:lnSpc>
                          <a:spcPct val="120000"/>
                        </a:lnSpc>
                        <a:spcAft>
                          <a:spcPts val="800"/>
                        </a:spcAft>
                        <a:tabLst>
                          <a:tab pos="1207770" algn="l"/>
                        </a:tabLst>
                      </a:pPr>
                      <a:r>
                        <a:rPr lang="vi-VN" sz="1800">
                          <a:effectLst/>
                          <a:latin typeface="+mj-lt"/>
                        </a:rPr>
                        <a:t>Từ trường của nam châm mạnh ở cực Bắc yếu ở cực Nam</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Đúng</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Sai</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extLst>
                  <a:ext uri="{0D108BD9-81ED-4DB2-BD59-A6C34878D82A}">
                    <a16:rowId xmlns:a16="http://schemas.microsoft.com/office/drawing/2014/main" val="2310539457"/>
                  </a:ext>
                </a:extLst>
              </a:tr>
              <a:tr h="1095744">
                <a:tc>
                  <a:txBody>
                    <a:bodyPr/>
                    <a:lstStyle/>
                    <a:p>
                      <a:pPr algn="ctr">
                        <a:lnSpc>
                          <a:spcPct val="120000"/>
                        </a:lnSpc>
                        <a:spcAft>
                          <a:spcPts val="800"/>
                        </a:spcAft>
                        <a:tabLst>
                          <a:tab pos="1207770" algn="l"/>
                        </a:tabLst>
                      </a:pPr>
                      <a:r>
                        <a:rPr lang="vi-VN" sz="1800">
                          <a:effectLst/>
                          <a:latin typeface="+mj-lt"/>
                        </a:rPr>
                        <a:t>2</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a:txBody>
                    <a:bodyPr/>
                    <a:lstStyle/>
                    <a:p>
                      <a:pPr algn="just">
                        <a:lnSpc>
                          <a:spcPct val="120000"/>
                        </a:lnSpc>
                        <a:spcAft>
                          <a:spcPts val="800"/>
                        </a:spcAft>
                        <a:tabLst>
                          <a:tab pos="1207770" algn="l"/>
                        </a:tabLst>
                      </a:pPr>
                      <a:r>
                        <a:rPr lang="vi-VN" sz="1800" dirty="0">
                          <a:effectLst/>
                          <a:latin typeface="+mj-lt"/>
                        </a:rPr>
                        <a:t>Đường sức từ của từ trường Trái Đất là đường cong có chiều từ cực Nam địa lí đến cực Bắc địa lí</a:t>
                      </a:r>
                      <a:endParaRPr lang="en-US" sz="1400"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Đúng</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Sai</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extLst>
                  <a:ext uri="{0D108BD9-81ED-4DB2-BD59-A6C34878D82A}">
                    <a16:rowId xmlns:a16="http://schemas.microsoft.com/office/drawing/2014/main" val="1349028581"/>
                  </a:ext>
                </a:extLst>
              </a:tr>
              <a:tr h="1472034">
                <a:tc>
                  <a:txBody>
                    <a:bodyPr/>
                    <a:lstStyle/>
                    <a:p>
                      <a:pPr algn="ctr">
                        <a:lnSpc>
                          <a:spcPct val="120000"/>
                        </a:lnSpc>
                        <a:spcAft>
                          <a:spcPts val="800"/>
                        </a:spcAft>
                        <a:tabLst>
                          <a:tab pos="1207770" algn="l"/>
                        </a:tabLst>
                      </a:pPr>
                      <a:r>
                        <a:rPr lang="vi-VN" sz="1800">
                          <a:effectLst/>
                          <a:latin typeface="+mj-lt"/>
                        </a:rPr>
                        <a:t>3</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a:txBody>
                    <a:bodyPr/>
                    <a:lstStyle/>
                    <a:p>
                      <a:pPr algn="just">
                        <a:lnSpc>
                          <a:spcPct val="120000"/>
                        </a:lnSpc>
                        <a:spcAft>
                          <a:spcPts val="800"/>
                        </a:spcAft>
                        <a:tabLst>
                          <a:tab pos="1207770" algn="l"/>
                        </a:tabLst>
                      </a:pPr>
                      <a:r>
                        <a:rPr lang="vi-VN" sz="1800" dirty="0">
                          <a:effectLst/>
                          <a:latin typeface="+mj-lt"/>
                        </a:rPr>
                        <a:t>Hai nam châm đặt đối diện hai cực cùng tên gần nhau, đường sức từ là những đường nối hai cực với nhau</a:t>
                      </a:r>
                      <a:endParaRPr lang="en-US" sz="1400"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Đúng</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Sai</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extLst>
                  <a:ext uri="{0D108BD9-81ED-4DB2-BD59-A6C34878D82A}">
                    <a16:rowId xmlns:a16="http://schemas.microsoft.com/office/drawing/2014/main" val="2616974317"/>
                  </a:ext>
                </a:extLst>
              </a:tr>
              <a:tr h="966501">
                <a:tc>
                  <a:txBody>
                    <a:bodyPr/>
                    <a:lstStyle/>
                    <a:p>
                      <a:pPr algn="ctr">
                        <a:lnSpc>
                          <a:spcPct val="120000"/>
                        </a:lnSpc>
                        <a:spcAft>
                          <a:spcPts val="800"/>
                        </a:spcAft>
                        <a:tabLst>
                          <a:tab pos="1207770" algn="l"/>
                        </a:tabLst>
                      </a:pPr>
                      <a:r>
                        <a:rPr lang="vi-VN" sz="1800" dirty="0">
                          <a:effectLst/>
                          <a:latin typeface="+mj-lt"/>
                        </a:rPr>
                        <a:t>4</a:t>
                      </a:r>
                      <a:endParaRPr lang="en-US" sz="1400"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3">
                        <a:lumMod val="60000"/>
                        <a:lumOff val="40000"/>
                      </a:schemeClr>
                    </a:solidFill>
                  </a:tcPr>
                </a:tc>
                <a:tc>
                  <a:txBody>
                    <a:bodyPr/>
                    <a:lstStyle/>
                    <a:p>
                      <a:pPr algn="just">
                        <a:lnSpc>
                          <a:spcPct val="120000"/>
                        </a:lnSpc>
                        <a:spcAft>
                          <a:spcPts val="800"/>
                        </a:spcAft>
                        <a:tabLst>
                          <a:tab pos="1207770" algn="l"/>
                        </a:tabLst>
                      </a:pPr>
                      <a:r>
                        <a:rPr lang="vi-VN" sz="1800">
                          <a:effectLst/>
                          <a:latin typeface="+mj-lt"/>
                        </a:rPr>
                        <a:t>Từ trường chỉ có trong khoảng không gian gần nam châm</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a:effectLst/>
                          <a:latin typeface="+mj-lt"/>
                        </a:rPr>
                        <a:t>Đúng</a:t>
                      </a:r>
                      <a:endParaRPr lang="en-US" sz="140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tc>
                  <a:txBody>
                    <a:bodyPr/>
                    <a:lstStyle/>
                    <a:p>
                      <a:pPr algn="ctr">
                        <a:lnSpc>
                          <a:spcPct val="120000"/>
                        </a:lnSpc>
                        <a:spcAft>
                          <a:spcPts val="800"/>
                        </a:spcAft>
                        <a:tabLst>
                          <a:tab pos="1207770" algn="l"/>
                        </a:tabLst>
                      </a:pPr>
                      <a:r>
                        <a:rPr lang="vi-VN" sz="1800" dirty="0">
                          <a:effectLst/>
                          <a:latin typeface="+mj-lt"/>
                        </a:rPr>
                        <a:t>Sai</a:t>
                      </a:r>
                      <a:endParaRPr lang="en-US" sz="1400" dirty="0">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4">
                        <a:lumMod val="20000"/>
                        <a:lumOff val="80000"/>
                      </a:schemeClr>
                    </a:solidFill>
                  </a:tcPr>
                </a:tc>
                <a:extLst>
                  <a:ext uri="{0D108BD9-81ED-4DB2-BD59-A6C34878D82A}">
                    <a16:rowId xmlns:a16="http://schemas.microsoft.com/office/drawing/2014/main" val="1676138637"/>
                  </a:ext>
                </a:extLst>
              </a:tr>
            </a:tbl>
          </a:graphicData>
        </a:graphic>
      </p:graphicFrame>
      <p:sp>
        <p:nvSpPr>
          <p:cNvPr id="4" name="Oval 3">
            <a:extLst>
              <a:ext uri="{FF2B5EF4-FFF2-40B4-BE49-F238E27FC236}">
                <a16:creationId xmlns:a16="http://schemas.microsoft.com/office/drawing/2014/main" id="{7A4A880D-903A-4057-BEF5-8422C55A60E4}"/>
              </a:ext>
            </a:extLst>
          </p:cNvPr>
          <p:cNvSpPr/>
          <p:nvPr/>
        </p:nvSpPr>
        <p:spPr>
          <a:xfrm>
            <a:off x="8260943" y="850974"/>
            <a:ext cx="771448" cy="58624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8FAC99B1-5097-4705-A298-9C8DD666CF0A}"/>
              </a:ext>
            </a:extLst>
          </p:cNvPr>
          <p:cNvSpPr/>
          <p:nvPr/>
        </p:nvSpPr>
        <p:spPr>
          <a:xfrm>
            <a:off x="7298757" y="1873704"/>
            <a:ext cx="771448" cy="58624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AB35DF07-582B-41C4-8E78-A700B911FF30}"/>
              </a:ext>
            </a:extLst>
          </p:cNvPr>
          <p:cNvSpPr/>
          <p:nvPr/>
        </p:nvSpPr>
        <p:spPr>
          <a:xfrm>
            <a:off x="8260943" y="3166989"/>
            <a:ext cx="771448" cy="58624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3C5A161-F420-49E9-B66A-4699BA651063}"/>
              </a:ext>
            </a:extLst>
          </p:cNvPr>
          <p:cNvSpPr/>
          <p:nvPr/>
        </p:nvSpPr>
        <p:spPr>
          <a:xfrm>
            <a:off x="8356918" y="4396026"/>
            <a:ext cx="771448" cy="58624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139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75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heel(1)">
                                      <p:cBhvr>
                                        <p:cTn id="17" dur="750"/>
                                        <p:tgtEl>
                                          <p:spTgt spid="40"/>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heel(1)">
                                      <p:cBhvr>
                                        <p:cTn id="22" dur="750"/>
                                        <p:tgtEl>
                                          <p:spTgt spid="41"/>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wheel(1)">
                                      <p:cBhvr>
                                        <p:cTn id="27"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0" grpId="0" animBg="1"/>
      <p:bldP spid="41" grpId="0" animBg="1"/>
      <p:bldP spid="42"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grpSp>
        <p:nvGrpSpPr>
          <p:cNvPr id="1073" name="Google Shape;1073;p42"/>
          <p:cNvGrpSpPr/>
          <p:nvPr/>
        </p:nvGrpSpPr>
        <p:grpSpPr>
          <a:xfrm>
            <a:off x="7793471" y="561019"/>
            <a:ext cx="695655" cy="651807"/>
            <a:chOff x="2991025" y="3977000"/>
            <a:chExt cx="1097075" cy="1027925"/>
          </a:xfrm>
        </p:grpSpPr>
        <p:sp>
          <p:nvSpPr>
            <p:cNvPr id="1074" name="Google Shape;107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78" name="Google Shape;1078;p42"/>
          <p:cNvGrpSpPr/>
          <p:nvPr/>
        </p:nvGrpSpPr>
        <p:grpSpPr>
          <a:xfrm>
            <a:off x="8008805" y="4265378"/>
            <a:ext cx="437075" cy="409525"/>
            <a:chOff x="2991025" y="3977000"/>
            <a:chExt cx="1097075" cy="1027925"/>
          </a:xfrm>
        </p:grpSpPr>
        <p:sp>
          <p:nvSpPr>
            <p:cNvPr id="1079" name="Google Shape;107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88" name="Google Shape;1088;p42"/>
          <p:cNvGrpSpPr/>
          <p:nvPr/>
        </p:nvGrpSpPr>
        <p:grpSpPr>
          <a:xfrm>
            <a:off x="719989" y="829504"/>
            <a:ext cx="437075" cy="409525"/>
            <a:chOff x="2991025" y="3977000"/>
            <a:chExt cx="1097075" cy="1027925"/>
          </a:xfrm>
        </p:grpSpPr>
        <p:sp>
          <p:nvSpPr>
            <p:cNvPr id="1089" name="Google Shape;108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93" name="Google Shape;1093;p42"/>
          <p:cNvGrpSpPr/>
          <p:nvPr/>
        </p:nvGrpSpPr>
        <p:grpSpPr>
          <a:xfrm>
            <a:off x="902064" y="4355042"/>
            <a:ext cx="437075" cy="409525"/>
            <a:chOff x="2991025" y="3977000"/>
            <a:chExt cx="1097075" cy="1027925"/>
          </a:xfrm>
        </p:grpSpPr>
        <p:sp>
          <p:nvSpPr>
            <p:cNvPr id="1094" name="Google Shape;109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5" name="Google Shape;109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3" name="Google Shape;1583;p49">
            <a:extLst>
              <a:ext uri="{FF2B5EF4-FFF2-40B4-BE49-F238E27FC236}">
                <a16:creationId xmlns:a16="http://schemas.microsoft.com/office/drawing/2014/main" id="{247EF3D1-9A8E-49CC-9372-83415DD35E08}"/>
              </a:ext>
            </a:extLst>
          </p:cNvPr>
          <p:cNvSpPr/>
          <p:nvPr/>
        </p:nvSpPr>
        <p:spPr>
          <a:xfrm>
            <a:off x="1349466" y="534127"/>
            <a:ext cx="6143725" cy="10758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r>
              <a:rPr kumimoji="0" lang="vi-VN" altLang="en-US" sz="2600" b="1"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Câu 4: </a:t>
            </a:r>
            <a:r>
              <a:rPr kumimoji="0" lang="vi-VN" altLang="en-US" sz="2600"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Hãy vẽ các đường sức từ đi qua các điểm A, B, C trong hình dưới đây </a:t>
            </a:r>
            <a:endParaRPr kumimoji="0" lang="vi-VN" altLang="en-US" sz="2600" i="0" u="none" strike="noStrike" cap="none" normalizeH="0" baseline="0" dirty="0">
              <a:ln>
                <a:noFill/>
              </a:ln>
              <a:solidFill>
                <a:srgbClr val="004248"/>
              </a:solidFill>
              <a:effectLst/>
              <a:latin typeface="+mj-lt"/>
            </a:endParaRPr>
          </a:p>
        </p:txBody>
      </p:sp>
      <p:sp>
        <p:nvSpPr>
          <p:cNvPr id="22" name="Rectangle 5">
            <a:extLst>
              <a:ext uri="{FF2B5EF4-FFF2-40B4-BE49-F238E27FC236}">
                <a16:creationId xmlns:a16="http://schemas.microsoft.com/office/drawing/2014/main" id="{31B0640E-C048-459F-A357-FF2CD30F552A}"/>
              </a:ext>
            </a:extLst>
          </p:cNvPr>
          <p:cNvSpPr>
            <a:spLocks noChangeArrowheads="1"/>
          </p:cNvSpPr>
          <p:nvPr/>
        </p:nvSpPr>
        <p:spPr bwMode="auto">
          <a:xfrm>
            <a:off x="0" y="74711"/>
            <a:ext cx="18473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latin typeface="+mj-lt"/>
            </a:endParaRPr>
          </a:p>
        </p:txBody>
      </p:sp>
      <p:pic>
        <p:nvPicPr>
          <p:cNvPr id="27" name="Picture 26" descr="Chart&#10;&#10;Description automatically generated with medium confidence">
            <a:extLst>
              <a:ext uri="{FF2B5EF4-FFF2-40B4-BE49-F238E27FC236}">
                <a16:creationId xmlns:a16="http://schemas.microsoft.com/office/drawing/2014/main" id="{13F868B0-91AA-4EDD-9957-FB4C9ED4A31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138570" y="2334189"/>
            <a:ext cx="2565515" cy="1567815"/>
          </a:xfrm>
          <a:prstGeom prst="roundRect">
            <a:avLst/>
          </a:prstGeom>
        </p:spPr>
      </p:pic>
      <p:grpSp>
        <p:nvGrpSpPr>
          <p:cNvPr id="28" name="Google Shape;3787;p70">
            <a:extLst>
              <a:ext uri="{FF2B5EF4-FFF2-40B4-BE49-F238E27FC236}">
                <a16:creationId xmlns:a16="http://schemas.microsoft.com/office/drawing/2014/main" id="{A8C76512-24C0-4D49-A28F-DA7DAE74518A}"/>
              </a:ext>
            </a:extLst>
          </p:cNvPr>
          <p:cNvGrpSpPr/>
          <p:nvPr/>
        </p:nvGrpSpPr>
        <p:grpSpPr>
          <a:xfrm>
            <a:off x="6750312" y="2051525"/>
            <a:ext cx="1738814" cy="1326654"/>
            <a:chOff x="1058975" y="3346800"/>
            <a:chExt cx="2009725" cy="1533350"/>
          </a:xfrm>
        </p:grpSpPr>
        <p:sp>
          <p:nvSpPr>
            <p:cNvPr id="29" name="Google Shape;3788;p70">
              <a:extLst>
                <a:ext uri="{FF2B5EF4-FFF2-40B4-BE49-F238E27FC236}">
                  <a16:creationId xmlns:a16="http://schemas.microsoft.com/office/drawing/2014/main" id="{B063BC53-E8F5-4960-A93C-2087CF196199}"/>
                </a:ext>
              </a:extLst>
            </p:cNvPr>
            <p:cNvSpPr/>
            <p:nvPr/>
          </p:nvSpPr>
          <p:spPr>
            <a:xfrm>
              <a:off x="2712925" y="4764900"/>
              <a:ext cx="139075" cy="100975"/>
            </a:xfrm>
            <a:custGeom>
              <a:avLst/>
              <a:gdLst/>
              <a:ahLst/>
              <a:cxnLst/>
              <a:rect l="l" t="t" r="r" b="b"/>
              <a:pathLst>
                <a:path w="5563" h="4039" extrusionOk="0">
                  <a:moveTo>
                    <a:pt x="5563" y="1"/>
                  </a:moveTo>
                  <a:lnTo>
                    <a:pt x="1738" y="2214"/>
                  </a:lnTo>
                  <a:cubicBezTo>
                    <a:pt x="1690" y="2311"/>
                    <a:pt x="1631" y="2408"/>
                    <a:pt x="1573" y="2505"/>
                  </a:cubicBezTo>
                  <a:cubicBezTo>
                    <a:pt x="1476" y="2650"/>
                    <a:pt x="1379" y="2786"/>
                    <a:pt x="1263" y="2922"/>
                  </a:cubicBezTo>
                  <a:lnTo>
                    <a:pt x="1224" y="2990"/>
                  </a:lnTo>
                  <a:cubicBezTo>
                    <a:pt x="1117" y="3116"/>
                    <a:pt x="1010" y="3233"/>
                    <a:pt x="894" y="3349"/>
                  </a:cubicBezTo>
                  <a:cubicBezTo>
                    <a:pt x="874" y="3369"/>
                    <a:pt x="855" y="3388"/>
                    <a:pt x="836" y="3417"/>
                  </a:cubicBezTo>
                  <a:cubicBezTo>
                    <a:pt x="719" y="3524"/>
                    <a:pt x="593" y="3631"/>
                    <a:pt x="467" y="3728"/>
                  </a:cubicBezTo>
                  <a:lnTo>
                    <a:pt x="408" y="3767"/>
                  </a:lnTo>
                  <a:cubicBezTo>
                    <a:pt x="293" y="3855"/>
                    <a:pt x="162" y="3944"/>
                    <a:pt x="36" y="4018"/>
                  </a:cubicBezTo>
                  <a:lnTo>
                    <a:pt x="36" y="4018"/>
                  </a:lnTo>
                  <a:lnTo>
                    <a:pt x="3815" y="1825"/>
                  </a:lnTo>
                  <a:cubicBezTo>
                    <a:pt x="3961" y="1738"/>
                    <a:pt x="4097" y="1651"/>
                    <a:pt x="4223" y="1544"/>
                  </a:cubicBezTo>
                  <a:lnTo>
                    <a:pt x="4281" y="1505"/>
                  </a:lnTo>
                  <a:cubicBezTo>
                    <a:pt x="4407" y="1408"/>
                    <a:pt x="4534" y="1301"/>
                    <a:pt x="4640" y="1195"/>
                  </a:cubicBezTo>
                  <a:lnTo>
                    <a:pt x="4708" y="1136"/>
                  </a:lnTo>
                  <a:cubicBezTo>
                    <a:pt x="4825" y="1020"/>
                    <a:pt x="4932" y="903"/>
                    <a:pt x="5029" y="767"/>
                  </a:cubicBezTo>
                  <a:lnTo>
                    <a:pt x="5077" y="709"/>
                  </a:lnTo>
                  <a:cubicBezTo>
                    <a:pt x="5184" y="573"/>
                    <a:pt x="5291" y="428"/>
                    <a:pt x="5388" y="282"/>
                  </a:cubicBezTo>
                  <a:cubicBezTo>
                    <a:pt x="5446" y="185"/>
                    <a:pt x="5514" y="98"/>
                    <a:pt x="5563" y="1"/>
                  </a:cubicBezTo>
                  <a:close/>
                  <a:moveTo>
                    <a:pt x="36" y="4018"/>
                  </a:moveTo>
                  <a:lnTo>
                    <a:pt x="1" y="4038"/>
                  </a:lnTo>
                  <a:cubicBezTo>
                    <a:pt x="13" y="4032"/>
                    <a:pt x="24" y="4025"/>
                    <a:pt x="36" y="401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 name="Google Shape;3789;p70">
              <a:extLst>
                <a:ext uri="{FF2B5EF4-FFF2-40B4-BE49-F238E27FC236}">
                  <a16:creationId xmlns:a16="http://schemas.microsoft.com/office/drawing/2014/main" id="{CF57AF7E-413C-4593-858C-5D7EFBC5BA31}"/>
                </a:ext>
              </a:extLst>
            </p:cNvPr>
            <p:cNvSpPr/>
            <p:nvPr/>
          </p:nvSpPr>
          <p:spPr>
            <a:xfrm>
              <a:off x="2884250" y="4678750"/>
              <a:ext cx="124750" cy="191975"/>
            </a:xfrm>
            <a:custGeom>
              <a:avLst/>
              <a:gdLst/>
              <a:ahLst/>
              <a:cxnLst/>
              <a:rect l="l" t="t" r="r" b="b"/>
              <a:pathLst>
                <a:path w="4990" h="7679" extrusionOk="0">
                  <a:moveTo>
                    <a:pt x="3825" y="1"/>
                  </a:moveTo>
                  <a:lnTo>
                    <a:pt x="0" y="2214"/>
                  </a:lnTo>
                  <a:cubicBezTo>
                    <a:pt x="68" y="2301"/>
                    <a:pt x="127" y="2379"/>
                    <a:pt x="185" y="2457"/>
                  </a:cubicBezTo>
                  <a:lnTo>
                    <a:pt x="195" y="2476"/>
                  </a:lnTo>
                  <a:lnTo>
                    <a:pt x="224" y="2525"/>
                  </a:lnTo>
                  <a:cubicBezTo>
                    <a:pt x="272" y="2602"/>
                    <a:pt x="321" y="2670"/>
                    <a:pt x="369" y="2748"/>
                  </a:cubicBezTo>
                  <a:cubicBezTo>
                    <a:pt x="408" y="2825"/>
                    <a:pt x="466" y="2922"/>
                    <a:pt x="515" y="3010"/>
                  </a:cubicBezTo>
                  <a:lnTo>
                    <a:pt x="525" y="3039"/>
                  </a:lnTo>
                  <a:cubicBezTo>
                    <a:pt x="573" y="3126"/>
                    <a:pt x="612" y="3204"/>
                    <a:pt x="651" y="3291"/>
                  </a:cubicBezTo>
                  <a:lnTo>
                    <a:pt x="660" y="3311"/>
                  </a:lnTo>
                  <a:cubicBezTo>
                    <a:pt x="699" y="3398"/>
                    <a:pt x="738" y="3485"/>
                    <a:pt x="777" y="3573"/>
                  </a:cubicBezTo>
                  <a:lnTo>
                    <a:pt x="796" y="3602"/>
                  </a:lnTo>
                  <a:cubicBezTo>
                    <a:pt x="825" y="3689"/>
                    <a:pt x="855" y="3777"/>
                    <a:pt x="893" y="3864"/>
                  </a:cubicBezTo>
                  <a:lnTo>
                    <a:pt x="903" y="3903"/>
                  </a:lnTo>
                  <a:cubicBezTo>
                    <a:pt x="932" y="3980"/>
                    <a:pt x="961" y="4068"/>
                    <a:pt x="981" y="4155"/>
                  </a:cubicBezTo>
                  <a:cubicBezTo>
                    <a:pt x="981" y="4165"/>
                    <a:pt x="990" y="4184"/>
                    <a:pt x="1000" y="4194"/>
                  </a:cubicBezTo>
                  <a:cubicBezTo>
                    <a:pt x="1020" y="4281"/>
                    <a:pt x="1039" y="4369"/>
                    <a:pt x="1068" y="4446"/>
                  </a:cubicBezTo>
                  <a:cubicBezTo>
                    <a:pt x="1068" y="4466"/>
                    <a:pt x="1068" y="4476"/>
                    <a:pt x="1078" y="4485"/>
                  </a:cubicBezTo>
                  <a:cubicBezTo>
                    <a:pt x="1097" y="4573"/>
                    <a:pt x="1117" y="4660"/>
                    <a:pt x="1126" y="4747"/>
                  </a:cubicBezTo>
                  <a:lnTo>
                    <a:pt x="1126" y="4757"/>
                  </a:lnTo>
                  <a:cubicBezTo>
                    <a:pt x="1146" y="4844"/>
                    <a:pt x="1165" y="4932"/>
                    <a:pt x="1175" y="5019"/>
                  </a:cubicBezTo>
                  <a:lnTo>
                    <a:pt x="1175" y="5048"/>
                  </a:lnTo>
                  <a:cubicBezTo>
                    <a:pt x="1185" y="5126"/>
                    <a:pt x="1194" y="5213"/>
                    <a:pt x="1194" y="5291"/>
                  </a:cubicBezTo>
                  <a:lnTo>
                    <a:pt x="1194" y="5330"/>
                  </a:lnTo>
                  <a:cubicBezTo>
                    <a:pt x="1194" y="5407"/>
                    <a:pt x="1204" y="5485"/>
                    <a:pt x="1204" y="5563"/>
                  </a:cubicBezTo>
                  <a:lnTo>
                    <a:pt x="1204" y="5611"/>
                  </a:lnTo>
                  <a:lnTo>
                    <a:pt x="1204" y="5834"/>
                  </a:lnTo>
                  <a:lnTo>
                    <a:pt x="1204" y="5873"/>
                  </a:lnTo>
                  <a:cubicBezTo>
                    <a:pt x="1204" y="5941"/>
                    <a:pt x="1194" y="6019"/>
                    <a:pt x="1185" y="6096"/>
                  </a:cubicBezTo>
                  <a:lnTo>
                    <a:pt x="1185" y="6116"/>
                  </a:lnTo>
                  <a:cubicBezTo>
                    <a:pt x="1175" y="6184"/>
                    <a:pt x="1165" y="6242"/>
                    <a:pt x="1155" y="6310"/>
                  </a:cubicBezTo>
                  <a:lnTo>
                    <a:pt x="1146" y="6349"/>
                  </a:lnTo>
                  <a:cubicBezTo>
                    <a:pt x="1126" y="6417"/>
                    <a:pt x="1107" y="6485"/>
                    <a:pt x="1088" y="6553"/>
                  </a:cubicBezTo>
                  <a:cubicBezTo>
                    <a:pt x="1049" y="6669"/>
                    <a:pt x="1010" y="6786"/>
                    <a:pt x="952" y="6892"/>
                  </a:cubicBezTo>
                  <a:cubicBezTo>
                    <a:pt x="942" y="6921"/>
                    <a:pt x="923" y="6941"/>
                    <a:pt x="913" y="6960"/>
                  </a:cubicBezTo>
                  <a:cubicBezTo>
                    <a:pt x="874" y="7048"/>
                    <a:pt x="816" y="7125"/>
                    <a:pt x="767" y="7193"/>
                  </a:cubicBezTo>
                  <a:cubicBezTo>
                    <a:pt x="758" y="7213"/>
                    <a:pt x="748" y="7222"/>
                    <a:pt x="738" y="7242"/>
                  </a:cubicBezTo>
                  <a:cubicBezTo>
                    <a:pt x="670" y="7319"/>
                    <a:pt x="602" y="7397"/>
                    <a:pt x="525" y="7465"/>
                  </a:cubicBezTo>
                  <a:lnTo>
                    <a:pt x="476" y="7504"/>
                  </a:lnTo>
                  <a:cubicBezTo>
                    <a:pt x="412" y="7560"/>
                    <a:pt x="348" y="7609"/>
                    <a:pt x="279" y="7652"/>
                  </a:cubicBezTo>
                  <a:lnTo>
                    <a:pt x="279" y="7652"/>
                  </a:lnTo>
                  <a:lnTo>
                    <a:pt x="4009" y="5466"/>
                  </a:lnTo>
                  <a:cubicBezTo>
                    <a:pt x="4087" y="5407"/>
                    <a:pt x="4174" y="5349"/>
                    <a:pt x="4252" y="5281"/>
                  </a:cubicBezTo>
                  <a:lnTo>
                    <a:pt x="4300" y="5242"/>
                  </a:lnTo>
                  <a:cubicBezTo>
                    <a:pt x="4378" y="5174"/>
                    <a:pt x="4446" y="5097"/>
                    <a:pt x="4504" y="5019"/>
                  </a:cubicBezTo>
                  <a:lnTo>
                    <a:pt x="4533" y="4980"/>
                  </a:lnTo>
                  <a:cubicBezTo>
                    <a:pt x="4562" y="4941"/>
                    <a:pt x="4592" y="4903"/>
                    <a:pt x="4621" y="4854"/>
                  </a:cubicBezTo>
                  <a:cubicBezTo>
                    <a:pt x="4650" y="4806"/>
                    <a:pt x="4669" y="4776"/>
                    <a:pt x="4689" y="4738"/>
                  </a:cubicBezTo>
                  <a:cubicBezTo>
                    <a:pt x="4708" y="4689"/>
                    <a:pt x="4718" y="4689"/>
                    <a:pt x="4727" y="4670"/>
                  </a:cubicBezTo>
                  <a:cubicBezTo>
                    <a:pt x="4737" y="4641"/>
                    <a:pt x="4737" y="4641"/>
                    <a:pt x="4747" y="4631"/>
                  </a:cubicBezTo>
                  <a:cubicBezTo>
                    <a:pt x="4776" y="4573"/>
                    <a:pt x="4795" y="4505"/>
                    <a:pt x="4824" y="4446"/>
                  </a:cubicBezTo>
                  <a:cubicBezTo>
                    <a:pt x="4834" y="4408"/>
                    <a:pt x="4854" y="4369"/>
                    <a:pt x="4863" y="4330"/>
                  </a:cubicBezTo>
                  <a:lnTo>
                    <a:pt x="4873" y="4281"/>
                  </a:lnTo>
                  <a:cubicBezTo>
                    <a:pt x="4892" y="4233"/>
                    <a:pt x="4902" y="4184"/>
                    <a:pt x="4912" y="4136"/>
                  </a:cubicBezTo>
                  <a:lnTo>
                    <a:pt x="4912" y="4116"/>
                  </a:lnTo>
                  <a:lnTo>
                    <a:pt x="4922" y="4078"/>
                  </a:lnTo>
                  <a:cubicBezTo>
                    <a:pt x="4922" y="4048"/>
                    <a:pt x="4931" y="4029"/>
                    <a:pt x="4941" y="4000"/>
                  </a:cubicBezTo>
                  <a:cubicBezTo>
                    <a:pt x="4941" y="3971"/>
                    <a:pt x="4951" y="3922"/>
                    <a:pt x="4951" y="3883"/>
                  </a:cubicBezTo>
                  <a:cubicBezTo>
                    <a:pt x="4951" y="3874"/>
                    <a:pt x="4951" y="3864"/>
                    <a:pt x="4951" y="3864"/>
                  </a:cubicBezTo>
                  <a:lnTo>
                    <a:pt x="4951" y="3854"/>
                  </a:lnTo>
                  <a:cubicBezTo>
                    <a:pt x="4960" y="3806"/>
                    <a:pt x="4970" y="3757"/>
                    <a:pt x="4970" y="3709"/>
                  </a:cubicBezTo>
                  <a:lnTo>
                    <a:pt x="4970" y="3641"/>
                  </a:lnTo>
                  <a:lnTo>
                    <a:pt x="4970" y="3602"/>
                  </a:lnTo>
                  <a:cubicBezTo>
                    <a:pt x="4970" y="3592"/>
                    <a:pt x="4989" y="3592"/>
                    <a:pt x="4989" y="3583"/>
                  </a:cubicBezTo>
                  <a:lnTo>
                    <a:pt x="4989" y="3447"/>
                  </a:lnTo>
                  <a:lnTo>
                    <a:pt x="4989" y="3388"/>
                  </a:lnTo>
                  <a:lnTo>
                    <a:pt x="4989" y="3350"/>
                  </a:lnTo>
                  <a:lnTo>
                    <a:pt x="4989" y="3291"/>
                  </a:lnTo>
                  <a:lnTo>
                    <a:pt x="4989" y="3146"/>
                  </a:lnTo>
                  <a:cubicBezTo>
                    <a:pt x="4989" y="3136"/>
                    <a:pt x="4989" y="3126"/>
                    <a:pt x="4989" y="3117"/>
                  </a:cubicBezTo>
                  <a:lnTo>
                    <a:pt x="4989" y="3078"/>
                  </a:lnTo>
                  <a:lnTo>
                    <a:pt x="4989" y="3000"/>
                  </a:lnTo>
                  <a:cubicBezTo>
                    <a:pt x="4989" y="2942"/>
                    <a:pt x="4980" y="2893"/>
                    <a:pt x="4970" y="2845"/>
                  </a:cubicBezTo>
                  <a:lnTo>
                    <a:pt x="4970" y="2825"/>
                  </a:lnTo>
                  <a:lnTo>
                    <a:pt x="4970" y="2806"/>
                  </a:lnTo>
                  <a:cubicBezTo>
                    <a:pt x="4970" y="2767"/>
                    <a:pt x="4960" y="2728"/>
                    <a:pt x="4960" y="2680"/>
                  </a:cubicBezTo>
                  <a:cubicBezTo>
                    <a:pt x="4951" y="2641"/>
                    <a:pt x="4941" y="2592"/>
                    <a:pt x="4931" y="2544"/>
                  </a:cubicBezTo>
                  <a:lnTo>
                    <a:pt x="4931" y="2534"/>
                  </a:lnTo>
                  <a:cubicBezTo>
                    <a:pt x="4922" y="2476"/>
                    <a:pt x="4912" y="2418"/>
                    <a:pt x="4902" y="2369"/>
                  </a:cubicBezTo>
                  <a:cubicBezTo>
                    <a:pt x="4892" y="2340"/>
                    <a:pt x="4883" y="2301"/>
                    <a:pt x="4873" y="2272"/>
                  </a:cubicBezTo>
                  <a:cubicBezTo>
                    <a:pt x="4873" y="2262"/>
                    <a:pt x="4873" y="2243"/>
                    <a:pt x="4863" y="2233"/>
                  </a:cubicBezTo>
                  <a:cubicBezTo>
                    <a:pt x="4873" y="2224"/>
                    <a:pt x="4873" y="2214"/>
                    <a:pt x="4863" y="2204"/>
                  </a:cubicBezTo>
                  <a:cubicBezTo>
                    <a:pt x="4854" y="2156"/>
                    <a:pt x="4844" y="2097"/>
                    <a:pt x="4824" y="2049"/>
                  </a:cubicBezTo>
                  <a:cubicBezTo>
                    <a:pt x="4824" y="2030"/>
                    <a:pt x="4815" y="2000"/>
                    <a:pt x="4805" y="1981"/>
                  </a:cubicBezTo>
                  <a:cubicBezTo>
                    <a:pt x="4805" y="1952"/>
                    <a:pt x="4795" y="1952"/>
                    <a:pt x="4795" y="1942"/>
                  </a:cubicBezTo>
                  <a:cubicBezTo>
                    <a:pt x="4786" y="1923"/>
                    <a:pt x="4786" y="1903"/>
                    <a:pt x="4776" y="1894"/>
                  </a:cubicBezTo>
                  <a:cubicBezTo>
                    <a:pt x="4766" y="1845"/>
                    <a:pt x="4747" y="1787"/>
                    <a:pt x="4727" y="1738"/>
                  </a:cubicBezTo>
                  <a:cubicBezTo>
                    <a:pt x="4727" y="1719"/>
                    <a:pt x="4718" y="1699"/>
                    <a:pt x="4708" y="1680"/>
                  </a:cubicBezTo>
                  <a:lnTo>
                    <a:pt x="4698" y="1651"/>
                  </a:lnTo>
                  <a:lnTo>
                    <a:pt x="4679" y="1593"/>
                  </a:lnTo>
                  <a:cubicBezTo>
                    <a:pt x="4669" y="1544"/>
                    <a:pt x="4650" y="1505"/>
                    <a:pt x="4630" y="1457"/>
                  </a:cubicBezTo>
                  <a:lnTo>
                    <a:pt x="4601" y="1389"/>
                  </a:lnTo>
                  <a:lnTo>
                    <a:pt x="4592" y="1360"/>
                  </a:lnTo>
                  <a:lnTo>
                    <a:pt x="4572" y="1321"/>
                  </a:lnTo>
                  <a:lnTo>
                    <a:pt x="4524" y="1195"/>
                  </a:lnTo>
                  <a:lnTo>
                    <a:pt x="4475" y="1098"/>
                  </a:lnTo>
                  <a:cubicBezTo>
                    <a:pt x="4475" y="1088"/>
                    <a:pt x="4475" y="1088"/>
                    <a:pt x="4465" y="1078"/>
                  </a:cubicBezTo>
                  <a:lnTo>
                    <a:pt x="4456" y="1059"/>
                  </a:lnTo>
                  <a:cubicBezTo>
                    <a:pt x="4436" y="1020"/>
                    <a:pt x="4417" y="972"/>
                    <a:pt x="4397" y="923"/>
                  </a:cubicBezTo>
                  <a:cubicBezTo>
                    <a:pt x="4378" y="894"/>
                    <a:pt x="4359" y="855"/>
                    <a:pt x="4339" y="816"/>
                  </a:cubicBezTo>
                  <a:lnTo>
                    <a:pt x="4329" y="797"/>
                  </a:lnTo>
                  <a:lnTo>
                    <a:pt x="4310" y="768"/>
                  </a:lnTo>
                  <a:cubicBezTo>
                    <a:pt x="4271" y="690"/>
                    <a:pt x="4232" y="622"/>
                    <a:pt x="4184" y="544"/>
                  </a:cubicBezTo>
                  <a:lnTo>
                    <a:pt x="4184" y="535"/>
                  </a:lnTo>
                  <a:cubicBezTo>
                    <a:pt x="4135" y="457"/>
                    <a:pt x="4087" y="389"/>
                    <a:pt x="4038" y="311"/>
                  </a:cubicBezTo>
                  <a:cubicBezTo>
                    <a:pt x="4029" y="292"/>
                    <a:pt x="4019" y="273"/>
                    <a:pt x="4009" y="263"/>
                  </a:cubicBezTo>
                  <a:cubicBezTo>
                    <a:pt x="4009" y="253"/>
                    <a:pt x="3999" y="253"/>
                    <a:pt x="3999" y="244"/>
                  </a:cubicBezTo>
                  <a:cubicBezTo>
                    <a:pt x="3961" y="185"/>
                    <a:pt x="3912" y="117"/>
                    <a:pt x="3864" y="59"/>
                  </a:cubicBezTo>
                  <a:lnTo>
                    <a:pt x="3825" y="1"/>
                  </a:lnTo>
                  <a:close/>
                  <a:moveTo>
                    <a:pt x="279" y="7652"/>
                  </a:moveTo>
                  <a:lnTo>
                    <a:pt x="233" y="7679"/>
                  </a:lnTo>
                  <a:cubicBezTo>
                    <a:pt x="249" y="7670"/>
                    <a:pt x="264" y="7661"/>
                    <a:pt x="279" y="7652"/>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 name="Google Shape;3790;p70">
              <a:extLst>
                <a:ext uri="{FF2B5EF4-FFF2-40B4-BE49-F238E27FC236}">
                  <a16:creationId xmlns:a16="http://schemas.microsoft.com/office/drawing/2014/main" id="{95F0D129-B69E-43F6-9968-4B76EF11D6C5}"/>
                </a:ext>
              </a:extLst>
            </p:cNvPr>
            <p:cNvSpPr/>
            <p:nvPr/>
          </p:nvSpPr>
          <p:spPr>
            <a:xfrm>
              <a:off x="2763650" y="4375425"/>
              <a:ext cx="305050" cy="344600"/>
            </a:xfrm>
            <a:custGeom>
              <a:avLst/>
              <a:gdLst/>
              <a:ahLst/>
              <a:cxnLst/>
              <a:rect l="l" t="t" r="r" b="b"/>
              <a:pathLst>
                <a:path w="12202" h="13784" extrusionOk="0">
                  <a:moveTo>
                    <a:pt x="4232" y="1"/>
                  </a:moveTo>
                  <a:cubicBezTo>
                    <a:pt x="4096" y="1"/>
                    <a:pt x="3961" y="1"/>
                    <a:pt x="3825" y="20"/>
                  </a:cubicBezTo>
                  <a:lnTo>
                    <a:pt x="0" y="2233"/>
                  </a:lnTo>
                  <a:cubicBezTo>
                    <a:pt x="110" y="2227"/>
                    <a:pt x="215" y="2220"/>
                    <a:pt x="319" y="2220"/>
                  </a:cubicBezTo>
                  <a:cubicBezTo>
                    <a:pt x="362" y="2220"/>
                    <a:pt x="404" y="2221"/>
                    <a:pt x="447" y="2224"/>
                  </a:cubicBezTo>
                  <a:lnTo>
                    <a:pt x="573" y="2224"/>
                  </a:lnTo>
                  <a:cubicBezTo>
                    <a:pt x="680" y="2224"/>
                    <a:pt x="796" y="2233"/>
                    <a:pt x="903" y="2243"/>
                  </a:cubicBezTo>
                  <a:lnTo>
                    <a:pt x="1039" y="2253"/>
                  </a:lnTo>
                  <a:cubicBezTo>
                    <a:pt x="1165" y="2263"/>
                    <a:pt x="1291" y="2282"/>
                    <a:pt x="1418" y="2311"/>
                  </a:cubicBezTo>
                  <a:lnTo>
                    <a:pt x="1495" y="2321"/>
                  </a:lnTo>
                  <a:cubicBezTo>
                    <a:pt x="1641" y="2350"/>
                    <a:pt x="1796" y="2379"/>
                    <a:pt x="1951" y="2428"/>
                  </a:cubicBezTo>
                  <a:cubicBezTo>
                    <a:pt x="1980" y="2437"/>
                    <a:pt x="2019" y="2447"/>
                    <a:pt x="2058" y="2457"/>
                  </a:cubicBezTo>
                  <a:cubicBezTo>
                    <a:pt x="2194" y="2495"/>
                    <a:pt x="2340" y="2534"/>
                    <a:pt x="2485" y="2583"/>
                  </a:cubicBezTo>
                  <a:lnTo>
                    <a:pt x="2524" y="2602"/>
                  </a:lnTo>
                  <a:cubicBezTo>
                    <a:pt x="2679" y="2651"/>
                    <a:pt x="2835" y="2719"/>
                    <a:pt x="3000" y="2777"/>
                  </a:cubicBezTo>
                  <a:lnTo>
                    <a:pt x="3097" y="2826"/>
                  </a:lnTo>
                  <a:cubicBezTo>
                    <a:pt x="3252" y="2893"/>
                    <a:pt x="3407" y="2961"/>
                    <a:pt x="3563" y="3039"/>
                  </a:cubicBezTo>
                  <a:lnTo>
                    <a:pt x="3631" y="3068"/>
                  </a:lnTo>
                  <a:cubicBezTo>
                    <a:pt x="3786" y="3156"/>
                    <a:pt x="3951" y="3243"/>
                    <a:pt x="4126" y="3340"/>
                  </a:cubicBezTo>
                  <a:cubicBezTo>
                    <a:pt x="4242" y="3408"/>
                    <a:pt x="4368" y="3486"/>
                    <a:pt x="4485" y="3563"/>
                  </a:cubicBezTo>
                  <a:cubicBezTo>
                    <a:pt x="4533" y="3592"/>
                    <a:pt x="4582" y="3621"/>
                    <a:pt x="4630" y="3660"/>
                  </a:cubicBezTo>
                  <a:cubicBezTo>
                    <a:pt x="4679" y="3689"/>
                    <a:pt x="4747" y="3728"/>
                    <a:pt x="4795" y="3767"/>
                  </a:cubicBezTo>
                  <a:cubicBezTo>
                    <a:pt x="4854" y="3806"/>
                    <a:pt x="4922" y="3854"/>
                    <a:pt x="4980" y="3893"/>
                  </a:cubicBezTo>
                  <a:cubicBezTo>
                    <a:pt x="5019" y="3922"/>
                    <a:pt x="5048" y="3942"/>
                    <a:pt x="5077" y="3961"/>
                  </a:cubicBezTo>
                  <a:cubicBezTo>
                    <a:pt x="5174" y="4029"/>
                    <a:pt x="5261" y="4097"/>
                    <a:pt x="5349" y="4165"/>
                  </a:cubicBezTo>
                  <a:lnTo>
                    <a:pt x="5407" y="4214"/>
                  </a:lnTo>
                  <a:lnTo>
                    <a:pt x="5611" y="4388"/>
                  </a:lnTo>
                  <a:lnTo>
                    <a:pt x="5688" y="4456"/>
                  </a:lnTo>
                  <a:cubicBezTo>
                    <a:pt x="5756" y="4514"/>
                    <a:pt x="5824" y="4573"/>
                    <a:pt x="5892" y="4631"/>
                  </a:cubicBezTo>
                  <a:lnTo>
                    <a:pt x="5941" y="4679"/>
                  </a:lnTo>
                  <a:cubicBezTo>
                    <a:pt x="6018" y="4757"/>
                    <a:pt x="6106" y="4835"/>
                    <a:pt x="6183" y="4922"/>
                  </a:cubicBezTo>
                  <a:lnTo>
                    <a:pt x="6232" y="4971"/>
                  </a:lnTo>
                  <a:cubicBezTo>
                    <a:pt x="6310" y="5048"/>
                    <a:pt x="6387" y="5136"/>
                    <a:pt x="6455" y="5223"/>
                  </a:cubicBezTo>
                  <a:cubicBezTo>
                    <a:pt x="6465" y="5233"/>
                    <a:pt x="6475" y="5242"/>
                    <a:pt x="6484" y="5252"/>
                  </a:cubicBezTo>
                  <a:cubicBezTo>
                    <a:pt x="6562" y="5349"/>
                    <a:pt x="6649" y="5446"/>
                    <a:pt x="6727" y="5543"/>
                  </a:cubicBezTo>
                  <a:cubicBezTo>
                    <a:pt x="6805" y="5640"/>
                    <a:pt x="6872" y="5747"/>
                    <a:pt x="6950" y="5844"/>
                  </a:cubicBezTo>
                  <a:cubicBezTo>
                    <a:pt x="6970" y="5883"/>
                    <a:pt x="6999" y="5912"/>
                    <a:pt x="7018" y="5951"/>
                  </a:cubicBezTo>
                  <a:cubicBezTo>
                    <a:pt x="7076" y="6038"/>
                    <a:pt x="7135" y="6126"/>
                    <a:pt x="7193" y="6223"/>
                  </a:cubicBezTo>
                  <a:cubicBezTo>
                    <a:pt x="7212" y="6252"/>
                    <a:pt x="7232" y="6281"/>
                    <a:pt x="7251" y="6310"/>
                  </a:cubicBezTo>
                  <a:cubicBezTo>
                    <a:pt x="7319" y="6436"/>
                    <a:pt x="7387" y="6553"/>
                    <a:pt x="7455" y="6679"/>
                  </a:cubicBezTo>
                  <a:cubicBezTo>
                    <a:pt x="7465" y="6689"/>
                    <a:pt x="7474" y="6708"/>
                    <a:pt x="7484" y="6718"/>
                  </a:cubicBezTo>
                  <a:cubicBezTo>
                    <a:pt x="7542" y="6844"/>
                    <a:pt x="7600" y="6960"/>
                    <a:pt x="7659" y="7087"/>
                  </a:cubicBezTo>
                  <a:lnTo>
                    <a:pt x="7668" y="7125"/>
                  </a:lnTo>
                  <a:cubicBezTo>
                    <a:pt x="7727" y="7242"/>
                    <a:pt x="7785" y="7378"/>
                    <a:pt x="7833" y="7504"/>
                  </a:cubicBezTo>
                  <a:cubicBezTo>
                    <a:pt x="7833" y="7514"/>
                    <a:pt x="7843" y="7514"/>
                    <a:pt x="7843" y="7523"/>
                  </a:cubicBezTo>
                  <a:cubicBezTo>
                    <a:pt x="7901" y="7659"/>
                    <a:pt x="7950" y="7795"/>
                    <a:pt x="7989" y="7931"/>
                  </a:cubicBezTo>
                  <a:lnTo>
                    <a:pt x="7989" y="7941"/>
                  </a:lnTo>
                  <a:cubicBezTo>
                    <a:pt x="8037" y="8077"/>
                    <a:pt x="8076" y="8213"/>
                    <a:pt x="8115" y="8348"/>
                  </a:cubicBezTo>
                  <a:cubicBezTo>
                    <a:pt x="8115" y="8358"/>
                    <a:pt x="8115" y="8358"/>
                    <a:pt x="8115" y="8358"/>
                  </a:cubicBezTo>
                  <a:cubicBezTo>
                    <a:pt x="8144" y="8494"/>
                    <a:pt x="8183" y="8630"/>
                    <a:pt x="8212" y="8756"/>
                  </a:cubicBezTo>
                  <a:cubicBezTo>
                    <a:pt x="8212" y="8766"/>
                    <a:pt x="8212" y="8775"/>
                    <a:pt x="8212" y="8785"/>
                  </a:cubicBezTo>
                  <a:cubicBezTo>
                    <a:pt x="8241" y="8902"/>
                    <a:pt x="8260" y="9028"/>
                    <a:pt x="8280" y="9154"/>
                  </a:cubicBezTo>
                  <a:cubicBezTo>
                    <a:pt x="8280" y="9173"/>
                    <a:pt x="8280" y="9193"/>
                    <a:pt x="8290" y="9212"/>
                  </a:cubicBezTo>
                  <a:cubicBezTo>
                    <a:pt x="8309" y="9329"/>
                    <a:pt x="8328" y="9455"/>
                    <a:pt x="8338" y="9571"/>
                  </a:cubicBezTo>
                  <a:lnTo>
                    <a:pt x="8338" y="9639"/>
                  </a:lnTo>
                  <a:cubicBezTo>
                    <a:pt x="8358" y="9756"/>
                    <a:pt x="8367" y="9872"/>
                    <a:pt x="8367" y="9989"/>
                  </a:cubicBezTo>
                  <a:lnTo>
                    <a:pt x="8367" y="10037"/>
                  </a:lnTo>
                  <a:cubicBezTo>
                    <a:pt x="8377" y="10163"/>
                    <a:pt x="8377" y="10280"/>
                    <a:pt x="8377" y="10387"/>
                  </a:cubicBezTo>
                  <a:cubicBezTo>
                    <a:pt x="8377" y="10396"/>
                    <a:pt x="8377" y="10406"/>
                    <a:pt x="8377" y="10416"/>
                  </a:cubicBezTo>
                  <a:cubicBezTo>
                    <a:pt x="8377" y="10523"/>
                    <a:pt x="8377" y="10629"/>
                    <a:pt x="8367" y="10736"/>
                  </a:cubicBezTo>
                  <a:lnTo>
                    <a:pt x="8367" y="10785"/>
                  </a:lnTo>
                  <a:cubicBezTo>
                    <a:pt x="8358" y="10891"/>
                    <a:pt x="8348" y="10998"/>
                    <a:pt x="8328" y="11105"/>
                  </a:cubicBezTo>
                  <a:cubicBezTo>
                    <a:pt x="8328" y="11124"/>
                    <a:pt x="8328" y="11144"/>
                    <a:pt x="8319" y="11173"/>
                  </a:cubicBezTo>
                  <a:cubicBezTo>
                    <a:pt x="8309" y="11270"/>
                    <a:pt x="8290" y="11367"/>
                    <a:pt x="8270" y="11464"/>
                  </a:cubicBezTo>
                  <a:cubicBezTo>
                    <a:pt x="8270" y="11464"/>
                    <a:pt x="8270" y="11474"/>
                    <a:pt x="8270" y="11474"/>
                  </a:cubicBezTo>
                  <a:cubicBezTo>
                    <a:pt x="8241" y="11581"/>
                    <a:pt x="8212" y="11687"/>
                    <a:pt x="8183" y="11794"/>
                  </a:cubicBezTo>
                  <a:cubicBezTo>
                    <a:pt x="8144" y="11891"/>
                    <a:pt x="8115" y="11969"/>
                    <a:pt x="8086" y="12047"/>
                  </a:cubicBezTo>
                  <a:cubicBezTo>
                    <a:pt x="8066" y="12095"/>
                    <a:pt x="8047" y="12144"/>
                    <a:pt x="8018" y="12192"/>
                  </a:cubicBezTo>
                  <a:cubicBezTo>
                    <a:pt x="7998" y="12241"/>
                    <a:pt x="7979" y="12289"/>
                    <a:pt x="7960" y="12328"/>
                  </a:cubicBezTo>
                  <a:cubicBezTo>
                    <a:pt x="7911" y="12415"/>
                    <a:pt x="7872" y="12503"/>
                    <a:pt x="7824" y="12571"/>
                  </a:cubicBezTo>
                  <a:cubicBezTo>
                    <a:pt x="7804" y="12609"/>
                    <a:pt x="7775" y="12639"/>
                    <a:pt x="7756" y="12677"/>
                  </a:cubicBezTo>
                  <a:cubicBezTo>
                    <a:pt x="7688" y="12784"/>
                    <a:pt x="7610" y="12881"/>
                    <a:pt x="7533" y="12988"/>
                  </a:cubicBezTo>
                  <a:lnTo>
                    <a:pt x="7513" y="13007"/>
                  </a:lnTo>
                  <a:cubicBezTo>
                    <a:pt x="7435" y="13095"/>
                    <a:pt x="7358" y="13182"/>
                    <a:pt x="7270" y="13260"/>
                  </a:cubicBezTo>
                  <a:lnTo>
                    <a:pt x="7183" y="13337"/>
                  </a:lnTo>
                  <a:cubicBezTo>
                    <a:pt x="7115" y="13405"/>
                    <a:pt x="7047" y="13464"/>
                    <a:pt x="6979" y="13512"/>
                  </a:cubicBezTo>
                  <a:cubicBezTo>
                    <a:pt x="6950" y="13541"/>
                    <a:pt x="6921" y="13561"/>
                    <a:pt x="6892" y="13580"/>
                  </a:cubicBezTo>
                  <a:cubicBezTo>
                    <a:pt x="6829" y="13630"/>
                    <a:pt x="6763" y="13676"/>
                    <a:pt x="6695" y="13718"/>
                  </a:cubicBezTo>
                  <a:lnTo>
                    <a:pt x="6695" y="13718"/>
                  </a:lnTo>
                  <a:lnTo>
                    <a:pt x="10396" y="11571"/>
                  </a:lnTo>
                  <a:cubicBezTo>
                    <a:pt x="10503" y="11503"/>
                    <a:pt x="10609" y="11435"/>
                    <a:pt x="10706" y="11367"/>
                  </a:cubicBezTo>
                  <a:lnTo>
                    <a:pt x="10794" y="11299"/>
                  </a:lnTo>
                  <a:cubicBezTo>
                    <a:pt x="10871" y="11241"/>
                    <a:pt x="10939" y="11183"/>
                    <a:pt x="11007" y="11124"/>
                  </a:cubicBezTo>
                  <a:lnTo>
                    <a:pt x="11095" y="11047"/>
                  </a:lnTo>
                  <a:cubicBezTo>
                    <a:pt x="11172" y="10969"/>
                    <a:pt x="11260" y="10882"/>
                    <a:pt x="11337" y="10794"/>
                  </a:cubicBezTo>
                  <a:cubicBezTo>
                    <a:pt x="11337" y="10785"/>
                    <a:pt x="11347" y="10775"/>
                    <a:pt x="11357" y="10765"/>
                  </a:cubicBezTo>
                  <a:cubicBezTo>
                    <a:pt x="11434" y="10668"/>
                    <a:pt x="11512" y="10561"/>
                    <a:pt x="11580" y="10455"/>
                  </a:cubicBezTo>
                  <a:cubicBezTo>
                    <a:pt x="11590" y="10445"/>
                    <a:pt x="11599" y="10435"/>
                    <a:pt x="11609" y="10426"/>
                  </a:cubicBezTo>
                  <a:cubicBezTo>
                    <a:pt x="11609" y="10416"/>
                    <a:pt x="11629" y="10377"/>
                    <a:pt x="11648" y="10358"/>
                  </a:cubicBezTo>
                  <a:cubicBezTo>
                    <a:pt x="11697" y="10280"/>
                    <a:pt x="11735" y="10193"/>
                    <a:pt x="11784" y="10115"/>
                  </a:cubicBezTo>
                  <a:cubicBezTo>
                    <a:pt x="11794" y="10086"/>
                    <a:pt x="11803" y="10066"/>
                    <a:pt x="11813" y="10047"/>
                  </a:cubicBezTo>
                  <a:cubicBezTo>
                    <a:pt x="11823" y="10028"/>
                    <a:pt x="11832" y="9998"/>
                    <a:pt x="11842" y="9969"/>
                  </a:cubicBezTo>
                  <a:cubicBezTo>
                    <a:pt x="11871" y="9931"/>
                    <a:pt x="11891" y="9882"/>
                    <a:pt x="11910" y="9824"/>
                  </a:cubicBezTo>
                  <a:cubicBezTo>
                    <a:pt x="11920" y="9795"/>
                    <a:pt x="11939" y="9766"/>
                    <a:pt x="11949" y="9736"/>
                  </a:cubicBezTo>
                  <a:cubicBezTo>
                    <a:pt x="11968" y="9688"/>
                    <a:pt x="11988" y="9630"/>
                    <a:pt x="12007" y="9571"/>
                  </a:cubicBezTo>
                  <a:cubicBezTo>
                    <a:pt x="12017" y="9542"/>
                    <a:pt x="12027" y="9513"/>
                    <a:pt x="12036" y="9474"/>
                  </a:cubicBezTo>
                  <a:cubicBezTo>
                    <a:pt x="12056" y="9406"/>
                    <a:pt x="12075" y="9329"/>
                    <a:pt x="12094" y="9251"/>
                  </a:cubicBezTo>
                  <a:cubicBezTo>
                    <a:pt x="12104" y="9183"/>
                    <a:pt x="12124" y="9106"/>
                    <a:pt x="12133" y="9038"/>
                  </a:cubicBezTo>
                  <a:cubicBezTo>
                    <a:pt x="12133" y="9008"/>
                    <a:pt x="12143" y="8979"/>
                    <a:pt x="12143" y="8950"/>
                  </a:cubicBezTo>
                  <a:cubicBezTo>
                    <a:pt x="12153" y="8921"/>
                    <a:pt x="12143" y="8902"/>
                    <a:pt x="12153" y="8882"/>
                  </a:cubicBezTo>
                  <a:cubicBezTo>
                    <a:pt x="12162" y="8863"/>
                    <a:pt x="12162" y="8843"/>
                    <a:pt x="12162" y="8814"/>
                  </a:cubicBezTo>
                  <a:cubicBezTo>
                    <a:pt x="12172" y="8746"/>
                    <a:pt x="12182" y="8669"/>
                    <a:pt x="12192" y="8601"/>
                  </a:cubicBezTo>
                  <a:lnTo>
                    <a:pt x="12192" y="8572"/>
                  </a:lnTo>
                  <a:lnTo>
                    <a:pt x="12192" y="8523"/>
                  </a:lnTo>
                  <a:cubicBezTo>
                    <a:pt x="12192" y="8475"/>
                    <a:pt x="12192" y="8426"/>
                    <a:pt x="12201" y="8378"/>
                  </a:cubicBezTo>
                  <a:cubicBezTo>
                    <a:pt x="12201" y="8339"/>
                    <a:pt x="12201" y="8261"/>
                    <a:pt x="12201" y="8193"/>
                  </a:cubicBezTo>
                  <a:lnTo>
                    <a:pt x="12192" y="8145"/>
                  </a:lnTo>
                  <a:lnTo>
                    <a:pt x="12192" y="8125"/>
                  </a:lnTo>
                  <a:lnTo>
                    <a:pt x="12192" y="7912"/>
                  </a:lnTo>
                  <a:lnTo>
                    <a:pt x="12192" y="7785"/>
                  </a:lnTo>
                  <a:lnTo>
                    <a:pt x="12192" y="7727"/>
                  </a:lnTo>
                  <a:lnTo>
                    <a:pt x="12192" y="7679"/>
                  </a:lnTo>
                  <a:cubicBezTo>
                    <a:pt x="12192" y="7611"/>
                    <a:pt x="12182" y="7533"/>
                    <a:pt x="12172" y="7455"/>
                  </a:cubicBezTo>
                  <a:cubicBezTo>
                    <a:pt x="12172" y="7426"/>
                    <a:pt x="12162" y="7407"/>
                    <a:pt x="12162" y="7378"/>
                  </a:cubicBezTo>
                  <a:lnTo>
                    <a:pt x="12153" y="7320"/>
                  </a:lnTo>
                  <a:cubicBezTo>
                    <a:pt x="12153" y="7290"/>
                    <a:pt x="12153" y="7261"/>
                    <a:pt x="12143" y="7232"/>
                  </a:cubicBezTo>
                  <a:cubicBezTo>
                    <a:pt x="12143" y="7155"/>
                    <a:pt x="12124" y="7077"/>
                    <a:pt x="12114" y="6999"/>
                  </a:cubicBezTo>
                  <a:lnTo>
                    <a:pt x="12104" y="6960"/>
                  </a:lnTo>
                  <a:cubicBezTo>
                    <a:pt x="12104" y="6941"/>
                    <a:pt x="12104" y="6922"/>
                    <a:pt x="12094" y="6912"/>
                  </a:cubicBezTo>
                  <a:cubicBezTo>
                    <a:pt x="12094" y="6863"/>
                    <a:pt x="12085" y="6825"/>
                    <a:pt x="12075" y="6776"/>
                  </a:cubicBezTo>
                  <a:cubicBezTo>
                    <a:pt x="12065" y="6698"/>
                    <a:pt x="12046" y="6621"/>
                    <a:pt x="12027" y="6543"/>
                  </a:cubicBezTo>
                  <a:lnTo>
                    <a:pt x="12027" y="6533"/>
                  </a:lnTo>
                  <a:cubicBezTo>
                    <a:pt x="12027" y="6524"/>
                    <a:pt x="12027" y="6514"/>
                    <a:pt x="12027" y="6504"/>
                  </a:cubicBezTo>
                  <a:cubicBezTo>
                    <a:pt x="12007" y="6446"/>
                    <a:pt x="11997" y="6388"/>
                    <a:pt x="11978" y="6320"/>
                  </a:cubicBezTo>
                  <a:cubicBezTo>
                    <a:pt x="11968" y="6262"/>
                    <a:pt x="11949" y="6184"/>
                    <a:pt x="11929" y="6116"/>
                  </a:cubicBezTo>
                  <a:cubicBezTo>
                    <a:pt x="11929" y="6106"/>
                    <a:pt x="11929" y="6106"/>
                    <a:pt x="11929" y="6106"/>
                  </a:cubicBezTo>
                  <a:cubicBezTo>
                    <a:pt x="11910" y="6029"/>
                    <a:pt x="11881" y="5961"/>
                    <a:pt x="11862" y="5883"/>
                  </a:cubicBezTo>
                  <a:cubicBezTo>
                    <a:pt x="11842" y="5815"/>
                    <a:pt x="11823" y="5767"/>
                    <a:pt x="11803" y="5699"/>
                  </a:cubicBezTo>
                  <a:lnTo>
                    <a:pt x="11803" y="5689"/>
                  </a:lnTo>
                  <a:cubicBezTo>
                    <a:pt x="11784" y="5621"/>
                    <a:pt x="11755" y="5553"/>
                    <a:pt x="11735" y="5485"/>
                  </a:cubicBezTo>
                  <a:cubicBezTo>
                    <a:pt x="11706" y="5417"/>
                    <a:pt x="11687" y="5369"/>
                    <a:pt x="11667" y="5301"/>
                  </a:cubicBezTo>
                  <a:lnTo>
                    <a:pt x="11658" y="5281"/>
                  </a:lnTo>
                  <a:cubicBezTo>
                    <a:pt x="11658" y="5281"/>
                    <a:pt x="11648" y="5272"/>
                    <a:pt x="11648" y="5262"/>
                  </a:cubicBezTo>
                  <a:cubicBezTo>
                    <a:pt x="11629" y="5213"/>
                    <a:pt x="11609" y="5174"/>
                    <a:pt x="11590" y="5126"/>
                  </a:cubicBezTo>
                  <a:lnTo>
                    <a:pt x="11522" y="4951"/>
                  </a:lnTo>
                  <a:lnTo>
                    <a:pt x="11483" y="4883"/>
                  </a:lnTo>
                  <a:cubicBezTo>
                    <a:pt x="11483" y="4874"/>
                    <a:pt x="11473" y="4854"/>
                    <a:pt x="11473" y="4844"/>
                  </a:cubicBezTo>
                  <a:lnTo>
                    <a:pt x="11444" y="4786"/>
                  </a:lnTo>
                  <a:cubicBezTo>
                    <a:pt x="11415" y="4728"/>
                    <a:pt x="11386" y="4660"/>
                    <a:pt x="11357" y="4602"/>
                  </a:cubicBezTo>
                  <a:lnTo>
                    <a:pt x="11289" y="4485"/>
                  </a:lnTo>
                  <a:lnTo>
                    <a:pt x="11269" y="4437"/>
                  </a:lnTo>
                  <a:lnTo>
                    <a:pt x="11250" y="4398"/>
                  </a:lnTo>
                  <a:cubicBezTo>
                    <a:pt x="11192" y="4291"/>
                    <a:pt x="11134" y="4184"/>
                    <a:pt x="11075" y="4087"/>
                  </a:cubicBezTo>
                  <a:lnTo>
                    <a:pt x="11066" y="4068"/>
                  </a:lnTo>
                  <a:cubicBezTo>
                    <a:pt x="11046" y="4039"/>
                    <a:pt x="11027" y="4010"/>
                    <a:pt x="11007" y="3981"/>
                  </a:cubicBezTo>
                  <a:cubicBezTo>
                    <a:pt x="10959" y="3903"/>
                    <a:pt x="10910" y="3825"/>
                    <a:pt x="10862" y="3748"/>
                  </a:cubicBezTo>
                  <a:lnTo>
                    <a:pt x="10833" y="3709"/>
                  </a:lnTo>
                  <a:lnTo>
                    <a:pt x="10765" y="3602"/>
                  </a:lnTo>
                  <a:cubicBezTo>
                    <a:pt x="10726" y="3553"/>
                    <a:pt x="10697" y="3505"/>
                    <a:pt x="10658" y="3456"/>
                  </a:cubicBezTo>
                  <a:cubicBezTo>
                    <a:pt x="10619" y="3408"/>
                    <a:pt x="10580" y="3359"/>
                    <a:pt x="10541" y="3301"/>
                  </a:cubicBezTo>
                  <a:cubicBezTo>
                    <a:pt x="10532" y="3291"/>
                    <a:pt x="10522" y="3282"/>
                    <a:pt x="10512" y="3272"/>
                  </a:cubicBezTo>
                  <a:cubicBezTo>
                    <a:pt x="10474" y="3223"/>
                    <a:pt x="10425" y="3165"/>
                    <a:pt x="10396" y="3117"/>
                  </a:cubicBezTo>
                  <a:cubicBezTo>
                    <a:pt x="10357" y="3068"/>
                    <a:pt x="10338" y="3049"/>
                    <a:pt x="10309" y="3010"/>
                  </a:cubicBezTo>
                  <a:lnTo>
                    <a:pt x="10279" y="2981"/>
                  </a:lnTo>
                  <a:lnTo>
                    <a:pt x="10260" y="2961"/>
                  </a:lnTo>
                  <a:cubicBezTo>
                    <a:pt x="10211" y="2913"/>
                    <a:pt x="10163" y="2855"/>
                    <a:pt x="10124" y="2806"/>
                  </a:cubicBezTo>
                  <a:lnTo>
                    <a:pt x="10046" y="2728"/>
                  </a:lnTo>
                  <a:lnTo>
                    <a:pt x="10008" y="2690"/>
                  </a:lnTo>
                  <a:lnTo>
                    <a:pt x="9969" y="2641"/>
                  </a:lnTo>
                  <a:cubicBezTo>
                    <a:pt x="9911" y="2583"/>
                    <a:pt x="9852" y="2534"/>
                    <a:pt x="9794" y="2476"/>
                  </a:cubicBezTo>
                  <a:lnTo>
                    <a:pt x="9765" y="2447"/>
                  </a:lnTo>
                  <a:lnTo>
                    <a:pt x="9716" y="2398"/>
                  </a:lnTo>
                  <a:cubicBezTo>
                    <a:pt x="9678" y="2369"/>
                    <a:pt x="9639" y="2330"/>
                    <a:pt x="9600" y="2301"/>
                  </a:cubicBezTo>
                  <a:lnTo>
                    <a:pt x="9513" y="2224"/>
                  </a:lnTo>
                  <a:lnTo>
                    <a:pt x="9435" y="2156"/>
                  </a:lnTo>
                  <a:lnTo>
                    <a:pt x="9396" y="2117"/>
                  </a:lnTo>
                  <a:cubicBezTo>
                    <a:pt x="9338" y="2068"/>
                    <a:pt x="9280" y="2020"/>
                    <a:pt x="9231" y="1981"/>
                  </a:cubicBezTo>
                  <a:cubicBezTo>
                    <a:pt x="9212" y="1962"/>
                    <a:pt x="9192" y="1952"/>
                    <a:pt x="9173" y="1933"/>
                  </a:cubicBezTo>
                  <a:lnTo>
                    <a:pt x="9163" y="1923"/>
                  </a:lnTo>
                  <a:cubicBezTo>
                    <a:pt x="9086" y="1865"/>
                    <a:pt x="8998" y="1797"/>
                    <a:pt x="8921" y="1738"/>
                  </a:cubicBezTo>
                  <a:lnTo>
                    <a:pt x="8911" y="1729"/>
                  </a:lnTo>
                  <a:lnTo>
                    <a:pt x="8814" y="1661"/>
                  </a:lnTo>
                  <a:cubicBezTo>
                    <a:pt x="8756" y="1622"/>
                    <a:pt x="8707" y="1583"/>
                    <a:pt x="8649" y="1544"/>
                  </a:cubicBezTo>
                  <a:lnTo>
                    <a:pt x="8629" y="1525"/>
                  </a:lnTo>
                  <a:lnTo>
                    <a:pt x="8464" y="1418"/>
                  </a:lnTo>
                  <a:lnTo>
                    <a:pt x="8348" y="1340"/>
                  </a:lnTo>
                  <a:lnTo>
                    <a:pt x="8309" y="1321"/>
                  </a:lnTo>
                  <a:cubicBezTo>
                    <a:pt x="8212" y="1263"/>
                    <a:pt x="8115" y="1205"/>
                    <a:pt x="8018" y="1146"/>
                  </a:cubicBezTo>
                  <a:lnTo>
                    <a:pt x="7950" y="1098"/>
                  </a:lnTo>
                  <a:lnTo>
                    <a:pt x="7688" y="962"/>
                  </a:lnTo>
                  <a:cubicBezTo>
                    <a:pt x="7610" y="913"/>
                    <a:pt x="7533" y="875"/>
                    <a:pt x="7445" y="836"/>
                  </a:cubicBezTo>
                  <a:lnTo>
                    <a:pt x="7387" y="807"/>
                  </a:lnTo>
                  <a:lnTo>
                    <a:pt x="7358" y="787"/>
                  </a:lnTo>
                  <a:cubicBezTo>
                    <a:pt x="7251" y="739"/>
                    <a:pt x="7144" y="690"/>
                    <a:pt x="7028" y="642"/>
                  </a:cubicBezTo>
                  <a:lnTo>
                    <a:pt x="6921" y="593"/>
                  </a:lnTo>
                  <a:lnTo>
                    <a:pt x="6814" y="545"/>
                  </a:lnTo>
                  <a:lnTo>
                    <a:pt x="6698" y="496"/>
                  </a:lnTo>
                  <a:cubicBezTo>
                    <a:pt x="6581" y="447"/>
                    <a:pt x="6475" y="409"/>
                    <a:pt x="6368" y="380"/>
                  </a:cubicBezTo>
                  <a:lnTo>
                    <a:pt x="6348" y="380"/>
                  </a:lnTo>
                  <a:lnTo>
                    <a:pt x="6300" y="360"/>
                  </a:lnTo>
                  <a:cubicBezTo>
                    <a:pt x="6212" y="331"/>
                    <a:pt x="6115" y="302"/>
                    <a:pt x="6028" y="273"/>
                  </a:cubicBezTo>
                  <a:cubicBezTo>
                    <a:pt x="5979" y="253"/>
                    <a:pt x="5921" y="244"/>
                    <a:pt x="5873" y="224"/>
                  </a:cubicBezTo>
                  <a:cubicBezTo>
                    <a:pt x="5824" y="215"/>
                    <a:pt x="5805" y="205"/>
                    <a:pt x="5766" y="195"/>
                  </a:cubicBezTo>
                  <a:lnTo>
                    <a:pt x="5688" y="176"/>
                  </a:lnTo>
                  <a:cubicBezTo>
                    <a:pt x="5562" y="147"/>
                    <a:pt x="5455" y="117"/>
                    <a:pt x="5339" y="98"/>
                  </a:cubicBezTo>
                  <a:lnTo>
                    <a:pt x="5310" y="98"/>
                  </a:lnTo>
                  <a:lnTo>
                    <a:pt x="5242" y="88"/>
                  </a:lnTo>
                  <a:cubicBezTo>
                    <a:pt x="5154" y="69"/>
                    <a:pt x="5067" y="59"/>
                    <a:pt x="4980" y="49"/>
                  </a:cubicBezTo>
                  <a:cubicBezTo>
                    <a:pt x="4941" y="49"/>
                    <a:pt x="4902" y="40"/>
                    <a:pt x="4863" y="30"/>
                  </a:cubicBezTo>
                  <a:lnTo>
                    <a:pt x="4727" y="20"/>
                  </a:lnTo>
                  <a:lnTo>
                    <a:pt x="4611" y="11"/>
                  </a:lnTo>
                  <a:cubicBezTo>
                    <a:pt x="4543" y="1"/>
                    <a:pt x="4465" y="1"/>
                    <a:pt x="4388" y="1"/>
                  </a:cubicBezTo>
                  <a:close/>
                  <a:moveTo>
                    <a:pt x="6695" y="13718"/>
                  </a:moveTo>
                  <a:lnTo>
                    <a:pt x="6581" y="13784"/>
                  </a:lnTo>
                  <a:cubicBezTo>
                    <a:pt x="6619" y="13763"/>
                    <a:pt x="6658" y="13741"/>
                    <a:pt x="6695" y="13718"/>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 name="Google Shape;3791;p70">
              <a:extLst>
                <a:ext uri="{FF2B5EF4-FFF2-40B4-BE49-F238E27FC236}">
                  <a16:creationId xmlns:a16="http://schemas.microsoft.com/office/drawing/2014/main" id="{4844CF5E-5808-4AA8-A6CB-DF6B33F194A5}"/>
                </a:ext>
              </a:extLst>
            </p:cNvPr>
            <p:cNvGrpSpPr/>
            <p:nvPr/>
          </p:nvGrpSpPr>
          <p:grpSpPr>
            <a:xfrm>
              <a:off x="1058975" y="3346800"/>
              <a:ext cx="1922125" cy="1533350"/>
              <a:chOff x="1058975" y="3346800"/>
              <a:chExt cx="1922125" cy="1533350"/>
            </a:xfrm>
          </p:grpSpPr>
          <p:sp>
            <p:nvSpPr>
              <p:cNvPr id="33" name="Google Shape;3792;p70">
                <a:extLst>
                  <a:ext uri="{FF2B5EF4-FFF2-40B4-BE49-F238E27FC236}">
                    <a16:creationId xmlns:a16="http://schemas.microsoft.com/office/drawing/2014/main" id="{C9800B16-3DCC-4868-AF9E-680B4B18FF32}"/>
                  </a:ext>
                </a:extLst>
              </p:cNvPr>
              <p:cNvSpPr/>
              <p:nvPr/>
            </p:nvSpPr>
            <p:spPr>
              <a:xfrm>
                <a:off x="1887650" y="3809550"/>
                <a:ext cx="158250" cy="190525"/>
              </a:xfrm>
              <a:custGeom>
                <a:avLst/>
                <a:gdLst/>
                <a:ahLst/>
                <a:cxnLst/>
                <a:rect l="l" t="t" r="r" b="b"/>
                <a:pathLst>
                  <a:path w="6330" h="7621" extrusionOk="0">
                    <a:moveTo>
                      <a:pt x="6329" y="1"/>
                    </a:moveTo>
                    <a:cubicBezTo>
                      <a:pt x="6301" y="17"/>
                      <a:pt x="6273" y="33"/>
                      <a:pt x="6245" y="50"/>
                    </a:cubicBezTo>
                    <a:lnTo>
                      <a:pt x="6245" y="50"/>
                    </a:lnTo>
                    <a:lnTo>
                      <a:pt x="6329" y="1"/>
                    </a:lnTo>
                    <a:close/>
                    <a:moveTo>
                      <a:pt x="6245" y="50"/>
                    </a:moveTo>
                    <a:lnTo>
                      <a:pt x="2515" y="2214"/>
                    </a:lnTo>
                    <a:cubicBezTo>
                      <a:pt x="2359" y="2311"/>
                      <a:pt x="2214" y="2408"/>
                      <a:pt x="2068" y="2505"/>
                    </a:cubicBezTo>
                    <a:cubicBezTo>
                      <a:pt x="1990" y="2563"/>
                      <a:pt x="1922" y="2622"/>
                      <a:pt x="1855" y="2680"/>
                    </a:cubicBezTo>
                    <a:cubicBezTo>
                      <a:pt x="1835" y="2699"/>
                      <a:pt x="1816" y="2719"/>
                      <a:pt x="1796" y="2748"/>
                    </a:cubicBezTo>
                    <a:cubicBezTo>
                      <a:pt x="1748" y="2787"/>
                      <a:pt x="1699" y="2835"/>
                      <a:pt x="1660" y="2884"/>
                    </a:cubicBezTo>
                    <a:cubicBezTo>
                      <a:pt x="1631" y="2903"/>
                      <a:pt x="1612" y="2932"/>
                      <a:pt x="1592" y="2961"/>
                    </a:cubicBezTo>
                    <a:cubicBezTo>
                      <a:pt x="1544" y="3000"/>
                      <a:pt x="1505" y="3049"/>
                      <a:pt x="1466" y="3107"/>
                    </a:cubicBezTo>
                    <a:cubicBezTo>
                      <a:pt x="1447" y="3126"/>
                      <a:pt x="1427" y="3155"/>
                      <a:pt x="1408" y="3184"/>
                    </a:cubicBezTo>
                    <a:cubicBezTo>
                      <a:pt x="1360" y="3243"/>
                      <a:pt x="1321" y="3301"/>
                      <a:pt x="1282" y="3369"/>
                    </a:cubicBezTo>
                    <a:cubicBezTo>
                      <a:pt x="1272" y="3379"/>
                      <a:pt x="1262" y="3398"/>
                      <a:pt x="1253" y="3417"/>
                    </a:cubicBezTo>
                    <a:lnTo>
                      <a:pt x="1243" y="3427"/>
                    </a:lnTo>
                    <a:cubicBezTo>
                      <a:pt x="1156" y="3573"/>
                      <a:pt x="1068" y="3718"/>
                      <a:pt x="1000" y="3874"/>
                    </a:cubicBezTo>
                    <a:lnTo>
                      <a:pt x="981" y="3893"/>
                    </a:lnTo>
                    <a:lnTo>
                      <a:pt x="981" y="3903"/>
                    </a:lnTo>
                    <a:cubicBezTo>
                      <a:pt x="932" y="4029"/>
                      <a:pt x="874" y="4145"/>
                      <a:pt x="826" y="4281"/>
                    </a:cubicBezTo>
                    <a:lnTo>
                      <a:pt x="806" y="4320"/>
                    </a:lnTo>
                    <a:cubicBezTo>
                      <a:pt x="806" y="4340"/>
                      <a:pt x="797" y="4359"/>
                      <a:pt x="797" y="4369"/>
                    </a:cubicBezTo>
                    <a:cubicBezTo>
                      <a:pt x="758" y="4475"/>
                      <a:pt x="719" y="4572"/>
                      <a:pt x="690" y="4679"/>
                    </a:cubicBezTo>
                    <a:cubicBezTo>
                      <a:pt x="690" y="4689"/>
                      <a:pt x="680" y="4708"/>
                      <a:pt x="680" y="4718"/>
                    </a:cubicBezTo>
                    <a:lnTo>
                      <a:pt x="680" y="4728"/>
                    </a:lnTo>
                    <a:cubicBezTo>
                      <a:pt x="651" y="4844"/>
                      <a:pt x="622" y="4951"/>
                      <a:pt x="593" y="5068"/>
                    </a:cubicBezTo>
                    <a:cubicBezTo>
                      <a:pt x="593" y="5077"/>
                      <a:pt x="583" y="5087"/>
                      <a:pt x="583" y="5087"/>
                    </a:cubicBezTo>
                    <a:cubicBezTo>
                      <a:pt x="583" y="5116"/>
                      <a:pt x="573" y="5155"/>
                      <a:pt x="564" y="5184"/>
                    </a:cubicBezTo>
                    <a:cubicBezTo>
                      <a:pt x="554" y="5252"/>
                      <a:pt x="534" y="5320"/>
                      <a:pt x="525" y="5398"/>
                    </a:cubicBezTo>
                    <a:cubicBezTo>
                      <a:pt x="525" y="5417"/>
                      <a:pt x="515" y="5427"/>
                      <a:pt x="515" y="5446"/>
                    </a:cubicBezTo>
                    <a:cubicBezTo>
                      <a:pt x="515" y="5456"/>
                      <a:pt x="505" y="5504"/>
                      <a:pt x="505" y="5543"/>
                    </a:cubicBezTo>
                    <a:cubicBezTo>
                      <a:pt x="496" y="5601"/>
                      <a:pt x="486" y="5660"/>
                      <a:pt x="476" y="5718"/>
                    </a:cubicBezTo>
                    <a:cubicBezTo>
                      <a:pt x="476" y="5737"/>
                      <a:pt x="476" y="5757"/>
                      <a:pt x="467" y="5776"/>
                    </a:cubicBezTo>
                    <a:cubicBezTo>
                      <a:pt x="457" y="5795"/>
                      <a:pt x="457" y="5844"/>
                      <a:pt x="457" y="5873"/>
                    </a:cubicBezTo>
                    <a:cubicBezTo>
                      <a:pt x="447" y="5931"/>
                      <a:pt x="447" y="5980"/>
                      <a:pt x="437" y="6038"/>
                    </a:cubicBezTo>
                    <a:cubicBezTo>
                      <a:pt x="437" y="6058"/>
                      <a:pt x="437" y="6077"/>
                      <a:pt x="437" y="6096"/>
                    </a:cubicBezTo>
                    <a:cubicBezTo>
                      <a:pt x="428" y="6116"/>
                      <a:pt x="437" y="6174"/>
                      <a:pt x="428" y="6213"/>
                    </a:cubicBezTo>
                    <a:cubicBezTo>
                      <a:pt x="418" y="6252"/>
                      <a:pt x="418" y="6300"/>
                      <a:pt x="418" y="6349"/>
                    </a:cubicBezTo>
                    <a:lnTo>
                      <a:pt x="418" y="6407"/>
                    </a:lnTo>
                    <a:lnTo>
                      <a:pt x="418" y="6640"/>
                    </a:lnTo>
                    <a:cubicBezTo>
                      <a:pt x="418" y="6718"/>
                      <a:pt x="418" y="6756"/>
                      <a:pt x="408" y="6815"/>
                    </a:cubicBezTo>
                    <a:cubicBezTo>
                      <a:pt x="408" y="6815"/>
                      <a:pt x="408" y="6824"/>
                      <a:pt x="408" y="6834"/>
                    </a:cubicBezTo>
                    <a:cubicBezTo>
                      <a:pt x="408" y="6883"/>
                      <a:pt x="399" y="6931"/>
                      <a:pt x="389" y="6980"/>
                    </a:cubicBezTo>
                    <a:lnTo>
                      <a:pt x="389" y="6999"/>
                    </a:lnTo>
                    <a:cubicBezTo>
                      <a:pt x="379" y="7048"/>
                      <a:pt x="369" y="7086"/>
                      <a:pt x="360" y="7135"/>
                    </a:cubicBezTo>
                    <a:cubicBezTo>
                      <a:pt x="360" y="7135"/>
                      <a:pt x="360" y="7145"/>
                      <a:pt x="350" y="7145"/>
                    </a:cubicBezTo>
                    <a:cubicBezTo>
                      <a:pt x="340" y="7183"/>
                      <a:pt x="321" y="7222"/>
                      <a:pt x="311" y="7251"/>
                    </a:cubicBezTo>
                    <a:lnTo>
                      <a:pt x="302" y="7271"/>
                    </a:lnTo>
                    <a:cubicBezTo>
                      <a:pt x="282" y="7300"/>
                      <a:pt x="272" y="7329"/>
                      <a:pt x="253" y="7358"/>
                    </a:cubicBezTo>
                    <a:cubicBezTo>
                      <a:pt x="253" y="7368"/>
                      <a:pt x="243" y="7378"/>
                      <a:pt x="243" y="7378"/>
                    </a:cubicBezTo>
                    <a:lnTo>
                      <a:pt x="234" y="7387"/>
                    </a:lnTo>
                    <a:cubicBezTo>
                      <a:pt x="204" y="7436"/>
                      <a:pt x="175" y="7465"/>
                      <a:pt x="146" y="7504"/>
                    </a:cubicBezTo>
                    <a:lnTo>
                      <a:pt x="117" y="7533"/>
                    </a:lnTo>
                    <a:cubicBezTo>
                      <a:pt x="78" y="7562"/>
                      <a:pt x="49" y="7591"/>
                      <a:pt x="1" y="7620"/>
                    </a:cubicBezTo>
                    <a:lnTo>
                      <a:pt x="3825" y="5398"/>
                    </a:lnTo>
                    <a:cubicBezTo>
                      <a:pt x="3864" y="5368"/>
                      <a:pt x="3903" y="5339"/>
                      <a:pt x="3932" y="5310"/>
                    </a:cubicBezTo>
                    <a:lnTo>
                      <a:pt x="3961" y="5281"/>
                    </a:lnTo>
                    <a:cubicBezTo>
                      <a:pt x="4000" y="5252"/>
                      <a:pt x="4029" y="5213"/>
                      <a:pt x="4058" y="5174"/>
                    </a:cubicBezTo>
                    <a:cubicBezTo>
                      <a:pt x="4068" y="5165"/>
                      <a:pt x="4068" y="5155"/>
                      <a:pt x="4068" y="5155"/>
                    </a:cubicBezTo>
                    <a:cubicBezTo>
                      <a:pt x="4087" y="5126"/>
                      <a:pt x="4097" y="5106"/>
                      <a:pt x="4116" y="5077"/>
                    </a:cubicBezTo>
                    <a:cubicBezTo>
                      <a:pt x="4116" y="5077"/>
                      <a:pt x="4116" y="5068"/>
                      <a:pt x="4116" y="5068"/>
                    </a:cubicBezTo>
                    <a:lnTo>
                      <a:pt x="4126" y="5038"/>
                    </a:lnTo>
                    <a:cubicBezTo>
                      <a:pt x="4126" y="5029"/>
                      <a:pt x="4136" y="5009"/>
                      <a:pt x="4145" y="4990"/>
                    </a:cubicBezTo>
                    <a:cubicBezTo>
                      <a:pt x="4155" y="4970"/>
                      <a:pt x="4155" y="4961"/>
                      <a:pt x="4165" y="4941"/>
                    </a:cubicBezTo>
                    <a:lnTo>
                      <a:pt x="4165" y="4922"/>
                    </a:lnTo>
                    <a:lnTo>
                      <a:pt x="4165" y="4912"/>
                    </a:lnTo>
                    <a:cubicBezTo>
                      <a:pt x="4174" y="4883"/>
                      <a:pt x="4184" y="4864"/>
                      <a:pt x="4184" y="4835"/>
                    </a:cubicBezTo>
                    <a:lnTo>
                      <a:pt x="4194" y="4786"/>
                    </a:lnTo>
                    <a:cubicBezTo>
                      <a:pt x="4194" y="4786"/>
                      <a:pt x="4194" y="4776"/>
                      <a:pt x="4194" y="4767"/>
                    </a:cubicBezTo>
                    <a:lnTo>
                      <a:pt x="4194" y="4747"/>
                    </a:lnTo>
                    <a:cubicBezTo>
                      <a:pt x="4194" y="4728"/>
                      <a:pt x="4203" y="4699"/>
                      <a:pt x="4203" y="4670"/>
                    </a:cubicBezTo>
                    <a:cubicBezTo>
                      <a:pt x="4213" y="4640"/>
                      <a:pt x="4203" y="4640"/>
                      <a:pt x="4203" y="4621"/>
                    </a:cubicBezTo>
                    <a:lnTo>
                      <a:pt x="4203" y="4602"/>
                    </a:lnTo>
                    <a:cubicBezTo>
                      <a:pt x="4203" y="4602"/>
                      <a:pt x="4203" y="4592"/>
                      <a:pt x="4203" y="4582"/>
                    </a:cubicBezTo>
                    <a:lnTo>
                      <a:pt x="4203" y="4495"/>
                    </a:lnTo>
                    <a:lnTo>
                      <a:pt x="4203" y="4427"/>
                    </a:lnTo>
                    <a:cubicBezTo>
                      <a:pt x="4203" y="4330"/>
                      <a:pt x="4203" y="4233"/>
                      <a:pt x="4213" y="4136"/>
                    </a:cubicBezTo>
                    <a:cubicBezTo>
                      <a:pt x="4213" y="4097"/>
                      <a:pt x="4213" y="4048"/>
                      <a:pt x="4223" y="4000"/>
                    </a:cubicBezTo>
                    <a:cubicBezTo>
                      <a:pt x="4233" y="3951"/>
                      <a:pt x="4242" y="3874"/>
                      <a:pt x="4262" y="3815"/>
                    </a:cubicBezTo>
                    <a:cubicBezTo>
                      <a:pt x="4262" y="3767"/>
                      <a:pt x="4271" y="3709"/>
                      <a:pt x="4271" y="3660"/>
                    </a:cubicBezTo>
                    <a:cubicBezTo>
                      <a:pt x="4281" y="3602"/>
                      <a:pt x="4281" y="3553"/>
                      <a:pt x="4291" y="3505"/>
                    </a:cubicBezTo>
                    <a:cubicBezTo>
                      <a:pt x="4301" y="3447"/>
                      <a:pt x="4310" y="3379"/>
                      <a:pt x="4320" y="3320"/>
                    </a:cubicBezTo>
                    <a:cubicBezTo>
                      <a:pt x="4330" y="3262"/>
                      <a:pt x="4330" y="3223"/>
                      <a:pt x="4339" y="3175"/>
                    </a:cubicBezTo>
                    <a:cubicBezTo>
                      <a:pt x="4359" y="3107"/>
                      <a:pt x="4368" y="3029"/>
                      <a:pt x="4388" y="2961"/>
                    </a:cubicBezTo>
                    <a:cubicBezTo>
                      <a:pt x="4398" y="2922"/>
                      <a:pt x="4398" y="2884"/>
                      <a:pt x="4407" y="2854"/>
                    </a:cubicBezTo>
                    <a:cubicBezTo>
                      <a:pt x="4436" y="2728"/>
                      <a:pt x="4466" y="2622"/>
                      <a:pt x="4495" y="2515"/>
                    </a:cubicBezTo>
                    <a:cubicBezTo>
                      <a:pt x="4495" y="2495"/>
                      <a:pt x="4504" y="2476"/>
                      <a:pt x="4514" y="2457"/>
                    </a:cubicBezTo>
                    <a:cubicBezTo>
                      <a:pt x="4543" y="2359"/>
                      <a:pt x="4582" y="2253"/>
                      <a:pt x="4611" y="2156"/>
                    </a:cubicBezTo>
                    <a:lnTo>
                      <a:pt x="4650" y="2068"/>
                    </a:lnTo>
                    <a:cubicBezTo>
                      <a:pt x="4698" y="1932"/>
                      <a:pt x="4747" y="1806"/>
                      <a:pt x="4805" y="1690"/>
                    </a:cubicBezTo>
                    <a:lnTo>
                      <a:pt x="4825" y="1661"/>
                    </a:lnTo>
                    <a:cubicBezTo>
                      <a:pt x="4893" y="1505"/>
                      <a:pt x="4970" y="1350"/>
                      <a:pt x="5067" y="1204"/>
                    </a:cubicBezTo>
                    <a:cubicBezTo>
                      <a:pt x="5077" y="1185"/>
                      <a:pt x="5087" y="1166"/>
                      <a:pt x="5106" y="1146"/>
                    </a:cubicBezTo>
                    <a:cubicBezTo>
                      <a:pt x="5145" y="1088"/>
                      <a:pt x="5184" y="1030"/>
                      <a:pt x="5223" y="962"/>
                    </a:cubicBezTo>
                    <a:cubicBezTo>
                      <a:pt x="5242" y="933"/>
                      <a:pt x="5261" y="913"/>
                      <a:pt x="5291" y="884"/>
                    </a:cubicBezTo>
                    <a:cubicBezTo>
                      <a:pt x="5329" y="836"/>
                      <a:pt x="5368" y="787"/>
                      <a:pt x="5407" y="738"/>
                    </a:cubicBezTo>
                    <a:cubicBezTo>
                      <a:pt x="5426" y="709"/>
                      <a:pt x="5456" y="690"/>
                      <a:pt x="5475" y="661"/>
                    </a:cubicBezTo>
                    <a:cubicBezTo>
                      <a:pt x="5524" y="612"/>
                      <a:pt x="5562" y="564"/>
                      <a:pt x="5611" y="525"/>
                    </a:cubicBezTo>
                    <a:cubicBezTo>
                      <a:pt x="5630" y="506"/>
                      <a:pt x="5650" y="486"/>
                      <a:pt x="5679" y="467"/>
                    </a:cubicBezTo>
                    <a:cubicBezTo>
                      <a:pt x="5737" y="399"/>
                      <a:pt x="5815" y="350"/>
                      <a:pt x="5883" y="292"/>
                    </a:cubicBezTo>
                    <a:cubicBezTo>
                      <a:pt x="6002" y="205"/>
                      <a:pt x="6121" y="124"/>
                      <a:pt x="6245" y="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 name="Google Shape;3793;p70">
                <a:extLst>
                  <a:ext uri="{FF2B5EF4-FFF2-40B4-BE49-F238E27FC236}">
                    <a16:creationId xmlns:a16="http://schemas.microsoft.com/office/drawing/2014/main" id="{D3635EBC-CDF5-4581-8886-8370548C9E24}"/>
                  </a:ext>
                </a:extLst>
              </p:cNvPr>
              <p:cNvSpPr/>
              <p:nvPr/>
            </p:nvSpPr>
            <p:spPr>
              <a:xfrm>
                <a:off x="1818500" y="3747150"/>
                <a:ext cx="637250" cy="577850"/>
              </a:xfrm>
              <a:custGeom>
                <a:avLst/>
                <a:gdLst/>
                <a:ahLst/>
                <a:cxnLst/>
                <a:rect l="l" t="t" r="r" b="b"/>
                <a:pathLst>
                  <a:path w="25490" h="23114" extrusionOk="0">
                    <a:moveTo>
                      <a:pt x="6368" y="0"/>
                    </a:moveTo>
                    <a:cubicBezTo>
                      <a:pt x="5127" y="0"/>
                      <a:pt x="3986" y="281"/>
                      <a:pt x="3009" y="876"/>
                    </a:cubicBezTo>
                    <a:cubicBezTo>
                      <a:pt x="1155" y="2011"/>
                      <a:pt x="39" y="4254"/>
                      <a:pt x="0" y="7311"/>
                    </a:cubicBezTo>
                    <a:cubicBezTo>
                      <a:pt x="10" y="7835"/>
                      <a:pt x="146" y="8350"/>
                      <a:pt x="427" y="8806"/>
                    </a:cubicBezTo>
                    <a:cubicBezTo>
                      <a:pt x="699" y="9282"/>
                      <a:pt x="1097" y="9679"/>
                      <a:pt x="1563" y="9971"/>
                    </a:cubicBezTo>
                    <a:cubicBezTo>
                      <a:pt x="1838" y="10128"/>
                      <a:pt x="2112" y="10216"/>
                      <a:pt x="2355" y="10216"/>
                    </a:cubicBezTo>
                    <a:cubicBezTo>
                      <a:pt x="2815" y="10216"/>
                      <a:pt x="3158" y="9899"/>
                      <a:pt x="3165" y="9136"/>
                    </a:cubicBezTo>
                    <a:cubicBezTo>
                      <a:pt x="3194" y="7350"/>
                      <a:pt x="3815" y="5768"/>
                      <a:pt x="4834" y="5011"/>
                    </a:cubicBezTo>
                    <a:cubicBezTo>
                      <a:pt x="5697" y="4375"/>
                      <a:pt x="6684" y="4067"/>
                      <a:pt x="7796" y="4067"/>
                    </a:cubicBezTo>
                    <a:cubicBezTo>
                      <a:pt x="8297" y="4067"/>
                      <a:pt x="8824" y="4130"/>
                      <a:pt x="9377" y="4254"/>
                    </a:cubicBezTo>
                    <a:cubicBezTo>
                      <a:pt x="10571" y="4545"/>
                      <a:pt x="11716" y="5011"/>
                      <a:pt x="12784" y="5632"/>
                    </a:cubicBezTo>
                    <a:cubicBezTo>
                      <a:pt x="15530" y="7224"/>
                      <a:pt x="18258" y="9912"/>
                      <a:pt x="20160" y="13213"/>
                    </a:cubicBezTo>
                    <a:cubicBezTo>
                      <a:pt x="20859" y="14387"/>
                      <a:pt x="21412" y="15629"/>
                      <a:pt x="21810" y="16930"/>
                    </a:cubicBezTo>
                    <a:cubicBezTo>
                      <a:pt x="21808" y="16918"/>
                      <a:pt x="21804" y="16903"/>
                      <a:pt x="21800" y="16887"/>
                    </a:cubicBezTo>
                    <a:lnTo>
                      <a:pt x="21800" y="16887"/>
                    </a:lnTo>
                    <a:lnTo>
                      <a:pt x="21840" y="17027"/>
                    </a:lnTo>
                    <a:cubicBezTo>
                      <a:pt x="21888" y="17212"/>
                      <a:pt x="21937" y="17386"/>
                      <a:pt x="21975" y="17561"/>
                    </a:cubicBezTo>
                    <a:cubicBezTo>
                      <a:pt x="22053" y="17872"/>
                      <a:pt x="22121" y="18182"/>
                      <a:pt x="22179" y="18493"/>
                    </a:cubicBezTo>
                    <a:cubicBezTo>
                      <a:pt x="22199" y="18629"/>
                      <a:pt x="22228" y="18765"/>
                      <a:pt x="22237" y="18901"/>
                    </a:cubicBezTo>
                    <a:cubicBezTo>
                      <a:pt x="22247" y="18901"/>
                      <a:pt x="22283" y="19261"/>
                      <a:pt x="22286" y="19261"/>
                    </a:cubicBezTo>
                    <a:cubicBezTo>
                      <a:pt x="22286" y="19261"/>
                      <a:pt x="22286" y="19261"/>
                      <a:pt x="22286" y="19260"/>
                    </a:cubicBezTo>
                    <a:cubicBezTo>
                      <a:pt x="22315" y="19580"/>
                      <a:pt x="22325" y="19891"/>
                      <a:pt x="22325" y="20191"/>
                    </a:cubicBezTo>
                    <a:cubicBezTo>
                      <a:pt x="22335" y="21366"/>
                      <a:pt x="23121" y="22414"/>
                      <a:pt x="23917" y="22870"/>
                    </a:cubicBezTo>
                    <a:cubicBezTo>
                      <a:pt x="24190" y="23025"/>
                      <a:pt x="24459" y="23113"/>
                      <a:pt x="24696" y="23113"/>
                    </a:cubicBezTo>
                    <a:cubicBezTo>
                      <a:pt x="24830" y="23113"/>
                      <a:pt x="24953" y="23085"/>
                      <a:pt x="25062" y="23026"/>
                    </a:cubicBezTo>
                    <a:cubicBezTo>
                      <a:pt x="25324" y="22890"/>
                      <a:pt x="25489" y="22569"/>
                      <a:pt x="25489" y="22016"/>
                    </a:cubicBezTo>
                    <a:cubicBezTo>
                      <a:pt x="25450" y="16241"/>
                      <a:pt x="21694" y="9563"/>
                      <a:pt x="17103" y="5234"/>
                    </a:cubicBezTo>
                    <a:cubicBezTo>
                      <a:pt x="15802" y="3992"/>
                      <a:pt x="14356" y="2904"/>
                      <a:pt x="12803" y="2002"/>
                    </a:cubicBezTo>
                    <a:cubicBezTo>
                      <a:pt x="10578" y="713"/>
                      <a:pt x="8346" y="0"/>
                      <a:pt x="6368"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 name="Google Shape;3794;p70">
                <a:extLst>
                  <a:ext uri="{FF2B5EF4-FFF2-40B4-BE49-F238E27FC236}">
                    <a16:creationId xmlns:a16="http://schemas.microsoft.com/office/drawing/2014/main" id="{5A7C35DC-651F-48DE-A21E-E1A1B2D2F2EE}"/>
                  </a:ext>
                </a:extLst>
              </p:cNvPr>
              <p:cNvSpPr/>
              <p:nvPr/>
            </p:nvSpPr>
            <p:spPr>
              <a:xfrm>
                <a:off x="1760975" y="3674675"/>
                <a:ext cx="752750" cy="683475"/>
              </a:xfrm>
              <a:custGeom>
                <a:avLst/>
                <a:gdLst/>
                <a:ahLst/>
                <a:cxnLst/>
                <a:rect l="l" t="t" r="r" b="b"/>
                <a:pathLst>
                  <a:path w="30110" h="27339" extrusionOk="0">
                    <a:moveTo>
                      <a:pt x="7610" y="1"/>
                    </a:moveTo>
                    <a:cubicBezTo>
                      <a:pt x="6092" y="1"/>
                      <a:pt x="4701" y="357"/>
                      <a:pt x="3524" y="1115"/>
                    </a:cubicBezTo>
                    <a:cubicBezTo>
                      <a:pt x="1340" y="2523"/>
                      <a:pt x="40" y="5231"/>
                      <a:pt x="1" y="8871"/>
                    </a:cubicBezTo>
                    <a:cubicBezTo>
                      <a:pt x="1" y="9220"/>
                      <a:pt x="69" y="9560"/>
                      <a:pt x="195" y="9890"/>
                    </a:cubicBezTo>
                    <a:cubicBezTo>
                      <a:pt x="457" y="10569"/>
                      <a:pt x="942" y="11152"/>
                      <a:pt x="1564" y="11530"/>
                    </a:cubicBezTo>
                    <a:cubicBezTo>
                      <a:pt x="1837" y="11692"/>
                      <a:pt x="2111" y="11778"/>
                      <a:pt x="2352" y="11778"/>
                    </a:cubicBezTo>
                    <a:cubicBezTo>
                      <a:pt x="2486" y="11778"/>
                      <a:pt x="2611" y="11751"/>
                      <a:pt x="2719" y="11695"/>
                    </a:cubicBezTo>
                    <a:cubicBezTo>
                      <a:pt x="2447" y="11249"/>
                      <a:pt x="2311" y="10725"/>
                      <a:pt x="2301" y="10200"/>
                    </a:cubicBezTo>
                    <a:cubicBezTo>
                      <a:pt x="2340" y="7153"/>
                      <a:pt x="3456" y="4901"/>
                      <a:pt x="5310" y="3775"/>
                    </a:cubicBezTo>
                    <a:cubicBezTo>
                      <a:pt x="6287" y="3180"/>
                      <a:pt x="7428" y="2899"/>
                      <a:pt x="8669" y="2899"/>
                    </a:cubicBezTo>
                    <a:cubicBezTo>
                      <a:pt x="10647" y="2899"/>
                      <a:pt x="12879" y="3612"/>
                      <a:pt x="15104" y="4901"/>
                    </a:cubicBezTo>
                    <a:cubicBezTo>
                      <a:pt x="16657" y="5803"/>
                      <a:pt x="18103" y="6891"/>
                      <a:pt x="19404" y="8133"/>
                    </a:cubicBezTo>
                    <a:cubicBezTo>
                      <a:pt x="23995" y="12452"/>
                      <a:pt x="27751" y="19140"/>
                      <a:pt x="27790" y="24915"/>
                    </a:cubicBezTo>
                    <a:cubicBezTo>
                      <a:pt x="27790" y="25459"/>
                      <a:pt x="27625" y="25779"/>
                      <a:pt x="27363" y="25925"/>
                    </a:cubicBezTo>
                    <a:cubicBezTo>
                      <a:pt x="27645" y="26400"/>
                      <a:pt x="28042" y="26808"/>
                      <a:pt x="28518" y="27089"/>
                    </a:cubicBezTo>
                    <a:cubicBezTo>
                      <a:pt x="28788" y="27249"/>
                      <a:pt x="29060" y="27338"/>
                      <a:pt x="29301" y="27338"/>
                    </a:cubicBezTo>
                    <a:cubicBezTo>
                      <a:pt x="29544" y="27338"/>
                      <a:pt x="29755" y="27246"/>
                      <a:pt x="29896" y="27041"/>
                    </a:cubicBezTo>
                    <a:cubicBezTo>
                      <a:pt x="30042" y="26798"/>
                      <a:pt x="30110" y="26526"/>
                      <a:pt x="30091" y="26245"/>
                    </a:cubicBezTo>
                    <a:cubicBezTo>
                      <a:pt x="30061" y="19373"/>
                      <a:pt x="25664" y="11346"/>
                      <a:pt x="20180" y="6153"/>
                    </a:cubicBezTo>
                    <a:cubicBezTo>
                      <a:pt x="18647" y="4678"/>
                      <a:pt x="16948" y="3396"/>
                      <a:pt x="15123" y="2329"/>
                    </a:cubicBezTo>
                    <a:cubicBezTo>
                      <a:pt x="12528" y="829"/>
                      <a:pt x="9921" y="1"/>
                      <a:pt x="7610" y="1"/>
                    </a:cubicBezTo>
                    <a:close/>
                  </a:path>
                </a:pathLst>
              </a:custGeom>
              <a:solidFill>
                <a:srgbClr val="0097A9"/>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 name="Google Shape;3795;p70">
                <a:extLst>
                  <a:ext uri="{FF2B5EF4-FFF2-40B4-BE49-F238E27FC236}">
                    <a16:creationId xmlns:a16="http://schemas.microsoft.com/office/drawing/2014/main" id="{2CE3C6F7-921F-45C9-979B-9FE40E66FE47}"/>
                  </a:ext>
                </a:extLst>
              </p:cNvPr>
              <p:cNvSpPr/>
              <p:nvPr/>
            </p:nvSpPr>
            <p:spPr>
              <a:xfrm>
                <a:off x="1691825" y="3589525"/>
                <a:ext cx="890825" cy="808700"/>
              </a:xfrm>
              <a:custGeom>
                <a:avLst/>
                <a:gdLst/>
                <a:ahLst/>
                <a:cxnLst/>
                <a:rect l="l" t="t" r="r" b="b"/>
                <a:pathLst>
                  <a:path w="35633" h="32348" extrusionOk="0">
                    <a:moveTo>
                      <a:pt x="9102" y="0"/>
                    </a:moveTo>
                    <a:cubicBezTo>
                      <a:pt x="7286" y="0"/>
                      <a:pt x="5622" y="432"/>
                      <a:pt x="4213" y="1347"/>
                    </a:cubicBezTo>
                    <a:cubicBezTo>
                      <a:pt x="1592" y="3036"/>
                      <a:pt x="39" y="6307"/>
                      <a:pt x="1" y="10695"/>
                    </a:cubicBezTo>
                    <a:cubicBezTo>
                      <a:pt x="1" y="11063"/>
                      <a:pt x="78" y="11432"/>
                      <a:pt x="224" y="11782"/>
                    </a:cubicBezTo>
                    <a:cubicBezTo>
                      <a:pt x="496" y="12432"/>
                      <a:pt x="962" y="12976"/>
                      <a:pt x="1563" y="13344"/>
                    </a:cubicBezTo>
                    <a:cubicBezTo>
                      <a:pt x="1838" y="13499"/>
                      <a:pt x="2113" y="13586"/>
                      <a:pt x="2355" y="13586"/>
                    </a:cubicBezTo>
                    <a:cubicBezTo>
                      <a:pt x="2601" y="13586"/>
                      <a:pt x="2814" y="13496"/>
                      <a:pt x="2961" y="13296"/>
                    </a:cubicBezTo>
                    <a:cubicBezTo>
                      <a:pt x="2835" y="12976"/>
                      <a:pt x="2767" y="12626"/>
                      <a:pt x="2767" y="12277"/>
                    </a:cubicBezTo>
                    <a:cubicBezTo>
                      <a:pt x="2815" y="8637"/>
                      <a:pt x="4106" y="5929"/>
                      <a:pt x="6290" y="4521"/>
                    </a:cubicBezTo>
                    <a:cubicBezTo>
                      <a:pt x="7467" y="3763"/>
                      <a:pt x="8858" y="3407"/>
                      <a:pt x="10376" y="3407"/>
                    </a:cubicBezTo>
                    <a:cubicBezTo>
                      <a:pt x="12687" y="3407"/>
                      <a:pt x="15294" y="4235"/>
                      <a:pt x="17889" y="5735"/>
                    </a:cubicBezTo>
                    <a:cubicBezTo>
                      <a:pt x="19724" y="6802"/>
                      <a:pt x="21422" y="8084"/>
                      <a:pt x="22956" y="9559"/>
                    </a:cubicBezTo>
                    <a:cubicBezTo>
                      <a:pt x="28440" y="14752"/>
                      <a:pt x="32827" y="22779"/>
                      <a:pt x="32857" y="29651"/>
                    </a:cubicBezTo>
                    <a:cubicBezTo>
                      <a:pt x="32876" y="29932"/>
                      <a:pt x="32808" y="30204"/>
                      <a:pt x="32662" y="30447"/>
                    </a:cubicBezTo>
                    <a:cubicBezTo>
                      <a:pt x="32934" y="31136"/>
                      <a:pt x="33419" y="31709"/>
                      <a:pt x="34050" y="32097"/>
                    </a:cubicBezTo>
                    <a:cubicBezTo>
                      <a:pt x="34325" y="32257"/>
                      <a:pt x="34597" y="32347"/>
                      <a:pt x="34836" y="32347"/>
                    </a:cubicBezTo>
                    <a:cubicBezTo>
                      <a:pt x="35062" y="32347"/>
                      <a:pt x="35258" y="32266"/>
                      <a:pt x="35400" y="32087"/>
                    </a:cubicBezTo>
                    <a:cubicBezTo>
                      <a:pt x="35545" y="31913"/>
                      <a:pt x="35633" y="31641"/>
                      <a:pt x="35633" y="31253"/>
                    </a:cubicBezTo>
                    <a:cubicBezTo>
                      <a:pt x="35603" y="23109"/>
                      <a:pt x="30469" y="13538"/>
                      <a:pt x="23956" y="7317"/>
                    </a:cubicBezTo>
                    <a:cubicBezTo>
                      <a:pt x="22131" y="5550"/>
                      <a:pt x="20102" y="4007"/>
                      <a:pt x="17918" y="2726"/>
                    </a:cubicBezTo>
                    <a:cubicBezTo>
                      <a:pt x="14867" y="964"/>
                      <a:pt x="11815" y="0"/>
                      <a:pt x="9102" y="0"/>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 name="Google Shape;3796;p70">
                <a:extLst>
                  <a:ext uri="{FF2B5EF4-FFF2-40B4-BE49-F238E27FC236}">
                    <a16:creationId xmlns:a16="http://schemas.microsoft.com/office/drawing/2014/main" id="{E014C86A-1E44-446B-AF14-CAF621EBB71E}"/>
                  </a:ext>
                </a:extLst>
              </p:cNvPr>
              <p:cNvSpPr/>
              <p:nvPr/>
            </p:nvSpPr>
            <p:spPr>
              <a:xfrm>
                <a:off x="1624375" y="3499050"/>
                <a:ext cx="1025725" cy="938025"/>
              </a:xfrm>
              <a:custGeom>
                <a:avLst/>
                <a:gdLst/>
                <a:ahLst/>
                <a:cxnLst/>
                <a:rect l="l" t="t" r="r" b="b"/>
                <a:pathLst>
                  <a:path w="41029" h="37521" extrusionOk="0">
                    <a:moveTo>
                      <a:pt x="10618" y="1"/>
                    </a:moveTo>
                    <a:cubicBezTo>
                      <a:pt x="8458" y="1"/>
                      <a:pt x="6485" y="533"/>
                      <a:pt x="4834" y="1656"/>
                    </a:cubicBezTo>
                    <a:cubicBezTo>
                      <a:pt x="1815" y="3714"/>
                      <a:pt x="39" y="7587"/>
                      <a:pt x="0" y="12722"/>
                    </a:cubicBezTo>
                    <a:cubicBezTo>
                      <a:pt x="0" y="12945"/>
                      <a:pt x="20" y="13158"/>
                      <a:pt x="78" y="13362"/>
                    </a:cubicBezTo>
                    <a:cubicBezTo>
                      <a:pt x="291" y="14207"/>
                      <a:pt x="825" y="14935"/>
                      <a:pt x="1573" y="15391"/>
                    </a:cubicBezTo>
                    <a:cubicBezTo>
                      <a:pt x="1842" y="15551"/>
                      <a:pt x="2115" y="15639"/>
                      <a:pt x="2355" y="15639"/>
                    </a:cubicBezTo>
                    <a:cubicBezTo>
                      <a:pt x="2582" y="15639"/>
                      <a:pt x="2781" y="15561"/>
                      <a:pt x="2922" y="15391"/>
                    </a:cubicBezTo>
                    <a:cubicBezTo>
                      <a:pt x="2776" y="15042"/>
                      <a:pt x="2699" y="14673"/>
                      <a:pt x="2708" y="14294"/>
                    </a:cubicBezTo>
                    <a:cubicBezTo>
                      <a:pt x="2737" y="9917"/>
                      <a:pt x="4300" y="6646"/>
                      <a:pt x="6911" y="4957"/>
                    </a:cubicBezTo>
                    <a:cubicBezTo>
                      <a:pt x="8318" y="4047"/>
                      <a:pt x="9980" y="3617"/>
                      <a:pt x="11794" y="3617"/>
                    </a:cubicBezTo>
                    <a:cubicBezTo>
                      <a:pt x="14511" y="3617"/>
                      <a:pt x="17567" y="4581"/>
                      <a:pt x="20616" y="6345"/>
                    </a:cubicBezTo>
                    <a:cubicBezTo>
                      <a:pt x="22800" y="7626"/>
                      <a:pt x="24829" y="9169"/>
                      <a:pt x="26654" y="10936"/>
                    </a:cubicBezTo>
                    <a:cubicBezTo>
                      <a:pt x="33157" y="17157"/>
                      <a:pt x="38301" y="26728"/>
                      <a:pt x="38321" y="34872"/>
                    </a:cubicBezTo>
                    <a:cubicBezTo>
                      <a:pt x="38321" y="35260"/>
                      <a:pt x="38243" y="35532"/>
                      <a:pt x="38098" y="35706"/>
                    </a:cubicBezTo>
                    <a:cubicBezTo>
                      <a:pt x="38369" y="36357"/>
                      <a:pt x="38845" y="36910"/>
                      <a:pt x="39447" y="37279"/>
                    </a:cubicBezTo>
                    <a:cubicBezTo>
                      <a:pt x="39717" y="37434"/>
                      <a:pt x="39989" y="37521"/>
                      <a:pt x="40229" y="37521"/>
                    </a:cubicBezTo>
                    <a:cubicBezTo>
                      <a:pt x="40558" y="37521"/>
                      <a:pt x="40828" y="37358"/>
                      <a:pt x="40951" y="36988"/>
                    </a:cubicBezTo>
                    <a:cubicBezTo>
                      <a:pt x="41009" y="36803"/>
                      <a:pt x="41029" y="36619"/>
                      <a:pt x="41029" y="36434"/>
                    </a:cubicBezTo>
                    <a:cubicBezTo>
                      <a:pt x="41009" y="26941"/>
                      <a:pt x="35166" y="15692"/>
                      <a:pt x="27547" y="8354"/>
                    </a:cubicBezTo>
                    <a:cubicBezTo>
                      <a:pt x="25460" y="6325"/>
                      <a:pt x="23140" y="4559"/>
                      <a:pt x="20636" y="3083"/>
                    </a:cubicBezTo>
                    <a:cubicBezTo>
                      <a:pt x="17171" y="1085"/>
                      <a:pt x="13703" y="1"/>
                      <a:pt x="10618" y="1"/>
                    </a:cubicBezTo>
                    <a:close/>
                  </a:path>
                </a:pathLst>
              </a:custGeom>
              <a:solidFill>
                <a:srgbClr val="FFC600"/>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8" name="Google Shape;3797;p70">
                <a:extLst>
                  <a:ext uri="{FF2B5EF4-FFF2-40B4-BE49-F238E27FC236}">
                    <a16:creationId xmlns:a16="http://schemas.microsoft.com/office/drawing/2014/main" id="{032ED8B3-1166-41B4-9362-8FDBE2500E87}"/>
                  </a:ext>
                </a:extLst>
              </p:cNvPr>
              <p:cNvSpPr/>
              <p:nvPr/>
            </p:nvSpPr>
            <p:spPr>
              <a:xfrm>
                <a:off x="1705650" y="3346800"/>
                <a:ext cx="1112597" cy="1108001"/>
              </a:xfrm>
              <a:custGeom>
                <a:avLst/>
                <a:gdLst/>
                <a:ahLst/>
                <a:cxnLst/>
                <a:rect l="l" t="t" r="r" b="b"/>
                <a:pathLst>
                  <a:path w="44602" h="45243" extrusionOk="0">
                    <a:moveTo>
                      <a:pt x="305" y="3556"/>
                    </a:moveTo>
                    <a:cubicBezTo>
                      <a:pt x="219" y="3601"/>
                      <a:pt x="132" y="3648"/>
                      <a:pt x="49" y="3699"/>
                    </a:cubicBezTo>
                    <a:lnTo>
                      <a:pt x="1" y="3728"/>
                    </a:lnTo>
                    <a:lnTo>
                      <a:pt x="176" y="3631"/>
                    </a:lnTo>
                    <a:lnTo>
                      <a:pt x="305" y="3556"/>
                    </a:lnTo>
                    <a:close/>
                    <a:moveTo>
                      <a:pt x="9727" y="1"/>
                    </a:moveTo>
                    <a:cubicBezTo>
                      <a:pt x="9600" y="1"/>
                      <a:pt x="9474" y="1"/>
                      <a:pt x="9338" y="11"/>
                    </a:cubicBezTo>
                    <a:lnTo>
                      <a:pt x="9154" y="11"/>
                    </a:lnTo>
                    <a:cubicBezTo>
                      <a:pt x="8970" y="20"/>
                      <a:pt x="8785" y="30"/>
                      <a:pt x="8601" y="49"/>
                    </a:cubicBezTo>
                    <a:lnTo>
                      <a:pt x="8581" y="49"/>
                    </a:lnTo>
                    <a:cubicBezTo>
                      <a:pt x="8377" y="69"/>
                      <a:pt x="8174" y="88"/>
                      <a:pt x="7970" y="117"/>
                    </a:cubicBezTo>
                    <a:lnTo>
                      <a:pt x="7795" y="146"/>
                    </a:lnTo>
                    <a:cubicBezTo>
                      <a:pt x="7640" y="166"/>
                      <a:pt x="7494" y="195"/>
                      <a:pt x="7349" y="214"/>
                    </a:cubicBezTo>
                    <a:lnTo>
                      <a:pt x="7232" y="234"/>
                    </a:lnTo>
                    <a:lnTo>
                      <a:pt x="7174" y="253"/>
                    </a:lnTo>
                    <a:cubicBezTo>
                      <a:pt x="6941" y="302"/>
                      <a:pt x="6708" y="350"/>
                      <a:pt x="6475" y="418"/>
                    </a:cubicBezTo>
                    <a:cubicBezTo>
                      <a:pt x="6436" y="428"/>
                      <a:pt x="6388" y="438"/>
                      <a:pt x="6349" y="447"/>
                    </a:cubicBezTo>
                    <a:cubicBezTo>
                      <a:pt x="6126" y="515"/>
                      <a:pt x="5902" y="583"/>
                      <a:pt x="5689" y="651"/>
                    </a:cubicBezTo>
                    <a:lnTo>
                      <a:pt x="5650" y="671"/>
                    </a:lnTo>
                    <a:lnTo>
                      <a:pt x="5631" y="671"/>
                    </a:lnTo>
                    <a:cubicBezTo>
                      <a:pt x="5543" y="700"/>
                      <a:pt x="5456" y="739"/>
                      <a:pt x="5369" y="768"/>
                    </a:cubicBezTo>
                    <a:cubicBezTo>
                      <a:pt x="5301" y="797"/>
                      <a:pt x="5233" y="816"/>
                      <a:pt x="5165" y="845"/>
                    </a:cubicBezTo>
                    <a:cubicBezTo>
                      <a:pt x="5068" y="884"/>
                      <a:pt x="4980" y="923"/>
                      <a:pt x="4893" y="971"/>
                    </a:cubicBezTo>
                    <a:lnTo>
                      <a:pt x="4699" y="1049"/>
                    </a:lnTo>
                    <a:cubicBezTo>
                      <a:pt x="4602" y="1098"/>
                      <a:pt x="4505" y="1146"/>
                      <a:pt x="4408" y="1195"/>
                    </a:cubicBezTo>
                    <a:cubicBezTo>
                      <a:pt x="4359" y="1214"/>
                      <a:pt x="4301" y="1243"/>
                      <a:pt x="4252" y="1272"/>
                    </a:cubicBezTo>
                    <a:cubicBezTo>
                      <a:pt x="4126" y="1331"/>
                      <a:pt x="4000" y="1408"/>
                      <a:pt x="3874" y="1476"/>
                    </a:cubicBezTo>
                    <a:cubicBezTo>
                      <a:pt x="3854" y="1486"/>
                      <a:pt x="3835" y="1496"/>
                      <a:pt x="3815" y="1505"/>
                    </a:cubicBezTo>
                    <a:lnTo>
                      <a:pt x="3767" y="1544"/>
                    </a:lnTo>
                    <a:lnTo>
                      <a:pt x="305" y="3556"/>
                    </a:lnTo>
                    <a:lnTo>
                      <a:pt x="305" y="3556"/>
                    </a:lnTo>
                    <a:cubicBezTo>
                      <a:pt x="350" y="3532"/>
                      <a:pt x="394" y="3509"/>
                      <a:pt x="438" y="3485"/>
                    </a:cubicBezTo>
                    <a:cubicBezTo>
                      <a:pt x="486" y="3456"/>
                      <a:pt x="544" y="3437"/>
                      <a:pt x="593" y="3408"/>
                    </a:cubicBezTo>
                    <a:cubicBezTo>
                      <a:pt x="690" y="3359"/>
                      <a:pt x="787" y="3311"/>
                      <a:pt x="884" y="3272"/>
                    </a:cubicBezTo>
                    <a:cubicBezTo>
                      <a:pt x="942" y="3243"/>
                      <a:pt x="1010" y="3214"/>
                      <a:pt x="1069" y="3185"/>
                    </a:cubicBezTo>
                    <a:cubicBezTo>
                      <a:pt x="1166" y="3146"/>
                      <a:pt x="1253" y="3107"/>
                      <a:pt x="1340" y="3068"/>
                    </a:cubicBezTo>
                    <a:cubicBezTo>
                      <a:pt x="1408" y="3039"/>
                      <a:pt x="1476" y="3010"/>
                      <a:pt x="1544" y="2990"/>
                    </a:cubicBezTo>
                    <a:cubicBezTo>
                      <a:pt x="1632" y="2952"/>
                      <a:pt x="1719" y="2922"/>
                      <a:pt x="1816" y="2884"/>
                    </a:cubicBezTo>
                    <a:lnTo>
                      <a:pt x="1874" y="2864"/>
                    </a:lnTo>
                    <a:cubicBezTo>
                      <a:pt x="2088" y="2796"/>
                      <a:pt x="2311" y="2728"/>
                      <a:pt x="2534" y="2660"/>
                    </a:cubicBezTo>
                    <a:cubicBezTo>
                      <a:pt x="2573" y="2651"/>
                      <a:pt x="2622" y="2641"/>
                      <a:pt x="2660" y="2631"/>
                    </a:cubicBezTo>
                    <a:cubicBezTo>
                      <a:pt x="2893" y="2563"/>
                      <a:pt x="3126" y="2515"/>
                      <a:pt x="3359" y="2466"/>
                    </a:cubicBezTo>
                    <a:lnTo>
                      <a:pt x="3534" y="2447"/>
                    </a:lnTo>
                    <a:cubicBezTo>
                      <a:pt x="3680" y="2418"/>
                      <a:pt x="3825" y="2389"/>
                      <a:pt x="3971" y="2369"/>
                    </a:cubicBezTo>
                    <a:lnTo>
                      <a:pt x="4155" y="2340"/>
                    </a:lnTo>
                    <a:cubicBezTo>
                      <a:pt x="4359" y="2311"/>
                      <a:pt x="4563" y="2292"/>
                      <a:pt x="4767" y="2272"/>
                    </a:cubicBezTo>
                    <a:lnTo>
                      <a:pt x="4786" y="2272"/>
                    </a:lnTo>
                    <a:cubicBezTo>
                      <a:pt x="4961" y="2253"/>
                      <a:pt x="5145" y="2243"/>
                      <a:pt x="5330" y="2233"/>
                    </a:cubicBezTo>
                    <a:lnTo>
                      <a:pt x="5524" y="2233"/>
                    </a:lnTo>
                    <a:cubicBezTo>
                      <a:pt x="5650" y="2233"/>
                      <a:pt x="5776" y="2224"/>
                      <a:pt x="5912" y="2224"/>
                    </a:cubicBezTo>
                    <a:lnTo>
                      <a:pt x="6456" y="2224"/>
                    </a:lnTo>
                    <a:lnTo>
                      <a:pt x="6718" y="2233"/>
                    </a:lnTo>
                    <a:cubicBezTo>
                      <a:pt x="6815" y="2233"/>
                      <a:pt x="6922" y="2243"/>
                      <a:pt x="7019" y="2243"/>
                    </a:cubicBezTo>
                    <a:lnTo>
                      <a:pt x="7290" y="2262"/>
                    </a:lnTo>
                    <a:cubicBezTo>
                      <a:pt x="7387" y="2272"/>
                      <a:pt x="7475" y="2282"/>
                      <a:pt x="7572" y="2292"/>
                    </a:cubicBezTo>
                    <a:lnTo>
                      <a:pt x="7844" y="2321"/>
                    </a:lnTo>
                    <a:cubicBezTo>
                      <a:pt x="7941" y="2330"/>
                      <a:pt x="8038" y="2340"/>
                      <a:pt x="8125" y="2350"/>
                    </a:cubicBezTo>
                    <a:cubicBezTo>
                      <a:pt x="8222" y="2369"/>
                      <a:pt x="8319" y="2379"/>
                      <a:pt x="8416" y="2389"/>
                    </a:cubicBezTo>
                    <a:lnTo>
                      <a:pt x="8669" y="2427"/>
                    </a:lnTo>
                    <a:lnTo>
                      <a:pt x="8970" y="2486"/>
                    </a:lnTo>
                    <a:cubicBezTo>
                      <a:pt x="9057" y="2495"/>
                      <a:pt x="9144" y="2515"/>
                      <a:pt x="9232" y="2524"/>
                    </a:cubicBezTo>
                    <a:lnTo>
                      <a:pt x="9542" y="2592"/>
                    </a:lnTo>
                    <a:cubicBezTo>
                      <a:pt x="9620" y="2612"/>
                      <a:pt x="9698" y="2622"/>
                      <a:pt x="9775" y="2641"/>
                    </a:cubicBezTo>
                    <a:cubicBezTo>
                      <a:pt x="9882" y="2660"/>
                      <a:pt x="9998" y="2689"/>
                      <a:pt x="10105" y="2719"/>
                    </a:cubicBezTo>
                    <a:lnTo>
                      <a:pt x="10328" y="2767"/>
                    </a:lnTo>
                    <a:lnTo>
                      <a:pt x="10464" y="2806"/>
                    </a:lnTo>
                    <a:cubicBezTo>
                      <a:pt x="10785" y="2884"/>
                      <a:pt x="11095" y="2971"/>
                      <a:pt x="11416" y="3068"/>
                    </a:cubicBezTo>
                    <a:lnTo>
                      <a:pt x="11435" y="3068"/>
                    </a:lnTo>
                    <a:cubicBezTo>
                      <a:pt x="11746" y="3165"/>
                      <a:pt x="12066" y="3262"/>
                      <a:pt x="12386" y="3379"/>
                    </a:cubicBezTo>
                    <a:lnTo>
                      <a:pt x="12522" y="3427"/>
                    </a:lnTo>
                    <a:cubicBezTo>
                      <a:pt x="12823" y="3534"/>
                      <a:pt x="13114" y="3641"/>
                      <a:pt x="13415" y="3767"/>
                    </a:cubicBezTo>
                    <a:lnTo>
                      <a:pt x="13590" y="3835"/>
                    </a:lnTo>
                    <a:cubicBezTo>
                      <a:pt x="13891" y="3951"/>
                      <a:pt x="14192" y="4077"/>
                      <a:pt x="14492" y="4213"/>
                    </a:cubicBezTo>
                    <a:lnTo>
                      <a:pt x="14619" y="4272"/>
                    </a:lnTo>
                    <a:cubicBezTo>
                      <a:pt x="14920" y="4408"/>
                      <a:pt x="15220" y="4553"/>
                      <a:pt x="15531" y="4699"/>
                    </a:cubicBezTo>
                    <a:cubicBezTo>
                      <a:pt x="15541" y="4708"/>
                      <a:pt x="15560" y="4718"/>
                      <a:pt x="15580" y="4728"/>
                    </a:cubicBezTo>
                    <a:cubicBezTo>
                      <a:pt x="15890" y="4883"/>
                      <a:pt x="16201" y="5038"/>
                      <a:pt x="16511" y="5213"/>
                    </a:cubicBezTo>
                    <a:lnTo>
                      <a:pt x="16686" y="5300"/>
                    </a:lnTo>
                    <a:cubicBezTo>
                      <a:pt x="16929" y="5436"/>
                      <a:pt x="17171" y="5572"/>
                      <a:pt x="17414" y="5708"/>
                    </a:cubicBezTo>
                    <a:cubicBezTo>
                      <a:pt x="17608" y="5825"/>
                      <a:pt x="17802" y="5951"/>
                      <a:pt x="18006" y="6067"/>
                    </a:cubicBezTo>
                    <a:cubicBezTo>
                      <a:pt x="18200" y="6174"/>
                      <a:pt x="18385" y="6291"/>
                      <a:pt x="18569" y="6407"/>
                    </a:cubicBezTo>
                    <a:cubicBezTo>
                      <a:pt x="18724" y="6514"/>
                      <a:pt x="18880" y="6611"/>
                      <a:pt x="19035" y="6708"/>
                    </a:cubicBezTo>
                    <a:cubicBezTo>
                      <a:pt x="19229" y="6834"/>
                      <a:pt x="19414" y="6951"/>
                      <a:pt x="19608" y="7086"/>
                    </a:cubicBezTo>
                    <a:cubicBezTo>
                      <a:pt x="19763" y="7193"/>
                      <a:pt x="19918" y="7300"/>
                      <a:pt x="20074" y="7407"/>
                    </a:cubicBezTo>
                    <a:cubicBezTo>
                      <a:pt x="20268" y="7543"/>
                      <a:pt x="20462" y="7688"/>
                      <a:pt x="20656" y="7824"/>
                    </a:cubicBezTo>
                    <a:cubicBezTo>
                      <a:pt x="20811" y="7941"/>
                      <a:pt x="20967" y="8047"/>
                      <a:pt x="21112" y="8164"/>
                    </a:cubicBezTo>
                    <a:cubicBezTo>
                      <a:pt x="21316" y="8319"/>
                      <a:pt x="21510" y="8465"/>
                      <a:pt x="21714" y="8620"/>
                    </a:cubicBezTo>
                    <a:cubicBezTo>
                      <a:pt x="21869" y="8746"/>
                      <a:pt x="22015" y="8853"/>
                      <a:pt x="22170" y="8979"/>
                    </a:cubicBezTo>
                    <a:cubicBezTo>
                      <a:pt x="22374" y="9134"/>
                      <a:pt x="22568" y="9309"/>
                      <a:pt x="22772" y="9474"/>
                    </a:cubicBezTo>
                    <a:cubicBezTo>
                      <a:pt x="22918" y="9600"/>
                      <a:pt x="23063" y="9717"/>
                      <a:pt x="23209" y="9843"/>
                    </a:cubicBezTo>
                    <a:cubicBezTo>
                      <a:pt x="23422" y="10018"/>
                      <a:pt x="23626" y="10192"/>
                      <a:pt x="23830" y="10377"/>
                    </a:cubicBezTo>
                    <a:cubicBezTo>
                      <a:pt x="23966" y="10503"/>
                      <a:pt x="24111" y="10620"/>
                      <a:pt x="24247" y="10755"/>
                    </a:cubicBezTo>
                    <a:cubicBezTo>
                      <a:pt x="24461" y="10940"/>
                      <a:pt x="24655" y="11134"/>
                      <a:pt x="24859" y="11318"/>
                    </a:cubicBezTo>
                    <a:cubicBezTo>
                      <a:pt x="25024" y="11474"/>
                      <a:pt x="25189" y="11629"/>
                      <a:pt x="25354" y="11784"/>
                    </a:cubicBezTo>
                    <a:cubicBezTo>
                      <a:pt x="25703" y="12124"/>
                      <a:pt x="26053" y="12483"/>
                      <a:pt x="26402" y="12842"/>
                    </a:cubicBezTo>
                    <a:cubicBezTo>
                      <a:pt x="26538" y="12978"/>
                      <a:pt x="26664" y="13114"/>
                      <a:pt x="26800" y="13250"/>
                    </a:cubicBezTo>
                    <a:cubicBezTo>
                      <a:pt x="27043" y="13512"/>
                      <a:pt x="27285" y="13764"/>
                      <a:pt x="27528" y="14026"/>
                    </a:cubicBezTo>
                    <a:cubicBezTo>
                      <a:pt x="27674" y="14201"/>
                      <a:pt x="27829" y="14366"/>
                      <a:pt x="27984" y="14541"/>
                    </a:cubicBezTo>
                    <a:cubicBezTo>
                      <a:pt x="28072" y="14638"/>
                      <a:pt x="28159" y="14745"/>
                      <a:pt x="28246" y="14842"/>
                    </a:cubicBezTo>
                    <a:cubicBezTo>
                      <a:pt x="28470" y="15094"/>
                      <a:pt x="28683" y="15347"/>
                      <a:pt x="28897" y="15599"/>
                    </a:cubicBezTo>
                    <a:lnTo>
                      <a:pt x="29081" y="15812"/>
                    </a:lnTo>
                    <a:cubicBezTo>
                      <a:pt x="29362" y="16152"/>
                      <a:pt x="29634" y="16492"/>
                      <a:pt x="29906" y="16841"/>
                    </a:cubicBezTo>
                    <a:lnTo>
                      <a:pt x="30090" y="17074"/>
                    </a:lnTo>
                    <a:cubicBezTo>
                      <a:pt x="30362" y="17414"/>
                      <a:pt x="30624" y="17763"/>
                      <a:pt x="30886" y="18123"/>
                    </a:cubicBezTo>
                    <a:lnTo>
                      <a:pt x="31061" y="18346"/>
                    </a:lnTo>
                    <a:cubicBezTo>
                      <a:pt x="31197" y="18540"/>
                      <a:pt x="31343" y="18734"/>
                      <a:pt x="31478" y="18928"/>
                    </a:cubicBezTo>
                    <a:cubicBezTo>
                      <a:pt x="31556" y="19045"/>
                      <a:pt x="31643" y="19151"/>
                      <a:pt x="31721" y="19268"/>
                    </a:cubicBezTo>
                    <a:cubicBezTo>
                      <a:pt x="31896" y="19511"/>
                      <a:pt x="32071" y="19753"/>
                      <a:pt x="32236" y="20006"/>
                    </a:cubicBezTo>
                    <a:cubicBezTo>
                      <a:pt x="32274" y="20064"/>
                      <a:pt x="32323" y="20122"/>
                      <a:pt x="32362" y="20190"/>
                    </a:cubicBezTo>
                    <a:cubicBezTo>
                      <a:pt x="32672" y="20636"/>
                      <a:pt x="32964" y="21093"/>
                      <a:pt x="33255" y="21549"/>
                    </a:cubicBezTo>
                    <a:cubicBezTo>
                      <a:pt x="33313" y="21636"/>
                      <a:pt x="33361" y="21724"/>
                      <a:pt x="33420" y="21811"/>
                    </a:cubicBezTo>
                    <a:cubicBezTo>
                      <a:pt x="33701" y="22257"/>
                      <a:pt x="33973" y="22704"/>
                      <a:pt x="34235" y="23160"/>
                    </a:cubicBezTo>
                    <a:cubicBezTo>
                      <a:pt x="34313" y="23277"/>
                      <a:pt x="34390" y="23412"/>
                      <a:pt x="34458" y="23539"/>
                    </a:cubicBezTo>
                    <a:cubicBezTo>
                      <a:pt x="34565" y="23723"/>
                      <a:pt x="34672" y="23908"/>
                      <a:pt x="34779" y="24102"/>
                    </a:cubicBezTo>
                    <a:lnTo>
                      <a:pt x="35021" y="24529"/>
                    </a:lnTo>
                    <a:cubicBezTo>
                      <a:pt x="35128" y="24713"/>
                      <a:pt x="35225" y="24898"/>
                      <a:pt x="35322" y="25082"/>
                    </a:cubicBezTo>
                    <a:cubicBezTo>
                      <a:pt x="35390" y="25218"/>
                      <a:pt x="35468" y="25354"/>
                      <a:pt x="35536" y="25480"/>
                    </a:cubicBezTo>
                    <a:cubicBezTo>
                      <a:pt x="35691" y="25781"/>
                      <a:pt x="35837" y="26072"/>
                      <a:pt x="35992" y="26373"/>
                    </a:cubicBezTo>
                    <a:cubicBezTo>
                      <a:pt x="36040" y="26470"/>
                      <a:pt x="36089" y="26567"/>
                      <a:pt x="36137" y="26664"/>
                    </a:cubicBezTo>
                    <a:cubicBezTo>
                      <a:pt x="36312" y="27014"/>
                      <a:pt x="36477" y="27353"/>
                      <a:pt x="36642" y="27712"/>
                    </a:cubicBezTo>
                    <a:lnTo>
                      <a:pt x="36652" y="27732"/>
                    </a:lnTo>
                    <a:cubicBezTo>
                      <a:pt x="36817" y="28072"/>
                      <a:pt x="36972" y="28411"/>
                      <a:pt x="37128" y="28761"/>
                    </a:cubicBezTo>
                    <a:cubicBezTo>
                      <a:pt x="37176" y="28877"/>
                      <a:pt x="37234" y="29013"/>
                      <a:pt x="37293" y="29139"/>
                    </a:cubicBezTo>
                    <a:cubicBezTo>
                      <a:pt x="37380" y="29343"/>
                      <a:pt x="37467" y="29557"/>
                      <a:pt x="37555" y="29770"/>
                    </a:cubicBezTo>
                    <a:cubicBezTo>
                      <a:pt x="37613" y="29906"/>
                      <a:pt x="37671" y="30042"/>
                      <a:pt x="37729" y="30188"/>
                    </a:cubicBezTo>
                    <a:cubicBezTo>
                      <a:pt x="37807" y="30382"/>
                      <a:pt x="37894" y="30585"/>
                      <a:pt x="37972" y="30780"/>
                    </a:cubicBezTo>
                    <a:cubicBezTo>
                      <a:pt x="38030" y="30925"/>
                      <a:pt x="38079" y="31071"/>
                      <a:pt x="38137" y="31216"/>
                    </a:cubicBezTo>
                    <a:cubicBezTo>
                      <a:pt x="38215" y="31411"/>
                      <a:pt x="38283" y="31605"/>
                      <a:pt x="38360" y="31808"/>
                    </a:cubicBezTo>
                    <a:cubicBezTo>
                      <a:pt x="38409" y="31954"/>
                      <a:pt x="38467" y="32100"/>
                      <a:pt x="38516" y="32245"/>
                    </a:cubicBezTo>
                    <a:cubicBezTo>
                      <a:pt x="38583" y="32439"/>
                      <a:pt x="38661" y="32643"/>
                      <a:pt x="38729" y="32847"/>
                    </a:cubicBezTo>
                    <a:cubicBezTo>
                      <a:pt x="38778" y="32993"/>
                      <a:pt x="38826" y="33138"/>
                      <a:pt x="38875" y="33294"/>
                    </a:cubicBezTo>
                    <a:cubicBezTo>
                      <a:pt x="38933" y="33488"/>
                      <a:pt x="39001" y="33692"/>
                      <a:pt x="39069" y="33895"/>
                    </a:cubicBezTo>
                    <a:cubicBezTo>
                      <a:pt x="39117" y="34041"/>
                      <a:pt x="39156" y="34187"/>
                      <a:pt x="39205" y="34342"/>
                    </a:cubicBezTo>
                    <a:cubicBezTo>
                      <a:pt x="39263" y="34546"/>
                      <a:pt x="39321" y="34759"/>
                      <a:pt x="39389" y="34963"/>
                    </a:cubicBezTo>
                    <a:cubicBezTo>
                      <a:pt x="39428" y="35109"/>
                      <a:pt x="39467" y="35254"/>
                      <a:pt x="39506" y="35400"/>
                    </a:cubicBezTo>
                    <a:cubicBezTo>
                      <a:pt x="39564" y="35604"/>
                      <a:pt x="39622" y="35817"/>
                      <a:pt x="39671" y="36031"/>
                    </a:cubicBezTo>
                    <a:cubicBezTo>
                      <a:pt x="39709" y="36167"/>
                      <a:pt x="39748" y="36303"/>
                      <a:pt x="39777" y="36438"/>
                    </a:cubicBezTo>
                    <a:cubicBezTo>
                      <a:pt x="39836" y="36671"/>
                      <a:pt x="39884" y="36895"/>
                      <a:pt x="39933" y="37118"/>
                    </a:cubicBezTo>
                    <a:cubicBezTo>
                      <a:pt x="39962" y="37234"/>
                      <a:pt x="39991" y="37360"/>
                      <a:pt x="40020" y="37477"/>
                    </a:cubicBezTo>
                    <a:cubicBezTo>
                      <a:pt x="40069" y="37720"/>
                      <a:pt x="40117" y="37962"/>
                      <a:pt x="40166" y="38205"/>
                    </a:cubicBezTo>
                    <a:cubicBezTo>
                      <a:pt x="40185" y="38302"/>
                      <a:pt x="40204" y="38399"/>
                      <a:pt x="40224" y="38506"/>
                    </a:cubicBezTo>
                    <a:cubicBezTo>
                      <a:pt x="40292" y="38836"/>
                      <a:pt x="40340" y="39176"/>
                      <a:pt x="40399" y="39506"/>
                    </a:cubicBezTo>
                    <a:cubicBezTo>
                      <a:pt x="40408" y="39564"/>
                      <a:pt x="40418" y="39632"/>
                      <a:pt x="40428" y="39680"/>
                    </a:cubicBezTo>
                    <a:cubicBezTo>
                      <a:pt x="40467" y="39952"/>
                      <a:pt x="40505" y="40224"/>
                      <a:pt x="40544" y="40496"/>
                    </a:cubicBezTo>
                    <a:cubicBezTo>
                      <a:pt x="40564" y="40612"/>
                      <a:pt x="40573" y="40738"/>
                      <a:pt x="40583" y="40855"/>
                    </a:cubicBezTo>
                    <a:cubicBezTo>
                      <a:pt x="40612" y="41059"/>
                      <a:pt x="40632" y="41262"/>
                      <a:pt x="40651" y="41466"/>
                    </a:cubicBezTo>
                    <a:cubicBezTo>
                      <a:pt x="40670" y="41602"/>
                      <a:pt x="40680" y="41748"/>
                      <a:pt x="40690" y="41884"/>
                    </a:cubicBezTo>
                    <a:cubicBezTo>
                      <a:pt x="40709" y="42068"/>
                      <a:pt x="40719" y="42243"/>
                      <a:pt x="40729" y="42427"/>
                    </a:cubicBezTo>
                    <a:cubicBezTo>
                      <a:pt x="40738" y="42573"/>
                      <a:pt x="40748" y="42718"/>
                      <a:pt x="40758" y="42864"/>
                    </a:cubicBezTo>
                    <a:cubicBezTo>
                      <a:pt x="40767" y="43039"/>
                      <a:pt x="40777" y="43213"/>
                      <a:pt x="40777" y="43378"/>
                    </a:cubicBezTo>
                    <a:cubicBezTo>
                      <a:pt x="40787" y="43670"/>
                      <a:pt x="40797" y="43961"/>
                      <a:pt x="40797" y="44252"/>
                    </a:cubicBezTo>
                    <a:cubicBezTo>
                      <a:pt x="40797" y="44320"/>
                      <a:pt x="40797" y="44378"/>
                      <a:pt x="40787" y="44436"/>
                    </a:cubicBezTo>
                    <a:cubicBezTo>
                      <a:pt x="40787" y="44495"/>
                      <a:pt x="40777" y="44553"/>
                      <a:pt x="40767" y="44601"/>
                    </a:cubicBezTo>
                    <a:lnTo>
                      <a:pt x="40767" y="44611"/>
                    </a:lnTo>
                    <a:cubicBezTo>
                      <a:pt x="40758" y="44660"/>
                      <a:pt x="40748" y="44708"/>
                      <a:pt x="40729" y="44757"/>
                    </a:cubicBezTo>
                    <a:cubicBezTo>
                      <a:pt x="40719" y="44796"/>
                      <a:pt x="40709" y="44834"/>
                      <a:pt x="40690" y="44873"/>
                    </a:cubicBezTo>
                    <a:lnTo>
                      <a:pt x="40680" y="44902"/>
                    </a:lnTo>
                    <a:cubicBezTo>
                      <a:pt x="40670" y="44931"/>
                      <a:pt x="40651" y="44951"/>
                      <a:pt x="40641" y="44980"/>
                    </a:cubicBezTo>
                    <a:cubicBezTo>
                      <a:pt x="40622" y="45009"/>
                      <a:pt x="40632" y="44999"/>
                      <a:pt x="40622" y="45009"/>
                    </a:cubicBezTo>
                    <a:lnTo>
                      <a:pt x="40612" y="45028"/>
                    </a:lnTo>
                    <a:cubicBezTo>
                      <a:pt x="40583" y="45067"/>
                      <a:pt x="40554" y="45096"/>
                      <a:pt x="40525" y="45126"/>
                    </a:cubicBezTo>
                    <a:lnTo>
                      <a:pt x="40496" y="45155"/>
                    </a:lnTo>
                    <a:cubicBezTo>
                      <a:pt x="40467" y="45194"/>
                      <a:pt x="40428" y="45213"/>
                      <a:pt x="40389" y="45242"/>
                    </a:cubicBezTo>
                    <a:lnTo>
                      <a:pt x="44203" y="43019"/>
                    </a:lnTo>
                    <a:cubicBezTo>
                      <a:pt x="44242" y="43000"/>
                      <a:pt x="44281" y="42971"/>
                      <a:pt x="44320" y="42942"/>
                    </a:cubicBezTo>
                    <a:lnTo>
                      <a:pt x="44339" y="42913"/>
                    </a:lnTo>
                    <a:cubicBezTo>
                      <a:pt x="44368" y="42883"/>
                      <a:pt x="44398" y="42845"/>
                      <a:pt x="44427" y="42806"/>
                    </a:cubicBezTo>
                    <a:lnTo>
                      <a:pt x="44436" y="42796"/>
                    </a:lnTo>
                    <a:lnTo>
                      <a:pt x="44436" y="42786"/>
                    </a:lnTo>
                    <a:cubicBezTo>
                      <a:pt x="44436" y="42786"/>
                      <a:pt x="44446" y="42767"/>
                      <a:pt x="44456" y="42757"/>
                    </a:cubicBezTo>
                    <a:cubicBezTo>
                      <a:pt x="44456" y="42748"/>
                      <a:pt x="44475" y="42718"/>
                      <a:pt x="44485" y="42699"/>
                    </a:cubicBezTo>
                    <a:cubicBezTo>
                      <a:pt x="44485" y="42689"/>
                      <a:pt x="44495" y="42689"/>
                      <a:pt x="44495" y="42680"/>
                    </a:cubicBezTo>
                    <a:lnTo>
                      <a:pt x="44504" y="42650"/>
                    </a:lnTo>
                    <a:cubicBezTo>
                      <a:pt x="44514" y="42641"/>
                      <a:pt x="44514" y="42631"/>
                      <a:pt x="44524" y="42612"/>
                    </a:cubicBezTo>
                    <a:cubicBezTo>
                      <a:pt x="44533" y="42592"/>
                      <a:pt x="44543" y="42563"/>
                      <a:pt x="44543" y="42544"/>
                    </a:cubicBezTo>
                    <a:cubicBezTo>
                      <a:pt x="44553" y="42515"/>
                      <a:pt x="44563" y="42485"/>
                      <a:pt x="44572" y="42456"/>
                    </a:cubicBezTo>
                    <a:cubicBezTo>
                      <a:pt x="44572" y="42437"/>
                      <a:pt x="44572" y="42417"/>
                      <a:pt x="44582" y="42398"/>
                    </a:cubicBezTo>
                    <a:cubicBezTo>
                      <a:pt x="44582" y="42388"/>
                      <a:pt x="44582" y="42388"/>
                      <a:pt x="44582" y="42388"/>
                    </a:cubicBezTo>
                    <a:cubicBezTo>
                      <a:pt x="44582" y="42359"/>
                      <a:pt x="44592" y="42330"/>
                      <a:pt x="44592" y="42311"/>
                    </a:cubicBezTo>
                    <a:cubicBezTo>
                      <a:pt x="44592" y="42282"/>
                      <a:pt x="44592" y="42252"/>
                      <a:pt x="44601" y="42223"/>
                    </a:cubicBezTo>
                    <a:lnTo>
                      <a:pt x="44601" y="42136"/>
                    </a:lnTo>
                    <a:lnTo>
                      <a:pt x="44601" y="42049"/>
                    </a:lnTo>
                    <a:lnTo>
                      <a:pt x="44601" y="42039"/>
                    </a:lnTo>
                    <a:cubicBezTo>
                      <a:pt x="44601" y="41777"/>
                      <a:pt x="44592" y="41515"/>
                      <a:pt x="44592" y="41243"/>
                    </a:cubicBezTo>
                    <a:lnTo>
                      <a:pt x="44592" y="41175"/>
                    </a:lnTo>
                    <a:cubicBezTo>
                      <a:pt x="44592" y="41000"/>
                      <a:pt x="44572" y="40826"/>
                      <a:pt x="44563" y="40651"/>
                    </a:cubicBezTo>
                    <a:cubicBezTo>
                      <a:pt x="44563" y="40534"/>
                      <a:pt x="44553" y="40399"/>
                      <a:pt x="44543" y="40272"/>
                    </a:cubicBezTo>
                    <a:lnTo>
                      <a:pt x="44543" y="40214"/>
                    </a:lnTo>
                    <a:cubicBezTo>
                      <a:pt x="44533" y="40039"/>
                      <a:pt x="44514" y="39855"/>
                      <a:pt x="44504" y="39671"/>
                    </a:cubicBezTo>
                    <a:cubicBezTo>
                      <a:pt x="44495" y="39544"/>
                      <a:pt x="44485" y="39428"/>
                      <a:pt x="44475" y="39302"/>
                    </a:cubicBezTo>
                    <a:lnTo>
                      <a:pt x="44475" y="39263"/>
                    </a:lnTo>
                    <a:cubicBezTo>
                      <a:pt x="44456" y="39059"/>
                      <a:pt x="44427" y="38855"/>
                      <a:pt x="44407" y="38651"/>
                    </a:cubicBezTo>
                    <a:cubicBezTo>
                      <a:pt x="44388" y="38535"/>
                      <a:pt x="44378" y="38428"/>
                      <a:pt x="44368" y="38312"/>
                    </a:cubicBezTo>
                    <a:lnTo>
                      <a:pt x="44368" y="38283"/>
                    </a:lnTo>
                    <a:cubicBezTo>
                      <a:pt x="44330" y="38011"/>
                      <a:pt x="44291" y="37739"/>
                      <a:pt x="44242" y="37477"/>
                    </a:cubicBezTo>
                    <a:cubicBezTo>
                      <a:pt x="44242" y="37419"/>
                      <a:pt x="44233" y="37351"/>
                      <a:pt x="44223" y="37302"/>
                    </a:cubicBezTo>
                    <a:cubicBezTo>
                      <a:pt x="44174" y="36963"/>
                      <a:pt x="44116" y="36633"/>
                      <a:pt x="44048" y="36293"/>
                    </a:cubicBezTo>
                    <a:cubicBezTo>
                      <a:pt x="44048" y="36283"/>
                      <a:pt x="44048" y="36273"/>
                      <a:pt x="44048" y="36264"/>
                    </a:cubicBezTo>
                    <a:cubicBezTo>
                      <a:pt x="44029" y="36176"/>
                      <a:pt x="44009" y="36089"/>
                      <a:pt x="43990" y="35992"/>
                    </a:cubicBezTo>
                    <a:cubicBezTo>
                      <a:pt x="43951" y="35749"/>
                      <a:pt x="43903" y="35507"/>
                      <a:pt x="43844" y="35274"/>
                    </a:cubicBezTo>
                    <a:cubicBezTo>
                      <a:pt x="43844" y="35254"/>
                      <a:pt x="43835" y="35235"/>
                      <a:pt x="43835" y="35215"/>
                    </a:cubicBezTo>
                    <a:cubicBezTo>
                      <a:pt x="43815" y="35109"/>
                      <a:pt x="43786" y="35012"/>
                      <a:pt x="43767" y="34905"/>
                    </a:cubicBezTo>
                    <a:cubicBezTo>
                      <a:pt x="43708" y="34682"/>
                      <a:pt x="43660" y="34458"/>
                      <a:pt x="43611" y="34235"/>
                    </a:cubicBezTo>
                    <a:cubicBezTo>
                      <a:pt x="43592" y="34196"/>
                      <a:pt x="43592" y="34157"/>
                      <a:pt x="43582" y="34119"/>
                    </a:cubicBezTo>
                    <a:cubicBezTo>
                      <a:pt x="43553" y="34022"/>
                      <a:pt x="43524" y="33924"/>
                      <a:pt x="43505" y="33818"/>
                    </a:cubicBezTo>
                    <a:cubicBezTo>
                      <a:pt x="43446" y="33614"/>
                      <a:pt x="43388" y="33400"/>
                      <a:pt x="43340" y="33187"/>
                    </a:cubicBezTo>
                    <a:cubicBezTo>
                      <a:pt x="43320" y="33129"/>
                      <a:pt x="43310" y="33080"/>
                      <a:pt x="43291" y="33022"/>
                    </a:cubicBezTo>
                    <a:cubicBezTo>
                      <a:pt x="43262" y="32934"/>
                      <a:pt x="43243" y="32847"/>
                      <a:pt x="43213" y="32760"/>
                    </a:cubicBezTo>
                    <a:cubicBezTo>
                      <a:pt x="43155" y="32546"/>
                      <a:pt x="43097" y="32342"/>
                      <a:pt x="43029" y="32129"/>
                    </a:cubicBezTo>
                    <a:cubicBezTo>
                      <a:pt x="43010" y="32061"/>
                      <a:pt x="42990" y="31983"/>
                      <a:pt x="42971" y="31915"/>
                    </a:cubicBezTo>
                    <a:cubicBezTo>
                      <a:pt x="42942" y="31847"/>
                      <a:pt x="42922" y="31760"/>
                      <a:pt x="42893" y="31692"/>
                    </a:cubicBezTo>
                    <a:cubicBezTo>
                      <a:pt x="42835" y="31488"/>
                      <a:pt x="42767" y="31284"/>
                      <a:pt x="42699" y="31081"/>
                    </a:cubicBezTo>
                    <a:cubicBezTo>
                      <a:pt x="42670" y="30993"/>
                      <a:pt x="42641" y="30906"/>
                      <a:pt x="42621" y="30818"/>
                    </a:cubicBezTo>
                    <a:cubicBezTo>
                      <a:pt x="42602" y="30760"/>
                      <a:pt x="42573" y="30702"/>
                      <a:pt x="42553" y="30644"/>
                    </a:cubicBezTo>
                    <a:cubicBezTo>
                      <a:pt x="42485" y="30440"/>
                      <a:pt x="42417" y="30236"/>
                      <a:pt x="42340" y="30032"/>
                    </a:cubicBezTo>
                    <a:cubicBezTo>
                      <a:pt x="42311" y="29935"/>
                      <a:pt x="42282" y="29838"/>
                      <a:pt x="42243" y="29741"/>
                    </a:cubicBezTo>
                    <a:cubicBezTo>
                      <a:pt x="42223" y="29692"/>
                      <a:pt x="42204" y="29644"/>
                      <a:pt x="42185" y="29595"/>
                    </a:cubicBezTo>
                    <a:cubicBezTo>
                      <a:pt x="42117" y="29401"/>
                      <a:pt x="42039" y="29207"/>
                      <a:pt x="41961" y="29013"/>
                    </a:cubicBezTo>
                    <a:cubicBezTo>
                      <a:pt x="41922" y="28897"/>
                      <a:pt x="41884" y="28790"/>
                      <a:pt x="41845" y="28683"/>
                    </a:cubicBezTo>
                    <a:lnTo>
                      <a:pt x="41796" y="28576"/>
                    </a:lnTo>
                    <a:cubicBezTo>
                      <a:pt x="41719" y="28372"/>
                      <a:pt x="41641" y="28178"/>
                      <a:pt x="41554" y="27974"/>
                    </a:cubicBezTo>
                    <a:cubicBezTo>
                      <a:pt x="41515" y="27868"/>
                      <a:pt x="41466" y="27751"/>
                      <a:pt x="41418" y="27635"/>
                    </a:cubicBezTo>
                    <a:lnTo>
                      <a:pt x="41389" y="27557"/>
                    </a:lnTo>
                    <a:cubicBezTo>
                      <a:pt x="41301" y="27353"/>
                      <a:pt x="41204" y="27140"/>
                      <a:pt x="41117" y="26936"/>
                    </a:cubicBezTo>
                    <a:cubicBezTo>
                      <a:pt x="41068" y="26819"/>
                      <a:pt x="41020" y="26713"/>
                      <a:pt x="40971" y="26596"/>
                    </a:cubicBezTo>
                    <a:cubicBezTo>
                      <a:pt x="40971" y="26577"/>
                      <a:pt x="40962" y="26567"/>
                      <a:pt x="40952" y="26548"/>
                    </a:cubicBezTo>
                    <a:cubicBezTo>
                      <a:pt x="40797" y="26208"/>
                      <a:pt x="40641" y="25858"/>
                      <a:pt x="40486" y="25519"/>
                    </a:cubicBezTo>
                    <a:lnTo>
                      <a:pt x="40476" y="25499"/>
                    </a:lnTo>
                    <a:cubicBezTo>
                      <a:pt x="40311" y="25150"/>
                      <a:pt x="40146" y="24801"/>
                      <a:pt x="39971" y="24451"/>
                    </a:cubicBezTo>
                    <a:cubicBezTo>
                      <a:pt x="39952" y="24432"/>
                      <a:pt x="39942" y="24403"/>
                      <a:pt x="39923" y="24373"/>
                    </a:cubicBezTo>
                    <a:cubicBezTo>
                      <a:pt x="39894" y="24305"/>
                      <a:pt x="39855" y="24238"/>
                      <a:pt x="39816" y="24160"/>
                    </a:cubicBezTo>
                    <a:cubicBezTo>
                      <a:pt x="39671" y="23869"/>
                      <a:pt x="39515" y="23568"/>
                      <a:pt x="39360" y="23277"/>
                    </a:cubicBezTo>
                    <a:cubicBezTo>
                      <a:pt x="39331" y="23218"/>
                      <a:pt x="39302" y="23150"/>
                      <a:pt x="39263" y="23092"/>
                    </a:cubicBezTo>
                    <a:lnTo>
                      <a:pt x="39156" y="22879"/>
                    </a:lnTo>
                    <a:cubicBezTo>
                      <a:pt x="39049" y="22694"/>
                      <a:pt x="38952" y="22510"/>
                      <a:pt x="38855" y="22325"/>
                    </a:cubicBezTo>
                    <a:cubicBezTo>
                      <a:pt x="38768" y="22180"/>
                      <a:pt x="38690" y="22034"/>
                      <a:pt x="38613" y="21889"/>
                    </a:cubicBezTo>
                    <a:cubicBezTo>
                      <a:pt x="38506" y="21704"/>
                      <a:pt x="38399" y="21529"/>
                      <a:pt x="38292" y="21335"/>
                    </a:cubicBezTo>
                    <a:cubicBezTo>
                      <a:pt x="38234" y="21238"/>
                      <a:pt x="38186" y="21141"/>
                      <a:pt x="38127" y="21054"/>
                    </a:cubicBezTo>
                    <a:cubicBezTo>
                      <a:pt x="38108" y="21015"/>
                      <a:pt x="38088" y="20986"/>
                      <a:pt x="38069" y="20947"/>
                    </a:cubicBezTo>
                    <a:cubicBezTo>
                      <a:pt x="37797" y="20501"/>
                      <a:pt x="37525" y="20054"/>
                      <a:pt x="37244" y="19608"/>
                    </a:cubicBezTo>
                    <a:cubicBezTo>
                      <a:pt x="37195" y="19520"/>
                      <a:pt x="37137" y="19433"/>
                      <a:pt x="37079" y="19346"/>
                    </a:cubicBezTo>
                    <a:cubicBezTo>
                      <a:pt x="36788" y="18889"/>
                      <a:pt x="36497" y="18433"/>
                      <a:pt x="36196" y="17987"/>
                    </a:cubicBezTo>
                    <a:lnTo>
                      <a:pt x="36186" y="17977"/>
                    </a:lnTo>
                    <a:lnTo>
                      <a:pt x="36070" y="17793"/>
                    </a:lnTo>
                    <a:cubicBezTo>
                      <a:pt x="35895" y="17550"/>
                      <a:pt x="35730" y="17298"/>
                      <a:pt x="35555" y="17055"/>
                    </a:cubicBezTo>
                    <a:cubicBezTo>
                      <a:pt x="35477" y="16948"/>
                      <a:pt x="35400" y="16832"/>
                      <a:pt x="35312" y="16725"/>
                    </a:cubicBezTo>
                    <a:cubicBezTo>
                      <a:pt x="35177" y="16531"/>
                      <a:pt x="35031" y="16337"/>
                      <a:pt x="34895" y="16142"/>
                    </a:cubicBezTo>
                    <a:lnTo>
                      <a:pt x="34837" y="16055"/>
                    </a:lnTo>
                    <a:lnTo>
                      <a:pt x="34711" y="15910"/>
                    </a:lnTo>
                    <a:cubicBezTo>
                      <a:pt x="34449" y="15560"/>
                      <a:pt x="34187" y="15211"/>
                      <a:pt x="33915" y="14861"/>
                    </a:cubicBezTo>
                    <a:cubicBezTo>
                      <a:pt x="33876" y="14813"/>
                      <a:pt x="33837" y="14764"/>
                      <a:pt x="33789" y="14716"/>
                    </a:cubicBezTo>
                    <a:cubicBezTo>
                      <a:pt x="33769" y="14687"/>
                      <a:pt x="33750" y="14657"/>
                      <a:pt x="33730" y="14638"/>
                    </a:cubicBezTo>
                    <a:cubicBezTo>
                      <a:pt x="33459" y="14289"/>
                      <a:pt x="33177" y="13949"/>
                      <a:pt x="32896" y="13609"/>
                    </a:cubicBezTo>
                    <a:cubicBezTo>
                      <a:pt x="32876" y="13590"/>
                      <a:pt x="32866" y="13570"/>
                      <a:pt x="32857" y="13551"/>
                    </a:cubicBezTo>
                    <a:cubicBezTo>
                      <a:pt x="32808" y="13502"/>
                      <a:pt x="32760" y="13444"/>
                      <a:pt x="32711" y="13386"/>
                    </a:cubicBezTo>
                    <a:cubicBezTo>
                      <a:pt x="32498" y="13133"/>
                      <a:pt x="32284" y="12881"/>
                      <a:pt x="32061" y="12629"/>
                    </a:cubicBezTo>
                    <a:cubicBezTo>
                      <a:pt x="32022" y="12580"/>
                      <a:pt x="31983" y="12532"/>
                      <a:pt x="31944" y="12483"/>
                    </a:cubicBezTo>
                    <a:cubicBezTo>
                      <a:pt x="31906" y="12444"/>
                      <a:pt x="31847" y="12386"/>
                      <a:pt x="31799" y="12328"/>
                    </a:cubicBezTo>
                    <a:cubicBezTo>
                      <a:pt x="31721" y="12241"/>
                      <a:pt x="31643" y="12143"/>
                      <a:pt x="31556" y="12056"/>
                    </a:cubicBezTo>
                    <a:cubicBezTo>
                      <a:pt x="31488" y="11978"/>
                      <a:pt x="31411" y="11901"/>
                      <a:pt x="31343" y="11823"/>
                    </a:cubicBezTo>
                    <a:cubicBezTo>
                      <a:pt x="31226" y="11697"/>
                      <a:pt x="31119" y="11571"/>
                      <a:pt x="31003" y="11445"/>
                    </a:cubicBezTo>
                    <a:cubicBezTo>
                      <a:pt x="30886" y="11318"/>
                      <a:pt x="30750" y="11183"/>
                      <a:pt x="30624" y="11047"/>
                    </a:cubicBezTo>
                    <a:cubicBezTo>
                      <a:pt x="30498" y="10911"/>
                      <a:pt x="30362" y="10765"/>
                      <a:pt x="30226" y="10629"/>
                    </a:cubicBezTo>
                    <a:cubicBezTo>
                      <a:pt x="30158" y="10561"/>
                      <a:pt x="30090" y="10484"/>
                      <a:pt x="30023" y="10416"/>
                    </a:cubicBezTo>
                    <a:cubicBezTo>
                      <a:pt x="29741" y="10134"/>
                      <a:pt x="29460" y="9853"/>
                      <a:pt x="29168" y="9571"/>
                    </a:cubicBezTo>
                    <a:lnTo>
                      <a:pt x="29013" y="9406"/>
                    </a:lnTo>
                    <a:cubicBezTo>
                      <a:pt x="28906" y="9309"/>
                      <a:pt x="28800" y="9212"/>
                      <a:pt x="28693" y="9105"/>
                    </a:cubicBezTo>
                    <a:cubicBezTo>
                      <a:pt x="28489" y="8921"/>
                      <a:pt x="28285" y="8727"/>
                      <a:pt x="28081" y="8542"/>
                    </a:cubicBezTo>
                    <a:lnTo>
                      <a:pt x="27965" y="8426"/>
                    </a:lnTo>
                    <a:cubicBezTo>
                      <a:pt x="27858" y="8339"/>
                      <a:pt x="27761" y="8251"/>
                      <a:pt x="27664" y="8164"/>
                    </a:cubicBezTo>
                    <a:cubicBezTo>
                      <a:pt x="27450" y="7979"/>
                      <a:pt x="27247" y="7805"/>
                      <a:pt x="27043" y="7630"/>
                    </a:cubicBezTo>
                    <a:cubicBezTo>
                      <a:pt x="26984" y="7581"/>
                      <a:pt x="26936" y="7523"/>
                      <a:pt x="26878" y="7475"/>
                    </a:cubicBezTo>
                    <a:cubicBezTo>
                      <a:pt x="26781" y="7407"/>
                      <a:pt x="26693" y="7329"/>
                      <a:pt x="26606" y="7261"/>
                    </a:cubicBezTo>
                    <a:cubicBezTo>
                      <a:pt x="26402" y="7086"/>
                      <a:pt x="26198" y="6921"/>
                      <a:pt x="25994" y="6756"/>
                    </a:cubicBezTo>
                    <a:cubicBezTo>
                      <a:pt x="25926" y="6698"/>
                      <a:pt x="25859" y="6640"/>
                      <a:pt x="25781" y="6582"/>
                    </a:cubicBezTo>
                    <a:cubicBezTo>
                      <a:pt x="25703" y="6533"/>
                      <a:pt x="25626" y="6465"/>
                      <a:pt x="25548" y="6407"/>
                    </a:cubicBezTo>
                    <a:cubicBezTo>
                      <a:pt x="25344" y="6252"/>
                      <a:pt x="25150" y="6096"/>
                      <a:pt x="24946" y="5951"/>
                    </a:cubicBezTo>
                    <a:cubicBezTo>
                      <a:pt x="24859" y="5883"/>
                      <a:pt x="24771" y="5815"/>
                      <a:pt x="24684" y="5747"/>
                    </a:cubicBezTo>
                    <a:cubicBezTo>
                      <a:pt x="24626" y="5698"/>
                      <a:pt x="24558" y="5660"/>
                      <a:pt x="24490" y="5611"/>
                    </a:cubicBezTo>
                    <a:cubicBezTo>
                      <a:pt x="24296" y="5465"/>
                      <a:pt x="24102" y="5330"/>
                      <a:pt x="23898" y="5194"/>
                    </a:cubicBezTo>
                    <a:cubicBezTo>
                      <a:pt x="23801" y="5126"/>
                      <a:pt x="23704" y="5048"/>
                      <a:pt x="23607" y="4980"/>
                    </a:cubicBezTo>
                    <a:lnTo>
                      <a:pt x="23432" y="4873"/>
                    </a:lnTo>
                    <a:cubicBezTo>
                      <a:pt x="23238" y="4738"/>
                      <a:pt x="23044" y="4611"/>
                      <a:pt x="22859" y="4495"/>
                    </a:cubicBezTo>
                    <a:cubicBezTo>
                      <a:pt x="22743" y="4417"/>
                      <a:pt x="22636" y="4349"/>
                      <a:pt x="22529" y="4272"/>
                    </a:cubicBezTo>
                    <a:cubicBezTo>
                      <a:pt x="22481" y="4242"/>
                      <a:pt x="22432" y="4223"/>
                      <a:pt x="22393" y="4194"/>
                    </a:cubicBezTo>
                    <a:cubicBezTo>
                      <a:pt x="22199" y="4068"/>
                      <a:pt x="22015" y="3961"/>
                      <a:pt x="21821" y="3845"/>
                    </a:cubicBezTo>
                    <a:cubicBezTo>
                      <a:pt x="21704" y="3777"/>
                      <a:pt x="21588" y="3699"/>
                      <a:pt x="21471" y="3631"/>
                    </a:cubicBezTo>
                    <a:lnTo>
                      <a:pt x="21229" y="3485"/>
                    </a:lnTo>
                    <a:cubicBezTo>
                      <a:pt x="20986" y="3350"/>
                      <a:pt x="20743" y="3214"/>
                      <a:pt x="20501" y="3087"/>
                    </a:cubicBezTo>
                    <a:lnTo>
                      <a:pt x="20423" y="3039"/>
                    </a:lnTo>
                    <a:lnTo>
                      <a:pt x="20326" y="2990"/>
                    </a:lnTo>
                    <a:cubicBezTo>
                      <a:pt x="20015" y="2825"/>
                      <a:pt x="19705" y="2660"/>
                      <a:pt x="19394" y="2505"/>
                    </a:cubicBezTo>
                    <a:lnTo>
                      <a:pt x="19384" y="2495"/>
                    </a:lnTo>
                    <a:lnTo>
                      <a:pt x="19346" y="2476"/>
                    </a:lnTo>
                    <a:cubicBezTo>
                      <a:pt x="19045" y="2330"/>
                      <a:pt x="18734" y="2185"/>
                      <a:pt x="18443" y="2049"/>
                    </a:cubicBezTo>
                    <a:lnTo>
                      <a:pt x="18356" y="2010"/>
                    </a:lnTo>
                    <a:cubicBezTo>
                      <a:pt x="18336" y="2000"/>
                      <a:pt x="18326" y="2000"/>
                      <a:pt x="18307" y="1991"/>
                    </a:cubicBezTo>
                    <a:cubicBezTo>
                      <a:pt x="18006" y="1855"/>
                      <a:pt x="17705" y="1729"/>
                      <a:pt x="17404" y="1612"/>
                    </a:cubicBezTo>
                    <a:lnTo>
                      <a:pt x="17317" y="1573"/>
                    </a:lnTo>
                    <a:cubicBezTo>
                      <a:pt x="17288" y="1564"/>
                      <a:pt x="17268" y="1554"/>
                      <a:pt x="17239" y="1544"/>
                    </a:cubicBezTo>
                    <a:cubicBezTo>
                      <a:pt x="16938" y="1418"/>
                      <a:pt x="16638" y="1311"/>
                      <a:pt x="16337" y="1204"/>
                    </a:cubicBezTo>
                    <a:lnTo>
                      <a:pt x="16288" y="1185"/>
                    </a:lnTo>
                    <a:lnTo>
                      <a:pt x="16201" y="1156"/>
                    </a:lnTo>
                    <a:cubicBezTo>
                      <a:pt x="15880" y="1049"/>
                      <a:pt x="15570" y="942"/>
                      <a:pt x="15259" y="845"/>
                    </a:cubicBezTo>
                    <a:lnTo>
                      <a:pt x="15240" y="845"/>
                    </a:lnTo>
                    <a:cubicBezTo>
                      <a:pt x="14920" y="748"/>
                      <a:pt x="14599" y="661"/>
                      <a:pt x="14289" y="583"/>
                    </a:cubicBezTo>
                    <a:lnTo>
                      <a:pt x="14211" y="564"/>
                    </a:lnTo>
                    <a:lnTo>
                      <a:pt x="14153" y="544"/>
                    </a:lnTo>
                    <a:lnTo>
                      <a:pt x="13929" y="496"/>
                    </a:lnTo>
                    <a:lnTo>
                      <a:pt x="13599" y="418"/>
                    </a:lnTo>
                    <a:lnTo>
                      <a:pt x="13367" y="370"/>
                    </a:lnTo>
                    <a:lnTo>
                      <a:pt x="13153" y="321"/>
                    </a:lnTo>
                    <a:lnTo>
                      <a:pt x="13046" y="302"/>
                    </a:lnTo>
                    <a:cubicBezTo>
                      <a:pt x="12959" y="292"/>
                      <a:pt x="12881" y="273"/>
                      <a:pt x="12794" y="263"/>
                    </a:cubicBezTo>
                    <a:lnTo>
                      <a:pt x="12493" y="205"/>
                    </a:lnTo>
                    <a:lnTo>
                      <a:pt x="12241" y="166"/>
                    </a:lnTo>
                    <a:lnTo>
                      <a:pt x="12066" y="146"/>
                    </a:lnTo>
                    <a:lnTo>
                      <a:pt x="11949" y="127"/>
                    </a:lnTo>
                    <a:lnTo>
                      <a:pt x="11668" y="98"/>
                    </a:lnTo>
                    <a:lnTo>
                      <a:pt x="11386" y="69"/>
                    </a:lnTo>
                    <a:lnTo>
                      <a:pt x="11115" y="40"/>
                    </a:lnTo>
                    <a:lnTo>
                      <a:pt x="10959" y="30"/>
                    </a:lnTo>
                    <a:lnTo>
                      <a:pt x="10843" y="20"/>
                    </a:lnTo>
                    <a:lnTo>
                      <a:pt x="10532" y="11"/>
                    </a:lnTo>
                    <a:lnTo>
                      <a:pt x="10280" y="1"/>
                    </a:lnTo>
                    <a:close/>
                  </a:path>
                </a:pathLst>
              </a:custGeom>
              <a:solidFill>
                <a:srgbClr val="0042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 name="Google Shape;3798;p70">
                <a:extLst>
                  <a:ext uri="{FF2B5EF4-FFF2-40B4-BE49-F238E27FC236}">
                    <a16:creationId xmlns:a16="http://schemas.microsoft.com/office/drawing/2014/main" id="{5BB1D226-09EE-4956-8FA5-046C8657F711}"/>
                  </a:ext>
                </a:extLst>
              </p:cNvPr>
              <p:cNvSpPr/>
              <p:nvPr/>
            </p:nvSpPr>
            <p:spPr>
              <a:xfrm>
                <a:off x="1548900" y="3402225"/>
                <a:ext cx="1176425" cy="1078300"/>
              </a:xfrm>
              <a:custGeom>
                <a:avLst/>
                <a:gdLst/>
                <a:ahLst/>
                <a:cxnLst/>
                <a:rect l="l" t="t" r="r" b="b"/>
                <a:pathLst>
                  <a:path w="47057" h="43132" extrusionOk="0">
                    <a:moveTo>
                      <a:pt x="12317" y="0"/>
                    </a:moveTo>
                    <a:cubicBezTo>
                      <a:pt x="9763" y="0"/>
                      <a:pt x="7434" y="649"/>
                      <a:pt x="5494" y="2016"/>
                    </a:cubicBezTo>
                    <a:cubicBezTo>
                      <a:pt x="2058" y="4442"/>
                      <a:pt x="49" y="8956"/>
                      <a:pt x="10" y="14877"/>
                    </a:cubicBezTo>
                    <a:cubicBezTo>
                      <a:pt x="1" y="16041"/>
                      <a:pt x="787" y="17090"/>
                      <a:pt x="1573" y="17546"/>
                    </a:cubicBezTo>
                    <a:cubicBezTo>
                      <a:pt x="1847" y="17701"/>
                      <a:pt x="2120" y="17788"/>
                      <a:pt x="2360" y="17788"/>
                    </a:cubicBezTo>
                    <a:cubicBezTo>
                      <a:pt x="2689" y="17788"/>
                      <a:pt x="2958" y="17625"/>
                      <a:pt x="3087" y="17255"/>
                    </a:cubicBezTo>
                    <a:cubicBezTo>
                      <a:pt x="3039" y="17051"/>
                      <a:pt x="3019" y="16828"/>
                      <a:pt x="3019" y="16614"/>
                    </a:cubicBezTo>
                    <a:cubicBezTo>
                      <a:pt x="3058" y="11479"/>
                      <a:pt x="4825" y="7607"/>
                      <a:pt x="7853" y="5549"/>
                    </a:cubicBezTo>
                    <a:cubicBezTo>
                      <a:pt x="9510" y="4420"/>
                      <a:pt x="11487" y="3885"/>
                      <a:pt x="13650" y="3885"/>
                    </a:cubicBezTo>
                    <a:cubicBezTo>
                      <a:pt x="16732" y="3885"/>
                      <a:pt x="20193" y="4970"/>
                      <a:pt x="23655" y="6966"/>
                    </a:cubicBezTo>
                    <a:cubicBezTo>
                      <a:pt x="26159" y="8432"/>
                      <a:pt x="28489" y="10198"/>
                      <a:pt x="30566" y="12237"/>
                    </a:cubicBezTo>
                    <a:cubicBezTo>
                      <a:pt x="38185" y="19565"/>
                      <a:pt x="44028" y="30814"/>
                      <a:pt x="44048" y="40307"/>
                    </a:cubicBezTo>
                    <a:cubicBezTo>
                      <a:pt x="44048" y="40492"/>
                      <a:pt x="44028" y="40676"/>
                      <a:pt x="43970" y="40861"/>
                    </a:cubicBezTo>
                    <a:cubicBezTo>
                      <a:pt x="44193" y="41705"/>
                      <a:pt x="44727" y="42433"/>
                      <a:pt x="45475" y="42889"/>
                    </a:cubicBezTo>
                    <a:cubicBezTo>
                      <a:pt x="45743" y="43045"/>
                      <a:pt x="46013" y="43132"/>
                      <a:pt x="46251" y="43132"/>
                    </a:cubicBezTo>
                    <a:cubicBezTo>
                      <a:pt x="46711" y="43132"/>
                      <a:pt x="47057" y="42809"/>
                      <a:pt x="47057" y="42035"/>
                    </a:cubicBezTo>
                    <a:cubicBezTo>
                      <a:pt x="47037" y="31115"/>
                      <a:pt x="40418" y="18089"/>
                      <a:pt x="31624" y="9577"/>
                    </a:cubicBezTo>
                    <a:cubicBezTo>
                      <a:pt x="29071" y="7092"/>
                      <a:pt x="26373" y="5054"/>
                      <a:pt x="23684" y="3491"/>
                    </a:cubicBezTo>
                    <a:cubicBezTo>
                      <a:pt x="19754" y="1223"/>
                      <a:pt x="15823" y="0"/>
                      <a:pt x="12317"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 name="Google Shape;3799;p70">
                <a:extLst>
                  <a:ext uri="{FF2B5EF4-FFF2-40B4-BE49-F238E27FC236}">
                    <a16:creationId xmlns:a16="http://schemas.microsoft.com/office/drawing/2014/main" id="{B8D0536E-F883-4AD7-80D0-CCDECE50529F}"/>
                  </a:ext>
                </a:extLst>
              </p:cNvPr>
              <p:cNvSpPr/>
              <p:nvPr/>
            </p:nvSpPr>
            <p:spPr>
              <a:xfrm>
                <a:off x="1083475" y="3557925"/>
                <a:ext cx="178150" cy="99500"/>
              </a:xfrm>
              <a:custGeom>
                <a:avLst/>
                <a:gdLst/>
                <a:ahLst/>
                <a:cxnLst/>
                <a:rect l="l" t="t" r="r" b="b"/>
                <a:pathLst>
                  <a:path w="7126" h="3980" extrusionOk="0">
                    <a:moveTo>
                      <a:pt x="66" y="2321"/>
                    </a:moveTo>
                    <a:cubicBezTo>
                      <a:pt x="44" y="2333"/>
                      <a:pt x="22" y="2345"/>
                      <a:pt x="1" y="2359"/>
                    </a:cubicBezTo>
                    <a:lnTo>
                      <a:pt x="66" y="2321"/>
                    </a:lnTo>
                    <a:close/>
                    <a:moveTo>
                      <a:pt x="4301" y="0"/>
                    </a:moveTo>
                    <a:cubicBezTo>
                      <a:pt x="4281" y="0"/>
                      <a:pt x="4262" y="0"/>
                      <a:pt x="4233" y="10"/>
                    </a:cubicBezTo>
                    <a:lnTo>
                      <a:pt x="4165" y="10"/>
                    </a:lnTo>
                    <a:cubicBezTo>
                      <a:pt x="4116" y="20"/>
                      <a:pt x="4078" y="29"/>
                      <a:pt x="4029" y="49"/>
                    </a:cubicBezTo>
                    <a:lnTo>
                      <a:pt x="4000" y="59"/>
                    </a:lnTo>
                    <a:cubicBezTo>
                      <a:pt x="3942" y="78"/>
                      <a:pt x="3883" y="107"/>
                      <a:pt x="3825" y="136"/>
                    </a:cubicBezTo>
                    <a:lnTo>
                      <a:pt x="66" y="2321"/>
                    </a:lnTo>
                    <a:lnTo>
                      <a:pt x="66" y="2321"/>
                    </a:lnTo>
                    <a:cubicBezTo>
                      <a:pt x="106" y="2301"/>
                      <a:pt x="148" y="2284"/>
                      <a:pt x="185" y="2272"/>
                    </a:cubicBezTo>
                    <a:lnTo>
                      <a:pt x="214" y="2262"/>
                    </a:lnTo>
                    <a:cubicBezTo>
                      <a:pt x="273" y="2242"/>
                      <a:pt x="321" y="2233"/>
                      <a:pt x="379" y="2223"/>
                    </a:cubicBezTo>
                    <a:lnTo>
                      <a:pt x="428" y="2223"/>
                    </a:lnTo>
                    <a:cubicBezTo>
                      <a:pt x="486" y="2213"/>
                      <a:pt x="554" y="2213"/>
                      <a:pt x="612" y="2213"/>
                    </a:cubicBezTo>
                    <a:cubicBezTo>
                      <a:pt x="690" y="2213"/>
                      <a:pt x="758" y="2213"/>
                      <a:pt x="836" y="2223"/>
                    </a:cubicBezTo>
                    <a:lnTo>
                      <a:pt x="845" y="2223"/>
                    </a:lnTo>
                    <a:cubicBezTo>
                      <a:pt x="923" y="2233"/>
                      <a:pt x="1001" y="2252"/>
                      <a:pt x="1078" y="2272"/>
                    </a:cubicBezTo>
                    <a:cubicBezTo>
                      <a:pt x="1156" y="2291"/>
                      <a:pt x="1234" y="2310"/>
                      <a:pt x="1311" y="2340"/>
                    </a:cubicBezTo>
                    <a:lnTo>
                      <a:pt x="1331" y="2349"/>
                    </a:lnTo>
                    <a:cubicBezTo>
                      <a:pt x="1408" y="2378"/>
                      <a:pt x="1486" y="2408"/>
                      <a:pt x="1554" y="2446"/>
                    </a:cubicBezTo>
                    <a:lnTo>
                      <a:pt x="1583" y="2456"/>
                    </a:lnTo>
                    <a:cubicBezTo>
                      <a:pt x="1661" y="2495"/>
                      <a:pt x="1738" y="2534"/>
                      <a:pt x="1826" y="2573"/>
                    </a:cubicBezTo>
                    <a:cubicBezTo>
                      <a:pt x="1884" y="2611"/>
                      <a:pt x="1942" y="2650"/>
                      <a:pt x="2010" y="2689"/>
                    </a:cubicBezTo>
                    <a:lnTo>
                      <a:pt x="2039" y="2708"/>
                    </a:lnTo>
                    <a:cubicBezTo>
                      <a:pt x="2088" y="2757"/>
                      <a:pt x="2146" y="2796"/>
                      <a:pt x="2214" y="2835"/>
                    </a:cubicBezTo>
                    <a:cubicBezTo>
                      <a:pt x="2214" y="2844"/>
                      <a:pt x="2224" y="2844"/>
                      <a:pt x="2233" y="2854"/>
                    </a:cubicBezTo>
                    <a:cubicBezTo>
                      <a:pt x="2292" y="2893"/>
                      <a:pt x="2350" y="2941"/>
                      <a:pt x="2398" y="2990"/>
                    </a:cubicBezTo>
                    <a:lnTo>
                      <a:pt x="2418" y="3000"/>
                    </a:lnTo>
                    <a:cubicBezTo>
                      <a:pt x="2476" y="3048"/>
                      <a:pt x="2534" y="3097"/>
                      <a:pt x="2583" y="3155"/>
                    </a:cubicBezTo>
                    <a:lnTo>
                      <a:pt x="2622" y="3184"/>
                    </a:lnTo>
                    <a:cubicBezTo>
                      <a:pt x="2670" y="3233"/>
                      <a:pt x="2728" y="3281"/>
                      <a:pt x="2777" y="3339"/>
                    </a:cubicBezTo>
                    <a:lnTo>
                      <a:pt x="2806" y="3368"/>
                    </a:lnTo>
                    <a:cubicBezTo>
                      <a:pt x="2864" y="3427"/>
                      <a:pt x="2913" y="3485"/>
                      <a:pt x="2961" y="3543"/>
                    </a:cubicBezTo>
                    <a:lnTo>
                      <a:pt x="2981" y="3563"/>
                    </a:lnTo>
                    <a:cubicBezTo>
                      <a:pt x="3039" y="3621"/>
                      <a:pt x="3088" y="3689"/>
                      <a:pt x="3146" y="3757"/>
                    </a:cubicBezTo>
                    <a:cubicBezTo>
                      <a:pt x="3146" y="3757"/>
                      <a:pt x="3146" y="3766"/>
                      <a:pt x="3155" y="3766"/>
                    </a:cubicBezTo>
                    <a:cubicBezTo>
                      <a:pt x="3204" y="3834"/>
                      <a:pt x="3262" y="3912"/>
                      <a:pt x="3311" y="3980"/>
                    </a:cubicBezTo>
                    <a:lnTo>
                      <a:pt x="7125" y="1767"/>
                    </a:lnTo>
                    <a:lnTo>
                      <a:pt x="7048" y="1650"/>
                    </a:lnTo>
                    <a:lnTo>
                      <a:pt x="6970" y="1553"/>
                    </a:lnTo>
                    <a:lnTo>
                      <a:pt x="6960" y="1534"/>
                    </a:lnTo>
                    <a:lnTo>
                      <a:pt x="6951" y="1524"/>
                    </a:lnTo>
                    <a:cubicBezTo>
                      <a:pt x="6922" y="1485"/>
                      <a:pt x="6892" y="1456"/>
                      <a:pt x="6863" y="1417"/>
                    </a:cubicBezTo>
                    <a:cubicBezTo>
                      <a:pt x="6834" y="1379"/>
                      <a:pt x="6815" y="1369"/>
                      <a:pt x="6795" y="1340"/>
                    </a:cubicBezTo>
                    <a:lnTo>
                      <a:pt x="6786" y="1320"/>
                    </a:lnTo>
                    <a:lnTo>
                      <a:pt x="6766" y="1311"/>
                    </a:lnTo>
                    <a:cubicBezTo>
                      <a:pt x="6737" y="1272"/>
                      <a:pt x="6708" y="1243"/>
                      <a:pt x="6679" y="1204"/>
                    </a:cubicBezTo>
                    <a:lnTo>
                      <a:pt x="6621" y="1146"/>
                    </a:lnTo>
                    <a:lnTo>
                      <a:pt x="6601" y="1126"/>
                    </a:lnTo>
                    <a:lnTo>
                      <a:pt x="6572" y="1097"/>
                    </a:lnTo>
                    <a:lnTo>
                      <a:pt x="6475" y="1000"/>
                    </a:lnTo>
                    <a:cubicBezTo>
                      <a:pt x="6456" y="981"/>
                      <a:pt x="6446" y="971"/>
                      <a:pt x="6436" y="961"/>
                    </a:cubicBezTo>
                    <a:lnTo>
                      <a:pt x="6397" y="932"/>
                    </a:lnTo>
                    <a:lnTo>
                      <a:pt x="6359" y="893"/>
                    </a:lnTo>
                    <a:lnTo>
                      <a:pt x="6242" y="787"/>
                    </a:lnTo>
                    <a:lnTo>
                      <a:pt x="6232" y="787"/>
                    </a:lnTo>
                    <a:lnTo>
                      <a:pt x="6213" y="767"/>
                    </a:lnTo>
                    <a:lnTo>
                      <a:pt x="6126" y="699"/>
                    </a:lnTo>
                    <a:lnTo>
                      <a:pt x="6058" y="641"/>
                    </a:lnTo>
                    <a:lnTo>
                      <a:pt x="6029" y="622"/>
                    </a:lnTo>
                    <a:lnTo>
                      <a:pt x="6009" y="602"/>
                    </a:lnTo>
                    <a:lnTo>
                      <a:pt x="5883" y="524"/>
                    </a:lnTo>
                    <a:lnTo>
                      <a:pt x="5844" y="495"/>
                    </a:lnTo>
                    <a:lnTo>
                      <a:pt x="5815" y="476"/>
                    </a:lnTo>
                    <a:lnTo>
                      <a:pt x="5776" y="447"/>
                    </a:lnTo>
                    <a:cubicBezTo>
                      <a:pt x="5737" y="427"/>
                      <a:pt x="5699" y="398"/>
                      <a:pt x="5660" y="379"/>
                    </a:cubicBezTo>
                    <a:lnTo>
                      <a:pt x="5631" y="359"/>
                    </a:lnTo>
                    <a:lnTo>
                      <a:pt x="5543" y="311"/>
                    </a:lnTo>
                    <a:lnTo>
                      <a:pt x="5436" y="253"/>
                    </a:lnTo>
                    <a:lnTo>
                      <a:pt x="5398" y="233"/>
                    </a:lnTo>
                    <a:lnTo>
                      <a:pt x="5369" y="224"/>
                    </a:lnTo>
                    <a:lnTo>
                      <a:pt x="5320" y="204"/>
                    </a:lnTo>
                    <a:lnTo>
                      <a:pt x="5213" y="156"/>
                    </a:lnTo>
                    <a:lnTo>
                      <a:pt x="5145" y="127"/>
                    </a:lnTo>
                    <a:lnTo>
                      <a:pt x="5126" y="127"/>
                    </a:lnTo>
                    <a:lnTo>
                      <a:pt x="5106" y="117"/>
                    </a:lnTo>
                    <a:lnTo>
                      <a:pt x="4990" y="78"/>
                    </a:lnTo>
                    <a:cubicBezTo>
                      <a:pt x="4961" y="68"/>
                      <a:pt x="4922" y="59"/>
                      <a:pt x="4893" y="49"/>
                    </a:cubicBezTo>
                    <a:lnTo>
                      <a:pt x="4776" y="29"/>
                    </a:lnTo>
                    <a:lnTo>
                      <a:pt x="4670" y="10"/>
                    </a:lnTo>
                    <a:lnTo>
                      <a:pt x="4650" y="10"/>
                    </a:lnTo>
                    <a:lnTo>
                      <a:pt x="4553"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 name="Google Shape;3800;p70">
                <a:extLst>
                  <a:ext uri="{FF2B5EF4-FFF2-40B4-BE49-F238E27FC236}">
                    <a16:creationId xmlns:a16="http://schemas.microsoft.com/office/drawing/2014/main" id="{0F5AF852-6043-48A8-ADAB-63D7B0DEFD89}"/>
                  </a:ext>
                </a:extLst>
              </p:cNvPr>
              <p:cNvSpPr/>
              <p:nvPr/>
            </p:nvSpPr>
            <p:spPr>
              <a:xfrm>
                <a:off x="1543800" y="4138600"/>
                <a:ext cx="122575" cy="83250"/>
              </a:xfrm>
              <a:custGeom>
                <a:avLst/>
                <a:gdLst/>
                <a:ahLst/>
                <a:cxnLst/>
                <a:rect l="l" t="t" r="r" b="b"/>
                <a:pathLst>
                  <a:path w="4903" h="3330" extrusionOk="0">
                    <a:moveTo>
                      <a:pt x="4902" y="1"/>
                    </a:moveTo>
                    <a:lnTo>
                      <a:pt x="1088" y="2214"/>
                    </a:lnTo>
                    <a:cubicBezTo>
                      <a:pt x="1030" y="2311"/>
                      <a:pt x="971" y="2398"/>
                      <a:pt x="913" y="2485"/>
                    </a:cubicBezTo>
                    <a:cubicBezTo>
                      <a:pt x="884" y="2524"/>
                      <a:pt x="855" y="2573"/>
                      <a:pt x="816" y="2602"/>
                    </a:cubicBezTo>
                    <a:cubicBezTo>
                      <a:pt x="768" y="2670"/>
                      <a:pt x="719" y="2728"/>
                      <a:pt x="671" y="2786"/>
                    </a:cubicBezTo>
                    <a:cubicBezTo>
                      <a:pt x="641" y="2815"/>
                      <a:pt x="603" y="2854"/>
                      <a:pt x="573" y="2893"/>
                    </a:cubicBezTo>
                    <a:cubicBezTo>
                      <a:pt x="515" y="2951"/>
                      <a:pt x="447" y="3000"/>
                      <a:pt x="389" y="3048"/>
                    </a:cubicBezTo>
                    <a:cubicBezTo>
                      <a:pt x="360" y="3077"/>
                      <a:pt x="331" y="3107"/>
                      <a:pt x="292" y="3126"/>
                    </a:cubicBezTo>
                    <a:cubicBezTo>
                      <a:pt x="205" y="3204"/>
                      <a:pt x="98" y="3272"/>
                      <a:pt x="1" y="3330"/>
                    </a:cubicBezTo>
                    <a:lnTo>
                      <a:pt x="3815" y="1117"/>
                    </a:lnTo>
                    <a:cubicBezTo>
                      <a:pt x="3922" y="1059"/>
                      <a:pt x="4019" y="991"/>
                      <a:pt x="4116" y="923"/>
                    </a:cubicBezTo>
                    <a:cubicBezTo>
                      <a:pt x="4145" y="894"/>
                      <a:pt x="4175" y="864"/>
                      <a:pt x="4204" y="835"/>
                    </a:cubicBezTo>
                    <a:cubicBezTo>
                      <a:pt x="4272" y="787"/>
                      <a:pt x="4330" y="729"/>
                      <a:pt x="4388" y="680"/>
                    </a:cubicBezTo>
                    <a:cubicBezTo>
                      <a:pt x="4427" y="641"/>
                      <a:pt x="4456" y="602"/>
                      <a:pt x="4485" y="573"/>
                    </a:cubicBezTo>
                    <a:cubicBezTo>
                      <a:pt x="4543" y="515"/>
                      <a:pt x="4592" y="457"/>
                      <a:pt x="4640" y="389"/>
                    </a:cubicBezTo>
                    <a:cubicBezTo>
                      <a:pt x="4670" y="350"/>
                      <a:pt x="4699" y="311"/>
                      <a:pt x="4728" y="263"/>
                    </a:cubicBezTo>
                    <a:cubicBezTo>
                      <a:pt x="4757" y="234"/>
                      <a:pt x="4786" y="204"/>
                      <a:pt x="4805" y="166"/>
                    </a:cubicBezTo>
                    <a:cubicBezTo>
                      <a:pt x="4825" y="127"/>
                      <a:pt x="4873" y="59"/>
                      <a:pt x="4902" y="1"/>
                    </a:cubicBezTo>
                    <a:close/>
                  </a:path>
                </a:pathLst>
              </a:custGeom>
              <a:solidFill>
                <a:srgbClr val="B7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 name="Google Shape;3801;p70">
                <a:extLst>
                  <a:ext uri="{FF2B5EF4-FFF2-40B4-BE49-F238E27FC236}">
                    <a16:creationId xmlns:a16="http://schemas.microsoft.com/office/drawing/2014/main" id="{FE7455C7-DF18-4937-B75F-F42242CECC48}"/>
                  </a:ext>
                </a:extLst>
              </p:cNvPr>
              <p:cNvSpPr/>
              <p:nvPr/>
            </p:nvSpPr>
            <p:spPr>
              <a:xfrm>
                <a:off x="1186850" y="3549425"/>
                <a:ext cx="172075" cy="85200"/>
              </a:xfrm>
              <a:custGeom>
                <a:avLst/>
                <a:gdLst/>
                <a:ahLst/>
                <a:cxnLst/>
                <a:rect l="l" t="t" r="r" b="b"/>
                <a:pathLst>
                  <a:path w="6883" h="3408" extrusionOk="0">
                    <a:moveTo>
                      <a:pt x="62" y="2363"/>
                    </a:moveTo>
                    <a:cubicBezTo>
                      <a:pt x="41" y="2373"/>
                      <a:pt x="20" y="2385"/>
                      <a:pt x="1" y="2398"/>
                    </a:cubicBezTo>
                    <a:lnTo>
                      <a:pt x="62" y="2363"/>
                    </a:lnTo>
                    <a:close/>
                    <a:moveTo>
                      <a:pt x="4524" y="1"/>
                    </a:moveTo>
                    <a:cubicBezTo>
                      <a:pt x="4475" y="1"/>
                      <a:pt x="4427" y="1"/>
                      <a:pt x="4378" y="10"/>
                    </a:cubicBezTo>
                    <a:lnTo>
                      <a:pt x="4359" y="10"/>
                    </a:lnTo>
                    <a:cubicBezTo>
                      <a:pt x="4310" y="10"/>
                      <a:pt x="4262" y="20"/>
                      <a:pt x="4213" y="30"/>
                    </a:cubicBezTo>
                    <a:lnTo>
                      <a:pt x="4184" y="39"/>
                    </a:lnTo>
                    <a:cubicBezTo>
                      <a:pt x="4136" y="49"/>
                      <a:pt x="4087" y="59"/>
                      <a:pt x="4039" y="78"/>
                    </a:cubicBezTo>
                    <a:lnTo>
                      <a:pt x="4019" y="88"/>
                    </a:lnTo>
                    <a:cubicBezTo>
                      <a:pt x="3951" y="107"/>
                      <a:pt x="3883" y="146"/>
                      <a:pt x="3815" y="175"/>
                    </a:cubicBezTo>
                    <a:lnTo>
                      <a:pt x="62" y="2363"/>
                    </a:lnTo>
                    <a:lnTo>
                      <a:pt x="62" y="2363"/>
                    </a:lnTo>
                    <a:cubicBezTo>
                      <a:pt x="104" y="2341"/>
                      <a:pt x="150" y="2324"/>
                      <a:pt x="195" y="2311"/>
                    </a:cubicBezTo>
                    <a:cubicBezTo>
                      <a:pt x="253" y="2282"/>
                      <a:pt x="311" y="2272"/>
                      <a:pt x="370" y="2252"/>
                    </a:cubicBezTo>
                    <a:cubicBezTo>
                      <a:pt x="418" y="2243"/>
                      <a:pt x="476" y="2233"/>
                      <a:pt x="535" y="2233"/>
                    </a:cubicBezTo>
                    <a:lnTo>
                      <a:pt x="554" y="2233"/>
                    </a:lnTo>
                    <a:cubicBezTo>
                      <a:pt x="612" y="2223"/>
                      <a:pt x="680" y="2223"/>
                      <a:pt x="739" y="2223"/>
                    </a:cubicBezTo>
                    <a:lnTo>
                      <a:pt x="787" y="2223"/>
                    </a:lnTo>
                    <a:cubicBezTo>
                      <a:pt x="836" y="2223"/>
                      <a:pt x="884" y="2223"/>
                      <a:pt x="942" y="2233"/>
                    </a:cubicBezTo>
                    <a:lnTo>
                      <a:pt x="971" y="2233"/>
                    </a:lnTo>
                    <a:cubicBezTo>
                      <a:pt x="1039" y="2243"/>
                      <a:pt x="1098" y="2252"/>
                      <a:pt x="1166" y="2262"/>
                    </a:cubicBezTo>
                    <a:lnTo>
                      <a:pt x="1204" y="2272"/>
                    </a:lnTo>
                    <a:cubicBezTo>
                      <a:pt x="1263" y="2291"/>
                      <a:pt x="1331" y="2301"/>
                      <a:pt x="1399" y="2330"/>
                    </a:cubicBezTo>
                    <a:lnTo>
                      <a:pt x="1418" y="2330"/>
                    </a:lnTo>
                    <a:cubicBezTo>
                      <a:pt x="1486" y="2350"/>
                      <a:pt x="1554" y="2369"/>
                      <a:pt x="1622" y="2398"/>
                    </a:cubicBezTo>
                    <a:lnTo>
                      <a:pt x="1631" y="2398"/>
                    </a:lnTo>
                    <a:cubicBezTo>
                      <a:pt x="1699" y="2427"/>
                      <a:pt x="1777" y="2456"/>
                      <a:pt x="1845" y="2495"/>
                    </a:cubicBezTo>
                    <a:lnTo>
                      <a:pt x="1864" y="2505"/>
                    </a:lnTo>
                    <a:cubicBezTo>
                      <a:pt x="1942" y="2534"/>
                      <a:pt x="2010" y="2573"/>
                      <a:pt x="2088" y="2621"/>
                    </a:cubicBezTo>
                    <a:cubicBezTo>
                      <a:pt x="2165" y="2670"/>
                      <a:pt x="2262" y="2728"/>
                      <a:pt x="2340" y="2786"/>
                    </a:cubicBezTo>
                    <a:cubicBezTo>
                      <a:pt x="2418" y="2835"/>
                      <a:pt x="2495" y="2893"/>
                      <a:pt x="2583" y="2951"/>
                    </a:cubicBezTo>
                    <a:lnTo>
                      <a:pt x="2602" y="2961"/>
                    </a:lnTo>
                    <a:cubicBezTo>
                      <a:pt x="2670" y="3029"/>
                      <a:pt x="2748" y="3087"/>
                      <a:pt x="2825" y="3155"/>
                    </a:cubicBezTo>
                    <a:lnTo>
                      <a:pt x="2845" y="3175"/>
                    </a:lnTo>
                    <a:cubicBezTo>
                      <a:pt x="2922" y="3252"/>
                      <a:pt x="3000" y="3330"/>
                      <a:pt x="3068" y="3408"/>
                    </a:cubicBezTo>
                    <a:lnTo>
                      <a:pt x="6883" y="1185"/>
                    </a:lnTo>
                    <a:lnTo>
                      <a:pt x="6795" y="1097"/>
                    </a:lnTo>
                    <a:lnTo>
                      <a:pt x="6708" y="1000"/>
                    </a:lnTo>
                    <a:lnTo>
                      <a:pt x="6659" y="962"/>
                    </a:lnTo>
                    <a:lnTo>
                      <a:pt x="6640" y="942"/>
                    </a:lnTo>
                    <a:lnTo>
                      <a:pt x="6601" y="903"/>
                    </a:lnTo>
                    <a:lnTo>
                      <a:pt x="6494" y="806"/>
                    </a:lnTo>
                    <a:lnTo>
                      <a:pt x="6417" y="748"/>
                    </a:lnTo>
                    <a:lnTo>
                      <a:pt x="6397" y="729"/>
                    </a:lnTo>
                    <a:lnTo>
                      <a:pt x="6378" y="719"/>
                    </a:lnTo>
                    <a:cubicBezTo>
                      <a:pt x="6349" y="690"/>
                      <a:pt x="6310" y="661"/>
                      <a:pt x="6271" y="632"/>
                    </a:cubicBezTo>
                    <a:lnTo>
                      <a:pt x="6155" y="554"/>
                    </a:lnTo>
                    <a:lnTo>
                      <a:pt x="6038" y="476"/>
                    </a:lnTo>
                    <a:lnTo>
                      <a:pt x="5931" y="408"/>
                    </a:lnTo>
                    <a:lnTo>
                      <a:pt x="5902" y="389"/>
                    </a:lnTo>
                    <a:lnTo>
                      <a:pt x="5805" y="340"/>
                    </a:lnTo>
                    <a:lnTo>
                      <a:pt x="5689" y="282"/>
                    </a:lnTo>
                    <a:lnTo>
                      <a:pt x="5669" y="272"/>
                    </a:lnTo>
                    <a:lnTo>
                      <a:pt x="5650" y="263"/>
                    </a:lnTo>
                    <a:lnTo>
                      <a:pt x="5572" y="224"/>
                    </a:lnTo>
                    <a:lnTo>
                      <a:pt x="5446" y="175"/>
                    </a:lnTo>
                    <a:lnTo>
                      <a:pt x="5436" y="175"/>
                    </a:lnTo>
                    <a:cubicBezTo>
                      <a:pt x="5398" y="156"/>
                      <a:pt x="5368" y="146"/>
                      <a:pt x="5330" y="127"/>
                    </a:cubicBezTo>
                    <a:lnTo>
                      <a:pt x="5233" y="98"/>
                    </a:lnTo>
                    <a:lnTo>
                      <a:pt x="5203" y="98"/>
                    </a:lnTo>
                    <a:cubicBezTo>
                      <a:pt x="5155" y="88"/>
                      <a:pt x="5116" y="69"/>
                      <a:pt x="5068" y="59"/>
                    </a:cubicBezTo>
                    <a:lnTo>
                      <a:pt x="5019" y="49"/>
                    </a:lnTo>
                    <a:lnTo>
                      <a:pt x="4980" y="39"/>
                    </a:lnTo>
                    <a:lnTo>
                      <a:pt x="4941" y="30"/>
                    </a:lnTo>
                    <a:lnTo>
                      <a:pt x="4805" y="10"/>
                    </a:lnTo>
                    <a:lnTo>
                      <a:pt x="4757" y="10"/>
                    </a:lnTo>
                    <a:lnTo>
                      <a:pt x="4670" y="1"/>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 name="Google Shape;3802;p70">
                <a:extLst>
                  <a:ext uri="{FF2B5EF4-FFF2-40B4-BE49-F238E27FC236}">
                    <a16:creationId xmlns:a16="http://schemas.microsoft.com/office/drawing/2014/main" id="{C2277198-2E3B-461F-AAEC-62BD25E0D718}"/>
                  </a:ext>
                </a:extLst>
              </p:cNvPr>
              <p:cNvSpPr/>
              <p:nvPr/>
            </p:nvSpPr>
            <p:spPr>
              <a:xfrm>
                <a:off x="1709050" y="4200225"/>
                <a:ext cx="104375" cy="62400"/>
              </a:xfrm>
              <a:custGeom>
                <a:avLst/>
                <a:gdLst/>
                <a:ahLst/>
                <a:cxnLst/>
                <a:rect l="l" t="t" r="r" b="b"/>
                <a:pathLst>
                  <a:path w="4175" h="2496" extrusionOk="0">
                    <a:moveTo>
                      <a:pt x="4175" y="1"/>
                    </a:moveTo>
                    <a:lnTo>
                      <a:pt x="360" y="2224"/>
                    </a:lnTo>
                    <a:cubicBezTo>
                      <a:pt x="253" y="2331"/>
                      <a:pt x="127" y="2418"/>
                      <a:pt x="1" y="2496"/>
                    </a:cubicBezTo>
                    <a:lnTo>
                      <a:pt x="3815" y="282"/>
                    </a:lnTo>
                    <a:cubicBezTo>
                      <a:pt x="3942" y="205"/>
                      <a:pt x="4068" y="108"/>
                      <a:pt x="4175" y="1"/>
                    </a:cubicBezTo>
                    <a:close/>
                  </a:path>
                </a:pathLst>
              </a:custGeom>
              <a:solidFill>
                <a:srgbClr val="B7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 name="Google Shape;3803;p70">
                <a:extLst>
                  <a:ext uri="{FF2B5EF4-FFF2-40B4-BE49-F238E27FC236}">
                    <a16:creationId xmlns:a16="http://schemas.microsoft.com/office/drawing/2014/main" id="{24FB49AE-F947-4A24-A48C-95557E36FB05}"/>
                  </a:ext>
                </a:extLst>
              </p:cNvPr>
              <p:cNvSpPr/>
              <p:nvPr/>
            </p:nvSpPr>
            <p:spPr>
              <a:xfrm>
                <a:off x="1321300" y="3450675"/>
                <a:ext cx="303100" cy="137600"/>
              </a:xfrm>
              <a:custGeom>
                <a:avLst/>
                <a:gdLst/>
                <a:ahLst/>
                <a:cxnLst/>
                <a:rect l="l" t="t" r="r" b="b"/>
                <a:pathLst>
                  <a:path w="12124" h="5504" extrusionOk="0">
                    <a:moveTo>
                      <a:pt x="5630" y="0"/>
                    </a:moveTo>
                    <a:cubicBezTo>
                      <a:pt x="5552" y="0"/>
                      <a:pt x="5474" y="0"/>
                      <a:pt x="5407" y="10"/>
                    </a:cubicBezTo>
                    <a:cubicBezTo>
                      <a:pt x="5348" y="10"/>
                      <a:pt x="5300" y="29"/>
                      <a:pt x="5251" y="39"/>
                    </a:cubicBezTo>
                    <a:cubicBezTo>
                      <a:pt x="5203" y="39"/>
                      <a:pt x="5125" y="49"/>
                      <a:pt x="5067" y="58"/>
                    </a:cubicBezTo>
                    <a:lnTo>
                      <a:pt x="4989" y="68"/>
                    </a:lnTo>
                    <a:cubicBezTo>
                      <a:pt x="4882" y="97"/>
                      <a:pt x="4785" y="117"/>
                      <a:pt x="4688" y="146"/>
                    </a:cubicBezTo>
                    <a:lnTo>
                      <a:pt x="4640" y="155"/>
                    </a:lnTo>
                    <a:cubicBezTo>
                      <a:pt x="4582" y="175"/>
                      <a:pt x="4514" y="194"/>
                      <a:pt x="4455" y="214"/>
                    </a:cubicBezTo>
                    <a:cubicBezTo>
                      <a:pt x="4397" y="233"/>
                      <a:pt x="4358" y="253"/>
                      <a:pt x="4310" y="282"/>
                    </a:cubicBezTo>
                    <a:lnTo>
                      <a:pt x="4193" y="320"/>
                    </a:lnTo>
                    <a:cubicBezTo>
                      <a:pt x="4067" y="379"/>
                      <a:pt x="3941" y="437"/>
                      <a:pt x="3824" y="515"/>
                    </a:cubicBezTo>
                    <a:lnTo>
                      <a:pt x="0" y="2728"/>
                    </a:lnTo>
                    <a:cubicBezTo>
                      <a:pt x="126" y="2660"/>
                      <a:pt x="243" y="2601"/>
                      <a:pt x="379" y="2543"/>
                    </a:cubicBezTo>
                    <a:cubicBezTo>
                      <a:pt x="408" y="2524"/>
                      <a:pt x="456" y="2514"/>
                      <a:pt x="495" y="2495"/>
                    </a:cubicBezTo>
                    <a:cubicBezTo>
                      <a:pt x="602" y="2456"/>
                      <a:pt x="709" y="2407"/>
                      <a:pt x="825" y="2378"/>
                    </a:cubicBezTo>
                    <a:lnTo>
                      <a:pt x="874" y="2359"/>
                    </a:lnTo>
                    <a:cubicBezTo>
                      <a:pt x="1000" y="2320"/>
                      <a:pt x="1126" y="2291"/>
                      <a:pt x="1252" y="2271"/>
                    </a:cubicBezTo>
                    <a:cubicBezTo>
                      <a:pt x="1320" y="2262"/>
                      <a:pt x="1378" y="2252"/>
                      <a:pt x="1437" y="2252"/>
                    </a:cubicBezTo>
                    <a:cubicBezTo>
                      <a:pt x="1553" y="2233"/>
                      <a:pt x="1679" y="2213"/>
                      <a:pt x="1815" y="2213"/>
                    </a:cubicBezTo>
                    <a:cubicBezTo>
                      <a:pt x="1857" y="2210"/>
                      <a:pt x="1896" y="2209"/>
                      <a:pt x="1933" y="2209"/>
                    </a:cubicBezTo>
                    <a:cubicBezTo>
                      <a:pt x="2008" y="2209"/>
                      <a:pt x="2077" y="2213"/>
                      <a:pt x="2155" y="2213"/>
                    </a:cubicBezTo>
                    <a:lnTo>
                      <a:pt x="2281" y="2213"/>
                    </a:lnTo>
                    <a:cubicBezTo>
                      <a:pt x="2407" y="2223"/>
                      <a:pt x="2543" y="2233"/>
                      <a:pt x="2669" y="2252"/>
                    </a:cubicBezTo>
                    <a:lnTo>
                      <a:pt x="2737" y="2262"/>
                    </a:lnTo>
                    <a:cubicBezTo>
                      <a:pt x="2854" y="2281"/>
                      <a:pt x="2970" y="2301"/>
                      <a:pt x="3087" y="2330"/>
                    </a:cubicBezTo>
                    <a:lnTo>
                      <a:pt x="3194" y="2349"/>
                    </a:lnTo>
                    <a:cubicBezTo>
                      <a:pt x="3320" y="2378"/>
                      <a:pt x="3436" y="2407"/>
                      <a:pt x="3562" y="2446"/>
                    </a:cubicBezTo>
                    <a:lnTo>
                      <a:pt x="3611" y="2456"/>
                    </a:lnTo>
                    <a:cubicBezTo>
                      <a:pt x="3747" y="2504"/>
                      <a:pt x="3883" y="2543"/>
                      <a:pt x="4019" y="2601"/>
                    </a:cubicBezTo>
                    <a:lnTo>
                      <a:pt x="4125" y="2640"/>
                    </a:lnTo>
                    <a:cubicBezTo>
                      <a:pt x="4251" y="2679"/>
                      <a:pt x="4368" y="2728"/>
                      <a:pt x="4494" y="2786"/>
                    </a:cubicBezTo>
                    <a:lnTo>
                      <a:pt x="4562" y="2815"/>
                    </a:lnTo>
                    <a:cubicBezTo>
                      <a:pt x="4698" y="2873"/>
                      <a:pt x="4844" y="2941"/>
                      <a:pt x="4979" y="3009"/>
                    </a:cubicBezTo>
                    <a:lnTo>
                      <a:pt x="5086" y="3067"/>
                    </a:lnTo>
                    <a:cubicBezTo>
                      <a:pt x="5222" y="3135"/>
                      <a:pt x="5358" y="3213"/>
                      <a:pt x="5494" y="3291"/>
                    </a:cubicBezTo>
                    <a:cubicBezTo>
                      <a:pt x="5581" y="3339"/>
                      <a:pt x="5659" y="3388"/>
                      <a:pt x="5737" y="3436"/>
                    </a:cubicBezTo>
                    <a:lnTo>
                      <a:pt x="5882" y="3524"/>
                    </a:lnTo>
                    <a:cubicBezTo>
                      <a:pt x="5940" y="3572"/>
                      <a:pt x="6018" y="3630"/>
                      <a:pt x="6086" y="3669"/>
                    </a:cubicBezTo>
                    <a:lnTo>
                      <a:pt x="6232" y="3766"/>
                    </a:lnTo>
                    <a:lnTo>
                      <a:pt x="6426" y="3902"/>
                    </a:lnTo>
                    <a:lnTo>
                      <a:pt x="6581" y="4009"/>
                    </a:lnTo>
                    <a:lnTo>
                      <a:pt x="6756" y="4145"/>
                    </a:lnTo>
                    <a:cubicBezTo>
                      <a:pt x="6814" y="4193"/>
                      <a:pt x="6882" y="4232"/>
                      <a:pt x="6940" y="4281"/>
                    </a:cubicBezTo>
                    <a:cubicBezTo>
                      <a:pt x="6998" y="4329"/>
                      <a:pt x="7047" y="4368"/>
                      <a:pt x="7095" y="4417"/>
                    </a:cubicBezTo>
                    <a:cubicBezTo>
                      <a:pt x="7154" y="4455"/>
                      <a:pt x="7231" y="4514"/>
                      <a:pt x="7290" y="4572"/>
                    </a:cubicBezTo>
                    <a:cubicBezTo>
                      <a:pt x="7358" y="4630"/>
                      <a:pt x="7396" y="4669"/>
                      <a:pt x="7455" y="4708"/>
                    </a:cubicBezTo>
                    <a:cubicBezTo>
                      <a:pt x="7513" y="4756"/>
                      <a:pt x="7581" y="4824"/>
                      <a:pt x="7649" y="4882"/>
                    </a:cubicBezTo>
                    <a:lnTo>
                      <a:pt x="7814" y="5028"/>
                    </a:lnTo>
                    <a:cubicBezTo>
                      <a:pt x="7872" y="5086"/>
                      <a:pt x="7930" y="5144"/>
                      <a:pt x="7988" y="5193"/>
                    </a:cubicBezTo>
                    <a:cubicBezTo>
                      <a:pt x="8095" y="5300"/>
                      <a:pt x="8202" y="5397"/>
                      <a:pt x="8299" y="5504"/>
                    </a:cubicBezTo>
                    <a:lnTo>
                      <a:pt x="12123" y="3281"/>
                    </a:lnTo>
                    <a:cubicBezTo>
                      <a:pt x="12026" y="3184"/>
                      <a:pt x="11929" y="3096"/>
                      <a:pt x="11832" y="2999"/>
                    </a:cubicBezTo>
                    <a:lnTo>
                      <a:pt x="11803" y="2980"/>
                    </a:lnTo>
                    <a:lnTo>
                      <a:pt x="11628" y="2815"/>
                    </a:lnTo>
                    <a:cubicBezTo>
                      <a:pt x="11580" y="2766"/>
                      <a:pt x="11531" y="2728"/>
                      <a:pt x="11483" y="2679"/>
                    </a:cubicBezTo>
                    <a:lnTo>
                      <a:pt x="11454" y="2660"/>
                    </a:lnTo>
                    <a:cubicBezTo>
                      <a:pt x="11395" y="2601"/>
                      <a:pt x="11337" y="2543"/>
                      <a:pt x="11269" y="2495"/>
                    </a:cubicBezTo>
                    <a:cubicBezTo>
                      <a:pt x="11201" y="2436"/>
                      <a:pt x="11172" y="2407"/>
                      <a:pt x="11124" y="2368"/>
                    </a:cubicBezTo>
                    <a:lnTo>
                      <a:pt x="11104" y="2359"/>
                    </a:lnTo>
                    <a:cubicBezTo>
                      <a:pt x="11036" y="2301"/>
                      <a:pt x="10978" y="2252"/>
                      <a:pt x="10910" y="2194"/>
                    </a:cubicBezTo>
                    <a:lnTo>
                      <a:pt x="10764" y="2077"/>
                    </a:lnTo>
                    <a:lnTo>
                      <a:pt x="10745" y="2058"/>
                    </a:lnTo>
                    <a:cubicBezTo>
                      <a:pt x="10687" y="2009"/>
                      <a:pt x="10629" y="1971"/>
                      <a:pt x="10570" y="1922"/>
                    </a:cubicBezTo>
                    <a:cubicBezTo>
                      <a:pt x="10512" y="1873"/>
                      <a:pt x="10464" y="1844"/>
                      <a:pt x="10415" y="1806"/>
                    </a:cubicBezTo>
                    <a:lnTo>
                      <a:pt x="10396" y="1786"/>
                    </a:lnTo>
                    <a:lnTo>
                      <a:pt x="10231" y="1679"/>
                    </a:lnTo>
                    <a:cubicBezTo>
                      <a:pt x="10172" y="1641"/>
                      <a:pt x="10114" y="1592"/>
                      <a:pt x="10066" y="1553"/>
                    </a:cubicBezTo>
                    <a:lnTo>
                      <a:pt x="10036" y="1543"/>
                    </a:lnTo>
                    <a:lnTo>
                      <a:pt x="9891" y="1446"/>
                    </a:lnTo>
                    <a:lnTo>
                      <a:pt x="9716" y="1330"/>
                    </a:lnTo>
                    <a:lnTo>
                      <a:pt x="9687" y="1310"/>
                    </a:lnTo>
                    <a:lnTo>
                      <a:pt x="9541" y="1223"/>
                    </a:lnTo>
                    <a:lnTo>
                      <a:pt x="9376" y="1116"/>
                    </a:lnTo>
                    <a:lnTo>
                      <a:pt x="9299" y="1078"/>
                    </a:lnTo>
                    <a:lnTo>
                      <a:pt x="9046" y="932"/>
                    </a:lnTo>
                    <a:cubicBezTo>
                      <a:pt x="8998" y="903"/>
                      <a:pt x="8940" y="874"/>
                      <a:pt x="8891" y="854"/>
                    </a:cubicBezTo>
                    <a:lnTo>
                      <a:pt x="8784" y="796"/>
                    </a:lnTo>
                    <a:lnTo>
                      <a:pt x="8716" y="767"/>
                    </a:lnTo>
                    <a:cubicBezTo>
                      <a:pt x="8610" y="709"/>
                      <a:pt x="8503" y="660"/>
                      <a:pt x="8396" y="612"/>
                    </a:cubicBezTo>
                    <a:lnTo>
                      <a:pt x="8367" y="602"/>
                    </a:lnTo>
                    <a:lnTo>
                      <a:pt x="8299" y="573"/>
                    </a:lnTo>
                    <a:cubicBezTo>
                      <a:pt x="8221" y="534"/>
                      <a:pt x="8153" y="505"/>
                      <a:pt x="8076" y="476"/>
                    </a:cubicBezTo>
                    <a:cubicBezTo>
                      <a:pt x="8027" y="456"/>
                      <a:pt x="7988" y="437"/>
                      <a:pt x="7940" y="427"/>
                    </a:cubicBezTo>
                    <a:lnTo>
                      <a:pt x="7833" y="379"/>
                    </a:lnTo>
                    <a:lnTo>
                      <a:pt x="7755" y="350"/>
                    </a:lnTo>
                    <a:cubicBezTo>
                      <a:pt x="7649" y="320"/>
                      <a:pt x="7542" y="282"/>
                      <a:pt x="7435" y="253"/>
                    </a:cubicBezTo>
                    <a:lnTo>
                      <a:pt x="7425" y="253"/>
                    </a:lnTo>
                    <a:lnTo>
                      <a:pt x="7367" y="233"/>
                    </a:lnTo>
                    <a:cubicBezTo>
                      <a:pt x="7290" y="214"/>
                      <a:pt x="7202" y="185"/>
                      <a:pt x="7115" y="165"/>
                    </a:cubicBezTo>
                    <a:lnTo>
                      <a:pt x="7008" y="136"/>
                    </a:lnTo>
                    <a:lnTo>
                      <a:pt x="6892" y="117"/>
                    </a:lnTo>
                    <a:lnTo>
                      <a:pt x="6795" y="87"/>
                    </a:lnTo>
                    <a:cubicBezTo>
                      <a:pt x="6717" y="78"/>
                      <a:pt x="6630" y="68"/>
                      <a:pt x="6552" y="49"/>
                    </a:cubicBezTo>
                    <a:lnTo>
                      <a:pt x="6484" y="39"/>
                    </a:lnTo>
                    <a:lnTo>
                      <a:pt x="6465" y="39"/>
                    </a:lnTo>
                    <a:cubicBezTo>
                      <a:pt x="6358" y="29"/>
                      <a:pt x="6241" y="10"/>
                      <a:pt x="6135" y="10"/>
                    </a:cubicBezTo>
                    <a:lnTo>
                      <a:pt x="5970" y="10"/>
                    </a:lnTo>
                    <a:cubicBezTo>
                      <a:pt x="5902" y="10"/>
                      <a:pt x="5843" y="0"/>
                      <a:pt x="5775"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 name="Google Shape;3804;p70">
                <a:extLst>
                  <a:ext uri="{FF2B5EF4-FFF2-40B4-BE49-F238E27FC236}">
                    <a16:creationId xmlns:a16="http://schemas.microsoft.com/office/drawing/2014/main" id="{B1395A1F-9090-4DA6-8F6D-3D1E43D1B5FC}"/>
                  </a:ext>
                </a:extLst>
              </p:cNvPr>
              <p:cNvSpPr/>
              <p:nvPr/>
            </p:nvSpPr>
            <p:spPr>
              <a:xfrm>
                <a:off x="1867750" y="4058775"/>
                <a:ext cx="178375" cy="290975"/>
              </a:xfrm>
              <a:custGeom>
                <a:avLst/>
                <a:gdLst/>
                <a:ahLst/>
                <a:cxnLst/>
                <a:rect l="l" t="t" r="r" b="b"/>
                <a:pathLst>
                  <a:path w="7135" h="11639" extrusionOk="0">
                    <a:moveTo>
                      <a:pt x="3835" y="0"/>
                    </a:moveTo>
                    <a:lnTo>
                      <a:pt x="1" y="2233"/>
                    </a:lnTo>
                    <a:cubicBezTo>
                      <a:pt x="117" y="2320"/>
                      <a:pt x="243" y="2417"/>
                      <a:pt x="360" y="2514"/>
                    </a:cubicBezTo>
                    <a:cubicBezTo>
                      <a:pt x="476" y="2611"/>
                      <a:pt x="593" y="2718"/>
                      <a:pt x="700" y="2825"/>
                    </a:cubicBezTo>
                    <a:lnTo>
                      <a:pt x="729" y="2854"/>
                    </a:lnTo>
                    <a:cubicBezTo>
                      <a:pt x="835" y="2951"/>
                      <a:pt x="942" y="3058"/>
                      <a:pt x="1039" y="3174"/>
                    </a:cubicBezTo>
                    <a:lnTo>
                      <a:pt x="1059" y="3194"/>
                    </a:lnTo>
                    <a:cubicBezTo>
                      <a:pt x="1156" y="3320"/>
                      <a:pt x="1263" y="3436"/>
                      <a:pt x="1360" y="3562"/>
                    </a:cubicBezTo>
                    <a:lnTo>
                      <a:pt x="1389" y="3592"/>
                    </a:lnTo>
                    <a:cubicBezTo>
                      <a:pt x="1466" y="3689"/>
                      <a:pt x="1534" y="3795"/>
                      <a:pt x="1612" y="3892"/>
                    </a:cubicBezTo>
                    <a:lnTo>
                      <a:pt x="1699" y="4028"/>
                    </a:lnTo>
                    <a:cubicBezTo>
                      <a:pt x="1738" y="4087"/>
                      <a:pt x="1777" y="4145"/>
                      <a:pt x="1826" y="4213"/>
                    </a:cubicBezTo>
                    <a:cubicBezTo>
                      <a:pt x="1884" y="4310"/>
                      <a:pt x="1952" y="4417"/>
                      <a:pt x="2010" y="4514"/>
                    </a:cubicBezTo>
                    <a:cubicBezTo>
                      <a:pt x="2068" y="4611"/>
                      <a:pt x="2117" y="4688"/>
                      <a:pt x="2165" y="4776"/>
                    </a:cubicBezTo>
                    <a:cubicBezTo>
                      <a:pt x="2185" y="4815"/>
                      <a:pt x="2204" y="4853"/>
                      <a:pt x="2223" y="4892"/>
                    </a:cubicBezTo>
                    <a:cubicBezTo>
                      <a:pt x="2291" y="5028"/>
                      <a:pt x="2359" y="5154"/>
                      <a:pt x="2427" y="5290"/>
                    </a:cubicBezTo>
                    <a:cubicBezTo>
                      <a:pt x="2437" y="5310"/>
                      <a:pt x="2447" y="5329"/>
                      <a:pt x="2456" y="5339"/>
                    </a:cubicBezTo>
                    <a:cubicBezTo>
                      <a:pt x="2524" y="5484"/>
                      <a:pt x="2583" y="5630"/>
                      <a:pt x="2651" y="5775"/>
                    </a:cubicBezTo>
                    <a:lnTo>
                      <a:pt x="2660" y="5795"/>
                    </a:lnTo>
                    <a:cubicBezTo>
                      <a:pt x="2718" y="5950"/>
                      <a:pt x="2777" y="6105"/>
                      <a:pt x="2835" y="6261"/>
                    </a:cubicBezTo>
                    <a:lnTo>
                      <a:pt x="2845" y="6290"/>
                    </a:lnTo>
                    <a:cubicBezTo>
                      <a:pt x="2903" y="6436"/>
                      <a:pt x="2951" y="6581"/>
                      <a:pt x="2990" y="6727"/>
                    </a:cubicBezTo>
                    <a:lnTo>
                      <a:pt x="3000" y="6775"/>
                    </a:lnTo>
                    <a:cubicBezTo>
                      <a:pt x="3049" y="6921"/>
                      <a:pt x="3087" y="7057"/>
                      <a:pt x="3116" y="7202"/>
                    </a:cubicBezTo>
                    <a:cubicBezTo>
                      <a:pt x="3116" y="7212"/>
                      <a:pt x="3126" y="7231"/>
                      <a:pt x="3126" y="7251"/>
                    </a:cubicBezTo>
                    <a:cubicBezTo>
                      <a:pt x="3165" y="7387"/>
                      <a:pt x="3194" y="7532"/>
                      <a:pt x="3214" y="7668"/>
                    </a:cubicBezTo>
                    <a:cubicBezTo>
                      <a:pt x="3214" y="7678"/>
                      <a:pt x="3214" y="7697"/>
                      <a:pt x="3223" y="7717"/>
                    </a:cubicBezTo>
                    <a:cubicBezTo>
                      <a:pt x="3252" y="7853"/>
                      <a:pt x="3262" y="7989"/>
                      <a:pt x="3281" y="8124"/>
                    </a:cubicBezTo>
                    <a:lnTo>
                      <a:pt x="3281" y="8154"/>
                    </a:lnTo>
                    <a:cubicBezTo>
                      <a:pt x="3291" y="8299"/>
                      <a:pt x="3301" y="8445"/>
                      <a:pt x="3311" y="8581"/>
                    </a:cubicBezTo>
                    <a:lnTo>
                      <a:pt x="3311" y="8600"/>
                    </a:lnTo>
                    <a:cubicBezTo>
                      <a:pt x="3311" y="8746"/>
                      <a:pt x="3311" y="8881"/>
                      <a:pt x="3301" y="9008"/>
                    </a:cubicBezTo>
                    <a:cubicBezTo>
                      <a:pt x="3291" y="9144"/>
                      <a:pt x="3272" y="9309"/>
                      <a:pt x="3252" y="9444"/>
                    </a:cubicBezTo>
                    <a:cubicBezTo>
                      <a:pt x="3252" y="9454"/>
                      <a:pt x="3252" y="9464"/>
                      <a:pt x="3252" y="9474"/>
                    </a:cubicBezTo>
                    <a:cubicBezTo>
                      <a:pt x="3233" y="9600"/>
                      <a:pt x="3204" y="9736"/>
                      <a:pt x="3165" y="9862"/>
                    </a:cubicBezTo>
                    <a:cubicBezTo>
                      <a:pt x="3165" y="9872"/>
                      <a:pt x="3165" y="9891"/>
                      <a:pt x="3155" y="9901"/>
                    </a:cubicBezTo>
                    <a:cubicBezTo>
                      <a:pt x="3126" y="10007"/>
                      <a:pt x="3087" y="10124"/>
                      <a:pt x="3039" y="10231"/>
                    </a:cubicBezTo>
                    <a:cubicBezTo>
                      <a:pt x="3029" y="10260"/>
                      <a:pt x="3019" y="10299"/>
                      <a:pt x="3000" y="10328"/>
                    </a:cubicBezTo>
                    <a:cubicBezTo>
                      <a:pt x="2971" y="10396"/>
                      <a:pt x="2942" y="10464"/>
                      <a:pt x="2903" y="10532"/>
                    </a:cubicBezTo>
                    <a:cubicBezTo>
                      <a:pt x="2874" y="10590"/>
                      <a:pt x="2845" y="10638"/>
                      <a:pt x="2816" y="10687"/>
                    </a:cubicBezTo>
                    <a:cubicBezTo>
                      <a:pt x="2786" y="10745"/>
                      <a:pt x="2748" y="10803"/>
                      <a:pt x="2709" y="10862"/>
                    </a:cubicBezTo>
                    <a:cubicBezTo>
                      <a:pt x="2680" y="10900"/>
                      <a:pt x="2651" y="10939"/>
                      <a:pt x="2621" y="10978"/>
                    </a:cubicBezTo>
                    <a:cubicBezTo>
                      <a:pt x="2583" y="11036"/>
                      <a:pt x="2534" y="11085"/>
                      <a:pt x="2486" y="11143"/>
                    </a:cubicBezTo>
                    <a:cubicBezTo>
                      <a:pt x="2456" y="11172"/>
                      <a:pt x="2427" y="11201"/>
                      <a:pt x="2398" y="11240"/>
                    </a:cubicBezTo>
                    <a:cubicBezTo>
                      <a:pt x="2350" y="11289"/>
                      <a:pt x="2291" y="11337"/>
                      <a:pt x="2233" y="11386"/>
                    </a:cubicBezTo>
                    <a:cubicBezTo>
                      <a:pt x="2204" y="11405"/>
                      <a:pt x="2175" y="11434"/>
                      <a:pt x="2146" y="11454"/>
                    </a:cubicBezTo>
                    <a:cubicBezTo>
                      <a:pt x="2089" y="11498"/>
                      <a:pt x="2033" y="11542"/>
                      <a:pt x="1973" y="11580"/>
                    </a:cubicBezTo>
                    <a:lnTo>
                      <a:pt x="1973" y="11580"/>
                    </a:lnTo>
                    <a:lnTo>
                      <a:pt x="5689" y="9425"/>
                    </a:lnTo>
                    <a:cubicBezTo>
                      <a:pt x="5786" y="9367"/>
                      <a:pt x="5883" y="9309"/>
                      <a:pt x="5970" y="9241"/>
                    </a:cubicBezTo>
                    <a:cubicBezTo>
                      <a:pt x="5999" y="9212"/>
                      <a:pt x="6019" y="9192"/>
                      <a:pt x="6048" y="9163"/>
                    </a:cubicBezTo>
                    <a:cubicBezTo>
                      <a:pt x="6106" y="9114"/>
                      <a:pt x="6164" y="9066"/>
                      <a:pt x="6213" y="9017"/>
                    </a:cubicBezTo>
                    <a:cubicBezTo>
                      <a:pt x="6252" y="8988"/>
                      <a:pt x="6281" y="8949"/>
                      <a:pt x="6310" y="8920"/>
                    </a:cubicBezTo>
                    <a:cubicBezTo>
                      <a:pt x="6339" y="8891"/>
                      <a:pt x="6397" y="8814"/>
                      <a:pt x="6446" y="8765"/>
                    </a:cubicBezTo>
                    <a:cubicBezTo>
                      <a:pt x="6475" y="8726"/>
                      <a:pt x="6494" y="8687"/>
                      <a:pt x="6523" y="8639"/>
                    </a:cubicBezTo>
                    <a:cubicBezTo>
                      <a:pt x="6552" y="8590"/>
                      <a:pt x="6572" y="8581"/>
                      <a:pt x="6591" y="8542"/>
                    </a:cubicBezTo>
                    <a:cubicBezTo>
                      <a:pt x="6611" y="8513"/>
                      <a:pt x="6620" y="8493"/>
                      <a:pt x="6630" y="8474"/>
                    </a:cubicBezTo>
                    <a:cubicBezTo>
                      <a:pt x="6669" y="8416"/>
                      <a:pt x="6698" y="8367"/>
                      <a:pt x="6727" y="8309"/>
                    </a:cubicBezTo>
                    <a:cubicBezTo>
                      <a:pt x="6737" y="8280"/>
                      <a:pt x="6756" y="8251"/>
                      <a:pt x="6776" y="8212"/>
                    </a:cubicBezTo>
                    <a:cubicBezTo>
                      <a:pt x="6795" y="8183"/>
                      <a:pt x="6805" y="8144"/>
                      <a:pt x="6824" y="8105"/>
                    </a:cubicBezTo>
                    <a:cubicBezTo>
                      <a:pt x="6834" y="8066"/>
                      <a:pt x="6853" y="8047"/>
                      <a:pt x="6863" y="8008"/>
                    </a:cubicBezTo>
                    <a:lnTo>
                      <a:pt x="6892" y="7950"/>
                    </a:lnTo>
                    <a:cubicBezTo>
                      <a:pt x="6921" y="7872"/>
                      <a:pt x="6941" y="7794"/>
                      <a:pt x="6970" y="7707"/>
                    </a:cubicBezTo>
                    <a:cubicBezTo>
                      <a:pt x="6970" y="7697"/>
                      <a:pt x="6970" y="7688"/>
                      <a:pt x="6980" y="7678"/>
                    </a:cubicBezTo>
                    <a:cubicBezTo>
                      <a:pt x="6980" y="7668"/>
                      <a:pt x="6980" y="7649"/>
                      <a:pt x="6989" y="7639"/>
                    </a:cubicBezTo>
                    <a:cubicBezTo>
                      <a:pt x="6999" y="7591"/>
                      <a:pt x="7009" y="7542"/>
                      <a:pt x="7028" y="7484"/>
                    </a:cubicBezTo>
                    <a:cubicBezTo>
                      <a:pt x="7038" y="7435"/>
                      <a:pt x="7057" y="7348"/>
                      <a:pt x="7067" y="7280"/>
                    </a:cubicBezTo>
                    <a:lnTo>
                      <a:pt x="7067" y="7251"/>
                    </a:lnTo>
                    <a:cubicBezTo>
                      <a:pt x="7067" y="7241"/>
                      <a:pt x="7067" y="7231"/>
                      <a:pt x="7067" y="7222"/>
                    </a:cubicBezTo>
                    <a:cubicBezTo>
                      <a:pt x="7077" y="7173"/>
                      <a:pt x="7086" y="7125"/>
                      <a:pt x="7086" y="7076"/>
                    </a:cubicBezTo>
                    <a:cubicBezTo>
                      <a:pt x="7096" y="7018"/>
                      <a:pt x="7106" y="6940"/>
                      <a:pt x="7106" y="6872"/>
                    </a:cubicBezTo>
                    <a:lnTo>
                      <a:pt x="7115" y="6785"/>
                    </a:lnTo>
                    <a:lnTo>
                      <a:pt x="7115" y="6688"/>
                    </a:lnTo>
                    <a:lnTo>
                      <a:pt x="7115" y="6513"/>
                    </a:lnTo>
                    <a:cubicBezTo>
                      <a:pt x="7115" y="6465"/>
                      <a:pt x="7135" y="6426"/>
                      <a:pt x="7135" y="6387"/>
                    </a:cubicBezTo>
                    <a:lnTo>
                      <a:pt x="7135" y="6358"/>
                    </a:lnTo>
                    <a:cubicBezTo>
                      <a:pt x="7125" y="6348"/>
                      <a:pt x="7125" y="6348"/>
                      <a:pt x="7135" y="6338"/>
                    </a:cubicBezTo>
                    <a:cubicBezTo>
                      <a:pt x="7135" y="6280"/>
                      <a:pt x="7135" y="6212"/>
                      <a:pt x="7125" y="6154"/>
                    </a:cubicBezTo>
                    <a:cubicBezTo>
                      <a:pt x="7115" y="6096"/>
                      <a:pt x="7115" y="6038"/>
                      <a:pt x="7106" y="5970"/>
                    </a:cubicBezTo>
                    <a:lnTo>
                      <a:pt x="7106" y="5940"/>
                    </a:lnTo>
                    <a:lnTo>
                      <a:pt x="7106" y="5911"/>
                    </a:lnTo>
                    <a:cubicBezTo>
                      <a:pt x="7106" y="5863"/>
                      <a:pt x="7096" y="5814"/>
                      <a:pt x="7096" y="5775"/>
                    </a:cubicBezTo>
                    <a:cubicBezTo>
                      <a:pt x="7086" y="5708"/>
                      <a:pt x="7077" y="5640"/>
                      <a:pt x="7067" y="5572"/>
                    </a:cubicBezTo>
                    <a:cubicBezTo>
                      <a:pt x="7067" y="5543"/>
                      <a:pt x="7057" y="5513"/>
                      <a:pt x="7048" y="5494"/>
                    </a:cubicBezTo>
                    <a:cubicBezTo>
                      <a:pt x="7048" y="5465"/>
                      <a:pt x="7048" y="5455"/>
                      <a:pt x="7038" y="5445"/>
                    </a:cubicBezTo>
                    <a:cubicBezTo>
                      <a:pt x="7038" y="5426"/>
                      <a:pt x="7038" y="5387"/>
                      <a:pt x="7028" y="5358"/>
                    </a:cubicBezTo>
                    <a:cubicBezTo>
                      <a:pt x="7018" y="5290"/>
                      <a:pt x="6999" y="5213"/>
                      <a:pt x="6980" y="5145"/>
                    </a:cubicBezTo>
                    <a:cubicBezTo>
                      <a:pt x="6980" y="5106"/>
                      <a:pt x="6970" y="5067"/>
                      <a:pt x="6960" y="5018"/>
                    </a:cubicBezTo>
                    <a:cubicBezTo>
                      <a:pt x="6960" y="5009"/>
                      <a:pt x="6950" y="4989"/>
                      <a:pt x="6941" y="4970"/>
                    </a:cubicBezTo>
                    <a:cubicBezTo>
                      <a:pt x="6941" y="4950"/>
                      <a:pt x="6931" y="4931"/>
                      <a:pt x="6931" y="4912"/>
                    </a:cubicBezTo>
                    <a:cubicBezTo>
                      <a:pt x="6912" y="4834"/>
                      <a:pt x="6892" y="4766"/>
                      <a:pt x="6873" y="4688"/>
                    </a:cubicBezTo>
                    <a:cubicBezTo>
                      <a:pt x="6853" y="4640"/>
                      <a:pt x="6844" y="4591"/>
                      <a:pt x="6834" y="4543"/>
                    </a:cubicBezTo>
                    <a:cubicBezTo>
                      <a:pt x="6834" y="4533"/>
                      <a:pt x="6824" y="4514"/>
                      <a:pt x="6815" y="4504"/>
                    </a:cubicBezTo>
                    <a:cubicBezTo>
                      <a:pt x="6815" y="4485"/>
                      <a:pt x="6805" y="4475"/>
                      <a:pt x="6805" y="4455"/>
                    </a:cubicBezTo>
                    <a:cubicBezTo>
                      <a:pt x="6785" y="4378"/>
                      <a:pt x="6756" y="4310"/>
                      <a:pt x="6727" y="4232"/>
                    </a:cubicBezTo>
                    <a:cubicBezTo>
                      <a:pt x="6708" y="4174"/>
                      <a:pt x="6688" y="4116"/>
                      <a:pt x="6669" y="4057"/>
                    </a:cubicBezTo>
                    <a:cubicBezTo>
                      <a:pt x="6669" y="4048"/>
                      <a:pt x="6669" y="4038"/>
                      <a:pt x="6659" y="4028"/>
                    </a:cubicBezTo>
                    <a:lnTo>
                      <a:pt x="6659" y="4009"/>
                    </a:lnTo>
                    <a:cubicBezTo>
                      <a:pt x="6630" y="3941"/>
                      <a:pt x="6601" y="3863"/>
                      <a:pt x="6572" y="3795"/>
                    </a:cubicBezTo>
                    <a:lnTo>
                      <a:pt x="6485" y="3582"/>
                    </a:lnTo>
                    <a:cubicBezTo>
                      <a:pt x="6494" y="3582"/>
                      <a:pt x="6494" y="3572"/>
                      <a:pt x="6485" y="3572"/>
                    </a:cubicBezTo>
                    <a:lnTo>
                      <a:pt x="6485" y="3553"/>
                    </a:lnTo>
                    <a:cubicBezTo>
                      <a:pt x="6455" y="3494"/>
                      <a:pt x="6436" y="3427"/>
                      <a:pt x="6407" y="3378"/>
                    </a:cubicBezTo>
                    <a:cubicBezTo>
                      <a:pt x="6378" y="3329"/>
                      <a:pt x="6349" y="3242"/>
                      <a:pt x="6310" y="3174"/>
                    </a:cubicBezTo>
                    <a:cubicBezTo>
                      <a:pt x="6300" y="3155"/>
                      <a:pt x="6290" y="3135"/>
                      <a:pt x="6281" y="3116"/>
                    </a:cubicBezTo>
                    <a:cubicBezTo>
                      <a:pt x="6271" y="3097"/>
                      <a:pt x="6271" y="3077"/>
                      <a:pt x="6261" y="3067"/>
                    </a:cubicBezTo>
                    <a:cubicBezTo>
                      <a:pt x="6242" y="3029"/>
                      <a:pt x="6222" y="2990"/>
                      <a:pt x="6203" y="2941"/>
                    </a:cubicBezTo>
                    <a:cubicBezTo>
                      <a:pt x="6164" y="2864"/>
                      <a:pt x="6125" y="2786"/>
                      <a:pt x="6087" y="2708"/>
                    </a:cubicBezTo>
                    <a:lnTo>
                      <a:pt x="6057" y="2660"/>
                    </a:lnTo>
                    <a:cubicBezTo>
                      <a:pt x="6038" y="2621"/>
                      <a:pt x="6009" y="2582"/>
                      <a:pt x="5990" y="2543"/>
                    </a:cubicBezTo>
                    <a:cubicBezTo>
                      <a:pt x="5960" y="2485"/>
                      <a:pt x="5922" y="2427"/>
                      <a:pt x="5892" y="2359"/>
                    </a:cubicBezTo>
                    <a:cubicBezTo>
                      <a:pt x="5873" y="2330"/>
                      <a:pt x="5854" y="2310"/>
                      <a:pt x="5834" y="2281"/>
                    </a:cubicBezTo>
                    <a:cubicBezTo>
                      <a:pt x="5776" y="2184"/>
                      <a:pt x="5718" y="2077"/>
                      <a:pt x="5650" y="1980"/>
                    </a:cubicBezTo>
                    <a:cubicBezTo>
                      <a:pt x="5621" y="1941"/>
                      <a:pt x="5601" y="1893"/>
                      <a:pt x="5572" y="1864"/>
                    </a:cubicBezTo>
                    <a:cubicBezTo>
                      <a:pt x="5562" y="1835"/>
                      <a:pt x="5543" y="1815"/>
                      <a:pt x="5524" y="1796"/>
                    </a:cubicBezTo>
                    <a:cubicBezTo>
                      <a:pt x="5494" y="1757"/>
                      <a:pt x="5465" y="1709"/>
                      <a:pt x="5436" y="1670"/>
                    </a:cubicBezTo>
                    <a:lnTo>
                      <a:pt x="5339" y="1524"/>
                    </a:lnTo>
                    <a:lnTo>
                      <a:pt x="5213" y="1359"/>
                    </a:lnTo>
                    <a:lnTo>
                      <a:pt x="5194" y="1330"/>
                    </a:lnTo>
                    <a:lnTo>
                      <a:pt x="5174" y="1311"/>
                    </a:lnTo>
                    <a:cubicBezTo>
                      <a:pt x="5126" y="1252"/>
                      <a:pt x="5087" y="1194"/>
                      <a:pt x="5038" y="1136"/>
                    </a:cubicBezTo>
                    <a:cubicBezTo>
                      <a:pt x="4990" y="1087"/>
                      <a:pt x="4951" y="1029"/>
                      <a:pt x="4902" y="981"/>
                    </a:cubicBezTo>
                    <a:lnTo>
                      <a:pt x="4883" y="961"/>
                    </a:lnTo>
                    <a:lnTo>
                      <a:pt x="4873" y="942"/>
                    </a:lnTo>
                    <a:cubicBezTo>
                      <a:pt x="4834" y="903"/>
                      <a:pt x="4805" y="864"/>
                      <a:pt x="4767" y="825"/>
                    </a:cubicBezTo>
                    <a:lnTo>
                      <a:pt x="4631" y="680"/>
                    </a:lnTo>
                    <a:lnTo>
                      <a:pt x="4563" y="612"/>
                    </a:lnTo>
                    <a:lnTo>
                      <a:pt x="4534" y="583"/>
                    </a:lnTo>
                    <a:lnTo>
                      <a:pt x="4485" y="534"/>
                    </a:lnTo>
                    <a:cubicBezTo>
                      <a:pt x="4437" y="495"/>
                      <a:pt x="4388" y="447"/>
                      <a:pt x="4339" y="408"/>
                    </a:cubicBezTo>
                    <a:lnTo>
                      <a:pt x="4194" y="282"/>
                    </a:lnTo>
                    <a:cubicBezTo>
                      <a:pt x="4145" y="243"/>
                      <a:pt x="4106" y="204"/>
                      <a:pt x="4048" y="165"/>
                    </a:cubicBezTo>
                    <a:cubicBezTo>
                      <a:pt x="4000" y="117"/>
                      <a:pt x="3961" y="88"/>
                      <a:pt x="3912" y="58"/>
                    </a:cubicBezTo>
                    <a:lnTo>
                      <a:pt x="3835" y="0"/>
                    </a:lnTo>
                    <a:close/>
                    <a:moveTo>
                      <a:pt x="1973" y="11580"/>
                    </a:moveTo>
                    <a:lnTo>
                      <a:pt x="1874" y="11638"/>
                    </a:lnTo>
                    <a:cubicBezTo>
                      <a:pt x="1908" y="11621"/>
                      <a:pt x="1941" y="11602"/>
                      <a:pt x="1973" y="1158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 name="Google Shape;3805;p70">
                <a:extLst>
                  <a:ext uri="{FF2B5EF4-FFF2-40B4-BE49-F238E27FC236}">
                    <a16:creationId xmlns:a16="http://schemas.microsoft.com/office/drawing/2014/main" id="{11ED759F-A82F-401B-95C6-59CE82D78E73}"/>
                  </a:ext>
                </a:extLst>
              </p:cNvPr>
              <p:cNvSpPr/>
              <p:nvPr/>
            </p:nvSpPr>
            <p:spPr>
              <a:xfrm>
                <a:off x="1529000" y="3528800"/>
                <a:ext cx="287325" cy="312075"/>
              </a:xfrm>
              <a:custGeom>
                <a:avLst/>
                <a:gdLst/>
                <a:ahLst/>
                <a:cxnLst/>
                <a:rect l="l" t="t" r="r" b="b"/>
                <a:pathLst>
                  <a:path w="11493" h="12483" extrusionOk="0">
                    <a:moveTo>
                      <a:pt x="4767" y="1"/>
                    </a:moveTo>
                    <a:cubicBezTo>
                      <a:pt x="4689" y="1"/>
                      <a:pt x="4611" y="1"/>
                      <a:pt x="4534" y="20"/>
                    </a:cubicBezTo>
                    <a:lnTo>
                      <a:pt x="4514" y="20"/>
                    </a:lnTo>
                    <a:cubicBezTo>
                      <a:pt x="4427" y="20"/>
                      <a:pt x="4339" y="39"/>
                      <a:pt x="4242" y="49"/>
                    </a:cubicBezTo>
                    <a:cubicBezTo>
                      <a:pt x="4233" y="49"/>
                      <a:pt x="4213" y="59"/>
                      <a:pt x="4204" y="69"/>
                    </a:cubicBezTo>
                    <a:cubicBezTo>
                      <a:pt x="4155" y="78"/>
                      <a:pt x="4106" y="88"/>
                      <a:pt x="4058" y="107"/>
                    </a:cubicBezTo>
                    <a:cubicBezTo>
                      <a:pt x="4019" y="117"/>
                      <a:pt x="3971" y="127"/>
                      <a:pt x="3922" y="136"/>
                    </a:cubicBezTo>
                    <a:lnTo>
                      <a:pt x="3815" y="185"/>
                    </a:lnTo>
                    <a:lnTo>
                      <a:pt x="1" y="2398"/>
                    </a:lnTo>
                    <a:cubicBezTo>
                      <a:pt x="78" y="2369"/>
                      <a:pt x="156" y="2350"/>
                      <a:pt x="243" y="2320"/>
                    </a:cubicBezTo>
                    <a:cubicBezTo>
                      <a:pt x="292" y="2311"/>
                      <a:pt x="331" y="2291"/>
                      <a:pt x="379" y="2282"/>
                    </a:cubicBezTo>
                    <a:cubicBezTo>
                      <a:pt x="486" y="2262"/>
                      <a:pt x="593" y="2243"/>
                      <a:pt x="700" y="2233"/>
                    </a:cubicBezTo>
                    <a:lnTo>
                      <a:pt x="709" y="2233"/>
                    </a:lnTo>
                    <a:cubicBezTo>
                      <a:pt x="826" y="2223"/>
                      <a:pt x="933" y="2223"/>
                      <a:pt x="1049" y="2223"/>
                    </a:cubicBezTo>
                    <a:lnTo>
                      <a:pt x="1117" y="2223"/>
                    </a:lnTo>
                    <a:cubicBezTo>
                      <a:pt x="1233" y="2233"/>
                      <a:pt x="1350" y="2243"/>
                      <a:pt x="1466" y="2262"/>
                    </a:cubicBezTo>
                    <a:lnTo>
                      <a:pt x="1525" y="2272"/>
                    </a:lnTo>
                    <a:cubicBezTo>
                      <a:pt x="1641" y="2291"/>
                      <a:pt x="1767" y="2320"/>
                      <a:pt x="1884" y="2350"/>
                    </a:cubicBezTo>
                    <a:lnTo>
                      <a:pt x="1932" y="2359"/>
                    </a:lnTo>
                    <a:cubicBezTo>
                      <a:pt x="2058" y="2398"/>
                      <a:pt x="2185" y="2437"/>
                      <a:pt x="2311" y="2485"/>
                    </a:cubicBezTo>
                    <a:lnTo>
                      <a:pt x="2350" y="2505"/>
                    </a:lnTo>
                    <a:cubicBezTo>
                      <a:pt x="2476" y="2553"/>
                      <a:pt x="2602" y="2602"/>
                      <a:pt x="2738" y="2660"/>
                    </a:cubicBezTo>
                    <a:lnTo>
                      <a:pt x="2777" y="2680"/>
                    </a:lnTo>
                    <a:cubicBezTo>
                      <a:pt x="2913" y="2747"/>
                      <a:pt x="3049" y="2825"/>
                      <a:pt x="3194" y="2903"/>
                    </a:cubicBezTo>
                    <a:cubicBezTo>
                      <a:pt x="3272" y="2951"/>
                      <a:pt x="3349" y="3000"/>
                      <a:pt x="3437" y="3048"/>
                    </a:cubicBezTo>
                    <a:lnTo>
                      <a:pt x="3476" y="3077"/>
                    </a:lnTo>
                    <a:cubicBezTo>
                      <a:pt x="3544" y="3116"/>
                      <a:pt x="3611" y="3165"/>
                      <a:pt x="3670" y="3213"/>
                    </a:cubicBezTo>
                    <a:lnTo>
                      <a:pt x="3747" y="3262"/>
                    </a:lnTo>
                    <a:cubicBezTo>
                      <a:pt x="3806" y="3301"/>
                      <a:pt x="3854" y="3340"/>
                      <a:pt x="3912" y="3388"/>
                    </a:cubicBezTo>
                    <a:lnTo>
                      <a:pt x="3990" y="3437"/>
                    </a:lnTo>
                    <a:cubicBezTo>
                      <a:pt x="4048" y="3485"/>
                      <a:pt x="4106" y="3543"/>
                      <a:pt x="4174" y="3592"/>
                    </a:cubicBezTo>
                    <a:lnTo>
                      <a:pt x="4223" y="3631"/>
                    </a:lnTo>
                    <a:cubicBezTo>
                      <a:pt x="4291" y="3689"/>
                      <a:pt x="4369" y="3757"/>
                      <a:pt x="4446" y="3825"/>
                    </a:cubicBezTo>
                    <a:lnTo>
                      <a:pt x="4504" y="3883"/>
                    </a:lnTo>
                    <a:cubicBezTo>
                      <a:pt x="4563" y="3932"/>
                      <a:pt x="4611" y="3980"/>
                      <a:pt x="4669" y="4038"/>
                    </a:cubicBezTo>
                    <a:lnTo>
                      <a:pt x="4737" y="4106"/>
                    </a:lnTo>
                    <a:cubicBezTo>
                      <a:pt x="4796" y="4165"/>
                      <a:pt x="4864" y="4223"/>
                      <a:pt x="4912" y="4291"/>
                    </a:cubicBezTo>
                    <a:lnTo>
                      <a:pt x="4951" y="4330"/>
                    </a:lnTo>
                    <a:cubicBezTo>
                      <a:pt x="5029" y="4407"/>
                      <a:pt x="5106" y="4495"/>
                      <a:pt x="5184" y="4582"/>
                    </a:cubicBezTo>
                    <a:cubicBezTo>
                      <a:pt x="5291" y="4718"/>
                      <a:pt x="5407" y="4854"/>
                      <a:pt x="5514" y="4999"/>
                    </a:cubicBezTo>
                    <a:lnTo>
                      <a:pt x="5562" y="5058"/>
                    </a:lnTo>
                    <a:cubicBezTo>
                      <a:pt x="5660" y="5184"/>
                      <a:pt x="5747" y="5300"/>
                      <a:pt x="5834" y="5436"/>
                    </a:cubicBezTo>
                    <a:cubicBezTo>
                      <a:pt x="5854" y="5465"/>
                      <a:pt x="5873" y="5485"/>
                      <a:pt x="5892" y="5514"/>
                    </a:cubicBezTo>
                    <a:cubicBezTo>
                      <a:pt x="5912" y="5543"/>
                      <a:pt x="5941" y="5601"/>
                      <a:pt x="5970" y="5650"/>
                    </a:cubicBezTo>
                    <a:cubicBezTo>
                      <a:pt x="6057" y="5776"/>
                      <a:pt x="6145" y="5912"/>
                      <a:pt x="6222" y="6048"/>
                    </a:cubicBezTo>
                    <a:cubicBezTo>
                      <a:pt x="6300" y="6184"/>
                      <a:pt x="6397" y="6339"/>
                      <a:pt x="6475" y="6494"/>
                    </a:cubicBezTo>
                    <a:cubicBezTo>
                      <a:pt x="6485" y="6514"/>
                      <a:pt x="6494" y="6523"/>
                      <a:pt x="6494" y="6543"/>
                    </a:cubicBezTo>
                    <a:cubicBezTo>
                      <a:pt x="6582" y="6698"/>
                      <a:pt x="6659" y="6863"/>
                      <a:pt x="6737" y="7028"/>
                    </a:cubicBezTo>
                    <a:cubicBezTo>
                      <a:pt x="6737" y="7038"/>
                      <a:pt x="6747" y="7057"/>
                      <a:pt x="6756" y="7067"/>
                    </a:cubicBezTo>
                    <a:cubicBezTo>
                      <a:pt x="6824" y="7222"/>
                      <a:pt x="6892" y="7387"/>
                      <a:pt x="6960" y="7552"/>
                    </a:cubicBezTo>
                    <a:lnTo>
                      <a:pt x="6980" y="7601"/>
                    </a:lnTo>
                    <a:cubicBezTo>
                      <a:pt x="7048" y="7766"/>
                      <a:pt x="7106" y="7921"/>
                      <a:pt x="7164" y="8086"/>
                    </a:cubicBezTo>
                    <a:cubicBezTo>
                      <a:pt x="7164" y="8105"/>
                      <a:pt x="7174" y="8125"/>
                      <a:pt x="7183" y="8144"/>
                    </a:cubicBezTo>
                    <a:cubicBezTo>
                      <a:pt x="7232" y="8299"/>
                      <a:pt x="7280" y="8464"/>
                      <a:pt x="7329" y="8630"/>
                    </a:cubicBezTo>
                    <a:cubicBezTo>
                      <a:pt x="7329" y="8649"/>
                      <a:pt x="7339" y="8659"/>
                      <a:pt x="7348" y="8678"/>
                    </a:cubicBezTo>
                    <a:cubicBezTo>
                      <a:pt x="7397" y="8843"/>
                      <a:pt x="7436" y="8998"/>
                      <a:pt x="7465" y="9163"/>
                    </a:cubicBezTo>
                    <a:cubicBezTo>
                      <a:pt x="7465" y="9183"/>
                      <a:pt x="7475" y="9202"/>
                      <a:pt x="7484" y="9222"/>
                    </a:cubicBezTo>
                    <a:cubicBezTo>
                      <a:pt x="7513" y="9377"/>
                      <a:pt x="7552" y="9542"/>
                      <a:pt x="7572" y="9697"/>
                    </a:cubicBezTo>
                    <a:lnTo>
                      <a:pt x="7581" y="9746"/>
                    </a:lnTo>
                    <a:cubicBezTo>
                      <a:pt x="7610" y="9901"/>
                      <a:pt x="7630" y="10066"/>
                      <a:pt x="7649" y="10231"/>
                    </a:cubicBezTo>
                    <a:lnTo>
                      <a:pt x="7649" y="10250"/>
                    </a:lnTo>
                    <a:cubicBezTo>
                      <a:pt x="7659" y="10415"/>
                      <a:pt x="7669" y="10580"/>
                      <a:pt x="7678" y="10736"/>
                    </a:cubicBezTo>
                    <a:lnTo>
                      <a:pt x="7678" y="10755"/>
                    </a:lnTo>
                    <a:lnTo>
                      <a:pt x="7678" y="11202"/>
                    </a:lnTo>
                    <a:lnTo>
                      <a:pt x="7678" y="11241"/>
                    </a:lnTo>
                    <a:cubicBezTo>
                      <a:pt x="7669" y="11386"/>
                      <a:pt x="7659" y="11512"/>
                      <a:pt x="7640" y="11648"/>
                    </a:cubicBezTo>
                    <a:lnTo>
                      <a:pt x="7630" y="11697"/>
                    </a:lnTo>
                    <a:cubicBezTo>
                      <a:pt x="7610" y="11813"/>
                      <a:pt x="7591" y="11949"/>
                      <a:pt x="7552" y="12066"/>
                    </a:cubicBezTo>
                    <a:lnTo>
                      <a:pt x="7543" y="12124"/>
                    </a:lnTo>
                    <a:cubicBezTo>
                      <a:pt x="7513" y="12240"/>
                      <a:pt x="7475" y="12366"/>
                      <a:pt x="7426" y="12483"/>
                    </a:cubicBezTo>
                    <a:lnTo>
                      <a:pt x="11250" y="10270"/>
                    </a:lnTo>
                    <a:lnTo>
                      <a:pt x="11260" y="10221"/>
                    </a:lnTo>
                    <a:cubicBezTo>
                      <a:pt x="11289" y="10144"/>
                      <a:pt x="11318" y="10076"/>
                      <a:pt x="11338" y="9998"/>
                    </a:cubicBezTo>
                    <a:cubicBezTo>
                      <a:pt x="11347" y="9969"/>
                      <a:pt x="11357" y="9940"/>
                      <a:pt x="11357" y="9901"/>
                    </a:cubicBezTo>
                    <a:lnTo>
                      <a:pt x="11377" y="9853"/>
                    </a:lnTo>
                    <a:cubicBezTo>
                      <a:pt x="11377" y="9833"/>
                      <a:pt x="11386" y="9804"/>
                      <a:pt x="11396" y="9785"/>
                    </a:cubicBezTo>
                    <a:cubicBezTo>
                      <a:pt x="11406" y="9717"/>
                      <a:pt x="11425" y="9649"/>
                      <a:pt x="11435" y="9571"/>
                    </a:cubicBezTo>
                    <a:cubicBezTo>
                      <a:pt x="11435" y="9542"/>
                      <a:pt x="11444" y="9513"/>
                      <a:pt x="11444" y="9484"/>
                    </a:cubicBezTo>
                    <a:lnTo>
                      <a:pt x="11454" y="9435"/>
                    </a:lnTo>
                    <a:cubicBezTo>
                      <a:pt x="11454" y="9406"/>
                      <a:pt x="11464" y="9387"/>
                      <a:pt x="11464" y="9367"/>
                    </a:cubicBezTo>
                    <a:cubicBezTo>
                      <a:pt x="11474" y="9299"/>
                      <a:pt x="11483" y="9231"/>
                      <a:pt x="11483" y="9154"/>
                    </a:cubicBezTo>
                    <a:cubicBezTo>
                      <a:pt x="11483" y="9115"/>
                      <a:pt x="11493" y="9066"/>
                      <a:pt x="11493" y="9027"/>
                    </a:cubicBezTo>
                    <a:lnTo>
                      <a:pt x="11493" y="8989"/>
                    </a:lnTo>
                    <a:lnTo>
                      <a:pt x="11493" y="8950"/>
                    </a:lnTo>
                    <a:lnTo>
                      <a:pt x="11493" y="8727"/>
                    </a:lnTo>
                    <a:cubicBezTo>
                      <a:pt x="11493" y="8659"/>
                      <a:pt x="11493" y="8552"/>
                      <a:pt x="11493" y="8494"/>
                    </a:cubicBezTo>
                    <a:lnTo>
                      <a:pt x="11493" y="8464"/>
                    </a:lnTo>
                    <a:cubicBezTo>
                      <a:pt x="11493" y="8387"/>
                      <a:pt x="11493" y="8309"/>
                      <a:pt x="11483" y="8241"/>
                    </a:cubicBezTo>
                    <a:cubicBezTo>
                      <a:pt x="11483" y="8164"/>
                      <a:pt x="11474" y="8086"/>
                      <a:pt x="11464" y="8008"/>
                    </a:cubicBezTo>
                    <a:lnTo>
                      <a:pt x="11464" y="7989"/>
                    </a:lnTo>
                    <a:cubicBezTo>
                      <a:pt x="11464" y="7979"/>
                      <a:pt x="11464" y="7969"/>
                      <a:pt x="11464" y="7960"/>
                    </a:cubicBezTo>
                    <a:cubicBezTo>
                      <a:pt x="11454" y="7902"/>
                      <a:pt x="11454" y="7834"/>
                      <a:pt x="11444" y="7766"/>
                    </a:cubicBezTo>
                    <a:cubicBezTo>
                      <a:pt x="11435" y="7707"/>
                      <a:pt x="11425" y="7610"/>
                      <a:pt x="11406" y="7523"/>
                    </a:cubicBezTo>
                    <a:lnTo>
                      <a:pt x="11406" y="7484"/>
                    </a:lnTo>
                    <a:lnTo>
                      <a:pt x="11396" y="7445"/>
                    </a:lnTo>
                    <a:cubicBezTo>
                      <a:pt x="11386" y="7387"/>
                      <a:pt x="11377" y="7329"/>
                      <a:pt x="11367" y="7271"/>
                    </a:cubicBezTo>
                    <a:cubicBezTo>
                      <a:pt x="11347" y="7183"/>
                      <a:pt x="11328" y="7096"/>
                      <a:pt x="11309" y="7009"/>
                    </a:cubicBezTo>
                    <a:lnTo>
                      <a:pt x="11299" y="6960"/>
                    </a:lnTo>
                    <a:cubicBezTo>
                      <a:pt x="11299" y="6950"/>
                      <a:pt x="11289" y="6931"/>
                      <a:pt x="11289" y="6911"/>
                    </a:cubicBezTo>
                    <a:cubicBezTo>
                      <a:pt x="11279" y="6853"/>
                      <a:pt x="11260" y="6805"/>
                      <a:pt x="11250" y="6746"/>
                    </a:cubicBezTo>
                    <a:cubicBezTo>
                      <a:pt x="11231" y="6659"/>
                      <a:pt x="11202" y="6572"/>
                      <a:pt x="11182" y="6475"/>
                    </a:cubicBezTo>
                    <a:lnTo>
                      <a:pt x="11163" y="6426"/>
                    </a:lnTo>
                    <a:lnTo>
                      <a:pt x="11153" y="6378"/>
                    </a:lnTo>
                    <a:cubicBezTo>
                      <a:pt x="11134" y="6319"/>
                      <a:pt x="11114" y="6271"/>
                      <a:pt x="11105" y="6213"/>
                    </a:cubicBezTo>
                    <a:cubicBezTo>
                      <a:pt x="11076" y="6125"/>
                      <a:pt x="11047" y="6038"/>
                      <a:pt x="11017" y="5951"/>
                    </a:cubicBezTo>
                    <a:lnTo>
                      <a:pt x="10998" y="5892"/>
                    </a:lnTo>
                    <a:lnTo>
                      <a:pt x="10979" y="5844"/>
                    </a:lnTo>
                    <a:cubicBezTo>
                      <a:pt x="10959" y="5795"/>
                      <a:pt x="10949" y="5747"/>
                      <a:pt x="10930" y="5698"/>
                    </a:cubicBezTo>
                    <a:cubicBezTo>
                      <a:pt x="10901" y="5611"/>
                      <a:pt x="10872" y="5533"/>
                      <a:pt x="10833" y="5456"/>
                    </a:cubicBezTo>
                    <a:cubicBezTo>
                      <a:pt x="10823" y="5426"/>
                      <a:pt x="10814" y="5388"/>
                      <a:pt x="10804" y="5358"/>
                    </a:cubicBezTo>
                    <a:lnTo>
                      <a:pt x="10775" y="5310"/>
                    </a:lnTo>
                    <a:cubicBezTo>
                      <a:pt x="10765" y="5281"/>
                      <a:pt x="10755" y="5242"/>
                      <a:pt x="10746" y="5213"/>
                    </a:cubicBezTo>
                    <a:cubicBezTo>
                      <a:pt x="10707" y="5135"/>
                      <a:pt x="10678" y="5058"/>
                      <a:pt x="10639" y="4980"/>
                    </a:cubicBezTo>
                    <a:cubicBezTo>
                      <a:pt x="10619" y="4931"/>
                      <a:pt x="10590" y="4873"/>
                      <a:pt x="10571" y="4825"/>
                    </a:cubicBezTo>
                    <a:lnTo>
                      <a:pt x="10551" y="4786"/>
                    </a:lnTo>
                    <a:lnTo>
                      <a:pt x="10532" y="4747"/>
                    </a:lnTo>
                    <a:cubicBezTo>
                      <a:pt x="10493" y="4660"/>
                      <a:pt x="10454" y="4582"/>
                      <a:pt x="10416" y="4495"/>
                    </a:cubicBezTo>
                    <a:cubicBezTo>
                      <a:pt x="10386" y="4436"/>
                      <a:pt x="10348" y="4378"/>
                      <a:pt x="10319" y="4310"/>
                    </a:cubicBezTo>
                    <a:lnTo>
                      <a:pt x="10289" y="4262"/>
                    </a:lnTo>
                    <a:cubicBezTo>
                      <a:pt x="10289" y="4252"/>
                      <a:pt x="10280" y="4242"/>
                      <a:pt x="10270" y="4223"/>
                    </a:cubicBezTo>
                    <a:cubicBezTo>
                      <a:pt x="10202" y="4106"/>
                      <a:pt x="10134" y="3980"/>
                      <a:pt x="10066" y="3854"/>
                    </a:cubicBezTo>
                    <a:lnTo>
                      <a:pt x="10037" y="3815"/>
                    </a:lnTo>
                    <a:cubicBezTo>
                      <a:pt x="9959" y="3679"/>
                      <a:pt x="9872" y="3543"/>
                      <a:pt x="9794" y="3417"/>
                    </a:cubicBezTo>
                    <a:cubicBezTo>
                      <a:pt x="9765" y="3378"/>
                      <a:pt x="9746" y="3330"/>
                      <a:pt x="9717" y="3291"/>
                    </a:cubicBezTo>
                    <a:lnTo>
                      <a:pt x="9707" y="3281"/>
                    </a:lnTo>
                    <a:lnTo>
                      <a:pt x="9649" y="3194"/>
                    </a:lnTo>
                    <a:cubicBezTo>
                      <a:pt x="9581" y="3097"/>
                      <a:pt x="9523" y="3000"/>
                      <a:pt x="9445" y="2903"/>
                    </a:cubicBezTo>
                    <a:lnTo>
                      <a:pt x="9387" y="2825"/>
                    </a:lnTo>
                    <a:cubicBezTo>
                      <a:pt x="9367" y="2796"/>
                      <a:pt x="9348" y="2777"/>
                      <a:pt x="9338" y="2757"/>
                    </a:cubicBezTo>
                    <a:lnTo>
                      <a:pt x="9261" y="2660"/>
                    </a:lnTo>
                    <a:lnTo>
                      <a:pt x="9105" y="2466"/>
                    </a:lnTo>
                    <a:lnTo>
                      <a:pt x="8998" y="2340"/>
                    </a:lnTo>
                    <a:cubicBezTo>
                      <a:pt x="8979" y="2320"/>
                      <a:pt x="8960" y="2301"/>
                      <a:pt x="8940" y="2282"/>
                    </a:cubicBezTo>
                    <a:cubicBezTo>
                      <a:pt x="8892" y="2223"/>
                      <a:pt x="8833" y="2165"/>
                      <a:pt x="8785" y="2107"/>
                    </a:cubicBezTo>
                    <a:lnTo>
                      <a:pt x="8775" y="2087"/>
                    </a:lnTo>
                    <a:lnTo>
                      <a:pt x="8736" y="2058"/>
                    </a:lnTo>
                    <a:lnTo>
                      <a:pt x="8610" y="1932"/>
                    </a:lnTo>
                    <a:lnTo>
                      <a:pt x="8552" y="1874"/>
                    </a:lnTo>
                    <a:cubicBezTo>
                      <a:pt x="8533" y="1854"/>
                      <a:pt x="8513" y="1835"/>
                      <a:pt x="8494" y="1816"/>
                    </a:cubicBezTo>
                    <a:lnTo>
                      <a:pt x="8436" y="1757"/>
                    </a:lnTo>
                    <a:lnTo>
                      <a:pt x="8319" y="1651"/>
                    </a:lnTo>
                    <a:lnTo>
                      <a:pt x="8261" y="1602"/>
                    </a:lnTo>
                    <a:lnTo>
                      <a:pt x="8241" y="1583"/>
                    </a:lnTo>
                    <a:cubicBezTo>
                      <a:pt x="8183" y="1524"/>
                      <a:pt x="8115" y="1466"/>
                      <a:pt x="8047" y="1408"/>
                    </a:cubicBezTo>
                    <a:lnTo>
                      <a:pt x="8038" y="1398"/>
                    </a:lnTo>
                    <a:lnTo>
                      <a:pt x="7989" y="1359"/>
                    </a:lnTo>
                    <a:cubicBezTo>
                      <a:pt x="7940" y="1321"/>
                      <a:pt x="7892" y="1282"/>
                      <a:pt x="7843" y="1243"/>
                    </a:cubicBezTo>
                    <a:lnTo>
                      <a:pt x="7805" y="1214"/>
                    </a:lnTo>
                    <a:lnTo>
                      <a:pt x="7727" y="1156"/>
                    </a:lnTo>
                    <a:lnTo>
                      <a:pt x="7649" y="1088"/>
                    </a:lnTo>
                    <a:lnTo>
                      <a:pt x="7572" y="1029"/>
                    </a:lnTo>
                    <a:lnTo>
                      <a:pt x="7494" y="981"/>
                    </a:lnTo>
                    <a:lnTo>
                      <a:pt x="7445" y="952"/>
                    </a:lnTo>
                    <a:cubicBezTo>
                      <a:pt x="7397" y="913"/>
                      <a:pt x="7348" y="884"/>
                      <a:pt x="7300" y="845"/>
                    </a:cubicBezTo>
                    <a:lnTo>
                      <a:pt x="7261" y="826"/>
                    </a:lnTo>
                    <a:lnTo>
                      <a:pt x="7251" y="826"/>
                    </a:lnTo>
                    <a:cubicBezTo>
                      <a:pt x="7183" y="777"/>
                      <a:pt x="7115" y="738"/>
                      <a:pt x="7057" y="699"/>
                    </a:cubicBezTo>
                    <a:lnTo>
                      <a:pt x="7009" y="680"/>
                    </a:lnTo>
                    <a:cubicBezTo>
                      <a:pt x="6960" y="651"/>
                      <a:pt x="6912" y="622"/>
                      <a:pt x="6853" y="593"/>
                    </a:cubicBezTo>
                    <a:cubicBezTo>
                      <a:pt x="6805" y="564"/>
                      <a:pt x="6727" y="525"/>
                      <a:pt x="6659" y="486"/>
                    </a:cubicBezTo>
                    <a:lnTo>
                      <a:pt x="6601" y="457"/>
                    </a:lnTo>
                    <a:lnTo>
                      <a:pt x="6552" y="437"/>
                    </a:lnTo>
                    <a:lnTo>
                      <a:pt x="6465" y="399"/>
                    </a:lnTo>
                    <a:lnTo>
                      <a:pt x="6261" y="311"/>
                    </a:lnTo>
                    <a:lnTo>
                      <a:pt x="6174" y="272"/>
                    </a:lnTo>
                    <a:lnTo>
                      <a:pt x="6125" y="263"/>
                    </a:lnTo>
                    <a:lnTo>
                      <a:pt x="6057" y="234"/>
                    </a:lnTo>
                    <a:cubicBezTo>
                      <a:pt x="5990" y="214"/>
                      <a:pt x="5922" y="185"/>
                      <a:pt x="5854" y="166"/>
                    </a:cubicBezTo>
                    <a:lnTo>
                      <a:pt x="5747" y="136"/>
                    </a:lnTo>
                    <a:lnTo>
                      <a:pt x="5698" y="127"/>
                    </a:lnTo>
                    <a:lnTo>
                      <a:pt x="5650" y="107"/>
                    </a:lnTo>
                    <a:cubicBezTo>
                      <a:pt x="5582" y="88"/>
                      <a:pt x="5504" y="78"/>
                      <a:pt x="5436" y="59"/>
                    </a:cubicBezTo>
                    <a:lnTo>
                      <a:pt x="5339" y="49"/>
                    </a:lnTo>
                    <a:lnTo>
                      <a:pt x="5281" y="39"/>
                    </a:lnTo>
                    <a:lnTo>
                      <a:pt x="5223" y="30"/>
                    </a:lnTo>
                    <a:cubicBezTo>
                      <a:pt x="5145" y="20"/>
                      <a:pt x="5067" y="10"/>
                      <a:pt x="4999"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 name="Google Shape;3806;p70">
                <a:extLst>
                  <a:ext uri="{FF2B5EF4-FFF2-40B4-BE49-F238E27FC236}">
                    <a16:creationId xmlns:a16="http://schemas.microsoft.com/office/drawing/2014/main" id="{069E0FCB-BFE8-49C7-A286-724A9AF1AFEE}"/>
                  </a:ext>
                </a:extLst>
              </p:cNvPr>
              <p:cNvSpPr/>
              <p:nvPr/>
            </p:nvSpPr>
            <p:spPr>
              <a:xfrm>
                <a:off x="1058975" y="3506175"/>
                <a:ext cx="894950" cy="852950"/>
              </a:xfrm>
              <a:custGeom>
                <a:avLst/>
                <a:gdLst/>
                <a:ahLst/>
                <a:cxnLst/>
                <a:rect l="l" t="t" r="r" b="b"/>
                <a:pathLst>
                  <a:path w="35798" h="34118" extrusionOk="0">
                    <a:moveTo>
                      <a:pt x="12463" y="0"/>
                    </a:moveTo>
                    <a:cubicBezTo>
                      <a:pt x="12411" y="0"/>
                      <a:pt x="12360" y="1"/>
                      <a:pt x="12308" y="3"/>
                    </a:cubicBezTo>
                    <a:cubicBezTo>
                      <a:pt x="9930" y="100"/>
                      <a:pt x="8300" y="2129"/>
                      <a:pt x="8183" y="5147"/>
                    </a:cubicBezTo>
                    <a:cubicBezTo>
                      <a:pt x="7892" y="4837"/>
                      <a:pt x="7562" y="4575"/>
                      <a:pt x="7193" y="4351"/>
                    </a:cubicBezTo>
                    <a:cubicBezTo>
                      <a:pt x="6718" y="4080"/>
                      <a:pt x="6231" y="3937"/>
                      <a:pt x="5810" y="3937"/>
                    </a:cubicBezTo>
                    <a:cubicBezTo>
                      <a:pt x="5689" y="3937"/>
                      <a:pt x="5573" y="3949"/>
                      <a:pt x="5465" y="3973"/>
                    </a:cubicBezTo>
                    <a:cubicBezTo>
                      <a:pt x="4698" y="4147"/>
                      <a:pt x="4242" y="4973"/>
                      <a:pt x="4281" y="6060"/>
                    </a:cubicBezTo>
                    <a:cubicBezTo>
                      <a:pt x="3893" y="5497"/>
                      <a:pt x="3388" y="5021"/>
                      <a:pt x="2796" y="4662"/>
                    </a:cubicBezTo>
                    <a:cubicBezTo>
                      <a:pt x="2379" y="4420"/>
                      <a:pt x="1962" y="4288"/>
                      <a:pt x="1589" y="4288"/>
                    </a:cubicBezTo>
                    <a:cubicBezTo>
                      <a:pt x="1364" y="4288"/>
                      <a:pt x="1154" y="4336"/>
                      <a:pt x="971" y="4439"/>
                    </a:cubicBezTo>
                    <a:cubicBezTo>
                      <a:pt x="117" y="4924"/>
                      <a:pt x="1" y="6574"/>
                      <a:pt x="709" y="8098"/>
                    </a:cubicBezTo>
                    <a:cubicBezTo>
                      <a:pt x="1185" y="9137"/>
                      <a:pt x="2000" y="10030"/>
                      <a:pt x="2815" y="10495"/>
                    </a:cubicBezTo>
                    <a:cubicBezTo>
                      <a:pt x="3155" y="10709"/>
                      <a:pt x="3543" y="10825"/>
                      <a:pt x="3941" y="10835"/>
                    </a:cubicBezTo>
                    <a:cubicBezTo>
                      <a:pt x="3961" y="12175"/>
                      <a:pt x="4660" y="14087"/>
                      <a:pt x="5659" y="15329"/>
                    </a:cubicBezTo>
                    <a:cubicBezTo>
                      <a:pt x="6125" y="15912"/>
                      <a:pt x="6688" y="16407"/>
                      <a:pt x="7329" y="16795"/>
                    </a:cubicBezTo>
                    <a:cubicBezTo>
                      <a:pt x="7858" y="17100"/>
                      <a:pt x="8388" y="17264"/>
                      <a:pt x="8856" y="17264"/>
                    </a:cubicBezTo>
                    <a:cubicBezTo>
                      <a:pt x="8894" y="17264"/>
                      <a:pt x="8932" y="17263"/>
                      <a:pt x="8969" y="17261"/>
                    </a:cubicBezTo>
                    <a:lnTo>
                      <a:pt x="8969" y="17261"/>
                    </a:lnTo>
                    <a:cubicBezTo>
                      <a:pt x="8727" y="20338"/>
                      <a:pt x="10697" y="24725"/>
                      <a:pt x="13395" y="27132"/>
                    </a:cubicBezTo>
                    <a:cubicBezTo>
                      <a:pt x="13852" y="27540"/>
                      <a:pt x="14347" y="27909"/>
                      <a:pt x="14880" y="28209"/>
                    </a:cubicBezTo>
                    <a:cubicBezTo>
                      <a:pt x="15861" y="28779"/>
                      <a:pt x="16843" y="29065"/>
                      <a:pt x="17725" y="29065"/>
                    </a:cubicBezTo>
                    <a:cubicBezTo>
                      <a:pt x="18904" y="29065"/>
                      <a:pt x="19903" y="28553"/>
                      <a:pt x="20481" y="27520"/>
                    </a:cubicBezTo>
                    <a:cubicBezTo>
                      <a:pt x="21199" y="28598"/>
                      <a:pt x="22092" y="29442"/>
                      <a:pt x="22995" y="29976"/>
                    </a:cubicBezTo>
                    <a:cubicBezTo>
                      <a:pt x="23179" y="30073"/>
                      <a:pt x="23364" y="30170"/>
                      <a:pt x="23558" y="30258"/>
                    </a:cubicBezTo>
                    <a:cubicBezTo>
                      <a:pt x="24019" y="30452"/>
                      <a:pt x="24467" y="30548"/>
                      <a:pt x="24881" y="30548"/>
                    </a:cubicBezTo>
                    <a:cubicBezTo>
                      <a:pt x="25460" y="30548"/>
                      <a:pt x="25972" y="30359"/>
                      <a:pt x="26363" y="29986"/>
                    </a:cubicBezTo>
                    <a:cubicBezTo>
                      <a:pt x="27499" y="31354"/>
                      <a:pt x="28799" y="32519"/>
                      <a:pt x="30080" y="33266"/>
                    </a:cubicBezTo>
                    <a:cubicBezTo>
                      <a:pt x="30702" y="33635"/>
                      <a:pt x="31381" y="33907"/>
                      <a:pt x="32090" y="34053"/>
                    </a:cubicBezTo>
                    <a:cubicBezTo>
                      <a:pt x="32322" y="34096"/>
                      <a:pt x="32549" y="34117"/>
                      <a:pt x="32769" y="34117"/>
                    </a:cubicBezTo>
                    <a:cubicBezTo>
                      <a:pt x="34332" y="34117"/>
                      <a:pt x="35533" y="33044"/>
                      <a:pt x="35652" y="31121"/>
                    </a:cubicBezTo>
                    <a:cubicBezTo>
                      <a:pt x="35797" y="28928"/>
                      <a:pt x="34312" y="25725"/>
                      <a:pt x="32352" y="24337"/>
                    </a:cubicBezTo>
                    <a:cubicBezTo>
                      <a:pt x="33546" y="23813"/>
                      <a:pt x="34109" y="22143"/>
                      <a:pt x="33749" y="20153"/>
                    </a:cubicBezTo>
                    <a:cubicBezTo>
                      <a:pt x="33400" y="18163"/>
                      <a:pt x="32158" y="15931"/>
                      <a:pt x="30624" y="14553"/>
                    </a:cubicBezTo>
                    <a:cubicBezTo>
                      <a:pt x="30265" y="14223"/>
                      <a:pt x="29877" y="13931"/>
                      <a:pt x="29450" y="13689"/>
                    </a:cubicBezTo>
                    <a:cubicBezTo>
                      <a:pt x="28737" y="13274"/>
                      <a:pt x="28018" y="13056"/>
                      <a:pt x="27374" y="13056"/>
                    </a:cubicBezTo>
                    <a:cubicBezTo>
                      <a:pt x="26947" y="13056"/>
                      <a:pt x="26554" y="13152"/>
                      <a:pt x="26217" y="13349"/>
                    </a:cubicBezTo>
                    <a:cubicBezTo>
                      <a:pt x="26994" y="11369"/>
                      <a:pt x="25975" y="7778"/>
                      <a:pt x="23975" y="5458"/>
                    </a:cubicBezTo>
                    <a:cubicBezTo>
                      <a:pt x="23412" y="4798"/>
                      <a:pt x="22733" y="4235"/>
                      <a:pt x="21985" y="3788"/>
                    </a:cubicBezTo>
                    <a:cubicBezTo>
                      <a:pt x="21219" y="3344"/>
                      <a:pt x="20448" y="3109"/>
                      <a:pt x="19761" y="3109"/>
                    </a:cubicBezTo>
                    <a:cubicBezTo>
                      <a:pt x="19413" y="3109"/>
                      <a:pt x="19086" y="3169"/>
                      <a:pt x="18792" y="3293"/>
                    </a:cubicBezTo>
                    <a:cubicBezTo>
                      <a:pt x="17957" y="2439"/>
                      <a:pt x="17006" y="1701"/>
                      <a:pt x="15977" y="1090"/>
                    </a:cubicBezTo>
                    <a:cubicBezTo>
                      <a:pt x="14764" y="386"/>
                      <a:pt x="13550" y="0"/>
                      <a:pt x="12463"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 name="Google Shape;3807;p70">
                <a:extLst>
                  <a:ext uri="{FF2B5EF4-FFF2-40B4-BE49-F238E27FC236}">
                    <a16:creationId xmlns:a16="http://schemas.microsoft.com/office/drawing/2014/main" id="{850080D3-C703-4E95-9DEC-C1A593EBD784}"/>
                  </a:ext>
                </a:extLst>
              </p:cNvPr>
              <p:cNvSpPr/>
              <p:nvPr/>
            </p:nvSpPr>
            <p:spPr>
              <a:xfrm>
                <a:off x="1715125" y="3777275"/>
                <a:ext cx="285875" cy="334650"/>
              </a:xfrm>
              <a:custGeom>
                <a:avLst/>
                <a:gdLst/>
                <a:ahLst/>
                <a:cxnLst/>
                <a:rect l="l" t="t" r="r" b="b"/>
                <a:pathLst>
                  <a:path w="11435" h="13386" extrusionOk="0">
                    <a:moveTo>
                      <a:pt x="40" y="2472"/>
                    </a:moveTo>
                    <a:cubicBezTo>
                      <a:pt x="27" y="2480"/>
                      <a:pt x="14" y="2488"/>
                      <a:pt x="0" y="2495"/>
                    </a:cubicBezTo>
                    <a:lnTo>
                      <a:pt x="40" y="2472"/>
                    </a:lnTo>
                    <a:close/>
                    <a:moveTo>
                      <a:pt x="4727" y="1"/>
                    </a:moveTo>
                    <a:cubicBezTo>
                      <a:pt x="4689" y="1"/>
                      <a:pt x="4611" y="20"/>
                      <a:pt x="4553" y="30"/>
                    </a:cubicBezTo>
                    <a:cubicBezTo>
                      <a:pt x="4533" y="30"/>
                      <a:pt x="4514" y="30"/>
                      <a:pt x="4504" y="40"/>
                    </a:cubicBezTo>
                    <a:lnTo>
                      <a:pt x="4475" y="40"/>
                    </a:lnTo>
                    <a:cubicBezTo>
                      <a:pt x="4378" y="59"/>
                      <a:pt x="4271" y="88"/>
                      <a:pt x="4174" y="117"/>
                    </a:cubicBezTo>
                    <a:lnTo>
                      <a:pt x="4164" y="117"/>
                    </a:lnTo>
                    <a:lnTo>
                      <a:pt x="4135" y="127"/>
                    </a:lnTo>
                    <a:cubicBezTo>
                      <a:pt x="4029" y="176"/>
                      <a:pt x="3922" y="224"/>
                      <a:pt x="3825" y="282"/>
                    </a:cubicBezTo>
                    <a:lnTo>
                      <a:pt x="40" y="2472"/>
                    </a:lnTo>
                    <a:lnTo>
                      <a:pt x="40" y="2472"/>
                    </a:lnTo>
                    <a:cubicBezTo>
                      <a:pt x="127" y="2424"/>
                      <a:pt x="220" y="2383"/>
                      <a:pt x="321" y="2350"/>
                    </a:cubicBezTo>
                    <a:cubicBezTo>
                      <a:pt x="321" y="2350"/>
                      <a:pt x="330" y="2340"/>
                      <a:pt x="340" y="2340"/>
                    </a:cubicBezTo>
                    <a:cubicBezTo>
                      <a:pt x="457" y="2301"/>
                      <a:pt x="563" y="2272"/>
                      <a:pt x="680" y="2253"/>
                    </a:cubicBezTo>
                    <a:lnTo>
                      <a:pt x="738" y="2243"/>
                    </a:lnTo>
                    <a:cubicBezTo>
                      <a:pt x="835" y="2224"/>
                      <a:pt x="942" y="2214"/>
                      <a:pt x="1049" y="2204"/>
                    </a:cubicBezTo>
                    <a:lnTo>
                      <a:pt x="1107" y="2204"/>
                    </a:lnTo>
                    <a:cubicBezTo>
                      <a:pt x="1223" y="2204"/>
                      <a:pt x="1340" y="2214"/>
                      <a:pt x="1456" y="2224"/>
                    </a:cubicBezTo>
                    <a:lnTo>
                      <a:pt x="1515" y="2224"/>
                    </a:lnTo>
                    <a:cubicBezTo>
                      <a:pt x="1641" y="2243"/>
                      <a:pt x="1767" y="2262"/>
                      <a:pt x="1883" y="2292"/>
                    </a:cubicBezTo>
                    <a:lnTo>
                      <a:pt x="1922" y="2301"/>
                    </a:lnTo>
                    <a:cubicBezTo>
                      <a:pt x="2068" y="2330"/>
                      <a:pt x="2204" y="2369"/>
                      <a:pt x="2340" y="2418"/>
                    </a:cubicBezTo>
                    <a:cubicBezTo>
                      <a:pt x="2485" y="2466"/>
                      <a:pt x="2631" y="2525"/>
                      <a:pt x="2767" y="2592"/>
                    </a:cubicBezTo>
                    <a:lnTo>
                      <a:pt x="2806" y="2612"/>
                    </a:lnTo>
                    <a:cubicBezTo>
                      <a:pt x="2941" y="2680"/>
                      <a:pt x="3087" y="2748"/>
                      <a:pt x="3233" y="2835"/>
                    </a:cubicBezTo>
                    <a:cubicBezTo>
                      <a:pt x="3320" y="2884"/>
                      <a:pt x="3407" y="2942"/>
                      <a:pt x="3504" y="3000"/>
                    </a:cubicBezTo>
                    <a:lnTo>
                      <a:pt x="3563" y="3039"/>
                    </a:lnTo>
                    <a:cubicBezTo>
                      <a:pt x="3640" y="3097"/>
                      <a:pt x="3728" y="3155"/>
                      <a:pt x="3805" y="3214"/>
                    </a:cubicBezTo>
                    <a:lnTo>
                      <a:pt x="3825" y="3223"/>
                    </a:lnTo>
                    <a:cubicBezTo>
                      <a:pt x="3912" y="3282"/>
                      <a:pt x="3999" y="3350"/>
                      <a:pt x="4087" y="3427"/>
                    </a:cubicBezTo>
                    <a:lnTo>
                      <a:pt x="4145" y="3476"/>
                    </a:lnTo>
                    <a:cubicBezTo>
                      <a:pt x="4232" y="3544"/>
                      <a:pt x="4320" y="3621"/>
                      <a:pt x="4407" y="3699"/>
                    </a:cubicBezTo>
                    <a:cubicBezTo>
                      <a:pt x="4485" y="3767"/>
                      <a:pt x="4572" y="3854"/>
                      <a:pt x="4659" y="3942"/>
                    </a:cubicBezTo>
                    <a:lnTo>
                      <a:pt x="4708" y="3990"/>
                    </a:lnTo>
                    <a:cubicBezTo>
                      <a:pt x="4795" y="4078"/>
                      <a:pt x="4873" y="4155"/>
                      <a:pt x="4951" y="4243"/>
                    </a:cubicBezTo>
                    <a:lnTo>
                      <a:pt x="4990" y="4281"/>
                    </a:lnTo>
                    <a:cubicBezTo>
                      <a:pt x="5057" y="4359"/>
                      <a:pt x="5135" y="4446"/>
                      <a:pt x="5203" y="4524"/>
                    </a:cubicBezTo>
                    <a:lnTo>
                      <a:pt x="5242" y="4582"/>
                    </a:lnTo>
                    <a:cubicBezTo>
                      <a:pt x="5320" y="4670"/>
                      <a:pt x="5397" y="4767"/>
                      <a:pt x="5475" y="4854"/>
                    </a:cubicBezTo>
                    <a:lnTo>
                      <a:pt x="5533" y="4941"/>
                    </a:lnTo>
                    <a:cubicBezTo>
                      <a:pt x="5582" y="5009"/>
                      <a:pt x="5630" y="5068"/>
                      <a:pt x="5688" y="5136"/>
                    </a:cubicBezTo>
                    <a:cubicBezTo>
                      <a:pt x="5737" y="5203"/>
                      <a:pt x="5776" y="5271"/>
                      <a:pt x="5824" y="5339"/>
                    </a:cubicBezTo>
                    <a:lnTo>
                      <a:pt x="5921" y="5475"/>
                    </a:lnTo>
                    <a:cubicBezTo>
                      <a:pt x="6038" y="5650"/>
                      <a:pt x="6154" y="5834"/>
                      <a:pt x="6261" y="6019"/>
                    </a:cubicBezTo>
                    <a:cubicBezTo>
                      <a:pt x="6290" y="6067"/>
                      <a:pt x="6319" y="6116"/>
                      <a:pt x="6348" y="6164"/>
                    </a:cubicBezTo>
                    <a:cubicBezTo>
                      <a:pt x="6387" y="6232"/>
                      <a:pt x="6426" y="6310"/>
                      <a:pt x="6465" y="6378"/>
                    </a:cubicBezTo>
                    <a:cubicBezTo>
                      <a:pt x="6504" y="6456"/>
                      <a:pt x="6543" y="6524"/>
                      <a:pt x="6581" y="6591"/>
                    </a:cubicBezTo>
                    <a:cubicBezTo>
                      <a:pt x="6591" y="6621"/>
                      <a:pt x="6610" y="6650"/>
                      <a:pt x="6630" y="6689"/>
                    </a:cubicBezTo>
                    <a:cubicBezTo>
                      <a:pt x="6678" y="6795"/>
                      <a:pt x="6737" y="6902"/>
                      <a:pt x="6785" y="7009"/>
                    </a:cubicBezTo>
                    <a:lnTo>
                      <a:pt x="6805" y="7057"/>
                    </a:lnTo>
                    <a:cubicBezTo>
                      <a:pt x="6853" y="7164"/>
                      <a:pt x="6902" y="7271"/>
                      <a:pt x="6950" y="7387"/>
                    </a:cubicBezTo>
                    <a:lnTo>
                      <a:pt x="6960" y="7407"/>
                    </a:lnTo>
                    <a:cubicBezTo>
                      <a:pt x="7008" y="7523"/>
                      <a:pt x="7057" y="7640"/>
                      <a:pt x="7096" y="7747"/>
                    </a:cubicBezTo>
                    <a:cubicBezTo>
                      <a:pt x="7105" y="7766"/>
                      <a:pt x="7115" y="7795"/>
                      <a:pt x="7115" y="7814"/>
                    </a:cubicBezTo>
                    <a:cubicBezTo>
                      <a:pt x="7164" y="7921"/>
                      <a:pt x="7203" y="8028"/>
                      <a:pt x="7241" y="8144"/>
                    </a:cubicBezTo>
                    <a:cubicBezTo>
                      <a:pt x="7241" y="8164"/>
                      <a:pt x="7251" y="8183"/>
                      <a:pt x="7261" y="8212"/>
                    </a:cubicBezTo>
                    <a:cubicBezTo>
                      <a:pt x="7300" y="8319"/>
                      <a:pt x="7329" y="8436"/>
                      <a:pt x="7368" y="8552"/>
                    </a:cubicBezTo>
                    <a:cubicBezTo>
                      <a:pt x="7397" y="8659"/>
                      <a:pt x="7426" y="8775"/>
                      <a:pt x="7445" y="8892"/>
                    </a:cubicBezTo>
                    <a:lnTo>
                      <a:pt x="7465" y="8950"/>
                    </a:lnTo>
                    <a:cubicBezTo>
                      <a:pt x="7494" y="9076"/>
                      <a:pt x="7513" y="9183"/>
                      <a:pt x="7533" y="9300"/>
                    </a:cubicBezTo>
                    <a:cubicBezTo>
                      <a:pt x="7552" y="9416"/>
                      <a:pt x="7571" y="9532"/>
                      <a:pt x="7591" y="9649"/>
                    </a:cubicBezTo>
                    <a:lnTo>
                      <a:pt x="7591" y="9668"/>
                    </a:lnTo>
                    <a:cubicBezTo>
                      <a:pt x="7601" y="9765"/>
                      <a:pt x="7610" y="9862"/>
                      <a:pt x="7620" y="9960"/>
                    </a:cubicBezTo>
                    <a:lnTo>
                      <a:pt x="7620" y="10018"/>
                    </a:lnTo>
                    <a:cubicBezTo>
                      <a:pt x="7620" y="10115"/>
                      <a:pt x="7630" y="10202"/>
                      <a:pt x="7630" y="10299"/>
                    </a:cubicBezTo>
                    <a:lnTo>
                      <a:pt x="7630" y="10358"/>
                    </a:lnTo>
                    <a:lnTo>
                      <a:pt x="7630" y="10610"/>
                    </a:lnTo>
                    <a:lnTo>
                      <a:pt x="7630" y="10658"/>
                    </a:lnTo>
                    <a:cubicBezTo>
                      <a:pt x="7630" y="10755"/>
                      <a:pt x="7620" y="10843"/>
                      <a:pt x="7610" y="10930"/>
                    </a:cubicBezTo>
                    <a:lnTo>
                      <a:pt x="7601" y="10998"/>
                    </a:lnTo>
                    <a:cubicBezTo>
                      <a:pt x="7601" y="11076"/>
                      <a:pt x="7591" y="11144"/>
                      <a:pt x="7581" y="11212"/>
                    </a:cubicBezTo>
                    <a:cubicBezTo>
                      <a:pt x="7581" y="11231"/>
                      <a:pt x="7571" y="11260"/>
                      <a:pt x="7571" y="11289"/>
                    </a:cubicBezTo>
                    <a:cubicBezTo>
                      <a:pt x="7552" y="11357"/>
                      <a:pt x="7542" y="11435"/>
                      <a:pt x="7523" y="11503"/>
                    </a:cubicBezTo>
                    <a:cubicBezTo>
                      <a:pt x="7523" y="11522"/>
                      <a:pt x="7523" y="11532"/>
                      <a:pt x="7513" y="11551"/>
                    </a:cubicBezTo>
                    <a:cubicBezTo>
                      <a:pt x="7494" y="11639"/>
                      <a:pt x="7474" y="11726"/>
                      <a:pt x="7445" y="11804"/>
                    </a:cubicBezTo>
                    <a:cubicBezTo>
                      <a:pt x="7435" y="11843"/>
                      <a:pt x="7426" y="11881"/>
                      <a:pt x="7416" y="11911"/>
                    </a:cubicBezTo>
                    <a:cubicBezTo>
                      <a:pt x="7406" y="11949"/>
                      <a:pt x="7387" y="12008"/>
                      <a:pt x="7368" y="12056"/>
                    </a:cubicBezTo>
                    <a:cubicBezTo>
                      <a:pt x="7329" y="12153"/>
                      <a:pt x="7300" y="12231"/>
                      <a:pt x="7261" y="12318"/>
                    </a:cubicBezTo>
                    <a:cubicBezTo>
                      <a:pt x="7212" y="12415"/>
                      <a:pt x="7154" y="12503"/>
                      <a:pt x="7105" y="12600"/>
                    </a:cubicBezTo>
                    <a:cubicBezTo>
                      <a:pt x="7086" y="12619"/>
                      <a:pt x="7067" y="12648"/>
                      <a:pt x="7047" y="12677"/>
                    </a:cubicBezTo>
                    <a:cubicBezTo>
                      <a:pt x="7018" y="12726"/>
                      <a:pt x="6989" y="12765"/>
                      <a:pt x="6960" y="12804"/>
                    </a:cubicBezTo>
                    <a:lnTo>
                      <a:pt x="6892" y="12891"/>
                    </a:lnTo>
                    <a:cubicBezTo>
                      <a:pt x="6863" y="12930"/>
                      <a:pt x="6824" y="12969"/>
                      <a:pt x="6785" y="13007"/>
                    </a:cubicBezTo>
                    <a:cubicBezTo>
                      <a:pt x="6746" y="13056"/>
                      <a:pt x="6746" y="13056"/>
                      <a:pt x="6717" y="13085"/>
                    </a:cubicBezTo>
                    <a:cubicBezTo>
                      <a:pt x="6698" y="13104"/>
                      <a:pt x="6640" y="13163"/>
                      <a:pt x="6601" y="13192"/>
                    </a:cubicBezTo>
                    <a:cubicBezTo>
                      <a:pt x="6581" y="13211"/>
                      <a:pt x="6552" y="13231"/>
                      <a:pt x="6533" y="13250"/>
                    </a:cubicBezTo>
                    <a:cubicBezTo>
                      <a:pt x="6465" y="13299"/>
                      <a:pt x="6397" y="13337"/>
                      <a:pt x="6329" y="13386"/>
                    </a:cubicBezTo>
                    <a:lnTo>
                      <a:pt x="10144" y="11163"/>
                    </a:lnTo>
                    <a:cubicBezTo>
                      <a:pt x="10221" y="11124"/>
                      <a:pt x="10289" y="11076"/>
                      <a:pt x="10357" y="11027"/>
                    </a:cubicBezTo>
                    <a:cubicBezTo>
                      <a:pt x="10377" y="11008"/>
                      <a:pt x="10396" y="10988"/>
                      <a:pt x="10415" y="10979"/>
                    </a:cubicBezTo>
                    <a:cubicBezTo>
                      <a:pt x="10464" y="10940"/>
                      <a:pt x="10503" y="10901"/>
                      <a:pt x="10542" y="10862"/>
                    </a:cubicBezTo>
                    <a:lnTo>
                      <a:pt x="10609" y="10794"/>
                    </a:lnTo>
                    <a:cubicBezTo>
                      <a:pt x="10648" y="10755"/>
                      <a:pt x="10687" y="10717"/>
                      <a:pt x="10716" y="10668"/>
                    </a:cubicBezTo>
                    <a:cubicBezTo>
                      <a:pt x="10755" y="10629"/>
                      <a:pt x="10765" y="10620"/>
                      <a:pt x="10784" y="10590"/>
                    </a:cubicBezTo>
                    <a:cubicBezTo>
                      <a:pt x="10804" y="10561"/>
                      <a:pt x="10842" y="10503"/>
                      <a:pt x="10872" y="10464"/>
                    </a:cubicBezTo>
                    <a:cubicBezTo>
                      <a:pt x="10881" y="10445"/>
                      <a:pt x="10901" y="10425"/>
                      <a:pt x="10910" y="10416"/>
                    </a:cubicBezTo>
                    <a:cubicBezTo>
                      <a:pt x="10920" y="10396"/>
                      <a:pt x="10920" y="10387"/>
                      <a:pt x="10930" y="10377"/>
                    </a:cubicBezTo>
                    <a:cubicBezTo>
                      <a:pt x="10978" y="10290"/>
                      <a:pt x="11037" y="10193"/>
                      <a:pt x="11075" y="10105"/>
                    </a:cubicBezTo>
                    <a:cubicBezTo>
                      <a:pt x="11114" y="10018"/>
                      <a:pt x="11153" y="9930"/>
                      <a:pt x="11192" y="9843"/>
                    </a:cubicBezTo>
                    <a:lnTo>
                      <a:pt x="11192" y="9833"/>
                    </a:lnTo>
                    <a:cubicBezTo>
                      <a:pt x="11202" y="9785"/>
                      <a:pt x="11221" y="9736"/>
                      <a:pt x="11231" y="9697"/>
                    </a:cubicBezTo>
                    <a:cubicBezTo>
                      <a:pt x="11250" y="9649"/>
                      <a:pt x="11260" y="9630"/>
                      <a:pt x="11269" y="9591"/>
                    </a:cubicBezTo>
                    <a:lnTo>
                      <a:pt x="11269" y="9581"/>
                    </a:lnTo>
                    <a:cubicBezTo>
                      <a:pt x="11289" y="9503"/>
                      <a:pt x="11308" y="9426"/>
                      <a:pt x="11328" y="9338"/>
                    </a:cubicBezTo>
                    <a:lnTo>
                      <a:pt x="11328" y="9329"/>
                    </a:lnTo>
                    <a:cubicBezTo>
                      <a:pt x="11328" y="9319"/>
                      <a:pt x="11337" y="9300"/>
                      <a:pt x="11337" y="9280"/>
                    </a:cubicBezTo>
                    <a:cubicBezTo>
                      <a:pt x="11347" y="9222"/>
                      <a:pt x="11367" y="9164"/>
                      <a:pt x="11376" y="9105"/>
                    </a:cubicBezTo>
                    <a:lnTo>
                      <a:pt x="11376" y="9067"/>
                    </a:lnTo>
                    <a:cubicBezTo>
                      <a:pt x="11376" y="9037"/>
                      <a:pt x="11386" y="9008"/>
                      <a:pt x="11396" y="8989"/>
                    </a:cubicBezTo>
                    <a:lnTo>
                      <a:pt x="11405" y="8892"/>
                    </a:lnTo>
                    <a:lnTo>
                      <a:pt x="11415" y="8775"/>
                    </a:lnTo>
                    <a:lnTo>
                      <a:pt x="11425" y="8707"/>
                    </a:lnTo>
                    <a:lnTo>
                      <a:pt x="11425" y="8669"/>
                    </a:lnTo>
                    <a:cubicBezTo>
                      <a:pt x="11434" y="8601"/>
                      <a:pt x="11434" y="8533"/>
                      <a:pt x="11434" y="8455"/>
                    </a:cubicBezTo>
                    <a:lnTo>
                      <a:pt x="11434" y="8436"/>
                    </a:lnTo>
                    <a:cubicBezTo>
                      <a:pt x="11425" y="8426"/>
                      <a:pt x="11425" y="8416"/>
                      <a:pt x="11425" y="8397"/>
                    </a:cubicBezTo>
                    <a:lnTo>
                      <a:pt x="11425" y="8251"/>
                    </a:lnTo>
                    <a:lnTo>
                      <a:pt x="11425" y="8144"/>
                    </a:lnTo>
                    <a:lnTo>
                      <a:pt x="11425" y="8086"/>
                    </a:lnTo>
                    <a:lnTo>
                      <a:pt x="11425" y="8047"/>
                    </a:lnTo>
                    <a:cubicBezTo>
                      <a:pt x="11425" y="7979"/>
                      <a:pt x="11425" y="7912"/>
                      <a:pt x="11415" y="7844"/>
                    </a:cubicBezTo>
                    <a:lnTo>
                      <a:pt x="11415" y="7795"/>
                    </a:lnTo>
                    <a:lnTo>
                      <a:pt x="11415" y="7737"/>
                    </a:lnTo>
                    <a:cubicBezTo>
                      <a:pt x="11415" y="7717"/>
                      <a:pt x="11415" y="7669"/>
                      <a:pt x="11405" y="7630"/>
                    </a:cubicBezTo>
                    <a:cubicBezTo>
                      <a:pt x="11405" y="7572"/>
                      <a:pt x="11396" y="7514"/>
                      <a:pt x="11386" y="7455"/>
                    </a:cubicBezTo>
                    <a:lnTo>
                      <a:pt x="11386" y="7426"/>
                    </a:lnTo>
                    <a:cubicBezTo>
                      <a:pt x="11376" y="7358"/>
                      <a:pt x="11367" y="7290"/>
                      <a:pt x="11357" y="7213"/>
                    </a:cubicBezTo>
                    <a:cubicBezTo>
                      <a:pt x="11357" y="7174"/>
                      <a:pt x="11347" y="7135"/>
                      <a:pt x="11337" y="7086"/>
                    </a:cubicBezTo>
                    <a:lnTo>
                      <a:pt x="11318" y="7009"/>
                    </a:lnTo>
                    <a:cubicBezTo>
                      <a:pt x="11308" y="6931"/>
                      <a:pt x="11299" y="6863"/>
                      <a:pt x="11279" y="6786"/>
                    </a:cubicBezTo>
                    <a:cubicBezTo>
                      <a:pt x="11279" y="6776"/>
                      <a:pt x="11269" y="6756"/>
                      <a:pt x="11269" y="6737"/>
                    </a:cubicBezTo>
                    <a:cubicBezTo>
                      <a:pt x="11260" y="6718"/>
                      <a:pt x="11260" y="6698"/>
                      <a:pt x="11250" y="6669"/>
                    </a:cubicBezTo>
                    <a:cubicBezTo>
                      <a:pt x="11240" y="6650"/>
                      <a:pt x="11231" y="6601"/>
                      <a:pt x="11221" y="6562"/>
                    </a:cubicBezTo>
                    <a:cubicBezTo>
                      <a:pt x="11211" y="6485"/>
                      <a:pt x="11182" y="6407"/>
                      <a:pt x="11163" y="6329"/>
                    </a:cubicBezTo>
                    <a:cubicBezTo>
                      <a:pt x="11143" y="6261"/>
                      <a:pt x="11124" y="6184"/>
                      <a:pt x="11104" y="6106"/>
                    </a:cubicBezTo>
                    <a:lnTo>
                      <a:pt x="11066" y="5990"/>
                    </a:lnTo>
                    <a:cubicBezTo>
                      <a:pt x="11056" y="5970"/>
                      <a:pt x="11046" y="5951"/>
                      <a:pt x="11046" y="5931"/>
                    </a:cubicBezTo>
                    <a:cubicBezTo>
                      <a:pt x="11037" y="5912"/>
                      <a:pt x="11037" y="5893"/>
                      <a:pt x="11027" y="5873"/>
                    </a:cubicBezTo>
                    <a:cubicBezTo>
                      <a:pt x="10998" y="5805"/>
                      <a:pt x="10978" y="5728"/>
                      <a:pt x="10949" y="5650"/>
                    </a:cubicBezTo>
                    <a:cubicBezTo>
                      <a:pt x="10939" y="5631"/>
                      <a:pt x="10930" y="5611"/>
                      <a:pt x="10930" y="5601"/>
                    </a:cubicBezTo>
                    <a:cubicBezTo>
                      <a:pt x="10920" y="5582"/>
                      <a:pt x="10910" y="5553"/>
                      <a:pt x="10901" y="5533"/>
                    </a:cubicBezTo>
                    <a:lnTo>
                      <a:pt x="10862" y="5427"/>
                    </a:lnTo>
                    <a:cubicBezTo>
                      <a:pt x="10833" y="5359"/>
                      <a:pt x="10804" y="5281"/>
                      <a:pt x="10774" y="5203"/>
                    </a:cubicBezTo>
                    <a:cubicBezTo>
                      <a:pt x="10774" y="5203"/>
                      <a:pt x="10774" y="5203"/>
                      <a:pt x="10774" y="5194"/>
                    </a:cubicBezTo>
                    <a:lnTo>
                      <a:pt x="10765" y="5174"/>
                    </a:lnTo>
                    <a:cubicBezTo>
                      <a:pt x="10736" y="5106"/>
                      <a:pt x="10716" y="5048"/>
                      <a:pt x="10687" y="4990"/>
                    </a:cubicBezTo>
                    <a:cubicBezTo>
                      <a:pt x="10658" y="4932"/>
                      <a:pt x="10639" y="4893"/>
                      <a:pt x="10619" y="4844"/>
                    </a:cubicBezTo>
                    <a:lnTo>
                      <a:pt x="10600" y="4796"/>
                    </a:lnTo>
                    <a:cubicBezTo>
                      <a:pt x="10590" y="4786"/>
                      <a:pt x="10590" y="4776"/>
                      <a:pt x="10580" y="4767"/>
                    </a:cubicBezTo>
                    <a:cubicBezTo>
                      <a:pt x="10551" y="4689"/>
                      <a:pt x="10512" y="4602"/>
                      <a:pt x="10464" y="4524"/>
                    </a:cubicBezTo>
                    <a:cubicBezTo>
                      <a:pt x="10464" y="4505"/>
                      <a:pt x="10444" y="4485"/>
                      <a:pt x="10435" y="4466"/>
                    </a:cubicBezTo>
                    <a:lnTo>
                      <a:pt x="10386" y="4369"/>
                    </a:lnTo>
                    <a:cubicBezTo>
                      <a:pt x="10367" y="4330"/>
                      <a:pt x="10347" y="4291"/>
                      <a:pt x="10328" y="4252"/>
                    </a:cubicBezTo>
                    <a:cubicBezTo>
                      <a:pt x="10309" y="4213"/>
                      <a:pt x="10299" y="4194"/>
                      <a:pt x="10279" y="4165"/>
                    </a:cubicBezTo>
                    <a:cubicBezTo>
                      <a:pt x="10241" y="4087"/>
                      <a:pt x="10202" y="4019"/>
                      <a:pt x="10163" y="3942"/>
                    </a:cubicBezTo>
                    <a:lnTo>
                      <a:pt x="10105" y="3845"/>
                    </a:lnTo>
                    <a:lnTo>
                      <a:pt x="10076" y="3806"/>
                    </a:lnTo>
                    <a:cubicBezTo>
                      <a:pt x="9969" y="3621"/>
                      <a:pt x="9852" y="3437"/>
                      <a:pt x="9736" y="3262"/>
                    </a:cubicBezTo>
                    <a:cubicBezTo>
                      <a:pt x="9726" y="3243"/>
                      <a:pt x="9716" y="3233"/>
                      <a:pt x="9707" y="3223"/>
                    </a:cubicBezTo>
                    <a:cubicBezTo>
                      <a:pt x="9687" y="3185"/>
                      <a:pt x="9658" y="3155"/>
                      <a:pt x="9639" y="3117"/>
                    </a:cubicBezTo>
                    <a:cubicBezTo>
                      <a:pt x="9590" y="3049"/>
                      <a:pt x="9542" y="2990"/>
                      <a:pt x="9493" y="2922"/>
                    </a:cubicBezTo>
                    <a:lnTo>
                      <a:pt x="9454" y="2855"/>
                    </a:lnTo>
                    <a:lnTo>
                      <a:pt x="9348" y="2719"/>
                    </a:lnTo>
                    <a:lnTo>
                      <a:pt x="9289" y="2641"/>
                    </a:lnTo>
                    <a:cubicBezTo>
                      <a:pt x="9280" y="2631"/>
                      <a:pt x="9270" y="2612"/>
                      <a:pt x="9260" y="2602"/>
                    </a:cubicBezTo>
                    <a:cubicBezTo>
                      <a:pt x="9202" y="2534"/>
                      <a:pt x="9144" y="2466"/>
                      <a:pt x="9086" y="2389"/>
                    </a:cubicBezTo>
                    <a:cubicBezTo>
                      <a:pt x="9076" y="2379"/>
                      <a:pt x="9066" y="2369"/>
                      <a:pt x="9056" y="2359"/>
                    </a:cubicBezTo>
                    <a:lnTo>
                      <a:pt x="9018" y="2311"/>
                    </a:lnTo>
                    <a:lnTo>
                      <a:pt x="8921" y="2194"/>
                    </a:lnTo>
                    <a:cubicBezTo>
                      <a:pt x="8882" y="2156"/>
                      <a:pt x="8843" y="2107"/>
                      <a:pt x="8804" y="2068"/>
                    </a:cubicBezTo>
                    <a:lnTo>
                      <a:pt x="8765" y="2029"/>
                    </a:lnTo>
                    <a:lnTo>
                      <a:pt x="8746" y="2010"/>
                    </a:lnTo>
                    <a:cubicBezTo>
                      <a:pt x="8688" y="1942"/>
                      <a:pt x="8629" y="1884"/>
                      <a:pt x="8571" y="1826"/>
                    </a:cubicBezTo>
                    <a:lnTo>
                      <a:pt x="8523" y="1777"/>
                    </a:lnTo>
                    <a:lnTo>
                      <a:pt x="8474" y="1719"/>
                    </a:lnTo>
                    <a:lnTo>
                      <a:pt x="8396" y="1651"/>
                    </a:lnTo>
                    <a:cubicBezTo>
                      <a:pt x="8338" y="1593"/>
                      <a:pt x="8270" y="1534"/>
                      <a:pt x="8222" y="1486"/>
                    </a:cubicBezTo>
                    <a:lnTo>
                      <a:pt x="8212" y="1486"/>
                    </a:lnTo>
                    <a:cubicBezTo>
                      <a:pt x="8144" y="1428"/>
                      <a:pt x="8086" y="1369"/>
                      <a:pt x="8018" y="1321"/>
                    </a:cubicBezTo>
                    <a:lnTo>
                      <a:pt x="7960" y="1263"/>
                    </a:lnTo>
                    <a:lnTo>
                      <a:pt x="7901" y="1214"/>
                    </a:lnTo>
                    <a:lnTo>
                      <a:pt x="7833" y="1166"/>
                    </a:lnTo>
                    <a:cubicBezTo>
                      <a:pt x="7775" y="1117"/>
                      <a:pt x="7717" y="1069"/>
                      <a:pt x="7649" y="1020"/>
                    </a:cubicBezTo>
                    <a:lnTo>
                      <a:pt x="7630" y="1010"/>
                    </a:lnTo>
                    <a:lnTo>
                      <a:pt x="7465" y="884"/>
                    </a:lnTo>
                    <a:lnTo>
                      <a:pt x="7377" y="836"/>
                    </a:lnTo>
                    <a:lnTo>
                      <a:pt x="7319" y="797"/>
                    </a:lnTo>
                    <a:lnTo>
                      <a:pt x="7280" y="768"/>
                    </a:lnTo>
                    <a:cubicBezTo>
                      <a:pt x="7212" y="729"/>
                      <a:pt x="7154" y="690"/>
                      <a:pt x="7096" y="651"/>
                    </a:cubicBezTo>
                    <a:lnTo>
                      <a:pt x="7047" y="632"/>
                    </a:lnTo>
                    <a:lnTo>
                      <a:pt x="6911" y="544"/>
                    </a:lnTo>
                    <a:cubicBezTo>
                      <a:pt x="6843" y="515"/>
                      <a:pt x="6785" y="486"/>
                      <a:pt x="6727" y="457"/>
                    </a:cubicBezTo>
                    <a:lnTo>
                      <a:pt x="6620" y="409"/>
                    </a:lnTo>
                    <a:lnTo>
                      <a:pt x="6591" y="389"/>
                    </a:lnTo>
                    <a:lnTo>
                      <a:pt x="6543" y="370"/>
                    </a:lnTo>
                    <a:cubicBezTo>
                      <a:pt x="6475" y="341"/>
                      <a:pt x="6416" y="311"/>
                      <a:pt x="6348" y="282"/>
                    </a:cubicBezTo>
                    <a:cubicBezTo>
                      <a:pt x="6290" y="263"/>
                      <a:pt x="6232" y="234"/>
                      <a:pt x="6164" y="214"/>
                    </a:cubicBezTo>
                    <a:lnTo>
                      <a:pt x="6154" y="214"/>
                    </a:lnTo>
                    <a:lnTo>
                      <a:pt x="5980" y="156"/>
                    </a:lnTo>
                    <a:cubicBezTo>
                      <a:pt x="5921" y="137"/>
                      <a:pt x="5853" y="117"/>
                      <a:pt x="5785" y="108"/>
                    </a:cubicBezTo>
                    <a:lnTo>
                      <a:pt x="5747" y="98"/>
                    </a:lnTo>
                    <a:lnTo>
                      <a:pt x="5708" y="88"/>
                    </a:lnTo>
                    <a:lnTo>
                      <a:pt x="5591" y="59"/>
                    </a:lnTo>
                    <a:cubicBezTo>
                      <a:pt x="5523" y="49"/>
                      <a:pt x="5455" y="40"/>
                      <a:pt x="5387" y="30"/>
                    </a:cubicBezTo>
                    <a:lnTo>
                      <a:pt x="5329" y="20"/>
                    </a:lnTo>
                    <a:lnTo>
                      <a:pt x="5281" y="20"/>
                    </a:lnTo>
                    <a:lnTo>
                      <a:pt x="5184" y="11"/>
                    </a:lnTo>
                    <a:cubicBezTo>
                      <a:pt x="5106" y="11"/>
                      <a:pt x="5038" y="1"/>
                      <a:pt x="49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 name="Google Shape;3808;p70">
                <a:extLst>
                  <a:ext uri="{FF2B5EF4-FFF2-40B4-BE49-F238E27FC236}">
                    <a16:creationId xmlns:a16="http://schemas.microsoft.com/office/drawing/2014/main" id="{15310FA8-0C77-49CD-B38E-02BCAB20B3A5}"/>
                  </a:ext>
                </a:extLst>
              </p:cNvPr>
              <p:cNvSpPr/>
              <p:nvPr/>
            </p:nvSpPr>
            <p:spPr>
              <a:xfrm>
                <a:off x="2244125" y="4138850"/>
                <a:ext cx="243400" cy="108500"/>
              </a:xfrm>
              <a:custGeom>
                <a:avLst/>
                <a:gdLst/>
                <a:ahLst/>
                <a:cxnLst/>
                <a:rect l="l" t="t" r="r" b="b"/>
                <a:pathLst>
                  <a:path w="9736" h="4340" extrusionOk="0">
                    <a:moveTo>
                      <a:pt x="5009" y="0"/>
                    </a:moveTo>
                    <a:cubicBezTo>
                      <a:pt x="4970" y="0"/>
                      <a:pt x="4941" y="10"/>
                      <a:pt x="4902" y="10"/>
                    </a:cubicBezTo>
                    <a:cubicBezTo>
                      <a:pt x="4873" y="20"/>
                      <a:pt x="4805" y="29"/>
                      <a:pt x="4756" y="29"/>
                    </a:cubicBezTo>
                    <a:cubicBezTo>
                      <a:pt x="4727" y="29"/>
                      <a:pt x="4698" y="29"/>
                      <a:pt x="4679" y="49"/>
                    </a:cubicBezTo>
                    <a:cubicBezTo>
                      <a:pt x="4650" y="59"/>
                      <a:pt x="4620" y="59"/>
                      <a:pt x="4591" y="68"/>
                    </a:cubicBezTo>
                    <a:cubicBezTo>
                      <a:pt x="4514" y="88"/>
                      <a:pt x="4436" y="107"/>
                      <a:pt x="4358" y="126"/>
                    </a:cubicBezTo>
                    <a:cubicBezTo>
                      <a:pt x="4329" y="136"/>
                      <a:pt x="4300" y="146"/>
                      <a:pt x="4281" y="156"/>
                    </a:cubicBezTo>
                    <a:lnTo>
                      <a:pt x="4184" y="194"/>
                    </a:lnTo>
                    <a:lnTo>
                      <a:pt x="4096" y="224"/>
                    </a:lnTo>
                    <a:cubicBezTo>
                      <a:pt x="3999" y="262"/>
                      <a:pt x="3912" y="311"/>
                      <a:pt x="3815" y="359"/>
                    </a:cubicBezTo>
                    <a:lnTo>
                      <a:pt x="0" y="2582"/>
                    </a:lnTo>
                    <a:cubicBezTo>
                      <a:pt x="88" y="2534"/>
                      <a:pt x="185" y="2485"/>
                      <a:pt x="282" y="2446"/>
                    </a:cubicBezTo>
                    <a:lnTo>
                      <a:pt x="359" y="2407"/>
                    </a:lnTo>
                    <a:cubicBezTo>
                      <a:pt x="418" y="2388"/>
                      <a:pt x="486" y="2369"/>
                      <a:pt x="544" y="2349"/>
                    </a:cubicBezTo>
                    <a:cubicBezTo>
                      <a:pt x="602" y="2330"/>
                      <a:pt x="689" y="2301"/>
                      <a:pt x="767" y="2291"/>
                    </a:cubicBezTo>
                    <a:cubicBezTo>
                      <a:pt x="825" y="2272"/>
                      <a:pt x="883" y="2262"/>
                      <a:pt x="932" y="2252"/>
                    </a:cubicBezTo>
                    <a:cubicBezTo>
                      <a:pt x="990" y="2242"/>
                      <a:pt x="1039" y="2233"/>
                      <a:pt x="1087" y="2233"/>
                    </a:cubicBezTo>
                    <a:cubicBezTo>
                      <a:pt x="1155" y="2223"/>
                      <a:pt x="1233" y="2213"/>
                      <a:pt x="1301" y="2213"/>
                    </a:cubicBezTo>
                    <a:lnTo>
                      <a:pt x="1767" y="2213"/>
                    </a:lnTo>
                    <a:cubicBezTo>
                      <a:pt x="1883" y="2223"/>
                      <a:pt x="2000" y="2233"/>
                      <a:pt x="2116" y="2252"/>
                    </a:cubicBezTo>
                    <a:lnTo>
                      <a:pt x="2194" y="2262"/>
                    </a:lnTo>
                    <a:cubicBezTo>
                      <a:pt x="2320" y="2291"/>
                      <a:pt x="2427" y="2310"/>
                      <a:pt x="2553" y="2340"/>
                    </a:cubicBezTo>
                    <a:lnTo>
                      <a:pt x="2592" y="2359"/>
                    </a:lnTo>
                    <a:cubicBezTo>
                      <a:pt x="2728" y="2388"/>
                      <a:pt x="2854" y="2427"/>
                      <a:pt x="2980" y="2475"/>
                    </a:cubicBezTo>
                    <a:cubicBezTo>
                      <a:pt x="3067" y="2505"/>
                      <a:pt x="3155" y="2543"/>
                      <a:pt x="3242" y="2572"/>
                    </a:cubicBezTo>
                    <a:lnTo>
                      <a:pt x="3329" y="2611"/>
                    </a:lnTo>
                    <a:cubicBezTo>
                      <a:pt x="3388" y="2640"/>
                      <a:pt x="3456" y="2670"/>
                      <a:pt x="3514" y="2689"/>
                    </a:cubicBezTo>
                    <a:lnTo>
                      <a:pt x="3611" y="2737"/>
                    </a:lnTo>
                    <a:lnTo>
                      <a:pt x="3786" y="2825"/>
                    </a:lnTo>
                    <a:lnTo>
                      <a:pt x="3883" y="2883"/>
                    </a:lnTo>
                    <a:cubicBezTo>
                      <a:pt x="3970" y="2922"/>
                      <a:pt x="4048" y="2970"/>
                      <a:pt x="4125" y="3019"/>
                    </a:cubicBezTo>
                    <a:cubicBezTo>
                      <a:pt x="4271" y="3097"/>
                      <a:pt x="4407" y="3184"/>
                      <a:pt x="4543" y="3271"/>
                    </a:cubicBezTo>
                    <a:lnTo>
                      <a:pt x="4620" y="3320"/>
                    </a:lnTo>
                    <a:cubicBezTo>
                      <a:pt x="4756" y="3417"/>
                      <a:pt x="4892" y="3504"/>
                      <a:pt x="5028" y="3601"/>
                    </a:cubicBezTo>
                    <a:lnTo>
                      <a:pt x="5067" y="3640"/>
                    </a:lnTo>
                    <a:cubicBezTo>
                      <a:pt x="5193" y="3728"/>
                      <a:pt x="5310" y="3815"/>
                      <a:pt x="5426" y="3912"/>
                    </a:cubicBezTo>
                    <a:lnTo>
                      <a:pt x="5523" y="3999"/>
                    </a:lnTo>
                    <a:cubicBezTo>
                      <a:pt x="5659" y="4106"/>
                      <a:pt x="5785" y="4223"/>
                      <a:pt x="5921" y="4339"/>
                    </a:cubicBezTo>
                    <a:lnTo>
                      <a:pt x="9736" y="2116"/>
                    </a:lnTo>
                    <a:cubicBezTo>
                      <a:pt x="9629" y="2029"/>
                      <a:pt x="9522" y="1942"/>
                      <a:pt x="9425" y="1854"/>
                    </a:cubicBezTo>
                    <a:lnTo>
                      <a:pt x="9347" y="1786"/>
                    </a:lnTo>
                    <a:lnTo>
                      <a:pt x="9241" y="1699"/>
                    </a:lnTo>
                    <a:lnTo>
                      <a:pt x="9124" y="1602"/>
                    </a:lnTo>
                    <a:cubicBezTo>
                      <a:pt x="9046" y="1544"/>
                      <a:pt x="8969" y="1485"/>
                      <a:pt x="8891" y="1427"/>
                    </a:cubicBezTo>
                    <a:lnTo>
                      <a:pt x="8843" y="1388"/>
                    </a:lnTo>
                    <a:lnTo>
                      <a:pt x="8823" y="1379"/>
                    </a:lnTo>
                    <a:cubicBezTo>
                      <a:pt x="8736" y="1311"/>
                      <a:pt x="8639" y="1243"/>
                      <a:pt x="8542" y="1175"/>
                    </a:cubicBezTo>
                    <a:lnTo>
                      <a:pt x="8445" y="1117"/>
                    </a:lnTo>
                    <a:lnTo>
                      <a:pt x="8367" y="1058"/>
                    </a:lnTo>
                    <a:lnTo>
                      <a:pt x="8270" y="1000"/>
                    </a:lnTo>
                    <a:lnTo>
                      <a:pt x="8008" y="835"/>
                    </a:lnTo>
                    <a:lnTo>
                      <a:pt x="7950" y="806"/>
                    </a:lnTo>
                    <a:cubicBezTo>
                      <a:pt x="7882" y="767"/>
                      <a:pt x="7823" y="728"/>
                      <a:pt x="7756" y="699"/>
                    </a:cubicBezTo>
                    <a:lnTo>
                      <a:pt x="7707" y="670"/>
                    </a:lnTo>
                    <a:lnTo>
                      <a:pt x="7600" y="612"/>
                    </a:lnTo>
                    <a:lnTo>
                      <a:pt x="7513" y="563"/>
                    </a:lnTo>
                    <a:lnTo>
                      <a:pt x="7426" y="524"/>
                    </a:lnTo>
                    <a:lnTo>
                      <a:pt x="7328" y="476"/>
                    </a:lnTo>
                    <a:lnTo>
                      <a:pt x="7270" y="456"/>
                    </a:lnTo>
                    <a:lnTo>
                      <a:pt x="7144" y="398"/>
                    </a:lnTo>
                    <a:lnTo>
                      <a:pt x="7057" y="359"/>
                    </a:lnTo>
                    <a:lnTo>
                      <a:pt x="7028" y="350"/>
                    </a:lnTo>
                    <a:cubicBezTo>
                      <a:pt x="6950" y="321"/>
                      <a:pt x="6872" y="291"/>
                      <a:pt x="6795" y="262"/>
                    </a:cubicBezTo>
                    <a:cubicBezTo>
                      <a:pt x="6717" y="233"/>
                      <a:pt x="6649" y="214"/>
                      <a:pt x="6571" y="194"/>
                    </a:cubicBezTo>
                    <a:lnTo>
                      <a:pt x="6416" y="146"/>
                    </a:lnTo>
                    <a:lnTo>
                      <a:pt x="6368" y="136"/>
                    </a:lnTo>
                    <a:lnTo>
                      <a:pt x="6338" y="126"/>
                    </a:lnTo>
                    <a:cubicBezTo>
                      <a:pt x="6261" y="107"/>
                      <a:pt x="6173" y="88"/>
                      <a:pt x="6096" y="78"/>
                    </a:cubicBezTo>
                    <a:lnTo>
                      <a:pt x="6008" y="59"/>
                    </a:lnTo>
                    <a:lnTo>
                      <a:pt x="5931" y="49"/>
                    </a:lnTo>
                    <a:lnTo>
                      <a:pt x="5843" y="29"/>
                    </a:lnTo>
                    <a:cubicBezTo>
                      <a:pt x="5756" y="20"/>
                      <a:pt x="5669" y="10"/>
                      <a:pt x="5581" y="10"/>
                    </a:cubicBezTo>
                    <a:lnTo>
                      <a:pt x="5552" y="10"/>
                    </a:lnTo>
                    <a:cubicBezTo>
                      <a:pt x="5475" y="10"/>
                      <a:pt x="5387" y="0"/>
                      <a:pt x="531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0" name="Google Shape;3809;p70">
                <a:extLst>
                  <a:ext uri="{FF2B5EF4-FFF2-40B4-BE49-F238E27FC236}">
                    <a16:creationId xmlns:a16="http://schemas.microsoft.com/office/drawing/2014/main" id="{3D8DAA6E-3FC8-4E64-A275-3129152D09D2}"/>
                  </a:ext>
                </a:extLst>
              </p:cNvPr>
              <p:cNvSpPr/>
              <p:nvPr/>
            </p:nvSpPr>
            <p:spPr>
              <a:xfrm>
                <a:off x="2403550" y="4171350"/>
                <a:ext cx="152175" cy="89100"/>
              </a:xfrm>
              <a:custGeom>
                <a:avLst/>
                <a:gdLst/>
                <a:ahLst/>
                <a:cxnLst/>
                <a:rect l="l" t="t" r="r" b="b"/>
                <a:pathLst>
                  <a:path w="6087" h="3564" extrusionOk="0">
                    <a:moveTo>
                      <a:pt x="75" y="2258"/>
                    </a:moveTo>
                    <a:lnTo>
                      <a:pt x="75" y="2258"/>
                    </a:lnTo>
                    <a:cubicBezTo>
                      <a:pt x="49" y="2269"/>
                      <a:pt x="24" y="2283"/>
                      <a:pt x="0" y="2301"/>
                    </a:cubicBezTo>
                    <a:lnTo>
                      <a:pt x="75" y="2258"/>
                    </a:lnTo>
                    <a:close/>
                    <a:moveTo>
                      <a:pt x="4067" y="1"/>
                    </a:moveTo>
                    <a:cubicBezTo>
                      <a:pt x="4048" y="1"/>
                      <a:pt x="4028" y="11"/>
                      <a:pt x="4009" y="20"/>
                    </a:cubicBezTo>
                    <a:lnTo>
                      <a:pt x="3980" y="30"/>
                    </a:lnTo>
                    <a:lnTo>
                      <a:pt x="3960" y="40"/>
                    </a:lnTo>
                    <a:cubicBezTo>
                      <a:pt x="3922" y="49"/>
                      <a:pt x="3883" y="69"/>
                      <a:pt x="3844" y="88"/>
                    </a:cubicBezTo>
                    <a:lnTo>
                      <a:pt x="75" y="2258"/>
                    </a:lnTo>
                    <a:lnTo>
                      <a:pt x="75" y="2258"/>
                    </a:lnTo>
                    <a:cubicBezTo>
                      <a:pt x="91" y="2252"/>
                      <a:pt x="108" y="2247"/>
                      <a:pt x="126" y="2243"/>
                    </a:cubicBezTo>
                    <a:lnTo>
                      <a:pt x="175" y="2224"/>
                    </a:lnTo>
                    <a:cubicBezTo>
                      <a:pt x="185" y="2224"/>
                      <a:pt x="204" y="2214"/>
                      <a:pt x="223" y="2214"/>
                    </a:cubicBezTo>
                    <a:cubicBezTo>
                      <a:pt x="253" y="2204"/>
                      <a:pt x="272" y="2204"/>
                      <a:pt x="301" y="2204"/>
                    </a:cubicBezTo>
                    <a:lnTo>
                      <a:pt x="321" y="2204"/>
                    </a:lnTo>
                    <a:cubicBezTo>
                      <a:pt x="340" y="2199"/>
                      <a:pt x="359" y="2197"/>
                      <a:pt x="379" y="2197"/>
                    </a:cubicBezTo>
                    <a:cubicBezTo>
                      <a:pt x="398" y="2197"/>
                      <a:pt x="418" y="2199"/>
                      <a:pt x="437" y="2204"/>
                    </a:cubicBezTo>
                    <a:cubicBezTo>
                      <a:pt x="486" y="2204"/>
                      <a:pt x="544" y="2204"/>
                      <a:pt x="602" y="2214"/>
                    </a:cubicBezTo>
                    <a:lnTo>
                      <a:pt x="612" y="2214"/>
                    </a:lnTo>
                    <a:cubicBezTo>
                      <a:pt x="660" y="2233"/>
                      <a:pt x="719" y="2243"/>
                      <a:pt x="777" y="2263"/>
                    </a:cubicBezTo>
                    <a:lnTo>
                      <a:pt x="786" y="2263"/>
                    </a:lnTo>
                    <a:cubicBezTo>
                      <a:pt x="845" y="2282"/>
                      <a:pt x="903" y="2301"/>
                      <a:pt x="961" y="2330"/>
                    </a:cubicBezTo>
                    <a:lnTo>
                      <a:pt x="971" y="2330"/>
                    </a:lnTo>
                    <a:cubicBezTo>
                      <a:pt x="1029" y="2360"/>
                      <a:pt x="1087" y="2389"/>
                      <a:pt x="1155" y="2428"/>
                    </a:cubicBezTo>
                    <a:cubicBezTo>
                      <a:pt x="1214" y="2457"/>
                      <a:pt x="1252" y="2486"/>
                      <a:pt x="1301" y="2515"/>
                    </a:cubicBezTo>
                    <a:lnTo>
                      <a:pt x="1311" y="2515"/>
                    </a:lnTo>
                    <a:cubicBezTo>
                      <a:pt x="1349" y="2563"/>
                      <a:pt x="1398" y="2593"/>
                      <a:pt x="1456" y="2631"/>
                    </a:cubicBezTo>
                    <a:cubicBezTo>
                      <a:pt x="1505" y="2670"/>
                      <a:pt x="1553" y="2709"/>
                      <a:pt x="1602" y="2758"/>
                    </a:cubicBezTo>
                    <a:lnTo>
                      <a:pt x="1612" y="2758"/>
                    </a:lnTo>
                    <a:cubicBezTo>
                      <a:pt x="1660" y="2796"/>
                      <a:pt x="1709" y="2845"/>
                      <a:pt x="1747" y="2893"/>
                    </a:cubicBezTo>
                    <a:cubicBezTo>
                      <a:pt x="1796" y="2942"/>
                      <a:pt x="1844" y="2990"/>
                      <a:pt x="1883" y="3039"/>
                    </a:cubicBezTo>
                    <a:lnTo>
                      <a:pt x="1893" y="3049"/>
                    </a:lnTo>
                    <a:cubicBezTo>
                      <a:pt x="1942" y="3097"/>
                      <a:pt x="1980" y="3146"/>
                      <a:pt x="2019" y="3194"/>
                    </a:cubicBezTo>
                    <a:lnTo>
                      <a:pt x="2029" y="3214"/>
                    </a:lnTo>
                    <a:cubicBezTo>
                      <a:pt x="2068" y="3272"/>
                      <a:pt x="2107" y="3321"/>
                      <a:pt x="2145" y="3369"/>
                    </a:cubicBezTo>
                    <a:cubicBezTo>
                      <a:pt x="2165" y="3398"/>
                      <a:pt x="2184" y="3427"/>
                      <a:pt x="2204" y="3456"/>
                    </a:cubicBezTo>
                    <a:cubicBezTo>
                      <a:pt x="2213" y="3486"/>
                      <a:pt x="2242" y="3534"/>
                      <a:pt x="2262" y="3563"/>
                    </a:cubicBezTo>
                    <a:lnTo>
                      <a:pt x="6086" y="1350"/>
                    </a:lnTo>
                    <a:lnTo>
                      <a:pt x="6067" y="1321"/>
                    </a:lnTo>
                    <a:cubicBezTo>
                      <a:pt x="6057" y="1302"/>
                      <a:pt x="6038" y="1272"/>
                      <a:pt x="6018" y="1243"/>
                    </a:cubicBezTo>
                    <a:cubicBezTo>
                      <a:pt x="5999" y="1214"/>
                      <a:pt x="5979" y="1185"/>
                      <a:pt x="5960" y="1156"/>
                    </a:cubicBezTo>
                    <a:cubicBezTo>
                      <a:pt x="5960" y="1146"/>
                      <a:pt x="5960" y="1146"/>
                      <a:pt x="5960" y="1146"/>
                    </a:cubicBezTo>
                    <a:cubicBezTo>
                      <a:pt x="5931" y="1107"/>
                      <a:pt x="5911" y="1069"/>
                      <a:pt x="5882" y="1030"/>
                    </a:cubicBezTo>
                    <a:cubicBezTo>
                      <a:pt x="5873" y="1020"/>
                      <a:pt x="5863" y="1010"/>
                      <a:pt x="5853" y="1001"/>
                    </a:cubicBezTo>
                    <a:lnTo>
                      <a:pt x="5843" y="981"/>
                    </a:lnTo>
                    <a:lnTo>
                      <a:pt x="5824" y="952"/>
                    </a:lnTo>
                    <a:lnTo>
                      <a:pt x="5766" y="875"/>
                    </a:lnTo>
                    <a:cubicBezTo>
                      <a:pt x="5746" y="865"/>
                      <a:pt x="5737" y="845"/>
                      <a:pt x="5727" y="836"/>
                    </a:cubicBezTo>
                    <a:lnTo>
                      <a:pt x="5708" y="816"/>
                    </a:lnTo>
                    <a:lnTo>
                      <a:pt x="5708" y="807"/>
                    </a:lnTo>
                    <a:lnTo>
                      <a:pt x="5640" y="739"/>
                    </a:lnTo>
                    <a:lnTo>
                      <a:pt x="5581" y="671"/>
                    </a:lnTo>
                    <a:lnTo>
                      <a:pt x="5513" y="612"/>
                    </a:lnTo>
                    <a:lnTo>
                      <a:pt x="5436" y="544"/>
                    </a:lnTo>
                    <a:lnTo>
                      <a:pt x="5436" y="535"/>
                    </a:lnTo>
                    <a:lnTo>
                      <a:pt x="5368" y="486"/>
                    </a:lnTo>
                    <a:lnTo>
                      <a:pt x="5290" y="418"/>
                    </a:lnTo>
                    <a:lnTo>
                      <a:pt x="5290" y="409"/>
                    </a:lnTo>
                    <a:lnTo>
                      <a:pt x="5222" y="360"/>
                    </a:lnTo>
                    <a:lnTo>
                      <a:pt x="5145" y="312"/>
                    </a:lnTo>
                    <a:lnTo>
                      <a:pt x="5135" y="312"/>
                    </a:lnTo>
                    <a:lnTo>
                      <a:pt x="5077" y="273"/>
                    </a:lnTo>
                    <a:lnTo>
                      <a:pt x="5009" y="224"/>
                    </a:lnTo>
                    <a:lnTo>
                      <a:pt x="4989" y="214"/>
                    </a:lnTo>
                    <a:lnTo>
                      <a:pt x="4931" y="185"/>
                    </a:lnTo>
                    <a:lnTo>
                      <a:pt x="4863" y="147"/>
                    </a:lnTo>
                    <a:lnTo>
                      <a:pt x="4805" y="117"/>
                    </a:lnTo>
                    <a:lnTo>
                      <a:pt x="4785" y="117"/>
                    </a:lnTo>
                    <a:lnTo>
                      <a:pt x="4718" y="88"/>
                    </a:lnTo>
                    <a:lnTo>
                      <a:pt x="4650" y="69"/>
                    </a:lnTo>
                    <a:lnTo>
                      <a:pt x="4620" y="59"/>
                    </a:lnTo>
                    <a:lnTo>
                      <a:pt x="4611" y="59"/>
                    </a:lnTo>
                    <a:lnTo>
                      <a:pt x="4582" y="49"/>
                    </a:lnTo>
                    <a:cubicBezTo>
                      <a:pt x="4562" y="49"/>
                      <a:pt x="4543" y="30"/>
                      <a:pt x="4514" y="30"/>
                    </a:cubicBezTo>
                    <a:lnTo>
                      <a:pt x="4446" y="11"/>
                    </a:lnTo>
                    <a:lnTo>
                      <a:pt x="4436" y="11"/>
                    </a:lnTo>
                    <a:lnTo>
                      <a:pt x="4378" y="1"/>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 name="Google Shape;3810;p70">
                <a:extLst>
                  <a:ext uri="{FF2B5EF4-FFF2-40B4-BE49-F238E27FC236}">
                    <a16:creationId xmlns:a16="http://schemas.microsoft.com/office/drawing/2014/main" id="{78E156B6-65F3-4584-B38C-0FB3EB9B078B}"/>
                  </a:ext>
                </a:extLst>
              </p:cNvPr>
              <p:cNvSpPr/>
              <p:nvPr/>
            </p:nvSpPr>
            <p:spPr>
              <a:xfrm>
                <a:off x="2500375" y="4148300"/>
                <a:ext cx="358425" cy="282475"/>
              </a:xfrm>
              <a:custGeom>
                <a:avLst/>
                <a:gdLst/>
                <a:ahLst/>
                <a:cxnLst/>
                <a:rect l="l" t="t" r="r" b="b"/>
                <a:pathLst>
                  <a:path w="14337" h="11299" extrusionOk="0">
                    <a:moveTo>
                      <a:pt x="5795" y="1"/>
                    </a:moveTo>
                    <a:cubicBezTo>
                      <a:pt x="5756" y="1"/>
                      <a:pt x="5688" y="1"/>
                      <a:pt x="5639" y="11"/>
                    </a:cubicBezTo>
                    <a:cubicBezTo>
                      <a:pt x="5615" y="15"/>
                      <a:pt x="5591" y="15"/>
                      <a:pt x="5567" y="15"/>
                    </a:cubicBezTo>
                    <a:cubicBezTo>
                      <a:pt x="5542" y="15"/>
                      <a:pt x="5518" y="15"/>
                      <a:pt x="5494" y="20"/>
                    </a:cubicBezTo>
                    <a:cubicBezTo>
                      <a:pt x="5445" y="30"/>
                      <a:pt x="5387" y="40"/>
                      <a:pt x="5339" y="40"/>
                    </a:cubicBezTo>
                    <a:cubicBezTo>
                      <a:pt x="5271" y="49"/>
                      <a:pt x="5203" y="59"/>
                      <a:pt x="5125" y="69"/>
                    </a:cubicBezTo>
                    <a:cubicBezTo>
                      <a:pt x="5096" y="69"/>
                      <a:pt x="5067" y="78"/>
                      <a:pt x="5038" y="88"/>
                    </a:cubicBezTo>
                    <a:cubicBezTo>
                      <a:pt x="4931" y="108"/>
                      <a:pt x="4834" y="127"/>
                      <a:pt x="4727" y="156"/>
                    </a:cubicBezTo>
                    <a:lnTo>
                      <a:pt x="4688" y="166"/>
                    </a:lnTo>
                    <a:cubicBezTo>
                      <a:pt x="4620" y="185"/>
                      <a:pt x="4552" y="214"/>
                      <a:pt x="4475" y="234"/>
                    </a:cubicBezTo>
                    <a:cubicBezTo>
                      <a:pt x="4426" y="253"/>
                      <a:pt x="4378" y="273"/>
                      <a:pt x="4329" y="292"/>
                    </a:cubicBezTo>
                    <a:cubicBezTo>
                      <a:pt x="4281" y="311"/>
                      <a:pt x="4251" y="321"/>
                      <a:pt x="4213" y="341"/>
                    </a:cubicBezTo>
                    <a:cubicBezTo>
                      <a:pt x="4077" y="399"/>
                      <a:pt x="3941" y="467"/>
                      <a:pt x="3815" y="535"/>
                    </a:cubicBezTo>
                    <a:lnTo>
                      <a:pt x="0" y="2757"/>
                    </a:lnTo>
                    <a:cubicBezTo>
                      <a:pt x="126" y="2689"/>
                      <a:pt x="252" y="2622"/>
                      <a:pt x="388" y="2563"/>
                    </a:cubicBezTo>
                    <a:lnTo>
                      <a:pt x="515" y="2515"/>
                    </a:lnTo>
                    <a:cubicBezTo>
                      <a:pt x="631" y="2466"/>
                      <a:pt x="757" y="2427"/>
                      <a:pt x="874" y="2389"/>
                    </a:cubicBezTo>
                    <a:lnTo>
                      <a:pt x="912" y="2379"/>
                    </a:lnTo>
                    <a:cubicBezTo>
                      <a:pt x="1048" y="2340"/>
                      <a:pt x="1184" y="2321"/>
                      <a:pt x="1320" y="2292"/>
                    </a:cubicBezTo>
                    <a:cubicBezTo>
                      <a:pt x="1378" y="2282"/>
                      <a:pt x="1456" y="2272"/>
                      <a:pt x="1524" y="2262"/>
                    </a:cubicBezTo>
                    <a:cubicBezTo>
                      <a:pt x="1621" y="2253"/>
                      <a:pt x="1728" y="2243"/>
                      <a:pt x="1825" y="2233"/>
                    </a:cubicBezTo>
                    <a:cubicBezTo>
                      <a:pt x="1873" y="2233"/>
                      <a:pt x="1932" y="2233"/>
                      <a:pt x="1980" y="2224"/>
                    </a:cubicBezTo>
                    <a:cubicBezTo>
                      <a:pt x="2126" y="2224"/>
                      <a:pt x="2281" y="2224"/>
                      <a:pt x="2436" y="2233"/>
                    </a:cubicBezTo>
                    <a:lnTo>
                      <a:pt x="2446" y="2233"/>
                    </a:lnTo>
                    <a:cubicBezTo>
                      <a:pt x="2611" y="2243"/>
                      <a:pt x="2776" y="2272"/>
                      <a:pt x="2941" y="2292"/>
                    </a:cubicBezTo>
                    <a:lnTo>
                      <a:pt x="3038" y="2311"/>
                    </a:lnTo>
                    <a:cubicBezTo>
                      <a:pt x="3203" y="2340"/>
                      <a:pt x="3368" y="2379"/>
                      <a:pt x="3523" y="2418"/>
                    </a:cubicBezTo>
                    <a:cubicBezTo>
                      <a:pt x="3553" y="2418"/>
                      <a:pt x="3582" y="2437"/>
                      <a:pt x="3601" y="2447"/>
                    </a:cubicBezTo>
                    <a:cubicBezTo>
                      <a:pt x="3786" y="2495"/>
                      <a:pt x="3960" y="2544"/>
                      <a:pt x="4145" y="2612"/>
                    </a:cubicBezTo>
                    <a:cubicBezTo>
                      <a:pt x="4222" y="2651"/>
                      <a:pt x="4310" y="2680"/>
                      <a:pt x="4397" y="2719"/>
                    </a:cubicBezTo>
                    <a:cubicBezTo>
                      <a:pt x="4436" y="2728"/>
                      <a:pt x="4484" y="2748"/>
                      <a:pt x="4523" y="2767"/>
                    </a:cubicBezTo>
                    <a:lnTo>
                      <a:pt x="4698" y="2845"/>
                    </a:lnTo>
                    <a:lnTo>
                      <a:pt x="4824" y="2913"/>
                    </a:lnTo>
                    <a:cubicBezTo>
                      <a:pt x="4882" y="2932"/>
                      <a:pt x="4941" y="2961"/>
                      <a:pt x="4999" y="3000"/>
                    </a:cubicBezTo>
                    <a:lnTo>
                      <a:pt x="5115" y="3058"/>
                    </a:lnTo>
                    <a:cubicBezTo>
                      <a:pt x="5212" y="3107"/>
                      <a:pt x="5300" y="3155"/>
                      <a:pt x="5387" y="3214"/>
                    </a:cubicBezTo>
                    <a:cubicBezTo>
                      <a:pt x="5513" y="3282"/>
                      <a:pt x="5639" y="3359"/>
                      <a:pt x="5766" y="3437"/>
                    </a:cubicBezTo>
                    <a:lnTo>
                      <a:pt x="5834" y="3485"/>
                    </a:lnTo>
                    <a:cubicBezTo>
                      <a:pt x="5931" y="3553"/>
                      <a:pt x="6028" y="3612"/>
                      <a:pt x="6125" y="3680"/>
                    </a:cubicBezTo>
                    <a:lnTo>
                      <a:pt x="6222" y="3747"/>
                    </a:lnTo>
                    <a:cubicBezTo>
                      <a:pt x="6338" y="3835"/>
                      <a:pt x="6445" y="3922"/>
                      <a:pt x="6562" y="4010"/>
                    </a:cubicBezTo>
                    <a:lnTo>
                      <a:pt x="6600" y="4039"/>
                    </a:lnTo>
                    <a:cubicBezTo>
                      <a:pt x="6707" y="4126"/>
                      <a:pt x="6804" y="4213"/>
                      <a:pt x="6911" y="4301"/>
                    </a:cubicBezTo>
                    <a:lnTo>
                      <a:pt x="6998" y="4378"/>
                    </a:lnTo>
                    <a:cubicBezTo>
                      <a:pt x="7115" y="4475"/>
                      <a:pt x="7222" y="4573"/>
                      <a:pt x="7328" y="4679"/>
                    </a:cubicBezTo>
                    <a:lnTo>
                      <a:pt x="7348" y="4689"/>
                    </a:lnTo>
                    <a:cubicBezTo>
                      <a:pt x="7455" y="4796"/>
                      <a:pt x="7561" y="4903"/>
                      <a:pt x="7668" y="5019"/>
                    </a:cubicBezTo>
                    <a:cubicBezTo>
                      <a:pt x="7687" y="5038"/>
                      <a:pt x="7707" y="5058"/>
                      <a:pt x="7726" y="5077"/>
                    </a:cubicBezTo>
                    <a:cubicBezTo>
                      <a:pt x="7833" y="5194"/>
                      <a:pt x="7940" y="5310"/>
                      <a:pt x="8037" y="5427"/>
                    </a:cubicBezTo>
                    <a:lnTo>
                      <a:pt x="8085" y="5485"/>
                    </a:lnTo>
                    <a:cubicBezTo>
                      <a:pt x="8192" y="5611"/>
                      <a:pt x="8299" y="5737"/>
                      <a:pt x="8406" y="5873"/>
                    </a:cubicBezTo>
                    <a:cubicBezTo>
                      <a:pt x="8474" y="5951"/>
                      <a:pt x="8522" y="6038"/>
                      <a:pt x="8590" y="6126"/>
                    </a:cubicBezTo>
                    <a:cubicBezTo>
                      <a:pt x="8658" y="6213"/>
                      <a:pt x="8726" y="6310"/>
                      <a:pt x="8784" y="6397"/>
                    </a:cubicBezTo>
                    <a:lnTo>
                      <a:pt x="8843" y="6475"/>
                    </a:lnTo>
                    <a:cubicBezTo>
                      <a:pt x="8969" y="6659"/>
                      <a:pt x="9085" y="6844"/>
                      <a:pt x="9192" y="7038"/>
                    </a:cubicBezTo>
                    <a:lnTo>
                      <a:pt x="9240" y="7116"/>
                    </a:lnTo>
                    <a:cubicBezTo>
                      <a:pt x="9299" y="7213"/>
                      <a:pt x="9357" y="7310"/>
                      <a:pt x="9405" y="7407"/>
                    </a:cubicBezTo>
                    <a:cubicBezTo>
                      <a:pt x="9425" y="7436"/>
                      <a:pt x="9444" y="7465"/>
                      <a:pt x="9454" y="7494"/>
                    </a:cubicBezTo>
                    <a:cubicBezTo>
                      <a:pt x="9473" y="7523"/>
                      <a:pt x="9473" y="7533"/>
                      <a:pt x="9483" y="7552"/>
                    </a:cubicBezTo>
                    <a:cubicBezTo>
                      <a:pt x="9532" y="7640"/>
                      <a:pt x="9570" y="7727"/>
                      <a:pt x="9619" y="7814"/>
                    </a:cubicBezTo>
                    <a:cubicBezTo>
                      <a:pt x="9629" y="7844"/>
                      <a:pt x="9648" y="7873"/>
                      <a:pt x="9658" y="7902"/>
                    </a:cubicBezTo>
                    <a:cubicBezTo>
                      <a:pt x="9706" y="7999"/>
                      <a:pt x="9755" y="8106"/>
                      <a:pt x="9803" y="8203"/>
                    </a:cubicBezTo>
                    <a:cubicBezTo>
                      <a:pt x="9842" y="8309"/>
                      <a:pt x="9891" y="8416"/>
                      <a:pt x="9930" y="8523"/>
                    </a:cubicBezTo>
                    <a:lnTo>
                      <a:pt x="9959" y="8581"/>
                    </a:lnTo>
                    <a:cubicBezTo>
                      <a:pt x="9998" y="8688"/>
                      <a:pt x="10036" y="8785"/>
                      <a:pt x="10075" y="8892"/>
                    </a:cubicBezTo>
                    <a:cubicBezTo>
                      <a:pt x="10075" y="8911"/>
                      <a:pt x="10095" y="8931"/>
                      <a:pt x="10095" y="8950"/>
                    </a:cubicBezTo>
                    <a:cubicBezTo>
                      <a:pt x="10133" y="9047"/>
                      <a:pt x="10163" y="9144"/>
                      <a:pt x="10192" y="9241"/>
                    </a:cubicBezTo>
                    <a:cubicBezTo>
                      <a:pt x="10192" y="9251"/>
                      <a:pt x="10201" y="9261"/>
                      <a:pt x="10211" y="9280"/>
                    </a:cubicBezTo>
                    <a:cubicBezTo>
                      <a:pt x="10240" y="9377"/>
                      <a:pt x="10269" y="9484"/>
                      <a:pt x="10298" y="9591"/>
                    </a:cubicBezTo>
                    <a:lnTo>
                      <a:pt x="10318" y="9659"/>
                    </a:lnTo>
                    <a:cubicBezTo>
                      <a:pt x="10337" y="9756"/>
                      <a:pt x="10366" y="9862"/>
                      <a:pt x="10386" y="9960"/>
                    </a:cubicBezTo>
                    <a:cubicBezTo>
                      <a:pt x="10386" y="9969"/>
                      <a:pt x="10386" y="9979"/>
                      <a:pt x="10396" y="9989"/>
                    </a:cubicBezTo>
                    <a:cubicBezTo>
                      <a:pt x="10415" y="10086"/>
                      <a:pt x="10434" y="10183"/>
                      <a:pt x="10454" y="10280"/>
                    </a:cubicBezTo>
                    <a:lnTo>
                      <a:pt x="10454" y="10328"/>
                    </a:lnTo>
                    <a:cubicBezTo>
                      <a:pt x="10473" y="10425"/>
                      <a:pt x="10483" y="10523"/>
                      <a:pt x="10493" y="10620"/>
                    </a:cubicBezTo>
                    <a:cubicBezTo>
                      <a:pt x="10493" y="10639"/>
                      <a:pt x="10493" y="10658"/>
                      <a:pt x="10502" y="10668"/>
                    </a:cubicBezTo>
                    <a:cubicBezTo>
                      <a:pt x="10512" y="10765"/>
                      <a:pt x="10522" y="10862"/>
                      <a:pt x="10522" y="10959"/>
                    </a:cubicBezTo>
                    <a:lnTo>
                      <a:pt x="10522" y="11008"/>
                    </a:lnTo>
                    <a:cubicBezTo>
                      <a:pt x="10522" y="11105"/>
                      <a:pt x="10531" y="11202"/>
                      <a:pt x="10522" y="11299"/>
                    </a:cubicBezTo>
                    <a:lnTo>
                      <a:pt x="14336" y="9086"/>
                    </a:lnTo>
                    <a:lnTo>
                      <a:pt x="14336" y="9028"/>
                    </a:lnTo>
                    <a:cubicBezTo>
                      <a:pt x="14336" y="8969"/>
                      <a:pt x="14336" y="8911"/>
                      <a:pt x="14327" y="8853"/>
                    </a:cubicBezTo>
                    <a:lnTo>
                      <a:pt x="14327" y="8785"/>
                    </a:lnTo>
                    <a:lnTo>
                      <a:pt x="14327" y="8737"/>
                    </a:lnTo>
                    <a:lnTo>
                      <a:pt x="14327" y="8678"/>
                    </a:lnTo>
                    <a:cubicBezTo>
                      <a:pt x="14327" y="8620"/>
                      <a:pt x="14317" y="8562"/>
                      <a:pt x="14317" y="8504"/>
                    </a:cubicBezTo>
                    <a:cubicBezTo>
                      <a:pt x="14317" y="8484"/>
                      <a:pt x="14317" y="8465"/>
                      <a:pt x="14307" y="8455"/>
                    </a:cubicBezTo>
                    <a:cubicBezTo>
                      <a:pt x="14297" y="8436"/>
                      <a:pt x="14307" y="8416"/>
                      <a:pt x="14307" y="8407"/>
                    </a:cubicBezTo>
                    <a:cubicBezTo>
                      <a:pt x="14307" y="8387"/>
                      <a:pt x="14307" y="8348"/>
                      <a:pt x="14297" y="8319"/>
                    </a:cubicBezTo>
                    <a:cubicBezTo>
                      <a:pt x="14288" y="8261"/>
                      <a:pt x="14278" y="8203"/>
                      <a:pt x="14268" y="8135"/>
                    </a:cubicBezTo>
                    <a:lnTo>
                      <a:pt x="14268" y="8106"/>
                    </a:lnTo>
                    <a:lnTo>
                      <a:pt x="14268" y="8067"/>
                    </a:lnTo>
                    <a:cubicBezTo>
                      <a:pt x="14259" y="8018"/>
                      <a:pt x="14249" y="7979"/>
                      <a:pt x="14239" y="7931"/>
                    </a:cubicBezTo>
                    <a:cubicBezTo>
                      <a:pt x="14230" y="7892"/>
                      <a:pt x="14220" y="7824"/>
                      <a:pt x="14210" y="7766"/>
                    </a:cubicBezTo>
                    <a:lnTo>
                      <a:pt x="14210" y="7746"/>
                    </a:lnTo>
                    <a:lnTo>
                      <a:pt x="14210" y="7727"/>
                    </a:lnTo>
                    <a:cubicBezTo>
                      <a:pt x="14191" y="7659"/>
                      <a:pt x="14181" y="7591"/>
                      <a:pt x="14162" y="7514"/>
                    </a:cubicBezTo>
                    <a:cubicBezTo>
                      <a:pt x="14162" y="7494"/>
                      <a:pt x="14142" y="7465"/>
                      <a:pt x="14142" y="7436"/>
                    </a:cubicBezTo>
                    <a:lnTo>
                      <a:pt x="14123" y="7368"/>
                    </a:lnTo>
                    <a:lnTo>
                      <a:pt x="14103" y="7300"/>
                    </a:lnTo>
                    <a:cubicBezTo>
                      <a:pt x="14084" y="7222"/>
                      <a:pt x="14055" y="7154"/>
                      <a:pt x="14035" y="7077"/>
                    </a:cubicBezTo>
                    <a:lnTo>
                      <a:pt x="14035" y="7057"/>
                    </a:lnTo>
                    <a:lnTo>
                      <a:pt x="14026" y="7019"/>
                    </a:lnTo>
                    <a:cubicBezTo>
                      <a:pt x="14006" y="6960"/>
                      <a:pt x="13987" y="6912"/>
                      <a:pt x="13967" y="6854"/>
                    </a:cubicBezTo>
                    <a:cubicBezTo>
                      <a:pt x="13948" y="6805"/>
                      <a:pt x="13938" y="6776"/>
                      <a:pt x="13929" y="6737"/>
                    </a:cubicBezTo>
                    <a:lnTo>
                      <a:pt x="13909" y="6679"/>
                    </a:lnTo>
                    <a:cubicBezTo>
                      <a:pt x="13900" y="6659"/>
                      <a:pt x="13900" y="6650"/>
                      <a:pt x="13890" y="6640"/>
                    </a:cubicBezTo>
                    <a:cubicBezTo>
                      <a:pt x="13870" y="6562"/>
                      <a:pt x="13841" y="6494"/>
                      <a:pt x="13812" y="6417"/>
                    </a:cubicBezTo>
                    <a:cubicBezTo>
                      <a:pt x="13812" y="6397"/>
                      <a:pt x="13802" y="6388"/>
                      <a:pt x="13793" y="6368"/>
                    </a:cubicBezTo>
                    <a:lnTo>
                      <a:pt x="13764" y="6300"/>
                    </a:lnTo>
                    <a:lnTo>
                      <a:pt x="13725" y="6203"/>
                    </a:lnTo>
                    <a:cubicBezTo>
                      <a:pt x="13696" y="6135"/>
                      <a:pt x="13667" y="6058"/>
                      <a:pt x="13637" y="5990"/>
                    </a:cubicBezTo>
                    <a:cubicBezTo>
                      <a:pt x="13599" y="5912"/>
                      <a:pt x="13569" y="5844"/>
                      <a:pt x="13540" y="5776"/>
                    </a:cubicBezTo>
                    <a:lnTo>
                      <a:pt x="13492" y="5679"/>
                    </a:lnTo>
                    <a:cubicBezTo>
                      <a:pt x="13482" y="5660"/>
                      <a:pt x="13463" y="5631"/>
                      <a:pt x="13453" y="5601"/>
                    </a:cubicBezTo>
                    <a:lnTo>
                      <a:pt x="13424" y="5533"/>
                    </a:lnTo>
                    <a:lnTo>
                      <a:pt x="13317" y="5339"/>
                    </a:lnTo>
                    <a:lnTo>
                      <a:pt x="13288" y="5281"/>
                    </a:lnTo>
                    <a:lnTo>
                      <a:pt x="13278" y="5271"/>
                    </a:lnTo>
                    <a:cubicBezTo>
                      <a:pt x="13269" y="5242"/>
                      <a:pt x="13259" y="5223"/>
                      <a:pt x="13239" y="5203"/>
                    </a:cubicBezTo>
                    <a:cubicBezTo>
                      <a:pt x="13191" y="5097"/>
                      <a:pt x="13133" y="5000"/>
                      <a:pt x="13084" y="4903"/>
                    </a:cubicBezTo>
                    <a:lnTo>
                      <a:pt x="13055" y="4864"/>
                    </a:lnTo>
                    <a:cubicBezTo>
                      <a:pt x="13055" y="4854"/>
                      <a:pt x="13045" y="4835"/>
                      <a:pt x="13036" y="4825"/>
                    </a:cubicBezTo>
                    <a:cubicBezTo>
                      <a:pt x="12919" y="4631"/>
                      <a:pt x="12803" y="4446"/>
                      <a:pt x="12677" y="4262"/>
                    </a:cubicBezTo>
                    <a:lnTo>
                      <a:pt x="12667" y="4252"/>
                    </a:lnTo>
                    <a:cubicBezTo>
                      <a:pt x="12657" y="4223"/>
                      <a:pt x="12638" y="4204"/>
                      <a:pt x="12628" y="4184"/>
                    </a:cubicBezTo>
                    <a:cubicBezTo>
                      <a:pt x="12560" y="4087"/>
                      <a:pt x="12492" y="4000"/>
                      <a:pt x="12434" y="3912"/>
                    </a:cubicBezTo>
                    <a:cubicBezTo>
                      <a:pt x="12414" y="3893"/>
                      <a:pt x="12405" y="3874"/>
                      <a:pt x="12395" y="3864"/>
                    </a:cubicBezTo>
                    <a:cubicBezTo>
                      <a:pt x="12346" y="3796"/>
                      <a:pt x="12298" y="3728"/>
                      <a:pt x="12240" y="3660"/>
                    </a:cubicBezTo>
                    <a:lnTo>
                      <a:pt x="12201" y="3612"/>
                    </a:lnTo>
                    <a:cubicBezTo>
                      <a:pt x="12143" y="3534"/>
                      <a:pt x="12075" y="3447"/>
                      <a:pt x="12007" y="3369"/>
                    </a:cubicBezTo>
                    <a:lnTo>
                      <a:pt x="11900" y="3262"/>
                    </a:lnTo>
                    <a:lnTo>
                      <a:pt x="11851" y="3204"/>
                    </a:lnTo>
                    <a:lnTo>
                      <a:pt x="11793" y="3136"/>
                    </a:lnTo>
                    <a:cubicBezTo>
                      <a:pt x="11725" y="3058"/>
                      <a:pt x="11657" y="2990"/>
                      <a:pt x="11589" y="2913"/>
                    </a:cubicBezTo>
                    <a:lnTo>
                      <a:pt x="11541" y="2855"/>
                    </a:lnTo>
                    <a:cubicBezTo>
                      <a:pt x="11521" y="2835"/>
                      <a:pt x="11502" y="2816"/>
                      <a:pt x="11483" y="2796"/>
                    </a:cubicBezTo>
                    <a:lnTo>
                      <a:pt x="11376" y="2689"/>
                    </a:lnTo>
                    <a:cubicBezTo>
                      <a:pt x="11298" y="2612"/>
                      <a:pt x="11230" y="2544"/>
                      <a:pt x="11162" y="2476"/>
                    </a:cubicBezTo>
                    <a:lnTo>
                      <a:pt x="11143" y="2457"/>
                    </a:lnTo>
                    <a:cubicBezTo>
                      <a:pt x="11065" y="2379"/>
                      <a:pt x="10978" y="2301"/>
                      <a:pt x="10900" y="2224"/>
                    </a:cubicBezTo>
                    <a:lnTo>
                      <a:pt x="10823" y="2156"/>
                    </a:lnTo>
                    <a:lnTo>
                      <a:pt x="10735" y="2078"/>
                    </a:lnTo>
                    <a:lnTo>
                      <a:pt x="10638" y="2000"/>
                    </a:lnTo>
                    <a:cubicBezTo>
                      <a:pt x="10570" y="1942"/>
                      <a:pt x="10493" y="1874"/>
                      <a:pt x="10425" y="1826"/>
                    </a:cubicBezTo>
                    <a:lnTo>
                      <a:pt x="10386" y="1787"/>
                    </a:lnTo>
                    <a:cubicBezTo>
                      <a:pt x="10386" y="1787"/>
                      <a:pt x="10376" y="1787"/>
                      <a:pt x="10376" y="1777"/>
                    </a:cubicBezTo>
                    <a:cubicBezTo>
                      <a:pt x="10279" y="1709"/>
                      <a:pt x="10192" y="1641"/>
                      <a:pt x="10104" y="1573"/>
                    </a:cubicBezTo>
                    <a:lnTo>
                      <a:pt x="10036" y="1525"/>
                    </a:lnTo>
                    <a:lnTo>
                      <a:pt x="9949" y="1466"/>
                    </a:lnTo>
                    <a:cubicBezTo>
                      <a:pt x="9910" y="1437"/>
                      <a:pt x="9871" y="1408"/>
                      <a:pt x="9823" y="1379"/>
                    </a:cubicBezTo>
                    <a:cubicBezTo>
                      <a:pt x="9784" y="1350"/>
                      <a:pt x="9716" y="1301"/>
                      <a:pt x="9658" y="1272"/>
                    </a:cubicBezTo>
                    <a:lnTo>
                      <a:pt x="9580" y="1214"/>
                    </a:lnTo>
                    <a:lnTo>
                      <a:pt x="9551" y="1195"/>
                    </a:lnTo>
                    <a:cubicBezTo>
                      <a:pt x="9454" y="1136"/>
                      <a:pt x="9367" y="1078"/>
                      <a:pt x="9270" y="1030"/>
                    </a:cubicBezTo>
                    <a:cubicBezTo>
                      <a:pt x="9250" y="1010"/>
                      <a:pt x="9231" y="1001"/>
                      <a:pt x="9211" y="991"/>
                    </a:cubicBezTo>
                    <a:lnTo>
                      <a:pt x="8998" y="865"/>
                    </a:lnTo>
                    <a:lnTo>
                      <a:pt x="8940" y="836"/>
                    </a:lnTo>
                    <a:lnTo>
                      <a:pt x="8813" y="777"/>
                    </a:lnTo>
                    <a:lnTo>
                      <a:pt x="8716" y="719"/>
                    </a:lnTo>
                    <a:lnTo>
                      <a:pt x="8639" y="690"/>
                    </a:lnTo>
                    <a:lnTo>
                      <a:pt x="8522" y="622"/>
                    </a:lnTo>
                    <a:lnTo>
                      <a:pt x="8435" y="583"/>
                    </a:lnTo>
                    <a:lnTo>
                      <a:pt x="8347" y="544"/>
                    </a:lnTo>
                    <a:lnTo>
                      <a:pt x="8212" y="496"/>
                    </a:lnTo>
                    <a:lnTo>
                      <a:pt x="8153" y="467"/>
                    </a:lnTo>
                    <a:cubicBezTo>
                      <a:pt x="8085" y="438"/>
                      <a:pt x="8027" y="418"/>
                      <a:pt x="7959" y="389"/>
                    </a:cubicBezTo>
                    <a:lnTo>
                      <a:pt x="7852" y="360"/>
                    </a:lnTo>
                    <a:cubicBezTo>
                      <a:pt x="7755" y="321"/>
                      <a:pt x="7658" y="292"/>
                      <a:pt x="7561" y="263"/>
                    </a:cubicBezTo>
                    <a:cubicBezTo>
                      <a:pt x="7513" y="243"/>
                      <a:pt x="7464" y="234"/>
                      <a:pt x="7425" y="224"/>
                    </a:cubicBezTo>
                    <a:lnTo>
                      <a:pt x="7348" y="205"/>
                    </a:lnTo>
                    <a:lnTo>
                      <a:pt x="7260" y="176"/>
                    </a:lnTo>
                    <a:cubicBezTo>
                      <a:pt x="7154" y="146"/>
                      <a:pt x="7047" y="127"/>
                      <a:pt x="6940" y="108"/>
                    </a:cubicBezTo>
                    <a:lnTo>
                      <a:pt x="6853" y="88"/>
                    </a:lnTo>
                    <a:lnTo>
                      <a:pt x="6756" y="78"/>
                    </a:lnTo>
                    <a:cubicBezTo>
                      <a:pt x="6707" y="69"/>
                      <a:pt x="6659" y="59"/>
                      <a:pt x="6610" y="49"/>
                    </a:cubicBezTo>
                    <a:cubicBezTo>
                      <a:pt x="6494" y="30"/>
                      <a:pt x="6377" y="20"/>
                      <a:pt x="6261" y="20"/>
                    </a:cubicBezTo>
                    <a:lnTo>
                      <a:pt x="6251" y="20"/>
                    </a:lnTo>
                    <a:cubicBezTo>
                      <a:pt x="6125" y="11"/>
                      <a:pt x="6008" y="1"/>
                      <a:pt x="5892"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 name="Google Shape;3811;p70">
                <a:extLst>
                  <a:ext uri="{FF2B5EF4-FFF2-40B4-BE49-F238E27FC236}">
                    <a16:creationId xmlns:a16="http://schemas.microsoft.com/office/drawing/2014/main" id="{C6D64AD0-1A4C-49ED-80CA-F037D6BA1CD0}"/>
                  </a:ext>
                </a:extLst>
              </p:cNvPr>
              <p:cNvSpPr/>
              <p:nvPr/>
            </p:nvSpPr>
            <p:spPr>
              <a:xfrm>
                <a:off x="2200450" y="4194175"/>
                <a:ext cx="780650" cy="685975"/>
              </a:xfrm>
              <a:custGeom>
                <a:avLst/>
                <a:gdLst/>
                <a:ahLst/>
                <a:cxnLst/>
                <a:rect l="l" t="t" r="r" b="b"/>
                <a:pathLst>
                  <a:path w="31226" h="27439" extrusionOk="0">
                    <a:moveTo>
                      <a:pt x="3249" y="0"/>
                    </a:moveTo>
                    <a:cubicBezTo>
                      <a:pt x="2166" y="0"/>
                      <a:pt x="1253" y="487"/>
                      <a:pt x="738" y="1456"/>
                    </a:cubicBezTo>
                    <a:cubicBezTo>
                      <a:pt x="0" y="2835"/>
                      <a:pt x="155" y="5193"/>
                      <a:pt x="1213" y="7377"/>
                    </a:cubicBezTo>
                    <a:cubicBezTo>
                      <a:pt x="2009" y="8998"/>
                      <a:pt x="3291" y="10444"/>
                      <a:pt x="4562" y="11182"/>
                    </a:cubicBezTo>
                    <a:cubicBezTo>
                      <a:pt x="4960" y="11415"/>
                      <a:pt x="5406" y="11580"/>
                      <a:pt x="5863" y="11667"/>
                    </a:cubicBezTo>
                    <a:cubicBezTo>
                      <a:pt x="5552" y="12327"/>
                      <a:pt x="5581" y="13376"/>
                      <a:pt x="6280" y="14210"/>
                    </a:cubicBezTo>
                    <a:cubicBezTo>
                      <a:pt x="6484" y="14453"/>
                      <a:pt x="6727" y="14667"/>
                      <a:pt x="6998" y="14822"/>
                    </a:cubicBezTo>
                    <a:cubicBezTo>
                      <a:pt x="7265" y="14977"/>
                      <a:pt x="7537" y="15060"/>
                      <a:pt x="7780" y="15060"/>
                    </a:cubicBezTo>
                    <a:cubicBezTo>
                      <a:pt x="8022" y="15060"/>
                      <a:pt x="8236" y="14977"/>
                      <a:pt x="8386" y="14802"/>
                    </a:cubicBezTo>
                    <a:lnTo>
                      <a:pt x="8386" y="14802"/>
                    </a:lnTo>
                    <a:cubicBezTo>
                      <a:pt x="8144" y="17200"/>
                      <a:pt x="9289" y="20452"/>
                      <a:pt x="11133" y="22927"/>
                    </a:cubicBezTo>
                    <a:cubicBezTo>
                      <a:pt x="12259" y="24431"/>
                      <a:pt x="13608" y="25635"/>
                      <a:pt x="14957" y="26411"/>
                    </a:cubicBezTo>
                    <a:cubicBezTo>
                      <a:pt x="15744" y="26887"/>
                      <a:pt x="16598" y="27207"/>
                      <a:pt x="17491" y="27372"/>
                    </a:cubicBezTo>
                    <a:cubicBezTo>
                      <a:pt x="17771" y="27417"/>
                      <a:pt x="18045" y="27438"/>
                      <a:pt x="18311" y="27438"/>
                    </a:cubicBezTo>
                    <a:cubicBezTo>
                      <a:pt x="20015" y="27438"/>
                      <a:pt x="21406" y="26546"/>
                      <a:pt x="22237" y="25043"/>
                    </a:cubicBezTo>
                    <a:cubicBezTo>
                      <a:pt x="22849" y="25654"/>
                      <a:pt x="23518" y="26178"/>
                      <a:pt x="24256" y="26625"/>
                    </a:cubicBezTo>
                    <a:cubicBezTo>
                      <a:pt x="24751" y="26916"/>
                      <a:pt x="25295" y="27130"/>
                      <a:pt x="25848" y="27265"/>
                    </a:cubicBezTo>
                    <a:cubicBezTo>
                      <a:pt x="26061" y="27312"/>
                      <a:pt x="26269" y="27335"/>
                      <a:pt x="26470" y="27335"/>
                    </a:cubicBezTo>
                    <a:cubicBezTo>
                      <a:pt x="27367" y="27335"/>
                      <a:pt x="28107" y="26873"/>
                      <a:pt x="28401" y="25945"/>
                    </a:cubicBezTo>
                    <a:cubicBezTo>
                      <a:pt x="28760" y="24800"/>
                      <a:pt x="28342" y="22946"/>
                      <a:pt x="27323" y="21597"/>
                    </a:cubicBezTo>
                    <a:cubicBezTo>
                      <a:pt x="28818" y="21374"/>
                      <a:pt x="30167" y="20636"/>
                      <a:pt x="30701" y="19005"/>
                    </a:cubicBezTo>
                    <a:cubicBezTo>
                      <a:pt x="31225" y="17375"/>
                      <a:pt x="30730" y="14696"/>
                      <a:pt x="29226" y="12764"/>
                    </a:cubicBezTo>
                    <a:cubicBezTo>
                      <a:pt x="28605" y="11988"/>
                      <a:pt x="27847" y="11318"/>
                      <a:pt x="26993" y="10794"/>
                    </a:cubicBezTo>
                    <a:cubicBezTo>
                      <a:pt x="26867" y="10716"/>
                      <a:pt x="26751" y="10638"/>
                      <a:pt x="26624" y="10571"/>
                    </a:cubicBezTo>
                    <a:cubicBezTo>
                      <a:pt x="25353" y="9835"/>
                      <a:pt x="24073" y="9447"/>
                      <a:pt x="22923" y="9447"/>
                    </a:cubicBezTo>
                    <a:cubicBezTo>
                      <a:pt x="22783" y="9447"/>
                      <a:pt x="22645" y="9452"/>
                      <a:pt x="22509" y="9464"/>
                    </a:cubicBezTo>
                    <a:cubicBezTo>
                      <a:pt x="22538" y="7785"/>
                      <a:pt x="21645" y="5649"/>
                      <a:pt x="20393" y="4038"/>
                    </a:cubicBezTo>
                    <a:cubicBezTo>
                      <a:pt x="19568" y="2961"/>
                      <a:pt x="18539" y="2058"/>
                      <a:pt x="17374" y="1369"/>
                    </a:cubicBezTo>
                    <a:cubicBezTo>
                      <a:pt x="16976" y="1136"/>
                      <a:pt x="16559" y="942"/>
                      <a:pt x="16122" y="787"/>
                    </a:cubicBezTo>
                    <a:cubicBezTo>
                      <a:pt x="15409" y="522"/>
                      <a:pt x="14718" y="393"/>
                      <a:pt x="14070" y="393"/>
                    </a:cubicBezTo>
                    <a:cubicBezTo>
                      <a:pt x="12461" y="393"/>
                      <a:pt x="11122" y="1188"/>
                      <a:pt x="10396" y="2670"/>
                    </a:cubicBezTo>
                    <a:cubicBezTo>
                      <a:pt x="10124" y="2194"/>
                      <a:pt x="9736" y="1796"/>
                      <a:pt x="9270" y="1515"/>
                    </a:cubicBezTo>
                    <a:cubicBezTo>
                      <a:pt x="9056" y="1379"/>
                      <a:pt x="8813" y="1301"/>
                      <a:pt x="8561" y="1282"/>
                    </a:cubicBezTo>
                    <a:cubicBezTo>
                      <a:pt x="8555" y="1281"/>
                      <a:pt x="8548" y="1281"/>
                      <a:pt x="8542" y="1281"/>
                    </a:cubicBezTo>
                    <a:cubicBezTo>
                      <a:pt x="8086" y="1281"/>
                      <a:pt x="7764" y="1619"/>
                      <a:pt x="7668" y="2136"/>
                    </a:cubicBezTo>
                    <a:cubicBezTo>
                      <a:pt x="7125" y="1631"/>
                      <a:pt x="6523" y="1185"/>
                      <a:pt x="5882" y="816"/>
                    </a:cubicBezTo>
                    <a:cubicBezTo>
                      <a:pt x="5513" y="592"/>
                      <a:pt x="5125" y="418"/>
                      <a:pt x="4727" y="272"/>
                    </a:cubicBezTo>
                    <a:cubicBezTo>
                      <a:pt x="4215" y="91"/>
                      <a:pt x="3716" y="0"/>
                      <a:pt x="324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pic>
        <p:nvPicPr>
          <p:cNvPr id="55" name="Picture 54">
            <a:extLst>
              <a:ext uri="{FF2B5EF4-FFF2-40B4-BE49-F238E27FC236}">
                <a16:creationId xmlns:a16="http://schemas.microsoft.com/office/drawing/2014/main" id="{0057EBF9-D1C8-499E-ABD4-6664A373964F}"/>
              </a:ext>
            </a:extLst>
          </p:cNvPr>
          <p:cNvPicPr>
            <a:picLocks noChangeAspect="1"/>
          </p:cNvPicPr>
          <p:nvPr/>
        </p:nvPicPr>
        <p:blipFill>
          <a:blip r:embed="rId5">
            <a:alphaModFix/>
          </a:blip>
          <a:stretch>
            <a:fillRect/>
          </a:stretch>
        </p:blipFill>
        <p:spPr>
          <a:xfrm>
            <a:off x="2393688" y="2297975"/>
            <a:ext cx="3404946" cy="1709030"/>
          </a:xfrm>
          <a:prstGeom prst="roundRect">
            <a:avLst/>
          </a:prstGeom>
        </p:spPr>
      </p:pic>
    </p:spTree>
    <p:extLst>
      <p:ext uri="{BB962C8B-B14F-4D97-AF65-F5344CB8AC3E}">
        <p14:creationId xmlns:p14="http://schemas.microsoft.com/office/powerpoint/2010/main" val="2829904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grpSp>
        <p:nvGrpSpPr>
          <p:cNvPr id="1073" name="Google Shape;1073;p42"/>
          <p:cNvGrpSpPr/>
          <p:nvPr/>
        </p:nvGrpSpPr>
        <p:grpSpPr>
          <a:xfrm>
            <a:off x="7795482" y="888211"/>
            <a:ext cx="695655" cy="651807"/>
            <a:chOff x="2991025" y="3977000"/>
            <a:chExt cx="1097075" cy="1027925"/>
          </a:xfrm>
        </p:grpSpPr>
        <p:sp>
          <p:nvSpPr>
            <p:cNvPr id="1074" name="Google Shape;107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42"/>
          <p:cNvGrpSpPr/>
          <p:nvPr/>
        </p:nvGrpSpPr>
        <p:grpSpPr>
          <a:xfrm>
            <a:off x="8005139" y="2120592"/>
            <a:ext cx="437075" cy="409525"/>
            <a:chOff x="2991025" y="3977000"/>
            <a:chExt cx="1097075" cy="1027925"/>
          </a:xfrm>
        </p:grpSpPr>
        <p:sp>
          <p:nvSpPr>
            <p:cNvPr id="1079" name="Google Shape;107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42"/>
          <p:cNvGrpSpPr/>
          <p:nvPr/>
        </p:nvGrpSpPr>
        <p:grpSpPr>
          <a:xfrm>
            <a:off x="719989" y="829504"/>
            <a:ext cx="437075" cy="409525"/>
            <a:chOff x="2991025" y="3977000"/>
            <a:chExt cx="1097075" cy="1027925"/>
          </a:xfrm>
        </p:grpSpPr>
        <p:sp>
          <p:nvSpPr>
            <p:cNvPr id="1089" name="Google Shape;1089;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2"/>
          <p:cNvGrpSpPr/>
          <p:nvPr/>
        </p:nvGrpSpPr>
        <p:grpSpPr>
          <a:xfrm>
            <a:off x="354834" y="2237416"/>
            <a:ext cx="437075" cy="409525"/>
            <a:chOff x="2991025" y="3977000"/>
            <a:chExt cx="1097075" cy="1027925"/>
          </a:xfrm>
        </p:grpSpPr>
        <p:sp>
          <p:nvSpPr>
            <p:cNvPr id="1094" name="Google Shape;1094;p42"/>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2"/>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2"/>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2"/>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 name="Google Shape;1583;p49">
            <a:extLst>
              <a:ext uri="{FF2B5EF4-FFF2-40B4-BE49-F238E27FC236}">
                <a16:creationId xmlns:a16="http://schemas.microsoft.com/office/drawing/2014/main" id="{247EF3D1-9A8E-49CC-9372-83415DD35E08}"/>
              </a:ext>
            </a:extLst>
          </p:cNvPr>
          <p:cNvSpPr/>
          <p:nvPr/>
        </p:nvSpPr>
        <p:spPr>
          <a:xfrm>
            <a:off x="1349466" y="534127"/>
            <a:ext cx="6143725" cy="1257502"/>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r>
              <a:rPr kumimoji="0" lang="vi-VN" altLang="en-US" sz="2600" b="1" i="0" u="none" strike="noStrike" cap="none" normalizeH="0" baseline="0" dirty="0">
                <a:ln>
                  <a:noFill/>
                </a:ln>
                <a:solidFill>
                  <a:srgbClr val="004248"/>
                </a:solidFill>
                <a:effectLst/>
                <a:latin typeface="+mj-lt"/>
                <a:ea typeface="Times New Roman" panose="02020603050405020304" pitchFamily="18" charset="0"/>
                <a:cs typeface="Times New Roman" panose="02020603050405020304" pitchFamily="18" charset="0"/>
              </a:rPr>
              <a:t>Câu 5: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Vẽ</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và</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xác</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định</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chiều</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đường</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sức</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từ</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của</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nam</a:t>
            </a:r>
            <a:r>
              <a:rPr lang="en-US" altLang="en-US" sz="2600" b="1" dirty="0">
                <a:solidFill>
                  <a:srgbClr val="004248"/>
                </a:solidFill>
                <a:latin typeface="+mj-lt"/>
                <a:ea typeface="Times New Roman" panose="02020603050405020304" pitchFamily="18" charset="0"/>
                <a:cs typeface="Times New Roman" panose="02020603050405020304" pitchFamily="18" charset="0"/>
              </a:rPr>
              <a:t> </a:t>
            </a:r>
            <a:r>
              <a:rPr lang="en-US" altLang="en-US" sz="2600" b="1" dirty="0" err="1">
                <a:solidFill>
                  <a:srgbClr val="004248"/>
                </a:solidFill>
                <a:latin typeface="+mj-lt"/>
                <a:ea typeface="Times New Roman" panose="02020603050405020304" pitchFamily="18" charset="0"/>
                <a:cs typeface="Times New Roman" panose="02020603050405020304" pitchFamily="18" charset="0"/>
              </a:rPr>
              <a:t>châm</a:t>
            </a:r>
            <a:endParaRPr kumimoji="0" lang="vi-VN" altLang="en-US" sz="2600" i="0" u="none" strike="noStrike" cap="none" normalizeH="0" baseline="0" dirty="0">
              <a:ln>
                <a:noFill/>
              </a:ln>
              <a:solidFill>
                <a:srgbClr val="004248"/>
              </a:solidFill>
              <a:effectLst/>
              <a:latin typeface="+mj-lt"/>
            </a:endParaRPr>
          </a:p>
        </p:txBody>
      </p:sp>
      <p:sp>
        <p:nvSpPr>
          <p:cNvPr id="22" name="Rectangle 5">
            <a:extLst>
              <a:ext uri="{FF2B5EF4-FFF2-40B4-BE49-F238E27FC236}">
                <a16:creationId xmlns:a16="http://schemas.microsoft.com/office/drawing/2014/main" id="{31B0640E-C048-459F-A357-FF2CD30F552A}"/>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pSp>
        <p:nvGrpSpPr>
          <p:cNvPr id="9" name="Group 8">
            <a:extLst>
              <a:ext uri="{FF2B5EF4-FFF2-40B4-BE49-F238E27FC236}">
                <a16:creationId xmlns:a16="http://schemas.microsoft.com/office/drawing/2014/main" id="{3194F359-BC2F-4169-BB0C-ACD5BA0927BF}"/>
              </a:ext>
            </a:extLst>
          </p:cNvPr>
          <p:cNvGrpSpPr/>
          <p:nvPr/>
        </p:nvGrpSpPr>
        <p:grpSpPr>
          <a:xfrm>
            <a:off x="1888435" y="2693504"/>
            <a:ext cx="3051313" cy="576470"/>
            <a:chOff x="1888435" y="2693504"/>
            <a:chExt cx="3051313" cy="576470"/>
          </a:xfrm>
        </p:grpSpPr>
        <p:sp>
          <p:nvSpPr>
            <p:cNvPr id="2" name="Rectangle 1">
              <a:extLst>
                <a:ext uri="{FF2B5EF4-FFF2-40B4-BE49-F238E27FC236}">
                  <a16:creationId xmlns:a16="http://schemas.microsoft.com/office/drawing/2014/main" id="{70A929F0-F442-475A-B090-5A88B8062213}"/>
                </a:ext>
              </a:extLst>
            </p:cNvPr>
            <p:cNvSpPr/>
            <p:nvPr/>
          </p:nvSpPr>
          <p:spPr>
            <a:xfrm>
              <a:off x="1888435" y="2693504"/>
              <a:ext cx="3051313" cy="576470"/>
            </a:xfrm>
            <a:prstGeom prst="rect">
              <a:avLst/>
            </a:prstGeom>
            <a:solidFill>
              <a:schemeClr val="accent6">
                <a:lumMod val="65000"/>
              </a:schemeClr>
            </a:solidFill>
            <a:ln>
              <a:solidFill>
                <a:srgbClr val="0042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a:extLst>
                <a:ext uri="{FF2B5EF4-FFF2-40B4-BE49-F238E27FC236}">
                  <a16:creationId xmlns:a16="http://schemas.microsoft.com/office/drawing/2014/main" id="{FAF6EC05-FBB9-4312-8682-42B35D06B3C1}"/>
                </a:ext>
              </a:extLst>
            </p:cNvPr>
            <p:cNvCxnSpPr>
              <a:stCxn id="2" idx="0"/>
              <a:endCxn id="2" idx="2"/>
            </p:cNvCxnSpPr>
            <p:nvPr/>
          </p:nvCxnSpPr>
          <p:spPr>
            <a:xfrm>
              <a:off x="3414092" y="2693504"/>
              <a:ext cx="0" cy="576470"/>
            </a:xfrm>
            <a:prstGeom prst="line">
              <a:avLst/>
            </a:prstGeom>
            <a:ln w="28575">
              <a:solidFill>
                <a:srgbClr val="004248"/>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580264C-BF73-4ED4-B60D-67AEC5712C88}"/>
              </a:ext>
            </a:extLst>
          </p:cNvPr>
          <p:cNvGrpSpPr/>
          <p:nvPr/>
        </p:nvGrpSpPr>
        <p:grpSpPr>
          <a:xfrm>
            <a:off x="5529554" y="2474795"/>
            <a:ext cx="1410003" cy="725617"/>
            <a:chOff x="5529554" y="2397754"/>
            <a:chExt cx="1410003" cy="725617"/>
          </a:xfrm>
        </p:grpSpPr>
        <p:grpSp>
          <p:nvGrpSpPr>
            <p:cNvPr id="8" name="Group 7">
              <a:extLst>
                <a:ext uri="{FF2B5EF4-FFF2-40B4-BE49-F238E27FC236}">
                  <a16:creationId xmlns:a16="http://schemas.microsoft.com/office/drawing/2014/main" id="{7526D237-9840-441A-8555-8D90A3ED759B}"/>
                </a:ext>
              </a:extLst>
            </p:cNvPr>
            <p:cNvGrpSpPr/>
            <p:nvPr/>
          </p:nvGrpSpPr>
          <p:grpSpPr>
            <a:xfrm>
              <a:off x="5529554" y="2840106"/>
              <a:ext cx="1269283" cy="283265"/>
              <a:chOff x="5670274" y="2797865"/>
              <a:chExt cx="874644" cy="367748"/>
            </a:xfrm>
          </p:grpSpPr>
          <p:sp>
            <p:nvSpPr>
              <p:cNvPr id="6" name="Flowchart: Extract 5">
                <a:extLst>
                  <a:ext uri="{FF2B5EF4-FFF2-40B4-BE49-F238E27FC236}">
                    <a16:creationId xmlns:a16="http://schemas.microsoft.com/office/drawing/2014/main" id="{B78B2641-64EF-4285-867C-046E2395E2CD}"/>
                  </a:ext>
                </a:extLst>
              </p:cNvPr>
              <p:cNvSpPr/>
              <p:nvPr/>
            </p:nvSpPr>
            <p:spPr>
              <a:xfrm rot="16200000">
                <a:off x="5705061" y="2763078"/>
                <a:ext cx="367748" cy="437322"/>
              </a:xfrm>
              <a:prstGeom prst="flowChartExtra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lowchart: Extract 30">
                <a:extLst>
                  <a:ext uri="{FF2B5EF4-FFF2-40B4-BE49-F238E27FC236}">
                    <a16:creationId xmlns:a16="http://schemas.microsoft.com/office/drawing/2014/main" id="{7E772E04-B12A-4566-8DA6-5F183244F3F8}"/>
                  </a:ext>
                </a:extLst>
              </p:cNvPr>
              <p:cNvSpPr/>
              <p:nvPr/>
            </p:nvSpPr>
            <p:spPr>
              <a:xfrm rot="5400000" flipH="1">
                <a:off x="6142383" y="2763078"/>
                <a:ext cx="367748" cy="437322"/>
              </a:xfrm>
              <a:prstGeom prst="flowChartExtract">
                <a:avLst/>
              </a:prstGeom>
              <a:solidFill>
                <a:schemeClr val="accent6">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a:extLst>
                <a:ext uri="{FF2B5EF4-FFF2-40B4-BE49-F238E27FC236}">
                  <a16:creationId xmlns:a16="http://schemas.microsoft.com/office/drawing/2014/main" id="{B39BF80F-A657-436D-9068-4821C1AADC14}"/>
                </a:ext>
              </a:extLst>
            </p:cNvPr>
            <p:cNvSpPr txBox="1"/>
            <p:nvPr/>
          </p:nvSpPr>
          <p:spPr>
            <a:xfrm>
              <a:off x="5529554" y="2397754"/>
              <a:ext cx="392595" cy="400110"/>
            </a:xfrm>
            <a:prstGeom prst="rect">
              <a:avLst/>
            </a:prstGeom>
            <a:noFill/>
          </p:spPr>
          <p:txBody>
            <a:bodyPr wrap="square" rtlCol="0">
              <a:spAutoFit/>
            </a:bodyPr>
            <a:lstStyle/>
            <a:p>
              <a:r>
                <a:rPr lang="vi-VN" sz="2000" b="1">
                  <a:solidFill>
                    <a:schemeClr val="accent6"/>
                  </a:solidFill>
                </a:rPr>
                <a:t>S</a:t>
              </a:r>
              <a:endParaRPr lang="en-US" sz="2000" b="1" dirty="0">
                <a:solidFill>
                  <a:schemeClr val="accent6"/>
                </a:solidFill>
              </a:endParaRPr>
            </a:p>
          </p:txBody>
        </p:sp>
        <p:sp>
          <p:nvSpPr>
            <p:cNvPr id="33" name="TextBox 32">
              <a:extLst>
                <a:ext uri="{FF2B5EF4-FFF2-40B4-BE49-F238E27FC236}">
                  <a16:creationId xmlns:a16="http://schemas.microsoft.com/office/drawing/2014/main" id="{B87BE730-C158-4B25-AD62-7C777C8C87A5}"/>
                </a:ext>
              </a:extLst>
            </p:cNvPr>
            <p:cNvSpPr txBox="1"/>
            <p:nvPr/>
          </p:nvSpPr>
          <p:spPr>
            <a:xfrm>
              <a:off x="6343791" y="2397754"/>
              <a:ext cx="595766" cy="400110"/>
            </a:xfrm>
            <a:prstGeom prst="rect">
              <a:avLst/>
            </a:prstGeom>
            <a:noFill/>
          </p:spPr>
          <p:txBody>
            <a:bodyPr wrap="square" rtlCol="0">
              <a:spAutoFit/>
            </a:bodyPr>
            <a:lstStyle/>
            <a:p>
              <a:r>
                <a:rPr lang="vi-VN" sz="2000" b="1" dirty="0">
                  <a:solidFill>
                    <a:schemeClr val="accent6"/>
                  </a:solidFill>
                </a:rPr>
                <a:t>N</a:t>
              </a:r>
              <a:endParaRPr lang="en-US" sz="2000" b="1" dirty="0">
                <a:solidFill>
                  <a:schemeClr val="accent6"/>
                </a:solidFill>
              </a:endParaRPr>
            </a:p>
          </p:txBody>
        </p:sp>
      </p:grpSp>
      <p:grpSp>
        <p:nvGrpSpPr>
          <p:cNvPr id="52" name="Google Shape;3779;p70">
            <a:extLst>
              <a:ext uri="{FF2B5EF4-FFF2-40B4-BE49-F238E27FC236}">
                <a16:creationId xmlns:a16="http://schemas.microsoft.com/office/drawing/2014/main" id="{29EBF90A-0C1A-486E-A7C6-35DD9C04C6A1}"/>
              </a:ext>
            </a:extLst>
          </p:cNvPr>
          <p:cNvGrpSpPr/>
          <p:nvPr/>
        </p:nvGrpSpPr>
        <p:grpSpPr>
          <a:xfrm>
            <a:off x="132452" y="3269974"/>
            <a:ext cx="1040594" cy="1588393"/>
            <a:chOff x="-1938037" y="-1770550"/>
            <a:chExt cx="1202720" cy="1835868"/>
          </a:xfrm>
        </p:grpSpPr>
        <p:sp>
          <p:nvSpPr>
            <p:cNvPr id="53" name="Google Shape;3780;p70">
              <a:extLst>
                <a:ext uri="{FF2B5EF4-FFF2-40B4-BE49-F238E27FC236}">
                  <a16:creationId xmlns:a16="http://schemas.microsoft.com/office/drawing/2014/main" id="{46FB2A91-298A-46D7-8DF5-35FB41DF0729}"/>
                </a:ext>
              </a:extLst>
            </p:cNvPr>
            <p:cNvSpPr/>
            <p:nvPr/>
          </p:nvSpPr>
          <p:spPr>
            <a:xfrm flipH="1">
              <a:off x="-1689769" y="-1367513"/>
              <a:ext cx="683701" cy="1432831"/>
            </a:xfrm>
            <a:custGeom>
              <a:avLst/>
              <a:gdLst/>
              <a:ahLst/>
              <a:cxnLst/>
              <a:rect l="l" t="t" r="r" b="b"/>
              <a:pathLst>
                <a:path w="16813" h="35235" extrusionOk="0">
                  <a:moveTo>
                    <a:pt x="1" y="0"/>
                  </a:moveTo>
                  <a:lnTo>
                    <a:pt x="1" y="10386"/>
                  </a:lnTo>
                  <a:cubicBezTo>
                    <a:pt x="1" y="10386"/>
                    <a:pt x="3816" y="19704"/>
                    <a:pt x="3311" y="29886"/>
                  </a:cubicBezTo>
                  <a:lnTo>
                    <a:pt x="1" y="32943"/>
                  </a:lnTo>
                  <a:lnTo>
                    <a:pt x="4485" y="32943"/>
                  </a:lnTo>
                  <a:lnTo>
                    <a:pt x="8863" y="35234"/>
                  </a:lnTo>
                  <a:lnTo>
                    <a:pt x="7582" y="31672"/>
                  </a:lnTo>
                  <a:lnTo>
                    <a:pt x="7582" y="24887"/>
                  </a:lnTo>
                  <a:lnTo>
                    <a:pt x="16812" y="8328"/>
                  </a:lnTo>
                  <a:lnTo>
                    <a:pt x="16812" y="8328"/>
                  </a:lnTo>
                  <a:cubicBezTo>
                    <a:pt x="16811" y="8330"/>
                    <a:pt x="7708" y="21063"/>
                    <a:pt x="5728" y="21577"/>
                  </a:cubicBezTo>
                  <a:cubicBezTo>
                    <a:pt x="5728" y="21577"/>
                    <a:pt x="370" y="6416"/>
                    <a:pt x="1" y="0"/>
                  </a:cubicBez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81;p70">
              <a:extLst>
                <a:ext uri="{FF2B5EF4-FFF2-40B4-BE49-F238E27FC236}">
                  <a16:creationId xmlns:a16="http://schemas.microsoft.com/office/drawing/2014/main" id="{4BAF4C3D-A76A-4CFB-AD1A-16DB4C23FC8D}"/>
                </a:ext>
              </a:extLst>
            </p:cNvPr>
            <p:cNvSpPr/>
            <p:nvPr/>
          </p:nvSpPr>
          <p:spPr>
            <a:xfrm flipH="1">
              <a:off x="-1756465" y="-1630416"/>
              <a:ext cx="417223" cy="987590"/>
            </a:xfrm>
            <a:custGeom>
              <a:avLst/>
              <a:gdLst/>
              <a:ahLst/>
              <a:cxnLst/>
              <a:rect l="l" t="t" r="r" b="b"/>
              <a:pathLst>
                <a:path w="10260" h="24286" extrusionOk="0">
                  <a:moveTo>
                    <a:pt x="0" y="1"/>
                  </a:moveTo>
                  <a:lnTo>
                    <a:pt x="786" y="24286"/>
                  </a:lnTo>
                  <a:lnTo>
                    <a:pt x="10260" y="19850"/>
                  </a:lnTo>
                  <a:lnTo>
                    <a:pt x="9862" y="758"/>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82;p70">
              <a:extLst>
                <a:ext uri="{FF2B5EF4-FFF2-40B4-BE49-F238E27FC236}">
                  <a16:creationId xmlns:a16="http://schemas.microsoft.com/office/drawing/2014/main" id="{E1BA5348-10C9-49EC-BD5D-306999AAE220}"/>
                </a:ext>
              </a:extLst>
            </p:cNvPr>
            <p:cNvSpPr/>
            <p:nvPr/>
          </p:nvSpPr>
          <p:spPr>
            <a:xfrm flipH="1">
              <a:off x="-1740273" y="-1770550"/>
              <a:ext cx="909432" cy="170956"/>
            </a:xfrm>
            <a:custGeom>
              <a:avLst/>
              <a:gdLst/>
              <a:ahLst/>
              <a:cxnLst/>
              <a:rect l="l" t="t" r="r" b="b"/>
              <a:pathLst>
                <a:path w="22364" h="4204" extrusionOk="0">
                  <a:moveTo>
                    <a:pt x="10920" y="1"/>
                  </a:moveTo>
                  <a:lnTo>
                    <a:pt x="0" y="1583"/>
                  </a:lnTo>
                  <a:lnTo>
                    <a:pt x="12502" y="3447"/>
                  </a:lnTo>
                  <a:lnTo>
                    <a:pt x="22364" y="4204"/>
                  </a:lnTo>
                  <a:lnTo>
                    <a:pt x="10920"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83;p70">
              <a:extLst>
                <a:ext uri="{FF2B5EF4-FFF2-40B4-BE49-F238E27FC236}">
                  <a16:creationId xmlns:a16="http://schemas.microsoft.com/office/drawing/2014/main" id="{752F4388-2A8D-49DC-BC0B-7FD75AB49232}"/>
                </a:ext>
              </a:extLst>
            </p:cNvPr>
            <p:cNvSpPr/>
            <p:nvPr/>
          </p:nvSpPr>
          <p:spPr>
            <a:xfrm flipH="1">
              <a:off x="-1371236" y="-1706176"/>
              <a:ext cx="635919" cy="1063349"/>
            </a:xfrm>
            <a:custGeom>
              <a:avLst/>
              <a:gdLst/>
              <a:ahLst/>
              <a:cxnLst/>
              <a:rect l="l" t="t" r="r" b="b"/>
              <a:pathLst>
                <a:path w="15638" h="26149" extrusionOk="0">
                  <a:moveTo>
                    <a:pt x="2349" y="0"/>
                  </a:moveTo>
                  <a:lnTo>
                    <a:pt x="0" y="21063"/>
                  </a:lnTo>
                  <a:lnTo>
                    <a:pt x="15637" y="26149"/>
                  </a:lnTo>
                  <a:lnTo>
                    <a:pt x="14851" y="1864"/>
                  </a:lnTo>
                  <a:lnTo>
                    <a:pt x="2349"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84;p70">
              <a:extLst>
                <a:ext uri="{FF2B5EF4-FFF2-40B4-BE49-F238E27FC236}">
                  <a16:creationId xmlns:a16="http://schemas.microsoft.com/office/drawing/2014/main" id="{81C6F964-C622-4E51-8D25-1EC1B05E1C8F}"/>
                </a:ext>
              </a:extLst>
            </p:cNvPr>
            <p:cNvSpPr/>
            <p:nvPr/>
          </p:nvSpPr>
          <p:spPr>
            <a:xfrm flipH="1">
              <a:off x="-1938037" y="-827555"/>
              <a:ext cx="361187" cy="211987"/>
            </a:xfrm>
            <a:custGeom>
              <a:avLst/>
              <a:gdLst/>
              <a:ahLst/>
              <a:cxnLst/>
              <a:rect l="l" t="t" r="r" b="b"/>
              <a:pathLst>
                <a:path w="8882" h="5213" extrusionOk="0">
                  <a:moveTo>
                    <a:pt x="4446" y="0"/>
                  </a:moveTo>
                  <a:lnTo>
                    <a:pt x="0" y="5213"/>
                  </a:lnTo>
                  <a:lnTo>
                    <a:pt x="6319" y="3796"/>
                  </a:lnTo>
                  <a:lnTo>
                    <a:pt x="8882"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85;p70">
              <a:extLst>
                <a:ext uri="{FF2B5EF4-FFF2-40B4-BE49-F238E27FC236}">
                  <a16:creationId xmlns:a16="http://schemas.microsoft.com/office/drawing/2014/main" id="{4B6FB4BA-B62A-4175-96DD-EADB5EE88A4B}"/>
                </a:ext>
              </a:extLst>
            </p:cNvPr>
            <p:cNvSpPr/>
            <p:nvPr/>
          </p:nvSpPr>
          <p:spPr>
            <a:xfrm flipH="1">
              <a:off x="-1938036" y="-1134662"/>
              <a:ext cx="449999" cy="307143"/>
            </a:xfrm>
            <a:custGeom>
              <a:avLst/>
              <a:gdLst/>
              <a:ahLst/>
              <a:cxnLst/>
              <a:rect l="l" t="t" r="r" b="b"/>
              <a:pathLst>
                <a:path w="11066" h="7553" extrusionOk="0">
                  <a:moveTo>
                    <a:pt x="0" y="1"/>
                  </a:moveTo>
                  <a:lnTo>
                    <a:pt x="6630" y="7552"/>
                  </a:lnTo>
                  <a:lnTo>
                    <a:pt x="11066" y="7552"/>
                  </a:lnTo>
                  <a:lnTo>
                    <a:pt x="8095" y="913"/>
                  </a:lnTo>
                  <a:lnTo>
                    <a:pt x="0"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86;p70">
              <a:extLst>
                <a:ext uri="{FF2B5EF4-FFF2-40B4-BE49-F238E27FC236}">
                  <a16:creationId xmlns:a16="http://schemas.microsoft.com/office/drawing/2014/main" id="{4388F090-C116-411F-8689-01D51CFD5983}"/>
                </a:ext>
              </a:extLst>
            </p:cNvPr>
            <p:cNvSpPr/>
            <p:nvPr/>
          </p:nvSpPr>
          <p:spPr>
            <a:xfrm flipH="1">
              <a:off x="-1757645" y="-1134662"/>
              <a:ext cx="329224" cy="519089"/>
            </a:xfrm>
            <a:custGeom>
              <a:avLst/>
              <a:gdLst/>
              <a:ahLst/>
              <a:cxnLst/>
              <a:rect l="l" t="t" r="r" b="b"/>
              <a:pathLst>
                <a:path w="8096" h="12765" extrusionOk="0">
                  <a:moveTo>
                    <a:pt x="1466" y="1"/>
                  </a:moveTo>
                  <a:lnTo>
                    <a:pt x="1" y="5786"/>
                  </a:lnTo>
                  <a:lnTo>
                    <a:pt x="3650" y="12765"/>
                  </a:lnTo>
                  <a:lnTo>
                    <a:pt x="8096" y="7552"/>
                  </a:lnTo>
                  <a:lnTo>
                    <a:pt x="1466"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Rectangle 59">
            <a:extLst>
              <a:ext uri="{FF2B5EF4-FFF2-40B4-BE49-F238E27FC236}">
                <a16:creationId xmlns:a16="http://schemas.microsoft.com/office/drawing/2014/main" id="{E7D54C53-10C6-404B-82F2-ACCAA314959A}"/>
              </a:ext>
            </a:extLst>
          </p:cNvPr>
          <p:cNvSpPr/>
          <p:nvPr/>
        </p:nvSpPr>
        <p:spPr>
          <a:xfrm>
            <a:off x="1888435" y="2693504"/>
            <a:ext cx="1509544" cy="576470"/>
          </a:xfrm>
          <a:prstGeom prst="rect">
            <a:avLst/>
          </a:prstGeom>
          <a:solidFill>
            <a:srgbClr val="0097A9"/>
          </a:solidFill>
          <a:ln>
            <a:solidFill>
              <a:srgbClr val="00424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A8C4D82D-7C75-439B-9763-C3F239A97EEC}"/>
              </a:ext>
            </a:extLst>
          </p:cNvPr>
          <p:cNvSpPr txBox="1"/>
          <p:nvPr/>
        </p:nvSpPr>
        <p:spPr>
          <a:xfrm>
            <a:off x="2485698" y="2224981"/>
            <a:ext cx="392595" cy="400110"/>
          </a:xfrm>
          <a:prstGeom prst="rect">
            <a:avLst/>
          </a:prstGeom>
          <a:noFill/>
        </p:spPr>
        <p:txBody>
          <a:bodyPr wrap="square" rtlCol="0">
            <a:spAutoFit/>
          </a:bodyPr>
          <a:lstStyle/>
          <a:p>
            <a:r>
              <a:rPr lang="vi-VN" sz="2000" b="1" dirty="0">
                <a:solidFill>
                  <a:schemeClr val="accent6"/>
                </a:solidFill>
              </a:rPr>
              <a:t>S</a:t>
            </a:r>
            <a:endParaRPr lang="en-US" sz="2000" b="1" dirty="0">
              <a:solidFill>
                <a:schemeClr val="accent6"/>
              </a:solidFill>
            </a:endParaRPr>
          </a:p>
        </p:txBody>
      </p:sp>
      <p:sp>
        <p:nvSpPr>
          <p:cNvPr id="62" name="TextBox 61">
            <a:extLst>
              <a:ext uri="{FF2B5EF4-FFF2-40B4-BE49-F238E27FC236}">
                <a16:creationId xmlns:a16="http://schemas.microsoft.com/office/drawing/2014/main" id="{55B27192-1132-4FDA-9AFC-3DF5A57CF752}"/>
              </a:ext>
            </a:extLst>
          </p:cNvPr>
          <p:cNvSpPr txBox="1"/>
          <p:nvPr/>
        </p:nvSpPr>
        <p:spPr>
          <a:xfrm>
            <a:off x="4103114" y="2198963"/>
            <a:ext cx="595766" cy="400110"/>
          </a:xfrm>
          <a:prstGeom prst="rect">
            <a:avLst/>
          </a:prstGeom>
          <a:noFill/>
        </p:spPr>
        <p:txBody>
          <a:bodyPr wrap="square" rtlCol="0">
            <a:spAutoFit/>
          </a:bodyPr>
          <a:lstStyle/>
          <a:p>
            <a:r>
              <a:rPr lang="vi-VN" sz="2000" b="1" dirty="0">
                <a:solidFill>
                  <a:schemeClr val="accent6"/>
                </a:solidFill>
              </a:rPr>
              <a:t>N</a:t>
            </a:r>
            <a:endParaRPr lang="en-US" sz="2000" b="1" dirty="0">
              <a:solidFill>
                <a:schemeClr val="accent6"/>
              </a:solidFill>
            </a:endParaRPr>
          </a:p>
        </p:txBody>
      </p:sp>
    </p:spTree>
    <p:extLst>
      <p:ext uri="{BB962C8B-B14F-4D97-AF65-F5344CB8AC3E}">
        <p14:creationId xmlns:p14="http://schemas.microsoft.com/office/powerpoint/2010/main" val="1801525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p:bldP spid="6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472"/>
        <p:cNvGrpSpPr/>
        <p:nvPr/>
      </p:nvGrpSpPr>
      <p:grpSpPr>
        <a:xfrm>
          <a:off x="0" y="0"/>
          <a:ext cx="0" cy="0"/>
          <a:chOff x="0" y="0"/>
          <a:chExt cx="0" cy="0"/>
        </a:xfrm>
      </p:grpSpPr>
      <p:sp>
        <p:nvSpPr>
          <p:cNvPr id="1473" name="Google Shape;1473;p48"/>
          <p:cNvSpPr/>
          <p:nvPr/>
        </p:nvSpPr>
        <p:spPr>
          <a:xfrm>
            <a:off x="3084478" y="894066"/>
            <a:ext cx="5561776" cy="1800061"/>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474" name="Google Shape;1474;p48"/>
          <p:cNvGrpSpPr/>
          <p:nvPr/>
        </p:nvGrpSpPr>
        <p:grpSpPr>
          <a:xfrm>
            <a:off x="-1129243" y="979463"/>
            <a:ext cx="4145893" cy="4373116"/>
            <a:chOff x="-2449255" y="1629000"/>
            <a:chExt cx="4145893" cy="4373116"/>
          </a:xfrm>
        </p:grpSpPr>
        <p:sp>
          <p:nvSpPr>
            <p:cNvPr id="1475" name="Google Shape;1475;p48"/>
            <p:cNvSpPr/>
            <p:nvPr/>
          </p:nvSpPr>
          <p:spPr>
            <a:xfrm flipH="1">
              <a:off x="-2449255" y="162900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1476" name="Google Shape;1476;p48"/>
            <p:cNvSpPr/>
            <p:nvPr/>
          </p:nvSpPr>
          <p:spPr>
            <a:xfrm flipH="1">
              <a:off x="-2449213" y="4018003"/>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grpSp>
      <p:sp>
        <p:nvSpPr>
          <p:cNvPr id="1479" name="Google Shape;1479;p48"/>
          <p:cNvSpPr txBox="1">
            <a:spLocks noGrp="1"/>
          </p:cNvSpPr>
          <p:nvPr>
            <p:ph type="title"/>
          </p:nvPr>
        </p:nvSpPr>
        <p:spPr>
          <a:xfrm>
            <a:off x="2948774" y="1247391"/>
            <a:ext cx="5767319" cy="121965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br>
              <a:rPr lang="vi-VN" sz="4000" dirty="0">
                <a:solidFill>
                  <a:schemeClr val="lt1"/>
                </a:solidFill>
                <a:latin typeface="+mj-lt"/>
              </a:rPr>
            </a:br>
            <a:br>
              <a:rPr lang="vi-VN" sz="4000" dirty="0">
                <a:solidFill>
                  <a:schemeClr val="lt1"/>
                </a:solidFill>
                <a:latin typeface="+mj-lt"/>
              </a:rPr>
            </a:br>
            <a:r>
              <a:rPr lang="vi-VN" sz="4000" dirty="0">
                <a:solidFill>
                  <a:schemeClr val="lt1"/>
                </a:solidFill>
                <a:latin typeface="+mj-lt"/>
              </a:rPr>
              <a:t>Vận dụng</a:t>
            </a:r>
            <a:br>
              <a:rPr lang="vi-VN" sz="4000" dirty="0">
                <a:solidFill>
                  <a:schemeClr val="lt1"/>
                </a:solidFill>
                <a:latin typeface="+mj-lt"/>
              </a:rPr>
            </a:br>
            <a:r>
              <a:rPr lang="vi-VN" sz="4000" dirty="0">
                <a:solidFill>
                  <a:schemeClr val="lt1"/>
                </a:solidFill>
                <a:latin typeface="+mj-lt"/>
              </a:rPr>
              <a:t>Chế tạo la bàn đơn giản </a:t>
            </a:r>
            <a:endParaRPr sz="4000" dirty="0">
              <a:solidFill>
                <a:schemeClr val="lt1"/>
              </a:solidFill>
              <a:latin typeface="+mj-lt"/>
            </a:endParaRPr>
          </a:p>
        </p:txBody>
      </p:sp>
      <p:grpSp>
        <p:nvGrpSpPr>
          <p:cNvPr id="1480" name="Google Shape;1480;p48"/>
          <p:cNvGrpSpPr/>
          <p:nvPr/>
        </p:nvGrpSpPr>
        <p:grpSpPr>
          <a:xfrm>
            <a:off x="130827" y="1674466"/>
            <a:ext cx="1297833" cy="2102687"/>
            <a:chOff x="-286900" y="-1772909"/>
            <a:chExt cx="1297833" cy="2102687"/>
          </a:xfrm>
        </p:grpSpPr>
        <p:sp>
          <p:nvSpPr>
            <p:cNvPr id="1481" name="Google Shape;1481;p48"/>
            <p:cNvSpPr/>
            <p:nvPr/>
          </p:nvSpPr>
          <p:spPr>
            <a:xfrm flipH="1">
              <a:off x="198599" y="-305735"/>
              <a:ext cx="163433" cy="635513"/>
            </a:xfrm>
            <a:custGeom>
              <a:avLst/>
              <a:gdLst/>
              <a:ahLst/>
              <a:cxnLst/>
              <a:rect l="l" t="t" r="r" b="b"/>
              <a:pathLst>
                <a:path w="4019" h="15628" extrusionOk="0">
                  <a:moveTo>
                    <a:pt x="0" y="0"/>
                  </a:moveTo>
                  <a:lnTo>
                    <a:pt x="10" y="15628"/>
                  </a:lnTo>
                  <a:lnTo>
                    <a:pt x="4019" y="13298"/>
                  </a:lnTo>
                  <a:lnTo>
                    <a:pt x="4019" y="1767"/>
                  </a:lnTo>
                  <a:lnTo>
                    <a:pt x="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2" name="Google Shape;1482;p48"/>
            <p:cNvSpPr/>
            <p:nvPr/>
          </p:nvSpPr>
          <p:spPr>
            <a:xfrm flipH="1">
              <a:off x="361587" y="-305735"/>
              <a:ext cx="163839" cy="635513"/>
            </a:xfrm>
            <a:custGeom>
              <a:avLst/>
              <a:gdLst/>
              <a:ahLst/>
              <a:cxnLst/>
              <a:rect l="l" t="t" r="r" b="b"/>
              <a:pathLst>
                <a:path w="4029" h="15628" extrusionOk="0">
                  <a:moveTo>
                    <a:pt x="4018" y="0"/>
                  </a:moveTo>
                  <a:lnTo>
                    <a:pt x="0" y="1767"/>
                  </a:lnTo>
                  <a:lnTo>
                    <a:pt x="0" y="13298"/>
                  </a:lnTo>
                  <a:lnTo>
                    <a:pt x="4028" y="15628"/>
                  </a:lnTo>
                  <a:lnTo>
                    <a:pt x="4018"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3" name="Google Shape;1483;p48"/>
            <p:cNvSpPr/>
            <p:nvPr/>
          </p:nvSpPr>
          <p:spPr>
            <a:xfrm flipH="1">
              <a:off x="-286900" y="-926617"/>
              <a:ext cx="648932" cy="983646"/>
            </a:xfrm>
            <a:custGeom>
              <a:avLst/>
              <a:gdLst/>
              <a:ahLst/>
              <a:cxnLst/>
              <a:rect l="l" t="t" r="r" b="b"/>
              <a:pathLst>
                <a:path w="15958" h="24189" extrusionOk="0">
                  <a:moveTo>
                    <a:pt x="0" y="0"/>
                  </a:moveTo>
                  <a:lnTo>
                    <a:pt x="49" y="24189"/>
                  </a:lnTo>
                  <a:lnTo>
                    <a:pt x="15958" y="14948"/>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4" name="Google Shape;1484;p48"/>
            <p:cNvSpPr/>
            <p:nvPr/>
          </p:nvSpPr>
          <p:spPr>
            <a:xfrm flipH="1">
              <a:off x="360049" y="-926617"/>
              <a:ext cx="650884" cy="983646"/>
            </a:xfrm>
            <a:custGeom>
              <a:avLst/>
              <a:gdLst/>
              <a:ahLst/>
              <a:cxnLst/>
              <a:rect l="l" t="t" r="r" b="b"/>
              <a:pathLst>
                <a:path w="16006" h="24189" extrusionOk="0">
                  <a:moveTo>
                    <a:pt x="15957" y="0"/>
                  </a:moveTo>
                  <a:lnTo>
                    <a:pt x="0" y="14948"/>
                  </a:lnTo>
                  <a:lnTo>
                    <a:pt x="16006" y="24189"/>
                  </a:lnTo>
                  <a:lnTo>
                    <a:pt x="1595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5" name="Google Shape;1485;p48"/>
            <p:cNvSpPr/>
            <p:nvPr/>
          </p:nvSpPr>
          <p:spPr>
            <a:xfrm flipH="1">
              <a:off x="-9809" y="-926617"/>
              <a:ext cx="371841" cy="563658"/>
            </a:xfrm>
            <a:custGeom>
              <a:avLst/>
              <a:gdLst/>
              <a:ahLst/>
              <a:cxnLst/>
              <a:rect l="l" t="t" r="r" b="b"/>
              <a:pathLst>
                <a:path w="9144" h="13861" extrusionOk="0">
                  <a:moveTo>
                    <a:pt x="0" y="0"/>
                  </a:moveTo>
                  <a:lnTo>
                    <a:pt x="30" y="13861"/>
                  </a:lnTo>
                  <a:lnTo>
                    <a:pt x="9144" y="8561"/>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6" name="Google Shape;1486;p48"/>
            <p:cNvSpPr/>
            <p:nvPr/>
          </p:nvSpPr>
          <p:spPr>
            <a:xfrm flipH="1">
              <a:off x="361224" y="-926211"/>
              <a:ext cx="372613" cy="563251"/>
            </a:xfrm>
            <a:custGeom>
              <a:avLst/>
              <a:gdLst/>
              <a:ahLst/>
              <a:cxnLst/>
              <a:rect l="l" t="t" r="r" b="b"/>
              <a:pathLst>
                <a:path w="9163" h="13851" extrusionOk="0">
                  <a:moveTo>
                    <a:pt x="9134" y="0"/>
                  </a:moveTo>
                  <a:lnTo>
                    <a:pt x="0" y="8561"/>
                  </a:lnTo>
                  <a:lnTo>
                    <a:pt x="9163" y="13851"/>
                  </a:lnTo>
                  <a:lnTo>
                    <a:pt x="91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7" name="Google Shape;1487;p48"/>
            <p:cNvSpPr/>
            <p:nvPr/>
          </p:nvSpPr>
          <p:spPr>
            <a:xfrm flipH="1">
              <a:off x="-179138" y="-1349743"/>
              <a:ext cx="541942" cy="821799"/>
            </a:xfrm>
            <a:custGeom>
              <a:avLst/>
              <a:gdLst/>
              <a:ahLst/>
              <a:cxnLst/>
              <a:rect l="l" t="t" r="r" b="b"/>
              <a:pathLst>
                <a:path w="13327" h="20209" extrusionOk="0">
                  <a:moveTo>
                    <a:pt x="0" y="0"/>
                  </a:moveTo>
                  <a:lnTo>
                    <a:pt x="39" y="20209"/>
                  </a:lnTo>
                  <a:lnTo>
                    <a:pt x="13327" y="12482"/>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8" name="Google Shape;1488;p48"/>
            <p:cNvSpPr/>
            <p:nvPr/>
          </p:nvSpPr>
          <p:spPr>
            <a:xfrm flipH="1">
              <a:off x="361226" y="-1349743"/>
              <a:ext cx="543935" cy="821799"/>
            </a:xfrm>
            <a:custGeom>
              <a:avLst/>
              <a:gdLst/>
              <a:ahLst/>
              <a:cxnLst/>
              <a:rect l="l" t="t" r="r" b="b"/>
              <a:pathLst>
                <a:path w="13376" h="20209" extrusionOk="0">
                  <a:moveTo>
                    <a:pt x="13337" y="0"/>
                  </a:moveTo>
                  <a:lnTo>
                    <a:pt x="1" y="12482"/>
                  </a:lnTo>
                  <a:lnTo>
                    <a:pt x="13376" y="20209"/>
                  </a:lnTo>
                  <a:lnTo>
                    <a:pt x="1333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9" name="Google Shape;1489;p48"/>
            <p:cNvSpPr/>
            <p:nvPr/>
          </p:nvSpPr>
          <p:spPr>
            <a:xfrm flipH="1">
              <a:off x="102670" y="-1349743"/>
              <a:ext cx="260134" cy="394329"/>
            </a:xfrm>
            <a:custGeom>
              <a:avLst/>
              <a:gdLst/>
              <a:ahLst/>
              <a:cxnLst/>
              <a:rect l="l" t="t" r="r" b="b"/>
              <a:pathLst>
                <a:path w="6397" h="9697" extrusionOk="0">
                  <a:moveTo>
                    <a:pt x="0" y="0"/>
                  </a:moveTo>
                  <a:lnTo>
                    <a:pt x="19" y="9697"/>
                  </a:lnTo>
                  <a:lnTo>
                    <a:pt x="6396" y="5989"/>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0" name="Google Shape;1490;p48"/>
            <p:cNvSpPr/>
            <p:nvPr/>
          </p:nvSpPr>
          <p:spPr>
            <a:xfrm flipH="1">
              <a:off x="362402" y="-1349743"/>
              <a:ext cx="260947" cy="394329"/>
            </a:xfrm>
            <a:custGeom>
              <a:avLst/>
              <a:gdLst/>
              <a:ahLst/>
              <a:cxnLst/>
              <a:rect l="l" t="t" r="r" b="b"/>
              <a:pathLst>
                <a:path w="6417" h="9697" extrusionOk="0">
                  <a:moveTo>
                    <a:pt x="6397" y="0"/>
                  </a:moveTo>
                  <a:lnTo>
                    <a:pt x="1" y="5999"/>
                  </a:lnTo>
                  <a:lnTo>
                    <a:pt x="6417" y="9697"/>
                  </a:lnTo>
                  <a:lnTo>
                    <a:pt x="639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1" name="Google Shape;1491;p48"/>
            <p:cNvSpPr/>
            <p:nvPr/>
          </p:nvSpPr>
          <p:spPr>
            <a:xfrm flipH="1">
              <a:off x="-71376" y="-1772909"/>
              <a:ext cx="435400" cy="659627"/>
            </a:xfrm>
            <a:custGeom>
              <a:avLst/>
              <a:gdLst/>
              <a:ahLst/>
              <a:cxnLst/>
              <a:rect l="l" t="t" r="r" b="b"/>
              <a:pathLst>
                <a:path w="10707" h="16221" extrusionOk="0">
                  <a:moveTo>
                    <a:pt x="1" y="1"/>
                  </a:moveTo>
                  <a:lnTo>
                    <a:pt x="40" y="16220"/>
                  </a:lnTo>
                  <a:lnTo>
                    <a:pt x="10707" y="10028"/>
                  </a:lnTo>
                  <a:lnTo>
                    <a:pt x="1"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2" name="Google Shape;1492;p48"/>
            <p:cNvSpPr/>
            <p:nvPr/>
          </p:nvSpPr>
          <p:spPr>
            <a:xfrm flipH="1">
              <a:off x="362404" y="-1772909"/>
              <a:ext cx="436579" cy="659627"/>
            </a:xfrm>
            <a:custGeom>
              <a:avLst/>
              <a:gdLst/>
              <a:ahLst/>
              <a:cxnLst/>
              <a:rect l="l" t="t" r="r" b="b"/>
              <a:pathLst>
                <a:path w="10736" h="16221" extrusionOk="0">
                  <a:moveTo>
                    <a:pt x="10697" y="1"/>
                  </a:moveTo>
                  <a:lnTo>
                    <a:pt x="1" y="10028"/>
                  </a:lnTo>
                  <a:lnTo>
                    <a:pt x="10736" y="16220"/>
                  </a:lnTo>
                  <a:lnTo>
                    <a:pt x="10697"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493" name="Google Shape;1493;p48"/>
          <p:cNvGrpSpPr/>
          <p:nvPr/>
        </p:nvGrpSpPr>
        <p:grpSpPr>
          <a:xfrm>
            <a:off x="1467782" y="1933635"/>
            <a:ext cx="978047" cy="1584375"/>
            <a:chOff x="-286900" y="-1772909"/>
            <a:chExt cx="1297833" cy="2102687"/>
          </a:xfrm>
        </p:grpSpPr>
        <p:sp>
          <p:nvSpPr>
            <p:cNvPr id="1494" name="Google Shape;1494;p48"/>
            <p:cNvSpPr/>
            <p:nvPr/>
          </p:nvSpPr>
          <p:spPr>
            <a:xfrm flipH="1">
              <a:off x="198599" y="-305735"/>
              <a:ext cx="163433" cy="635513"/>
            </a:xfrm>
            <a:custGeom>
              <a:avLst/>
              <a:gdLst/>
              <a:ahLst/>
              <a:cxnLst/>
              <a:rect l="l" t="t" r="r" b="b"/>
              <a:pathLst>
                <a:path w="4019" h="15628" extrusionOk="0">
                  <a:moveTo>
                    <a:pt x="0" y="0"/>
                  </a:moveTo>
                  <a:lnTo>
                    <a:pt x="10" y="15628"/>
                  </a:lnTo>
                  <a:lnTo>
                    <a:pt x="4019" y="13298"/>
                  </a:lnTo>
                  <a:lnTo>
                    <a:pt x="4019" y="1767"/>
                  </a:lnTo>
                  <a:lnTo>
                    <a:pt x="0"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5" name="Google Shape;1495;p48"/>
            <p:cNvSpPr/>
            <p:nvPr/>
          </p:nvSpPr>
          <p:spPr>
            <a:xfrm flipH="1">
              <a:off x="361587" y="-305735"/>
              <a:ext cx="163839" cy="635513"/>
            </a:xfrm>
            <a:custGeom>
              <a:avLst/>
              <a:gdLst/>
              <a:ahLst/>
              <a:cxnLst/>
              <a:rect l="l" t="t" r="r" b="b"/>
              <a:pathLst>
                <a:path w="4029" h="15628" extrusionOk="0">
                  <a:moveTo>
                    <a:pt x="4018" y="0"/>
                  </a:moveTo>
                  <a:lnTo>
                    <a:pt x="0" y="1767"/>
                  </a:lnTo>
                  <a:lnTo>
                    <a:pt x="0" y="13298"/>
                  </a:lnTo>
                  <a:lnTo>
                    <a:pt x="4028" y="15628"/>
                  </a:lnTo>
                  <a:lnTo>
                    <a:pt x="4018" y="0"/>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6" name="Google Shape;1496;p48"/>
            <p:cNvSpPr/>
            <p:nvPr/>
          </p:nvSpPr>
          <p:spPr>
            <a:xfrm flipH="1">
              <a:off x="-286900" y="-926617"/>
              <a:ext cx="648932" cy="983646"/>
            </a:xfrm>
            <a:custGeom>
              <a:avLst/>
              <a:gdLst/>
              <a:ahLst/>
              <a:cxnLst/>
              <a:rect l="l" t="t" r="r" b="b"/>
              <a:pathLst>
                <a:path w="15958" h="24189" extrusionOk="0">
                  <a:moveTo>
                    <a:pt x="0" y="0"/>
                  </a:moveTo>
                  <a:lnTo>
                    <a:pt x="49" y="24189"/>
                  </a:lnTo>
                  <a:lnTo>
                    <a:pt x="15958" y="14948"/>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7" name="Google Shape;1497;p48"/>
            <p:cNvSpPr/>
            <p:nvPr/>
          </p:nvSpPr>
          <p:spPr>
            <a:xfrm flipH="1">
              <a:off x="360049" y="-926617"/>
              <a:ext cx="650884" cy="983646"/>
            </a:xfrm>
            <a:custGeom>
              <a:avLst/>
              <a:gdLst/>
              <a:ahLst/>
              <a:cxnLst/>
              <a:rect l="l" t="t" r="r" b="b"/>
              <a:pathLst>
                <a:path w="16006" h="24189" extrusionOk="0">
                  <a:moveTo>
                    <a:pt x="15957" y="0"/>
                  </a:moveTo>
                  <a:lnTo>
                    <a:pt x="0" y="14948"/>
                  </a:lnTo>
                  <a:lnTo>
                    <a:pt x="16006" y="24189"/>
                  </a:lnTo>
                  <a:lnTo>
                    <a:pt x="1595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8" name="Google Shape;1498;p48"/>
            <p:cNvSpPr/>
            <p:nvPr/>
          </p:nvSpPr>
          <p:spPr>
            <a:xfrm flipH="1">
              <a:off x="-9809" y="-926617"/>
              <a:ext cx="371841" cy="563658"/>
            </a:xfrm>
            <a:custGeom>
              <a:avLst/>
              <a:gdLst/>
              <a:ahLst/>
              <a:cxnLst/>
              <a:rect l="l" t="t" r="r" b="b"/>
              <a:pathLst>
                <a:path w="9144" h="13861" extrusionOk="0">
                  <a:moveTo>
                    <a:pt x="0" y="0"/>
                  </a:moveTo>
                  <a:lnTo>
                    <a:pt x="30" y="13861"/>
                  </a:lnTo>
                  <a:lnTo>
                    <a:pt x="9144" y="8561"/>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9" name="Google Shape;1499;p48"/>
            <p:cNvSpPr/>
            <p:nvPr/>
          </p:nvSpPr>
          <p:spPr>
            <a:xfrm flipH="1">
              <a:off x="361224" y="-926211"/>
              <a:ext cx="372613" cy="563251"/>
            </a:xfrm>
            <a:custGeom>
              <a:avLst/>
              <a:gdLst/>
              <a:ahLst/>
              <a:cxnLst/>
              <a:rect l="l" t="t" r="r" b="b"/>
              <a:pathLst>
                <a:path w="9163" h="13851" extrusionOk="0">
                  <a:moveTo>
                    <a:pt x="9134" y="0"/>
                  </a:moveTo>
                  <a:lnTo>
                    <a:pt x="0" y="8561"/>
                  </a:lnTo>
                  <a:lnTo>
                    <a:pt x="9163" y="13851"/>
                  </a:lnTo>
                  <a:lnTo>
                    <a:pt x="91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0" name="Google Shape;1500;p48"/>
            <p:cNvSpPr/>
            <p:nvPr/>
          </p:nvSpPr>
          <p:spPr>
            <a:xfrm flipH="1">
              <a:off x="-179138" y="-1349743"/>
              <a:ext cx="541942" cy="821799"/>
            </a:xfrm>
            <a:custGeom>
              <a:avLst/>
              <a:gdLst/>
              <a:ahLst/>
              <a:cxnLst/>
              <a:rect l="l" t="t" r="r" b="b"/>
              <a:pathLst>
                <a:path w="13327" h="20209" extrusionOk="0">
                  <a:moveTo>
                    <a:pt x="0" y="0"/>
                  </a:moveTo>
                  <a:lnTo>
                    <a:pt x="39" y="20209"/>
                  </a:lnTo>
                  <a:lnTo>
                    <a:pt x="13327" y="12482"/>
                  </a:lnTo>
                  <a:lnTo>
                    <a:pt x="0"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1" name="Google Shape;1501;p48"/>
            <p:cNvSpPr/>
            <p:nvPr/>
          </p:nvSpPr>
          <p:spPr>
            <a:xfrm flipH="1">
              <a:off x="361226" y="-1349743"/>
              <a:ext cx="543935" cy="821799"/>
            </a:xfrm>
            <a:custGeom>
              <a:avLst/>
              <a:gdLst/>
              <a:ahLst/>
              <a:cxnLst/>
              <a:rect l="l" t="t" r="r" b="b"/>
              <a:pathLst>
                <a:path w="13376" h="20209" extrusionOk="0">
                  <a:moveTo>
                    <a:pt x="13337" y="0"/>
                  </a:moveTo>
                  <a:lnTo>
                    <a:pt x="1" y="12482"/>
                  </a:lnTo>
                  <a:lnTo>
                    <a:pt x="13376" y="20209"/>
                  </a:lnTo>
                  <a:lnTo>
                    <a:pt x="13337" y="0"/>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2" name="Google Shape;1502;p48"/>
            <p:cNvSpPr/>
            <p:nvPr/>
          </p:nvSpPr>
          <p:spPr>
            <a:xfrm flipH="1">
              <a:off x="102670" y="-1349743"/>
              <a:ext cx="260134" cy="394329"/>
            </a:xfrm>
            <a:custGeom>
              <a:avLst/>
              <a:gdLst/>
              <a:ahLst/>
              <a:cxnLst/>
              <a:rect l="l" t="t" r="r" b="b"/>
              <a:pathLst>
                <a:path w="6397" h="9697" extrusionOk="0">
                  <a:moveTo>
                    <a:pt x="0" y="0"/>
                  </a:moveTo>
                  <a:lnTo>
                    <a:pt x="19" y="9697"/>
                  </a:lnTo>
                  <a:lnTo>
                    <a:pt x="6396" y="5989"/>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3" name="Google Shape;1503;p48"/>
            <p:cNvSpPr/>
            <p:nvPr/>
          </p:nvSpPr>
          <p:spPr>
            <a:xfrm flipH="1">
              <a:off x="362402" y="-1349743"/>
              <a:ext cx="260947" cy="394329"/>
            </a:xfrm>
            <a:custGeom>
              <a:avLst/>
              <a:gdLst/>
              <a:ahLst/>
              <a:cxnLst/>
              <a:rect l="l" t="t" r="r" b="b"/>
              <a:pathLst>
                <a:path w="6417" h="9697" extrusionOk="0">
                  <a:moveTo>
                    <a:pt x="6397" y="0"/>
                  </a:moveTo>
                  <a:lnTo>
                    <a:pt x="1" y="5999"/>
                  </a:lnTo>
                  <a:lnTo>
                    <a:pt x="6417" y="9697"/>
                  </a:lnTo>
                  <a:lnTo>
                    <a:pt x="639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4" name="Google Shape;1504;p48"/>
            <p:cNvSpPr/>
            <p:nvPr/>
          </p:nvSpPr>
          <p:spPr>
            <a:xfrm flipH="1">
              <a:off x="-71376" y="-1772909"/>
              <a:ext cx="435400" cy="659627"/>
            </a:xfrm>
            <a:custGeom>
              <a:avLst/>
              <a:gdLst/>
              <a:ahLst/>
              <a:cxnLst/>
              <a:rect l="l" t="t" r="r" b="b"/>
              <a:pathLst>
                <a:path w="10707" h="16221" extrusionOk="0">
                  <a:moveTo>
                    <a:pt x="1" y="1"/>
                  </a:moveTo>
                  <a:lnTo>
                    <a:pt x="40" y="16220"/>
                  </a:lnTo>
                  <a:lnTo>
                    <a:pt x="10707" y="10028"/>
                  </a:lnTo>
                  <a:lnTo>
                    <a:pt x="1"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5" name="Google Shape;1505;p48"/>
            <p:cNvSpPr/>
            <p:nvPr/>
          </p:nvSpPr>
          <p:spPr>
            <a:xfrm flipH="1">
              <a:off x="362404" y="-1772909"/>
              <a:ext cx="436579" cy="659627"/>
            </a:xfrm>
            <a:custGeom>
              <a:avLst/>
              <a:gdLst/>
              <a:ahLst/>
              <a:cxnLst/>
              <a:rect l="l" t="t" r="r" b="b"/>
              <a:pathLst>
                <a:path w="10736" h="16221" extrusionOk="0">
                  <a:moveTo>
                    <a:pt x="10697" y="1"/>
                  </a:moveTo>
                  <a:lnTo>
                    <a:pt x="1" y="10028"/>
                  </a:lnTo>
                  <a:lnTo>
                    <a:pt x="10736" y="16220"/>
                  </a:lnTo>
                  <a:lnTo>
                    <a:pt x="10697" y="1"/>
                  </a:lnTo>
                  <a:close/>
                </a:path>
              </a:pathLst>
            </a:custGeom>
            <a:solidFill>
              <a:srgbClr val="00A957"/>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06" name="Google Shape;1506;p48"/>
          <p:cNvGrpSpPr/>
          <p:nvPr/>
        </p:nvGrpSpPr>
        <p:grpSpPr>
          <a:xfrm>
            <a:off x="8406735" y="1430939"/>
            <a:ext cx="437075" cy="409525"/>
            <a:chOff x="2991025" y="3977000"/>
            <a:chExt cx="1097075" cy="1027925"/>
          </a:xfrm>
        </p:grpSpPr>
        <p:sp>
          <p:nvSpPr>
            <p:cNvPr id="1507" name="Google Shape;1507;p4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8" name="Google Shape;1508;p4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9" name="Google Shape;1509;p4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0" name="Google Shape;1510;p4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11" name="Google Shape;1511;p48"/>
          <p:cNvGrpSpPr/>
          <p:nvPr/>
        </p:nvGrpSpPr>
        <p:grpSpPr>
          <a:xfrm>
            <a:off x="7844106" y="384014"/>
            <a:ext cx="695655" cy="651807"/>
            <a:chOff x="2991025" y="3977000"/>
            <a:chExt cx="1097075" cy="1027925"/>
          </a:xfrm>
        </p:grpSpPr>
        <p:sp>
          <p:nvSpPr>
            <p:cNvPr id="1512" name="Google Shape;1512;p4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3" name="Google Shape;1513;p4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4" name="Google Shape;1514;p4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5" name="Google Shape;1515;p4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26" name="Google Shape;1526;p48"/>
          <p:cNvGrpSpPr/>
          <p:nvPr/>
        </p:nvGrpSpPr>
        <p:grpSpPr>
          <a:xfrm>
            <a:off x="956255" y="319411"/>
            <a:ext cx="695655" cy="651807"/>
            <a:chOff x="2991025" y="3977000"/>
            <a:chExt cx="1097075" cy="1027925"/>
          </a:xfrm>
        </p:grpSpPr>
        <p:sp>
          <p:nvSpPr>
            <p:cNvPr id="1527" name="Google Shape;1527;p48"/>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28" name="Google Shape;1528;p48"/>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29" name="Google Shape;1529;p48"/>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30" name="Google Shape;1530;p48"/>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4" name="Picture 3">
            <a:extLst>
              <a:ext uri="{FF2B5EF4-FFF2-40B4-BE49-F238E27FC236}">
                <a16:creationId xmlns:a16="http://schemas.microsoft.com/office/drawing/2014/main" id="{951D6FC3-7680-4652-A9A3-B3B4D5548AF5}"/>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6630" b="95580" l="9217" r="90323">
                        <a14:foregroundMark x1="39171" y1="9392" x2="39171" y2="9392"/>
                        <a14:foregroundMark x1="90323" y1="33149" x2="90323" y2="33149"/>
                        <a14:foregroundMark x1="56682" y1="91160" x2="56682" y2="91160"/>
                        <a14:foregroundMark x1="48848" y1="93923" x2="48848" y2="93923"/>
                        <a14:foregroundMark x1="47926" y1="6630" x2="47926" y2="6630"/>
                        <a14:foregroundMark x1="59908" y1="61326" x2="59908" y2="61326"/>
                        <a14:foregroundMark x1="73733" y1="58564" x2="73733" y2="58564"/>
                        <a14:foregroundMark x1="23502" y1="13812" x2="23502" y2="13812"/>
                        <a14:foregroundMark x1="11982" y1="23757" x2="11982" y2="23757"/>
                        <a14:foregroundMark x1="9217" y1="31492" x2="9217" y2="31492"/>
                        <a14:foregroundMark x1="12442" y1="54696" x2="12442" y2="54696"/>
                        <a14:foregroundMark x1="38710" y1="95580" x2="38710" y2="95580"/>
                        <a14:foregroundMark x1="85714" y1="19890" x2="85714" y2="19890"/>
                        <a14:foregroundMark x1="88940" y1="23757" x2="88940" y2="23757"/>
                        <a14:foregroundMark x1="88940" y1="23204" x2="88940" y2="23204"/>
                      </a14:backgroundRemoval>
                    </a14:imgEffect>
                    <a14:imgEffect>
                      <a14:sharpenSoften amount="50000"/>
                    </a14:imgEffect>
                  </a14:imgLayer>
                </a14:imgProps>
              </a:ext>
            </a:extLst>
          </a:blip>
          <a:stretch>
            <a:fillRect/>
          </a:stretch>
        </p:blipFill>
        <p:spPr>
          <a:xfrm>
            <a:off x="4780108" y="2910168"/>
            <a:ext cx="2170516" cy="1810432"/>
          </a:xfrm>
          <a:prstGeom prst="rect">
            <a:avLst/>
          </a:prstGeom>
        </p:spPr>
      </p:pic>
    </p:spTree>
    <p:extLst>
      <p:ext uri="{BB962C8B-B14F-4D97-AF65-F5344CB8AC3E}">
        <p14:creationId xmlns:p14="http://schemas.microsoft.com/office/powerpoint/2010/main" val="2443278914"/>
      </p:ext>
    </p:extLst>
  </p:cSld>
  <p:clrMapOvr>
    <a:masterClrMapping/>
  </p:clrMapOvr>
  <p:transition spd="slow">
    <p:wip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886"/>
        <p:cNvGrpSpPr/>
        <p:nvPr/>
      </p:nvGrpSpPr>
      <p:grpSpPr>
        <a:xfrm>
          <a:off x="0" y="0"/>
          <a:ext cx="0" cy="0"/>
          <a:chOff x="0" y="0"/>
          <a:chExt cx="0" cy="0"/>
        </a:xfrm>
      </p:grpSpPr>
      <p:sp>
        <p:nvSpPr>
          <p:cNvPr id="887" name="Google Shape;887;p41"/>
          <p:cNvSpPr/>
          <p:nvPr/>
        </p:nvSpPr>
        <p:spPr>
          <a:xfrm>
            <a:off x="609588" y="1364301"/>
            <a:ext cx="695700" cy="695700"/>
          </a:xfrm>
          <a:prstGeom prst="roundRect">
            <a:avLst>
              <a:gd name="adj" fmla="val 16667"/>
            </a:avLst>
          </a:prstGeom>
          <a:solidFill>
            <a:srgbClr val="F3F6F7">
              <a:alpha val="39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90" name="Google Shape;890;p41"/>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dirty="0">
                <a:latin typeface="+mj-lt"/>
              </a:rPr>
              <a:t>Chế tạo la bàn đơn giản </a:t>
            </a:r>
            <a:endParaRPr sz="4000" dirty="0">
              <a:latin typeface="+mj-lt"/>
            </a:endParaRPr>
          </a:p>
        </p:txBody>
      </p:sp>
      <p:sp>
        <p:nvSpPr>
          <p:cNvPr id="891" name="Google Shape;891;p41"/>
          <p:cNvSpPr txBox="1">
            <a:spLocks noGrp="1"/>
          </p:cNvSpPr>
          <p:nvPr>
            <p:ph type="title"/>
          </p:nvPr>
        </p:nvSpPr>
        <p:spPr>
          <a:xfrm>
            <a:off x="1362575" y="1338281"/>
            <a:ext cx="1605906" cy="6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800">
                <a:latin typeface="+mj-lt"/>
              </a:rPr>
              <a:t>Dụng cụ</a:t>
            </a:r>
            <a:endParaRPr sz="2800" dirty="0">
              <a:latin typeface="+mj-lt"/>
            </a:endParaRPr>
          </a:p>
        </p:txBody>
      </p:sp>
      <p:grpSp>
        <p:nvGrpSpPr>
          <p:cNvPr id="897" name="Google Shape;897;p41"/>
          <p:cNvGrpSpPr/>
          <p:nvPr/>
        </p:nvGrpSpPr>
        <p:grpSpPr>
          <a:xfrm>
            <a:off x="752184" y="1485697"/>
            <a:ext cx="409520" cy="409520"/>
            <a:chOff x="1749475" y="3230825"/>
            <a:chExt cx="331300" cy="331300"/>
          </a:xfrm>
        </p:grpSpPr>
        <p:sp>
          <p:nvSpPr>
            <p:cNvPr id="898" name="Google Shape;898;p41"/>
            <p:cNvSpPr/>
            <p:nvPr/>
          </p:nvSpPr>
          <p:spPr>
            <a:xfrm>
              <a:off x="1977875" y="3407775"/>
              <a:ext cx="26525" cy="77975"/>
            </a:xfrm>
            <a:custGeom>
              <a:avLst/>
              <a:gdLst/>
              <a:ahLst/>
              <a:cxnLst/>
              <a:rect l="l" t="t" r="r" b="b"/>
              <a:pathLst>
                <a:path w="1061" h="3119" extrusionOk="0">
                  <a:moveTo>
                    <a:pt x="0" y="0"/>
                  </a:moveTo>
                  <a:lnTo>
                    <a:pt x="0" y="3118"/>
                  </a:lnTo>
                  <a:lnTo>
                    <a:pt x="1060" y="2869"/>
                  </a:lnTo>
                  <a:lnTo>
                    <a:pt x="1060" y="281"/>
                  </a:lnTo>
                  <a:lnTo>
                    <a:pt x="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99" name="Google Shape;899;p41"/>
            <p:cNvSpPr/>
            <p:nvPr/>
          </p:nvSpPr>
          <p:spPr>
            <a:xfrm>
              <a:off x="1963825" y="3407000"/>
              <a:ext cx="20300" cy="79525"/>
            </a:xfrm>
            <a:custGeom>
              <a:avLst/>
              <a:gdLst/>
              <a:ahLst/>
              <a:cxnLst/>
              <a:rect l="l" t="t" r="r" b="b"/>
              <a:pathLst>
                <a:path w="812" h="3181" extrusionOk="0">
                  <a:moveTo>
                    <a:pt x="812" y="0"/>
                  </a:moveTo>
                  <a:lnTo>
                    <a:pt x="1" y="281"/>
                  </a:lnTo>
                  <a:lnTo>
                    <a:pt x="1" y="2900"/>
                  </a:lnTo>
                  <a:lnTo>
                    <a:pt x="812" y="3180"/>
                  </a:lnTo>
                  <a:lnTo>
                    <a:pt x="812"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0" name="Google Shape;900;p41"/>
            <p:cNvSpPr/>
            <p:nvPr/>
          </p:nvSpPr>
          <p:spPr>
            <a:xfrm>
              <a:off x="1977100" y="3387500"/>
              <a:ext cx="26525" cy="26525"/>
            </a:xfrm>
            <a:custGeom>
              <a:avLst/>
              <a:gdLst/>
              <a:ahLst/>
              <a:cxnLst/>
              <a:rect l="l" t="t" r="r" b="b"/>
              <a:pathLst>
                <a:path w="1061" h="1061" extrusionOk="0">
                  <a:moveTo>
                    <a:pt x="0" y="1"/>
                  </a:moveTo>
                  <a:lnTo>
                    <a:pt x="249" y="1061"/>
                  </a:lnTo>
                  <a:lnTo>
                    <a:pt x="1060" y="1061"/>
                  </a:lnTo>
                  <a:lnTo>
                    <a:pt x="1060" y="281"/>
                  </a:lnTo>
                  <a:lnTo>
                    <a:pt x="0"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1" name="Google Shape;901;p41"/>
            <p:cNvSpPr/>
            <p:nvPr/>
          </p:nvSpPr>
          <p:spPr>
            <a:xfrm>
              <a:off x="1963825" y="3387500"/>
              <a:ext cx="20300" cy="26525"/>
            </a:xfrm>
            <a:custGeom>
              <a:avLst/>
              <a:gdLst/>
              <a:ahLst/>
              <a:cxnLst/>
              <a:rect l="l" t="t" r="r" b="b"/>
              <a:pathLst>
                <a:path w="812" h="1061" extrusionOk="0">
                  <a:moveTo>
                    <a:pt x="812" y="1"/>
                  </a:moveTo>
                  <a:lnTo>
                    <a:pt x="1" y="281"/>
                  </a:lnTo>
                  <a:lnTo>
                    <a:pt x="1" y="1061"/>
                  </a:lnTo>
                  <a:lnTo>
                    <a:pt x="812" y="1061"/>
                  </a:lnTo>
                  <a:lnTo>
                    <a:pt x="812"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2" name="Google Shape;902;p41"/>
            <p:cNvSpPr/>
            <p:nvPr/>
          </p:nvSpPr>
          <p:spPr>
            <a:xfrm>
              <a:off x="1977100" y="3368800"/>
              <a:ext cx="27300" cy="25750"/>
            </a:xfrm>
            <a:custGeom>
              <a:avLst/>
              <a:gdLst/>
              <a:ahLst/>
              <a:cxnLst/>
              <a:rect l="l" t="t" r="r" b="b"/>
              <a:pathLst>
                <a:path w="1092" h="1030" extrusionOk="0">
                  <a:moveTo>
                    <a:pt x="0" y="0"/>
                  </a:moveTo>
                  <a:lnTo>
                    <a:pt x="249" y="1029"/>
                  </a:lnTo>
                  <a:lnTo>
                    <a:pt x="1091" y="1029"/>
                  </a:lnTo>
                  <a:lnTo>
                    <a:pt x="1091" y="250"/>
                  </a:lnTo>
                  <a:lnTo>
                    <a:pt x="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3" name="Google Shape;903;p41"/>
            <p:cNvSpPr/>
            <p:nvPr/>
          </p:nvSpPr>
          <p:spPr>
            <a:xfrm>
              <a:off x="1963825" y="3368800"/>
              <a:ext cx="20300" cy="25750"/>
            </a:xfrm>
            <a:custGeom>
              <a:avLst/>
              <a:gdLst/>
              <a:ahLst/>
              <a:cxnLst/>
              <a:rect l="l" t="t" r="r" b="b"/>
              <a:pathLst>
                <a:path w="812" h="1030" extrusionOk="0">
                  <a:moveTo>
                    <a:pt x="812" y="0"/>
                  </a:moveTo>
                  <a:lnTo>
                    <a:pt x="1" y="250"/>
                  </a:lnTo>
                  <a:lnTo>
                    <a:pt x="1" y="1029"/>
                  </a:lnTo>
                  <a:lnTo>
                    <a:pt x="812" y="1029"/>
                  </a:lnTo>
                  <a:lnTo>
                    <a:pt x="812"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4" name="Google Shape;904;p41"/>
            <p:cNvSpPr/>
            <p:nvPr/>
          </p:nvSpPr>
          <p:spPr>
            <a:xfrm>
              <a:off x="1860950" y="3386725"/>
              <a:ext cx="26525" cy="99025"/>
            </a:xfrm>
            <a:custGeom>
              <a:avLst/>
              <a:gdLst/>
              <a:ahLst/>
              <a:cxnLst/>
              <a:rect l="l" t="t" r="r" b="b"/>
              <a:pathLst>
                <a:path w="1061" h="3961" extrusionOk="0">
                  <a:moveTo>
                    <a:pt x="0" y="0"/>
                  </a:moveTo>
                  <a:lnTo>
                    <a:pt x="250" y="3960"/>
                  </a:lnTo>
                  <a:lnTo>
                    <a:pt x="1060" y="3711"/>
                  </a:lnTo>
                  <a:lnTo>
                    <a:pt x="1060" y="250"/>
                  </a:lnTo>
                  <a:lnTo>
                    <a:pt x="0"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5" name="Google Shape;905;p41"/>
            <p:cNvSpPr/>
            <p:nvPr/>
          </p:nvSpPr>
          <p:spPr>
            <a:xfrm>
              <a:off x="1846150" y="3386725"/>
              <a:ext cx="21050" cy="99800"/>
            </a:xfrm>
            <a:custGeom>
              <a:avLst/>
              <a:gdLst/>
              <a:ahLst/>
              <a:cxnLst/>
              <a:rect l="l" t="t" r="r" b="b"/>
              <a:pathLst>
                <a:path w="842" h="3992" extrusionOk="0">
                  <a:moveTo>
                    <a:pt x="842" y="0"/>
                  </a:moveTo>
                  <a:lnTo>
                    <a:pt x="0" y="250"/>
                  </a:lnTo>
                  <a:lnTo>
                    <a:pt x="0" y="3711"/>
                  </a:lnTo>
                  <a:lnTo>
                    <a:pt x="842" y="3991"/>
                  </a:lnTo>
                  <a:lnTo>
                    <a:pt x="842"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6" name="Google Shape;906;p41"/>
            <p:cNvSpPr/>
            <p:nvPr/>
          </p:nvSpPr>
          <p:spPr>
            <a:xfrm>
              <a:off x="1860950" y="3367250"/>
              <a:ext cx="26525" cy="25725"/>
            </a:xfrm>
            <a:custGeom>
              <a:avLst/>
              <a:gdLst/>
              <a:ahLst/>
              <a:cxnLst/>
              <a:rect l="l" t="t" r="r" b="b"/>
              <a:pathLst>
                <a:path w="1061" h="1029" extrusionOk="0">
                  <a:moveTo>
                    <a:pt x="0" y="0"/>
                  </a:moveTo>
                  <a:lnTo>
                    <a:pt x="250" y="1029"/>
                  </a:lnTo>
                  <a:lnTo>
                    <a:pt x="1060" y="1029"/>
                  </a:lnTo>
                  <a:lnTo>
                    <a:pt x="1060" y="249"/>
                  </a:lnTo>
                  <a:lnTo>
                    <a:pt x="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7" name="Google Shape;907;p41"/>
            <p:cNvSpPr/>
            <p:nvPr/>
          </p:nvSpPr>
          <p:spPr>
            <a:xfrm>
              <a:off x="1846150" y="3367250"/>
              <a:ext cx="21050" cy="25725"/>
            </a:xfrm>
            <a:custGeom>
              <a:avLst/>
              <a:gdLst/>
              <a:ahLst/>
              <a:cxnLst/>
              <a:rect l="l" t="t" r="r" b="b"/>
              <a:pathLst>
                <a:path w="842" h="1029" extrusionOk="0">
                  <a:moveTo>
                    <a:pt x="842" y="0"/>
                  </a:moveTo>
                  <a:lnTo>
                    <a:pt x="0" y="249"/>
                  </a:lnTo>
                  <a:lnTo>
                    <a:pt x="0" y="1029"/>
                  </a:lnTo>
                  <a:lnTo>
                    <a:pt x="842" y="1029"/>
                  </a:lnTo>
                  <a:lnTo>
                    <a:pt x="842"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8" name="Google Shape;908;p41"/>
            <p:cNvSpPr/>
            <p:nvPr/>
          </p:nvSpPr>
          <p:spPr>
            <a:xfrm>
              <a:off x="1860950" y="3347750"/>
              <a:ext cx="26525" cy="26525"/>
            </a:xfrm>
            <a:custGeom>
              <a:avLst/>
              <a:gdLst/>
              <a:ahLst/>
              <a:cxnLst/>
              <a:rect l="l" t="t" r="r" b="b"/>
              <a:pathLst>
                <a:path w="1061" h="1061" extrusionOk="0">
                  <a:moveTo>
                    <a:pt x="0" y="1"/>
                  </a:moveTo>
                  <a:lnTo>
                    <a:pt x="250" y="1029"/>
                  </a:lnTo>
                  <a:lnTo>
                    <a:pt x="1060" y="1061"/>
                  </a:lnTo>
                  <a:lnTo>
                    <a:pt x="1060" y="281"/>
                  </a:lnTo>
                  <a:lnTo>
                    <a:pt x="0"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9" name="Google Shape;909;p41"/>
            <p:cNvSpPr/>
            <p:nvPr/>
          </p:nvSpPr>
          <p:spPr>
            <a:xfrm>
              <a:off x="1846150" y="3348525"/>
              <a:ext cx="21050" cy="25750"/>
            </a:xfrm>
            <a:custGeom>
              <a:avLst/>
              <a:gdLst/>
              <a:ahLst/>
              <a:cxnLst/>
              <a:rect l="l" t="t" r="r" b="b"/>
              <a:pathLst>
                <a:path w="842" h="1030" extrusionOk="0">
                  <a:moveTo>
                    <a:pt x="842" y="1"/>
                  </a:moveTo>
                  <a:lnTo>
                    <a:pt x="0" y="250"/>
                  </a:lnTo>
                  <a:lnTo>
                    <a:pt x="0" y="1030"/>
                  </a:lnTo>
                  <a:lnTo>
                    <a:pt x="842" y="1030"/>
                  </a:lnTo>
                  <a:lnTo>
                    <a:pt x="842"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0" name="Google Shape;910;p41"/>
            <p:cNvSpPr/>
            <p:nvPr/>
          </p:nvSpPr>
          <p:spPr>
            <a:xfrm>
              <a:off x="1861725" y="3230825"/>
              <a:ext cx="90450" cy="88900"/>
            </a:xfrm>
            <a:custGeom>
              <a:avLst/>
              <a:gdLst/>
              <a:ahLst/>
              <a:cxnLst/>
              <a:rect l="l" t="t" r="r" b="b"/>
              <a:pathLst>
                <a:path w="3618" h="3556" extrusionOk="0">
                  <a:moveTo>
                    <a:pt x="219" y="1"/>
                  </a:moveTo>
                  <a:lnTo>
                    <a:pt x="1" y="3555"/>
                  </a:lnTo>
                  <a:lnTo>
                    <a:pt x="3150" y="3306"/>
                  </a:lnTo>
                  <a:lnTo>
                    <a:pt x="3617" y="2308"/>
                  </a:lnTo>
                  <a:cubicBezTo>
                    <a:pt x="3181" y="843"/>
                    <a:pt x="1684" y="1"/>
                    <a:pt x="219" y="1"/>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1" name="Google Shape;911;p41"/>
            <p:cNvSpPr/>
            <p:nvPr/>
          </p:nvSpPr>
          <p:spPr>
            <a:xfrm>
              <a:off x="1778325" y="3230825"/>
              <a:ext cx="88875" cy="88900"/>
            </a:xfrm>
            <a:custGeom>
              <a:avLst/>
              <a:gdLst/>
              <a:ahLst/>
              <a:cxnLst/>
              <a:rect l="l" t="t" r="r" b="b"/>
              <a:pathLst>
                <a:path w="3555" h="3556" extrusionOk="0">
                  <a:moveTo>
                    <a:pt x="3555" y="1"/>
                  </a:moveTo>
                  <a:cubicBezTo>
                    <a:pt x="1778" y="1"/>
                    <a:pt x="1" y="1248"/>
                    <a:pt x="1" y="3306"/>
                  </a:cubicBezTo>
                  <a:lnTo>
                    <a:pt x="3555" y="3555"/>
                  </a:lnTo>
                  <a:lnTo>
                    <a:pt x="3555"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2" name="Google Shape;912;p41"/>
            <p:cNvSpPr/>
            <p:nvPr/>
          </p:nvSpPr>
          <p:spPr>
            <a:xfrm>
              <a:off x="1861725" y="3313450"/>
              <a:ext cx="78750" cy="25750"/>
            </a:xfrm>
            <a:custGeom>
              <a:avLst/>
              <a:gdLst/>
              <a:ahLst/>
              <a:cxnLst/>
              <a:rect l="l" t="t" r="r" b="b"/>
              <a:pathLst>
                <a:path w="3150" h="1030" extrusionOk="0">
                  <a:moveTo>
                    <a:pt x="219" y="1"/>
                  </a:moveTo>
                  <a:lnTo>
                    <a:pt x="1" y="1030"/>
                  </a:lnTo>
                  <a:lnTo>
                    <a:pt x="2807" y="780"/>
                  </a:lnTo>
                  <a:lnTo>
                    <a:pt x="3150"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3" name="Google Shape;913;p41"/>
            <p:cNvSpPr/>
            <p:nvPr/>
          </p:nvSpPr>
          <p:spPr>
            <a:xfrm>
              <a:off x="1778325" y="3313450"/>
              <a:ext cx="88875" cy="26525"/>
            </a:xfrm>
            <a:custGeom>
              <a:avLst/>
              <a:gdLst/>
              <a:ahLst/>
              <a:cxnLst/>
              <a:rect l="l" t="t" r="r" b="b"/>
              <a:pathLst>
                <a:path w="3555" h="1061" extrusionOk="0">
                  <a:moveTo>
                    <a:pt x="1" y="1"/>
                  </a:moveTo>
                  <a:lnTo>
                    <a:pt x="312" y="780"/>
                  </a:lnTo>
                  <a:lnTo>
                    <a:pt x="3555" y="1061"/>
                  </a:lnTo>
                  <a:lnTo>
                    <a:pt x="3555"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4" name="Google Shape;914;p41"/>
            <p:cNvSpPr/>
            <p:nvPr/>
          </p:nvSpPr>
          <p:spPr>
            <a:xfrm>
              <a:off x="1862500" y="3332175"/>
              <a:ext cx="68625" cy="21825"/>
            </a:xfrm>
            <a:custGeom>
              <a:avLst/>
              <a:gdLst/>
              <a:ahLst/>
              <a:cxnLst/>
              <a:rect l="l" t="t" r="r" b="b"/>
              <a:pathLst>
                <a:path w="2745" h="873" extrusionOk="0">
                  <a:moveTo>
                    <a:pt x="219" y="0"/>
                  </a:moveTo>
                  <a:lnTo>
                    <a:pt x="1" y="437"/>
                  </a:lnTo>
                  <a:lnTo>
                    <a:pt x="219" y="873"/>
                  </a:lnTo>
                  <a:lnTo>
                    <a:pt x="2339" y="873"/>
                  </a:lnTo>
                  <a:lnTo>
                    <a:pt x="274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5" name="Google Shape;915;p41"/>
            <p:cNvSpPr/>
            <p:nvPr/>
          </p:nvSpPr>
          <p:spPr>
            <a:xfrm>
              <a:off x="1787675" y="3332175"/>
              <a:ext cx="79525" cy="21825"/>
            </a:xfrm>
            <a:custGeom>
              <a:avLst/>
              <a:gdLst/>
              <a:ahLst/>
              <a:cxnLst/>
              <a:rect l="l" t="t" r="r" b="b"/>
              <a:pathLst>
                <a:path w="3181" h="873" extrusionOk="0">
                  <a:moveTo>
                    <a:pt x="1" y="0"/>
                  </a:moveTo>
                  <a:lnTo>
                    <a:pt x="375" y="873"/>
                  </a:lnTo>
                  <a:lnTo>
                    <a:pt x="3181" y="873"/>
                  </a:lnTo>
                  <a:lnTo>
                    <a:pt x="3181"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6" name="Google Shape;916;p41"/>
            <p:cNvSpPr/>
            <p:nvPr/>
          </p:nvSpPr>
          <p:spPr>
            <a:xfrm>
              <a:off x="1908500" y="3424150"/>
              <a:ext cx="172275" cy="81075"/>
            </a:xfrm>
            <a:custGeom>
              <a:avLst/>
              <a:gdLst/>
              <a:ahLst/>
              <a:cxnLst/>
              <a:rect l="l" t="t" r="r" b="b"/>
              <a:pathLst>
                <a:path w="6891" h="3243" extrusionOk="0">
                  <a:moveTo>
                    <a:pt x="5082" y="0"/>
                  </a:moveTo>
                  <a:cubicBezTo>
                    <a:pt x="4147" y="374"/>
                    <a:pt x="3523" y="1216"/>
                    <a:pt x="3430" y="2214"/>
                  </a:cubicBezTo>
                  <a:lnTo>
                    <a:pt x="250" y="2214"/>
                  </a:lnTo>
                  <a:lnTo>
                    <a:pt x="0" y="3243"/>
                  </a:lnTo>
                  <a:lnTo>
                    <a:pt x="6891" y="2993"/>
                  </a:lnTo>
                  <a:lnTo>
                    <a:pt x="6891" y="2214"/>
                  </a:lnTo>
                  <a:lnTo>
                    <a:pt x="4241" y="2214"/>
                  </a:lnTo>
                  <a:cubicBezTo>
                    <a:pt x="4241" y="2214"/>
                    <a:pt x="4241" y="1247"/>
                    <a:pt x="5394" y="717"/>
                  </a:cubicBezTo>
                  <a:lnTo>
                    <a:pt x="5082"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7" name="Google Shape;917;p41"/>
            <p:cNvSpPr/>
            <p:nvPr/>
          </p:nvSpPr>
          <p:spPr>
            <a:xfrm>
              <a:off x="1749475" y="3409325"/>
              <a:ext cx="177750" cy="95900"/>
            </a:xfrm>
            <a:custGeom>
              <a:avLst/>
              <a:gdLst/>
              <a:ahLst/>
              <a:cxnLst/>
              <a:rect l="l" t="t" r="r" b="b"/>
              <a:pathLst>
                <a:path w="7110" h="3836" extrusionOk="0">
                  <a:moveTo>
                    <a:pt x="2183" y="1"/>
                  </a:moveTo>
                  <a:lnTo>
                    <a:pt x="1872" y="718"/>
                  </a:lnTo>
                  <a:cubicBezTo>
                    <a:pt x="3431" y="1435"/>
                    <a:pt x="3493" y="2713"/>
                    <a:pt x="3493" y="2807"/>
                  </a:cubicBezTo>
                  <a:lnTo>
                    <a:pt x="1" y="2807"/>
                  </a:lnTo>
                  <a:lnTo>
                    <a:pt x="1" y="3586"/>
                  </a:lnTo>
                  <a:lnTo>
                    <a:pt x="6642" y="3836"/>
                  </a:lnTo>
                  <a:lnTo>
                    <a:pt x="6642" y="2807"/>
                  </a:lnTo>
                  <a:lnTo>
                    <a:pt x="5925" y="2807"/>
                  </a:lnTo>
                  <a:cubicBezTo>
                    <a:pt x="5925" y="2807"/>
                    <a:pt x="5925" y="1840"/>
                    <a:pt x="7110" y="1310"/>
                  </a:cubicBezTo>
                  <a:lnTo>
                    <a:pt x="6767" y="593"/>
                  </a:lnTo>
                  <a:cubicBezTo>
                    <a:pt x="5862" y="967"/>
                    <a:pt x="5208" y="1809"/>
                    <a:pt x="5145" y="2807"/>
                  </a:cubicBezTo>
                  <a:lnTo>
                    <a:pt x="4272" y="2807"/>
                  </a:lnTo>
                  <a:cubicBezTo>
                    <a:pt x="4272" y="2713"/>
                    <a:pt x="4241" y="967"/>
                    <a:pt x="2183"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8" name="Google Shape;918;p41"/>
            <p:cNvSpPr/>
            <p:nvPr/>
          </p:nvSpPr>
          <p:spPr>
            <a:xfrm>
              <a:off x="1977875" y="3282275"/>
              <a:ext cx="87325" cy="92775"/>
            </a:xfrm>
            <a:custGeom>
              <a:avLst/>
              <a:gdLst/>
              <a:ahLst/>
              <a:cxnLst/>
              <a:rect l="l" t="t" r="r" b="b"/>
              <a:pathLst>
                <a:path w="3493" h="3711" extrusionOk="0">
                  <a:moveTo>
                    <a:pt x="250" y="1"/>
                  </a:moveTo>
                  <a:lnTo>
                    <a:pt x="0" y="2027"/>
                  </a:lnTo>
                  <a:lnTo>
                    <a:pt x="250" y="3711"/>
                  </a:lnTo>
                  <a:lnTo>
                    <a:pt x="2713" y="3711"/>
                  </a:lnTo>
                  <a:cubicBezTo>
                    <a:pt x="3492" y="2183"/>
                    <a:pt x="2557" y="344"/>
                    <a:pt x="842" y="63"/>
                  </a:cubicBezTo>
                  <a:cubicBezTo>
                    <a:pt x="655" y="32"/>
                    <a:pt x="437" y="1"/>
                    <a:pt x="250" y="1"/>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9" name="Google Shape;919;p41"/>
            <p:cNvSpPr/>
            <p:nvPr/>
          </p:nvSpPr>
          <p:spPr>
            <a:xfrm>
              <a:off x="1903050" y="3282275"/>
              <a:ext cx="81075" cy="92775"/>
            </a:xfrm>
            <a:custGeom>
              <a:avLst/>
              <a:gdLst/>
              <a:ahLst/>
              <a:cxnLst/>
              <a:rect l="l" t="t" r="r" b="b"/>
              <a:pathLst>
                <a:path w="3243" h="3711" extrusionOk="0">
                  <a:moveTo>
                    <a:pt x="3243" y="1"/>
                  </a:moveTo>
                  <a:cubicBezTo>
                    <a:pt x="3056" y="1"/>
                    <a:pt x="2837" y="32"/>
                    <a:pt x="2650" y="63"/>
                  </a:cubicBezTo>
                  <a:cubicBezTo>
                    <a:pt x="967" y="344"/>
                    <a:pt x="0" y="2183"/>
                    <a:pt x="780" y="3711"/>
                  </a:cubicBezTo>
                  <a:lnTo>
                    <a:pt x="3243" y="3711"/>
                  </a:lnTo>
                  <a:lnTo>
                    <a:pt x="3243" y="1"/>
                  </a:ln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0" name="Google Shape;920;p41"/>
            <p:cNvSpPr/>
            <p:nvPr/>
          </p:nvSpPr>
          <p:spPr>
            <a:xfrm>
              <a:off x="1908500" y="3498975"/>
              <a:ext cx="172275" cy="63150"/>
            </a:xfrm>
            <a:custGeom>
              <a:avLst/>
              <a:gdLst/>
              <a:ahLst/>
              <a:cxnLst/>
              <a:rect l="l" t="t" r="r" b="b"/>
              <a:pathLst>
                <a:path w="6891" h="2526" extrusionOk="0">
                  <a:moveTo>
                    <a:pt x="281" y="0"/>
                  </a:moveTo>
                  <a:lnTo>
                    <a:pt x="0" y="1185"/>
                  </a:lnTo>
                  <a:lnTo>
                    <a:pt x="281" y="2526"/>
                  </a:lnTo>
                  <a:lnTo>
                    <a:pt x="6891" y="2526"/>
                  </a:lnTo>
                  <a:lnTo>
                    <a:pt x="6891"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1" name="Google Shape;921;p41"/>
            <p:cNvSpPr/>
            <p:nvPr/>
          </p:nvSpPr>
          <p:spPr>
            <a:xfrm>
              <a:off x="1749475" y="3498975"/>
              <a:ext cx="166050" cy="63150"/>
            </a:xfrm>
            <a:custGeom>
              <a:avLst/>
              <a:gdLst/>
              <a:ahLst/>
              <a:cxnLst/>
              <a:rect l="l" t="t" r="r" b="b"/>
              <a:pathLst>
                <a:path w="6642" h="2526" extrusionOk="0">
                  <a:moveTo>
                    <a:pt x="1" y="0"/>
                  </a:moveTo>
                  <a:lnTo>
                    <a:pt x="1" y="2526"/>
                  </a:lnTo>
                  <a:lnTo>
                    <a:pt x="6642" y="2526"/>
                  </a:lnTo>
                  <a:lnTo>
                    <a:pt x="6642"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2" name="Google Shape;922;p41"/>
            <p:cNvSpPr/>
            <p:nvPr/>
          </p:nvSpPr>
          <p:spPr>
            <a:xfrm>
              <a:off x="1821975" y="3517675"/>
              <a:ext cx="20300" cy="20300"/>
            </a:xfrm>
            <a:custGeom>
              <a:avLst/>
              <a:gdLst/>
              <a:ahLst/>
              <a:cxnLst/>
              <a:rect l="l" t="t" r="r" b="b"/>
              <a:pathLst>
                <a:path w="812" h="812" extrusionOk="0">
                  <a:moveTo>
                    <a:pt x="1" y="0"/>
                  </a:moveTo>
                  <a:lnTo>
                    <a:pt x="1" y="811"/>
                  </a:lnTo>
                  <a:lnTo>
                    <a:pt x="811" y="811"/>
                  </a:lnTo>
                  <a:lnTo>
                    <a:pt x="811"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3" name="Google Shape;923;p41"/>
            <p:cNvSpPr/>
            <p:nvPr/>
          </p:nvSpPr>
          <p:spPr>
            <a:xfrm>
              <a:off x="1959150" y="3517675"/>
              <a:ext cx="20300" cy="20300"/>
            </a:xfrm>
            <a:custGeom>
              <a:avLst/>
              <a:gdLst/>
              <a:ahLst/>
              <a:cxnLst/>
              <a:rect l="l" t="t" r="r" b="b"/>
              <a:pathLst>
                <a:path w="812" h="812" extrusionOk="0">
                  <a:moveTo>
                    <a:pt x="1" y="0"/>
                  </a:moveTo>
                  <a:lnTo>
                    <a:pt x="1" y="811"/>
                  </a:lnTo>
                  <a:lnTo>
                    <a:pt x="812" y="811"/>
                  </a:lnTo>
                  <a:lnTo>
                    <a:pt x="812"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4" name="Google Shape;924;p41"/>
            <p:cNvSpPr/>
            <p:nvPr/>
          </p:nvSpPr>
          <p:spPr>
            <a:xfrm>
              <a:off x="1998125" y="3517675"/>
              <a:ext cx="39000" cy="20300"/>
            </a:xfrm>
            <a:custGeom>
              <a:avLst/>
              <a:gdLst/>
              <a:ahLst/>
              <a:cxnLst/>
              <a:rect l="l" t="t" r="r" b="b"/>
              <a:pathLst>
                <a:path w="1560" h="812" extrusionOk="0">
                  <a:moveTo>
                    <a:pt x="1" y="0"/>
                  </a:moveTo>
                  <a:lnTo>
                    <a:pt x="1" y="811"/>
                  </a:lnTo>
                  <a:lnTo>
                    <a:pt x="1560" y="811"/>
                  </a:lnTo>
                  <a:lnTo>
                    <a:pt x="156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56" name="Google Shape;956;p41"/>
          <p:cNvGrpSpPr/>
          <p:nvPr/>
        </p:nvGrpSpPr>
        <p:grpSpPr>
          <a:xfrm>
            <a:off x="7636079" y="739618"/>
            <a:ext cx="695655" cy="651807"/>
            <a:chOff x="2991025" y="3977000"/>
            <a:chExt cx="1097075" cy="1027925"/>
          </a:xfrm>
        </p:grpSpPr>
        <p:sp>
          <p:nvSpPr>
            <p:cNvPr id="957" name="Google Shape;957;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8" name="Google Shape;958;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9" name="Google Shape;959;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0" name="Google Shape;960;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61" name="Google Shape;961;p41"/>
          <p:cNvGrpSpPr/>
          <p:nvPr/>
        </p:nvGrpSpPr>
        <p:grpSpPr>
          <a:xfrm>
            <a:off x="8254649" y="4452069"/>
            <a:ext cx="695655" cy="651807"/>
            <a:chOff x="2991025" y="3977000"/>
            <a:chExt cx="1097075" cy="1027925"/>
          </a:xfrm>
        </p:grpSpPr>
        <p:sp>
          <p:nvSpPr>
            <p:cNvPr id="962" name="Google Shape;962;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3" name="Google Shape;963;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4" name="Google Shape;964;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5" name="Google Shape;965;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66" name="Google Shape;966;p41"/>
          <p:cNvGrpSpPr/>
          <p:nvPr/>
        </p:nvGrpSpPr>
        <p:grpSpPr>
          <a:xfrm>
            <a:off x="629547" y="4343023"/>
            <a:ext cx="437075" cy="409525"/>
            <a:chOff x="2991025" y="3977000"/>
            <a:chExt cx="1097075" cy="1027925"/>
          </a:xfrm>
        </p:grpSpPr>
        <p:sp>
          <p:nvSpPr>
            <p:cNvPr id="967" name="Google Shape;967;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8" name="Google Shape;968;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9" name="Google Shape;969;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0" name="Google Shape;970;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71" name="Google Shape;971;p41"/>
          <p:cNvGrpSpPr/>
          <p:nvPr/>
        </p:nvGrpSpPr>
        <p:grpSpPr>
          <a:xfrm>
            <a:off x="6515238" y="1330561"/>
            <a:ext cx="437075" cy="409525"/>
            <a:chOff x="2991025" y="3977000"/>
            <a:chExt cx="1097075" cy="1027925"/>
          </a:xfrm>
        </p:grpSpPr>
        <p:sp>
          <p:nvSpPr>
            <p:cNvPr id="972" name="Google Shape;972;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3" name="Google Shape;973;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4" name="Google Shape;974;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5" name="Google Shape;975;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 name="Group 14">
            <a:extLst>
              <a:ext uri="{FF2B5EF4-FFF2-40B4-BE49-F238E27FC236}">
                <a16:creationId xmlns:a16="http://schemas.microsoft.com/office/drawing/2014/main" id="{2A376C1F-E605-4926-B398-2AE4ACA2189E}"/>
              </a:ext>
            </a:extLst>
          </p:cNvPr>
          <p:cNvGrpSpPr/>
          <p:nvPr/>
        </p:nvGrpSpPr>
        <p:grpSpPr>
          <a:xfrm>
            <a:off x="988279" y="2386038"/>
            <a:ext cx="1574984" cy="2036348"/>
            <a:chOff x="988279" y="2386038"/>
            <a:chExt cx="1574984" cy="2036348"/>
          </a:xfrm>
        </p:grpSpPr>
        <p:pic>
          <p:nvPicPr>
            <p:cNvPr id="4098" name="Picture 2" descr="Nam Châm Thẳng Từ Trường Mạnh | Tiki">
              <a:extLst>
                <a:ext uri="{FF2B5EF4-FFF2-40B4-BE49-F238E27FC236}">
                  <a16:creationId xmlns:a16="http://schemas.microsoft.com/office/drawing/2014/main" id="{DA44344B-CC51-42D7-B544-874BEA229F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8279" y="2386038"/>
              <a:ext cx="1529712" cy="1529712"/>
            </a:xfrm>
            <a:prstGeom prst="round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35009DAF-0F0C-4C6A-88E1-40287171E8AF}"/>
                </a:ext>
              </a:extLst>
            </p:cNvPr>
            <p:cNvSpPr txBox="1"/>
            <p:nvPr/>
          </p:nvSpPr>
          <p:spPr>
            <a:xfrm>
              <a:off x="1033551" y="4083832"/>
              <a:ext cx="1529712" cy="338554"/>
            </a:xfrm>
            <a:prstGeom prst="rect">
              <a:avLst/>
            </a:prstGeom>
            <a:noFill/>
          </p:spPr>
          <p:txBody>
            <a:bodyPr wrap="square" rtlCol="0">
              <a:spAutoFit/>
            </a:bodyPr>
            <a:lstStyle/>
            <a:p>
              <a:r>
                <a:rPr lang="vi-VN" sz="1600" b="1" i="1" dirty="0">
                  <a:solidFill>
                    <a:schemeClr val="accent6"/>
                  </a:solidFill>
                  <a:latin typeface="+mj-lt"/>
                </a:rPr>
                <a:t>1 Nam châm</a:t>
              </a:r>
              <a:endParaRPr lang="en-US" sz="1600" b="1" i="1" dirty="0">
                <a:solidFill>
                  <a:schemeClr val="accent6"/>
                </a:solidFill>
                <a:latin typeface="+mj-lt"/>
              </a:endParaRPr>
            </a:p>
          </p:txBody>
        </p:sp>
      </p:grpSp>
      <p:grpSp>
        <p:nvGrpSpPr>
          <p:cNvPr id="16" name="Group 15">
            <a:extLst>
              <a:ext uri="{FF2B5EF4-FFF2-40B4-BE49-F238E27FC236}">
                <a16:creationId xmlns:a16="http://schemas.microsoft.com/office/drawing/2014/main" id="{B33B5BF4-1761-462A-B4CC-F097879D5D9D}"/>
              </a:ext>
            </a:extLst>
          </p:cNvPr>
          <p:cNvGrpSpPr/>
          <p:nvPr/>
        </p:nvGrpSpPr>
        <p:grpSpPr>
          <a:xfrm>
            <a:off x="2685036" y="2386038"/>
            <a:ext cx="1889548" cy="2019183"/>
            <a:chOff x="2685036" y="2386038"/>
            <a:chExt cx="1889548" cy="2019183"/>
          </a:xfrm>
        </p:grpSpPr>
        <p:pic>
          <p:nvPicPr>
            <p:cNvPr id="4104" name="Picture 8" descr="Gói 10 kim khâu may tay">
              <a:extLst>
                <a:ext uri="{FF2B5EF4-FFF2-40B4-BE49-F238E27FC236}">
                  <a16:creationId xmlns:a16="http://schemas.microsoft.com/office/drawing/2014/main" id="{1578ED0A-D2BD-4769-9E31-F98BCF8D90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4954" y="2386038"/>
              <a:ext cx="1529712" cy="1529712"/>
            </a:xfrm>
            <a:prstGeom prst="roundRect">
              <a:avLst/>
            </a:prstGeom>
            <a:noFill/>
            <a:extLst>
              <a:ext uri="{909E8E84-426E-40DD-AFC4-6F175D3DCCD1}">
                <a14:hiddenFill xmlns:a14="http://schemas.microsoft.com/office/drawing/2010/main">
                  <a:solidFill>
                    <a:srgbClr val="FFFFFF"/>
                  </a:solidFill>
                </a14:hiddenFill>
              </a:ext>
            </a:extLst>
          </p:spPr>
        </p:pic>
        <p:sp>
          <p:nvSpPr>
            <p:cNvPr id="115" name="TextBox 114">
              <a:extLst>
                <a:ext uri="{FF2B5EF4-FFF2-40B4-BE49-F238E27FC236}">
                  <a16:creationId xmlns:a16="http://schemas.microsoft.com/office/drawing/2014/main" id="{41BF930F-64A2-4523-A275-9B906FA70183}"/>
                </a:ext>
              </a:extLst>
            </p:cNvPr>
            <p:cNvSpPr txBox="1"/>
            <p:nvPr/>
          </p:nvSpPr>
          <p:spPr>
            <a:xfrm>
              <a:off x="2685036" y="4066667"/>
              <a:ext cx="1889548" cy="338554"/>
            </a:xfrm>
            <a:prstGeom prst="rect">
              <a:avLst/>
            </a:prstGeom>
            <a:noFill/>
          </p:spPr>
          <p:txBody>
            <a:bodyPr wrap="square" rtlCol="0">
              <a:spAutoFit/>
            </a:bodyPr>
            <a:lstStyle/>
            <a:p>
              <a:r>
                <a:rPr lang="vi-VN" sz="1600" b="1" i="1" dirty="0">
                  <a:solidFill>
                    <a:schemeClr val="accent6"/>
                  </a:solidFill>
                  <a:latin typeface="+mj-lt"/>
                </a:rPr>
                <a:t>2 chiếc kim khâu </a:t>
              </a:r>
              <a:endParaRPr lang="en-US" sz="1600" b="1" i="1" dirty="0">
                <a:solidFill>
                  <a:schemeClr val="accent6"/>
                </a:solidFill>
                <a:latin typeface="+mj-lt"/>
              </a:endParaRPr>
            </a:p>
          </p:txBody>
        </p:sp>
      </p:grpSp>
      <p:grpSp>
        <p:nvGrpSpPr>
          <p:cNvPr id="17" name="Group 16">
            <a:extLst>
              <a:ext uri="{FF2B5EF4-FFF2-40B4-BE49-F238E27FC236}">
                <a16:creationId xmlns:a16="http://schemas.microsoft.com/office/drawing/2014/main" id="{F0CF1E93-F52D-436B-8BB0-9BEB40D1C3B7}"/>
              </a:ext>
            </a:extLst>
          </p:cNvPr>
          <p:cNvGrpSpPr/>
          <p:nvPr/>
        </p:nvGrpSpPr>
        <p:grpSpPr>
          <a:xfrm>
            <a:off x="4603007" y="2388758"/>
            <a:ext cx="2044477" cy="1997888"/>
            <a:chOff x="4603007" y="2388758"/>
            <a:chExt cx="2044477" cy="1997888"/>
          </a:xfrm>
        </p:grpSpPr>
        <p:pic>
          <p:nvPicPr>
            <p:cNvPr id="4108" name="Picture 12" descr="1 Miếng Mút Xốp ( Mút Jelly ) Làm Slime Thạch Nguyên Liệu Làm Slime |  Shopee Việt Nam">
              <a:extLst>
                <a:ext uri="{FF2B5EF4-FFF2-40B4-BE49-F238E27FC236}">
                  <a16:creationId xmlns:a16="http://schemas.microsoft.com/office/drawing/2014/main" id="{B4DF8405-628A-40C8-8EFB-572ADE4C0C2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65895" y="2388758"/>
              <a:ext cx="1529712" cy="1529712"/>
            </a:xfrm>
            <a:prstGeom prst="roundRect">
              <a:avLst/>
            </a:prstGeom>
            <a:noFill/>
            <a:extLst>
              <a:ext uri="{909E8E84-426E-40DD-AFC4-6F175D3DCCD1}">
                <a14:hiddenFill xmlns:a14="http://schemas.microsoft.com/office/drawing/2010/main">
                  <a:solidFill>
                    <a:srgbClr val="FFFFFF"/>
                  </a:solidFill>
                </a14:hiddenFill>
              </a:ext>
            </a:extLst>
          </p:spPr>
        </p:pic>
        <p:sp>
          <p:nvSpPr>
            <p:cNvPr id="116" name="TextBox 115">
              <a:extLst>
                <a:ext uri="{FF2B5EF4-FFF2-40B4-BE49-F238E27FC236}">
                  <a16:creationId xmlns:a16="http://schemas.microsoft.com/office/drawing/2014/main" id="{E2D81DE7-0453-47DF-9826-21E196DABC2A}"/>
                </a:ext>
              </a:extLst>
            </p:cNvPr>
            <p:cNvSpPr txBox="1"/>
            <p:nvPr/>
          </p:nvSpPr>
          <p:spPr>
            <a:xfrm>
              <a:off x="4603007" y="4048092"/>
              <a:ext cx="2044477" cy="338554"/>
            </a:xfrm>
            <a:prstGeom prst="rect">
              <a:avLst/>
            </a:prstGeom>
            <a:noFill/>
          </p:spPr>
          <p:txBody>
            <a:bodyPr wrap="square" rtlCol="0">
              <a:spAutoFit/>
            </a:bodyPr>
            <a:lstStyle/>
            <a:p>
              <a:r>
                <a:rPr lang="vi-VN" sz="1600" b="1" i="1" dirty="0">
                  <a:solidFill>
                    <a:schemeClr val="accent6"/>
                  </a:solidFill>
                  <a:latin typeface="+mj-lt"/>
                </a:rPr>
                <a:t>1 miếng xốp mỏng </a:t>
              </a:r>
              <a:endParaRPr lang="en-US" sz="1600" b="1" i="1" dirty="0">
                <a:solidFill>
                  <a:schemeClr val="accent6"/>
                </a:solidFill>
                <a:latin typeface="+mj-lt"/>
              </a:endParaRPr>
            </a:p>
          </p:txBody>
        </p:sp>
      </p:grpSp>
      <p:grpSp>
        <p:nvGrpSpPr>
          <p:cNvPr id="18" name="Group 17">
            <a:extLst>
              <a:ext uri="{FF2B5EF4-FFF2-40B4-BE49-F238E27FC236}">
                <a16:creationId xmlns:a16="http://schemas.microsoft.com/office/drawing/2014/main" id="{B7410E56-7A3F-4F4E-9511-242CB7333A2D}"/>
              </a:ext>
            </a:extLst>
          </p:cNvPr>
          <p:cNvGrpSpPr/>
          <p:nvPr/>
        </p:nvGrpSpPr>
        <p:grpSpPr>
          <a:xfrm>
            <a:off x="6691305" y="2386038"/>
            <a:ext cx="1889548" cy="2019183"/>
            <a:chOff x="6691305" y="2386038"/>
            <a:chExt cx="1889548" cy="2019183"/>
          </a:xfrm>
        </p:grpSpPr>
        <p:pic>
          <p:nvPicPr>
            <p:cNvPr id="4110" name="Picture 14" descr="Công dụng của nước muối - Thần dược làm đẹp cho chị em">
              <a:extLst>
                <a:ext uri="{FF2B5EF4-FFF2-40B4-BE49-F238E27FC236}">
                  <a16:creationId xmlns:a16="http://schemas.microsoft.com/office/drawing/2014/main" id="{A168CD5E-90AC-4270-B348-6C3EE20D30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33776" y="2386038"/>
              <a:ext cx="1650436" cy="1462981"/>
            </a:xfrm>
            <a:prstGeom prst="roundRect">
              <a:avLst/>
            </a:prstGeom>
            <a:noFill/>
            <a:extLst>
              <a:ext uri="{909E8E84-426E-40DD-AFC4-6F175D3DCCD1}">
                <a14:hiddenFill xmlns:a14="http://schemas.microsoft.com/office/drawing/2010/main">
                  <a:solidFill>
                    <a:srgbClr val="FFFFFF"/>
                  </a:solidFill>
                </a14:hiddenFill>
              </a:ext>
            </a:extLst>
          </p:spPr>
        </p:pic>
        <p:sp>
          <p:nvSpPr>
            <p:cNvPr id="117" name="TextBox 116">
              <a:extLst>
                <a:ext uri="{FF2B5EF4-FFF2-40B4-BE49-F238E27FC236}">
                  <a16:creationId xmlns:a16="http://schemas.microsoft.com/office/drawing/2014/main" id="{88B9CD14-870F-41F0-BE19-D18CEF6AF25F}"/>
                </a:ext>
              </a:extLst>
            </p:cNvPr>
            <p:cNvSpPr txBox="1"/>
            <p:nvPr/>
          </p:nvSpPr>
          <p:spPr>
            <a:xfrm>
              <a:off x="6691305" y="4066667"/>
              <a:ext cx="1889548" cy="338554"/>
            </a:xfrm>
            <a:prstGeom prst="rect">
              <a:avLst/>
            </a:prstGeom>
            <a:noFill/>
          </p:spPr>
          <p:txBody>
            <a:bodyPr wrap="square" rtlCol="0">
              <a:spAutoFit/>
            </a:bodyPr>
            <a:lstStyle/>
            <a:p>
              <a:r>
                <a:rPr lang="vi-VN" sz="1600" b="1" i="1" dirty="0">
                  <a:solidFill>
                    <a:schemeClr val="accent6"/>
                  </a:solidFill>
                  <a:latin typeface="+mj-lt"/>
                </a:rPr>
                <a:t>1 cốc đựng nước</a:t>
              </a:r>
              <a:endParaRPr lang="en-US" sz="1600" b="1" i="1" dirty="0">
                <a:solidFill>
                  <a:schemeClr val="accent6"/>
                </a:solidFill>
                <a:latin typeface="+mj-lt"/>
              </a:endParaRPr>
            </a:p>
          </p:txBody>
        </p:sp>
      </p:grpSp>
    </p:spTree>
    <p:extLst>
      <p:ext uri="{BB962C8B-B14F-4D97-AF65-F5344CB8AC3E}">
        <p14:creationId xmlns:p14="http://schemas.microsoft.com/office/powerpoint/2010/main" val="3264710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886"/>
        <p:cNvGrpSpPr/>
        <p:nvPr/>
      </p:nvGrpSpPr>
      <p:grpSpPr>
        <a:xfrm>
          <a:off x="0" y="0"/>
          <a:ext cx="0" cy="0"/>
          <a:chOff x="0" y="0"/>
          <a:chExt cx="0" cy="0"/>
        </a:xfrm>
      </p:grpSpPr>
      <p:sp>
        <p:nvSpPr>
          <p:cNvPr id="890" name="Google Shape;890;p41"/>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dirty="0">
                <a:latin typeface="+mj-lt"/>
              </a:rPr>
              <a:t>Chế tạo la bàn đơn giản </a:t>
            </a:r>
            <a:endParaRPr sz="4000" dirty="0">
              <a:latin typeface="+mj-lt"/>
            </a:endParaRPr>
          </a:p>
        </p:txBody>
      </p:sp>
      <p:sp>
        <p:nvSpPr>
          <p:cNvPr id="891" name="Google Shape;891;p41"/>
          <p:cNvSpPr txBox="1">
            <a:spLocks noGrp="1"/>
          </p:cNvSpPr>
          <p:nvPr>
            <p:ph type="title"/>
          </p:nvPr>
        </p:nvSpPr>
        <p:spPr>
          <a:xfrm>
            <a:off x="1388734" y="1074905"/>
            <a:ext cx="1837686" cy="6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800" dirty="0">
                <a:latin typeface="+mj-lt"/>
              </a:rPr>
              <a:t>Cách làm</a:t>
            </a:r>
            <a:endParaRPr sz="2800" dirty="0">
              <a:latin typeface="+mj-lt"/>
            </a:endParaRPr>
          </a:p>
        </p:txBody>
      </p:sp>
      <p:grpSp>
        <p:nvGrpSpPr>
          <p:cNvPr id="956" name="Google Shape;956;p41"/>
          <p:cNvGrpSpPr/>
          <p:nvPr/>
        </p:nvGrpSpPr>
        <p:grpSpPr>
          <a:xfrm>
            <a:off x="7636079" y="739618"/>
            <a:ext cx="695655" cy="651807"/>
            <a:chOff x="2991025" y="3977000"/>
            <a:chExt cx="1097075" cy="1027925"/>
          </a:xfrm>
        </p:grpSpPr>
        <p:sp>
          <p:nvSpPr>
            <p:cNvPr id="957" name="Google Shape;957;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8" name="Google Shape;958;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9" name="Google Shape;959;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0" name="Google Shape;960;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61" name="Google Shape;961;p41"/>
          <p:cNvGrpSpPr/>
          <p:nvPr/>
        </p:nvGrpSpPr>
        <p:grpSpPr>
          <a:xfrm>
            <a:off x="8254649" y="4452069"/>
            <a:ext cx="695655" cy="651807"/>
            <a:chOff x="2991025" y="3977000"/>
            <a:chExt cx="1097075" cy="1027925"/>
          </a:xfrm>
        </p:grpSpPr>
        <p:sp>
          <p:nvSpPr>
            <p:cNvPr id="962" name="Google Shape;962;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3" name="Google Shape;963;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4" name="Google Shape;964;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5" name="Google Shape;965;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66" name="Google Shape;966;p41"/>
          <p:cNvGrpSpPr/>
          <p:nvPr/>
        </p:nvGrpSpPr>
        <p:grpSpPr>
          <a:xfrm>
            <a:off x="152672" y="4556667"/>
            <a:ext cx="437075" cy="409525"/>
            <a:chOff x="2991025" y="3977000"/>
            <a:chExt cx="1097075" cy="1027925"/>
          </a:xfrm>
        </p:grpSpPr>
        <p:sp>
          <p:nvSpPr>
            <p:cNvPr id="967" name="Google Shape;967;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8" name="Google Shape;968;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9" name="Google Shape;969;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0" name="Google Shape;970;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971" name="Google Shape;971;p41"/>
          <p:cNvGrpSpPr/>
          <p:nvPr/>
        </p:nvGrpSpPr>
        <p:grpSpPr>
          <a:xfrm>
            <a:off x="8477879" y="321850"/>
            <a:ext cx="437075" cy="409525"/>
            <a:chOff x="2991025" y="3977000"/>
            <a:chExt cx="1097075" cy="1027925"/>
          </a:xfrm>
        </p:grpSpPr>
        <p:sp>
          <p:nvSpPr>
            <p:cNvPr id="972" name="Google Shape;972;p41"/>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3" name="Google Shape;973;p41"/>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4" name="Google Shape;974;p41"/>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5" name="Google Shape;975;p41"/>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1" name="Google Shape;1107;p43">
            <a:extLst>
              <a:ext uri="{FF2B5EF4-FFF2-40B4-BE49-F238E27FC236}">
                <a16:creationId xmlns:a16="http://schemas.microsoft.com/office/drawing/2014/main" id="{483CFCAB-E11D-4AF8-963C-810BF9262AFB}"/>
              </a:ext>
            </a:extLst>
          </p:cNvPr>
          <p:cNvSpPr/>
          <p:nvPr/>
        </p:nvSpPr>
        <p:spPr>
          <a:xfrm>
            <a:off x="632887" y="1099347"/>
            <a:ext cx="695700" cy="695700"/>
          </a:xfrm>
          <a:prstGeom prst="roundRect">
            <a:avLst>
              <a:gd name="adj" fmla="val 16667"/>
            </a:avLst>
          </a:prstGeom>
          <a:solidFill>
            <a:srgbClr val="F3F6F7">
              <a:alpha val="39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62" name="Google Shape;1160;p43">
            <a:extLst>
              <a:ext uri="{FF2B5EF4-FFF2-40B4-BE49-F238E27FC236}">
                <a16:creationId xmlns:a16="http://schemas.microsoft.com/office/drawing/2014/main" id="{86EC7618-2726-4FE6-8C13-BAD277462CD9}"/>
              </a:ext>
            </a:extLst>
          </p:cNvPr>
          <p:cNvGrpSpPr/>
          <p:nvPr/>
        </p:nvGrpSpPr>
        <p:grpSpPr>
          <a:xfrm>
            <a:off x="764628" y="1252277"/>
            <a:ext cx="437084" cy="437018"/>
            <a:chOff x="7038125" y="2689900"/>
            <a:chExt cx="331300" cy="331275"/>
          </a:xfrm>
        </p:grpSpPr>
        <p:sp>
          <p:nvSpPr>
            <p:cNvPr id="63" name="Google Shape;1161;p43">
              <a:extLst>
                <a:ext uri="{FF2B5EF4-FFF2-40B4-BE49-F238E27FC236}">
                  <a16:creationId xmlns:a16="http://schemas.microsoft.com/office/drawing/2014/main" id="{2D3CC889-6F43-4BAE-84D9-8A6C50E5B60A}"/>
                </a:ext>
              </a:extLst>
            </p:cNvPr>
            <p:cNvSpPr/>
            <p:nvPr/>
          </p:nvSpPr>
          <p:spPr>
            <a:xfrm>
              <a:off x="7197900" y="2719500"/>
              <a:ext cx="123975" cy="272850"/>
            </a:xfrm>
            <a:custGeom>
              <a:avLst/>
              <a:gdLst/>
              <a:ahLst/>
              <a:cxnLst/>
              <a:rect l="l" t="t" r="r" b="b"/>
              <a:pathLst>
                <a:path w="4959" h="10914" extrusionOk="0">
                  <a:moveTo>
                    <a:pt x="250" y="1"/>
                  </a:moveTo>
                  <a:lnTo>
                    <a:pt x="1" y="5457"/>
                  </a:lnTo>
                  <a:lnTo>
                    <a:pt x="250" y="10913"/>
                  </a:lnTo>
                  <a:cubicBezTo>
                    <a:pt x="2183" y="10913"/>
                    <a:pt x="3992" y="9884"/>
                    <a:pt x="4958" y="8201"/>
                  </a:cubicBezTo>
                  <a:lnTo>
                    <a:pt x="3898" y="1404"/>
                  </a:lnTo>
                  <a:cubicBezTo>
                    <a:pt x="2901" y="500"/>
                    <a:pt x="1591" y="1"/>
                    <a:pt x="25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 name="Google Shape;1162;p43">
              <a:extLst>
                <a:ext uri="{FF2B5EF4-FFF2-40B4-BE49-F238E27FC236}">
                  <a16:creationId xmlns:a16="http://schemas.microsoft.com/office/drawing/2014/main" id="{FC058CA9-E119-476E-87D0-B86E5B317861}"/>
                </a:ext>
              </a:extLst>
            </p:cNvPr>
            <p:cNvSpPr/>
            <p:nvPr/>
          </p:nvSpPr>
          <p:spPr>
            <a:xfrm>
              <a:off x="7066950" y="2719500"/>
              <a:ext cx="136450" cy="272850"/>
            </a:xfrm>
            <a:custGeom>
              <a:avLst/>
              <a:gdLst/>
              <a:ahLst/>
              <a:cxnLst/>
              <a:rect l="l" t="t" r="r" b="b"/>
              <a:pathLst>
                <a:path w="5458" h="10914" extrusionOk="0">
                  <a:moveTo>
                    <a:pt x="5457" y="1"/>
                  </a:moveTo>
                  <a:cubicBezTo>
                    <a:pt x="4116" y="1"/>
                    <a:pt x="2807" y="500"/>
                    <a:pt x="1809" y="1404"/>
                  </a:cubicBezTo>
                  <a:lnTo>
                    <a:pt x="282" y="3742"/>
                  </a:lnTo>
                  <a:cubicBezTo>
                    <a:pt x="94" y="4304"/>
                    <a:pt x="1" y="4865"/>
                    <a:pt x="1" y="5457"/>
                  </a:cubicBezTo>
                  <a:cubicBezTo>
                    <a:pt x="1" y="5675"/>
                    <a:pt x="32" y="5894"/>
                    <a:pt x="63" y="6112"/>
                  </a:cubicBezTo>
                  <a:lnTo>
                    <a:pt x="3524" y="10570"/>
                  </a:lnTo>
                  <a:cubicBezTo>
                    <a:pt x="4148" y="10789"/>
                    <a:pt x="4802" y="10913"/>
                    <a:pt x="5457" y="10913"/>
                  </a:cubicBezTo>
                  <a:lnTo>
                    <a:pt x="5457"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 name="Google Shape;1163;p43">
              <a:extLst>
                <a:ext uri="{FF2B5EF4-FFF2-40B4-BE49-F238E27FC236}">
                  <a16:creationId xmlns:a16="http://schemas.microsoft.com/office/drawing/2014/main" id="{2E34743E-1BBB-4F8C-8380-5178E34085FE}"/>
                </a:ext>
              </a:extLst>
            </p:cNvPr>
            <p:cNvSpPr/>
            <p:nvPr/>
          </p:nvSpPr>
          <p:spPr>
            <a:xfrm>
              <a:off x="7038125" y="2689900"/>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 name="Google Shape;1164;p43">
              <a:extLst>
                <a:ext uri="{FF2B5EF4-FFF2-40B4-BE49-F238E27FC236}">
                  <a16:creationId xmlns:a16="http://schemas.microsoft.com/office/drawing/2014/main" id="{925CCD40-5B55-45B3-B756-4025D4E082A5}"/>
                </a:ext>
              </a:extLst>
            </p:cNvPr>
            <p:cNvSpPr/>
            <p:nvPr/>
          </p:nvSpPr>
          <p:spPr>
            <a:xfrm>
              <a:off x="7057600" y="2728875"/>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1165;p43">
              <a:extLst>
                <a:ext uri="{FF2B5EF4-FFF2-40B4-BE49-F238E27FC236}">
                  <a16:creationId xmlns:a16="http://schemas.microsoft.com/office/drawing/2014/main" id="{BEB556B4-614C-4E7F-9C76-F9F53209BA36}"/>
                </a:ext>
              </a:extLst>
            </p:cNvPr>
            <p:cNvSpPr/>
            <p:nvPr/>
          </p:nvSpPr>
          <p:spPr>
            <a:xfrm>
              <a:off x="7349900" y="2689900"/>
              <a:ext cx="19525" cy="20275"/>
            </a:xfrm>
            <a:custGeom>
              <a:avLst/>
              <a:gdLst/>
              <a:ahLst/>
              <a:cxnLst/>
              <a:rect l="l" t="t" r="r" b="b"/>
              <a:pathLst>
                <a:path w="781"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1166;p43">
              <a:extLst>
                <a:ext uri="{FF2B5EF4-FFF2-40B4-BE49-F238E27FC236}">
                  <a16:creationId xmlns:a16="http://schemas.microsoft.com/office/drawing/2014/main" id="{995F0C87-1764-4408-8BB2-E2D7C38CE9BC}"/>
                </a:ext>
              </a:extLst>
            </p:cNvPr>
            <p:cNvSpPr/>
            <p:nvPr/>
          </p:nvSpPr>
          <p:spPr>
            <a:xfrm>
              <a:off x="7292225" y="3001675"/>
              <a:ext cx="19500" cy="19500"/>
            </a:xfrm>
            <a:custGeom>
              <a:avLst/>
              <a:gdLst/>
              <a:ahLst/>
              <a:cxnLst/>
              <a:rect l="l" t="t" r="r" b="b"/>
              <a:pathLst>
                <a:path w="780" h="780" extrusionOk="0">
                  <a:moveTo>
                    <a:pt x="1" y="0"/>
                  </a:moveTo>
                  <a:lnTo>
                    <a:pt x="1" y="780"/>
                  </a:lnTo>
                  <a:lnTo>
                    <a:pt x="780" y="780"/>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1167;p43">
              <a:extLst>
                <a:ext uri="{FF2B5EF4-FFF2-40B4-BE49-F238E27FC236}">
                  <a16:creationId xmlns:a16="http://schemas.microsoft.com/office/drawing/2014/main" id="{414E448B-7F21-426A-92BD-1EB4992AE377}"/>
                </a:ext>
              </a:extLst>
            </p:cNvPr>
            <p:cNvSpPr/>
            <p:nvPr/>
          </p:nvSpPr>
          <p:spPr>
            <a:xfrm>
              <a:off x="73304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1168;p43">
              <a:extLst>
                <a:ext uri="{FF2B5EF4-FFF2-40B4-BE49-F238E27FC236}">
                  <a16:creationId xmlns:a16="http://schemas.microsoft.com/office/drawing/2014/main" id="{AD2F5164-0621-49AF-A749-377FA885730B}"/>
                </a:ext>
              </a:extLst>
            </p:cNvPr>
            <p:cNvSpPr/>
            <p:nvPr/>
          </p:nvSpPr>
          <p:spPr>
            <a:xfrm>
              <a:off x="7038125" y="2962700"/>
              <a:ext cx="20275" cy="20300"/>
            </a:xfrm>
            <a:custGeom>
              <a:avLst/>
              <a:gdLst/>
              <a:ahLst/>
              <a:cxnLst/>
              <a:rect l="l" t="t" r="r" b="b"/>
              <a:pathLst>
                <a:path w="811" h="812" extrusionOk="0">
                  <a:moveTo>
                    <a:pt x="0" y="1"/>
                  </a:moveTo>
                  <a:lnTo>
                    <a:pt x="0" y="811"/>
                  </a:lnTo>
                  <a:lnTo>
                    <a:pt x="811" y="811"/>
                  </a:lnTo>
                  <a:lnTo>
                    <a:pt x="811" y="1"/>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1169;p43">
              <a:extLst>
                <a:ext uri="{FF2B5EF4-FFF2-40B4-BE49-F238E27FC236}">
                  <a16:creationId xmlns:a16="http://schemas.microsoft.com/office/drawing/2014/main" id="{0FFF8677-A424-44BC-AB81-E36320DADE06}"/>
                </a:ext>
              </a:extLst>
            </p:cNvPr>
            <p:cNvSpPr/>
            <p:nvPr/>
          </p:nvSpPr>
          <p:spPr>
            <a:xfrm>
              <a:off x="7077100" y="2982975"/>
              <a:ext cx="18725" cy="19500"/>
            </a:xfrm>
            <a:custGeom>
              <a:avLst/>
              <a:gdLst/>
              <a:ahLst/>
              <a:cxnLst/>
              <a:rect l="l" t="t" r="r" b="b"/>
              <a:pathLst>
                <a:path w="749" h="780" extrusionOk="0">
                  <a:moveTo>
                    <a:pt x="0" y="0"/>
                  </a:moveTo>
                  <a:lnTo>
                    <a:pt x="0" y="780"/>
                  </a:lnTo>
                  <a:lnTo>
                    <a:pt x="749" y="780"/>
                  </a:lnTo>
                  <a:lnTo>
                    <a:pt x="749"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1170;p43">
              <a:extLst>
                <a:ext uri="{FF2B5EF4-FFF2-40B4-BE49-F238E27FC236}">
                  <a16:creationId xmlns:a16="http://schemas.microsoft.com/office/drawing/2014/main" id="{3F13B5F1-0049-4302-BFCC-68DCCD9B0FFE}"/>
                </a:ext>
              </a:extLst>
            </p:cNvPr>
            <p:cNvSpPr/>
            <p:nvPr/>
          </p:nvSpPr>
          <p:spPr>
            <a:xfrm>
              <a:off x="7038125" y="3001675"/>
              <a:ext cx="20275" cy="19500"/>
            </a:xfrm>
            <a:custGeom>
              <a:avLst/>
              <a:gdLst/>
              <a:ahLst/>
              <a:cxnLst/>
              <a:rect l="l" t="t" r="r" b="b"/>
              <a:pathLst>
                <a:path w="811" h="780" extrusionOk="0">
                  <a:moveTo>
                    <a:pt x="0" y="0"/>
                  </a:moveTo>
                  <a:lnTo>
                    <a:pt x="0" y="780"/>
                  </a:lnTo>
                  <a:lnTo>
                    <a:pt x="811" y="780"/>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1171;p43">
              <a:extLst>
                <a:ext uri="{FF2B5EF4-FFF2-40B4-BE49-F238E27FC236}">
                  <a16:creationId xmlns:a16="http://schemas.microsoft.com/office/drawing/2014/main" id="{9B373D2D-8BB3-45EA-987F-9C3053D8B2B9}"/>
                </a:ext>
              </a:extLst>
            </p:cNvPr>
            <p:cNvSpPr/>
            <p:nvPr/>
          </p:nvSpPr>
          <p:spPr>
            <a:xfrm>
              <a:off x="7330425" y="2728875"/>
              <a:ext cx="20275" cy="20275"/>
            </a:xfrm>
            <a:custGeom>
              <a:avLst/>
              <a:gdLst/>
              <a:ahLst/>
              <a:cxnLst/>
              <a:rect l="l" t="t" r="r" b="b"/>
              <a:pathLst>
                <a:path w="811" h="811" extrusionOk="0">
                  <a:moveTo>
                    <a:pt x="0" y="0"/>
                  </a:moveTo>
                  <a:lnTo>
                    <a:pt x="0" y="811"/>
                  </a:lnTo>
                  <a:lnTo>
                    <a:pt x="811" y="811"/>
                  </a:lnTo>
                  <a:lnTo>
                    <a:pt x="811"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 name="Google Shape;1172;p43">
              <a:extLst>
                <a:ext uri="{FF2B5EF4-FFF2-40B4-BE49-F238E27FC236}">
                  <a16:creationId xmlns:a16="http://schemas.microsoft.com/office/drawing/2014/main" id="{584097DF-989E-4863-B5C8-F6DCF8F720D1}"/>
                </a:ext>
              </a:extLst>
            </p:cNvPr>
            <p:cNvSpPr/>
            <p:nvPr/>
          </p:nvSpPr>
          <p:spPr>
            <a:xfrm>
              <a:off x="7292225" y="2689900"/>
              <a:ext cx="19500" cy="20275"/>
            </a:xfrm>
            <a:custGeom>
              <a:avLst/>
              <a:gdLst/>
              <a:ahLst/>
              <a:cxnLst/>
              <a:rect l="l" t="t" r="r" b="b"/>
              <a:pathLst>
                <a:path w="780" h="811" extrusionOk="0">
                  <a:moveTo>
                    <a:pt x="1" y="0"/>
                  </a:moveTo>
                  <a:lnTo>
                    <a:pt x="1" y="811"/>
                  </a:lnTo>
                  <a:lnTo>
                    <a:pt x="780" y="811"/>
                  </a:lnTo>
                  <a:lnTo>
                    <a:pt x="780" y="0"/>
                  </a:ln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1173;p43">
              <a:extLst>
                <a:ext uri="{FF2B5EF4-FFF2-40B4-BE49-F238E27FC236}">
                  <a16:creationId xmlns:a16="http://schemas.microsoft.com/office/drawing/2014/main" id="{CC5CBC62-88ED-427C-B777-2F6737B52302}"/>
                </a:ext>
              </a:extLst>
            </p:cNvPr>
            <p:cNvSpPr/>
            <p:nvPr/>
          </p:nvSpPr>
          <p:spPr>
            <a:xfrm>
              <a:off x="7073975" y="2753800"/>
              <a:ext cx="82650" cy="58500"/>
            </a:xfrm>
            <a:custGeom>
              <a:avLst/>
              <a:gdLst/>
              <a:ahLst/>
              <a:cxnLst/>
              <a:rect l="l" t="t" r="r" b="b"/>
              <a:pathLst>
                <a:path w="3306" h="2340" extrusionOk="0">
                  <a:moveTo>
                    <a:pt x="1559" y="1"/>
                  </a:moveTo>
                  <a:cubicBezTo>
                    <a:pt x="842" y="624"/>
                    <a:pt x="312" y="1435"/>
                    <a:pt x="1" y="2339"/>
                  </a:cubicBezTo>
                  <a:lnTo>
                    <a:pt x="2090" y="2339"/>
                  </a:lnTo>
                  <a:cubicBezTo>
                    <a:pt x="2744" y="2339"/>
                    <a:pt x="3274" y="1809"/>
                    <a:pt x="3274" y="1154"/>
                  </a:cubicBezTo>
                  <a:lnTo>
                    <a:pt x="3305" y="1154"/>
                  </a:lnTo>
                  <a:cubicBezTo>
                    <a:pt x="3274" y="531"/>
                    <a:pt x="2744" y="1"/>
                    <a:pt x="2121"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1174;p43">
              <a:extLst>
                <a:ext uri="{FF2B5EF4-FFF2-40B4-BE49-F238E27FC236}">
                  <a16:creationId xmlns:a16="http://schemas.microsoft.com/office/drawing/2014/main" id="{31556463-9090-46CF-916D-B64CDE708A9E}"/>
                </a:ext>
              </a:extLst>
            </p:cNvPr>
            <p:cNvSpPr/>
            <p:nvPr/>
          </p:nvSpPr>
          <p:spPr>
            <a:xfrm>
              <a:off x="7067750" y="2872275"/>
              <a:ext cx="117725" cy="112275"/>
            </a:xfrm>
            <a:custGeom>
              <a:avLst/>
              <a:gdLst/>
              <a:ahLst/>
              <a:cxnLst/>
              <a:rect l="l" t="t" r="r" b="b"/>
              <a:pathLst>
                <a:path w="4709" h="4491" extrusionOk="0">
                  <a:moveTo>
                    <a:pt x="0" y="1"/>
                  </a:moveTo>
                  <a:cubicBezTo>
                    <a:pt x="250" y="2027"/>
                    <a:pt x="1590" y="3773"/>
                    <a:pt x="3523" y="4491"/>
                  </a:cubicBezTo>
                  <a:cubicBezTo>
                    <a:pt x="4209" y="4397"/>
                    <a:pt x="4708" y="3805"/>
                    <a:pt x="4708" y="3119"/>
                  </a:cubicBezTo>
                  <a:lnTo>
                    <a:pt x="4708" y="3088"/>
                  </a:lnTo>
                  <a:cubicBezTo>
                    <a:pt x="4708" y="2370"/>
                    <a:pt x="4084" y="1747"/>
                    <a:pt x="3367" y="1747"/>
                  </a:cubicBezTo>
                  <a:lnTo>
                    <a:pt x="3118" y="1747"/>
                  </a:lnTo>
                  <a:cubicBezTo>
                    <a:pt x="2681" y="1747"/>
                    <a:pt x="2339" y="1404"/>
                    <a:pt x="2339" y="967"/>
                  </a:cubicBezTo>
                  <a:cubicBezTo>
                    <a:pt x="2339" y="437"/>
                    <a:pt x="1902" y="1"/>
                    <a:pt x="1372" y="1"/>
                  </a:cubicBez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1175;p43">
              <a:extLst>
                <a:ext uri="{FF2B5EF4-FFF2-40B4-BE49-F238E27FC236}">
                  <a16:creationId xmlns:a16="http://schemas.microsoft.com/office/drawing/2014/main" id="{7BBA68C7-6AF7-43DD-A929-C46FB3B44A5F}"/>
                </a:ext>
              </a:extLst>
            </p:cNvPr>
            <p:cNvSpPr/>
            <p:nvPr/>
          </p:nvSpPr>
          <p:spPr>
            <a:xfrm>
              <a:off x="7197900" y="2753800"/>
              <a:ext cx="157475" cy="170725"/>
            </a:xfrm>
            <a:custGeom>
              <a:avLst/>
              <a:gdLst/>
              <a:ahLst/>
              <a:cxnLst/>
              <a:rect l="l" t="t" r="r" b="b"/>
              <a:pathLst>
                <a:path w="6299" h="6829" extrusionOk="0">
                  <a:moveTo>
                    <a:pt x="1996" y="1"/>
                  </a:moveTo>
                  <a:cubicBezTo>
                    <a:pt x="1591" y="1"/>
                    <a:pt x="1248" y="313"/>
                    <a:pt x="1217" y="718"/>
                  </a:cubicBezTo>
                  <a:cubicBezTo>
                    <a:pt x="1186" y="1186"/>
                    <a:pt x="1529" y="1560"/>
                    <a:pt x="1996" y="1560"/>
                  </a:cubicBezTo>
                  <a:lnTo>
                    <a:pt x="2713" y="1560"/>
                  </a:lnTo>
                  <a:cubicBezTo>
                    <a:pt x="3088" y="1560"/>
                    <a:pt x="3399" y="1778"/>
                    <a:pt x="3493" y="2152"/>
                  </a:cubicBezTo>
                  <a:cubicBezTo>
                    <a:pt x="3644" y="2637"/>
                    <a:pt x="3266" y="3151"/>
                    <a:pt x="2758" y="3151"/>
                  </a:cubicBezTo>
                  <a:cubicBezTo>
                    <a:pt x="2743" y="3151"/>
                    <a:pt x="2728" y="3151"/>
                    <a:pt x="2713" y="3150"/>
                  </a:cubicBezTo>
                  <a:lnTo>
                    <a:pt x="250" y="3150"/>
                  </a:lnTo>
                  <a:lnTo>
                    <a:pt x="1" y="4116"/>
                  </a:lnTo>
                  <a:lnTo>
                    <a:pt x="250" y="5083"/>
                  </a:lnTo>
                  <a:lnTo>
                    <a:pt x="1310" y="5083"/>
                  </a:lnTo>
                  <a:cubicBezTo>
                    <a:pt x="1747" y="5083"/>
                    <a:pt x="2090" y="5426"/>
                    <a:pt x="2090" y="5862"/>
                  </a:cubicBezTo>
                  <a:cubicBezTo>
                    <a:pt x="2090" y="6392"/>
                    <a:pt x="2526" y="6829"/>
                    <a:pt x="3056" y="6829"/>
                  </a:cubicBezTo>
                  <a:lnTo>
                    <a:pt x="4989" y="6829"/>
                  </a:lnTo>
                  <a:cubicBezTo>
                    <a:pt x="6299" y="4584"/>
                    <a:pt x="5831" y="1747"/>
                    <a:pt x="3929" y="32"/>
                  </a:cubicBezTo>
                  <a:lnTo>
                    <a:pt x="3898"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1176;p43">
              <a:extLst>
                <a:ext uri="{FF2B5EF4-FFF2-40B4-BE49-F238E27FC236}">
                  <a16:creationId xmlns:a16="http://schemas.microsoft.com/office/drawing/2014/main" id="{2839BB06-0D16-4BB7-82F9-CC03B580A78E}"/>
                </a:ext>
              </a:extLst>
            </p:cNvPr>
            <p:cNvSpPr/>
            <p:nvPr/>
          </p:nvSpPr>
          <p:spPr>
            <a:xfrm>
              <a:off x="7165175" y="2832525"/>
              <a:ext cx="39000" cy="48350"/>
            </a:xfrm>
            <a:custGeom>
              <a:avLst/>
              <a:gdLst/>
              <a:ahLst/>
              <a:cxnLst/>
              <a:rect l="l" t="t" r="r" b="b"/>
              <a:pathLst>
                <a:path w="1560" h="1934" extrusionOk="0">
                  <a:moveTo>
                    <a:pt x="967" y="1"/>
                  </a:moveTo>
                  <a:cubicBezTo>
                    <a:pt x="437" y="1"/>
                    <a:pt x="0" y="406"/>
                    <a:pt x="0" y="936"/>
                  </a:cubicBezTo>
                  <a:cubicBezTo>
                    <a:pt x="0" y="1497"/>
                    <a:pt x="437" y="1934"/>
                    <a:pt x="998" y="1934"/>
                  </a:cubicBezTo>
                  <a:lnTo>
                    <a:pt x="1559" y="1934"/>
                  </a:lnTo>
                  <a:lnTo>
                    <a:pt x="1559" y="1"/>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 name="Group 1">
            <a:extLst>
              <a:ext uri="{FF2B5EF4-FFF2-40B4-BE49-F238E27FC236}">
                <a16:creationId xmlns:a16="http://schemas.microsoft.com/office/drawing/2014/main" id="{95223C2B-8557-4073-8E4D-BD765417CE17}"/>
              </a:ext>
            </a:extLst>
          </p:cNvPr>
          <p:cNvGrpSpPr/>
          <p:nvPr/>
        </p:nvGrpSpPr>
        <p:grpSpPr>
          <a:xfrm>
            <a:off x="1605635" y="2988457"/>
            <a:ext cx="827400" cy="608105"/>
            <a:chOff x="1605635" y="2988457"/>
            <a:chExt cx="827400" cy="608105"/>
          </a:xfrm>
        </p:grpSpPr>
        <p:sp>
          <p:nvSpPr>
            <p:cNvPr id="123" name="Google Shape;1847;p52">
              <a:extLst>
                <a:ext uri="{FF2B5EF4-FFF2-40B4-BE49-F238E27FC236}">
                  <a16:creationId xmlns:a16="http://schemas.microsoft.com/office/drawing/2014/main" id="{F3A03FF6-D740-48A9-9369-4EA9C1809E01}"/>
                </a:ext>
              </a:extLst>
            </p:cNvPr>
            <p:cNvSpPr/>
            <p:nvPr/>
          </p:nvSpPr>
          <p:spPr>
            <a:xfrm>
              <a:off x="1605635" y="2988462"/>
              <a:ext cx="827400" cy="608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 name="Google Shape;1848;p52">
              <a:extLst>
                <a:ext uri="{FF2B5EF4-FFF2-40B4-BE49-F238E27FC236}">
                  <a16:creationId xmlns:a16="http://schemas.microsoft.com/office/drawing/2014/main" id="{847A340B-C373-4470-87DD-DBDF63518888}"/>
                </a:ext>
              </a:extLst>
            </p:cNvPr>
            <p:cNvSpPr txBox="1"/>
            <p:nvPr/>
          </p:nvSpPr>
          <p:spPr>
            <a:xfrm>
              <a:off x="1789685" y="2988457"/>
              <a:ext cx="459300" cy="60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chemeClr val="lt1"/>
                  </a:solidFill>
                  <a:latin typeface="+mj-lt"/>
                  <a:ea typeface="Cabin"/>
                  <a:cs typeface="Cabin"/>
                  <a:sym typeface="Cabin"/>
                </a:rPr>
                <a:t>1</a:t>
              </a:r>
              <a:endParaRPr sz="2400" b="1" dirty="0">
                <a:solidFill>
                  <a:schemeClr val="lt1"/>
                </a:solidFill>
                <a:latin typeface="+mj-lt"/>
                <a:ea typeface="Cabin"/>
                <a:cs typeface="Cabin"/>
                <a:sym typeface="Cabin"/>
              </a:endParaRPr>
            </a:p>
          </p:txBody>
        </p:sp>
      </p:grpSp>
      <p:grpSp>
        <p:nvGrpSpPr>
          <p:cNvPr id="3" name="Group 2">
            <a:extLst>
              <a:ext uri="{FF2B5EF4-FFF2-40B4-BE49-F238E27FC236}">
                <a16:creationId xmlns:a16="http://schemas.microsoft.com/office/drawing/2014/main" id="{E8C9C08B-85FE-4661-B81F-FA20B4D4B192}"/>
              </a:ext>
            </a:extLst>
          </p:cNvPr>
          <p:cNvGrpSpPr/>
          <p:nvPr/>
        </p:nvGrpSpPr>
        <p:grpSpPr>
          <a:xfrm>
            <a:off x="3339985" y="2988457"/>
            <a:ext cx="827400" cy="608105"/>
            <a:chOff x="3339985" y="2988457"/>
            <a:chExt cx="827400" cy="608105"/>
          </a:xfrm>
        </p:grpSpPr>
        <p:sp>
          <p:nvSpPr>
            <p:cNvPr id="125" name="Google Shape;1849;p52">
              <a:extLst>
                <a:ext uri="{FF2B5EF4-FFF2-40B4-BE49-F238E27FC236}">
                  <a16:creationId xmlns:a16="http://schemas.microsoft.com/office/drawing/2014/main" id="{2725BC2F-C896-4A29-BDD8-08549611CFB2}"/>
                </a:ext>
              </a:extLst>
            </p:cNvPr>
            <p:cNvSpPr/>
            <p:nvPr/>
          </p:nvSpPr>
          <p:spPr>
            <a:xfrm>
              <a:off x="3339985" y="2988462"/>
              <a:ext cx="827400" cy="608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 name="Google Shape;1850;p52">
              <a:extLst>
                <a:ext uri="{FF2B5EF4-FFF2-40B4-BE49-F238E27FC236}">
                  <a16:creationId xmlns:a16="http://schemas.microsoft.com/office/drawing/2014/main" id="{34DD0387-24B6-48B6-B206-21D7DD590CC1}"/>
                </a:ext>
              </a:extLst>
            </p:cNvPr>
            <p:cNvSpPr txBox="1"/>
            <p:nvPr/>
          </p:nvSpPr>
          <p:spPr>
            <a:xfrm>
              <a:off x="3524035" y="2988457"/>
              <a:ext cx="459300" cy="60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chemeClr val="lt1"/>
                  </a:solidFill>
                  <a:latin typeface="+mj-lt"/>
                  <a:ea typeface="Cabin"/>
                  <a:cs typeface="Cabin"/>
                  <a:sym typeface="Cabin"/>
                </a:rPr>
                <a:t>2</a:t>
              </a:r>
              <a:endParaRPr sz="2400" b="1" dirty="0">
                <a:solidFill>
                  <a:schemeClr val="lt1"/>
                </a:solidFill>
                <a:latin typeface="+mj-lt"/>
                <a:ea typeface="Cabin"/>
                <a:cs typeface="Cabin"/>
                <a:sym typeface="Cabin"/>
              </a:endParaRPr>
            </a:p>
          </p:txBody>
        </p:sp>
      </p:grpSp>
      <p:grpSp>
        <p:nvGrpSpPr>
          <p:cNvPr id="4" name="Group 3">
            <a:extLst>
              <a:ext uri="{FF2B5EF4-FFF2-40B4-BE49-F238E27FC236}">
                <a16:creationId xmlns:a16="http://schemas.microsoft.com/office/drawing/2014/main" id="{051AC247-F5C0-4566-9553-D651B0142B01}"/>
              </a:ext>
            </a:extLst>
          </p:cNvPr>
          <p:cNvGrpSpPr/>
          <p:nvPr/>
        </p:nvGrpSpPr>
        <p:grpSpPr>
          <a:xfrm>
            <a:off x="5074329" y="2988457"/>
            <a:ext cx="827400" cy="608105"/>
            <a:chOff x="5074329" y="2988457"/>
            <a:chExt cx="827400" cy="608105"/>
          </a:xfrm>
        </p:grpSpPr>
        <p:sp>
          <p:nvSpPr>
            <p:cNvPr id="127" name="Google Shape;1851;p52">
              <a:extLst>
                <a:ext uri="{FF2B5EF4-FFF2-40B4-BE49-F238E27FC236}">
                  <a16:creationId xmlns:a16="http://schemas.microsoft.com/office/drawing/2014/main" id="{E159B7B7-11C0-47B8-AADF-DAF78B722B12}"/>
                </a:ext>
              </a:extLst>
            </p:cNvPr>
            <p:cNvSpPr/>
            <p:nvPr/>
          </p:nvSpPr>
          <p:spPr>
            <a:xfrm>
              <a:off x="5074329" y="2988462"/>
              <a:ext cx="827400" cy="608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 name="Google Shape;1852;p52">
              <a:extLst>
                <a:ext uri="{FF2B5EF4-FFF2-40B4-BE49-F238E27FC236}">
                  <a16:creationId xmlns:a16="http://schemas.microsoft.com/office/drawing/2014/main" id="{D9098592-74F7-4DCC-89E0-8B3B4B286A35}"/>
                </a:ext>
              </a:extLst>
            </p:cNvPr>
            <p:cNvSpPr txBox="1"/>
            <p:nvPr/>
          </p:nvSpPr>
          <p:spPr>
            <a:xfrm>
              <a:off x="5258379" y="2988457"/>
              <a:ext cx="459300" cy="60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j-lt"/>
                  <a:ea typeface="Cabin"/>
                  <a:cs typeface="Cabin"/>
                  <a:sym typeface="Cabin"/>
                </a:rPr>
                <a:t>3</a:t>
              </a:r>
              <a:endParaRPr sz="2400" b="1">
                <a:solidFill>
                  <a:schemeClr val="lt1"/>
                </a:solidFill>
                <a:latin typeface="+mj-lt"/>
                <a:ea typeface="Cabin"/>
                <a:cs typeface="Cabin"/>
                <a:sym typeface="Cabin"/>
              </a:endParaRPr>
            </a:p>
          </p:txBody>
        </p:sp>
      </p:grpSp>
      <p:grpSp>
        <p:nvGrpSpPr>
          <p:cNvPr id="5" name="Group 4">
            <a:extLst>
              <a:ext uri="{FF2B5EF4-FFF2-40B4-BE49-F238E27FC236}">
                <a16:creationId xmlns:a16="http://schemas.microsoft.com/office/drawing/2014/main" id="{F76B5DBC-0EC1-4D94-915B-E64A3AF0B64A}"/>
              </a:ext>
            </a:extLst>
          </p:cNvPr>
          <p:cNvGrpSpPr/>
          <p:nvPr/>
        </p:nvGrpSpPr>
        <p:grpSpPr>
          <a:xfrm>
            <a:off x="6808679" y="2988457"/>
            <a:ext cx="827400" cy="608105"/>
            <a:chOff x="6808679" y="2988457"/>
            <a:chExt cx="827400" cy="608105"/>
          </a:xfrm>
        </p:grpSpPr>
        <p:sp>
          <p:nvSpPr>
            <p:cNvPr id="129" name="Google Shape;1853;p52">
              <a:extLst>
                <a:ext uri="{FF2B5EF4-FFF2-40B4-BE49-F238E27FC236}">
                  <a16:creationId xmlns:a16="http://schemas.microsoft.com/office/drawing/2014/main" id="{2D3BE89B-9FC8-41B2-BF96-41098A892B35}"/>
                </a:ext>
              </a:extLst>
            </p:cNvPr>
            <p:cNvSpPr/>
            <p:nvPr/>
          </p:nvSpPr>
          <p:spPr>
            <a:xfrm>
              <a:off x="6808679" y="2988462"/>
              <a:ext cx="827400" cy="608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 name="Google Shape;1854;p52">
              <a:extLst>
                <a:ext uri="{FF2B5EF4-FFF2-40B4-BE49-F238E27FC236}">
                  <a16:creationId xmlns:a16="http://schemas.microsoft.com/office/drawing/2014/main" id="{BC3D4202-CBD7-47C7-9C59-EE0E36C65D12}"/>
                </a:ext>
              </a:extLst>
            </p:cNvPr>
            <p:cNvSpPr txBox="1"/>
            <p:nvPr/>
          </p:nvSpPr>
          <p:spPr>
            <a:xfrm>
              <a:off x="6992729" y="2988457"/>
              <a:ext cx="459300" cy="608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lt1"/>
                  </a:solidFill>
                  <a:latin typeface="+mj-lt"/>
                  <a:ea typeface="Cabin"/>
                  <a:cs typeface="Cabin"/>
                  <a:sym typeface="Cabin"/>
                </a:rPr>
                <a:t>4</a:t>
              </a:r>
              <a:endParaRPr sz="2400" b="1">
                <a:solidFill>
                  <a:schemeClr val="lt1"/>
                </a:solidFill>
                <a:latin typeface="+mj-lt"/>
                <a:ea typeface="Cabin"/>
                <a:cs typeface="Cabin"/>
                <a:sym typeface="Cabin"/>
              </a:endParaRPr>
            </a:p>
          </p:txBody>
        </p:sp>
      </p:grpSp>
      <p:cxnSp>
        <p:nvCxnSpPr>
          <p:cNvPr id="131" name="Google Shape;1855;p52">
            <a:extLst>
              <a:ext uri="{FF2B5EF4-FFF2-40B4-BE49-F238E27FC236}">
                <a16:creationId xmlns:a16="http://schemas.microsoft.com/office/drawing/2014/main" id="{963F3A0A-A7CC-43A4-A171-9566B2EE8DAF}"/>
              </a:ext>
            </a:extLst>
          </p:cNvPr>
          <p:cNvCxnSpPr>
            <a:stCxn id="123" idx="1"/>
          </p:cNvCxnSpPr>
          <p:nvPr/>
        </p:nvCxnSpPr>
        <p:spPr>
          <a:xfrm rot="10800000">
            <a:off x="772535" y="3292512"/>
            <a:ext cx="833100" cy="0"/>
          </a:xfrm>
          <a:prstGeom prst="straightConnector1">
            <a:avLst/>
          </a:prstGeom>
          <a:noFill/>
          <a:ln w="9525" cap="flat" cmpd="sng">
            <a:solidFill>
              <a:schemeClr val="accent6"/>
            </a:solidFill>
            <a:prstDash val="solid"/>
            <a:round/>
            <a:headEnd type="none" w="med" len="med"/>
            <a:tailEnd type="none" w="med" len="med"/>
          </a:ln>
        </p:spPr>
      </p:cxnSp>
      <p:cxnSp>
        <p:nvCxnSpPr>
          <p:cNvPr id="132" name="Google Shape;1856;p52">
            <a:extLst>
              <a:ext uri="{FF2B5EF4-FFF2-40B4-BE49-F238E27FC236}">
                <a16:creationId xmlns:a16="http://schemas.microsoft.com/office/drawing/2014/main" id="{1226EA55-09ED-4C17-BB22-388FB487E331}"/>
              </a:ext>
            </a:extLst>
          </p:cNvPr>
          <p:cNvCxnSpPr>
            <a:stCxn id="123" idx="3"/>
            <a:endCxn id="125" idx="1"/>
          </p:cNvCxnSpPr>
          <p:nvPr/>
        </p:nvCxnSpPr>
        <p:spPr>
          <a:xfrm>
            <a:off x="2433035" y="3292512"/>
            <a:ext cx="906900" cy="0"/>
          </a:xfrm>
          <a:prstGeom prst="straightConnector1">
            <a:avLst/>
          </a:prstGeom>
          <a:noFill/>
          <a:ln w="9525" cap="flat" cmpd="sng">
            <a:solidFill>
              <a:schemeClr val="accent6"/>
            </a:solidFill>
            <a:prstDash val="solid"/>
            <a:round/>
            <a:headEnd type="none" w="med" len="med"/>
            <a:tailEnd type="none" w="med" len="med"/>
          </a:ln>
        </p:spPr>
      </p:cxnSp>
      <p:cxnSp>
        <p:nvCxnSpPr>
          <p:cNvPr id="133" name="Google Shape;1857;p52">
            <a:extLst>
              <a:ext uri="{FF2B5EF4-FFF2-40B4-BE49-F238E27FC236}">
                <a16:creationId xmlns:a16="http://schemas.microsoft.com/office/drawing/2014/main" id="{427FA70D-9838-4615-9B57-557D2A966543}"/>
              </a:ext>
            </a:extLst>
          </p:cNvPr>
          <p:cNvCxnSpPr>
            <a:stCxn id="125" idx="3"/>
            <a:endCxn id="127" idx="1"/>
          </p:cNvCxnSpPr>
          <p:nvPr/>
        </p:nvCxnSpPr>
        <p:spPr>
          <a:xfrm>
            <a:off x="4167385" y="3292512"/>
            <a:ext cx="906900" cy="0"/>
          </a:xfrm>
          <a:prstGeom prst="straightConnector1">
            <a:avLst/>
          </a:prstGeom>
          <a:noFill/>
          <a:ln w="9525" cap="flat" cmpd="sng">
            <a:solidFill>
              <a:schemeClr val="accent6"/>
            </a:solidFill>
            <a:prstDash val="solid"/>
            <a:round/>
            <a:headEnd type="none" w="med" len="med"/>
            <a:tailEnd type="none" w="med" len="med"/>
          </a:ln>
        </p:spPr>
      </p:cxnSp>
      <p:cxnSp>
        <p:nvCxnSpPr>
          <p:cNvPr id="134" name="Google Shape;1858;p52">
            <a:extLst>
              <a:ext uri="{FF2B5EF4-FFF2-40B4-BE49-F238E27FC236}">
                <a16:creationId xmlns:a16="http://schemas.microsoft.com/office/drawing/2014/main" id="{9AE7D238-664D-4A64-A5FD-ECA33259D770}"/>
              </a:ext>
            </a:extLst>
          </p:cNvPr>
          <p:cNvCxnSpPr>
            <a:stCxn id="127" idx="3"/>
            <a:endCxn id="129" idx="1"/>
          </p:cNvCxnSpPr>
          <p:nvPr/>
        </p:nvCxnSpPr>
        <p:spPr>
          <a:xfrm>
            <a:off x="5901729" y="3292512"/>
            <a:ext cx="906900" cy="0"/>
          </a:xfrm>
          <a:prstGeom prst="straightConnector1">
            <a:avLst/>
          </a:prstGeom>
          <a:noFill/>
          <a:ln w="9525" cap="flat" cmpd="sng">
            <a:solidFill>
              <a:schemeClr val="accent6"/>
            </a:solidFill>
            <a:prstDash val="solid"/>
            <a:round/>
            <a:headEnd type="none" w="med" len="med"/>
            <a:tailEnd type="none" w="med" len="med"/>
          </a:ln>
        </p:spPr>
      </p:cxnSp>
      <p:cxnSp>
        <p:nvCxnSpPr>
          <p:cNvPr id="135" name="Google Shape;1859;p52">
            <a:extLst>
              <a:ext uri="{FF2B5EF4-FFF2-40B4-BE49-F238E27FC236}">
                <a16:creationId xmlns:a16="http://schemas.microsoft.com/office/drawing/2014/main" id="{63161B5B-3A39-4071-97AA-E7B20F14A5B9}"/>
              </a:ext>
            </a:extLst>
          </p:cNvPr>
          <p:cNvCxnSpPr>
            <a:stCxn id="129" idx="3"/>
          </p:cNvCxnSpPr>
          <p:nvPr/>
        </p:nvCxnSpPr>
        <p:spPr>
          <a:xfrm>
            <a:off x="7636079" y="3292512"/>
            <a:ext cx="841800" cy="0"/>
          </a:xfrm>
          <a:prstGeom prst="straightConnector1">
            <a:avLst/>
          </a:prstGeom>
          <a:noFill/>
          <a:ln w="9525" cap="flat" cmpd="sng">
            <a:solidFill>
              <a:schemeClr val="accent6"/>
            </a:solidFill>
            <a:prstDash val="solid"/>
            <a:round/>
            <a:headEnd type="none" w="med" len="med"/>
            <a:tailEnd type="none" w="med" len="med"/>
          </a:ln>
        </p:spPr>
      </p:cxnSp>
      <p:sp>
        <p:nvSpPr>
          <p:cNvPr id="136" name="TextBox 135">
            <a:extLst>
              <a:ext uri="{FF2B5EF4-FFF2-40B4-BE49-F238E27FC236}">
                <a16:creationId xmlns:a16="http://schemas.microsoft.com/office/drawing/2014/main" id="{6697EE76-4A27-408F-8635-34E09A395C6A}"/>
              </a:ext>
            </a:extLst>
          </p:cNvPr>
          <p:cNvSpPr txBox="1"/>
          <p:nvPr/>
        </p:nvSpPr>
        <p:spPr>
          <a:xfrm>
            <a:off x="1020372" y="3743551"/>
            <a:ext cx="1918381" cy="1200329"/>
          </a:xfrm>
          <a:prstGeom prst="rect">
            <a:avLst/>
          </a:prstGeom>
          <a:noFill/>
        </p:spPr>
        <p:txBody>
          <a:bodyPr wrap="square" rtlCol="0">
            <a:spAutoFit/>
          </a:bodyPr>
          <a:lstStyle/>
          <a:p>
            <a:pPr algn="ctr"/>
            <a:r>
              <a:rPr lang="vi-VN" sz="1800" b="1" i="1" dirty="0">
                <a:solidFill>
                  <a:schemeClr val="accent6"/>
                </a:solidFill>
                <a:latin typeface="+mj-lt"/>
              </a:rPr>
              <a:t>Xát nhẹ đầu kim khoảng 30 lần vào một cực của nam châm </a:t>
            </a:r>
            <a:endParaRPr lang="en-US" sz="1800" b="1" i="1" dirty="0">
              <a:solidFill>
                <a:schemeClr val="accent6"/>
              </a:solidFill>
              <a:latin typeface="+mj-lt"/>
            </a:endParaRPr>
          </a:p>
        </p:txBody>
      </p:sp>
      <p:sp>
        <p:nvSpPr>
          <p:cNvPr id="137" name="TextBox 136">
            <a:extLst>
              <a:ext uri="{FF2B5EF4-FFF2-40B4-BE49-F238E27FC236}">
                <a16:creationId xmlns:a16="http://schemas.microsoft.com/office/drawing/2014/main" id="{00B42933-4078-4B44-A5DD-4AEB1FD0DB12}"/>
              </a:ext>
            </a:extLst>
          </p:cNvPr>
          <p:cNvSpPr txBox="1"/>
          <p:nvPr/>
        </p:nvSpPr>
        <p:spPr>
          <a:xfrm>
            <a:off x="2794494" y="1795067"/>
            <a:ext cx="1918381" cy="923330"/>
          </a:xfrm>
          <a:prstGeom prst="rect">
            <a:avLst/>
          </a:prstGeom>
          <a:noFill/>
        </p:spPr>
        <p:txBody>
          <a:bodyPr wrap="square" rtlCol="0">
            <a:spAutoFit/>
          </a:bodyPr>
          <a:lstStyle/>
          <a:p>
            <a:pPr algn="ctr"/>
            <a:r>
              <a:rPr lang="vi-VN" sz="1800" b="1" i="1" dirty="0">
                <a:solidFill>
                  <a:schemeClr val="accent6"/>
                </a:solidFill>
                <a:latin typeface="+mj-lt"/>
              </a:rPr>
              <a:t>Xát nhẹ đầu lỗ kim vào cực kia của nam châm </a:t>
            </a:r>
            <a:endParaRPr lang="en-US" sz="1800" b="1" i="1" dirty="0">
              <a:solidFill>
                <a:schemeClr val="accent6"/>
              </a:solidFill>
              <a:latin typeface="+mj-lt"/>
            </a:endParaRPr>
          </a:p>
        </p:txBody>
      </p:sp>
      <p:sp>
        <p:nvSpPr>
          <p:cNvPr id="138" name="TextBox 137">
            <a:extLst>
              <a:ext uri="{FF2B5EF4-FFF2-40B4-BE49-F238E27FC236}">
                <a16:creationId xmlns:a16="http://schemas.microsoft.com/office/drawing/2014/main" id="{675190E7-DB23-4A4B-A36D-5028D45EA019}"/>
              </a:ext>
            </a:extLst>
          </p:cNvPr>
          <p:cNvSpPr txBox="1"/>
          <p:nvPr/>
        </p:nvSpPr>
        <p:spPr>
          <a:xfrm>
            <a:off x="4241299" y="3765219"/>
            <a:ext cx="2318852" cy="1200329"/>
          </a:xfrm>
          <a:prstGeom prst="rect">
            <a:avLst/>
          </a:prstGeom>
          <a:noFill/>
        </p:spPr>
        <p:txBody>
          <a:bodyPr wrap="square" rtlCol="0">
            <a:spAutoFit/>
          </a:bodyPr>
          <a:lstStyle/>
          <a:p>
            <a:pPr algn="ctr"/>
            <a:r>
              <a:rPr lang="vi-VN" sz="1800" b="1" i="1" dirty="0">
                <a:solidFill>
                  <a:schemeClr val="accent6"/>
                </a:solidFill>
                <a:latin typeface="+mj-lt"/>
              </a:rPr>
              <a:t>Kiểm tra bằng cách cho chiếc đã được cọ xát hút chiếc kim chưa được cọ xát</a:t>
            </a:r>
            <a:endParaRPr lang="en-US" sz="1800" b="1" i="1" dirty="0">
              <a:solidFill>
                <a:schemeClr val="accent6"/>
              </a:solidFill>
              <a:latin typeface="+mj-lt"/>
            </a:endParaRPr>
          </a:p>
        </p:txBody>
      </p:sp>
      <p:sp>
        <p:nvSpPr>
          <p:cNvPr id="139" name="TextBox 138">
            <a:extLst>
              <a:ext uri="{FF2B5EF4-FFF2-40B4-BE49-F238E27FC236}">
                <a16:creationId xmlns:a16="http://schemas.microsoft.com/office/drawing/2014/main" id="{D650A30F-DC45-46CA-89BF-366390FDF57E}"/>
              </a:ext>
            </a:extLst>
          </p:cNvPr>
          <p:cNvSpPr txBox="1"/>
          <p:nvPr/>
        </p:nvSpPr>
        <p:spPr>
          <a:xfrm>
            <a:off x="6162088" y="1690993"/>
            <a:ext cx="2315791" cy="1200329"/>
          </a:xfrm>
          <a:prstGeom prst="rect">
            <a:avLst/>
          </a:prstGeom>
          <a:noFill/>
        </p:spPr>
        <p:txBody>
          <a:bodyPr wrap="square" rtlCol="0">
            <a:spAutoFit/>
          </a:bodyPr>
          <a:lstStyle/>
          <a:p>
            <a:pPr algn="ctr"/>
            <a:r>
              <a:rPr lang="vi-VN" sz="1800" b="1" i="1" dirty="0">
                <a:solidFill>
                  <a:schemeClr val="accent6"/>
                </a:solidFill>
                <a:latin typeface="+mj-lt"/>
              </a:rPr>
              <a:t>Thả xốp vào cốc nước, đặt kim lên mặt xốp, chiếc kim sẽ chỉ hướng Bắc – Nam </a:t>
            </a:r>
            <a:endParaRPr lang="en-US" sz="1800" b="1" i="1" dirty="0">
              <a:solidFill>
                <a:schemeClr val="accent6"/>
              </a:solidFill>
              <a:latin typeface="+mj-lt"/>
            </a:endParaRPr>
          </a:p>
        </p:txBody>
      </p:sp>
    </p:spTree>
    <p:extLst>
      <p:ext uri="{BB962C8B-B14F-4D97-AF65-F5344CB8AC3E}">
        <p14:creationId xmlns:p14="http://schemas.microsoft.com/office/powerpoint/2010/main" val="166291517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500"/>
                                        <p:tgtEl>
                                          <p:spTgt spid="13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barn(inVertical)">
                                      <p:cBhvr>
                                        <p:cTn id="15" dur="500"/>
                                        <p:tgtEl>
                                          <p:spTgt spid="136"/>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2"/>
                                        </p:tgtEl>
                                        <p:attrNameLst>
                                          <p:attrName>style.visibility</p:attrName>
                                        </p:attrNameLst>
                                      </p:cBhvr>
                                      <p:to>
                                        <p:strVal val="visible"/>
                                      </p:to>
                                    </p:set>
                                    <p:animEffect transition="in" filter="wipe(left)">
                                      <p:cBhvr>
                                        <p:cTn id="20" dur="500"/>
                                        <p:tgtEl>
                                          <p:spTgt spid="132"/>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left)">
                                      <p:cBhvr>
                                        <p:cTn id="24" dur="500"/>
                                        <p:tgtEl>
                                          <p:spTgt spid="3"/>
                                        </p:tgtEl>
                                      </p:cBhvr>
                                    </p:animEffect>
                                  </p:childTnLst>
                                </p:cTn>
                              </p:par>
                            </p:childTnLst>
                          </p:cTn>
                        </p:par>
                        <p:par>
                          <p:cTn id="25" fill="hold">
                            <p:stCondLst>
                              <p:cond delay="1000"/>
                            </p:stCondLst>
                            <p:childTnLst>
                              <p:par>
                                <p:cTn id="26" presetID="16" presetClass="entr" presetSubtype="21" fill="hold" grpId="0" nodeType="afterEffect">
                                  <p:stCondLst>
                                    <p:cond delay="0"/>
                                  </p:stCondLst>
                                  <p:childTnLst>
                                    <p:set>
                                      <p:cBhvr>
                                        <p:cTn id="27" dur="1" fill="hold">
                                          <p:stCondLst>
                                            <p:cond delay="0"/>
                                          </p:stCondLst>
                                        </p:cTn>
                                        <p:tgtEl>
                                          <p:spTgt spid="137"/>
                                        </p:tgtEl>
                                        <p:attrNameLst>
                                          <p:attrName>style.visibility</p:attrName>
                                        </p:attrNameLst>
                                      </p:cBhvr>
                                      <p:to>
                                        <p:strVal val="visible"/>
                                      </p:to>
                                    </p:set>
                                    <p:animEffect transition="in" filter="barn(inVertical)">
                                      <p:cBhvr>
                                        <p:cTn id="28" dur="500"/>
                                        <p:tgtEl>
                                          <p:spTgt spid="13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33"/>
                                        </p:tgtEl>
                                        <p:attrNameLst>
                                          <p:attrName>style.visibility</p:attrName>
                                        </p:attrNameLst>
                                      </p:cBhvr>
                                      <p:to>
                                        <p:strVal val="visible"/>
                                      </p:to>
                                    </p:set>
                                    <p:animEffect transition="in" filter="wipe(left)">
                                      <p:cBhvr>
                                        <p:cTn id="33" dur="500"/>
                                        <p:tgtEl>
                                          <p:spTgt spid="133"/>
                                        </p:tgtEl>
                                      </p:cBhvr>
                                    </p:animEffect>
                                  </p:childTnLst>
                                </p:cTn>
                              </p:par>
                            </p:childTnLst>
                          </p:cTn>
                        </p:par>
                        <p:par>
                          <p:cTn id="34" fill="hold">
                            <p:stCondLst>
                              <p:cond delay="50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500"/>
                                        <p:tgtEl>
                                          <p:spTgt spid="4"/>
                                        </p:tgtEl>
                                      </p:cBhvr>
                                    </p:animEffect>
                                  </p:childTnLst>
                                </p:cTn>
                              </p:par>
                            </p:childTnLst>
                          </p:cTn>
                        </p:par>
                        <p:par>
                          <p:cTn id="38" fill="hold">
                            <p:stCondLst>
                              <p:cond delay="1000"/>
                            </p:stCondLst>
                            <p:childTnLst>
                              <p:par>
                                <p:cTn id="39" presetID="16" presetClass="entr" presetSubtype="21" fill="hold" grpId="0" nodeType="afterEffect">
                                  <p:stCondLst>
                                    <p:cond delay="0"/>
                                  </p:stCondLst>
                                  <p:childTnLst>
                                    <p:set>
                                      <p:cBhvr>
                                        <p:cTn id="40" dur="1" fill="hold">
                                          <p:stCondLst>
                                            <p:cond delay="0"/>
                                          </p:stCondLst>
                                        </p:cTn>
                                        <p:tgtEl>
                                          <p:spTgt spid="138"/>
                                        </p:tgtEl>
                                        <p:attrNameLst>
                                          <p:attrName>style.visibility</p:attrName>
                                        </p:attrNameLst>
                                      </p:cBhvr>
                                      <p:to>
                                        <p:strVal val="visible"/>
                                      </p:to>
                                    </p:set>
                                    <p:animEffect transition="in" filter="barn(inVertical)">
                                      <p:cBhvr>
                                        <p:cTn id="41" dur="500"/>
                                        <p:tgtEl>
                                          <p:spTgt spid="13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wipe(left)">
                                      <p:cBhvr>
                                        <p:cTn id="46" dur="500"/>
                                        <p:tgtEl>
                                          <p:spTgt spid="134"/>
                                        </p:tgtEl>
                                      </p:cBhvr>
                                    </p:animEffect>
                                  </p:childTnLst>
                                </p:cTn>
                              </p:par>
                            </p:childTnLst>
                          </p:cTn>
                        </p:par>
                        <p:par>
                          <p:cTn id="47" fill="hold">
                            <p:stCondLst>
                              <p:cond delay="500"/>
                            </p:stCondLst>
                            <p:childTnLst>
                              <p:par>
                                <p:cTn id="48" presetID="22" presetClass="entr" presetSubtype="8"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par>
                          <p:cTn id="51" fill="hold">
                            <p:stCondLst>
                              <p:cond delay="1000"/>
                            </p:stCondLst>
                            <p:childTnLst>
                              <p:par>
                                <p:cTn id="52" presetID="16" presetClass="entr" presetSubtype="21" fill="hold" grpId="0" nodeType="afterEffect">
                                  <p:stCondLst>
                                    <p:cond delay="0"/>
                                  </p:stCondLst>
                                  <p:childTnLst>
                                    <p:set>
                                      <p:cBhvr>
                                        <p:cTn id="53" dur="1" fill="hold">
                                          <p:stCondLst>
                                            <p:cond delay="0"/>
                                          </p:stCondLst>
                                        </p:cTn>
                                        <p:tgtEl>
                                          <p:spTgt spid="139"/>
                                        </p:tgtEl>
                                        <p:attrNameLst>
                                          <p:attrName>style.visibility</p:attrName>
                                        </p:attrNameLst>
                                      </p:cBhvr>
                                      <p:to>
                                        <p:strVal val="visible"/>
                                      </p:to>
                                    </p:set>
                                    <p:animEffect transition="in" filter="barn(inVertical)">
                                      <p:cBhvr>
                                        <p:cTn id="54" dur="500"/>
                                        <p:tgtEl>
                                          <p:spTgt spid="139"/>
                                        </p:tgtEl>
                                      </p:cBhvr>
                                    </p:animEffect>
                                  </p:childTnLst>
                                </p:cTn>
                              </p:par>
                            </p:childTnLst>
                          </p:cTn>
                        </p:par>
                        <p:par>
                          <p:cTn id="55" fill="hold">
                            <p:stCondLst>
                              <p:cond delay="1500"/>
                            </p:stCondLst>
                            <p:childTnLst>
                              <p:par>
                                <p:cTn id="56" presetID="22" presetClass="entr" presetSubtype="8" fill="hold" nodeType="afterEffect">
                                  <p:stCondLst>
                                    <p:cond delay="0"/>
                                  </p:stCondLst>
                                  <p:childTnLst>
                                    <p:set>
                                      <p:cBhvr>
                                        <p:cTn id="57" dur="1" fill="hold">
                                          <p:stCondLst>
                                            <p:cond delay="0"/>
                                          </p:stCondLst>
                                        </p:cTn>
                                        <p:tgtEl>
                                          <p:spTgt spid="135"/>
                                        </p:tgtEl>
                                        <p:attrNameLst>
                                          <p:attrName>style.visibility</p:attrName>
                                        </p:attrNameLst>
                                      </p:cBhvr>
                                      <p:to>
                                        <p:strVal val="visible"/>
                                      </p:to>
                                    </p:set>
                                    <p:animEffect transition="in" filter="wipe(left)">
                                      <p:cBhvr>
                                        <p:cTn id="5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7" grpId="0"/>
      <p:bldP spid="138" grpId="0"/>
      <p:bldP spid="13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BFF919E-105C-4F19-A412-679BA0167833}"/>
              </a:ext>
            </a:extLst>
          </p:cNvPr>
          <p:cNvSpPr txBox="1"/>
          <p:nvPr/>
        </p:nvSpPr>
        <p:spPr>
          <a:xfrm>
            <a:off x="2453268" y="512956"/>
            <a:ext cx="5203903" cy="646331"/>
          </a:xfrm>
          <a:prstGeom prst="rect">
            <a:avLst/>
          </a:prstGeom>
          <a:noFill/>
        </p:spPr>
        <p:txBody>
          <a:bodyPr wrap="square" rtlCol="0">
            <a:spAutoFit/>
          </a:bodyPr>
          <a:lstStyle/>
          <a:p>
            <a:r>
              <a:rPr lang="vi-VN" sz="3600" b="1" dirty="0">
                <a:solidFill>
                  <a:schemeClr val="accent6"/>
                </a:solidFill>
                <a:latin typeface="+mj-lt"/>
              </a:rPr>
              <a:t>NHIỆM VỤ VỀ NHÀ </a:t>
            </a:r>
            <a:endParaRPr lang="en-US" sz="3600" b="1" dirty="0">
              <a:solidFill>
                <a:schemeClr val="accent6"/>
              </a:solidFill>
              <a:latin typeface="+mj-lt"/>
            </a:endParaRPr>
          </a:p>
        </p:txBody>
      </p:sp>
      <p:grpSp>
        <p:nvGrpSpPr>
          <p:cNvPr id="3" name="Google Shape;8365;p82">
            <a:extLst>
              <a:ext uri="{FF2B5EF4-FFF2-40B4-BE49-F238E27FC236}">
                <a16:creationId xmlns:a16="http://schemas.microsoft.com/office/drawing/2014/main" id="{F5BA076A-5B27-4CDA-BBF9-34C7A41FDC97}"/>
              </a:ext>
            </a:extLst>
          </p:cNvPr>
          <p:cNvGrpSpPr/>
          <p:nvPr/>
        </p:nvGrpSpPr>
        <p:grpSpPr>
          <a:xfrm rot="20241731">
            <a:off x="548431" y="174527"/>
            <a:ext cx="392065" cy="387887"/>
            <a:chOff x="4644406" y="4162322"/>
            <a:chExt cx="392065" cy="387887"/>
          </a:xfrm>
        </p:grpSpPr>
        <p:sp>
          <p:nvSpPr>
            <p:cNvPr id="4" name="Google Shape;8366;p82">
              <a:extLst>
                <a:ext uri="{FF2B5EF4-FFF2-40B4-BE49-F238E27FC236}">
                  <a16:creationId xmlns:a16="http://schemas.microsoft.com/office/drawing/2014/main" id="{418D50B5-2CE0-4874-8707-F7D79BA053FC}"/>
                </a:ext>
              </a:extLst>
            </p:cNvPr>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5" name="Google Shape;8367;p82">
              <a:extLst>
                <a:ext uri="{FF2B5EF4-FFF2-40B4-BE49-F238E27FC236}">
                  <a16:creationId xmlns:a16="http://schemas.microsoft.com/office/drawing/2014/main" id="{B2458B06-35E9-4640-A407-982B86506622}"/>
                </a:ext>
              </a:extLst>
            </p:cNvPr>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 name="Google Shape;8368;p82">
              <a:extLst>
                <a:ext uri="{FF2B5EF4-FFF2-40B4-BE49-F238E27FC236}">
                  <a16:creationId xmlns:a16="http://schemas.microsoft.com/office/drawing/2014/main" id="{0182662F-E920-4043-843D-15E2CED39C7E}"/>
                </a:ext>
              </a:extLst>
            </p:cNvPr>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7" name="Google Shape;8369;p82">
              <a:extLst>
                <a:ext uri="{FF2B5EF4-FFF2-40B4-BE49-F238E27FC236}">
                  <a16:creationId xmlns:a16="http://schemas.microsoft.com/office/drawing/2014/main" id="{45B0DF7F-980A-43E4-8725-88B2E05D4334}"/>
                </a:ext>
              </a:extLst>
            </p:cNvPr>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Times New Roman" panose="02020603050405020304" pitchFamily="18" charset="0"/>
                <a:cs typeface="Times New Roman" panose="02020603050405020304" pitchFamily="18" charset="0"/>
              </a:endParaRPr>
            </a:p>
          </p:txBody>
        </p:sp>
        <p:sp>
          <p:nvSpPr>
            <p:cNvPr id="8" name="Google Shape;8370;p82">
              <a:extLst>
                <a:ext uri="{FF2B5EF4-FFF2-40B4-BE49-F238E27FC236}">
                  <a16:creationId xmlns:a16="http://schemas.microsoft.com/office/drawing/2014/main" id="{1F0D101D-50D1-49B9-82C5-70C18DA7DE18}"/>
                </a:ext>
              </a:extLst>
            </p:cNvPr>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 name="Google Shape;8371;p82">
              <a:extLst>
                <a:ext uri="{FF2B5EF4-FFF2-40B4-BE49-F238E27FC236}">
                  <a16:creationId xmlns:a16="http://schemas.microsoft.com/office/drawing/2014/main" id="{B13F48DA-CBA7-44BF-B1B5-4F2B8DE95E16}"/>
                </a:ext>
              </a:extLst>
            </p:cNvPr>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59" name="Group 58">
            <a:extLst>
              <a:ext uri="{FF2B5EF4-FFF2-40B4-BE49-F238E27FC236}">
                <a16:creationId xmlns:a16="http://schemas.microsoft.com/office/drawing/2014/main" id="{74BF60D9-2C1C-491F-9069-CC57AEFC9C8D}"/>
              </a:ext>
            </a:extLst>
          </p:cNvPr>
          <p:cNvGrpSpPr/>
          <p:nvPr/>
        </p:nvGrpSpPr>
        <p:grpSpPr>
          <a:xfrm>
            <a:off x="285478" y="2226044"/>
            <a:ext cx="2488202" cy="2404500"/>
            <a:chOff x="285478" y="2226044"/>
            <a:chExt cx="2488202" cy="2404500"/>
          </a:xfrm>
        </p:grpSpPr>
        <p:grpSp>
          <p:nvGrpSpPr>
            <p:cNvPr id="54" name="Group 53">
              <a:extLst>
                <a:ext uri="{FF2B5EF4-FFF2-40B4-BE49-F238E27FC236}">
                  <a16:creationId xmlns:a16="http://schemas.microsoft.com/office/drawing/2014/main" id="{D680F874-5D13-4E8C-A093-0F9D1F666908}"/>
                </a:ext>
              </a:extLst>
            </p:cNvPr>
            <p:cNvGrpSpPr/>
            <p:nvPr/>
          </p:nvGrpSpPr>
          <p:grpSpPr>
            <a:xfrm>
              <a:off x="285478" y="2226044"/>
              <a:ext cx="2488202" cy="2404500"/>
              <a:chOff x="0" y="1697346"/>
              <a:chExt cx="2859798" cy="2810681"/>
            </a:xfrm>
          </p:grpSpPr>
          <p:grpSp>
            <p:nvGrpSpPr>
              <p:cNvPr id="39" name="Google Shape;479;p13">
                <a:extLst>
                  <a:ext uri="{FF2B5EF4-FFF2-40B4-BE49-F238E27FC236}">
                    <a16:creationId xmlns:a16="http://schemas.microsoft.com/office/drawing/2014/main" id="{FA52E99C-37F7-4A89-B230-EA1DDBB08769}"/>
                  </a:ext>
                </a:extLst>
              </p:cNvPr>
              <p:cNvGrpSpPr/>
              <p:nvPr/>
            </p:nvGrpSpPr>
            <p:grpSpPr>
              <a:xfrm>
                <a:off x="358380" y="1947820"/>
                <a:ext cx="2501418" cy="2560207"/>
                <a:chOff x="523300" y="1270463"/>
                <a:chExt cx="2092997" cy="1968982"/>
              </a:xfrm>
            </p:grpSpPr>
            <p:sp>
              <p:nvSpPr>
                <p:cNvPr id="40" name="Google Shape;480;p13">
                  <a:extLst>
                    <a:ext uri="{FF2B5EF4-FFF2-40B4-BE49-F238E27FC236}">
                      <a16:creationId xmlns:a16="http://schemas.microsoft.com/office/drawing/2014/main" id="{F1616418-B408-4EDB-8EEC-4AB0B9922BF3}"/>
                    </a:ext>
                  </a:extLst>
                </p:cNvPr>
                <p:cNvSpPr/>
                <p:nvPr/>
              </p:nvSpPr>
              <p:spPr>
                <a:xfrm>
                  <a:off x="533788" y="1281462"/>
                  <a:ext cx="2081869" cy="1946856"/>
                </a:xfrm>
                <a:custGeom>
                  <a:avLst/>
                  <a:gdLst/>
                  <a:ahLst/>
                  <a:cxnLst/>
                  <a:rect l="l" t="t" r="r" b="b"/>
                  <a:pathLst>
                    <a:path w="16277" h="15222" extrusionOk="0">
                      <a:moveTo>
                        <a:pt x="5649" y="1"/>
                      </a:moveTo>
                      <a:cubicBezTo>
                        <a:pt x="5190" y="19"/>
                        <a:pt x="4730" y="37"/>
                        <a:pt x="4271" y="60"/>
                      </a:cubicBezTo>
                      <a:cubicBezTo>
                        <a:pt x="4235" y="60"/>
                        <a:pt x="4207" y="83"/>
                        <a:pt x="4194" y="115"/>
                      </a:cubicBezTo>
                      <a:cubicBezTo>
                        <a:pt x="4139" y="310"/>
                        <a:pt x="4162" y="478"/>
                        <a:pt x="4207" y="674"/>
                      </a:cubicBezTo>
                      <a:cubicBezTo>
                        <a:pt x="4244" y="824"/>
                        <a:pt x="4285" y="960"/>
                        <a:pt x="4266" y="1110"/>
                      </a:cubicBezTo>
                      <a:cubicBezTo>
                        <a:pt x="4292" y="1336"/>
                        <a:pt x="4099" y="1574"/>
                        <a:pt x="3878" y="1574"/>
                      </a:cubicBezTo>
                      <a:cubicBezTo>
                        <a:pt x="3828" y="1574"/>
                        <a:pt x="3776" y="1561"/>
                        <a:pt x="3725" y="1533"/>
                      </a:cubicBezTo>
                      <a:cubicBezTo>
                        <a:pt x="3684" y="1515"/>
                        <a:pt x="3653" y="1483"/>
                        <a:pt x="3621" y="1447"/>
                      </a:cubicBezTo>
                      <a:cubicBezTo>
                        <a:pt x="3584" y="1415"/>
                        <a:pt x="3562" y="1379"/>
                        <a:pt x="3562" y="1333"/>
                      </a:cubicBezTo>
                      <a:cubicBezTo>
                        <a:pt x="3534" y="1261"/>
                        <a:pt x="3530" y="1183"/>
                        <a:pt x="3553" y="1110"/>
                      </a:cubicBezTo>
                      <a:cubicBezTo>
                        <a:pt x="3598" y="956"/>
                        <a:pt x="3739" y="874"/>
                        <a:pt x="3889" y="847"/>
                      </a:cubicBezTo>
                      <a:lnTo>
                        <a:pt x="3907" y="838"/>
                      </a:lnTo>
                      <a:cubicBezTo>
                        <a:pt x="3921" y="824"/>
                        <a:pt x="3925" y="801"/>
                        <a:pt x="3921" y="778"/>
                      </a:cubicBezTo>
                      <a:cubicBezTo>
                        <a:pt x="3889" y="569"/>
                        <a:pt x="3862" y="360"/>
                        <a:pt x="3830" y="155"/>
                      </a:cubicBezTo>
                      <a:cubicBezTo>
                        <a:pt x="3825" y="119"/>
                        <a:pt x="3784" y="101"/>
                        <a:pt x="3757" y="96"/>
                      </a:cubicBezTo>
                      <a:cubicBezTo>
                        <a:pt x="3542" y="78"/>
                        <a:pt x="3329" y="69"/>
                        <a:pt x="3117" y="69"/>
                      </a:cubicBezTo>
                      <a:cubicBezTo>
                        <a:pt x="2857" y="69"/>
                        <a:pt x="2598" y="82"/>
                        <a:pt x="2338" y="110"/>
                      </a:cubicBezTo>
                      <a:cubicBezTo>
                        <a:pt x="2302" y="115"/>
                        <a:pt x="2275" y="133"/>
                        <a:pt x="2266" y="165"/>
                      </a:cubicBezTo>
                      <a:cubicBezTo>
                        <a:pt x="2179" y="447"/>
                        <a:pt x="2220" y="660"/>
                        <a:pt x="2334" y="897"/>
                      </a:cubicBezTo>
                      <a:cubicBezTo>
                        <a:pt x="2475" y="997"/>
                        <a:pt x="2602" y="1183"/>
                        <a:pt x="2616" y="1338"/>
                      </a:cubicBezTo>
                      <a:cubicBezTo>
                        <a:pt x="2629" y="1511"/>
                        <a:pt x="2529" y="1620"/>
                        <a:pt x="2402" y="1665"/>
                      </a:cubicBezTo>
                      <a:cubicBezTo>
                        <a:pt x="2356" y="1697"/>
                        <a:pt x="2297" y="1724"/>
                        <a:pt x="2220" y="1733"/>
                      </a:cubicBezTo>
                      <a:lnTo>
                        <a:pt x="2061" y="1756"/>
                      </a:lnTo>
                      <a:cubicBezTo>
                        <a:pt x="1765" y="1756"/>
                        <a:pt x="1570" y="1588"/>
                        <a:pt x="1683" y="1192"/>
                      </a:cubicBezTo>
                      <a:cubicBezTo>
                        <a:pt x="1711" y="1106"/>
                        <a:pt x="1788" y="1024"/>
                        <a:pt x="1829" y="938"/>
                      </a:cubicBezTo>
                      <a:cubicBezTo>
                        <a:pt x="2202" y="146"/>
                        <a:pt x="1188" y="192"/>
                        <a:pt x="688" y="128"/>
                      </a:cubicBezTo>
                      <a:lnTo>
                        <a:pt x="665" y="128"/>
                      </a:lnTo>
                      <a:cubicBezTo>
                        <a:pt x="654" y="125"/>
                        <a:pt x="643" y="123"/>
                        <a:pt x="631" y="123"/>
                      </a:cubicBezTo>
                      <a:cubicBezTo>
                        <a:pt x="581" y="123"/>
                        <a:pt x="533" y="156"/>
                        <a:pt x="533" y="219"/>
                      </a:cubicBezTo>
                      <a:cubicBezTo>
                        <a:pt x="601" y="4094"/>
                        <a:pt x="510" y="7973"/>
                        <a:pt x="255" y="11838"/>
                      </a:cubicBezTo>
                      <a:cubicBezTo>
                        <a:pt x="187" y="12934"/>
                        <a:pt x="101" y="14030"/>
                        <a:pt x="5" y="15126"/>
                      </a:cubicBezTo>
                      <a:cubicBezTo>
                        <a:pt x="1" y="15176"/>
                        <a:pt x="55" y="15222"/>
                        <a:pt x="101" y="15222"/>
                      </a:cubicBezTo>
                      <a:cubicBezTo>
                        <a:pt x="4244" y="15194"/>
                        <a:pt x="8387" y="15026"/>
                        <a:pt x="12520" y="14712"/>
                      </a:cubicBezTo>
                      <a:cubicBezTo>
                        <a:pt x="13685" y="14626"/>
                        <a:pt x="14981" y="14690"/>
                        <a:pt x="16145" y="14580"/>
                      </a:cubicBezTo>
                      <a:cubicBezTo>
                        <a:pt x="16147" y="14580"/>
                        <a:pt x="16149" y="14580"/>
                        <a:pt x="16151" y="14580"/>
                      </a:cubicBezTo>
                      <a:cubicBezTo>
                        <a:pt x="16180" y="14580"/>
                        <a:pt x="16191" y="14600"/>
                        <a:pt x="16195" y="14600"/>
                      </a:cubicBezTo>
                      <a:cubicBezTo>
                        <a:pt x="16197" y="14600"/>
                        <a:pt x="16196" y="14594"/>
                        <a:pt x="16195" y="14576"/>
                      </a:cubicBezTo>
                      <a:cubicBezTo>
                        <a:pt x="15972" y="10892"/>
                        <a:pt x="16277" y="6954"/>
                        <a:pt x="16109" y="3275"/>
                      </a:cubicBezTo>
                      <a:cubicBezTo>
                        <a:pt x="16036" y="1688"/>
                        <a:pt x="15781" y="155"/>
                        <a:pt x="15781" y="155"/>
                      </a:cubicBezTo>
                      <a:lnTo>
                        <a:pt x="15740" y="155"/>
                      </a:lnTo>
                      <a:cubicBezTo>
                        <a:pt x="15567" y="165"/>
                        <a:pt x="15390" y="174"/>
                        <a:pt x="15217" y="183"/>
                      </a:cubicBezTo>
                      <a:cubicBezTo>
                        <a:pt x="15053" y="174"/>
                        <a:pt x="14890" y="160"/>
                        <a:pt x="14726" y="151"/>
                      </a:cubicBezTo>
                      <a:cubicBezTo>
                        <a:pt x="14666" y="148"/>
                        <a:pt x="14580" y="129"/>
                        <a:pt x="14503" y="129"/>
                      </a:cubicBezTo>
                      <a:cubicBezTo>
                        <a:pt x="14458" y="129"/>
                        <a:pt x="14417" y="135"/>
                        <a:pt x="14385" y="155"/>
                      </a:cubicBezTo>
                      <a:cubicBezTo>
                        <a:pt x="14194" y="278"/>
                        <a:pt x="14289" y="556"/>
                        <a:pt x="14376" y="706"/>
                      </a:cubicBezTo>
                      <a:cubicBezTo>
                        <a:pt x="14426" y="783"/>
                        <a:pt x="14530" y="851"/>
                        <a:pt x="14558" y="933"/>
                      </a:cubicBezTo>
                      <a:cubicBezTo>
                        <a:pt x="14635" y="1160"/>
                        <a:pt x="14549" y="1383"/>
                        <a:pt x="14335" y="1461"/>
                      </a:cubicBezTo>
                      <a:cubicBezTo>
                        <a:pt x="14267" y="1486"/>
                        <a:pt x="14158" y="1513"/>
                        <a:pt x="14058" y="1513"/>
                      </a:cubicBezTo>
                      <a:cubicBezTo>
                        <a:pt x="13978" y="1513"/>
                        <a:pt x="13904" y="1495"/>
                        <a:pt x="13862" y="1447"/>
                      </a:cubicBezTo>
                      <a:cubicBezTo>
                        <a:pt x="13730" y="1297"/>
                        <a:pt x="13776" y="1010"/>
                        <a:pt x="13871" y="865"/>
                      </a:cubicBezTo>
                      <a:cubicBezTo>
                        <a:pt x="14007" y="642"/>
                        <a:pt x="14121" y="433"/>
                        <a:pt x="13980" y="187"/>
                      </a:cubicBezTo>
                      <a:cubicBezTo>
                        <a:pt x="13967" y="160"/>
                        <a:pt x="13939" y="146"/>
                        <a:pt x="13912" y="146"/>
                      </a:cubicBezTo>
                      <a:cubicBezTo>
                        <a:pt x="13348" y="151"/>
                        <a:pt x="12793" y="192"/>
                        <a:pt x="12234" y="269"/>
                      </a:cubicBezTo>
                      <a:cubicBezTo>
                        <a:pt x="12211" y="274"/>
                        <a:pt x="12184" y="301"/>
                        <a:pt x="12179" y="324"/>
                      </a:cubicBezTo>
                      <a:cubicBezTo>
                        <a:pt x="12152" y="501"/>
                        <a:pt x="12120" y="678"/>
                        <a:pt x="12093" y="856"/>
                      </a:cubicBezTo>
                      <a:cubicBezTo>
                        <a:pt x="12084" y="901"/>
                        <a:pt x="12111" y="951"/>
                        <a:pt x="12166" y="951"/>
                      </a:cubicBezTo>
                      <a:cubicBezTo>
                        <a:pt x="12525" y="1165"/>
                        <a:pt x="12502" y="1365"/>
                        <a:pt x="12102" y="1552"/>
                      </a:cubicBezTo>
                      <a:cubicBezTo>
                        <a:pt x="12054" y="1562"/>
                        <a:pt x="12005" y="1567"/>
                        <a:pt x="11957" y="1567"/>
                      </a:cubicBezTo>
                      <a:cubicBezTo>
                        <a:pt x="11851" y="1567"/>
                        <a:pt x="11746" y="1542"/>
                        <a:pt x="11643" y="1492"/>
                      </a:cubicBezTo>
                      <a:cubicBezTo>
                        <a:pt x="11002" y="1015"/>
                        <a:pt x="11715" y="983"/>
                        <a:pt x="11816" y="806"/>
                      </a:cubicBezTo>
                      <a:cubicBezTo>
                        <a:pt x="11906" y="642"/>
                        <a:pt x="11843" y="392"/>
                        <a:pt x="11806" y="219"/>
                      </a:cubicBezTo>
                      <a:cubicBezTo>
                        <a:pt x="11802" y="187"/>
                        <a:pt x="11766" y="160"/>
                        <a:pt x="11734" y="160"/>
                      </a:cubicBezTo>
                      <a:cubicBezTo>
                        <a:pt x="11220" y="178"/>
                        <a:pt x="10706" y="192"/>
                        <a:pt x="10192" y="210"/>
                      </a:cubicBezTo>
                      <a:cubicBezTo>
                        <a:pt x="10142" y="269"/>
                        <a:pt x="10115" y="333"/>
                        <a:pt x="10092" y="401"/>
                      </a:cubicBezTo>
                      <a:cubicBezTo>
                        <a:pt x="10083" y="451"/>
                        <a:pt x="10078" y="497"/>
                        <a:pt x="10074" y="547"/>
                      </a:cubicBezTo>
                      <a:cubicBezTo>
                        <a:pt x="10133" y="760"/>
                        <a:pt x="10328" y="997"/>
                        <a:pt x="10315" y="1197"/>
                      </a:cubicBezTo>
                      <a:cubicBezTo>
                        <a:pt x="10302" y="1387"/>
                        <a:pt x="10187" y="1466"/>
                        <a:pt x="10055" y="1466"/>
                      </a:cubicBezTo>
                      <a:cubicBezTo>
                        <a:pt x="10048" y="1466"/>
                        <a:pt x="10040" y="1466"/>
                        <a:pt x="10033" y="1465"/>
                      </a:cubicBezTo>
                      <a:cubicBezTo>
                        <a:pt x="10007" y="1471"/>
                        <a:pt x="9977" y="1474"/>
                        <a:pt x="9944" y="1474"/>
                      </a:cubicBezTo>
                      <a:cubicBezTo>
                        <a:pt x="9901" y="1474"/>
                        <a:pt x="9852" y="1469"/>
                        <a:pt x="9801" y="1456"/>
                      </a:cubicBezTo>
                      <a:cubicBezTo>
                        <a:pt x="9564" y="1411"/>
                        <a:pt x="9469" y="1261"/>
                        <a:pt x="9519" y="1001"/>
                      </a:cubicBezTo>
                      <a:cubicBezTo>
                        <a:pt x="9542" y="883"/>
                        <a:pt x="9619" y="774"/>
                        <a:pt x="9660" y="660"/>
                      </a:cubicBezTo>
                      <a:cubicBezTo>
                        <a:pt x="9719" y="492"/>
                        <a:pt x="9733" y="369"/>
                        <a:pt x="9655" y="205"/>
                      </a:cubicBezTo>
                      <a:cubicBezTo>
                        <a:pt x="9646" y="183"/>
                        <a:pt x="9614" y="169"/>
                        <a:pt x="9587" y="169"/>
                      </a:cubicBezTo>
                      <a:cubicBezTo>
                        <a:pt x="9151" y="183"/>
                        <a:pt x="8710" y="196"/>
                        <a:pt x="8268" y="210"/>
                      </a:cubicBezTo>
                      <a:cubicBezTo>
                        <a:pt x="8227" y="210"/>
                        <a:pt x="8187" y="246"/>
                        <a:pt x="8191" y="287"/>
                      </a:cubicBezTo>
                      <a:cubicBezTo>
                        <a:pt x="8214" y="601"/>
                        <a:pt x="8036" y="778"/>
                        <a:pt x="8305" y="1006"/>
                      </a:cubicBezTo>
                      <a:cubicBezTo>
                        <a:pt x="8387" y="1074"/>
                        <a:pt x="8573" y="1142"/>
                        <a:pt x="8591" y="1279"/>
                      </a:cubicBezTo>
                      <a:cubicBezTo>
                        <a:pt x="8635" y="1568"/>
                        <a:pt x="8299" y="1684"/>
                        <a:pt x="8067" y="1684"/>
                      </a:cubicBezTo>
                      <a:cubicBezTo>
                        <a:pt x="8058" y="1684"/>
                        <a:pt x="8050" y="1684"/>
                        <a:pt x="8041" y="1683"/>
                      </a:cubicBezTo>
                      <a:cubicBezTo>
                        <a:pt x="7923" y="1679"/>
                        <a:pt x="7673" y="1629"/>
                        <a:pt x="7568" y="1547"/>
                      </a:cubicBezTo>
                      <a:cubicBezTo>
                        <a:pt x="7282" y="1315"/>
                        <a:pt x="7523" y="1047"/>
                        <a:pt x="7636" y="847"/>
                      </a:cubicBezTo>
                      <a:cubicBezTo>
                        <a:pt x="7727" y="692"/>
                        <a:pt x="7909" y="292"/>
                        <a:pt x="7677" y="151"/>
                      </a:cubicBezTo>
                      <a:cubicBezTo>
                        <a:pt x="7634" y="126"/>
                        <a:pt x="7572" y="117"/>
                        <a:pt x="7503" y="117"/>
                      </a:cubicBezTo>
                      <a:cubicBezTo>
                        <a:pt x="7373" y="117"/>
                        <a:pt x="7219" y="146"/>
                        <a:pt x="7127" y="146"/>
                      </a:cubicBezTo>
                      <a:cubicBezTo>
                        <a:pt x="6818" y="146"/>
                        <a:pt x="6504" y="142"/>
                        <a:pt x="6190" y="128"/>
                      </a:cubicBezTo>
                      <a:cubicBezTo>
                        <a:pt x="6149" y="128"/>
                        <a:pt x="6117" y="165"/>
                        <a:pt x="6113" y="205"/>
                      </a:cubicBezTo>
                      <a:cubicBezTo>
                        <a:pt x="6104" y="406"/>
                        <a:pt x="6090" y="610"/>
                        <a:pt x="6081" y="810"/>
                      </a:cubicBezTo>
                      <a:cubicBezTo>
                        <a:pt x="6304" y="915"/>
                        <a:pt x="6527" y="1138"/>
                        <a:pt x="6336" y="1392"/>
                      </a:cubicBezTo>
                      <a:cubicBezTo>
                        <a:pt x="6242" y="1518"/>
                        <a:pt x="6090" y="1569"/>
                        <a:pt x="5936" y="1569"/>
                      </a:cubicBezTo>
                      <a:cubicBezTo>
                        <a:pt x="5912" y="1569"/>
                        <a:pt x="5887" y="1568"/>
                        <a:pt x="5863" y="1565"/>
                      </a:cubicBezTo>
                      <a:cubicBezTo>
                        <a:pt x="5848" y="1567"/>
                        <a:pt x="5834" y="1567"/>
                        <a:pt x="5820" y="1567"/>
                      </a:cubicBezTo>
                      <a:cubicBezTo>
                        <a:pt x="5701" y="1567"/>
                        <a:pt x="5579" y="1518"/>
                        <a:pt x="5490" y="1424"/>
                      </a:cubicBezTo>
                      <a:cubicBezTo>
                        <a:pt x="5431" y="1361"/>
                        <a:pt x="5381" y="1279"/>
                        <a:pt x="5376" y="1192"/>
                      </a:cubicBezTo>
                      <a:cubicBezTo>
                        <a:pt x="5372" y="1188"/>
                        <a:pt x="5367" y="1183"/>
                        <a:pt x="5362" y="1179"/>
                      </a:cubicBezTo>
                      <a:lnTo>
                        <a:pt x="5376" y="1160"/>
                      </a:lnTo>
                      <a:lnTo>
                        <a:pt x="5376" y="1156"/>
                      </a:lnTo>
                      <a:cubicBezTo>
                        <a:pt x="5381" y="1083"/>
                        <a:pt x="5412" y="1024"/>
                        <a:pt x="5463" y="979"/>
                      </a:cubicBezTo>
                      <a:cubicBezTo>
                        <a:pt x="5494" y="942"/>
                        <a:pt x="5535" y="910"/>
                        <a:pt x="5572" y="879"/>
                      </a:cubicBezTo>
                      <a:cubicBezTo>
                        <a:pt x="5576" y="874"/>
                        <a:pt x="5576" y="874"/>
                        <a:pt x="5581" y="869"/>
                      </a:cubicBezTo>
                      <a:cubicBezTo>
                        <a:pt x="5590" y="860"/>
                        <a:pt x="5599" y="856"/>
                        <a:pt x="5608" y="847"/>
                      </a:cubicBezTo>
                      <a:cubicBezTo>
                        <a:pt x="5644" y="815"/>
                        <a:pt x="5681" y="774"/>
                        <a:pt x="5704" y="724"/>
                      </a:cubicBezTo>
                      <a:cubicBezTo>
                        <a:pt x="5744" y="628"/>
                        <a:pt x="5754" y="519"/>
                        <a:pt x="5749" y="415"/>
                      </a:cubicBezTo>
                      <a:cubicBezTo>
                        <a:pt x="5735" y="351"/>
                        <a:pt x="5726" y="287"/>
                        <a:pt x="5722" y="219"/>
                      </a:cubicBezTo>
                      <a:cubicBezTo>
                        <a:pt x="5717" y="210"/>
                        <a:pt x="5717" y="205"/>
                        <a:pt x="5713" y="196"/>
                      </a:cubicBezTo>
                      <a:cubicBezTo>
                        <a:pt x="5704" y="133"/>
                        <a:pt x="5694" y="74"/>
                        <a:pt x="5690" y="14"/>
                      </a:cubicBezTo>
                      <a:cubicBezTo>
                        <a:pt x="5681" y="5"/>
                        <a:pt x="5667" y="1"/>
                        <a:pt x="5649" y="1"/>
                      </a:cubicBezTo>
                      <a:close/>
                    </a:path>
                  </a:pathLst>
                </a:custGeom>
                <a:solidFill>
                  <a:srgbClr val="E9BD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41" name="Google Shape;481;p13">
                  <a:extLst>
                    <a:ext uri="{FF2B5EF4-FFF2-40B4-BE49-F238E27FC236}">
                      <a16:creationId xmlns:a16="http://schemas.microsoft.com/office/drawing/2014/main" id="{742DB4E8-8639-4D5F-9461-FA8B025E45BC}"/>
                    </a:ext>
                  </a:extLst>
                </p:cNvPr>
                <p:cNvSpPr/>
                <p:nvPr/>
              </p:nvSpPr>
              <p:spPr>
                <a:xfrm>
                  <a:off x="601831" y="1281462"/>
                  <a:ext cx="1992337" cy="420143"/>
                </a:xfrm>
                <a:custGeom>
                  <a:avLst/>
                  <a:gdLst/>
                  <a:ahLst/>
                  <a:cxnLst/>
                  <a:rect l="l" t="t" r="r" b="b"/>
                  <a:pathLst>
                    <a:path w="15577" h="3285" extrusionOk="0">
                      <a:moveTo>
                        <a:pt x="5117" y="1"/>
                      </a:moveTo>
                      <a:cubicBezTo>
                        <a:pt x="4658" y="19"/>
                        <a:pt x="4198" y="37"/>
                        <a:pt x="3739" y="60"/>
                      </a:cubicBezTo>
                      <a:cubicBezTo>
                        <a:pt x="3703" y="60"/>
                        <a:pt x="3675" y="83"/>
                        <a:pt x="3662" y="115"/>
                      </a:cubicBezTo>
                      <a:cubicBezTo>
                        <a:pt x="3607" y="310"/>
                        <a:pt x="3630" y="478"/>
                        <a:pt x="3675" y="674"/>
                      </a:cubicBezTo>
                      <a:cubicBezTo>
                        <a:pt x="3712" y="824"/>
                        <a:pt x="3753" y="960"/>
                        <a:pt x="3734" y="1110"/>
                      </a:cubicBezTo>
                      <a:cubicBezTo>
                        <a:pt x="3760" y="1336"/>
                        <a:pt x="3567" y="1574"/>
                        <a:pt x="3346" y="1574"/>
                      </a:cubicBezTo>
                      <a:cubicBezTo>
                        <a:pt x="3296" y="1574"/>
                        <a:pt x="3244" y="1561"/>
                        <a:pt x="3193" y="1533"/>
                      </a:cubicBezTo>
                      <a:cubicBezTo>
                        <a:pt x="3152" y="1515"/>
                        <a:pt x="3121" y="1483"/>
                        <a:pt x="3089" y="1447"/>
                      </a:cubicBezTo>
                      <a:cubicBezTo>
                        <a:pt x="3052" y="1415"/>
                        <a:pt x="3030" y="1379"/>
                        <a:pt x="3030" y="1333"/>
                      </a:cubicBezTo>
                      <a:cubicBezTo>
                        <a:pt x="3002" y="1261"/>
                        <a:pt x="2998" y="1183"/>
                        <a:pt x="3021" y="1110"/>
                      </a:cubicBezTo>
                      <a:cubicBezTo>
                        <a:pt x="3066" y="956"/>
                        <a:pt x="3207" y="874"/>
                        <a:pt x="3357" y="847"/>
                      </a:cubicBezTo>
                      <a:lnTo>
                        <a:pt x="3375" y="838"/>
                      </a:lnTo>
                      <a:cubicBezTo>
                        <a:pt x="3389" y="824"/>
                        <a:pt x="3393" y="801"/>
                        <a:pt x="3389" y="778"/>
                      </a:cubicBezTo>
                      <a:cubicBezTo>
                        <a:pt x="3357" y="569"/>
                        <a:pt x="3330" y="360"/>
                        <a:pt x="3298" y="155"/>
                      </a:cubicBezTo>
                      <a:cubicBezTo>
                        <a:pt x="3293" y="119"/>
                        <a:pt x="3252" y="101"/>
                        <a:pt x="3225" y="96"/>
                      </a:cubicBezTo>
                      <a:cubicBezTo>
                        <a:pt x="3010" y="78"/>
                        <a:pt x="2797" y="69"/>
                        <a:pt x="2585" y="69"/>
                      </a:cubicBezTo>
                      <a:cubicBezTo>
                        <a:pt x="2325" y="69"/>
                        <a:pt x="2066" y="82"/>
                        <a:pt x="1806" y="110"/>
                      </a:cubicBezTo>
                      <a:cubicBezTo>
                        <a:pt x="1770" y="115"/>
                        <a:pt x="1743" y="133"/>
                        <a:pt x="1734" y="165"/>
                      </a:cubicBezTo>
                      <a:cubicBezTo>
                        <a:pt x="1647" y="447"/>
                        <a:pt x="1688" y="660"/>
                        <a:pt x="1802" y="897"/>
                      </a:cubicBezTo>
                      <a:cubicBezTo>
                        <a:pt x="1943" y="997"/>
                        <a:pt x="2070" y="1183"/>
                        <a:pt x="2084" y="1338"/>
                      </a:cubicBezTo>
                      <a:cubicBezTo>
                        <a:pt x="2097" y="1511"/>
                        <a:pt x="1997" y="1620"/>
                        <a:pt x="1870" y="1665"/>
                      </a:cubicBezTo>
                      <a:cubicBezTo>
                        <a:pt x="1824" y="1697"/>
                        <a:pt x="1765" y="1724"/>
                        <a:pt x="1688" y="1733"/>
                      </a:cubicBezTo>
                      <a:lnTo>
                        <a:pt x="1529" y="1756"/>
                      </a:lnTo>
                      <a:cubicBezTo>
                        <a:pt x="1233" y="1756"/>
                        <a:pt x="1038" y="1588"/>
                        <a:pt x="1151" y="1192"/>
                      </a:cubicBezTo>
                      <a:cubicBezTo>
                        <a:pt x="1179" y="1106"/>
                        <a:pt x="1256" y="1024"/>
                        <a:pt x="1297" y="938"/>
                      </a:cubicBezTo>
                      <a:cubicBezTo>
                        <a:pt x="1670" y="146"/>
                        <a:pt x="656" y="192"/>
                        <a:pt x="156" y="128"/>
                      </a:cubicBezTo>
                      <a:lnTo>
                        <a:pt x="133" y="128"/>
                      </a:lnTo>
                      <a:cubicBezTo>
                        <a:pt x="122" y="125"/>
                        <a:pt x="111" y="123"/>
                        <a:pt x="99" y="123"/>
                      </a:cubicBezTo>
                      <a:cubicBezTo>
                        <a:pt x="49" y="123"/>
                        <a:pt x="1" y="156"/>
                        <a:pt x="1" y="219"/>
                      </a:cubicBezTo>
                      <a:cubicBezTo>
                        <a:pt x="19" y="1238"/>
                        <a:pt x="24" y="2261"/>
                        <a:pt x="19" y="3284"/>
                      </a:cubicBezTo>
                      <a:lnTo>
                        <a:pt x="15577" y="3284"/>
                      </a:lnTo>
                      <a:cubicBezTo>
                        <a:pt x="15577" y="3280"/>
                        <a:pt x="15577" y="3280"/>
                        <a:pt x="15577" y="3275"/>
                      </a:cubicBezTo>
                      <a:cubicBezTo>
                        <a:pt x="15504" y="1688"/>
                        <a:pt x="15249" y="155"/>
                        <a:pt x="15249" y="155"/>
                      </a:cubicBezTo>
                      <a:lnTo>
                        <a:pt x="15208" y="155"/>
                      </a:lnTo>
                      <a:cubicBezTo>
                        <a:pt x="15035" y="165"/>
                        <a:pt x="14858" y="174"/>
                        <a:pt x="14685" y="183"/>
                      </a:cubicBezTo>
                      <a:cubicBezTo>
                        <a:pt x="14521" y="174"/>
                        <a:pt x="14358" y="160"/>
                        <a:pt x="14194" y="151"/>
                      </a:cubicBezTo>
                      <a:cubicBezTo>
                        <a:pt x="14134" y="148"/>
                        <a:pt x="14048" y="129"/>
                        <a:pt x="13971" y="129"/>
                      </a:cubicBezTo>
                      <a:cubicBezTo>
                        <a:pt x="13926" y="129"/>
                        <a:pt x="13885" y="135"/>
                        <a:pt x="13853" y="155"/>
                      </a:cubicBezTo>
                      <a:cubicBezTo>
                        <a:pt x="13662" y="278"/>
                        <a:pt x="13757" y="556"/>
                        <a:pt x="13844" y="706"/>
                      </a:cubicBezTo>
                      <a:cubicBezTo>
                        <a:pt x="13894" y="783"/>
                        <a:pt x="13998" y="851"/>
                        <a:pt x="14026" y="933"/>
                      </a:cubicBezTo>
                      <a:cubicBezTo>
                        <a:pt x="14103" y="1160"/>
                        <a:pt x="14017" y="1383"/>
                        <a:pt x="13803" y="1461"/>
                      </a:cubicBezTo>
                      <a:cubicBezTo>
                        <a:pt x="13735" y="1486"/>
                        <a:pt x="13626" y="1513"/>
                        <a:pt x="13526" y="1513"/>
                      </a:cubicBezTo>
                      <a:cubicBezTo>
                        <a:pt x="13446" y="1513"/>
                        <a:pt x="13372" y="1495"/>
                        <a:pt x="13330" y="1447"/>
                      </a:cubicBezTo>
                      <a:cubicBezTo>
                        <a:pt x="13198" y="1297"/>
                        <a:pt x="13244" y="1010"/>
                        <a:pt x="13339" y="865"/>
                      </a:cubicBezTo>
                      <a:cubicBezTo>
                        <a:pt x="13475" y="642"/>
                        <a:pt x="13589" y="433"/>
                        <a:pt x="13448" y="187"/>
                      </a:cubicBezTo>
                      <a:cubicBezTo>
                        <a:pt x="13435" y="160"/>
                        <a:pt x="13407" y="146"/>
                        <a:pt x="13380" y="146"/>
                      </a:cubicBezTo>
                      <a:cubicBezTo>
                        <a:pt x="12816" y="151"/>
                        <a:pt x="12261" y="192"/>
                        <a:pt x="11702" y="269"/>
                      </a:cubicBezTo>
                      <a:cubicBezTo>
                        <a:pt x="11679" y="274"/>
                        <a:pt x="11652" y="301"/>
                        <a:pt x="11647" y="324"/>
                      </a:cubicBezTo>
                      <a:cubicBezTo>
                        <a:pt x="11620" y="501"/>
                        <a:pt x="11588" y="678"/>
                        <a:pt x="11561" y="856"/>
                      </a:cubicBezTo>
                      <a:cubicBezTo>
                        <a:pt x="11552" y="901"/>
                        <a:pt x="11579" y="951"/>
                        <a:pt x="11634" y="951"/>
                      </a:cubicBezTo>
                      <a:cubicBezTo>
                        <a:pt x="11993" y="1165"/>
                        <a:pt x="11970" y="1365"/>
                        <a:pt x="11570" y="1552"/>
                      </a:cubicBezTo>
                      <a:cubicBezTo>
                        <a:pt x="11522" y="1562"/>
                        <a:pt x="11473" y="1567"/>
                        <a:pt x="11425" y="1567"/>
                      </a:cubicBezTo>
                      <a:cubicBezTo>
                        <a:pt x="11319" y="1567"/>
                        <a:pt x="11214" y="1542"/>
                        <a:pt x="11111" y="1492"/>
                      </a:cubicBezTo>
                      <a:cubicBezTo>
                        <a:pt x="10470" y="1015"/>
                        <a:pt x="11183" y="983"/>
                        <a:pt x="11284" y="806"/>
                      </a:cubicBezTo>
                      <a:cubicBezTo>
                        <a:pt x="11374" y="642"/>
                        <a:pt x="11311" y="392"/>
                        <a:pt x="11274" y="219"/>
                      </a:cubicBezTo>
                      <a:cubicBezTo>
                        <a:pt x="11270" y="187"/>
                        <a:pt x="11234" y="160"/>
                        <a:pt x="11202" y="160"/>
                      </a:cubicBezTo>
                      <a:cubicBezTo>
                        <a:pt x="10688" y="178"/>
                        <a:pt x="10174" y="192"/>
                        <a:pt x="9660" y="210"/>
                      </a:cubicBezTo>
                      <a:cubicBezTo>
                        <a:pt x="9610" y="269"/>
                        <a:pt x="9583" y="333"/>
                        <a:pt x="9560" y="401"/>
                      </a:cubicBezTo>
                      <a:cubicBezTo>
                        <a:pt x="9551" y="451"/>
                        <a:pt x="9546" y="497"/>
                        <a:pt x="9542" y="547"/>
                      </a:cubicBezTo>
                      <a:cubicBezTo>
                        <a:pt x="9601" y="760"/>
                        <a:pt x="9796" y="997"/>
                        <a:pt x="9783" y="1197"/>
                      </a:cubicBezTo>
                      <a:cubicBezTo>
                        <a:pt x="9770" y="1387"/>
                        <a:pt x="9655" y="1466"/>
                        <a:pt x="9523" y="1466"/>
                      </a:cubicBezTo>
                      <a:cubicBezTo>
                        <a:pt x="9516" y="1466"/>
                        <a:pt x="9508" y="1466"/>
                        <a:pt x="9501" y="1465"/>
                      </a:cubicBezTo>
                      <a:cubicBezTo>
                        <a:pt x="9475" y="1471"/>
                        <a:pt x="9445" y="1474"/>
                        <a:pt x="9412" y="1474"/>
                      </a:cubicBezTo>
                      <a:cubicBezTo>
                        <a:pt x="9369" y="1474"/>
                        <a:pt x="9320" y="1469"/>
                        <a:pt x="9269" y="1456"/>
                      </a:cubicBezTo>
                      <a:cubicBezTo>
                        <a:pt x="9032" y="1411"/>
                        <a:pt x="8937" y="1261"/>
                        <a:pt x="8987" y="1001"/>
                      </a:cubicBezTo>
                      <a:cubicBezTo>
                        <a:pt x="9010" y="883"/>
                        <a:pt x="9087" y="774"/>
                        <a:pt x="9128" y="660"/>
                      </a:cubicBezTo>
                      <a:cubicBezTo>
                        <a:pt x="9187" y="492"/>
                        <a:pt x="9201" y="369"/>
                        <a:pt x="9123" y="205"/>
                      </a:cubicBezTo>
                      <a:cubicBezTo>
                        <a:pt x="9114" y="183"/>
                        <a:pt x="9082" y="169"/>
                        <a:pt x="9055" y="169"/>
                      </a:cubicBezTo>
                      <a:cubicBezTo>
                        <a:pt x="8619" y="183"/>
                        <a:pt x="8178" y="196"/>
                        <a:pt x="7736" y="210"/>
                      </a:cubicBezTo>
                      <a:cubicBezTo>
                        <a:pt x="7695" y="210"/>
                        <a:pt x="7655" y="246"/>
                        <a:pt x="7659" y="287"/>
                      </a:cubicBezTo>
                      <a:cubicBezTo>
                        <a:pt x="7682" y="601"/>
                        <a:pt x="7504" y="778"/>
                        <a:pt x="7773" y="1006"/>
                      </a:cubicBezTo>
                      <a:cubicBezTo>
                        <a:pt x="7855" y="1074"/>
                        <a:pt x="8041" y="1142"/>
                        <a:pt x="8059" y="1279"/>
                      </a:cubicBezTo>
                      <a:cubicBezTo>
                        <a:pt x="8103" y="1568"/>
                        <a:pt x="7767" y="1684"/>
                        <a:pt x="7535" y="1684"/>
                      </a:cubicBezTo>
                      <a:cubicBezTo>
                        <a:pt x="7526" y="1684"/>
                        <a:pt x="7518" y="1684"/>
                        <a:pt x="7509" y="1683"/>
                      </a:cubicBezTo>
                      <a:cubicBezTo>
                        <a:pt x="7391" y="1679"/>
                        <a:pt x="7141" y="1629"/>
                        <a:pt x="7036" y="1547"/>
                      </a:cubicBezTo>
                      <a:cubicBezTo>
                        <a:pt x="6750" y="1315"/>
                        <a:pt x="6991" y="1047"/>
                        <a:pt x="7104" y="847"/>
                      </a:cubicBezTo>
                      <a:cubicBezTo>
                        <a:pt x="7195" y="692"/>
                        <a:pt x="7377" y="292"/>
                        <a:pt x="7145" y="151"/>
                      </a:cubicBezTo>
                      <a:cubicBezTo>
                        <a:pt x="7102" y="126"/>
                        <a:pt x="7040" y="117"/>
                        <a:pt x="6971" y="117"/>
                      </a:cubicBezTo>
                      <a:cubicBezTo>
                        <a:pt x="6841" y="117"/>
                        <a:pt x="6687" y="146"/>
                        <a:pt x="6595" y="146"/>
                      </a:cubicBezTo>
                      <a:cubicBezTo>
                        <a:pt x="6286" y="146"/>
                        <a:pt x="5972" y="142"/>
                        <a:pt x="5658" y="128"/>
                      </a:cubicBezTo>
                      <a:cubicBezTo>
                        <a:pt x="5617" y="128"/>
                        <a:pt x="5585" y="165"/>
                        <a:pt x="5581" y="205"/>
                      </a:cubicBezTo>
                      <a:cubicBezTo>
                        <a:pt x="5572" y="406"/>
                        <a:pt x="5558" y="610"/>
                        <a:pt x="5549" y="810"/>
                      </a:cubicBezTo>
                      <a:cubicBezTo>
                        <a:pt x="5772" y="915"/>
                        <a:pt x="5995" y="1138"/>
                        <a:pt x="5804" y="1392"/>
                      </a:cubicBezTo>
                      <a:cubicBezTo>
                        <a:pt x="5710" y="1518"/>
                        <a:pt x="5558" y="1569"/>
                        <a:pt x="5404" y="1569"/>
                      </a:cubicBezTo>
                      <a:cubicBezTo>
                        <a:pt x="5380" y="1569"/>
                        <a:pt x="5355" y="1568"/>
                        <a:pt x="5331" y="1565"/>
                      </a:cubicBezTo>
                      <a:cubicBezTo>
                        <a:pt x="5316" y="1567"/>
                        <a:pt x="5302" y="1567"/>
                        <a:pt x="5288" y="1567"/>
                      </a:cubicBezTo>
                      <a:cubicBezTo>
                        <a:pt x="5169" y="1567"/>
                        <a:pt x="5047" y="1518"/>
                        <a:pt x="4958" y="1424"/>
                      </a:cubicBezTo>
                      <a:cubicBezTo>
                        <a:pt x="4899" y="1361"/>
                        <a:pt x="4849" y="1279"/>
                        <a:pt x="4844" y="1192"/>
                      </a:cubicBezTo>
                      <a:cubicBezTo>
                        <a:pt x="4840" y="1188"/>
                        <a:pt x="4835" y="1183"/>
                        <a:pt x="4830" y="1179"/>
                      </a:cubicBezTo>
                      <a:lnTo>
                        <a:pt x="4844" y="1160"/>
                      </a:lnTo>
                      <a:lnTo>
                        <a:pt x="4844" y="1156"/>
                      </a:lnTo>
                      <a:cubicBezTo>
                        <a:pt x="4849" y="1083"/>
                        <a:pt x="4880" y="1024"/>
                        <a:pt x="4931" y="979"/>
                      </a:cubicBezTo>
                      <a:cubicBezTo>
                        <a:pt x="4962" y="942"/>
                        <a:pt x="5003" y="910"/>
                        <a:pt x="5040" y="879"/>
                      </a:cubicBezTo>
                      <a:cubicBezTo>
                        <a:pt x="5044" y="874"/>
                        <a:pt x="5044" y="874"/>
                        <a:pt x="5049" y="869"/>
                      </a:cubicBezTo>
                      <a:cubicBezTo>
                        <a:pt x="5058" y="860"/>
                        <a:pt x="5067" y="856"/>
                        <a:pt x="5076" y="847"/>
                      </a:cubicBezTo>
                      <a:cubicBezTo>
                        <a:pt x="5112" y="815"/>
                        <a:pt x="5149" y="774"/>
                        <a:pt x="5172" y="724"/>
                      </a:cubicBezTo>
                      <a:cubicBezTo>
                        <a:pt x="5212" y="628"/>
                        <a:pt x="5222" y="519"/>
                        <a:pt x="5217" y="415"/>
                      </a:cubicBezTo>
                      <a:cubicBezTo>
                        <a:pt x="5203" y="351"/>
                        <a:pt x="5194" y="287"/>
                        <a:pt x="5190" y="219"/>
                      </a:cubicBezTo>
                      <a:cubicBezTo>
                        <a:pt x="5185" y="210"/>
                        <a:pt x="5185" y="205"/>
                        <a:pt x="5181" y="196"/>
                      </a:cubicBezTo>
                      <a:cubicBezTo>
                        <a:pt x="5172" y="133"/>
                        <a:pt x="5162" y="74"/>
                        <a:pt x="5158" y="14"/>
                      </a:cubicBezTo>
                      <a:cubicBezTo>
                        <a:pt x="5149" y="5"/>
                        <a:pt x="5135" y="1"/>
                        <a:pt x="5117" y="1"/>
                      </a:cubicBezTo>
                      <a:close/>
                    </a:path>
                  </a:pathLst>
                </a:custGeom>
                <a:solidFill>
                  <a:srgbClr val="DE98A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42" name="Google Shape;482;p13">
                  <a:extLst>
                    <a:ext uri="{FF2B5EF4-FFF2-40B4-BE49-F238E27FC236}">
                      <a16:creationId xmlns:a16="http://schemas.microsoft.com/office/drawing/2014/main" id="{C801C394-2C6D-4DE4-B4CA-4C1E44FF5A08}"/>
                    </a:ext>
                  </a:extLst>
                </p:cNvPr>
                <p:cNvSpPr/>
                <p:nvPr/>
              </p:nvSpPr>
              <p:spPr>
                <a:xfrm>
                  <a:off x="523300" y="1270463"/>
                  <a:ext cx="2092997" cy="1968982"/>
                </a:xfrm>
                <a:custGeom>
                  <a:avLst/>
                  <a:gdLst/>
                  <a:ahLst/>
                  <a:cxnLst/>
                  <a:rect l="l" t="t" r="r" b="b"/>
                  <a:pathLst>
                    <a:path w="16364" h="15395" extrusionOk="0">
                      <a:moveTo>
                        <a:pt x="5695" y="173"/>
                      </a:moveTo>
                      <a:cubicBezTo>
                        <a:pt x="5699" y="210"/>
                        <a:pt x="5708" y="251"/>
                        <a:pt x="5713" y="291"/>
                      </a:cubicBezTo>
                      <a:cubicBezTo>
                        <a:pt x="5717" y="301"/>
                        <a:pt x="5717" y="310"/>
                        <a:pt x="5722" y="319"/>
                      </a:cubicBezTo>
                      <a:cubicBezTo>
                        <a:pt x="5726" y="378"/>
                        <a:pt x="5736" y="432"/>
                        <a:pt x="5745" y="482"/>
                      </a:cubicBezTo>
                      <a:lnTo>
                        <a:pt x="5749" y="510"/>
                      </a:lnTo>
                      <a:cubicBezTo>
                        <a:pt x="5754" y="614"/>
                        <a:pt x="5740" y="701"/>
                        <a:pt x="5708" y="774"/>
                      </a:cubicBezTo>
                      <a:cubicBezTo>
                        <a:pt x="5695" y="805"/>
                        <a:pt x="5676" y="833"/>
                        <a:pt x="5640" y="864"/>
                      </a:cubicBezTo>
                      <a:cubicBezTo>
                        <a:pt x="5626" y="874"/>
                        <a:pt x="5613" y="883"/>
                        <a:pt x="5604" y="892"/>
                      </a:cubicBezTo>
                      <a:lnTo>
                        <a:pt x="5585" y="915"/>
                      </a:lnTo>
                      <a:cubicBezTo>
                        <a:pt x="5554" y="942"/>
                        <a:pt x="5517" y="969"/>
                        <a:pt x="5490" y="1005"/>
                      </a:cubicBezTo>
                      <a:cubicBezTo>
                        <a:pt x="5426" y="1060"/>
                        <a:pt x="5385" y="1133"/>
                        <a:pt x="5376" y="1215"/>
                      </a:cubicBezTo>
                      <a:lnTo>
                        <a:pt x="5340" y="1265"/>
                      </a:lnTo>
                      <a:lnTo>
                        <a:pt x="5376" y="1310"/>
                      </a:lnTo>
                      <a:cubicBezTo>
                        <a:pt x="5390" y="1401"/>
                        <a:pt x="5440" y="1492"/>
                        <a:pt x="5517" y="1569"/>
                      </a:cubicBezTo>
                      <a:cubicBezTo>
                        <a:pt x="5621" y="1677"/>
                        <a:pt x="5762" y="1739"/>
                        <a:pt x="5907" y="1739"/>
                      </a:cubicBezTo>
                      <a:cubicBezTo>
                        <a:pt x="5921" y="1739"/>
                        <a:pt x="5935" y="1739"/>
                        <a:pt x="5949" y="1738"/>
                      </a:cubicBezTo>
                      <a:cubicBezTo>
                        <a:pt x="5972" y="1739"/>
                        <a:pt x="5994" y="1740"/>
                        <a:pt x="6015" y="1740"/>
                      </a:cubicBezTo>
                      <a:cubicBezTo>
                        <a:pt x="6218" y="1740"/>
                        <a:pt x="6388" y="1664"/>
                        <a:pt x="6490" y="1528"/>
                      </a:cubicBezTo>
                      <a:cubicBezTo>
                        <a:pt x="6568" y="1424"/>
                        <a:pt x="6595" y="1306"/>
                        <a:pt x="6568" y="1192"/>
                      </a:cubicBezTo>
                      <a:cubicBezTo>
                        <a:pt x="6536" y="1060"/>
                        <a:pt x="6418" y="933"/>
                        <a:pt x="6254" y="842"/>
                      </a:cubicBezTo>
                      <a:lnTo>
                        <a:pt x="6286" y="301"/>
                      </a:lnTo>
                      <a:cubicBezTo>
                        <a:pt x="6622" y="310"/>
                        <a:pt x="6927" y="314"/>
                        <a:pt x="7213" y="314"/>
                      </a:cubicBezTo>
                      <a:cubicBezTo>
                        <a:pt x="7259" y="314"/>
                        <a:pt x="7314" y="310"/>
                        <a:pt x="7373" y="301"/>
                      </a:cubicBezTo>
                      <a:cubicBezTo>
                        <a:pt x="7435" y="296"/>
                        <a:pt x="7513" y="288"/>
                        <a:pt x="7582" y="288"/>
                      </a:cubicBezTo>
                      <a:cubicBezTo>
                        <a:pt x="7639" y="288"/>
                        <a:pt x="7689" y="293"/>
                        <a:pt x="7718" y="310"/>
                      </a:cubicBezTo>
                      <a:cubicBezTo>
                        <a:pt x="7873" y="405"/>
                        <a:pt x="7741" y="728"/>
                        <a:pt x="7646" y="887"/>
                      </a:cubicBezTo>
                      <a:cubicBezTo>
                        <a:pt x="7632" y="915"/>
                        <a:pt x="7614" y="946"/>
                        <a:pt x="7595" y="974"/>
                      </a:cubicBezTo>
                      <a:cubicBezTo>
                        <a:pt x="7473" y="1165"/>
                        <a:pt x="7291" y="1451"/>
                        <a:pt x="7600" y="1697"/>
                      </a:cubicBezTo>
                      <a:cubicBezTo>
                        <a:pt x="7732" y="1801"/>
                        <a:pt x="8014" y="1847"/>
                        <a:pt x="8123" y="1851"/>
                      </a:cubicBezTo>
                      <a:cubicBezTo>
                        <a:pt x="8135" y="1852"/>
                        <a:pt x="8147" y="1852"/>
                        <a:pt x="8160" y="1852"/>
                      </a:cubicBezTo>
                      <a:cubicBezTo>
                        <a:pt x="8336" y="1852"/>
                        <a:pt x="8550" y="1792"/>
                        <a:pt x="8673" y="1660"/>
                      </a:cubicBezTo>
                      <a:cubicBezTo>
                        <a:pt x="8751" y="1574"/>
                        <a:pt x="8778" y="1469"/>
                        <a:pt x="8764" y="1356"/>
                      </a:cubicBezTo>
                      <a:cubicBezTo>
                        <a:pt x="8741" y="1215"/>
                        <a:pt x="8614" y="1133"/>
                        <a:pt x="8519" y="1074"/>
                      </a:cubicBezTo>
                      <a:cubicBezTo>
                        <a:pt x="8491" y="1055"/>
                        <a:pt x="8464" y="1037"/>
                        <a:pt x="8446" y="1024"/>
                      </a:cubicBezTo>
                      <a:cubicBezTo>
                        <a:pt x="8300" y="905"/>
                        <a:pt x="8319" y="814"/>
                        <a:pt x="8341" y="655"/>
                      </a:cubicBezTo>
                      <a:cubicBezTo>
                        <a:pt x="8355" y="578"/>
                        <a:pt x="8369" y="487"/>
                        <a:pt x="8364" y="382"/>
                      </a:cubicBezTo>
                      <a:lnTo>
                        <a:pt x="9669" y="342"/>
                      </a:lnTo>
                      <a:lnTo>
                        <a:pt x="9669" y="342"/>
                      </a:lnTo>
                      <a:cubicBezTo>
                        <a:pt x="9728" y="473"/>
                        <a:pt x="9715" y="573"/>
                        <a:pt x="9665" y="714"/>
                      </a:cubicBezTo>
                      <a:cubicBezTo>
                        <a:pt x="9651" y="755"/>
                        <a:pt x="9628" y="796"/>
                        <a:pt x="9606" y="842"/>
                      </a:cubicBezTo>
                      <a:cubicBezTo>
                        <a:pt x="9569" y="915"/>
                        <a:pt x="9533" y="987"/>
                        <a:pt x="9519" y="1069"/>
                      </a:cubicBezTo>
                      <a:cubicBezTo>
                        <a:pt x="9460" y="1374"/>
                        <a:pt x="9583" y="1574"/>
                        <a:pt x="9865" y="1628"/>
                      </a:cubicBezTo>
                      <a:cubicBezTo>
                        <a:pt x="9918" y="1640"/>
                        <a:pt x="9967" y="1646"/>
                        <a:pt x="10012" y="1646"/>
                      </a:cubicBezTo>
                      <a:cubicBezTo>
                        <a:pt x="10052" y="1646"/>
                        <a:pt x="10090" y="1642"/>
                        <a:pt x="10124" y="1633"/>
                      </a:cubicBezTo>
                      <a:cubicBezTo>
                        <a:pt x="10131" y="1633"/>
                        <a:pt x="10138" y="1634"/>
                        <a:pt x="10144" y="1634"/>
                      </a:cubicBezTo>
                      <a:cubicBezTo>
                        <a:pt x="10231" y="1634"/>
                        <a:pt x="10306" y="1606"/>
                        <a:pt x="10365" y="1556"/>
                      </a:cubicBezTo>
                      <a:cubicBezTo>
                        <a:pt x="10415" y="1515"/>
                        <a:pt x="10474" y="1433"/>
                        <a:pt x="10483" y="1287"/>
                      </a:cubicBezTo>
                      <a:cubicBezTo>
                        <a:pt x="10492" y="1142"/>
                        <a:pt x="10420" y="996"/>
                        <a:pt x="10347" y="855"/>
                      </a:cubicBezTo>
                      <a:cubicBezTo>
                        <a:pt x="10306" y="774"/>
                        <a:pt x="10269" y="696"/>
                        <a:pt x="10247" y="623"/>
                      </a:cubicBezTo>
                      <a:cubicBezTo>
                        <a:pt x="10251" y="587"/>
                        <a:pt x="10256" y="546"/>
                        <a:pt x="10260" y="505"/>
                      </a:cubicBezTo>
                      <a:cubicBezTo>
                        <a:pt x="10279" y="455"/>
                        <a:pt x="10297" y="414"/>
                        <a:pt x="10320" y="382"/>
                      </a:cubicBezTo>
                      <a:lnTo>
                        <a:pt x="11811" y="332"/>
                      </a:lnTo>
                      <a:lnTo>
                        <a:pt x="11816" y="369"/>
                      </a:lnTo>
                      <a:cubicBezTo>
                        <a:pt x="11848" y="523"/>
                        <a:pt x="11888" y="728"/>
                        <a:pt x="11825" y="846"/>
                      </a:cubicBezTo>
                      <a:cubicBezTo>
                        <a:pt x="11811" y="878"/>
                        <a:pt x="11729" y="915"/>
                        <a:pt x="11670" y="946"/>
                      </a:cubicBezTo>
                      <a:cubicBezTo>
                        <a:pt x="11538" y="1010"/>
                        <a:pt x="11393" y="1083"/>
                        <a:pt x="11379" y="1233"/>
                      </a:cubicBezTo>
                      <a:cubicBezTo>
                        <a:pt x="11365" y="1356"/>
                        <a:pt x="11461" y="1488"/>
                        <a:pt x="11675" y="1647"/>
                      </a:cubicBezTo>
                      <a:lnTo>
                        <a:pt x="11688" y="1656"/>
                      </a:lnTo>
                      <a:cubicBezTo>
                        <a:pt x="11799" y="1711"/>
                        <a:pt x="11916" y="1737"/>
                        <a:pt x="12035" y="1737"/>
                      </a:cubicBezTo>
                      <a:cubicBezTo>
                        <a:pt x="12092" y="1737"/>
                        <a:pt x="12149" y="1731"/>
                        <a:pt x="12207" y="1719"/>
                      </a:cubicBezTo>
                      <a:lnTo>
                        <a:pt x="12220" y="1710"/>
                      </a:lnTo>
                      <a:cubicBezTo>
                        <a:pt x="12461" y="1601"/>
                        <a:pt x="12580" y="1478"/>
                        <a:pt x="12589" y="1342"/>
                      </a:cubicBezTo>
                      <a:cubicBezTo>
                        <a:pt x="12593" y="1210"/>
                        <a:pt x="12498" y="1087"/>
                        <a:pt x="12293" y="965"/>
                      </a:cubicBezTo>
                      <a:lnTo>
                        <a:pt x="12275" y="951"/>
                      </a:lnTo>
                      <a:lnTo>
                        <a:pt x="12261" y="951"/>
                      </a:lnTo>
                      <a:lnTo>
                        <a:pt x="12343" y="437"/>
                      </a:lnTo>
                      <a:cubicBezTo>
                        <a:pt x="12893" y="360"/>
                        <a:pt x="13448" y="323"/>
                        <a:pt x="13989" y="319"/>
                      </a:cubicBezTo>
                      <a:lnTo>
                        <a:pt x="13989" y="319"/>
                      </a:lnTo>
                      <a:cubicBezTo>
                        <a:pt x="14103" y="519"/>
                        <a:pt x="14012" y="696"/>
                        <a:pt x="13880" y="905"/>
                      </a:cubicBezTo>
                      <a:cubicBezTo>
                        <a:pt x="13776" y="1074"/>
                        <a:pt x="13712" y="1401"/>
                        <a:pt x="13880" y="1588"/>
                      </a:cubicBezTo>
                      <a:cubicBezTo>
                        <a:pt x="13945" y="1660"/>
                        <a:pt x="14046" y="1682"/>
                        <a:pt x="14144" y="1682"/>
                      </a:cubicBezTo>
                      <a:cubicBezTo>
                        <a:pt x="14292" y="1682"/>
                        <a:pt x="14436" y="1631"/>
                        <a:pt x="14444" y="1628"/>
                      </a:cubicBezTo>
                      <a:cubicBezTo>
                        <a:pt x="14703" y="1538"/>
                        <a:pt x="14817" y="1269"/>
                        <a:pt x="14722" y="992"/>
                      </a:cubicBezTo>
                      <a:cubicBezTo>
                        <a:pt x="14699" y="928"/>
                        <a:pt x="14649" y="878"/>
                        <a:pt x="14608" y="833"/>
                      </a:cubicBezTo>
                      <a:cubicBezTo>
                        <a:pt x="14576" y="801"/>
                        <a:pt x="14549" y="774"/>
                        <a:pt x="14535" y="746"/>
                      </a:cubicBezTo>
                      <a:cubicBezTo>
                        <a:pt x="14517" y="714"/>
                        <a:pt x="14353" y="419"/>
                        <a:pt x="14517" y="314"/>
                      </a:cubicBezTo>
                      <a:cubicBezTo>
                        <a:pt x="14532" y="305"/>
                        <a:pt x="14557" y="302"/>
                        <a:pt x="14586" y="302"/>
                      </a:cubicBezTo>
                      <a:cubicBezTo>
                        <a:pt x="14628" y="302"/>
                        <a:pt x="14679" y="309"/>
                        <a:pt x="14717" y="314"/>
                      </a:cubicBezTo>
                      <a:cubicBezTo>
                        <a:pt x="14749" y="319"/>
                        <a:pt x="14776" y="323"/>
                        <a:pt x="14803" y="323"/>
                      </a:cubicBezTo>
                      <a:lnTo>
                        <a:pt x="15299" y="355"/>
                      </a:lnTo>
                      <a:lnTo>
                        <a:pt x="15790" y="328"/>
                      </a:lnTo>
                      <a:cubicBezTo>
                        <a:pt x="15840" y="655"/>
                        <a:pt x="16045" y="2001"/>
                        <a:pt x="16109" y="3366"/>
                      </a:cubicBezTo>
                      <a:cubicBezTo>
                        <a:pt x="16186" y="5103"/>
                        <a:pt x="16159" y="6926"/>
                        <a:pt x="16136" y="8695"/>
                      </a:cubicBezTo>
                      <a:cubicBezTo>
                        <a:pt x="16104" y="10646"/>
                        <a:pt x="16077" y="12661"/>
                        <a:pt x="16191" y="14580"/>
                      </a:cubicBezTo>
                      <a:cubicBezTo>
                        <a:pt x="15581" y="14635"/>
                        <a:pt x="14926" y="14648"/>
                        <a:pt x="14290" y="14657"/>
                      </a:cubicBezTo>
                      <a:cubicBezTo>
                        <a:pt x="13726" y="14662"/>
                        <a:pt x="13144" y="14671"/>
                        <a:pt x="12598" y="14712"/>
                      </a:cubicBezTo>
                      <a:cubicBezTo>
                        <a:pt x="8500" y="15021"/>
                        <a:pt x="4326" y="15194"/>
                        <a:pt x="187" y="15221"/>
                      </a:cubicBezTo>
                      <a:cubicBezTo>
                        <a:pt x="183" y="15221"/>
                        <a:pt x="178" y="15217"/>
                        <a:pt x="174" y="15217"/>
                      </a:cubicBezTo>
                      <a:cubicBezTo>
                        <a:pt x="274" y="14112"/>
                        <a:pt x="356" y="13007"/>
                        <a:pt x="428" y="11929"/>
                      </a:cubicBezTo>
                      <a:cubicBezTo>
                        <a:pt x="679" y="8091"/>
                        <a:pt x="774" y="4175"/>
                        <a:pt x="706" y="301"/>
                      </a:cubicBezTo>
                      <a:lnTo>
                        <a:pt x="706" y="296"/>
                      </a:lnTo>
                      <a:cubicBezTo>
                        <a:pt x="709" y="296"/>
                        <a:pt x="712" y="294"/>
                        <a:pt x="716" y="294"/>
                      </a:cubicBezTo>
                      <a:cubicBezTo>
                        <a:pt x="718" y="294"/>
                        <a:pt x="721" y="295"/>
                        <a:pt x="724" y="296"/>
                      </a:cubicBezTo>
                      <a:lnTo>
                        <a:pt x="742" y="301"/>
                      </a:lnTo>
                      <a:lnTo>
                        <a:pt x="765" y="296"/>
                      </a:lnTo>
                      <a:cubicBezTo>
                        <a:pt x="833" y="305"/>
                        <a:pt x="910" y="310"/>
                        <a:pt x="992" y="319"/>
                      </a:cubicBezTo>
                      <a:cubicBezTo>
                        <a:pt x="1315" y="346"/>
                        <a:pt x="1761" y="382"/>
                        <a:pt x="1879" y="587"/>
                      </a:cubicBezTo>
                      <a:cubicBezTo>
                        <a:pt x="1934" y="683"/>
                        <a:pt x="1920" y="814"/>
                        <a:pt x="1838" y="987"/>
                      </a:cubicBezTo>
                      <a:cubicBezTo>
                        <a:pt x="1825" y="1015"/>
                        <a:pt x="1802" y="1046"/>
                        <a:pt x="1784" y="1078"/>
                      </a:cubicBezTo>
                      <a:cubicBezTo>
                        <a:pt x="1747" y="1133"/>
                        <a:pt x="1711" y="1187"/>
                        <a:pt x="1688" y="1251"/>
                      </a:cubicBezTo>
                      <a:cubicBezTo>
                        <a:pt x="1629" y="1465"/>
                        <a:pt x="1643" y="1633"/>
                        <a:pt x="1734" y="1756"/>
                      </a:cubicBezTo>
                      <a:cubicBezTo>
                        <a:pt x="1820" y="1865"/>
                        <a:pt x="1961" y="1924"/>
                        <a:pt x="2152" y="1924"/>
                      </a:cubicBezTo>
                      <a:lnTo>
                        <a:pt x="2320" y="1901"/>
                      </a:lnTo>
                      <a:cubicBezTo>
                        <a:pt x="2402" y="1888"/>
                        <a:pt x="2475" y="1865"/>
                        <a:pt x="2529" y="1824"/>
                      </a:cubicBezTo>
                      <a:cubicBezTo>
                        <a:pt x="2702" y="1760"/>
                        <a:pt x="2802" y="1606"/>
                        <a:pt x="2789" y="1415"/>
                      </a:cubicBezTo>
                      <a:cubicBezTo>
                        <a:pt x="2775" y="1246"/>
                        <a:pt x="2652" y="1051"/>
                        <a:pt x="2489" y="924"/>
                      </a:cubicBezTo>
                      <a:cubicBezTo>
                        <a:pt x="2398" y="724"/>
                        <a:pt x="2352" y="537"/>
                        <a:pt x="2434" y="278"/>
                      </a:cubicBezTo>
                      <a:cubicBezTo>
                        <a:pt x="2694" y="250"/>
                        <a:pt x="2949" y="237"/>
                        <a:pt x="3204" y="237"/>
                      </a:cubicBezTo>
                      <a:cubicBezTo>
                        <a:pt x="3413" y="237"/>
                        <a:pt x="3622" y="246"/>
                        <a:pt x="3835" y="264"/>
                      </a:cubicBezTo>
                      <a:lnTo>
                        <a:pt x="3921" y="855"/>
                      </a:lnTo>
                      <a:cubicBezTo>
                        <a:pt x="3735" y="896"/>
                        <a:pt x="3603" y="1010"/>
                        <a:pt x="3557" y="1174"/>
                      </a:cubicBezTo>
                      <a:cubicBezTo>
                        <a:pt x="3530" y="1256"/>
                        <a:pt x="3534" y="1347"/>
                        <a:pt x="3562" y="1433"/>
                      </a:cubicBezTo>
                      <a:cubicBezTo>
                        <a:pt x="3571" y="1497"/>
                        <a:pt x="3598" y="1551"/>
                        <a:pt x="3648" y="1592"/>
                      </a:cubicBezTo>
                      <a:cubicBezTo>
                        <a:pt x="3685" y="1633"/>
                        <a:pt x="3721" y="1669"/>
                        <a:pt x="3766" y="1692"/>
                      </a:cubicBezTo>
                      <a:cubicBezTo>
                        <a:pt x="3829" y="1727"/>
                        <a:pt x="3896" y="1744"/>
                        <a:pt x="3963" y="1744"/>
                      </a:cubicBezTo>
                      <a:cubicBezTo>
                        <a:pt x="4046" y="1744"/>
                        <a:pt x="4130" y="1718"/>
                        <a:pt x="4208" y="1665"/>
                      </a:cubicBezTo>
                      <a:cubicBezTo>
                        <a:pt x="4362" y="1560"/>
                        <a:pt x="4458" y="1369"/>
                        <a:pt x="4439" y="1192"/>
                      </a:cubicBezTo>
                      <a:cubicBezTo>
                        <a:pt x="4453" y="1055"/>
                        <a:pt x="4421" y="928"/>
                        <a:pt x="4394" y="805"/>
                      </a:cubicBezTo>
                      <a:cubicBezTo>
                        <a:pt x="4389" y="783"/>
                        <a:pt x="4380" y="760"/>
                        <a:pt x="4376" y="737"/>
                      </a:cubicBezTo>
                      <a:cubicBezTo>
                        <a:pt x="4330" y="546"/>
                        <a:pt x="4317" y="401"/>
                        <a:pt x="4362" y="228"/>
                      </a:cubicBezTo>
                      <a:lnTo>
                        <a:pt x="5695" y="173"/>
                      </a:lnTo>
                      <a:close/>
                      <a:moveTo>
                        <a:pt x="5726" y="0"/>
                      </a:moveTo>
                      <a:lnTo>
                        <a:pt x="4348" y="55"/>
                      </a:lnTo>
                      <a:cubicBezTo>
                        <a:pt x="4276" y="60"/>
                        <a:pt x="4217" y="110"/>
                        <a:pt x="4194" y="178"/>
                      </a:cubicBezTo>
                      <a:cubicBezTo>
                        <a:pt x="4139" y="382"/>
                        <a:pt x="4157" y="560"/>
                        <a:pt x="4208" y="778"/>
                      </a:cubicBezTo>
                      <a:cubicBezTo>
                        <a:pt x="4212" y="801"/>
                        <a:pt x="4217" y="824"/>
                        <a:pt x="4221" y="846"/>
                      </a:cubicBezTo>
                      <a:cubicBezTo>
                        <a:pt x="4253" y="969"/>
                        <a:pt x="4280" y="1074"/>
                        <a:pt x="4262" y="1183"/>
                      </a:cubicBezTo>
                      <a:lnTo>
                        <a:pt x="4262" y="1192"/>
                      </a:lnTo>
                      <a:lnTo>
                        <a:pt x="4262" y="1206"/>
                      </a:lnTo>
                      <a:cubicBezTo>
                        <a:pt x="4280" y="1319"/>
                        <a:pt x="4212" y="1451"/>
                        <a:pt x="4107" y="1524"/>
                      </a:cubicBezTo>
                      <a:cubicBezTo>
                        <a:pt x="4076" y="1547"/>
                        <a:pt x="4023" y="1574"/>
                        <a:pt x="3962" y="1574"/>
                      </a:cubicBezTo>
                      <a:cubicBezTo>
                        <a:pt x="3926" y="1574"/>
                        <a:pt x="3888" y="1565"/>
                        <a:pt x="3848" y="1542"/>
                      </a:cubicBezTo>
                      <a:cubicBezTo>
                        <a:pt x="3821" y="1528"/>
                        <a:pt x="3794" y="1506"/>
                        <a:pt x="3771" y="1478"/>
                      </a:cubicBezTo>
                      <a:lnTo>
                        <a:pt x="3766" y="1469"/>
                      </a:lnTo>
                      <a:lnTo>
                        <a:pt x="3757" y="1465"/>
                      </a:lnTo>
                      <a:cubicBezTo>
                        <a:pt x="3739" y="1451"/>
                        <a:pt x="3730" y="1437"/>
                        <a:pt x="3730" y="1415"/>
                      </a:cubicBezTo>
                      <a:lnTo>
                        <a:pt x="3730" y="1401"/>
                      </a:lnTo>
                      <a:lnTo>
                        <a:pt x="3725" y="1392"/>
                      </a:lnTo>
                      <a:cubicBezTo>
                        <a:pt x="3707" y="1333"/>
                        <a:pt x="3703" y="1274"/>
                        <a:pt x="3716" y="1219"/>
                      </a:cubicBezTo>
                      <a:cubicBezTo>
                        <a:pt x="3762" y="1078"/>
                        <a:pt x="3907" y="1028"/>
                        <a:pt x="3989" y="1015"/>
                      </a:cubicBezTo>
                      <a:lnTo>
                        <a:pt x="4048" y="996"/>
                      </a:lnTo>
                      <a:lnTo>
                        <a:pt x="4067" y="969"/>
                      </a:lnTo>
                      <a:cubicBezTo>
                        <a:pt x="4089" y="933"/>
                        <a:pt x="4094" y="892"/>
                        <a:pt x="4089" y="851"/>
                      </a:cubicBezTo>
                      <a:lnTo>
                        <a:pt x="3998" y="228"/>
                      </a:lnTo>
                      <a:cubicBezTo>
                        <a:pt x="3989" y="146"/>
                        <a:pt x="3912" y="100"/>
                        <a:pt x="3848" y="96"/>
                      </a:cubicBezTo>
                      <a:cubicBezTo>
                        <a:pt x="3629" y="75"/>
                        <a:pt x="3413" y="65"/>
                        <a:pt x="3197" y="65"/>
                      </a:cubicBezTo>
                      <a:cubicBezTo>
                        <a:pt x="2938" y="65"/>
                        <a:pt x="2679" y="80"/>
                        <a:pt x="2416" y="110"/>
                      </a:cubicBezTo>
                      <a:cubicBezTo>
                        <a:pt x="2343" y="114"/>
                        <a:pt x="2288" y="160"/>
                        <a:pt x="2266" y="223"/>
                      </a:cubicBezTo>
                      <a:cubicBezTo>
                        <a:pt x="2179" y="501"/>
                        <a:pt x="2202" y="728"/>
                        <a:pt x="2338" y="1015"/>
                      </a:cubicBezTo>
                      <a:lnTo>
                        <a:pt x="2348" y="1037"/>
                      </a:lnTo>
                      <a:lnTo>
                        <a:pt x="2366" y="1051"/>
                      </a:lnTo>
                      <a:cubicBezTo>
                        <a:pt x="2498" y="1146"/>
                        <a:pt x="2607" y="1306"/>
                        <a:pt x="2616" y="1428"/>
                      </a:cubicBezTo>
                      <a:cubicBezTo>
                        <a:pt x="2625" y="1588"/>
                        <a:pt x="2520" y="1647"/>
                        <a:pt x="2457" y="1669"/>
                      </a:cubicBezTo>
                      <a:lnTo>
                        <a:pt x="2443" y="1674"/>
                      </a:lnTo>
                      <a:lnTo>
                        <a:pt x="2434" y="1683"/>
                      </a:lnTo>
                      <a:cubicBezTo>
                        <a:pt x="2402" y="1706"/>
                        <a:pt x="2352" y="1724"/>
                        <a:pt x="2293" y="1733"/>
                      </a:cubicBezTo>
                      <a:lnTo>
                        <a:pt x="2143" y="1756"/>
                      </a:lnTo>
                      <a:cubicBezTo>
                        <a:pt x="2052" y="1756"/>
                        <a:pt x="1929" y="1738"/>
                        <a:pt x="1870" y="1651"/>
                      </a:cubicBezTo>
                      <a:cubicBezTo>
                        <a:pt x="1811" y="1578"/>
                        <a:pt x="1806" y="1456"/>
                        <a:pt x="1852" y="1301"/>
                      </a:cubicBezTo>
                      <a:cubicBezTo>
                        <a:pt x="1865" y="1260"/>
                        <a:pt x="1893" y="1219"/>
                        <a:pt x="1925" y="1174"/>
                      </a:cubicBezTo>
                      <a:cubicBezTo>
                        <a:pt x="1947" y="1137"/>
                        <a:pt x="1970" y="1101"/>
                        <a:pt x="1988" y="1060"/>
                      </a:cubicBezTo>
                      <a:cubicBezTo>
                        <a:pt x="2097" y="837"/>
                        <a:pt x="2107" y="651"/>
                        <a:pt x="2025" y="505"/>
                      </a:cubicBezTo>
                      <a:cubicBezTo>
                        <a:pt x="1861" y="219"/>
                        <a:pt x="1383" y="182"/>
                        <a:pt x="1006" y="151"/>
                      </a:cubicBezTo>
                      <a:cubicBezTo>
                        <a:pt x="924" y="141"/>
                        <a:pt x="851" y="137"/>
                        <a:pt x="783" y="128"/>
                      </a:cubicBezTo>
                      <a:lnTo>
                        <a:pt x="751" y="128"/>
                      </a:lnTo>
                      <a:cubicBezTo>
                        <a:pt x="739" y="126"/>
                        <a:pt x="727" y="124"/>
                        <a:pt x="714" y="124"/>
                      </a:cubicBezTo>
                      <a:cubicBezTo>
                        <a:pt x="675" y="124"/>
                        <a:pt x="636" y="136"/>
                        <a:pt x="601" y="160"/>
                      </a:cubicBezTo>
                      <a:cubicBezTo>
                        <a:pt x="556" y="191"/>
                        <a:pt x="533" y="246"/>
                        <a:pt x="533" y="305"/>
                      </a:cubicBezTo>
                      <a:cubicBezTo>
                        <a:pt x="597" y="4180"/>
                        <a:pt x="506" y="8086"/>
                        <a:pt x="256" y="11920"/>
                      </a:cubicBezTo>
                      <a:cubicBezTo>
                        <a:pt x="187" y="12993"/>
                        <a:pt x="101" y="14098"/>
                        <a:pt x="6" y="15203"/>
                      </a:cubicBezTo>
                      <a:cubicBezTo>
                        <a:pt x="1" y="15249"/>
                        <a:pt x="15" y="15294"/>
                        <a:pt x="51" y="15330"/>
                      </a:cubicBezTo>
                      <a:cubicBezTo>
                        <a:pt x="87" y="15371"/>
                        <a:pt x="137" y="15394"/>
                        <a:pt x="187" y="15394"/>
                      </a:cubicBezTo>
                      <a:cubicBezTo>
                        <a:pt x="187" y="15394"/>
                        <a:pt x="187" y="15394"/>
                        <a:pt x="183" y="15389"/>
                      </a:cubicBezTo>
                      <a:cubicBezTo>
                        <a:pt x="4326" y="15362"/>
                        <a:pt x="8505" y="15189"/>
                        <a:pt x="12607" y="14880"/>
                      </a:cubicBezTo>
                      <a:cubicBezTo>
                        <a:pt x="13144" y="14839"/>
                        <a:pt x="13726" y="14830"/>
                        <a:pt x="14290" y="14821"/>
                      </a:cubicBezTo>
                      <a:cubicBezTo>
                        <a:pt x="14935" y="14812"/>
                        <a:pt x="15599" y="14803"/>
                        <a:pt x="16218" y="14748"/>
                      </a:cubicBezTo>
                      <a:cubicBezTo>
                        <a:pt x="16236" y="14762"/>
                        <a:pt x="16254" y="14767"/>
                        <a:pt x="16269" y="14767"/>
                      </a:cubicBezTo>
                      <a:cubicBezTo>
                        <a:pt x="16289" y="14767"/>
                        <a:pt x="16304" y="14760"/>
                        <a:pt x="16309" y="14757"/>
                      </a:cubicBezTo>
                      <a:cubicBezTo>
                        <a:pt x="16363" y="14735"/>
                        <a:pt x="16363" y="14680"/>
                        <a:pt x="16359" y="14648"/>
                      </a:cubicBezTo>
                      <a:cubicBezTo>
                        <a:pt x="16241" y="12716"/>
                        <a:pt x="16272" y="10669"/>
                        <a:pt x="16300" y="8695"/>
                      </a:cubicBezTo>
                      <a:cubicBezTo>
                        <a:pt x="16327" y="6926"/>
                        <a:pt x="16354" y="5094"/>
                        <a:pt x="16272" y="3357"/>
                      </a:cubicBezTo>
                      <a:cubicBezTo>
                        <a:pt x="16200" y="1779"/>
                        <a:pt x="15945" y="237"/>
                        <a:pt x="15940" y="223"/>
                      </a:cubicBezTo>
                      <a:lnTo>
                        <a:pt x="15927" y="146"/>
                      </a:lnTo>
                      <a:lnTo>
                        <a:pt x="15295" y="178"/>
                      </a:lnTo>
                      <a:lnTo>
                        <a:pt x="14808" y="151"/>
                      </a:lnTo>
                      <a:cubicBezTo>
                        <a:pt x="14785" y="146"/>
                        <a:pt x="14763" y="146"/>
                        <a:pt x="14735" y="141"/>
                      </a:cubicBezTo>
                      <a:cubicBezTo>
                        <a:pt x="14688" y="135"/>
                        <a:pt x="14637" y="128"/>
                        <a:pt x="14585" y="128"/>
                      </a:cubicBezTo>
                      <a:cubicBezTo>
                        <a:pt x="14526" y="128"/>
                        <a:pt x="14468" y="137"/>
                        <a:pt x="14417" y="169"/>
                      </a:cubicBezTo>
                      <a:cubicBezTo>
                        <a:pt x="14194" y="314"/>
                        <a:pt x="14258" y="614"/>
                        <a:pt x="14381" y="833"/>
                      </a:cubicBezTo>
                      <a:cubicBezTo>
                        <a:pt x="14408" y="874"/>
                        <a:pt x="14444" y="910"/>
                        <a:pt x="14476" y="946"/>
                      </a:cubicBezTo>
                      <a:cubicBezTo>
                        <a:pt x="14512" y="983"/>
                        <a:pt x="14544" y="1015"/>
                        <a:pt x="14553" y="1046"/>
                      </a:cubicBezTo>
                      <a:cubicBezTo>
                        <a:pt x="14622" y="1233"/>
                        <a:pt x="14549" y="1406"/>
                        <a:pt x="14381" y="1465"/>
                      </a:cubicBezTo>
                      <a:cubicBezTo>
                        <a:pt x="14307" y="1492"/>
                        <a:pt x="14217" y="1508"/>
                        <a:pt x="14142" y="1508"/>
                      </a:cubicBezTo>
                      <a:cubicBezTo>
                        <a:pt x="14079" y="1508"/>
                        <a:pt x="14026" y="1496"/>
                        <a:pt x="14003" y="1469"/>
                      </a:cubicBezTo>
                      <a:cubicBezTo>
                        <a:pt x="13898" y="1356"/>
                        <a:pt x="13944" y="1110"/>
                        <a:pt x="14021" y="992"/>
                      </a:cubicBezTo>
                      <a:cubicBezTo>
                        <a:pt x="14135" y="810"/>
                        <a:pt x="14308" y="533"/>
                        <a:pt x="14130" y="228"/>
                      </a:cubicBezTo>
                      <a:cubicBezTo>
                        <a:pt x="14103" y="173"/>
                        <a:pt x="14049" y="146"/>
                        <a:pt x="13989" y="146"/>
                      </a:cubicBezTo>
                      <a:cubicBezTo>
                        <a:pt x="13435" y="146"/>
                        <a:pt x="12866" y="187"/>
                        <a:pt x="12302" y="269"/>
                      </a:cubicBezTo>
                      <a:cubicBezTo>
                        <a:pt x="12239" y="278"/>
                        <a:pt x="12184" y="332"/>
                        <a:pt x="12175" y="392"/>
                      </a:cubicBezTo>
                      <a:lnTo>
                        <a:pt x="12084" y="924"/>
                      </a:lnTo>
                      <a:cubicBezTo>
                        <a:pt x="12075" y="974"/>
                        <a:pt x="12089" y="1028"/>
                        <a:pt x="12120" y="1065"/>
                      </a:cubicBezTo>
                      <a:cubicBezTo>
                        <a:pt x="12148" y="1096"/>
                        <a:pt x="12179" y="1115"/>
                        <a:pt x="12216" y="1119"/>
                      </a:cubicBezTo>
                      <a:cubicBezTo>
                        <a:pt x="12348" y="1196"/>
                        <a:pt x="12416" y="1274"/>
                        <a:pt x="12411" y="1333"/>
                      </a:cubicBezTo>
                      <a:cubicBezTo>
                        <a:pt x="12407" y="1397"/>
                        <a:pt x="12316" y="1474"/>
                        <a:pt x="12152" y="1551"/>
                      </a:cubicBezTo>
                      <a:cubicBezTo>
                        <a:pt x="12109" y="1560"/>
                        <a:pt x="12066" y="1565"/>
                        <a:pt x="12024" y="1565"/>
                      </a:cubicBezTo>
                      <a:cubicBezTo>
                        <a:pt x="11937" y="1565"/>
                        <a:pt x="11851" y="1545"/>
                        <a:pt x="11766" y="1506"/>
                      </a:cubicBezTo>
                      <a:cubicBezTo>
                        <a:pt x="11552" y="1342"/>
                        <a:pt x="11543" y="1265"/>
                        <a:pt x="11543" y="1246"/>
                      </a:cubicBezTo>
                      <a:cubicBezTo>
                        <a:pt x="11547" y="1192"/>
                        <a:pt x="11657" y="1137"/>
                        <a:pt x="11743" y="1096"/>
                      </a:cubicBezTo>
                      <a:cubicBezTo>
                        <a:pt x="11838" y="1051"/>
                        <a:pt x="11929" y="1005"/>
                        <a:pt x="11970" y="928"/>
                      </a:cubicBezTo>
                      <a:cubicBezTo>
                        <a:pt x="12066" y="755"/>
                        <a:pt x="12016" y="510"/>
                        <a:pt x="11979" y="332"/>
                      </a:cubicBezTo>
                      <a:lnTo>
                        <a:pt x="11970" y="287"/>
                      </a:lnTo>
                      <a:cubicBezTo>
                        <a:pt x="11957" y="217"/>
                        <a:pt x="11889" y="159"/>
                        <a:pt x="11819" y="159"/>
                      </a:cubicBezTo>
                      <a:cubicBezTo>
                        <a:pt x="11816" y="159"/>
                        <a:pt x="11814" y="159"/>
                        <a:pt x="11811" y="160"/>
                      </a:cubicBezTo>
                      <a:lnTo>
                        <a:pt x="10229" y="210"/>
                      </a:lnTo>
                      <a:lnTo>
                        <a:pt x="10206" y="237"/>
                      </a:lnTo>
                      <a:cubicBezTo>
                        <a:pt x="10156" y="296"/>
                        <a:pt x="10119" y="369"/>
                        <a:pt x="10092" y="460"/>
                      </a:cubicBezTo>
                      <a:lnTo>
                        <a:pt x="10088" y="473"/>
                      </a:lnTo>
                      <a:cubicBezTo>
                        <a:pt x="10078" y="514"/>
                        <a:pt x="10074" y="560"/>
                        <a:pt x="10069" y="605"/>
                      </a:cubicBezTo>
                      <a:lnTo>
                        <a:pt x="10065" y="637"/>
                      </a:lnTo>
                      <a:lnTo>
                        <a:pt x="10069" y="655"/>
                      </a:lnTo>
                      <a:cubicBezTo>
                        <a:pt x="10097" y="746"/>
                        <a:pt x="10142" y="842"/>
                        <a:pt x="10192" y="933"/>
                      </a:cubicBezTo>
                      <a:cubicBezTo>
                        <a:pt x="10251" y="1051"/>
                        <a:pt x="10315" y="1178"/>
                        <a:pt x="10310" y="1274"/>
                      </a:cubicBezTo>
                      <a:cubicBezTo>
                        <a:pt x="10306" y="1342"/>
                        <a:pt x="10283" y="1397"/>
                        <a:pt x="10251" y="1424"/>
                      </a:cubicBezTo>
                      <a:cubicBezTo>
                        <a:pt x="10219" y="1453"/>
                        <a:pt x="10177" y="1462"/>
                        <a:pt x="10143" y="1462"/>
                      </a:cubicBezTo>
                      <a:cubicBezTo>
                        <a:pt x="10135" y="1462"/>
                        <a:pt x="10127" y="1461"/>
                        <a:pt x="10119" y="1460"/>
                      </a:cubicBezTo>
                      <a:lnTo>
                        <a:pt x="10101" y="1460"/>
                      </a:lnTo>
                      <a:lnTo>
                        <a:pt x="10088" y="1465"/>
                      </a:lnTo>
                      <a:cubicBezTo>
                        <a:pt x="10070" y="1470"/>
                        <a:pt x="10049" y="1473"/>
                        <a:pt x="10025" y="1473"/>
                      </a:cubicBezTo>
                      <a:cubicBezTo>
                        <a:pt x="9989" y="1473"/>
                        <a:pt x="9946" y="1467"/>
                        <a:pt x="9897" y="1456"/>
                      </a:cubicBezTo>
                      <a:cubicBezTo>
                        <a:pt x="9706" y="1419"/>
                        <a:pt x="9642" y="1315"/>
                        <a:pt x="9683" y="1101"/>
                      </a:cubicBezTo>
                      <a:cubicBezTo>
                        <a:pt x="9692" y="1042"/>
                        <a:pt x="9724" y="983"/>
                        <a:pt x="9756" y="915"/>
                      </a:cubicBezTo>
                      <a:cubicBezTo>
                        <a:pt x="9778" y="869"/>
                        <a:pt x="9801" y="824"/>
                        <a:pt x="9819" y="774"/>
                      </a:cubicBezTo>
                      <a:cubicBezTo>
                        <a:pt x="9883" y="596"/>
                        <a:pt x="9906" y="442"/>
                        <a:pt x="9815" y="255"/>
                      </a:cubicBezTo>
                      <a:cubicBezTo>
                        <a:pt x="9789" y="204"/>
                        <a:pt x="9731" y="168"/>
                        <a:pt x="9675" y="168"/>
                      </a:cubicBezTo>
                      <a:cubicBezTo>
                        <a:pt x="9671" y="168"/>
                        <a:pt x="9668" y="168"/>
                        <a:pt x="9665" y="169"/>
                      </a:cubicBezTo>
                      <a:lnTo>
                        <a:pt x="8346" y="210"/>
                      </a:lnTo>
                      <a:cubicBezTo>
                        <a:pt x="8300" y="210"/>
                        <a:pt x="8259" y="232"/>
                        <a:pt x="8228" y="264"/>
                      </a:cubicBezTo>
                      <a:cubicBezTo>
                        <a:pt x="8200" y="296"/>
                        <a:pt x="8182" y="337"/>
                        <a:pt x="8187" y="378"/>
                      </a:cubicBezTo>
                      <a:cubicBezTo>
                        <a:pt x="8191" y="469"/>
                        <a:pt x="8182" y="551"/>
                        <a:pt x="8168" y="628"/>
                      </a:cubicBezTo>
                      <a:cubicBezTo>
                        <a:pt x="8141" y="796"/>
                        <a:pt x="8114" y="974"/>
                        <a:pt x="8332" y="1156"/>
                      </a:cubicBezTo>
                      <a:cubicBezTo>
                        <a:pt x="8359" y="1178"/>
                        <a:pt x="8391" y="1196"/>
                        <a:pt x="8428" y="1219"/>
                      </a:cubicBezTo>
                      <a:cubicBezTo>
                        <a:pt x="8500" y="1265"/>
                        <a:pt x="8582" y="1315"/>
                        <a:pt x="8591" y="1378"/>
                      </a:cubicBezTo>
                      <a:cubicBezTo>
                        <a:pt x="8601" y="1442"/>
                        <a:pt x="8582" y="1497"/>
                        <a:pt x="8541" y="1542"/>
                      </a:cubicBezTo>
                      <a:cubicBezTo>
                        <a:pt x="8462" y="1634"/>
                        <a:pt x="8295" y="1680"/>
                        <a:pt x="8163" y="1680"/>
                      </a:cubicBezTo>
                      <a:cubicBezTo>
                        <a:pt x="8151" y="1680"/>
                        <a:pt x="8139" y="1679"/>
                        <a:pt x="8128" y="1679"/>
                      </a:cubicBezTo>
                      <a:cubicBezTo>
                        <a:pt x="8005" y="1674"/>
                        <a:pt x="7782" y="1628"/>
                        <a:pt x="7700" y="1560"/>
                      </a:cubicBezTo>
                      <a:cubicBezTo>
                        <a:pt x="7527" y="1424"/>
                        <a:pt x="7600" y="1283"/>
                        <a:pt x="7736" y="1065"/>
                      </a:cubicBezTo>
                      <a:cubicBezTo>
                        <a:pt x="7755" y="1033"/>
                        <a:pt x="7773" y="1001"/>
                        <a:pt x="7791" y="974"/>
                      </a:cubicBezTo>
                      <a:cubicBezTo>
                        <a:pt x="7959" y="683"/>
                        <a:pt x="8050" y="314"/>
                        <a:pt x="7805" y="164"/>
                      </a:cubicBezTo>
                      <a:cubicBezTo>
                        <a:pt x="7745" y="126"/>
                        <a:pt x="7666" y="114"/>
                        <a:pt x="7582" y="114"/>
                      </a:cubicBezTo>
                      <a:cubicBezTo>
                        <a:pt x="7506" y="114"/>
                        <a:pt x="7425" y="124"/>
                        <a:pt x="7350" y="132"/>
                      </a:cubicBezTo>
                      <a:cubicBezTo>
                        <a:pt x="7295" y="137"/>
                        <a:pt x="7245" y="141"/>
                        <a:pt x="7209" y="141"/>
                      </a:cubicBezTo>
                      <a:cubicBezTo>
                        <a:pt x="7156" y="142"/>
                        <a:pt x="7102" y="143"/>
                        <a:pt x="7047" y="143"/>
                      </a:cubicBezTo>
                      <a:cubicBezTo>
                        <a:pt x="6805" y="143"/>
                        <a:pt x="6551" y="135"/>
                        <a:pt x="6277" y="128"/>
                      </a:cubicBezTo>
                      <a:cubicBezTo>
                        <a:pt x="6274" y="128"/>
                        <a:pt x="6271" y="128"/>
                        <a:pt x="6269" y="128"/>
                      </a:cubicBezTo>
                      <a:cubicBezTo>
                        <a:pt x="6185" y="128"/>
                        <a:pt x="6113" y="194"/>
                        <a:pt x="6108" y="282"/>
                      </a:cubicBezTo>
                      <a:lnTo>
                        <a:pt x="6072" y="946"/>
                      </a:lnTo>
                      <a:lnTo>
                        <a:pt x="6127" y="969"/>
                      </a:lnTo>
                      <a:cubicBezTo>
                        <a:pt x="6268" y="1037"/>
                        <a:pt x="6372" y="1137"/>
                        <a:pt x="6395" y="1233"/>
                      </a:cubicBezTo>
                      <a:cubicBezTo>
                        <a:pt x="6413" y="1297"/>
                        <a:pt x="6395" y="1360"/>
                        <a:pt x="6349" y="1424"/>
                      </a:cubicBezTo>
                      <a:cubicBezTo>
                        <a:pt x="6280" y="1517"/>
                        <a:pt x="6154" y="1567"/>
                        <a:pt x="6004" y="1567"/>
                      </a:cubicBezTo>
                      <a:cubicBezTo>
                        <a:pt x="5986" y="1567"/>
                        <a:pt x="5968" y="1566"/>
                        <a:pt x="5949" y="1565"/>
                      </a:cubicBezTo>
                      <a:lnTo>
                        <a:pt x="5936" y="1565"/>
                      </a:lnTo>
                      <a:cubicBezTo>
                        <a:pt x="5926" y="1566"/>
                        <a:pt x="5917" y="1566"/>
                        <a:pt x="5908" y="1566"/>
                      </a:cubicBezTo>
                      <a:cubicBezTo>
                        <a:pt x="5808" y="1566"/>
                        <a:pt x="5710" y="1522"/>
                        <a:pt x="5631" y="1447"/>
                      </a:cubicBezTo>
                      <a:cubicBezTo>
                        <a:pt x="5581" y="1392"/>
                        <a:pt x="5545" y="1328"/>
                        <a:pt x="5540" y="1269"/>
                      </a:cubicBezTo>
                      <a:lnTo>
                        <a:pt x="5540" y="1242"/>
                      </a:lnTo>
                      <a:cubicBezTo>
                        <a:pt x="5545" y="1196"/>
                        <a:pt x="5563" y="1160"/>
                        <a:pt x="5599" y="1128"/>
                      </a:cubicBezTo>
                      <a:lnTo>
                        <a:pt x="5608" y="1119"/>
                      </a:lnTo>
                      <a:cubicBezTo>
                        <a:pt x="5635" y="1092"/>
                        <a:pt x="5663" y="1069"/>
                        <a:pt x="5695" y="1042"/>
                      </a:cubicBezTo>
                      <a:lnTo>
                        <a:pt x="5722" y="1019"/>
                      </a:lnTo>
                      <a:lnTo>
                        <a:pt x="5726" y="1010"/>
                      </a:lnTo>
                      <a:cubicBezTo>
                        <a:pt x="5726" y="1005"/>
                        <a:pt x="5731" y="1005"/>
                        <a:pt x="5736" y="1001"/>
                      </a:cubicBezTo>
                      <a:lnTo>
                        <a:pt x="5749" y="992"/>
                      </a:lnTo>
                      <a:cubicBezTo>
                        <a:pt x="5786" y="960"/>
                        <a:pt x="5831" y="910"/>
                        <a:pt x="5863" y="842"/>
                      </a:cubicBezTo>
                      <a:cubicBezTo>
                        <a:pt x="5904" y="742"/>
                        <a:pt x="5922" y="633"/>
                        <a:pt x="5913" y="492"/>
                      </a:cubicBezTo>
                      <a:lnTo>
                        <a:pt x="5908" y="455"/>
                      </a:lnTo>
                      <a:cubicBezTo>
                        <a:pt x="5899" y="405"/>
                        <a:pt x="5890" y="351"/>
                        <a:pt x="5886" y="296"/>
                      </a:cubicBezTo>
                      <a:lnTo>
                        <a:pt x="5886" y="282"/>
                      </a:lnTo>
                      <a:lnTo>
                        <a:pt x="5881" y="269"/>
                      </a:lnTo>
                      <a:cubicBezTo>
                        <a:pt x="5881" y="264"/>
                        <a:pt x="5881" y="264"/>
                        <a:pt x="5881" y="264"/>
                      </a:cubicBezTo>
                      <a:cubicBezTo>
                        <a:pt x="5867" y="205"/>
                        <a:pt x="5863" y="146"/>
                        <a:pt x="5858" y="91"/>
                      </a:cubicBezTo>
                      <a:lnTo>
                        <a:pt x="5854" y="46"/>
                      </a:lnTo>
                      <a:lnTo>
                        <a:pt x="5817" y="23"/>
                      </a:lnTo>
                      <a:cubicBezTo>
                        <a:pt x="5790" y="5"/>
                        <a:pt x="5758" y="0"/>
                        <a:pt x="5726" y="0"/>
                      </a:cubicBezTo>
                      <a:close/>
                    </a:path>
                  </a:pathLst>
                </a:custGeom>
                <a:solidFill>
                  <a:srgbClr val="4C4C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sp>
            <p:nvSpPr>
              <p:cNvPr id="43" name="Google Shape;483;p13">
                <a:extLst>
                  <a:ext uri="{FF2B5EF4-FFF2-40B4-BE49-F238E27FC236}">
                    <a16:creationId xmlns:a16="http://schemas.microsoft.com/office/drawing/2014/main" id="{8852C3AD-4BB4-49ED-8789-DD63481A1AD3}"/>
                  </a:ext>
                </a:extLst>
              </p:cNvPr>
              <p:cNvSpPr/>
              <p:nvPr/>
            </p:nvSpPr>
            <p:spPr>
              <a:xfrm>
                <a:off x="0" y="1697346"/>
                <a:ext cx="1335987" cy="945320"/>
              </a:xfrm>
              <a:custGeom>
                <a:avLst/>
                <a:gdLst/>
                <a:ahLst/>
                <a:cxnLst/>
                <a:rect l="l" t="t" r="r" b="b"/>
                <a:pathLst>
                  <a:path w="7491" h="4872" extrusionOk="0">
                    <a:moveTo>
                      <a:pt x="6645" y="1"/>
                    </a:moveTo>
                    <a:lnTo>
                      <a:pt x="6576" y="28"/>
                    </a:lnTo>
                    <a:cubicBezTo>
                      <a:pt x="6576" y="28"/>
                      <a:pt x="5494" y="519"/>
                      <a:pt x="5426" y="537"/>
                    </a:cubicBezTo>
                    <a:cubicBezTo>
                      <a:pt x="5358" y="555"/>
                      <a:pt x="3352" y="1479"/>
                      <a:pt x="3352" y="1479"/>
                    </a:cubicBezTo>
                    <a:cubicBezTo>
                      <a:pt x="3352" y="1479"/>
                      <a:pt x="1765" y="2188"/>
                      <a:pt x="1137" y="2456"/>
                    </a:cubicBezTo>
                    <a:cubicBezTo>
                      <a:pt x="514" y="2725"/>
                      <a:pt x="14" y="2943"/>
                      <a:pt x="1" y="2957"/>
                    </a:cubicBezTo>
                    <a:lnTo>
                      <a:pt x="401" y="3125"/>
                    </a:lnTo>
                    <a:lnTo>
                      <a:pt x="337" y="3216"/>
                    </a:lnTo>
                    <a:lnTo>
                      <a:pt x="151" y="3475"/>
                    </a:lnTo>
                    <a:cubicBezTo>
                      <a:pt x="151" y="3475"/>
                      <a:pt x="273" y="3516"/>
                      <a:pt x="351" y="3521"/>
                    </a:cubicBezTo>
                    <a:cubicBezTo>
                      <a:pt x="433" y="3530"/>
                      <a:pt x="433" y="3630"/>
                      <a:pt x="437" y="3680"/>
                    </a:cubicBezTo>
                    <a:cubicBezTo>
                      <a:pt x="446" y="3734"/>
                      <a:pt x="364" y="3962"/>
                      <a:pt x="364" y="3962"/>
                    </a:cubicBezTo>
                    <a:cubicBezTo>
                      <a:pt x="364" y="3962"/>
                      <a:pt x="383" y="4034"/>
                      <a:pt x="410" y="4057"/>
                    </a:cubicBezTo>
                    <a:cubicBezTo>
                      <a:pt x="437" y="4075"/>
                      <a:pt x="669" y="4107"/>
                      <a:pt x="669" y="4107"/>
                    </a:cubicBezTo>
                    <a:lnTo>
                      <a:pt x="405" y="4471"/>
                    </a:lnTo>
                    <a:lnTo>
                      <a:pt x="537" y="4485"/>
                    </a:lnTo>
                    <a:lnTo>
                      <a:pt x="828" y="4535"/>
                    </a:lnTo>
                    <a:lnTo>
                      <a:pt x="633" y="4871"/>
                    </a:lnTo>
                    <a:cubicBezTo>
                      <a:pt x="633" y="4871"/>
                      <a:pt x="710" y="4871"/>
                      <a:pt x="783" y="4867"/>
                    </a:cubicBezTo>
                    <a:cubicBezTo>
                      <a:pt x="856" y="4857"/>
                      <a:pt x="1447" y="4630"/>
                      <a:pt x="1588" y="4566"/>
                    </a:cubicBezTo>
                    <a:cubicBezTo>
                      <a:pt x="1729" y="4507"/>
                      <a:pt x="2334" y="4307"/>
                      <a:pt x="2456" y="4244"/>
                    </a:cubicBezTo>
                    <a:cubicBezTo>
                      <a:pt x="2584" y="4184"/>
                      <a:pt x="3880" y="3593"/>
                      <a:pt x="4043" y="3502"/>
                    </a:cubicBezTo>
                    <a:cubicBezTo>
                      <a:pt x="4207" y="3407"/>
                      <a:pt x="5831" y="2606"/>
                      <a:pt x="6335" y="2356"/>
                    </a:cubicBezTo>
                    <a:cubicBezTo>
                      <a:pt x="6840" y="2111"/>
                      <a:pt x="7491" y="1706"/>
                      <a:pt x="7491" y="1706"/>
                    </a:cubicBezTo>
                    <a:cubicBezTo>
                      <a:pt x="7491" y="1706"/>
                      <a:pt x="7336" y="1665"/>
                      <a:pt x="7281" y="1642"/>
                    </a:cubicBezTo>
                    <a:cubicBezTo>
                      <a:pt x="7222" y="1620"/>
                      <a:pt x="7031" y="1474"/>
                      <a:pt x="7031" y="1474"/>
                    </a:cubicBezTo>
                    <a:lnTo>
                      <a:pt x="7199" y="1206"/>
                    </a:lnTo>
                    <a:lnTo>
                      <a:pt x="6777" y="1015"/>
                    </a:lnTo>
                    <a:lnTo>
                      <a:pt x="6899" y="656"/>
                    </a:lnTo>
                    <a:lnTo>
                      <a:pt x="6536" y="460"/>
                    </a:lnTo>
                    <a:lnTo>
                      <a:pt x="6645" y="1"/>
                    </a:lnTo>
                    <a:close/>
                  </a:path>
                </a:pathLst>
              </a:custGeom>
              <a:solidFill>
                <a:srgbClr val="A3D0D8"/>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sp>
          <p:nvSpPr>
            <p:cNvPr id="60" name="TextBox 59">
              <a:extLst>
                <a:ext uri="{FF2B5EF4-FFF2-40B4-BE49-F238E27FC236}">
                  <a16:creationId xmlns:a16="http://schemas.microsoft.com/office/drawing/2014/main" id="{7BF3A47C-2717-4908-9AA1-B774C3478E7A}"/>
                </a:ext>
              </a:extLst>
            </p:cNvPr>
            <p:cNvSpPr txBox="1"/>
            <p:nvPr/>
          </p:nvSpPr>
          <p:spPr>
            <a:xfrm>
              <a:off x="727772" y="3134185"/>
              <a:ext cx="1918381" cy="923330"/>
            </a:xfrm>
            <a:prstGeom prst="rect">
              <a:avLst/>
            </a:prstGeom>
            <a:noFill/>
          </p:spPr>
          <p:txBody>
            <a:bodyPr wrap="square" rtlCol="0">
              <a:spAutoFit/>
            </a:bodyPr>
            <a:lstStyle/>
            <a:p>
              <a:pPr algn="ctr"/>
              <a:r>
                <a:rPr lang="vi-VN" sz="1800" b="1" i="1" dirty="0">
                  <a:latin typeface="+mj-lt"/>
                </a:rPr>
                <a:t>Ôn tập lại các kiến thức bài 19. Từ trường </a:t>
              </a:r>
              <a:endParaRPr lang="en-US" sz="1800" b="1" i="1" dirty="0">
                <a:latin typeface="+mj-lt"/>
              </a:endParaRPr>
            </a:p>
          </p:txBody>
        </p:sp>
      </p:grpSp>
      <p:grpSp>
        <p:nvGrpSpPr>
          <p:cNvPr id="65" name="Group 64">
            <a:extLst>
              <a:ext uri="{FF2B5EF4-FFF2-40B4-BE49-F238E27FC236}">
                <a16:creationId xmlns:a16="http://schemas.microsoft.com/office/drawing/2014/main" id="{A301D54D-F01E-4438-A0A7-A609D5B2EF42}"/>
              </a:ext>
            </a:extLst>
          </p:cNvPr>
          <p:cNvGrpSpPr/>
          <p:nvPr/>
        </p:nvGrpSpPr>
        <p:grpSpPr>
          <a:xfrm>
            <a:off x="3470429" y="2368958"/>
            <a:ext cx="2128198" cy="2111214"/>
            <a:chOff x="3470429" y="2368958"/>
            <a:chExt cx="2128198" cy="2111214"/>
          </a:xfrm>
        </p:grpSpPr>
        <p:grpSp>
          <p:nvGrpSpPr>
            <p:cNvPr id="58" name="Group 57">
              <a:extLst>
                <a:ext uri="{FF2B5EF4-FFF2-40B4-BE49-F238E27FC236}">
                  <a16:creationId xmlns:a16="http://schemas.microsoft.com/office/drawing/2014/main" id="{98F8ED3E-8B98-46D0-8CD1-801CBC31ABE2}"/>
                </a:ext>
              </a:extLst>
            </p:cNvPr>
            <p:cNvGrpSpPr/>
            <p:nvPr/>
          </p:nvGrpSpPr>
          <p:grpSpPr>
            <a:xfrm>
              <a:off x="3470429" y="2368958"/>
              <a:ext cx="2128198" cy="2111214"/>
              <a:chOff x="3470429" y="2368958"/>
              <a:chExt cx="2128198" cy="2111214"/>
            </a:xfrm>
          </p:grpSpPr>
          <p:grpSp>
            <p:nvGrpSpPr>
              <p:cNvPr id="35" name="Google Shape;475;p13">
                <a:extLst>
                  <a:ext uri="{FF2B5EF4-FFF2-40B4-BE49-F238E27FC236}">
                    <a16:creationId xmlns:a16="http://schemas.microsoft.com/office/drawing/2014/main" id="{4F6964AB-CDCA-4376-9D04-5E544DF7ED79}"/>
                  </a:ext>
                </a:extLst>
              </p:cNvPr>
              <p:cNvGrpSpPr/>
              <p:nvPr/>
            </p:nvGrpSpPr>
            <p:grpSpPr>
              <a:xfrm flipH="1">
                <a:off x="3470429" y="2501029"/>
                <a:ext cx="2128198" cy="1979143"/>
                <a:chOff x="6460175" y="2093875"/>
                <a:chExt cx="1992356" cy="1928433"/>
              </a:xfrm>
            </p:grpSpPr>
            <p:sp>
              <p:nvSpPr>
                <p:cNvPr id="36" name="Google Shape;476;p13">
                  <a:extLst>
                    <a:ext uri="{FF2B5EF4-FFF2-40B4-BE49-F238E27FC236}">
                      <a16:creationId xmlns:a16="http://schemas.microsoft.com/office/drawing/2014/main" id="{90C18802-F0F7-4F97-8830-06E8968DBCA2}"/>
                    </a:ext>
                  </a:extLst>
                </p:cNvPr>
                <p:cNvSpPr/>
                <p:nvPr/>
              </p:nvSpPr>
              <p:spPr>
                <a:xfrm flipH="1">
                  <a:off x="6461299" y="2104862"/>
                  <a:ext cx="1981120" cy="1906709"/>
                </a:xfrm>
                <a:custGeom>
                  <a:avLst/>
                  <a:gdLst/>
                  <a:ahLst/>
                  <a:cxnLst/>
                  <a:rect l="l" t="t" r="r" b="b"/>
                  <a:pathLst>
                    <a:path w="15868" h="15272" extrusionOk="0">
                      <a:moveTo>
                        <a:pt x="5508" y="0"/>
                      </a:moveTo>
                      <a:lnTo>
                        <a:pt x="4162" y="55"/>
                      </a:lnTo>
                      <a:cubicBezTo>
                        <a:pt x="4130" y="60"/>
                        <a:pt x="4098" y="78"/>
                        <a:pt x="4089" y="114"/>
                      </a:cubicBezTo>
                      <a:cubicBezTo>
                        <a:pt x="4035" y="310"/>
                        <a:pt x="4057" y="478"/>
                        <a:pt x="4103" y="673"/>
                      </a:cubicBezTo>
                      <a:cubicBezTo>
                        <a:pt x="4135" y="824"/>
                        <a:pt x="4180" y="964"/>
                        <a:pt x="4157" y="1110"/>
                      </a:cubicBezTo>
                      <a:cubicBezTo>
                        <a:pt x="4187" y="1339"/>
                        <a:pt x="3997" y="1578"/>
                        <a:pt x="3780" y="1578"/>
                      </a:cubicBezTo>
                      <a:cubicBezTo>
                        <a:pt x="3731" y="1578"/>
                        <a:pt x="3680" y="1565"/>
                        <a:pt x="3630" y="1537"/>
                      </a:cubicBezTo>
                      <a:cubicBezTo>
                        <a:pt x="3594" y="1515"/>
                        <a:pt x="3557" y="1487"/>
                        <a:pt x="3530" y="1451"/>
                      </a:cubicBezTo>
                      <a:cubicBezTo>
                        <a:pt x="3494" y="1419"/>
                        <a:pt x="3475" y="1383"/>
                        <a:pt x="3471" y="1337"/>
                      </a:cubicBezTo>
                      <a:cubicBezTo>
                        <a:pt x="3448" y="1265"/>
                        <a:pt x="3444" y="1187"/>
                        <a:pt x="3462" y="1115"/>
                      </a:cubicBezTo>
                      <a:cubicBezTo>
                        <a:pt x="3507" y="955"/>
                        <a:pt x="3644" y="874"/>
                        <a:pt x="3794" y="846"/>
                      </a:cubicBezTo>
                      <a:cubicBezTo>
                        <a:pt x="3798" y="846"/>
                        <a:pt x="3803" y="842"/>
                        <a:pt x="3812" y="842"/>
                      </a:cubicBezTo>
                      <a:cubicBezTo>
                        <a:pt x="3821" y="824"/>
                        <a:pt x="3826" y="801"/>
                        <a:pt x="3821" y="778"/>
                      </a:cubicBezTo>
                      <a:cubicBezTo>
                        <a:pt x="3794" y="569"/>
                        <a:pt x="3762" y="360"/>
                        <a:pt x="3735" y="150"/>
                      </a:cubicBezTo>
                      <a:cubicBezTo>
                        <a:pt x="3730" y="114"/>
                        <a:pt x="3689" y="96"/>
                        <a:pt x="3662" y="96"/>
                      </a:cubicBezTo>
                      <a:cubicBezTo>
                        <a:pt x="3446" y="75"/>
                        <a:pt x="3233" y="64"/>
                        <a:pt x="3020" y="64"/>
                      </a:cubicBezTo>
                      <a:cubicBezTo>
                        <a:pt x="2774" y="64"/>
                        <a:pt x="2528" y="78"/>
                        <a:pt x="2279" y="105"/>
                      </a:cubicBezTo>
                      <a:cubicBezTo>
                        <a:pt x="2247" y="110"/>
                        <a:pt x="2220" y="128"/>
                        <a:pt x="2207" y="164"/>
                      </a:cubicBezTo>
                      <a:cubicBezTo>
                        <a:pt x="2125" y="446"/>
                        <a:pt x="2166" y="660"/>
                        <a:pt x="2275" y="896"/>
                      </a:cubicBezTo>
                      <a:cubicBezTo>
                        <a:pt x="2416" y="1001"/>
                        <a:pt x="2539" y="1183"/>
                        <a:pt x="2552" y="1337"/>
                      </a:cubicBezTo>
                      <a:cubicBezTo>
                        <a:pt x="2561" y="1515"/>
                        <a:pt x="2466" y="1624"/>
                        <a:pt x="2343" y="1669"/>
                      </a:cubicBezTo>
                      <a:cubicBezTo>
                        <a:pt x="2298" y="1701"/>
                        <a:pt x="2238" y="1724"/>
                        <a:pt x="2161" y="1738"/>
                      </a:cubicBezTo>
                      <a:cubicBezTo>
                        <a:pt x="2111" y="1747"/>
                        <a:pt x="2061" y="1751"/>
                        <a:pt x="2011" y="1760"/>
                      </a:cubicBezTo>
                      <a:cubicBezTo>
                        <a:pt x="1720" y="1760"/>
                        <a:pt x="1529" y="1592"/>
                        <a:pt x="1643" y="1192"/>
                      </a:cubicBezTo>
                      <a:cubicBezTo>
                        <a:pt x="1670" y="1105"/>
                        <a:pt x="1743" y="1024"/>
                        <a:pt x="1784" y="942"/>
                      </a:cubicBezTo>
                      <a:cubicBezTo>
                        <a:pt x="2147" y="146"/>
                        <a:pt x="1161" y="187"/>
                        <a:pt x="674" y="128"/>
                      </a:cubicBezTo>
                      <a:cubicBezTo>
                        <a:pt x="669" y="125"/>
                        <a:pt x="665" y="124"/>
                        <a:pt x="660" y="124"/>
                      </a:cubicBezTo>
                      <a:cubicBezTo>
                        <a:pt x="656" y="124"/>
                        <a:pt x="651" y="125"/>
                        <a:pt x="647" y="128"/>
                      </a:cubicBezTo>
                      <a:cubicBezTo>
                        <a:pt x="636" y="124"/>
                        <a:pt x="624" y="122"/>
                        <a:pt x="613" y="122"/>
                      </a:cubicBezTo>
                      <a:cubicBezTo>
                        <a:pt x="566" y="122"/>
                        <a:pt x="520" y="152"/>
                        <a:pt x="524" y="214"/>
                      </a:cubicBezTo>
                      <a:cubicBezTo>
                        <a:pt x="588" y="4107"/>
                        <a:pt x="497" y="7995"/>
                        <a:pt x="251" y="11879"/>
                      </a:cubicBezTo>
                      <a:cubicBezTo>
                        <a:pt x="183" y="12975"/>
                        <a:pt x="101" y="14075"/>
                        <a:pt x="6" y="15171"/>
                      </a:cubicBezTo>
                      <a:cubicBezTo>
                        <a:pt x="1" y="15226"/>
                        <a:pt x="51" y="15271"/>
                        <a:pt x="101" y="15271"/>
                      </a:cubicBezTo>
                      <a:cubicBezTo>
                        <a:pt x="4139" y="15244"/>
                        <a:pt x="8178" y="15071"/>
                        <a:pt x="12202" y="14762"/>
                      </a:cubicBezTo>
                      <a:cubicBezTo>
                        <a:pt x="13339" y="14671"/>
                        <a:pt x="14603" y="14735"/>
                        <a:pt x="15736" y="14625"/>
                      </a:cubicBezTo>
                      <a:cubicBezTo>
                        <a:pt x="15738" y="14625"/>
                        <a:pt x="15739" y="14625"/>
                        <a:pt x="15741" y="14625"/>
                      </a:cubicBezTo>
                      <a:cubicBezTo>
                        <a:pt x="15770" y="14625"/>
                        <a:pt x="15782" y="14647"/>
                        <a:pt x="15786" y="14647"/>
                      </a:cubicBezTo>
                      <a:cubicBezTo>
                        <a:pt x="15788" y="14647"/>
                        <a:pt x="15787" y="14641"/>
                        <a:pt x="15786" y="14621"/>
                      </a:cubicBezTo>
                      <a:cubicBezTo>
                        <a:pt x="15567" y="10928"/>
                        <a:pt x="15868" y="6976"/>
                        <a:pt x="15704" y="3288"/>
                      </a:cubicBezTo>
                      <a:cubicBezTo>
                        <a:pt x="15631" y="1692"/>
                        <a:pt x="15381" y="155"/>
                        <a:pt x="15381" y="155"/>
                      </a:cubicBezTo>
                      <a:lnTo>
                        <a:pt x="15340" y="155"/>
                      </a:lnTo>
                      <a:cubicBezTo>
                        <a:pt x="15172" y="164"/>
                        <a:pt x="14999" y="173"/>
                        <a:pt x="14831" y="182"/>
                      </a:cubicBezTo>
                      <a:cubicBezTo>
                        <a:pt x="14672" y="173"/>
                        <a:pt x="14512" y="160"/>
                        <a:pt x="14353" y="150"/>
                      </a:cubicBezTo>
                      <a:cubicBezTo>
                        <a:pt x="14296" y="148"/>
                        <a:pt x="14213" y="128"/>
                        <a:pt x="14138" y="128"/>
                      </a:cubicBezTo>
                      <a:cubicBezTo>
                        <a:pt x="14094" y="128"/>
                        <a:pt x="14053" y="135"/>
                        <a:pt x="14021" y="155"/>
                      </a:cubicBezTo>
                      <a:cubicBezTo>
                        <a:pt x="13835" y="278"/>
                        <a:pt x="13930" y="555"/>
                        <a:pt x="14012" y="705"/>
                      </a:cubicBezTo>
                      <a:cubicBezTo>
                        <a:pt x="14058" y="787"/>
                        <a:pt x="14162" y="851"/>
                        <a:pt x="14190" y="937"/>
                      </a:cubicBezTo>
                      <a:cubicBezTo>
                        <a:pt x="14267" y="1165"/>
                        <a:pt x="14180" y="1387"/>
                        <a:pt x="13971" y="1465"/>
                      </a:cubicBezTo>
                      <a:cubicBezTo>
                        <a:pt x="13907" y="1489"/>
                        <a:pt x="13804" y="1514"/>
                        <a:pt x="13708" y="1514"/>
                      </a:cubicBezTo>
                      <a:cubicBezTo>
                        <a:pt x="13627" y="1514"/>
                        <a:pt x="13551" y="1496"/>
                        <a:pt x="13507" y="1447"/>
                      </a:cubicBezTo>
                      <a:cubicBezTo>
                        <a:pt x="13380" y="1301"/>
                        <a:pt x="13430" y="1010"/>
                        <a:pt x="13516" y="864"/>
                      </a:cubicBezTo>
                      <a:cubicBezTo>
                        <a:pt x="13653" y="646"/>
                        <a:pt x="13762" y="432"/>
                        <a:pt x="13626" y="187"/>
                      </a:cubicBezTo>
                      <a:cubicBezTo>
                        <a:pt x="13612" y="160"/>
                        <a:pt x="13589" y="146"/>
                        <a:pt x="13562" y="146"/>
                      </a:cubicBezTo>
                      <a:cubicBezTo>
                        <a:pt x="13012" y="150"/>
                        <a:pt x="12466" y="191"/>
                        <a:pt x="11925" y="269"/>
                      </a:cubicBezTo>
                      <a:cubicBezTo>
                        <a:pt x="11902" y="273"/>
                        <a:pt x="11875" y="301"/>
                        <a:pt x="11870" y="323"/>
                      </a:cubicBezTo>
                      <a:cubicBezTo>
                        <a:pt x="11843" y="501"/>
                        <a:pt x="11816" y="678"/>
                        <a:pt x="11784" y="855"/>
                      </a:cubicBezTo>
                      <a:cubicBezTo>
                        <a:pt x="11779" y="905"/>
                        <a:pt x="11807" y="955"/>
                        <a:pt x="11857" y="955"/>
                      </a:cubicBezTo>
                      <a:cubicBezTo>
                        <a:pt x="12207" y="1169"/>
                        <a:pt x="12184" y="1365"/>
                        <a:pt x="11797" y="1551"/>
                      </a:cubicBezTo>
                      <a:cubicBezTo>
                        <a:pt x="11746" y="1563"/>
                        <a:pt x="11695" y="1569"/>
                        <a:pt x="11644" y="1569"/>
                      </a:cubicBezTo>
                      <a:cubicBezTo>
                        <a:pt x="11543" y="1569"/>
                        <a:pt x="11444" y="1545"/>
                        <a:pt x="11347" y="1497"/>
                      </a:cubicBezTo>
                      <a:cubicBezTo>
                        <a:pt x="10724" y="1019"/>
                        <a:pt x="11420" y="987"/>
                        <a:pt x="11516" y="805"/>
                      </a:cubicBezTo>
                      <a:cubicBezTo>
                        <a:pt x="11602" y="642"/>
                        <a:pt x="11543" y="391"/>
                        <a:pt x="11511" y="219"/>
                      </a:cubicBezTo>
                      <a:cubicBezTo>
                        <a:pt x="11502" y="182"/>
                        <a:pt x="11466" y="160"/>
                        <a:pt x="11434" y="160"/>
                      </a:cubicBezTo>
                      <a:cubicBezTo>
                        <a:pt x="10933" y="178"/>
                        <a:pt x="10433" y="191"/>
                        <a:pt x="9933" y="210"/>
                      </a:cubicBezTo>
                      <a:cubicBezTo>
                        <a:pt x="9887" y="264"/>
                        <a:pt x="9860" y="332"/>
                        <a:pt x="9837" y="401"/>
                      </a:cubicBezTo>
                      <a:cubicBezTo>
                        <a:pt x="9828" y="451"/>
                        <a:pt x="9824" y="496"/>
                        <a:pt x="9819" y="546"/>
                      </a:cubicBezTo>
                      <a:cubicBezTo>
                        <a:pt x="9874" y="760"/>
                        <a:pt x="10065" y="996"/>
                        <a:pt x="10056" y="1196"/>
                      </a:cubicBezTo>
                      <a:cubicBezTo>
                        <a:pt x="10043" y="1386"/>
                        <a:pt x="9937" y="1466"/>
                        <a:pt x="9809" y="1466"/>
                      </a:cubicBezTo>
                      <a:cubicBezTo>
                        <a:pt x="9799" y="1466"/>
                        <a:pt x="9789" y="1466"/>
                        <a:pt x="9778" y="1465"/>
                      </a:cubicBezTo>
                      <a:cubicBezTo>
                        <a:pt x="9750" y="1473"/>
                        <a:pt x="9718" y="1478"/>
                        <a:pt x="9683" y="1478"/>
                      </a:cubicBezTo>
                      <a:cubicBezTo>
                        <a:pt x="9643" y="1478"/>
                        <a:pt x="9599" y="1472"/>
                        <a:pt x="9551" y="1460"/>
                      </a:cubicBezTo>
                      <a:cubicBezTo>
                        <a:pt x="9319" y="1415"/>
                        <a:pt x="9228" y="1265"/>
                        <a:pt x="9278" y="1005"/>
                      </a:cubicBezTo>
                      <a:cubicBezTo>
                        <a:pt x="9301" y="887"/>
                        <a:pt x="9374" y="773"/>
                        <a:pt x="9415" y="660"/>
                      </a:cubicBezTo>
                      <a:cubicBezTo>
                        <a:pt x="9474" y="496"/>
                        <a:pt x="9487" y="369"/>
                        <a:pt x="9410" y="205"/>
                      </a:cubicBezTo>
                      <a:cubicBezTo>
                        <a:pt x="9401" y="182"/>
                        <a:pt x="9369" y="169"/>
                        <a:pt x="9346" y="169"/>
                      </a:cubicBezTo>
                      <a:cubicBezTo>
                        <a:pt x="8919" y="182"/>
                        <a:pt x="8487" y="196"/>
                        <a:pt x="8059" y="210"/>
                      </a:cubicBezTo>
                      <a:cubicBezTo>
                        <a:pt x="8023" y="210"/>
                        <a:pt x="7982" y="246"/>
                        <a:pt x="7987" y="287"/>
                      </a:cubicBezTo>
                      <a:cubicBezTo>
                        <a:pt x="8005" y="605"/>
                        <a:pt x="7837" y="783"/>
                        <a:pt x="8096" y="1005"/>
                      </a:cubicBezTo>
                      <a:cubicBezTo>
                        <a:pt x="8173" y="1078"/>
                        <a:pt x="8355" y="1146"/>
                        <a:pt x="8378" y="1283"/>
                      </a:cubicBezTo>
                      <a:cubicBezTo>
                        <a:pt x="8417" y="1572"/>
                        <a:pt x="8089" y="1688"/>
                        <a:pt x="7862" y="1688"/>
                      </a:cubicBezTo>
                      <a:cubicBezTo>
                        <a:pt x="7853" y="1688"/>
                        <a:pt x="7845" y="1688"/>
                        <a:pt x="7837" y="1688"/>
                      </a:cubicBezTo>
                      <a:cubicBezTo>
                        <a:pt x="7723" y="1683"/>
                        <a:pt x="7477" y="1633"/>
                        <a:pt x="7377" y="1551"/>
                      </a:cubicBezTo>
                      <a:cubicBezTo>
                        <a:pt x="7095" y="1319"/>
                        <a:pt x="7332" y="1051"/>
                        <a:pt x="7445" y="851"/>
                      </a:cubicBezTo>
                      <a:cubicBezTo>
                        <a:pt x="7532" y="692"/>
                        <a:pt x="7709" y="291"/>
                        <a:pt x="7486" y="150"/>
                      </a:cubicBezTo>
                      <a:cubicBezTo>
                        <a:pt x="7444" y="125"/>
                        <a:pt x="7382" y="117"/>
                        <a:pt x="7313" y="117"/>
                      </a:cubicBezTo>
                      <a:cubicBezTo>
                        <a:pt x="7186" y="117"/>
                        <a:pt x="7036" y="146"/>
                        <a:pt x="6950" y="146"/>
                      </a:cubicBezTo>
                      <a:cubicBezTo>
                        <a:pt x="6645" y="146"/>
                        <a:pt x="6340" y="141"/>
                        <a:pt x="6036" y="128"/>
                      </a:cubicBezTo>
                      <a:cubicBezTo>
                        <a:pt x="5995" y="128"/>
                        <a:pt x="5963" y="164"/>
                        <a:pt x="5958" y="205"/>
                      </a:cubicBezTo>
                      <a:cubicBezTo>
                        <a:pt x="5949" y="410"/>
                        <a:pt x="5936" y="610"/>
                        <a:pt x="5927" y="810"/>
                      </a:cubicBezTo>
                      <a:cubicBezTo>
                        <a:pt x="6145" y="919"/>
                        <a:pt x="6359" y="1142"/>
                        <a:pt x="6177" y="1396"/>
                      </a:cubicBezTo>
                      <a:cubicBezTo>
                        <a:pt x="6086" y="1519"/>
                        <a:pt x="5933" y="1573"/>
                        <a:pt x="5781" y="1573"/>
                      </a:cubicBezTo>
                      <a:cubicBezTo>
                        <a:pt x="5758" y="1573"/>
                        <a:pt x="5735" y="1572"/>
                        <a:pt x="5713" y="1569"/>
                      </a:cubicBezTo>
                      <a:cubicBezTo>
                        <a:pt x="5699" y="1571"/>
                        <a:pt x="5685" y="1572"/>
                        <a:pt x="5671" y="1572"/>
                      </a:cubicBezTo>
                      <a:cubicBezTo>
                        <a:pt x="5556" y="1572"/>
                        <a:pt x="5439" y="1522"/>
                        <a:pt x="5354" y="1428"/>
                      </a:cubicBezTo>
                      <a:cubicBezTo>
                        <a:pt x="5294" y="1365"/>
                        <a:pt x="5244" y="1283"/>
                        <a:pt x="5240" y="1192"/>
                      </a:cubicBezTo>
                      <a:cubicBezTo>
                        <a:pt x="5235" y="1187"/>
                        <a:pt x="5231" y="1183"/>
                        <a:pt x="5226" y="1178"/>
                      </a:cubicBezTo>
                      <a:lnTo>
                        <a:pt x="5240" y="1160"/>
                      </a:lnTo>
                      <a:cubicBezTo>
                        <a:pt x="5244" y="1083"/>
                        <a:pt x="5276" y="1024"/>
                        <a:pt x="5326" y="983"/>
                      </a:cubicBezTo>
                      <a:cubicBezTo>
                        <a:pt x="5358" y="942"/>
                        <a:pt x="5394" y="910"/>
                        <a:pt x="5431" y="878"/>
                      </a:cubicBezTo>
                      <a:cubicBezTo>
                        <a:pt x="5435" y="878"/>
                        <a:pt x="5435" y="874"/>
                        <a:pt x="5440" y="869"/>
                      </a:cubicBezTo>
                      <a:cubicBezTo>
                        <a:pt x="5449" y="860"/>
                        <a:pt x="5458" y="855"/>
                        <a:pt x="5467" y="846"/>
                      </a:cubicBezTo>
                      <a:cubicBezTo>
                        <a:pt x="5504" y="814"/>
                        <a:pt x="5535" y="773"/>
                        <a:pt x="5558" y="723"/>
                      </a:cubicBezTo>
                      <a:cubicBezTo>
                        <a:pt x="5599" y="628"/>
                        <a:pt x="5608" y="523"/>
                        <a:pt x="5604" y="414"/>
                      </a:cubicBezTo>
                      <a:cubicBezTo>
                        <a:pt x="5590" y="351"/>
                        <a:pt x="5581" y="287"/>
                        <a:pt x="5576" y="219"/>
                      </a:cubicBezTo>
                      <a:cubicBezTo>
                        <a:pt x="5572" y="210"/>
                        <a:pt x="5572" y="200"/>
                        <a:pt x="5567" y="191"/>
                      </a:cubicBezTo>
                      <a:cubicBezTo>
                        <a:pt x="5558" y="132"/>
                        <a:pt x="5549" y="73"/>
                        <a:pt x="5545" y="9"/>
                      </a:cubicBezTo>
                      <a:cubicBezTo>
                        <a:pt x="5535" y="5"/>
                        <a:pt x="5522" y="0"/>
                        <a:pt x="5508" y="0"/>
                      </a:cubicBezTo>
                      <a:close/>
                    </a:path>
                  </a:pathLst>
                </a:custGeom>
                <a:solidFill>
                  <a:srgbClr val="DAEC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37" name="Google Shape;477;p13">
                  <a:extLst>
                    <a:ext uri="{FF2B5EF4-FFF2-40B4-BE49-F238E27FC236}">
                      <a16:creationId xmlns:a16="http://schemas.microsoft.com/office/drawing/2014/main" id="{901E501F-1CAA-4BAC-B26B-C4E314F6DD3A}"/>
                    </a:ext>
                  </a:extLst>
                </p:cNvPr>
                <p:cNvSpPr/>
                <p:nvPr/>
              </p:nvSpPr>
              <p:spPr>
                <a:xfrm flipH="1">
                  <a:off x="6481774" y="2104862"/>
                  <a:ext cx="1895722" cy="410632"/>
                </a:xfrm>
                <a:custGeom>
                  <a:avLst/>
                  <a:gdLst/>
                  <a:ahLst/>
                  <a:cxnLst/>
                  <a:rect l="l" t="t" r="r" b="b"/>
                  <a:pathLst>
                    <a:path w="15184" h="3289" extrusionOk="0">
                      <a:moveTo>
                        <a:pt x="4988" y="0"/>
                      </a:moveTo>
                      <a:lnTo>
                        <a:pt x="3642" y="55"/>
                      </a:lnTo>
                      <a:cubicBezTo>
                        <a:pt x="3610" y="60"/>
                        <a:pt x="3578" y="78"/>
                        <a:pt x="3569" y="114"/>
                      </a:cubicBezTo>
                      <a:cubicBezTo>
                        <a:pt x="3515" y="310"/>
                        <a:pt x="3537" y="478"/>
                        <a:pt x="3583" y="673"/>
                      </a:cubicBezTo>
                      <a:cubicBezTo>
                        <a:pt x="3615" y="824"/>
                        <a:pt x="3660" y="964"/>
                        <a:pt x="3637" y="1110"/>
                      </a:cubicBezTo>
                      <a:cubicBezTo>
                        <a:pt x="3667" y="1339"/>
                        <a:pt x="3477" y="1578"/>
                        <a:pt x="3260" y="1578"/>
                      </a:cubicBezTo>
                      <a:cubicBezTo>
                        <a:pt x="3211" y="1578"/>
                        <a:pt x="3160" y="1565"/>
                        <a:pt x="3110" y="1537"/>
                      </a:cubicBezTo>
                      <a:cubicBezTo>
                        <a:pt x="3074" y="1515"/>
                        <a:pt x="3037" y="1487"/>
                        <a:pt x="3010" y="1451"/>
                      </a:cubicBezTo>
                      <a:cubicBezTo>
                        <a:pt x="2974" y="1419"/>
                        <a:pt x="2955" y="1383"/>
                        <a:pt x="2951" y="1337"/>
                      </a:cubicBezTo>
                      <a:cubicBezTo>
                        <a:pt x="2928" y="1265"/>
                        <a:pt x="2924" y="1187"/>
                        <a:pt x="2942" y="1115"/>
                      </a:cubicBezTo>
                      <a:cubicBezTo>
                        <a:pt x="2987" y="955"/>
                        <a:pt x="3124" y="874"/>
                        <a:pt x="3274" y="846"/>
                      </a:cubicBezTo>
                      <a:cubicBezTo>
                        <a:pt x="3278" y="846"/>
                        <a:pt x="3283" y="842"/>
                        <a:pt x="3292" y="842"/>
                      </a:cubicBezTo>
                      <a:cubicBezTo>
                        <a:pt x="3301" y="824"/>
                        <a:pt x="3306" y="801"/>
                        <a:pt x="3301" y="778"/>
                      </a:cubicBezTo>
                      <a:cubicBezTo>
                        <a:pt x="3274" y="569"/>
                        <a:pt x="3242" y="360"/>
                        <a:pt x="3215" y="150"/>
                      </a:cubicBezTo>
                      <a:cubicBezTo>
                        <a:pt x="3210" y="114"/>
                        <a:pt x="3169" y="96"/>
                        <a:pt x="3142" y="96"/>
                      </a:cubicBezTo>
                      <a:cubicBezTo>
                        <a:pt x="2926" y="75"/>
                        <a:pt x="2713" y="64"/>
                        <a:pt x="2500" y="64"/>
                      </a:cubicBezTo>
                      <a:cubicBezTo>
                        <a:pt x="2254" y="64"/>
                        <a:pt x="2008" y="78"/>
                        <a:pt x="1759" y="105"/>
                      </a:cubicBezTo>
                      <a:cubicBezTo>
                        <a:pt x="1727" y="110"/>
                        <a:pt x="1700" y="128"/>
                        <a:pt x="1687" y="164"/>
                      </a:cubicBezTo>
                      <a:cubicBezTo>
                        <a:pt x="1605" y="446"/>
                        <a:pt x="1646" y="660"/>
                        <a:pt x="1755" y="896"/>
                      </a:cubicBezTo>
                      <a:cubicBezTo>
                        <a:pt x="1896" y="1001"/>
                        <a:pt x="2019" y="1183"/>
                        <a:pt x="2032" y="1337"/>
                      </a:cubicBezTo>
                      <a:cubicBezTo>
                        <a:pt x="2041" y="1515"/>
                        <a:pt x="1946" y="1624"/>
                        <a:pt x="1823" y="1669"/>
                      </a:cubicBezTo>
                      <a:cubicBezTo>
                        <a:pt x="1778" y="1701"/>
                        <a:pt x="1718" y="1724"/>
                        <a:pt x="1641" y="1738"/>
                      </a:cubicBezTo>
                      <a:cubicBezTo>
                        <a:pt x="1591" y="1747"/>
                        <a:pt x="1541" y="1751"/>
                        <a:pt x="1491" y="1760"/>
                      </a:cubicBezTo>
                      <a:cubicBezTo>
                        <a:pt x="1200" y="1760"/>
                        <a:pt x="1009" y="1592"/>
                        <a:pt x="1123" y="1192"/>
                      </a:cubicBezTo>
                      <a:cubicBezTo>
                        <a:pt x="1150" y="1105"/>
                        <a:pt x="1223" y="1024"/>
                        <a:pt x="1264" y="942"/>
                      </a:cubicBezTo>
                      <a:cubicBezTo>
                        <a:pt x="1627" y="146"/>
                        <a:pt x="641" y="187"/>
                        <a:pt x="154" y="128"/>
                      </a:cubicBezTo>
                      <a:cubicBezTo>
                        <a:pt x="149" y="125"/>
                        <a:pt x="145" y="124"/>
                        <a:pt x="140" y="124"/>
                      </a:cubicBezTo>
                      <a:cubicBezTo>
                        <a:pt x="136" y="124"/>
                        <a:pt x="131" y="125"/>
                        <a:pt x="127" y="128"/>
                      </a:cubicBezTo>
                      <a:cubicBezTo>
                        <a:pt x="116" y="124"/>
                        <a:pt x="104" y="122"/>
                        <a:pt x="93" y="122"/>
                      </a:cubicBezTo>
                      <a:cubicBezTo>
                        <a:pt x="46" y="122"/>
                        <a:pt x="0" y="152"/>
                        <a:pt x="4" y="214"/>
                      </a:cubicBezTo>
                      <a:cubicBezTo>
                        <a:pt x="18" y="1242"/>
                        <a:pt x="27" y="2265"/>
                        <a:pt x="22" y="3288"/>
                      </a:cubicBezTo>
                      <a:lnTo>
                        <a:pt x="15184" y="3288"/>
                      </a:lnTo>
                      <a:cubicBezTo>
                        <a:pt x="15111" y="1692"/>
                        <a:pt x="14861" y="155"/>
                        <a:pt x="14861" y="155"/>
                      </a:cubicBezTo>
                      <a:lnTo>
                        <a:pt x="14820" y="155"/>
                      </a:lnTo>
                      <a:cubicBezTo>
                        <a:pt x="14652" y="164"/>
                        <a:pt x="14479" y="173"/>
                        <a:pt x="14311" y="182"/>
                      </a:cubicBezTo>
                      <a:cubicBezTo>
                        <a:pt x="14152" y="173"/>
                        <a:pt x="13992" y="160"/>
                        <a:pt x="13833" y="150"/>
                      </a:cubicBezTo>
                      <a:cubicBezTo>
                        <a:pt x="13776" y="148"/>
                        <a:pt x="13693" y="128"/>
                        <a:pt x="13618" y="128"/>
                      </a:cubicBezTo>
                      <a:cubicBezTo>
                        <a:pt x="13574" y="128"/>
                        <a:pt x="13533" y="135"/>
                        <a:pt x="13501" y="155"/>
                      </a:cubicBezTo>
                      <a:cubicBezTo>
                        <a:pt x="13315" y="278"/>
                        <a:pt x="13410" y="555"/>
                        <a:pt x="13492" y="705"/>
                      </a:cubicBezTo>
                      <a:cubicBezTo>
                        <a:pt x="13538" y="787"/>
                        <a:pt x="13642" y="851"/>
                        <a:pt x="13670" y="937"/>
                      </a:cubicBezTo>
                      <a:cubicBezTo>
                        <a:pt x="13747" y="1165"/>
                        <a:pt x="13660" y="1387"/>
                        <a:pt x="13451" y="1465"/>
                      </a:cubicBezTo>
                      <a:cubicBezTo>
                        <a:pt x="13387" y="1489"/>
                        <a:pt x="13284" y="1514"/>
                        <a:pt x="13188" y="1514"/>
                      </a:cubicBezTo>
                      <a:cubicBezTo>
                        <a:pt x="13107" y="1514"/>
                        <a:pt x="13031" y="1496"/>
                        <a:pt x="12987" y="1447"/>
                      </a:cubicBezTo>
                      <a:cubicBezTo>
                        <a:pt x="12860" y="1301"/>
                        <a:pt x="12910" y="1010"/>
                        <a:pt x="12996" y="864"/>
                      </a:cubicBezTo>
                      <a:cubicBezTo>
                        <a:pt x="13133" y="646"/>
                        <a:pt x="13242" y="432"/>
                        <a:pt x="13106" y="187"/>
                      </a:cubicBezTo>
                      <a:cubicBezTo>
                        <a:pt x="13092" y="160"/>
                        <a:pt x="13069" y="146"/>
                        <a:pt x="13042" y="146"/>
                      </a:cubicBezTo>
                      <a:cubicBezTo>
                        <a:pt x="12492" y="150"/>
                        <a:pt x="11946" y="191"/>
                        <a:pt x="11405" y="269"/>
                      </a:cubicBezTo>
                      <a:cubicBezTo>
                        <a:pt x="11382" y="273"/>
                        <a:pt x="11355" y="301"/>
                        <a:pt x="11350" y="323"/>
                      </a:cubicBezTo>
                      <a:cubicBezTo>
                        <a:pt x="11323" y="501"/>
                        <a:pt x="11296" y="678"/>
                        <a:pt x="11264" y="855"/>
                      </a:cubicBezTo>
                      <a:cubicBezTo>
                        <a:pt x="11259" y="905"/>
                        <a:pt x="11287" y="955"/>
                        <a:pt x="11337" y="955"/>
                      </a:cubicBezTo>
                      <a:cubicBezTo>
                        <a:pt x="11687" y="1169"/>
                        <a:pt x="11664" y="1365"/>
                        <a:pt x="11277" y="1551"/>
                      </a:cubicBezTo>
                      <a:cubicBezTo>
                        <a:pt x="11226" y="1563"/>
                        <a:pt x="11175" y="1569"/>
                        <a:pt x="11124" y="1569"/>
                      </a:cubicBezTo>
                      <a:cubicBezTo>
                        <a:pt x="11023" y="1569"/>
                        <a:pt x="10924" y="1545"/>
                        <a:pt x="10827" y="1497"/>
                      </a:cubicBezTo>
                      <a:cubicBezTo>
                        <a:pt x="10204" y="1019"/>
                        <a:pt x="10900" y="987"/>
                        <a:pt x="10996" y="805"/>
                      </a:cubicBezTo>
                      <a:cubicBezTo>
                        <a:pt x="11082" y="642"/>
                        <a:pt x="11023" y="391"/>
                        <a:pt x="10991" y="219"/>
                      </a:cubicBezTo>
                      <a:cubicBezTo>
                        <a:pt x="10982" y="182"/>
                        <a:pt x="10946" y="160"/>
                        <a:pt x="10914" y="160"/>
                      </a:cubicBezTo>
                      <a:cubicBezTo>
                        <a:pt x="10413" y="178"/>
                        <a:pt x="9913" y="191"/>
                        <a:pt x="9413" y="210"/>
                      </a:cubicBezTo>
                      <a:cubicBezTo>
                        <a:pt x="9367" y="264"/>
                        <a:pt x="9340" y="332"/>
                        <a:pt x="9317" y="401"/>
                      </a:cubicBezTo>
                      <a:cubicBezTo>
                        <a:pt x="9308" y="451"/>
                        <a:pt x="9304" y="496"/>
                        <a:pt x="9299" y="546"/>
                      </a:cubicBezTo>
                      <a:cubicBezTo>
                        <a:pt x="9354" y="760"/>
                        <a:pt x="9545" y="996"/>
                        <a:pt x="9536" y="1196"/>
                      </a:cubicBezTo>
                      <a:cubicBezTo>
                        <a:pt x="9523" y="1386"/>
                        <a:pt x="9417" y="1466"/>
                        <a:pt x="9289" y="1466"/>
                      </a:cubicBezTo>
                      <a:cubicBezTo>
                        <a:pt x="9279" y="1466"/>
                        <a:pt x="9269" y="1466"/>
                        <a:pt x="9258" y="1465"/>
                      </a:cubicBezTo>
                      <a:cubicBezTo>
                        <a:pt x="9230" y="1473"/>
                        <a:pt x="9198" y="1478"/>
                        <a:pt x="9163" y="1478"/>
                      </a:cubicBezTo>
                      <a:cubicBezTo>
                        <a:pt x="9123" y="1478"/>
                        <a:pt x="9079" y="1472"/>
                        <a:pt x="9031" y="1460"/>
                      </a:cubicBezTo>
                      <a:cubicBezTo>
                        <a:pt x="8799" y="1415"/>
                        <a:pt x="8708" y="1265"/>
                        <a:pt x="8758" y="1005"/>
                      </a:cubicBezTo>
                      <a:cubicBezTo>
                        <a:pt x="8781" y="887"/>
                        <a:pt x="8854" y="773"/>
                        <a:pt x="8895" y="660"/>
                      </a:cubicBezTo>
                      <a:cubicBezTo>
                        <a:pt x="8954" y="496"/>
                        <a:pt x="8967" y="369"/>
                        <a:pt x="8890" y="205"/>
                      </a:cubicBezTo>
                      <a:cubicBezTo>
                        <a:pt x="8881" y="182"/>
                        <a:pt x="8849" y="169"/>
                        <a:pt x="8826" y="169"/>
                      </a:cubicBezTo>
                      <a:cubicBezTo>
                        <a:pt x="8399" y="182"/>
                        <a:pt x="7967" y="196"/>
                        <a:pt x="7539" y="210"/>
                      </a:cubicBezTo>
                      <a:cubicBezTo>
                        <a:pt x="7503" y="210"/>
                        <a:pt x="7462" y="246"/>
                        <a:pt x="7467" y="287"/>
                      </a:cubicBezTo>
                      <a:cubicBezTo>
                        <a:pt x="7485" y="605"/>
                        <a:pt x="7317" y="783"/>
                        <a:pt x="7576" y="1005"/>
                      </a:cubicBezTo>
                      <a:cubicBezTo>
                        <a:pt x="7653" y="1078"/>
                        <a:pt x="7835" y="1146"/>
                        <a:pt x="7858" y="1283"/>
                      </a:cubicBezTo>
                      <a:cubicBezTo>
                        <a:pt x="7897" y="1572"/>
                        <a:pt x="7569" y="1688"/>
                        <a:pt x="7342" y="1688"/>
                      </a:cubicBezTo>
                      <a:cubicBezTo>
                        <a:pt x="7333" y="1688"/>
                        <a:pt x="7325" y="1688"/>
                        <a:pt x="7317" y="1688"/>
                      </a:cubicBezTo>
                      <a:cubicBezTo>
                        <a:pt x="7203" y="1683"/>
                        <a:pt x="6957" y="1633"/>
                        <a:pt x="6857" y="1551"/>
                      </a:cubicBezTo>
                      <a:cubicBezTo>
                        <a:pt x="6575" y="1319"/>
                        <a:pt x="6812" y="1051"/>
                        <a:pt x="6925" y="851"/>
                      </a:cubicBezTo>
                      <a:cubicBezTo>
                        <a:pt x="7012" y="692"/>
                        <a:pt x="7189" y="291"/>
                        <a:pt x="6966" y="150"/>
                      </a:cubicBezTo>
                      <a:cubicBezTo>
                        <a:pt x="6924" y="125"/>
                        <a:pt x="6862" y="117"/>
                        <a:pt x="6793" y="117"/>
                      </a:cubicBezTo>
                      <a:cubicBezTo>
                        <a:pt x="6666" y="117"/>
                        <a:pt x="6516" y="146"/>
                        <a:pt x="6430" y="146"/>
                      </a:cubicBezTo>
                      <a:cubicBezTo>
                        <a:pt x="6125" y="146"/>
                        <a:pt x="5820" y="141"/>
                        <a:pt x="5516" y="128"/>
                      </a:cubicBezTo>
                      <a:cubicBezTo>
                        <a:pt x="5475" y="128"/>
                        <a:pt x="5443" y="164"/>
                        <a:pt x="5438" y="205"/>
                      </a:cubicBezTo>
                      <a:cubicBezTo>
                        <a:pt x="5429" y="410"/>
                        <a:pt x="5416" y="610"/>
                        <a:pt x="5407" y="810"/>
                      </a:cubicBezTo>
                      <a:cubicBezTo>
                        <a:pt x="5625" y="919"/>
                        <a:pt x="5839" y="1142"/>
                        <a:pt x="5657" y="1396"/>
                      </a:cubicBezTo>
                      <a:cubicBezTo>
                        <a:pt x="5566" y="1519"/>
                        <a:pt x="5413" y="1573"/>
                        <a:pt x="5261" y="1573"/>
                      </a:cubicBezTo>
                      <a:cubicBezTo>
                        <a:pt x="5238" y="1573"/>
                        <a:pt x="5215" y="1572"/>
                        <a:pt x="5193" y="1569"/>
                      </a:cubicBezTo>
                      <a:cubicBezTo>
                        <a:pt x="5179" y="1571"/>
                        <a:pt x="5165" y="1572"/>
                        <a:pt x="5151" y="1572"/>
                      </a:cubicBezTo>
                      <a:cubicBezTo>
                        <a:pt x="5036" y="1572"/>
                        <a:pt x="4919" y="1522"/>
                        <a:pt x="4834" y="1428"/>
                      </a:cubicBezTo>
                      <a:cubicBezTo>
                        <a:pt x="4774" y="1365"/>
                        <a:pt x="4724" y="1283"/>
                        <a:pt x="4720" y="1192"/>
                      </a:cubicBezTo>
                      <a:cubicBezTo>
                        <a:pt x="4715" y="1187"/>
                        <a:pt x="4711" y="1183"/>
                        <a:pt x="4706" y="1178"/>
                      </a:cubicBezTo>
                      <a:lnTo>
                        <a:pt x="4720" y="1160"/>
                      </a:lnTo>
                      <a:cubicBezTo>
                        <a:pt x="4724" y="1083"/>
                        <a:pt x="4756" y="1024"/>
                        <a:pt x="4806" y="983"/>
                      </a:cubicBezTo>
                      <a:cubicBezTo>
                        <a:pt x="4838" y="942"/>
                        <a:pt x="4874" y="910"/>
                        <a:pt x="4911" y="878"/>
                      </a:cubicBezTo>
                      <a:cubicBezTo>
                        <a:pt x="4915" y="878"/>
                        <a:pt x="4915" y="874"/>
                        <a:pt x="4920" y="869"/>
                      </a:cubicBezTo>
                      <a:cubicBezTo>
                        <a:pt x="4929" y="860"/>
                        <a:pt x="4938" y="855"/>
                        <a:pt x="4947" y="846"/>
                      </a:cubicBezTo>
                      <a:cubicBezTo>
                        <a:pt x="4984" y="814"/>
                        <a:pt x="5015" y="773"/>
                        <a:pt x="5038" y="723"/>
                      </a:cubicBezTo>
                      <a:cubicBezTo>
                        <a:pt x="5079" y="628"/>
                        <a:pt x="5088" y="523"/>
                        <a:pt x="5084" y="414"/>
                      </a:cubicBezTo>
                      <a:cubicBezTo>
                        <a:pt x="5070" y="351"/>
                        <a:pt x="5061" y="287"/>
                        <a:pt x="5056" y="219"/>
                      </a:cubicBezTo>
                      <a:cubicBezTo>
                        <a:pt x="5052" y="210"/>
                        <a:pt x="5052" y="200"/>
                        <a:pt x="5047" y="191"/>
                      </a:cubicBezTo>
                      <a:cubicBezTo>
                        <a:pt x="5038" y="132"/>
                        <a:pt x="5029" y="73"/>
                        <a:pt x="5025" y="9"/>
                      </a:cubicBezTo>
                      <a:cubicBezTo>
                        <a:pt x="5015" y="5"/>
                        <a:pt x="5002" y="0"/>
                        <a:pt x="4988" y="0"/>
                      </a:cubicBezTo>
                      <a:close/>
                    </a:path>
                  </a:pathLst>
                </a:custGeom>
                <a:solidFill>
                  <a:srgbClr val="A3D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38" name="Google Shape;478;p13">
                  <a:extLst>
                    <a:ext uri="{FF2B5EF4-FFF2-40B4-BE49-F238E27FC236}">
                      <a16:creationId xmlns:a16="http://schemas.microsoft.com/office/drawing/2014/main" id="{0D532297-7600-4F3D-8725-BABF2131C591}"/>
                    </a:ext>
                  </a:extLst>
                </p:cNvPr>
                <p:cNvSpPr/>
                <p:nvPr/>
              </p:nvSpPr>
              <p:spPr>
                <a:xfrm flipH="1">
                  <a:off x="6460175" y="2093875"/>
                  <a:ext cx="1992356" cy="1928433"/>
                </a:xfrm>
                <a:custGeom>
                  <a:avLst/>
                  <a:gdLst/>
                  <a:ahLst/>
                  <a:cxnLst/>
                  <a:rect l="l" t="t" r="r" b="b"/>
                  <a:pathLst>
                    <a:path w="15958" h="15446" extrusionOk="0">
                      <a:moveTo>
                        <a:pt x="5548" y="175"/>
                      </a:moveTo>
                      <a:cubicBezTo>
                        <a:pt x="5553" y="216"/>
                        <a:pt x="5557" y="257"/>
                        <a:pt x="5566" y="298"/>
                      </a:cubicBezTo>
                      <a:cubicBezTo>
                        <a:pt x="5566" y="307"/>
                        <a:pt x="5571" y="316"/>
                        <a:pt x="5571" y="325"/>
                      </a:cubicBezTo>
                      <a:cubicBezTo>
                        <a:pt x="5575" y="384"/>
                        <a:pt x="5585" y="434"/>
                        <a:pt x="5594" y="489"/>
                      </a:cubicBezTo>
                      <a:lnTo>
                        <a:pt x="5598" y="511"/>
                      </a:lnTo>
                      <a:cubicBezTo>
                        <a:pt x="5603" y="620"/>
                        <a:pt x="5594" y="707"/>
                        <a:pt x="5562" y="780"/>
                      </a:cubicBezTo>
                      <a:cubicBezTo>
                        <a:pt x="5548" y="811"/>
                        <a:pt x="5530" y="839"/>
                        <a:pt x="5494" y="871"/>
                      </a:cubicBezTo>
                      <a:cubicBezTo>
                        <a:pt x="5480" y="880"/>
                        <a:pt x="5471" y="889"/>
                        <a:pt x="5462" y="898"/>
                      </a:cubicBezTo>
                      <a:lnTo>
                        <a:pt x="5444" y="916"/>
                      </a:lnTo>
                      <a:cubicBezTo>
                        <a:pt x="5412" y="948"/>
                        <a:pt x="5375" y="975"/>
                        <a:pt x="5348" y="1012"/>
                      </a:cubicBezTo>
                      <a:cubicBezTo>
                        <a:pt x="5284" y="1066"/>
                        <a:pt x="5248" y="1139"/>
                        <a:pt x="5239" y="1221"/>
                      </a:cubicBezTo>
                      <a:lnTo>
                        <a:pt x="5203" y="1271"/>
                      </a:lnTo>
                      <a:lnTo>
                        <a:pt x="5239" y="1316"/>
                      </a:lnTo>
                      <a:cubicBezTo>
                        <a:pt x="5253" y="1407"/>
                        <a:pt x="5298" y="1498"/>
                        <a:pt x="5371" y="1575"/>
                      </a:cubicBezTo>
                      <a:cubicBezTo>
                        <a:pt x="5478" y="1687"/>
                        <a:pt x="5611" y="1746"/>
                        <a:pt x="5750" y="1746"/>
                      </a:cubicBezTo>
                      <a:cubicBezTo>
                        <a:pt x="5765" y="1746"/>
                        <a:pt x="5779" y="1745"/>
                        <a:pt x="5794" y="1744"/>
                      </a:cubicBezTo>
                      <a:cubicBezTo>
                        <a:pt x="5817" y="1746"/>
                        <a:pt x="5839" y="1746"/>
                        <a:pt x="5861" y="1746"/>
                      </a:cubicBezTo>
                      <a:cubicBezTo>
                        <a:pt x="6059" y="1746"/>
                        <a:pt x="6223" y="1674"/>
                        <a:pt x="6321" y="1535"/>
                      </a:cubicBezTo>
                      <a:cubicBezTo>
                        <a:pt x="6399" y="1430"/>
                        <a:pt x="6426" y="1312"/>
                        <a:pt x="6399" y="1203"/>
                      </a:cubicBezTo>
                      <a:cubicBezTo>
                        <a:pt x="6367" y="1066"/>
                        <a:pt x="6253" y="939"/>
                        <a:pt x="6094" y="848"/>
                      </a:cubicBezTo>
                      <a:lnTo>
                        <a:pt x="6126" y="302"/>
                      </a:lnTo>
                      <a:cubicBezTo>
                        <a:pt x="6453" y="316"/>
                        <a:pt x="6749" y="320"/>
                        <a:pt x="7031" y="320"/>
                      </a:cubicBezTo>
                      <a:cubicBezTo>
                        <a:pt x="7072" y="320"/>
                        <a:pt x="7126" y="311"/>
                        <a:pt x="7181" y="307"/>
                      </a:cubicBezTo>
                      <a:cubicBezTo>
                        <a:pt x="7242" y="299"/>
                        <a:pt x="7318" y="291"/>
                        <a:pt x="7385" y="291"/>
                      </a:cubicBezTo>
                      <a:cubicBezTo>
                        <a:pt x="7442" y="291"/>
                        <a:pt x="7493" y="297"/>
                        <a:pt x="7522" y="316"/>
                      </a:cubicBezTo>
                      <a:cubicBezTo>
                        <a:pt x="7672" y="407"/>
                        <a:pt x="7540" y="734"/>
                        <a:pt x="7454" y="893"/>
                      </a:cubicBezTo>
                      <a:cubicBezTo>
                        <a:pt x="7435" y="921"/>
                        <a:pt x="7417" y="952"/>
                        <a:pt x="7399" y="980"/>
                      </a:cubicBezTo>
                      <a:cubicBezTo>
                        <a:pt x="7285" y="1171"/>
                        <a:pt x="7108" y="1457"/>
                        <a:pt x="7404" y="1703"/>
                      </a:cubicBezTo>
                      <a:cubicBezTo>
                        <a:pt x="7536" y="1812"/>
                        <a:pt x="7808" y="1857"/>
                        <a:pt x="7913" y="1862"/>
                      </a:cubicBezTo>
                      <a:cubicBezTo>
                        <a:pt x="7920" y="1862"/>
                        <a:pt x="7927" y="1862"/>
                        <a:pt x="7933" y="1862"/>
                      </a:cubicBezTo>
                      <a:cubicBezTo>
                        <a:pt x="8108" y="1862"/>
                        <a:pt x="8331" y="1806"/>
                        <a:pt x="8450" y="1666"/>
                      </a:cubicBezTo>
                      <a:cubicBezTo>
                        <a:pt x="8527" y="1580"/>
                        <a:pt x="8554" y="1475"/>
                        <a:pt x="8541" y="1362"/>
                      </a:cubicBezTo>
                      <a:cubicBezTo>
                        <a:pt x="8518" y="1221"/>
                        <a:pt x="8395" y="1139"/>
                        <a:pt x="8304" y="1080"/>
                      </a:cubicBezTo>
                      <a:cubicBezTo>
                        <a:pt x="8277" y="1062"/>
                        <a:pt x="8245" y="1043"/>
                        <a:pt x="8231" y="1030"/>
                      </a:cubicBezTo>
                      <a:cubicBezTo>
                        <a:pt x="8090" y="907"/>
                        <a:pt x="8104" y="821"/>
                        <a:pt x="8131" y="661"/>
                      </a:cubicBezTo>
                      <a:cubicBezTo>
                        <a:pt x="8140" y="580"/>
                        <a:pt x="8154" y="489"/>
                        <a:pt x="8149" y="384"/>
                      </a:cubicBezTo>
                      <a:lnTo>
                        <a:pt x="9423" y="343"/>
                      </a:lnTo>
                      <a:lnTo>
                        <a:pt x="9423" y="343"/>
                      </a:lnTo>
                      <a:cubicBezTo>
                        <a:pt x="9482" y="475"/>
                        <a:pt x="9468" y="580"/>
                        <a:pt x="9418" y="721"/>
                      </a:cubicBezTo>
                      <a:cubicBezTo>
                        <a:pt x="9405" y="761"/>
                        <a:pt x="9382" y="802"/>
                        <a:pt x="9364" y="843"/>
                      </a:cubicBezTo>
                      <a:cubicBezTo>
                        <a:pt x="9327" y="916"/>
                        <a:pt x="9291" y="993"/>
                        <a:pt x="9277" y="1075"/>
                      </a:cubicBezTo>
                      <a:cubicBezTo>
                        <a:pt x="9218" y="1380"/>
                        <a:pt x="9341" y="1580"/>
                        <a:pt x="9614" y="1635"/>
                      </a:cubicBezTo>
                      <a:cubicBezTo>
                        <a:pt x="9667" y="1647"/>
                        <a:pt x="9714" y="1652"/>
                        <a:pt x="9758" y="1652"/>
                      </a:cubicBezTo>
                      <a:cubicBezTo>
                        <a:pt x="9798" y="1652"/>
                        <a:pt x="9834" y="1648"/>
                        <a:pt x="9868" y="1639"/>
                      </a:cubicBezTo>
                      <a:cubicBezTo>
                        <a:pt x="9875" y="1639"/>
                        <a:pt x="9881" y="1640"/>
                        <a:pt x="9888" y="1640"/>
                      </a:cubicBezTo>
                      <a:cubicBezTo>
                        <a:pt x="9971" y="1640"/>
                        <a:pt x="10046" y="1612"/>
                        <a:pt x="10105" y="1562"/>
                      </a:cubicBezTo>
                      <a:cubicBezTo>
                        <a:pt x="10150" y="1521"/>
                        <a:pt x="10210" y="1439"/>
                        <a:pt x="10219" y="1293"/>
                      </a:cubicBezTo>
                      <a:cubicBezTo>
                        <a:pt x="10228" y="1148"/>
                        <a:pt x="10155" y="1002"/>
                        <a:pt x="10087" y="861"/>
                      </a:cubicBezTo>
                      <a:cubicBezTo>
                        <a:pt x="10046" y="780"/>
                        <a:pt x="10005" y="702"/>
                        <a:pt x="9987" y="630"/>
                      </a:cubicBezTo>
                      <a:cubicBezTo>
                        <a:pt x="9991" y="589"/>
                        <a:pt x="9996" y="548"/>
                        <a:pt x="10000" y="507"/>
                      </a:cubicBezTo>
                      <a:cubicBezTo>
                        <a:pt x="10014" y="457"/>
                        <a:pt x="10032" y="416"/>
                        <a:pt x="10055" y="384"/>
                      </a:cubicBezTo>
                      <a:lnTo>
                        <a:pt x="11510" y="334"/>
                      </a:lnTo>
                      <a:lnTo>
                        <a:pt x="11519" y="370"/>
                      </a:lnTo>
                      <a:cubicBezTo>
                        <a:pt x="11547" y="525"/>
                        <a:pt x="11587" y="734"/>
                        <a:pt x="11524" y="852"/>
                      </a:cubicBezTo>
                      <a:cubicBezTo>
                        <a:pt x="11510" y="880"/>
                        <a:pt x="11433" y="921"/>
                        <a:pt x="11374" y="948"/>
                      </a:cubicBezTo>
                      <a:cubicBezTo>
                        <a:pt x="11246" y="1016"/>
                        <a:pt x="11101" y="1089"/>
                        <a:pt x="11092" y="1234"/>
                      </a:cubicBezTo>
                      <a:cubicBezTo>
                        <a:pt x="11078" y="1362"/>
                        <a:pt x="11169" y="1494"/>
                        <a:pt x="11378" y="1653"/>
                      </a:cubicBezTo>
                      <a:lnTo>
                        <a:pt x="11392" y="1662"/>
                      </a:lnTo>
                      <a:cubicBezTo>
                        <a:pt x="11502" y="1717"/>
                        <a:pt x="11615" y="1743"/>
                        <a:pt x="11730" y="1743"/>
                      </a:cubicBezTo>
                      <a:cubicBezTo>
                        <a:pt x="11785" y="1743"/>
                        <a:pt x="11841" y="1737"/>
                        <a:pt x="11897" y="1726"/>
                      </a:cubicBezTo>
                      <a:lnTo>
                        <a:pt x="11915" y="1716"/>
                      </a:lnTo>
                      <a:cubicBezTo>
                        <a:pt x="12147" y="1607"/>
                        <a:pt x="12265" y="1484"/>
                        <a:pt x="12270" y="1348"/>
                      </a:cubicBezTo>
                      <a:cubicBezTo>
                        <a:pt x="12274" y="1212"/>
                        <a:pt x="12183" y="1089"/>
                        <a:pt x="11983" y="966"/>
                      </a:cubicBezTo>
                      <a:lnTo>
                        <a:pt x="11965" y="957"/>
                      </a:lnTo>
                      <a:lnTo>
                        <a:pt x="11951" y="957"/>
                      </a:lnTo>
                      <a:lnTo>
                        <a:pt x="12033" y="439"/>
                      </a:lnTo>
                      <a:cubicBezTo>
                        <a:pt x="12570" y="361"/>
                        <a:pt x="13111" y="325"/>
                        <a:pt x="13638" y="320"/>
                      </a:cubicBezTo>
                      <a:lnTo>
                        <a:pt x="13638" y="320"/>
                      </a:lnTo>
                      <a:cubicBezTo>
                        <a:pt x="13748" y="520"/>
                        <a:pt x="13657" y="698"/>
                        <a:pt x="13529" y="907"/>
                      </a:cubicBezTo>
                      <a:cubicBezTo>
                        <a:pt x="13425" y="1075"/>
                        <a:pt x="13370" y="1407"/>
                        <a:pt x="13529" y="1594"/>
                      </a:cubicBezTo>
                      <a:cubicBezTo>
                        <a:pt x="13592" y="1667"/>
                        <a:pt x="13689" y="1690"/>
                        <a:pt x="13785" y="1690"/>
                      </a:cubicBezTo>
                      <a:cubicBezTo>
                        <a:pt x="13930" y="1690"/>
                        <a:pt x="14071" y="1637"/>
                        <a:pt x="14080" y="1635"/>
                      </a:cubicBezTo>
                      <a:cubicBezTo>
                        <a:pt x="14330" y="1539"/>
                        <a:pt x="14443" y="1271"/>
                        <a:pt x="14352" y="998"/>
                      </a:cubicBezTo>
                      <a:cubicBezTo>
                        <a:pt x="14330" y="930"/>
                        <a:pt x="14280" y="880"/>
                        <a:pt x="14239" y="834"/>
                      </a:cubicBezTo>
                      <a:cubicBezTo>
                        <a:pt x="14211" y="802"/>
                        <a:pt x="14184" y="775"/>
                        <a:pt x="14170" y="752"/>
                      </a:cubicBezTo>
                      <a:cubicBezTo>
                        <a:pt x="14152" y="716"/>
                        <a:pt x="13989" y="420"/>
                        <a:pt x="14152" y="316"/>
                      </a:cubicBezTo>
                      <a:cubicBezTo>
                        <a:pt x="14167" y="307"/>
                        <a:pt x="14191" y="303"/>
                        <a:pt x="14219" y="303"/>
                      </a:cubicBezTo>
                      <a:cubicBezTo>
                        <a:pt x="14261" y="303"/>
                        <a:pt x="14310" y="310"/>
                        <a:pt x="14348" y="316"/>
                      </a:cubicBezTo>
                      <a:cubicBezTo>
                        <a:pt x="14375" y="320"/>
                        <a:pt x="14407" y="325"/>
                        <a:pt x="14430" y="325"/>
                      </a:cubicBezTo>
                      <a:lnTo>
                        <a:pt x="14912" y="357"/>
                      </a:lnTo>
                      <a:lnTo>
                        <a:pt x="15389" y="329"/>
                      </a:lnTo>
                      <a:cubicBezTo>
                        <a:pt x="15439" y="661"/>
                        <a:pt x="15639" y="2007"/>
                        <a:pt x="15698" y="3376"/>
                      </a:cubicBezTo>
                      <a:cubicBezTo>
                        <a:pt x="15776" y="5118"/>
                        <a:pt x="15753" y="6955"/>
                        <a:pt x="15726" y="8724"/>
                      </a:cubicBezTo>
                      <a:cubicBezTo>
                        <a:pt x="15698" y="10684"/>
                        <a:pt x="15671" y="12708"/>
                        <a:pt x="15780" y="14632"/>
                      </a:cubicBezTo>
                      <a:cubicBezTo>
                        <a:pt x="15189" y="14686"/>
                        <a:pt x="14548" y="14695"/>
                        <a:pt x="13929" y="14704"/>
                      </a:cubicBezTo>
                      <a:cubicBezTo>
                        <a:pt x="13379" y="14713"/>
                        <a:pt x="12811" y="14723"/>
                        <a:pt x="12279" y="14763"/>
                      </a:cubicBezTo>
                      <a:cubicBezTo>
                        <a:pt x="8286" y="15073"/>
                        <a:pt x="4216" y="15246"/>
                        <a:pt x="182" y="15273"/>
                      </a:cubicBezTo>
                      <a:cubicBezTo>
                        <a:pt x="177" y="15273"/>
                        <a:pt x="173" y="15268"/>
                        <a:pt x="173" y="15268"/>
                      </a:cubicBezTo>
                      <a:cubicBezTo>
                        <a:pt x="268" y="14159"/>
                        <a:pt x="350" y="13049"/>
                        <a:pt x="414" y="11971"/>
                      </a:cubicBezTo>
                      <a:cubicBezTo>
                        <a:pt x="660" y="8119"/>
                        <a:pt x="750" y="4195"/>
                        <a:pt x="687" y="302"/>
                      </a:cubicBezTo>
                      <a:lnTo>
                        <a:pt x="687" y="298"/>
                      </a:lnTo>
                      <a:lnTo>
                        <a:pt x="700" y="298"/>
                      </a:lnTo>
                      <a:lnTo>
                        <a:pt x="719" y="307"/>
                      </a:lnTo>
                      <a:lnTo>
                        <a:pt x="741" y="302"/>
                      </a:lnTo>
                      <a:cubicBezTo>
                        <a:pt x="810" y="311"/>
                        <a:pt x="887" y="316"/>
                        <a:pt x="964" y="320"/>
                      </a:cubicBezTo>
                      <a:cubicBezTo>
                        <a:pt x="1278" y="348"/>
                        <a:pt x="1710" y="389"/>
                        <a:pt x="1828" y="593"/>
                      </a:cubicBezTo>
                      <a:cubicBezTo>
                        <a:pt x="1878" y="689"/>
                        <a:pt x="1865" y="821"/>
                        <a:pt x="1787" y="993"/>
                      </a:cubicBezTo>
                      <a:cubicBezTo>
                        <a:pt x="1774" y="1021"/>
                        <a:pt x="1755" y="1052"/>
                        <a:pt x="1733" y="1084"/>
                      </a:cubicBezTo>
                      <a:cubicBezTo>
                        <a:pt x="1701" y="1139"/>
                        <a:pt x="1665" y="1193"/>
                        <a:pt x="1646" y="1257"/>
                      </a:cubicBezTo>
                      <a:cubicBezTo>
                        <a:pt x="1583" y="1471"/>
                        <a:pt x="1596" y="1644"/>
                        <a:pt x="1687" y="1762"/>
                      </a:cubicBezTo>
                      <a:cubicBezTo>
                        <a:pt x="1769" y="1876"/>
                        <a:pt x="1910" y="1935"/>
                        <a:pt x="2092" y="1935"/>
                      </a:cubicBezTo>
                      <a:lnTo>
                        <a:pt x="2256" y="1912"/>
                      </a:lnTo>
                      <a:cubicBezTo>
                        <a:pt x="2338" y="1898"/>
                        <a:pt x="2406" y="1876"/>
                        <a:pt x="2460" y="1835"/>
                      </a:cubicBezTo>
                      <a:cubicBezTo>
                        <a:pt x="2633" y="1771"/>
                        <a:pt x="2729" y="1612"/>
                        <a:pt x="2715" y="1421"/>
                      </a:cubicBezTo>
                      <a:cubicBezTo>
                        <a:pt x="2701" y="1257"/>
                        <a:pt x="2583" y="1057"/>
                        <a:pt x="2419" y="930"/>
                      </a:cubicBezTo>
                      <a:cubicBezTo>
                        <a:pt x="2333" y="730"/>
                        <a:pt x="2288" y="543"/>
                        <a:pt x="2365" y="284"/>
                      </a:cubicBezTo>
                      <a:lnTo>
                        <a:pt x="2369" y="284"/>
                      </a:lnTo>
                      <a:cubicBezTo>
                        <a:pt x="2620" y="254"/>
                        <a:pt x="2866" y="239"/>
                        <a:pt x="3113" y="239"/>
                      </a:cubicBezTo>
                      <a:cubicBezTo>
                        <a:pt x="3319" y="239"/>
                        <a:pt x="3525" y="250"/>
                        <a:pt x="3734" y="270"/>
                      </a:cubicBezTo>
                      <a:lnTo>
                        <a:pt x="3816" y="861"/>
                      </a:lnTo>
                      <a:cubicBezTo>
                        <a:pt x="3634" y="902"/>
                        <a:pt x="3506" y="1021"/>
                        <a:pt x="3461" y="1180"/>
                      </a:cubicBezTo>
                      <a:cubicBezTo>
                        <a:pt x="3438" y="1262"/>
                        <a:pt x="3443" y="1353"/>
                        <a:pt x="3470" y="1444"/>
                      </a:cubicBezTo>
                      <a:cubicBezTo>
                        <a:pt x="3474" y="1503"/>
                        <a:pt x="3502" y="1557"/>
                        <a:pt x="3552" y="1598"/>
                      </a:cubicBezTo>
                      <a:cubicBezTo>
                        <a:pt x="3588" y="1644"/>
                        <a:pt x="3625" y="1675"/>
                        <a:pt x="3670" y="1703"/>
                      </a:cubicBezTo>
                      <a:cubicBezTo>
                        <a:pt x="3731" y="1737"/>
                        <a:pt x="3796" y="1755"/>
                        <a:pt x="3861" y="1755"/>
                      </a:cubicBezTo>
                      <a:cubicBezTo>
                        <a:pt x="3941" y="1755"/>
                        <a:pt x="4022" y="1728"/>
                        <a:pt x="4098" y="1675"/>
                      </a:cubicBezTo>
                      <a:cubicBezTo>
                        <a:pt x="4248" y="1566"/>
                        <a:pt x="4339" y="1380"/>
                        <a:pt x="4320" y="1203"/>
                      </a:cubicBezTo>
                      <a:cubicBezTo>
                        <a:pt x="4339" y="1062"/>
                        <a:pt x="4307" y="934"/>
                        <a:pt x="4279" y="811"/>
                      </a:cubicBezTo>
                      <a:cubicBezTo>
                        <a:pt x="4275" y="789"/>
                        <a:pt x="4266" y="766"/>
                        <a:pt x="4261" y="743"/>
                      </a:cubicBezTo>
                      <a:cubicBezTo>
                        <a:pt x="4220" y="548"/>
                        <a:pt x="4202" y="402"/>
                        <a:pt x="4248" y="229"/>
                      </a:cubicBezTo>
                      <a:lnTo>
                        <a:pt x="5548" y="175"/>
                      </a:lnTo>
                      <a:close/>
                      <a:moveTo>
                        <a:pt x="5601" y="1"/>
                      </a:moveTo>
                      <a:cubicBezTo>
                        <a:pt x="5596" y="1"/>
                        <a:pt x="5590" y="1"/>
                        <a:pt x="5585" y="2"/>
                      </a:cubicBezTo>
                      <a:lnTo>
                        <a:pt x="4243" y="57"/>
                      </a:lnTo>
                      <a:cubicBezTo>
                        <a:pt x="4170" y="61"/>
                        <a:pt x="4111" y="107"/>
                        <a:pt x="4093" y="179"/>
                      </a:cubicBezTo>
                      <a:cubicBezTo>
                        <a:pt x="4034" y="389"/>
                        <a:pt x="4052" y="561"/>
                        <a:pt x="4102" y="780"/>
                      </a:cubicBezTo>
                      <a:cubicBezTo>
                        <a:pt x="4107" y="802"/>
                        <a:pt x="4111" y="830"/>
                        <a:pt x="4120" y="852"/>
                      </a:cubicBezTo>
                      <a:cubicBezTo>
                        <a:pt x="4148" y="971"/>
                        <a:pt x="4170" y="1080"/>
                        <a:pt x="4157" y="1189"/>
                      </a:cubicBezTo>
                      <a:lnTo>
                        <a:pt x="4157" y="1198"/>
                      </a:lnTo>
                      <a:lnTo>
                        <a:pt x="4157" y="1212"/>
                      </a:lnTo>
                      <a:cubicBezTo>
                        <a:pt x="4170" y="1325"/>
                        <a:pt x="4107" y="1457"/>
                        <a:pt x="4007" y="1530"/>
                      </a:cubicBezTo>
                      <a:cubicBezTo>
                        <a:pt x="3974" y="1554"/>
                        <a:pt x="3922" y="1581"/>
                        <a:pt x="3860" y="1581"/>
                      </a:cubicBezTo>
                      <a:cubicBezTo>
                        <a:pt x="3826" y="1581"/>
                        <a:pt x="3790" y="1573"/>
                        <a:pt x="3752" y="1553"/>
                      </a:cubicBezTo>
                      <a:cubicBezTo>
                        <a:pt x="3725" y="1535"/>
                        <a:pt x="3702" y="1512"/>
                        <a:pt x="3679" y="1484"/>
                      </a:cubicBezTo>
                      <a:lnTo>
                        <a:pt x="3670" y="1475"/>
                      </a:lnTo>
                      <a:lnTo>
                        <a:pt x="3665" y="1471"/>
                      </a:lnTo>
                      <a:cubicBezTo>
                        <a:pt x="3647" y="1457"/>
                        <a:pt x="3638" y="1439"/>
                        <a:pt x="3638" y="1421"/>
                      </a:cubicBezTo>
                      <a:lnTo>
                        <a:pt x="3638" y="1407"/>
                      </a:lnTo>
                      <a:lnTo>
                        <a:pt x="3634" y="1394"/>
                      </a:lnTo>
                      <a:cubicBezTo>
                        <a:pt x="3611" y="1339"/>
                        <a:pt x="3611" y="1275"/>
                        <a:pt x="3625" y="1225"/>
                      </a:cubicBezTo>
                      <a:cubicBezTo>
                        <a:pt x="3665" y="1080"/>
                        <a:pt x="3806" y="1034"/>
                        <a:pt x="3888" y="1021"/>
                      </a:cubicBezTo>
                      <a:lnTo>
                        <a:pt x="3947" y="998"/>
                      </a:lnTo>
                      <a:lnTo>
                        <a:pt x="3966" y="971"/>
                      </a:lnTo>
                      <a:cubicBezTo>
                        <a:pt x="3984" y="939"/>
                        <a:pt x="3993" y="893"/>
                        <a:pt x="3988" y="852"/>
                      </a:cubicBezTo>
                      <a:lnTo>
                        <a:pt x="3897" y="229"/>
                      </a:lnTo>
                      <a:cubicBezTo>
                        <a:pt x="3884" y="148"/>
                        <a:pt x="3811" y="102"/>
                        <a:pt x="3747" y="97"/>
                      </a:cubicBezTo>
                      <a:cubicBezTo>
                        <a:pt x="3534" y="77"/>
                        <a:pt x="3324" y="66"/>
                        <a:pt x="3114" y="66"/>
                      </a:cubicBezTo>
                      <a:cubicBezTo>
                        <a:pt x="2862" y="66"/>
                        <a:pt x="2609" y="81"/>
                        <a:pt x="2351" y="111"/>
                      </a:cubicBezTo>
                      <a:cubicBezTo>
                        <a:pt x="2283" y="116"/>
                        <a:pt x="2228" y="161"/>
                        <a:pt x="2210" y="229"/>
                      </a:cubicBezTo>
                      <a:cubicBezTo>
                        <a:pt x="2128" y="502"/>
                        <a:pt x="2147" y="734"/>
                        <a:pt x="2278" y="1021"/>
                      </a:cubicBezTo>
                      <a:lnTo>
                        <a:pt x="2288" y="1043"/>
                      </a:lnTo>
                      <a:lnTo>
                        <a:pt x="2306" y="1052"/>
                      </a:lnTo>
                      <a:cubicBezTo>
                        <a:pt x="2433" y="1148"/>
                        <a:pt x="2538" y="1312"/>
                        <a:pt x="2547" y="1434"/>
                      </a:cubicBezTo>
                      <a:cubicBezTo>
                        <a:pt x="2560" y="1594"/>
                        <a:pt x="2456" y="1653"/>
                        <a:pt x="2397" y="1675"/>
                      </a:cubicBezTo>
                      <a:lnTo>
                        <a:pt x="2383" y="1680"/>
                      </a:lnTo>
                      <a:lnTo>
                        <a:pt x="2369" y="1689"/>
                      </a:lnTo>
                      <a:cubicBezTo>
                        <a:pt x="2338" y="1712"/>
                        <a:pt x="2292" y="1730"/>
                        <a:pt x="2233" y="1744"/>
                      </a:cubicBezTo>
                      <a:lnTo>
                        <a:pt x="2087" y="1762"/>
                      </a:lnTo>
                      <a:cubicBezTo>
                        <a:pt x="2001" y="1762"/>
                        <a:pt x="1883" y="1744"/>
                        <a:pt x="1819" y="1657"/>
                      </a:cubicBezTo>
                      <a:cubicBezTo>
                        <a:pt x="1765" y="1585"/>
                        <a:pt x="1760" y="1462"/>
                        <a:pt x="1806" y="1307"/>
                      </a:cubicBezTo>
                      <a:cubicBezTo>
                        <a:pt x="1819" y="1266"/>
                        <a:pt x="1846" y="1225"/>
                        <a:pt x="1874" y="1180"/>
                      </a:cubicBezTo>
                      <a:cubicBezTo>
                        <a:pt x="1896" y="1143"/>
                        <a:pt x="1919" y="1107"/>
                        <a:pt x="1937" y="1066"/>
                      </a:cubicBezTo>
                      <a:cubicBezTo>
                        <a:pt x="2042" y="839"/>
                        <a:pt x="2056" y="652"/>
                        <a:pt x="1974" y="507"/>
                      </a:cubicBezTo>
                      <a:cubicBezTo>
                        <a:pt x="1815" y="220"/>
                        <a:pt x="1351" y="184"/>
                        <a:pt x="978" y="152"/>
                      </a:cubicBezTo>
                      <a:cubicBezTo>
                        <a:pt x="901" y="143"/>
                        <a:pt x="828" y="138"/>
                        <a:pt x="764" y="129"/>
                      </a:cubicBezTo>
                      <a:lnTo>
                        <a:pt x="732" y="129"/>
                      </a:lnTo>
                      <a:cubicBezTo>
                        <a:pt x="720" y="127"/>
                        <a:pt x="708" y="126"/>
                        <a:pt x="695" y="126"/>
                      </a:cubicBezTo>
                      <a:cubicBezTo>
                        <a:pt x="657" y="126"/>
                        <a:pt x="618" y="137"/>
                        <a:pt x="587" y="161"/>
                      </a:cubicBezTo>
                      <a:cubicBezTo>
                        <a:pt x="546" y="193"/>
                        <a:pt x="519" y="248"/>
                        <a:pt x="519" y="307"/>
                      </a:cubicBezTo>
                      <a:cubicBezTo>
                        <a:pt x="582" y="4195"/>
                        <a:pt x="491" y="8115"/>
                        <a:pt x="250" y="11962"/>
                      </a:cubicBezTo>
                      <a:cubicBezTo>
                        <a:pt x="182" y="13040"/>
                        <a:pt x="100" y="14145"/>
                        <a:pt x="5" y="15255"/>
                      </a:cubicBezTo>
                      <a:cubicBezTo>
                        <a:pt x="0" y="15300"/>
                        <a:pt x="18" y="15346"/>
                        <a:pt x="50" y="15386"/>
                      </a:cubicBezTo>
                      <a:cubicBezTo>
                        <a:pt x="87" y="15423"/>
                        <a:pt x="132" y="15446"/>
                        <a:pt x="182" y="15446"/>
                      </a:cubicBezTo>
                      <a:cubicBezTo>
                        <a:pt x="182" y="15446"/>
                        <a:pt x="182" y="15446"/>
                        <a:pt x="187" y="15441"/>
                      </a:cubicBezTo>
                      <a:cubicBezTo>
                        <a:pt x="4220" y="15414"/>
                        <a:pt x="8295" y="15241"/>
                        <a:pt x="12292" y="14932"/>
                      </a:cubicBezTo>
                      <a:cubicBezTo>
                        <a:pt x="12820" y="14891"/>
                        <a:pt x="13384" y="14882"/>
                        <a:pt x="13934" y="14873"/>
                      </a:cubicBezTo>
                      <a:cubicBezTo>
                        <a:pt x="14562" y="14868"/>
                        <a:pt x="15212" y="14854"/>
                        <a:pt x="15817" y="14800"/>
                      </a:cubicBezTo>
                      <a:cubicBezTo>
                        <a:pt x="15834" y="14813"/>
                        <a:pt x="15852" y="14816"/>
                        <a:pt x="15867" y="14816"/>
                      </a:cubicBezTo>
                      <a:cubicBezTo>
                        <a:pt x="15884" y="14816"/>
                        <a:pt x="15898" y="14811"/>
                        <a:pt x="15903" y="14809"/>
                      </a:cubicBezTo>
                      <a:cubicBezTo>
                        <a:pt x="15958" y="14786"/>
                        <a:pt x="15953" y="14732"/>
                        <a:pt x="15953" y="14700"/>
                      </a:cubicBezTo>
                      <a:cubicBezTo>
                        <a:pt x="15839" y="12758"/>
                        <a:pt x="15867" y="10707"/>
                        <a:pt x="15894" y="8724"/>
                      </a:cubicBezTo>
                      <a:cubicBezTo>
                        <a:pt x="15921" y="6951"/>
                        <a:pt x="15944" y="5113"/>
                        <a:pt x="15867" y="3367"/>
                      </a:cubicBezTo>
                      <a:cubicBezTo>
                        <a:pt x="15799" y="1785"/>
                        <a:pt x="15548" y="238"/>
                        <a:pt x="15544" y="225"/>
                      </a:cubicBezTo>
                      <a:lnTo>
                        <a:pt x="15530" y="148"/>
                      </a:lnTo>
                      <a:lnTo>
                        <a:pt x="14912" y="179"/>
                      </a:lnTo>
                      <a:lnTo>
                        <a:pt x="14439" y="148"/>
                      </a:lnTo>
                      <a:cubicBezTo>
                        <a:pt x="14421" y="148"/>
                        <a:pt x="14398" y="143"/>
                        <a:pt x="14371" y="143"/>
                      </a:cubicBezTo>
                      <a:cubicBezTo>
                        <a:pt x="14325" y="135"/>
                        <a:pt x="14276" y="127"/>
                        <a:pt x="14227" y="127"/>
                      </a:cubicBezTo>
                      <a:cubicBezTo>
                        <a:pt x="14169" y="127"/>
                        <a:pt x="14111" y="138"/>
                        <a:pt x="14061" y="170"/>
                      </a:cubicBezTo>
                      <a:cubicBezTo>
                        <a:pt x="13839" y="316"/>
                        <a:pt x="13902" y="616"/>
                        <a:pt x="14025" y="834"/>
                      </a:cubicBezTo>
                      <a:cubicBezTo>
                        <a:pt x="14052" y="875"/>
                        <a:pt x="14084" y="916"/>
                        <a:pt x="14120" y="948"/>
                      </a:cubicBezTo>
                      <a:cubicBezTo>
                        <a:pt x="14152" y="984"/>
                        <a:pt x="14184" y="1021"/>
                        <a:pt x="14193" y="1048"/>
                      </a:cubicBezTo>
                      <a:cubicBezTo>
                        <a:pt x="14257" y="1234"/>
                        <a:pt x="14189" y="1407"/>
                        <a:pt x="14025" y="1466"/>
                      </a:cubicBezTo>
                      <a:cubicBezTo>
                        <a:pt x="13951" y="1494"/>
                        <a:pt x="13860" y="1512"/>
                        <a:pt x="13785" y="1512"/>
                      </a:cubicBezTo>
                      <a:cubicBezTo>
                        <a:pt x="13727" y="1512"/>
                        <a:pt x="13679" y="1501"/>
                        <a:pt x="13657" y="1475"/>
                      </a:cubicBezTo>
                      <a:cubicBezTo>
                        <a:pt x="13557" y="1362"/>
                        <a:pt x="13597" y="1116"/>
                        <a:pt x="13670" y="993"/>
                      </a:cubicBezTo>
                      <a:cubicBezTo>
                        <a:pt x="13784" y="811"/>
                        <a:pt x="13952" y="534"/>
                        <a:pt x="13784" y="225"/>
                      </a:cubicBezTo>
                      <a:cubicBezTo>
                        <a:pt x="13752" y="175"/>
                        <a:pt x="13702" y="143"/>
                        <a:pt x="13643" y="143"/>
                      </a:cubicBezTo>
                      <a:cubicBezTo>
                        <a:pt x="13102" y="148"/>
                        <a:pt x="12547" y="188"/>
                        <a:pt x="11997" y="266"/>
                      </a:cubicBezTo>
                      <a:cubicBezTo>
                        <a:pt x="11938" y="275"/>
                        <a:pt x="11883" y="334"/>
                        <a:pt x="11874" y="393"/>
                      </a:cubicBezTo>
                      <a:lnTo>
                        <a:pt x="11788" y="925"/>
                      </a:lnTo>
                      <a:cubicBezTo>
                        <a:pt x="11778" y="975"/>
                        <a:pt x="11792" y="1030"/>
                        <a:pt x="11824" y="1066"/>
                      </a:cubicBezTo>
                      <a:cubicBezTo>
                        <a:pt x="11847" y="1098"/>
                        <a:pt x="11878" y="1116"/>
                        <a:pt x="11915" y="1121"/>
                      </a:cubicBezTo>
                      <a:cubicBezTo>
                        <a:pt x="12042" y="1203"/>
                        <a:pt x="12106" y="1275"/>
                        <a:pt x="12106" y="1334"/>
                      </a:cubicBezTo>
                      <a:cubicBezTo>
                        <a:pt x="12101" y="1398"/>
                        <a:pt x="12010" y="1480"/>
                        <a:pt x="11851" y="1553"/>
                      </a:cubicBezTo>
                      <a:cubicBezTo>
                        <a:pt x="11810" y="1562"/>
                        <a:pt x="11768" y="1566"/>
                        <a:pt x="11726" y="1566"/>
                      </a:cubicBezTo>
                      <a:cubicBezTo>
                        <a:pt x="11641" y="1566"/>
                        <a:pt x="11556" y="1547"/>
                        <a:pt x="11474" y="1507"/>
                      </a:cubicBezTo>
                      <a:cubicBezTo>
                        <a:pt x="11265" y="1344"/>
                        <a:pt x="11255" y="1266"/>
                        <a:pt x="11260" y="1248"/>
                      </a:cubicBezTo>
                      <a:cubicBezTo>
                        <a:pt x="11265" y="1193"/>
                        <a:pt x="11365" y="1143"/>
                        <a:pt x="11451" y="1098"/>
                      </a:cubicBezTo>
                      <a:cubicBezTo>
                        <a:pt x="11542" y="1052"/>
                        <a:pt x="11633" y="1007"/>
                        <a:pt x="11674" y="930"/>
                      </a:cubicBezTo>
                      <a:cubicBezTo>
                        <a:pt x="11765" y="757"/>
                        <a:pt x="11719" y="511"/>
                        <a:pt x="11683" y="334"/>
                      </a:cubicBezTo>
                      <a:lnTo>
                        <a:pt x="11674" y="284"/>
                      </a:lnTo>
                      <a:cubicBezTo>
                        <a:pt x="11661" y="214"/>
                        <a:pt x="11597" y="156"/>
                        <a:pt x="11523" y="156"/>
                      </a:cubicBezTo>
                      <a:cubicBezTo>
                        <a:pt x="11520" y="156"/>
                        <a:pt x="11517" y="156"/>
                        <a:pt x="11515" y="157"/>
                      </a:cubicBezTo>
                      <a:lnTo>
                        <a:pt x="9978" y="211"/>
                      </a:lnTo>
                      <a:lnTo>
                        <a:pt x="9950" y="238"/>
                      </a:lnTo>
                      <a:cubicBezTo>
                        <a:pt x="9905" y="298"/>
                        <a:pt x="9868" y="366"/>
                        <a:pt x="9841" y="461"/>
                      </a:cubicBezTo>
                      <a:lnTo>
                        <a:pt x="9837" y="470"/>
                      </a:lnTo>
                      <a:cubicBezTo>
                        <a:pt x="9832" y="516"/>
                        <a:pt x="9828" y="561"/>
                        <a:pt x="9818" y="602"/>
                      </a:cubicBezTo>
                      <a:lnTo>
                        <a:pt x="9818" y="639"/>
                      </a:lnTo>
                      <a:lnTo>
                        <a:pt x="9823" y="652"/>
                      </a:lnTo>
                      <a:cubicBezTo>
                        <a:pt x="9846" y="748"/>
                        <a:pt x="9891" y="843"/>
                        <a:pt x="9937" y="934"/>
                      </a:cubicBezTo>
                      <a:cubicBezTo>
                        <a:pt x="9996" y="1057"/>
                        <a:pt x="10059" y="1180"/>
                        <a:pt x="10055" y="1275"/>
                      </a:cubicBezTo>
                      <a:cubicBezTo>
                        <a:pt x="10050" y="1348"/>
                        <a:pt x="10032" y="1398"/>
                        <a:pt x="9996" y="1430"/>
                      </a:cubicBezTo>
                      <a:cubicBezTo>
                        <a:pt x="9955" y="1466"/>
                        <a:pt x="9905" y="1466"/>
                        <a:pt x="9868" y="1466"/>
                      </a:cubicBezTo>
                      <a:lnTo>
                        <a:pt x="9837" y="1466"/>
                      </a:lnTo>
                      <a:cubicBezTo>
                        <a:pt x="9816" y="1473"/>
                        <a:pt x="9791" y="1476"/>
                        <a:pt x="9764" y="1476"/>
                      </a:cubicBezTo>
                      <a:cubicBezTo>
                        <a:pt x="9731" y="1476"/>
                        <a:pt x="9694" y="1472"/>
                        <a:pt x="9650" y="1462"/>
                      </a:cubicBezTo>
                      <a:cubicBezTo>
                        <a:pt x="9464" y="1425"/>
                        <a:pt x="9405" y="1316"/>
                        <a:pt x="9441" y="1107"/>
                      </a:cubicBezTo>
                      <a:cubicBezTo>
                        <a:pt x="9455" y="1043"/>
                        <a:pt x="9482" y="984"/>
                        <a:pt x="9514" y="916"/>
                      </a:cubicBezTo>
                      <a:cubicBezTo>
                        <a:pt x="9536" y="871"/>
                        <a:pt x="9559" y="825"/>
                        <a:pt x="9577" y="775"/>
                      </a:cubicBezTo>
                      <a:cubicBezTo>
                        <a:pt x="9637" y="598"/>
                        <a:pt x="9659" y="443"/>
                        <a:pt x="9568" y="252"/>
                      </a:cubicBezTo>
                      <a:cubicBezTo>
                        <a:pt x="9546" y="202"/>
                        <a:pt x="9482" y="166"/>
                        <a:pt x="9427" y="166"/>
                      </a:cubicBezTo>
                      <a:lnTo>
                        <a:pt x="8140" y="207"/>
                      </a:lnTo>
                      <a:cubicBezTo>
                        <a:pt x="8095" y="211"/>
                        <a:pt x="8054" y="229"/>
                        <a:pt x="8022" y="266"/>
                      </a:cubicBezTo>
                      <a:cubicBezTo>
                        <a:pt x="7995" y="298"/>
                        <a:pt x="7981" y="339"/>
                        <a:pt x="7986" y="379"/>
                      </a:cubicBezTo>
                      <a:cubicBezTo>
                        <a:pt x="7990" y="470"/>
                        <a:pt x="7977" y="552"/>
                        <a:pt x="7968" y="630"/>
                      </a:cubicBezTo>
                      <a:cubicBezTo>
                        <a:pt x="7940" y="798"/>
                        <a:pt x="7913" y="975"/>
                        <a:pt x="8122" y="1157"/>
                      </a:cubicBezTo>
                      <a:cubicBezTo>
                        <a:pt x="8149" y="1180"/>
                        <a:pt x="8181" y="1203"/>
                        <a:pt x="8218" y="1221"/>
                      </a:cubicBezTo>
                      <a:cubicBezTo>
                        <a:pt x="8286" y="1266"/>
                        <a:pt x="8368" y="1321"/>
                        <a:pt x="8377" y="1380"/>
                      </a:cubicBezTo>
                      <a:cubicBezTo>
                        <a:pt x="8386" y="1448"/>
                        <a:pt x="8372" y="1503"/>
                        <a:pt x="8331" y="1548"/>
                      </a:cubicBezTo>
                      <a:cubicBezTo>
                        <a:pt x="8252" y="1636"/>
                        <a:pt x="8087" y="1686"/>
                        <a:pt x="7955" y="1686"/>
                      </a:cubicBezTo>
                      <a:cubicBezTo>
                        <a:pt x="7944" y="1686"/>
                        <a:pt x="7933" y="1685"/>
                        <a:pt x="7922" y="1685"/>
                      </a:cubicBezTo>
                      <a:cubicBezTo>
                        <a:pt x="7808" y="1680"/>
                        <a:pt x="7590" y="1630"/>
                        <a:pt x="7513" y="1566"/>
                      </a:cubicBezTo>
                      <a:cubicBezTo>
                        <a:pt x="7340" y="1425"/>
                        <a:pt x="7408" y="1284"/>
                        <a:pt x="7545" y="1071"/>
                      </a:cubicBezTo>
                      <a:cubicBezTo>
                        <a:pt x="7563" y="1034"/>
                        <a:pt x="7581" y="1007"/>
                        <a:pt x="7599" y="975"/>
                      </a:cubicBezTo>
                      <a:cubicBezTo>
                        <a:pt x="7763" y="684"/>
                        <a:pt x="7849" y="316"/>
                        <a:pt x="7613" y="161"/>
                      </a:cubicBezTo>
                      <a:cubicBezTo>
                        <a:pt x="7551" y="124"/>
                        <a:pt x="7471" y="113"/>
                        <a:pt x="7386" y="113"/>
                      </a:cubicBezTo>
                      <a:cubicBezTo>
                        <a:pt x="7314" y="113"/>
                        <a:pt x="7238" y="121"/>
                        <a:pt x="7167" y="129"/>
                      </a:cubicBezTo>
                      <a:cubicBezTo>
                        <a:pt x="7113" y="138"/>
                        <a:pt x="7063" y="143"/>
                        <a:pt x="7031" y="143"/>
                      </a:cubicBezTo>
                      <a:cubicBezTo>
                        <a:pt x="6744" y="143"/>
                        <a:pt x="6449" y="138"/>
                        <a:pt x="6121" y="125"/>
                      </a:cubicBezTo>
                      <a:cubicBezTo>
                        <a:pt x="6035" y="125"/>
                        <a:pt x="5962" y="193"/>
                        <a:pt x="5957" y="284"/>
                      </a:cubicBezTo>
                      <a:lnTo>
                        <a:pt x="5921" y="948"/>
                      </a:lnTo>
                      <a:lnTo>
                        <a:pt x="5971" y="975"/>
                      </a:lnTo>
                      <a:cubicBezTo>
                        <a:pt x="6112" y="1039"/>
                        <a:pt x="6217" y="1143"/>
                        <a:pt x="6239" y="1239"/>
                      </a:cubicBezTo>
                      <a:cubicBezTo>
                        <a:pt x="6253" y="1303"/>
                        <a:pt x="6239" y="1362"/>
                        <a:pt x="6189" y="1430"/>
                      </a:cubicBezTo>
                      <a:cubicBezTo>
                        <a:pt x="6124" y="1520"/>
                        <a:pt x="6000" y="1573"/>
                        <a:pt x="5853" y="1573"/>
                      </a:cubicBezTo>
                      <a:cubicBezTo>
                        <a:pt x="5837" y="1573"/>
                        <a:pt x="5820" y="1572"/>
                        <a:pt x="5803" y="1571"/>
                      </a:cubicBezTo>
                      <a:lnTo>
                        <a:pt x="5789" y="1571"/>
                      </a:lnTo>
                      <a:cubicBezTo>
                        <a:pt x="5780" y="1572"/>
                        <a:pt x="5772" y="1572"/>
                        <a:pt x="5763" y="1572"/>
                      </a:cubicBezTo>
                      <a:cubicBezTo>
                        <a:pt x="5666" y="1572"/>
                        <a:pt x="5569" y="1528"/>
                        <a:pt x="5494" y="1453"/>
                      </a:cubicBezTo>
                      <a:cubicBezTo>
                        <a:pt x="5439" y="1398"/>
                        <a:pt x="5407" y="1330"/>
                        <a:pt x="5403" y="1271"/>
                      </a:cubicBezTo>
                      <a:lnTo>
                        <a:pt x="5403" y="1243"/>
                      </a:lnTo>
                      <a:cubicBezTo>
                        <a:pt x="5407" y="1203"/>
                        <a:pt x="5425" y="1166"/>
                        <a:pt x="5462" y="1134"/>
                      </a:cubicBezTo>
                      <a:lnTo>
                        <a:pt x="5471" y="1125"/>
                      </a:lnTo>
                      <a:cubicBezTo>
                        <a:pt x="5494" y="1098"/>
                        <a:pt x="5521" y="1071"/>
                        <a:pt x="5553" y="1048"/>
                      </a:cubicBezTo>
                      <a:lnTo>
                        <a:pt x="5580" y="1021"/>
                      </a:lnTo>
                      <a:lnTo>
                        <a:pt x="5585" y="1012"/>
                      </a:lnTo>
                      <a:cubicBezTo>
                        <a:pt x="5585" y="1012"/>
                        <a:pt x="5589" y="1012"/>
                        <a:pt x="5594" y="1007"/>
                      </a:cubicBezTo>
                      <a:lnTo>
                        <a:pt x="5607" y="998"/>
                      </a:lnTo>
                      <a:cubicBezTo>
                        <a:pt x="5644" y="962"/>
                        <a:pt x="5685" y="916"/>
                        <a:pt x="5716" y="843"/>
                      </a:cubicBezTo>
                      <a:cubicBezTo>
                        <a:pt x="5757" y="743"/>
                        <a:pt x="5776" y="634"/>
                        <a:pt x="5766" y="493"/>
                      </a:cubicBezTo>
                      <a:lnTo>
                        <a:pt x="5762" y="457"/>
                      </a:lnTo>
                      <a:cubicBezTo>
                        <a:pt x="5753" y="407"/>
                        <a:pt x="5744" y="352"/>
                        <a:pt x="5739" y="298"/>
                      </a:cubicBezTo>
                      <a:lnTo>
                        <a:pt x="5739" y="284"/>
                      </a:lnTo>
                      <a:lnTo>
                        <a:pt x="5735" y="270"/>
                      </a:lnTo>
                      <a:cubicBezTo>
                        <a:pt x="5735" y="266"/>
                        <a:pt x="5735" y="266"/>
                        <a:pt x="5735" y="266"/>
                      </a:cubicBezTo>
                      <a:cubicBezTo>
                        <a:pt x="5721" y="207"/>
                        <a:pt x="5716" y="148"/>
                        <a:pt x="5712" y="88"/>
                      </a:cubicBezTo>
                      <a:lnTo>
                        <a:pt x="5707" y="47"/>
                      </a:lnTo>
                      <a:lnTo>
                        <a:pt x="5671" y="25"/>
                      </a:lnTo>
                      <a:cubicBezTo>
                        <a:pt x="5652" y="10"/>
                        <a:pt x="5627" y="1"/>
                        <a:pt x="5601" y="1"/>
                      </a:cubicBezTo>
                      <a:close/>
                    </a:path>
                  </a:pathLst>
                </a:custGeom>
                <a:solidFill>
                  <a:srgbClr val="4C4C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grpSp>
            <p:nvGrpSpPr>
              <p:cNvPr id="44" name="Google Shape;486;p13">
                <a:extLst>
                  <a:ext uri="{FF2B5EF4-FFF2-40B4-BE49-F238E27FC236}">
                    <a16:creationId xmlns:a16="http://schemas.microsoft.com/office/drawing/2014/main" id="{25D42C21-E56B-4E6A-AD2E-D2E697DB0268}"/>
                  </a:ext>
                </a:extLst>
              </p:cNvPr>
              <p:cNvGrpSpPr/>
              <p:nvPr/>
            </p:nvGrpSpPr>
            <p:grpSpPr>
              <a:xfrm rot="1670279">
                <a:off x="4185973" y="2368958"/>
                <a:ext cx="1362024" cy="405585"/>
                <a:chOff x="3804263" y="2577563"/>
                <a:chExt cx="1235784" cy="349743"/>
              </a:xfrm>
            </p:grpSpPr>
            <p:sp>
              <p:nvSpPr>
                <p:cNvPr id="45" name="Google Shape;487;p13">
                  <a:extLst>
                    <a:ext uri="{FF2B5EF4-FFF2-40B4-BE49-F238E27FC236}">
                      <a16:creationId xmlns:a16="http://schemas.microsoft.com/office/drawing/2014/main" id="{ECAD3135-CC7D-4899-8E0D-4AB284781594}"/>
                    </a:ext>
                  </a:extLst>
                </p:cNvPr>
                <p:cNvSpPr/>
                <p:nvPr/>
              </p:nvSpPr>
              <p:spPr>
                <a:xfrm>
                  <a:off x="3815824" y="2583584"/>
                  <a:ext cx="1216033" cy="330473"/>
                </a:xfrm>
                <a:custGeom>
                  <a:avLst/>
                  <a:gdLst/>
                  <a:ahLst/>
                  <a:cxnLst/>
                  <a:rect l="l" t="t" r="r" b="b"/>
                  <a:pathLst>
                    <a:path w="10097" h="2744" extrusionOk="0">
                      <a:moveTo>
                        <a:pt x="4266" y="0"/>
                      </a:moveTo>
                      <a:cubicBezTo>
                        <a:pt x="3889" y="0"/>
                        <a:pt x="264" y="55"/>
                        <a:pt x="264" y="55"/>
                      </a:cubicBezTo>
                      <a:lnTo>
                        <a:pt x="596" y="310"/>
                      </a:lnTo>
                      <a:lnTo>
                        <a:pt x="537" y="405"/>
                      </a:lnTo>
                      <a:lnTo>
                        <a:pt x="73" y="682"/>
                      </a:lnTo>
                      <a:cubicBezTo>
                        <a:pt x="73" y="682"/>
                        <a:pt x="510" y="1219"/>
                        <a:pt x="460" y="1242"/>
                      </a:cubicBezTo>
                      <a:cubicBezTo>
                        <a:pt x="414" y="1269"/>
                        <a:pt x="0" y="1656"/>
                        <a:pt x="0" y="1656"/>
                      </a:cubicBezTo>
                      <a:lnTo>
                        <a:pt x="482" y="1969"/>
                      </a:lnTo>
                      <a:lnTo>
                        <a:pt x="160" y="2179"/>
                      </a:lnTo>
                      <a:lnTo>
                        <a:pt x="396" y="2397"/>
                      </a:lnTo>
                      <a:lnTo>
                        <a:pt x="196" y="2742"/>
                      </a:lnTo>
                      <a:cubicBezTo>
                        <a:pt x="196" y="2742"/>
                        <a:pt x="537" y="2702"/>
                        <a:pt x="723" y="2702"/>
                      </a:cubicBezTo>
                      <a:cubicBezTo>
                        <a:pt x="754" y="2702"/>
                        <a:pt x="781" y="2703"/>
                        <a:pt x="801" y="2706"/>
                      </a:cubicBezTo>
                      <a:cubicBezTo>
                        <a:pt x="824" y="2708"/>
                        <a:pt x="890" y="2709"/>
                        <a:pt x="984" y="2709"/>
                      </a:cubicBezTo>
                      <a:cubicBezTo>
                        <a:pt x="1313" y="2709"/>
                        <a:pt x="1991" y="2698"/>
                        <a:pt x="2446" y="2698"/>
                      </a:cubicBezTo>
                      <a:cubicBezTo>
                        <a:pt x="2640" y="2698"/>
                        <a:pt x="2794" y="2700"/>
                        <a:pt x="2861" y="2706"/>
                      </a:cubicBezTo>
                      <a:cubicBezTo>
                        <a:pt x="3125" y="2729"/>
                        <a:pt x="6381" y="2720"/>
                        <a:pt x="7258" y="2738"/>
                      </a:cubicBezTo>
                      <a:cubicBezTo>
                        <a:pt x="7549" y="2742"/>
                        <a:pt x="7958" y="2744"/>
                        <a:pt x="8373" y="2744"/>
                      </a:cubicBezTo>
                      <a:cubicBezTo>
                        <a:pt x="9203" y="2744"/>
                        <a:pt x="10060" y="2738"/>
                        <a:pt x="10060" y="2738"/>
                      </a:cubicBezTo>
                      <a:lnTo>
                        <a:pt x="9928" y="2511"/>
                      </a:lnTo>
                      <a:cubicBezTo>
                        <a:pt x="9928" y="2511"/>
                        <a:pt x="9737" y="2119"/>
                        <a:pt x="9760" y="2065"/>
                      </a:cubicBezTo>
                      <a:cubicBezTo>
                        <a:pt x="9778" y="2010"/>
                        <a:pt x="10096" y="1851"/>
                        <a:pt x="10096" y="1851"/>
                      </a:cubicBezTo>
                      <a:cubicBezTo>
                        <a:pt x="10096" y="1851"/>
                        <a:pt x="9869" y="1692"/>
                        <a:pt x="9787" y="1606"/>
                      </a:cubicBezTo>
                      <a:cubicBezTo>
                        <a:pt x="9705" y="1519"/>
                        <a:pt x="9641" y="1301"/>
                        <a:pt x="9641" y="1301"/>
                      </a:cubicBezTo>
                      <a:lnTo>
                        <a:pt x="10005" y="1155"/>
                      </a:lnTo>
                      <a:cubicBezTo>
                        <a:pt x="10005" y="1155"/>
                        <a:pt x="9919" y="1028"/>
                        <a:pt x="9832" y="942"/>
                      </a:cubicBezTo>
                      <a:cubicBezTo>
                        <a:pt x="9741" y="855"/>
                        <a:pt x="9750" y="632"/>
                        <a:pt x="9778" y="482"/>
                      </a:cubicBezTo>
                      <a:cubicBezTo>
                        <a:pt x="9810" y="332"/>
                        <a:pt x="10005" y="73"/>
                        <a:pt x="10005" y="73"/>
                      </a:cubicBezTo>
                      <a:lnTo>
                        <a:pt x="10005" y="73"/>
                      </a:lnTo>
                      <a:lnTo>
                        <a:pt x="9896" y="96"/>
                      </a:lnTo>
                      <a:lnTo>
                        <a:pt x="8836" y="55"/>
                      </a:lnTo>
                      <a:cubicBezTo>
                        <a:pt x="8836" y="55"/>
                        <a:pt x="7354" y="41"/>
                        <a:pt x="6935" y="28"/>
                      </a:cubicBezTo>
                      <a:cubicBezTo>
                        <a:pt x="6513" y="18"/>
                        <a:pt x="4639" y="0"/>
                        <a:pt x="4266" y="0"/>
                      </a:cubicBezTo>
                      <a:close/>
                    </a:path>
                  </a:pathLst>
                </a:custGeom>
                <a:solidFill>
                  <a:srgbClr val="F3DB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46" name="Google Shape;488;p13">
                  <a:extLst>
                    <a:ext uri="{FF2B5EF4-FFF2-40B4-BE49-F238E27FC236}">
                      <a16:creationId xmlns:a16="http://schemas.microsoft.com/office/drawing/2014/main" id="{1330DD05-C6DA-4F25-84D0-15A9328FD545}"/>
                    </a:ext>
                  </a:extLst>
                </p:cNvPr>
                <p:cNvSpPr/>
                <p:nvPr/>
              </p:nvSpPr>
              <p:spPr>
                <a:xfrm>
                  <a:off x="3804263" y="2577563"/>
                  <a:ext cx="1235784" cy="349743"/>
                </a:xfrm>
                <a:custGeom>
                  <a:avLst/>
                  <a:gdLst/>
                  <a:ahLst/>
                  <a:cxnLst/>
                  <a:rect l="l" t="t" r="r" b="b"/>
                  <a:pathLst>
                    <a:path w="10261" h="2904" extrusionOk="0">
                      <a:moveTo>
                        <a:pt x="4144" y="114"/>
                      </a:moveTo>
                      <a:cubicBezTo>
                        <a:pt x="5399" y="118"/>
                        <a:pt x="6654" y="132"/>
                        <a:pt x="7909" y="159"/>
                      </a:cubicBezTo>
                      <a:cubicBezTo>
                        <a:pt x="8605" y="173"/>
                        <a:pt x="9296" y="196"/>
                        <a:pt x="9987" y="214"/>
                      </a:cubicBezTo>
                      <a:cubicBezTo>
                        <a:pt x="9951" y="282"/>
                        <a:pt x="9915" y="355"/>
                        <a:pt x="9878" y="428"/>
                      </a:cubicBezTo>
                      <a:cubicBezTo>
                        <a:pt x="9837" y="510"/>
                        <a:pt x="9769" y="605"/>
                        <a:pt x="9778" y="701"/>
                      </a:cubicBezTo>
                      <a:cubicBezTo>
                        <a:pt x="9783" y="787"/>
                        <a:pt x="9833" y="869"/>
                        <a:pt x="9869" y="937"/>
                      </a:cubicBezTo>
                      <a:cubicBezTo>
                        <a:pt x="9915" y="1019"/>
                        <a:pt x="9960" y="1096"/>
                        <a:pt x="10015" y="1174"/>
                      </a:cubicBezTo>
                      <a:cubicBezTo>
                        <a:pt x="9919" y="1233"/>
                        <a:pt x="9828" y="1292"/>
                        <a:pt x="9737" y="1351"/>
                      </a:cubicBezTo>
                      <a:cubicBezTo>
                        <a:pt x="9710" y="1369"/>
                        <a:pt x="9696" y="1405"/>
                        <a:pt x="9715" y="1433"/>
                      </a:cubicBezTo>
                      <a:cubicBezTo>
                        <a:pt x="9810" y="1615"/>
                        <a:pt x="9933" y="1774"/>
                        <a:pt x="10088" y="1901"/>
                      </a:cubicBezTo>
                      <a:cubicBezTo>
                        <a:pt x="10010" y="1942"/>
                        <a:pt x="9928" y="1983"/>
                        <a:pt x="9860" y="2033"/>
                      </a:cubicBezTo>
                      <a:cubicBezTo>
                        <a:pt x="9806" y="2074"/>
                        <a:pt x="9778" y="2124"/>
                        <a:pt x="9796" y="2197"/>
                      </a:cubicBezTo>
                      <a:cubicBezTo>
                        <a:pt x="9819" y="2297"/>
                        <a:pt x="9887" y="2401"/>
                        <a:pt x="9933" y="2492"/>
                      </a:cubicBezTo>
                      <a:cubicBezTo>
                        <a:pt x="9974" y="2574"/>
                        <a:pt x="10019" y="2661"/>
                        <a:pt x="10065" y="2742"/>
                      </a:cubicBezTo>
                      <a:cubicBezTo>
                        <a:pt x="9014" y="2756"/>
                        <a:pt x="7959" y="2761"/>
                        <a:pt x="6909" y="2761"/>
                      </a:cubicBezTo>
                      <a:cubicBezTo>
                        <a:pt x="5522" y="2731"/>
                        <a:pt x="4135" y="2678"/>
                        <a:pt x="2748" y="2678"/>
                      </a:cubicBezTo>
                      <a:cubicBezTo>
                        <a:pt x="2643" y="2678"/>
                        <a:pt x="2538" y="2678"/>
                        <a:pt x="2434" y="2679"/>
                      </a:cubicBezTo>
                      <a:cubicBezTo>
                        <a:pt x="2079" y="2679"/>
                        <a:pt x="1720" y="2683"/>
                        <a:pt x="1365" y="2692"/>
                      </a:cubicBezTo>
                      <a:cubicBezTo>
                        <a:pt x="1352" y="2697"/>
                        <a:pt x="1338" y="2697"/>
                        <a:pt x="1324" y="2697"/>
                      </a:cubicBezTo>
                      <a:cubicBezTo>
                        <a:pt x="1033" y="2688"/>
                        <a:pt x="738" y="2683"/>
                        <a:pt x="442" y="2679"/>
                      </a:cubicBezTo>
                      <a:cubicBezTo>
                        <a:pt x="483" y="2601"/>
                        <a:pt x="524" y="2524"/>
                        <a:pt x="565" y="2451"/>
                      </a:cubicBezTo>
                      <a:cubicBezTo>
                        <a:pt x="583" y="2415"/>
                        <a:pt x="569" y="2370"/>
                        <a:pt x="533" y="2356"/>
                      </a:cubicBezTo>
                      <a:cubicBezTo>
                        <a:pt x="460" y="2329"/>
                        <a:pt x="392" y="2292"/>
                        <a:pt x="333" y="2242"/>
                      </a:cubicBezTo>
                      <a:cubicBezTo>
                        <a:pt x="424" y="2197"/>
                        <a:pt x="519" y="2151"/>
                        <a:pt x="610" y="2106"/>
                      </a:cubicBezTo>
                      <a:cubicBezTo>
                        <a:pt x="651" y="2083"/>
                        <a:pt x="651" y="2019"/>
                        <a:pt x="615" y="1997"/>
                      </a:cubicBezTo>
                      <a:cubicBezTo>
                        <a:pt x="469" y="1892"/>
                        <a:pt x="319" y="1792"/>
                        <a:pt x="174" y="1692"/>
                      </a:cubicBezTo>
                      <a:cubicBezTo>
                        <a:pt x="256" y="1624"/>
                        <a:pt x="333" y="1556"/>
                        <a:pt x="415" y="1487"/>
                      </a:cubicBezTo>
                      <a:cubicBezTo>
                        <a:pt x="478" y="1437"/>
                        <a:pt x="606" y="1369"/>
                        <a:pt x="606" y="1269"/>
                      </a:cubicBezTo>
                      <a:cubicBezTo>
                        <a:pt x="606" y="1174"/>
                        <a:pt x="487" y="1073"/>
                        <a:pt x="442" y="1005"/>
                      </a:cubicBezTo>
                      <a:lnTo>
                        <a:pt x="224" y="723"/>
                      </a:lnTo>
                      <a:cubicBezTo>
                        <a:pt x="387" y="651"/>
                        <a:pt x="542" y="564"/>
                        <a:pt x="688" y="460"/>
                      </a:cubicBezTo>
                      <a:cubicBezTo>
                        <a:pt x="719" y="437"/>
                        <a:pt x="733" y="378"/>
                        <a:pt x="692" y="360"/>
                      </a:cubicBezTo>
                      <a:cubicBezTo>
                        <a:pt x="578" y="300"/>
                        <a:pt x="483" y="205"/>
                        <a:pt x="383" y="118"/>
                      </a:cubicBezTo>
                      <a:lnTo>
                        <a:pt x="383" y="118"/>
                      </a:lnTo>
                      <a:cubicBezTo>
                        <a:pt x="562" y="124"/>
                        <a:pt x="741" y="126"/>
                        <a:pt x="920" y="126"/>
                      </a:cubicBezTo>
                      <a:cubicBezTo>
                        <a:pt x="1367" y="126"/>
                        <a:pt x="1813" y="114"/>
                        <a:pt x="2261" y="114"/>
                      </a:cubicBezTo>
                      <a:close/>
                      <a:moveTo>
                        <a:pt x="4874" y="1"/>
                      </a:moveTo>
                      <a:cubicBezTo>
                        <a:pt x="4079" y="1"/>
                        <a:pt x="3283" y="7"/>
                        <a:pt x="2488" y="18"/>
                      </a:cubicBezTo>
                      <a:cubicBezTo>
                        <a:pt x="1784" y="32"/>
                        <a:pt x="1079" y="28"/>
                        <a:pt x="378" y="73"/>
                      </a:cubicBezTo>
                      <a:cubicBezTo>
                        <a:pt x="360" y="73"/>
                        <a:pt x="351" y="91"/>
                        <a:pt x="356" y="105"/>
                      </a:cubicBezTo>
                      <a:cubicBezTo>
                        <a:pt x="342" y="109"/>
                        <a:pt x="328" y="128"/>
                        <a:pt x="337" y="146"/>
                      </a:cubicBezTo>
                      <a:cubicBezTo>
                        <a:pt x="401" y="246"/>
                        <a:pt x="483" y="319"/>
                        <a:pt x="569" y="396"/>
                      </a:cubicBezTo>
                      <a:cubicBezTo>
                        <a:pt x="419" y="491"/>
                        <a:pt x="265" y="573"/>
                        <a:pt x="101" y="641"/>
                      </a:cubicBezTo>
                      <a:cubicBezTo>
                        <a:pt x="65" y="660"/>
                        <a:pt x="65" y="710"/>
                        <a:pt x="87" y="742"/>
                      </a:cubicBezTo>
                      <a:cubicBezTo>
                        <a:pt x="151" y="828"/>
                        <a:pt x="219" y="914"/>
                        <a:pt x="283" y="1001"/>
                      </a:cubicBezTo>
                      <a:lnTo>
                        <a:pt x="365" y="1110"/>
                      </a:lnTo>
                      <a:cubicBezTo>
                        <a:pt x="397" y="1146"/>
                        <a:pt x="456" y="1201"/>
                        <a:pt x="460" y="1251"/>
                      </a:cubicBezTo>
                      <a:cubicBezTo>
                        <a:pt x="478" y="1283"/>
                        <a:pt x="469" y="1301"/>
                        <a:pt x="433" y="1310"/>
                      </a:cubicBezTo>
                      <a:cubicBezTo>
                        <a:pt x="410" y="1328"/>
                        <a:pt x="387" y="1351"/>
                        <a:pt x="369" y="1369"/>
                      </a:cubicBezTo>
                      <a:cubicBezTo>
                        <a:pt x="333" y="1396"/>
                        <a:pt x="301" y="1424"/>
                        <a:pt x="265" y="1451"/>
                      </a:cubicBezTo>
                      <a:cubicBezTo>
                        <a:pt x="187" y="1519"/>
                        <a:pt x="110" y="1583"/>
                        <a:pt x="33" y="1651"/>
                      </a:cubicBezTo>
                      <a:cubicBezTo>
                        <a:pt x="1" y="1674"/>
                        <a:pt x="10" y="1728"/>
                        <a:pt x="42" y="1751"/>
                      </a:cubicBezTo>
                      <a:cubicBezTo>
                        <a:pt x="178" y="1847"/>
                        <a:pt x="319" y="1942"/>
                        <a:pt x="460" y="2038"/>
                      </a:cubicBezTo>
                      <a:cubicBezTo>
                        <a:pt x="369" y="2083"/>
                        <a:pt x="283" y="2129"/>
                        <a:pt x="192" y="2174"/>
                      </a:cubicBezTo>
                      <a:cubicBezTo>
                        <a:pt x="160" y="2188"/>
                        <a:pt x="151" y="2242"/>
                        <a:pt x="178" y="2270"/>
                      </a:cubicBezTo>
                      <a:cubicBezTo>
                        <a:pt x="251" y="2347"/>
                        <a:pt x="333" y="2401"/>
                        <a:pt x="428" y="2447"/>
                      </a:cubicBezTo>
                      <a:cubicBezTo>
                        <a:pt x="410" y="2479"/>
                        <a:pt x="392" y="2515"/>
                        <a:pt x="369" y="2551"/>
                      </a:cubicBezTo>
                      <a:cubicBezTo>
                        <a:pt x="342" y="2588"/>
                        <a:pt x="319" y="2629"/>
                        <a:pt x="292" y="2670"/>
                      </a:cubicBezTo>
                      <a:cubicBezTo>
                        <a:pt x="269" y="2697"/>
                        <a:pt x="242" y="2724"/>
                        <a:pt x="228" y="2756"/>
                      </a:cubicBezTo>
                      <a:cubicBezTo>
                        <a:pt x="201" y="2770"/>
                        <a:pt x="206" y="2829"/>
                        <a:pt x="246" y="2829"/>
                      </a:cubicBezTo>
                      <a:lnTo>
                        <a:pt x="283" y="2829"/>
                      </a:lnTo>
                      <a:cubicBezTo>
                        <a:pt x="287" y="2829"/>
                        <a:pt x="292" y="2833"/>
                        <a:pt x="296" y="2833"/>
                      </a:cubicBezTo>
                      <a:lnTo>
                        <a:pt x="301" y="2833"/>
                      </a:lnTo>
                      <a:cubicBezTo>
                        <a:pt x="306" y="2833"/>
                        <a:pt x="310" y="2838"/>
                        <a:pt x="315" y="2838"/>
                      </a:cubicBezTo>
                      <a:cubicBezTo>
                        <a:pt x="367" y="2839"/>
                        <a:pt x="419" y="2840"/>
                        <a:pt x="472" y="2840"/>
                      </a:cubicBezTo>
                      <a:cubicBezTo>
                        <a:pt x="745" y="2840"/>
                        <a:pt x="1022" y="2823"/>
                        <a:pt x="1292" y="2815"/>
                      </a:cubicBezTo>
                      <a:cubicBezTo>
                        <a:pt x="1524" y="2811"/>
                        <a:pt x="1756" y="2806"/>
                        <a:pt x="1988" y="2806"/>
                      </a:cubicBezTo>
                      <a:cubicBezTo>
                        <a:pt x="3716" y="2865"/>
                        <a:pt x="5449" y="2893"/>
                        <a:pt x="7177" y="2893"/>
                      </a:cubicBezTo>
                      <a:cubicBezTo>
                        <a:pt x="7432" y="2897"/>
                        <a:pt x="7682" y="2897"/>
                        <a:pt x="7932" y="2902"/>
                      </a:cubicBezTo>
                      <a:cubicBezTo>
                        <a:pt x="8085" y="2903"/>
                        <a:pt x="8238" y="2903"/>
                        <a:pt x="8391" y="2903"/>
                      </a:cubicBezTo>
                      <a:cubicBezTo>
                        <a:pt x="8949" y="2903"/>
                        <a:pt x="9509" y="2896"/>
                        <a:pt x="10069" y="2874"/>
                      </a:cubicBezTo>
                      <a:cubicBezTo>
                        <a:pt x="10078" y="2870"/>
                        <a:pt x="10088" y="2870"/>
                        <a:pt x="10092" y="2865"/>
                      </a:cubicBezTo>
                      <a:lnTo>
                        <a:pt x="10138" y="2865"/>
                      </a:lnTo>
                      <a:cubicBezTo>
                        <a:pt x="10151" y="2865"/>
                        <a:pt x="10160" y="2861"/>
                        <a:pt x="10169" y="2856"/>
                      </a:cubicBezTo>
                      <a:cubicBezTo>
                        <a:pt x="10206" y="2856"/>
                        <a:pt x="10238" y="2820"/>
                        <a:pt x="10215" y="2774"/>
                      </a:cubicBezTo>
                      <a:cubicBezTo>
                        <a:pt x="10133" y="2624"/>
                        <a:pt x="10051" y="2474"/>
                        <a:pt x="9974" y="2324"/>
                      </a:cubicBezTo>
                      <a:cubicBezTo>
                        <a:pt x="9956" y="2288"/>
                        <a:pt x="9924" y="2242"/>
                        <a:pt x="9919" y="2206"/>
                      </a:cubicBezTo>
                      <a:cubicBezTo>
                        <a:pt x="9906" y="2138"/>
                        <a:pt x="9937" y="2119"/>
                        <a:pt x="9987" y="2092"/>
                      </a:cubicBezTo>
                      <a:cubicBezTo>
                        <a:pt x="10065" y="2051"/>
                        <a:pt x="10142" y="2006"/>
                        <a:pt x="10219" y="1965"/>
                      </a:cubicBezTo>
                      <a:cubicBezTo>
                        <a:pt x="10260" y="1942"/>
                        <a:pt x="10256" y="1888"/>
                        <a:pt x="10224" y="1860"/>
                      </a:cubicBezTo>
                      <a:cubicBezTo>
                        <a:pt x="10069" y="1742"/>
                        <a:pt x="9937" y="1596"/>
                        <a:pt x="9842" y="1424"/>
                      </a:cubicBezTo>
                      <a:cubicBezTo>
                        <a:pt x="9933" y="1365"/>
                        <a:pt x="10028" y="1301"/>
                        <a:pt x="10124" y="1242"/>
                      </a:cubicBezTo>
                      <a:cubicBezTo>
                        <a:pt x="10156" y="1219"/>
                        <a:pt x="10160" y="1183"/>
                        <a:pt x="10138" y="1151"/>
                      </a:cubicBezTo>
                      <a:cubicBezTo>
                        <a:pt x="10047" y="1028"/>
                        <a:pt x="9869" y="801"/>
                        <a:pt x="9892" y="637"/>
                      </a:cubicBezTo>
                      <a:cubicBezTo>
                        <a:pt x="9906" y="555"/>
                        <a:pt x="9960" y="464"/>
                        <a:pt x="9992" y="387"/>
                      </a:cubicBezTo>
                      <a:cubicBezTo>
                        <a:pt x="10028" y="300"/>
                        <a:pt x="10069" y="214"/>
                        <a:pt x="10101" y="123"/>
                      </a:cubicBezTo>
                      <a:cubicBezTo>
                        <a:pt x="10108" y="103"/>
                        <a:pt x="10093" y="88"/>
                        <a:pt x="10076" y="88"/>
                      </a:cubicBezTo>
                      <a:cubicBezTo>
                        <a:pt x="10069" y="88"/>
                        <a:pt x="10062" y="91"/>
                        <a:pt x="10056" y="96"/>
                      </a:cubicBezTo>
                      <a:cubicBezTo>
                        <a:pt x="10056" y="96"/>
                        <a:pt x="10051" y="100"/>
                        <a:pt x="10051" y="100"/>
                      </a:cubicBezTo>
                      <a:cubicBezTo>
                        <a:pt x="10042" y="96"/>
                        <a:pt x="10033" y="91"/>
                        <a:pt x="10024" y="91"/>
                      </a:cubicBezTo>
                      <a:cubicBezTo>
                        <a:pt x="8308" y="29"/>
                        <a:pt x="6591" y="1"/>
                        <a:pt x="4874" y="1"/>
                      </a:cubicBezTo>
                      <a:close/>
                    </a:path>
                  </a:pathLst>
                </a:custGeom>
                <a:solidFill>
                  <a:srgbClr val="4C4C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grpSp>
        <p:sp>
          <p:nvSpPr>
            <p:cNvPr id="61" name="TextBox 60">
              <a:extLst>
                <a:ext uri="{FF2B5EF4-FFF2-40B4-BE49-F238E27FC236}">
                  <a16:creationId xmlns:a16="http://schemas.microsoft.com/office/drawing/2014/main" id="{6283FF8A-12B6-49FC-B152-5877FAF8DC0F}"/>
                </a:ext>
              </a:extLst>
            </p:cNvPr>
            <p:cNvSpPr txBox="1"/>
            <p:nvPr/>
          </p:nvSpPr>
          <p:spPr>
            <a:xfrm>
              <a:off x="3495354" y="3167434"/>
              <a:ext cx="1918381" cy="646331"/>
            </a:xfrm>
            <a:prstGeom prst="rect">
              <a:avLst/>
            </a:prstGeom>
            <a:noFill/>
          </p:spPr>
          <p:txBody>
            <a:bodyPr wrap="square" rtlCol="0">
              <a:spAutoFit/>
            </a:bodyPr>
            <a:lstStyle/>
            <a:p>
              <a:pPr algn="ctr"/>
              <a:r>
                <a:rPr lang="vi-VN" sz="1800" b="1" i="1" dirty="0">
                  <a:latin typeface="+mj-lt"/>
                </a:rPr>
                <a:t>Làm bài 19 </a:t>
              </a:r>
            </a:p>
            <a:p>
              <a:pPr algn="ctr"/>
              <a:r>
                <a:rPr lang="vi-VN" sz="1800" b="1" i="1" dirty="0">
                  <a:latin typeface="+mj-lt"/>
                </a:rPr>
                <a:t>trong SBT </a:t>
              </a:r>
              <a:endParaRPr lang="en-US" sz="1800" b="1" i="1" dirty="0">
                <a:latin typeface="+mj-lt"/>
              </a:endParaRPr>
            </a:p>
          </p:txBody>
        </p:sp>
      </p:grpSp>
      <p:grpSp>
        <p:nvGrpSpPr>
          <p:cNvPr id="66" name="Group 65">
            <a:extLst>
              <a:ext uri="{FF2B5EF4-FFF2-40B4-BE49-F238E27FC236}">
                <a16:creationId xmlns:a16="http://schemas.microsoft.com/office/drawing/2014/main" id="{5437EF19-6CB9-47FA-BEBE-40584556BB42}"/>
              </a:ext>
            </a:extLst>
          </p:cNvPr>
          <p:cNvGrpSpPr/>
          <p:nvPr/>
        </p:nvGrpSpPr>
        <p:grpSpPr>
          <a:xfrm>
            <a:off x="6295376" y="2406407"/>
            <a:ext cx="2128199" cy="1979143"/>
            <a:chOff x="6295376" y="2406407"/>
            <a:chExt cx="2128199" cy="1979143"/>
          </a:xfrm>
        </p:grpSpPr>
        <p:grpSp>
          <p:nvGrpSpPr>
            <p:cNvPr id="55" name="Group 54">
              <a:extLst>
                <a:ext uri="{FF2B5EF4-FFF2-40B4-BE49-F238E27FC236}">
                  <a16:creationId xmlns:a16="http://schemas.microsoft.com/office/drawing/2014/main" id="{8816ADA1-83BB-4E5D-A9A8-E2C99BF63514}"/>
                </a:ext>
              </a:extLst>
            </p:cNvPr>
            <p:cNvGrpSpPr/>
            <p:nvPr/>
          </p:nvGrpSpPr>
          <p:grpSpPr>
            <a:xfrm>
              <a:off x="6295376" y="2406407"/>
              <a:ext cx="2128199" cy="1979143"/>
              <a:chOff x="9290786" y="2204573"/>
              <a:chExt cx="2501418" cy="2764412"/>
            </a:xfrm>
          </p:grpSpPr>
          <p:grpSp>
            <p:nvGrpSpPr>
              <p:cNvPr id="47" name="Google Shape;479;p13">
                <a:extLst>
                  <a:ext uri="{FF2B5EF4-FFF2-40B4-BE49-F238E27FC236}">
                    <a16:creationId xmlns:a16="http://schemas.microsoft.com/office/drawing/2014/main" id="{43836C3C-29F4-4ACB-AAA0-5896F191E8EE}"/>
                  </a:ext>
                </a:extLst>
              </p:cNvPr>
              <p:cNvGrpSpPr/>
              <p:nvPr/>
            </p:nvGrpSpPr>
            <p:grpSpPr>
              <a:xfrm>
                <a:off x="9290786" y="2408778"/>
                <a:ext cx="2501418" cy="2560207"/>
                <a:chOff x="523300" y="1270463"/>
                <a:chExt cx="2092997" cy="1968982"/>
              </a:xfrm>
            </p:grpSpPr>
            <p:sp>
              <p:nvSpPr>
                <p:cNvPr id="48" name="Google Shape;480;p13">
                  <a:extLst>
                    <a:ext uri="{FF2B5EF4-FFF2-40B4-BE49-F238E27FC236}">
                      <a16:creationId xmlns:a16="http://schemas.microsoft.com/office/drawing/2014/main" id="{23DE4D7A-B3D9-4EFE-8581-B93565770BEB}"/>
                    </a:ext>
                  </a:extLst>
                </p:cNvPr>
                <p:cNvSpPr/>
                <p:nvPr/>
              </p:nvSpPr>
              <p:spPr>
                <a:xfrm>
                  <a:off x="533788" y="1281462"/>
                  <a:ext cx="2081869" cy="1946856"/>
                </a:xfrm>
                <a:custGeom>
                  <a:avLst/>
                  <a:gdLst/>
                  <a:ahLst/>
                  <a:cxnLst/>
                  <a:rect l="l" t="t" r="r" b="b"/>
                  <a:pathLst>
                    <a:path w="16277" h="15222" extrusionOk="0">
                      <a:moveTo>
                        <a:pt x="5649" y="1"/>
                      </a:moveTo>
                      <a:cubicBezTo>
                        <a:pt x="5190" y="19"/>
                        <a:pt x="4730" y="37"/>
                        <a:pt x="4271" y="60"/>
                      </a:cubicBezTo>
                      <a:cubicBezTo>
                        <a:pt x="4235" y="60"/>
                        <a:pt x="4207" y="83"/>
                        <a:pt x="4194" y="115"/>
                      </a:cubicBezTo>
                      <a:cubicBezTo>
                        <a:pt x="4139" y="310"/>
                        <a:pt x="4162" y="478"/>
                        <a:pt x="4207" y="674"/>
                      </a:cubicBezTo>
                      <a:cubicBezTo>
                        <a:pt x="4244" y="824"/>
                        <a:pt x="4285" y="960"/>
                        <a:pt x="4266" y="1110"/>
                      </a:cubicBezTo>
                      <a:cubicBezTo>
                        <a:pt x="4292" y="1336"/>
                        <a:pt x="4099" y="1574"/>
                        <a:pt x="3878" y="1574"/>
                      </a:cubicBezTo>
                      <a:cubicBezTo>
                        <a:pt x="3828" y="1574"/>
                        <a:pt x="3776" y="1561"/>
                        <a:pt x="3725" y="1533"/>
                      </a:cubicBezTo>
                      <a:cubicBezTo>
                        <a:pt x="3684" y="1515"/>
                        <a:pt x="3653" y="1483"/>
                        <a:pt x="3621" y="1447"/>
                      </a:cubicBezTo>
                      <a:cubicBezTo>
                        <a:pt x="3584" y="1415"/>
                        <a:pt x="3562" y="1379"/>
                        <a:pt x="3562" y="1333"/>
                      </a:cubicBezTo>
                      <a:cubicBezTo>
                        <a:pt x="3534" y="1261"/>
                        <a:pt x="3530" y="1183"/>
                        <a:pt x="3553" y="1110"/>
                      </a:cubicBezTo>
                      <a:cubicBezTo>
                        <a:pt x="3598" y="956"/>
                        <a:pt x="3739" y="874"/>
                        <a:pt x="3889" y="847"/>
                      </a:cubicBezTo>
                      <a:lnTo>
                        <a:pt x="3907" y="838"/>
                      </a:lnTo>
                      <a:cubicBezTo>
                        <a:pt x="3921" y="824"/>
                        <a:pt x="3925" y="801"/>
                        <a:pt x="3921" y="778"/>
                      </a:cubicBezTo>
                      <a:cubicBezTo>
                        <a:pt x="3889" y="569"/>
                        <a:pt x="3862" y="360"/>
                        <a:pt x="3830" y="155"/>
                      </a:cubicBezTo>
                      <a:cubicBezTo>
                        <a:pt x="3825" y="119"/>
                        <a:pt x="3784" y="101"/>
                        <a:pt x="3757" y="96"/>
                      </a:cubicBezTo>
                      <a:cubicBezTo>
                        <a:pt x="3542" y="78"/>
                        <a:pt x="3329" y="69"/>
                        <a:pt x="3117" y="69"/>
                      </a:cubicBezTo>
                      <a:cubicBezTo>
                        <a:pt x="2857" y="69"/>
                        <a:pt x="2598" y="82"/>
                        <a:pt x="2338" y="110"/>
                      </a:cubicBezTo>
                      <a:cubicBezTo>
                        <a:pt x="2302" y="115"/>
                        <a:pt x="2275" y="133"/>
                        <a:pt x="2266" y="165"/>
                      </a:cubicBezTo>
                      <a:cubicBezTo>
                        <a:pt x="2179" y="447"/>
                        <a:pt x="2220" y="660"/>
                        <a:pt x="2334" y="897"/>
                      </a:cubicBezTo>
                      <a:cubicBezTo>
                        <a:pt x="2475" y="997"/>
                        <a:pt x="2602" y="1183"/>
                        <a:pt x="2616" y="1338"/>
                      </a:cubicBezTo>
                      <a:cubicBezTo>
                        <a:pt x="2629" y="1511"/>
                        <a:pt x="2529" y="1620"/>
                        <a:pt x="2402" y="1665"/>
                      </a:cubicBezTo>
                      <a:cubicBezTo>
                        <a:pt x="2356" y="1697"/>
                        <a:pt x="2297" y="1724"/>
                        <a:pt x="2220" y="1733"/>
                      </a:cubicBezTo>
                      <a:lnTo>
                        <a:pt x="2061" y="1756"/>
                      </a:lnTo>
                      <a:cubicBezTo>
                        <a:pt x="1765" y="1756"/>
                        <a:pt x="1570" y="1588"/>
                        <a:pt x="1683" y="1192"/>
                      </a:cubicBezTo>
                      <a:cubicBezTo>
                        <a:pt x="1711" y="1106"/>
                        <a:pt x="1788" y="1024"/>
                        <a:pt x="1829" y="938"/>
                      </a:cubicBezTo>
                      <a:cubicBezTo>
                        <a:pt x="2202" y="146"/>
                        <a:pt x="1188" y="192"/>
                        <a:pt x="688" y="128"/>
                      </a:cubicBezTo>
                      <a:lnTo>
                        <a:pt x="665" y="128"/>
                      </a:lnTo>
                      <a:cubicBezTo>
                        <a:pt x="654" y="125"/>
                        <a:pt x="643" y="123"/>
                        <a:pt x="631" y="123"/>
                      </a:cubicBezTo>
                      <a:cubicBezTo>
                        <a:pt x="581" y="123"/>
                        <a:pt x="533" y="156"/>
                        <a:pt x="533" y="219"/>
                      </a:cubicBezTo>
                      <a:cubicBezTo>
                        <a:pt x="601" y="4094"/>
                        <a:pt x="510" y="7973"/>
                        <a:pt x="255" y="11838"/>
                      </a:cubicBezTo>
                      <a:cubicBezTo>
                        <a:pt x="187" y="12934"/>
                        <a:pt x="101" y="14030"/>
                        <a:pt x="5" y="15126"/>
                      </a:cubicBezTo>
                      <a:cubicBezTo>
                        <a:pt x="1" y="15176"/>
                        <a:pt x="55" y="15222"/>
                        <a:pt x="101" y="15222"/>
                      </a:cubicBezTo>
                      <a:cubicBezTo>
                        <a:pt x="4244" y="15194"/>
                        <a:pt x="8387" y="15026"/>
                        <a:pt x="12520" y="14712"/>
                      </a:cubicBezTo>
                      <a:cubicBezTo>
                        <a:pt x="13685" y="14626"/>
                        <a:pt x="14981" y="14690"/>
                        <a:pt x="16145" y="14580"/>
                      </a:cubicBezTo>
                      <a:cubicBezTo>
                        <a:pt x="16147" y="14580"/>
                        <a:pt x="16149" y="14580"/>
                        <a:pt x="16151" y="14580"/>
                      </a:cubicBezTo>
                      <a:cubicBezTo>
                        <a:pt x="16180" y="14580"/>
                        <a:pt x="16191" y="14600"/>
                        <a:pt x="16195" y="14600"/>
                      </a:cubicBezTo>
                      <a:cubicBezTo>
                        <a:pt x="16197" y="14600"/>
                        <a:pt x="16196" y="14594"/>
                        <a:pt x="16195" y="14576"/>
                      </a:cubicBezTo>
                      <a:cubicBezTo>
                        <a:pt x="15972" y="10892"/>
                        <a:pt x="16277" y="6954"/>
                        <a:pt x="16109" y="3275"/>
                      </a:cubicBezTo>
                      <a:cubicBezTo>
                        <a:pt x="16036" y="1688"/>
                        <a:pt x="15781" y="155"/>
                        <a:pt x="15781" y="155"/>
                      </a:cubicBezTo>
                      <a:lnTo>
                        <a:pt x="15740" y="155"/>
                      </a:lnTo>
                      <a:cubicBezTo>
                        <a:pt x="15567" y="165"/>
                        <a:pt x="15390" y="174"/>
                        <a:pt x="15217" y="183"/>
                      </a:cubicBezTo>
                      <a:cubicBezTo>
                        <a:pt x="15053" y="174"/>
                        <a:pt x="14890" y="160"/>
                        <a:pt x="14726" y="151"/>
                      </a:cubicBezTo>
                      <a:cubicBezTo>
                        <a:pt x="14666" y="148"/>
                        <a:pt x="14580" y="129"/>
                        <a:pt x="14503" y="129"/>
                      </a:cubicBezTo>
                      <a:cubicBezTo>
                        <a:pt x="14458" y="129"/>
                        <a:pt x="14417" y="135"/>
                        <a:pt x="14385" y="155"/>
                      </a:cubicBezTo>
                      <a:cubicBezTo>
                        <a:pt x="14194" y="278"/>
                        <a:pt x="14289" y="556"/>
                        <a:pt x="14376" y="706"/>
                      </a:cubicBezTo>
                      <a:cubicBezTo>
                        <a:pt x="14426" y="783"/>
                        <a:pt x="14530" y="851"/>
                        <a:pt x="14558" y="933"/>
                      </a:cubicBezTo>
                      <a:cubicBezTo>
                        <a:pt x="14635" y="1160"/>
                        <a:pt x="14549" y="1383"/>
                        <a:pt x="14335" y="1461"/>
                      </a:cubicBezTo>
                      <a:cubicBezTo>
                        <a:pt x="14267" y="1486"/>
                        <a:pt x="14158" y="1513"/>
                        <a:pt x="14058" y="1513"/>
                      </a:cubicBezTo>
                      <a:cubicBezTo>
                        <a:pt x="13978" y="1513"/>
                        <a:pt x="13904" y="1495"/>
                        <a:pt x="13862" y="1447"/>
                      </a:cubicBezTo>
                      <a:cubicBezTo>
                        <a:pt x="13730" y="1297"/>
                        <a:pt x="13776" y="1010"/>
                        <a:pt x="13871" y="865"/>
                      </a:cubicBezTo>
                      <a:cubicBezTo>
                        <a:pt x="14007" y="642"/>
                        <a:pt x="14121" y="433"/>
                        <a:pt x="13980" y="187"/>
                      </a:cubicBezTo>
                      <a:cubicBezTo>
                        <a:pt x="13967" y="160"/>
                        <a:pt x="13939" y="146"/>
                        <a:pt x="13912" y="146"/>
                      </a:cubicBezTo>
                      <a:cubicBezTo>
                        <a:pt x="13348" y="151"/>
                        <a:pt x="12793" y="192"/>
                        <a:pt x="12234" y="269"/>
                      </a:cubicBezTo>
                      <a:cubicBezTo>
                        <a:pt x="12211" y="274"/>
                        <a:pt x="12184" y="301"/>
                        <a:pt x="12179" y="324"/>
                      </a:cubicBezTo>
                      <a:cubicBezTo>
                        <a:pt x="12152" y="501"/>
                        <a:pt x="12120" y="678"/>
                        <a:pt x="12093" y="856"/>
                      </a:cubicBezTo>
                      <a:cubicBezTo>
                        <a:pt x="12084" y="901"/>
                        <a:pt x="12111" y="951"/>
                        <a:pt x="12166" y="951"/>
                      </a:cubicBezTo>
                      <a:cubicBezTo>
                        <a:pt x="12525" y="1165"/>
                        <a:pt x="12502" y="1365"/>
                        <a:pt x="12102" y="1552"/>
                      </a:cubicBezTo>
                      <a:cubicBezTo>
                        <a:pt x="12054" y="1562"/>
                        <a:pt x="12005" y="1567"/>
                        <a:pt x="11957" y="1567"/>
                      </a:cubicBezTo>
                      <a:cubicBezTo>
                        <a:pt x="11851" y="1567"/>
                        <a:pt x="11746" y="1542"/>
                        <a:pt x="11643" y="1492"/>
                      </a:cubicBezTo>
                      <a:cubicBezTo>
                        <a:pt x="11002" y="1015"/>
                        <a:pt x="11715" y="983"/>
                        <a:pt x="11816" y="806"/>
                      </a:cubicBezTo>
                      <a:cubicBezTo>
                        <a:pt x="11906" y="642"/>
                        <a:pt x="11843" y="392"/>
                        <a:pt x="11806" y="219"/>
                      </a:cubicBezTo>
                      <a:cubicBezTo>
                        <a:pt x="11802" y="187"/>
                        <a:pt x="11766" y="160"/>
                        <a:pt x="11734" y="160"/>
                      </a:cubicBezTo>
                      <a:cubicBezTo>
                        <a:pt x="11220" y="178"/>
                        <a:pt x="10706" y="192"/>
                        <a:pt x="10192" y="210"/>
                      </a:cubicBezTo>
                      <a:cubicBezTo>
                        <a:pt x="10142" y="269"/>
                        <a:pt x="10115" y="333"/>
                        <a:pt x="10092" y="401"/>
                      </a:cubicBezTo>
                      <a:cubicBezTo>
                        <a:pt x="10083" y="451"/>
                        <a:pt x="10078" y="497"/>
                        <a:pt x="10074" y="547"/>
                      </a:cubicBezTo>
                      <a:cubicBezTo>
                        <a:pt x="10133" y="760"/>
                        <a:pt x="10328" y="997"/>
                        <a:pt x="10315" y="1197"/>
                      </a:cubicBezTo>
                      <a:cubicBezTo>
                        <a:pt x="10302" y="1387"/>
                        <a:pt x="10187" y="1466"/>
                        <a:pt x="10055" y="1466"/>
                      </a:cubicBezTo>
                      <a:cubicBezTo>
                        <a:pt x="10048" y="1466"/>
                        <a:pt x="10040" y="1466"/>
                        <a:pt x="10033" y="1465"/>
                      </a:cubicBezTo>
                      <a:cubicBezTo>
                        <a:pt x="10007" y="1471"/>
                        <a:pt x="9977" y="1474"/>
                        <a:pt x="9944" y="1474"/>
                      </a:cubicBezTo>
                      <a:cubicBezTo>
                        <a:pt x="9901" y="1474"/>
                        <a:pt x="9852" y="1469"/>
                        <a:pt x="9801" y="1456"/>
                      </a:cubicBezTo>
                      <a:cubicBezTo>
                        <a:pt x="9564" y="1411"/>
                        <a:pt x="9469" y="1261"/>
                        <a:pt x="9519" y="1001"/>
                      </a:cubicBezTo>
                      <a:cubicBezTo>
                        <a:pt x="9542" y="883"/>
                        <a:pt x="9619" y="774"/>
                        <a:pt x="9660" y="660"/>
                      </a:cubicBezTo>
                      <a:cubicBezTo>
                        <a:pt x="9719" y="492"/>
                        <a:pt x="9733" y="369"/>
                        <a:pt x="9655" y="205"/>
                      </a:cubicBezTo>
                      <a:cubicBezTo>
                        <a:pt x="9646" y="183"/>
                        <a:pt x="9614" y="169"/>
                        <a:pt x="9587" y="169"/>
                      </a:cubicBezTo>
                      <a:cubicBezTo>
                        <a:pt x="9151" y="183"/>
                        <a:pt x="8710" y="196"/>
                        <a:pt x="8268" y="210"/>
                      </a:cubicBezTo>
                      <a:cubicBezTo>
                        <a:pt x="8227" y="210"/>
                        <a:pt x="8187" y="246"/>
                        <a:pt x="8191" y="287"/>
                      </a:cubicBezTo>
                      <a:cubicBezTo>
                        <a:pt x="8214" y="601"/>
                        <a:pt x="8036" y="778"/>
                        <a:pt x="8305" y="1006"/>
                      </a:cubicBezTo>
                      <a:cubicBezTo>
                        <a:pt x="8387" y="1074"/>
                        <a:pt x="8573" y="1142"/>
                        <a:pt x="8591" y="1279"/>
                      </a:cubicBezTo>
                      <a:cubicBezTo>
                        <a:pt x="8635" y="1568"/>
                        <a:pt x="8299" y="1684"/>
                        <a:pt x="8067" y="1684"/>
                      </a:cubicBezTo>
                      <a:cubicBezTo>
                        <a:pt x="8058" y="1684"/>
                        <a:pt x="8050" y="1684"/>
                        <a:pt x="8041" y="1683"/>
                      </a:cubicBezTo>
                      <a:cubicBezTo>
                        <a:pt x="7923" y="1679"/>
                        <a:pt x="7673" y="1629"/>
                        <a:pt x="7568" y="1547"/>
                      </a:cubicBezTo>
                      <a:cubicBezTo>
                        <a:pt x="7282" y="1315"/>
                        <a:pt x="7523" y="1047"/>
                        <a:pt x="7636" y="847"/>
                      </a:cubicBezTo>
                      <a:cubicBezTo>
                        <a:pt x="7727" y="692"/>
                        <a:pt x="7909" y="292"/>
                        <a:pt x="7677" y="151"/>
                      </a:cubicBezTo>
                      <a:cubicBezTo>
                        <a:pt x="7634" y="126"/>
                        <a:pt x="7572" y="117"/>
                        <a:pt x="7503" y="117"/>
                      </a:cubicBezTo>
                      <a:cubicBezTo>
                        <a:pt x="7373" y="117"/>
                        <a:pt x="7219" y="146"/>
                        <a:pt x="7127" y="146"/>
                      </a:cubicBezTo>
                      <a:cubicBezTo>
                        <a:pt x="6818" y="146"/>
                        <a:pt x="6504" y="142"/>
                        <a:pt x="6190" y="128"/>
                      </a:cubicBezTo>
                      <a:cubicBezTo>
                        <a:pt x="6149" y="128"/>
                        <a:pt x="6117" y="165"/>
                        <a:pt x="6113" y="205"/>
                      </a:cubicBezTo>
                      <a:cubicBezTo>
                        <a:pt x="6104" y="406"/>
                        <a:pt x="6090" y="610"/>
                        <a:pt x="6081" y="810"/>
                      </a:cubicBezTo>
                      <a:cubicBezTo>
                        <a:pt x="6304" y="915"/>
                        <a:pt x="6527" y="1138"/>
                        <a:pt x="6336" y="1392"/>
                      </a:cubicBezTo>
                      <a:cubicBezTo>
                        <a:pt x="6242" y="1518"/>
                        <a:pt x="6090" y="1569"/>
                        <a:pt x="5936" y="1569"/>
                      </a:cubicBezTo>
                      <a:cubicBezTo>
                        <a:pt x="5912" y="1569"/>
                        <a:pt x="5887" y="1568"/>
                        <a:pt x="5863" y="1565"/>
                      </a:cubicBezTo>
                      <a:cubicBezTo>
                        <a:pt x="5848" y="1567"/>
                        <a:pt x="5834" y="1567"/>
                        <a:pt x="5820" y="1567"/>
                      </a:cubicBezTo>
                      <a:cubicBezTo>
                        <a:pt x="5701" y="1567"/>
                        <a:pt x="5579" y="1518"/>
                        <a:pt x="5490" y="1424"/>
                      </a:cubicBezTo>
                      <a:cubicBezTo>
                        <a:pt x="5431" y="1361"/>
                        <a:pt x="5381" y="1279"/>
                        <a:pt x="5376" y="1192"/>
                      </a:cubicBezTo>
                      <a:cubicBezTo>
                        <a:pt x="5372" y="1188"/>
                        <a:pt x="5367" y="1183"/>
                        <a:pt x="5362" y="1179"/>
                      </a:cubicBezTo>
                      <a:lnTo>
                        <a:pt x="5376" y="1160"/>
                      </a:lnTo>
                      <a:lnTo>
                        <a:pt x="5376" y="1156"/>
                      </a:lnTo>
                      <a:cubicBezTo>
                        <a:pt x="5381" y="1083"/>
                        <a:pt x="5412" y="1024"/>
                        <a:pt x="5463" y="979"/>
                      </a:cubicBezTo>
                      <a:cubicBezTo>
                        <a:pt x="5494" y="942"/>
                        <a:pt x="5535" y="910"/>
                        <a:pt x="5572" y="879"/>
                      </a:cubicBezTo>
                      <a:cubicBezTo>
                        <a:pt x="5576" y="874"/>
                        <a:pt x="5576" y="874"/>
                        <a:pt x="5581" y="869"/>
                      </a:cubicBezTo>
                      <a:cubicBezTo>
                        <a:pt x="5590" y="860"/>
                        <a:pt x="5599" y="856"/>
                        <a:pt x="5608" y="847"/>
                      </a:cubicBezTo>
                      <a:cubicBezTo>
                        <a:pt x="5644" y="815"/>
                        <a:pt x="5681" y="774"/>
                        <a:pt x="5704" y="724"/>
                      </a:cubicBezTo>
                      <a:cubicBezTo>
                        <a:pt x="5744" y="628"/>
                        <a:pt x="5754" y="519"/>
                        <a:pt x="5749" y="415"/>
                      </a:cubicBezTo>
                      <a:cubicBezTo>
                        <a:pt x="5735" y="351"/>
                        <a:pt x="5726" y="287"/>
                        <a:pt x="5722" y="219"/>
                      </a:cubicBezTo>
                      <a:cubicBezTo>
                        <a:pt x="5717" y="210"/>
                        <a:pt x="5717" y="205"/>
                        <a:pt x="5713" y="196"/>
                      </a:cubicBezTo>
                      <a:cubicBezTo>
                        <a:pt x="5704" y="133"/>
                        <a:pt x="5694" y="74"/>
                        <a:pt x="5690" y="14"/>
                      </a:cubicBezTo>
                      <a:cubicBezTo>
                        <a:pt x="5681" y="5"/>
                        <a:pt x="5667" y="1"/>
                        <a:pt x="5649" y="1"/>
                      </a:cubicBezTo>
                      <a:close/>
                    </a:path>
                  </a:pathLst>
                </a:custGeom>
                <a:solidFill>
                  <a:srgbClr val="FFFF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49" name="Google Shape;481;p13">
                  <a:extLst>
                    <a:ext uri="{FF2B5EF4-FFF2-40B4-BE49-F238E27FC236}">
                      <a16:creationId xmlns:a16="http://schemas.microsoft.com/office/drawing/2014/main" id="{93B26604-6A40-4F10-BF85-DE962540E01E}"/>
                    </a:ext>
                  </a:extLst>
                </p:cNvPr>
                <p:cNvSpPr/>
                <p:nvPr/>
              </p:nvSpPr>
              <p:spPr>
                <a:xfrm>
                  <a:off x="601831" y="1281462"/>
                  <a:ext cx="1992337" cy="420143"/>
                </a:xfrm>
                <a:custGeom>
                  <a:avLst/>
                  <a:gdLst/>
                  <a:ahLst/>
                  <a:cxnLst/>
                  <a:rect l="l" t="t" r="r" b="b"/>
                  <a:pathLst>
                    <a:path w="15577" h="3285" extrusionOk="0">
                      <a:moveTo>
                        <a:pt x="5117" y="1"/>
                      </a:moveTo>
                      <a:cubicBezTo>
                        <a:pt x="4658" y="19"/>
                        <a:pt x="4198" y="37"/>
                        <a:pt x="3739" y="60"/>
                      </a:cubicBezTo>
                      <a:cubicBezTo>
                        <a:pt x="3703" y="60"/>
                        <a:pt x="3675" y="83"/>
                        <a:pt x="3662" y="115"/>
                      </a:cubicBezTo>
                      <a:cubicBezTo>
                        <a:pt x="3607" y="310"/>
                        <a:pt x="3630" y="478"/>
                        <a:pt x="3675" y="674"/>
                      </a:cubicBezTo>
                      <a:cubicBezTo>
                        <a:pt x="3712" y="824"/>
                        <a:pt x="3753" y="960"/>
                        <a:pt x="3734" y="1110"/>
                      </a:cubicBezTo>
                      <a:cubicBezTo>
                        <a:pt x="3760" y="1336"/>
                        <a:pt x="3567" y="1574"/>
                        <a:pt x="3346" y="1574"/>
                      </a:cubicBezTo>
                      <a:cubicBezTo>
                        <a:pt x="3296" y="1574"/>
                        <a:pt x="3244" y="1561"/>
                        <a:pt x="3193" y="1533"/>
                      </a:cubicBezTo>
                      <a:cubicBezTo>
                        <a:pt x="3152" y="1515"/>
                        <a:pt x="3121" y="1483"/>
                        <a:pt x="3089" y="1447"/>
                      </a:cubicBezTo>
                      <a:cubicBezTo>
                        <a:pt x="3052" y="1415"/>
                        <a:pt x="3030" y="1379"/>
                        <a:pt x="3030" y="1333"/>
                      </a:cubicBezTo>
                      <a:cubicBezTo>
                        <a:pt x="3002" y="1261"/>
                        <a:pt x="2998" y="1183"/>
                        <a:pt x="3021" y="1110"/>
                      </a:cubicBezTo>
                      <a:cubicBezTo>
                        <a:pt x="3066" y="956"/>
                        <a:pt x="3207" y="874"/>
                        <a:pt x="3357" y="847"/>
                      </a:cubicBezTo>
                      <a:lnTo>
                        <a:pt x="3375" y="838"/>
                      </a:lnTo>
                      <a:cubicBezTo>
                        <a:pt x="3389" y="824"/>
                        <a:pt x="3393" y="801"/>
                        <a:pt x="3389" y="778"/>
                      </a:cubicBezTo>
                      <a:cubicBezTo>
                        <a:pt x="3357" y="569"/>
                        <a:pt x="3330" y="360"/>
                        <a:pt x="3298" y="155"/>
                      </a:cubicBezTo>
                      <a:cubicBezTo>
                        <a:pt x="3293" y="119"/>
                        <a:pt x="3252" y="101"/>
                        <a:pt x="3225" y="96"/>
                      </a:cubicBezTo>
                      <a:cubicBezTo>
                        <a:pt x="3010" y="78"/>
                        <a:pt x="2797" y="69"/>
                        <a:pt x="2585" y="69"/>
                      </a:cubicBezTo>
                      <a:cubicBezTo>
                        <a:pt x="2325" y="69"/>
                        <a:pt x="2066" y="82"/>
                        <a:pt x="1806" y="110"/>
                      </a:cubicBezTo>
                      <a:cubicBezTo>
                        <a:pt x="1770" y="115"/>
                        <a:pt x="1743" y="133"/>
                        <a:pt x="1734" y="165"/>
                      </a:cubicBezTo>
                      <a:cubicBezTo>
                        <a:pt x="1647" y="447"/>
                        <a:pt x="1688" y="660"/>
                        <a:pt x="1802" y="897"/>
                      </a:cubicBezTo>
                      <a:cubicBezTo>
                        <a:pt x="1943" y="997"/>
                        <a:pt x="2070" y="1183"/>
                        <a:pt x="2084" y="1338"/>
                      </a:cubicBezTo>
                      <a:cubicBezTo>
                        <a:pt x="2097" y="1511"/>
                        <a:pt x="1997" y="1620"/>
                        <a:pt x="1870" y="1665"/>
                      </a:cubicBezTo>
                      <a:cubicBezTo>
                        <a:pt x="1824" y="1697"/>
                        <a:pt x="1765" y="1724"/>
                        <a:pt x="1688" y="1733"/>
                      </a:cubicBezTo>
                      <a:lnTo>
                        <a:pt x="1529" y="1756"/>
                      </a:lnTo>
                      <a:cubicBezTo>
                        <a:pt x="1233" y="1756"/>
                        <a:pt x="1038" y="1588"/>
                        <a:pt x="1151" y="1192"/>
                      </a:cubicBezTo>
                      <a:cubicBezTo>
                        <a:pt x="1179" y="1106"/>
                        <a:pt x="1256" y="1024"/>
                        <a:pt x="1297" y="938"/>
                      </a:cubicBezTo>
                      <a:cubicBezTo>
                        <a:pt x="1670" y="146"/>
                        <a:pt x="656" y="192"/>
                        <a:pt x="156" y="128"/>
                      </a:cubicBezTo>
                      <a:lnTo>
                        <a:pt x="133" y="128"/>
                      </a:lnTo>
                      <a:cubicBezTo>
                        <a:pt x="122" y="125"/>
                        <a:pt x="111" y="123"/>
                        <a:pt x="99" y="123"/>
                      </a:cubicBezTo>
                      <a:cubicBezTo>
                        <a:pt x="49" y="123"/>
                        <a:pt x="1" y="156"/>
                        <a:pt x="1" y="219"/>
                      </a:cubicBezTo>
                      <a:cubicBezTo>
                        <a:pt x="19" y="1238"/>
                        <a:pt x="24" y="2261"/>
                        <a:pt x="19" y="3284"/>
                      </a:cubicBezTo>
                      <a:lnTo>
                        <a:pt x="15577" y="3284"/>
                      </a:lnTo>
                      <a:cubicBezTo>
                        <a:pt x="15577" y="3280"/>
                        <a:pt x="15577" y="3280"/>
                        <a:pt x="15577" y="3275"/>
                      </a:cubicBezTo>
                      <a:cubicBezTo>
                        <a:pt x="15504" y="1688"/>
                        <a:pt x="15249" y="155"/>
                        <a:pt x="15249" y="155"/>
                      </a:cubicBezTo>
                      <a:lnTo>
                        <a:pt x="15208" y="155"/>
                      </a:lnTo>
                      <a:cubicBezTo>
                        <a:pt x="15035" y="165"/>
                        <a:pt x="14858" y="174"/>
                        <a:pt x="14685" y="183"/>
                      </a:cubicBezTo>
                      <a:cubicBezTo>
                        <a:pt x="14521" y="174"/>
                        <a:pt x="14358" y="160"/>
                        <a:pt x="14194" y="151"/>
                      </a:cubicBezTo>
                      <a:cubicBezTo>
                        <a:pt x="14134" y="148"/>
                        <a:pt x="14048" y="129"/>
                        <a:pt x="13971" y="129"/>
                      </a:cubicBezTo>
                      <a:cubicBezTo>
                        <a:pt x="13926" y="129"/>
                        <a:pt x="13885" y="135"/>
                        <a:pt x="13853" y="155"/>
                      </a:cubicBezTo>
                      <a:cubicBezTo>
                        <a:pt x="13662" y="278"/>
                        <a:pt x="13757" y="556"/>
                        <a:pt x="13844" y="706"/>
                      </a:cubicBezTo>
                      <a:cubicBezTo>
                        <a:pt x="13894" y="783"/>
                        <a:pt x="13998" y="851"/>
                        <a:pt x="14026" y="933"/>
                      </a:cubicBezTo>
                      <a:cubicBezTo>
                        <a:pt x="14103" y="1160"/>
                        <a:pt x="14017" y="1383"/>
                        <a:pt x="13803" y="1461"/>
                      </a:cubicBezTo>
                      <a:cubicBezTo>
                        <a:pt x="13735" y="1486"/>
                        <a:pt x="13626" y="1513"/>
                        <a:pt x="13526" y="1513"/>
                      </a:cubicBezTo>
                      <a:cubicBezTo>
                        <a:pt x="13446" y="1513"/>
                        <a:pt x="13372" y="1495"/>
                        <a:pt x="13330" y="1447"/>
                      </a:cubicBezTo>
                      <a:cubicBezTo>
                        <a:pt x="13198" y="1297"/>
                        <a:pt x="13244" y="1010"/>
                        <a:pt x="13339" y="865"/>
                      </a:cubicBezTo>
                      <a:cubicBezTo>
                        <a:pt x="13475" y="642"/>
                        <a:pt x="13589" y="433"/>
                        <a:pt x="13448" y="187"/>
                      </a:cubicBezTo>
                      <a:cubicBezTo>
                        <a:pt x="13435" y="160"/>
                        <a:pt x="13407" y="146"/>
                        <a:pt x="13380" y="146"/>
                      </a:cubicBezTo>
                      <a:cubicBezTo>
                        <a:pt x="12816" y="151"/>
                        <a:pt x="12261" y="192"/>
                        <a:pt x="11702" y="269"/>
                      </a:cubicBezTo>
                      <a:cubicBezTo>
                        <a:pt x="11679" y="274"/>
                        <a:pt x="11652" y="301"/>
                        <a:pt x="11647" y="324"/>
                      </a:cubicBezTo>
                      <a:cubicBezTo>
                        <a:pt x="11620" y="501"/>
                        <a:pt x="11588" y="678"/>
                        <a:pt x="11561" y="856"/>
                      </a:cubicBezTo>
                      <a:cubicBezTo>
                        <a:pt x="11552" y="901"/>
                        <a:pt x="11579" y="951"/>
                        <a:pt x="11634" y="951"/>
                      </a:cubicBezTo>
                      <a:cubicBezTo>
                        <a:pt x="11993" y="1165"/>
                        <a:pt x="11970" y="1365"/>
                        <a:pt x="11570" y="1552"/>
                      </a:cubicBezTo>
                      <a:cubicBezTo>
                        <a:pt x="11522" y="1562"/>
                        <a:pt x="11473" y="1567"/>
                        <a:pt x="11425" y="1567"/>
                      </a:cubicBezTo>
                      <a:cubicBezTo>
                        <a:pt x="11319" y="1567"/>
                        <a:pt x="11214" y="1542"/>
                        <a:pt x="11111" y="1492"/>
                      </a:cubicBezTo>
                      <a:cubicBezTo>
                        <a:pt x="10470" y="1015"/>
                        <a:pt x="11183" y="983"/>
                        <a:pt x="11284" y="806"/>
                      </a:cubicBezTo>
                      <a:cubicBezTo>
                        <a:pt x="11374" y="642"/>
                        <a:pt x="11311" y="392"/>
                        <a:pt x="11274" y="219"/>
                      </a:cubicBezTo>
                      <a:cubicBezTo>
                        <a:pt x="11270" y="187"/>
                        <a:pt x="11234" y="160"/>
                        <a:pt x="11202" y="160"/>
                      </a:cubicBezTo>
                      <a:cubicBezTo>
                        <a:pt x="10688" y="178"/>
                        <a:pt x="10174" y="192"/>
                        <a:pt x="9660" y="210"/>
                      </a:cubicBezTo>
                      <a:cubicBezTo>
                        <a:pt x="9610" y="269"/>
                        <a:pt x="9583" y="333"/>
                        <a:pt x="9560" y="401"/>
                      </a:cubicBezTo>
                      <a:cubicBezTo>
                        <a:pt x="9551" y="451"/>
                        <a:pt x="9546" y="497"/>
                        <a:pt x="9542" y="547"/>
                      </a:cubicBezTo>
                      <a:cubicBezTo>
                        <a:pt x="9601" y="760"/>
                        <a:pt x="9796" y="997"/>
                        <a:pt x="9783" y="1197"/>
                      </a:cubicBezTo>
                      <a:cubicBezTo>
                        <a:pt x="9770" y="1387"/>
                        <a:pt x="9655" y="1466"/>
                        <a:pt x="9523" y="1466"/>
                      </a:cubicBezTo>
                      <a:cubicBezTo>
                        <a:pt x="9516" y="1466"/>
                        <a:pt x="9508" y="1466"/>
                        <a:pt x="9501" y="1465"/>
                      </a:cubicBezTo>
                      <a:cubicBezTo>
                        <a:pt x="9475" y="1471"/>
                        <a:pt x="9445" y="1474"/>
                        <a:pt x="9412" y="1474"/>
                      </a:cubicBezTo>
                      <a:cubicBezTo>
                        <a:pt x="9369" y="1474"/>
                        <a:pt x="9320" y="1469"/>
                        <a:pt x="9269" y="1456"/>
                      </a:cubicBezTo>
                      <a:cubicBezTo>
                        <a:pt x="9032" y="1411"/>
                        <a:pt x="8937" y="1261"/>
                        <a:pt x="8987" y="1001"/>
                      </a:cubicBezTo>
                      <a:cubicBezTo>
                        <a:pt x="9010" y="883"/>
                        <a:pt x="9087" y="774"/>
                        <a:pt x="9128" y="660"/>
                      </a:cubicBezTo>
                      <a:cubicBezTo>
                        <a:pt x="9187" y="492"/>
                        <a:pt x="9201" y="369"/>
                        <a:pt x="9123" y="205"/>
                      </a:cubicBezTo>
                      <a:cubicBezTo>
                        <a:pt x="9114" y="183"/>
                        <a:pt x="9082" y="169"/>
                        <a:pt x="9055" y="169"/>
                      </a:cubicBezTo>
                      <a:cubicBezTo>
                        <a:pt x="8619" y="183"/>
                        <a:pt x="8178" y="196"/>
                        <a:pt x="7736" y="210"/>
                      </a:cubicBezTo>
                      <a:cubicBezTo>
                        <a:pt x="7695" y="210"/>
                        <a:pt x="7655" y="246"/>
                        <a:pt x="7659" y="287"/>
                      </a:cubicBezTo>
                      <a:cubicBezTo>
                        <a:pt x="7682" y="601"/>
                        <a:pt x="7504" y="778"/>
                        <a:pt x="7773" y="1006"/>
                      </a:cubicBezTo>
                      <a:cubicBezTo>
                        <a:pt x="7855" y="1074"/>
                        <a:pt x="8041" y="1142"/>
                        <a:pt x="8059" y="1279"/>
                      </a:cubicBezTo>
                      <a:cubicBezTo>
                        <a:pt x="8103" y="1568"/>
                        <a:pt x="7767" y="1684"/>
                        <a:pt x="7535" y="1684"/>
                      </a:cubicBezTo>
                      <a:cubicBezTo>
                        <a:pt x="7526" y="1684"/>
                        <a:pt x="7518" y="1684"/>
                        <a:pt x="7509" y="1683"/>
                      </a:cubicBezTo>
                      <a:cubicBezTo>
                        <a:pt x="7391" y="1679"/>
                        <a:pt x="7141" y="1629"/>
                        <a:pt x="7036" y="1547"/>
                      </a:cubicBezTo>
                      <a:cubicBezTo>
                        <a:pt x="6750" y="1315"/>
                        <a:pt x="6991" y="1047"/>
                        <a:pt x="7104" y="847"/>
                      </a:cubicBezTo>
                      <a:cubicBezTo>
                        <a:pt x="7195" y="692"/>
                        <a:pt x="7377" y="292"/>
                        <a:pt x="7145" y="151"/>
                      </a:cubicBezTo>
                      <a:cubicBezTo>
                        <a:pt x="7102" y="126"/>
                        <a:pt x="7040" y="117"/>
                        <a:pt x="6971" y="117"/>
                      </a:cubicBezTo>
                      <a:cubicBezTo>
                        <a:pt x="6841" y="117"/>
                        <a:pt x="6687" y="146"/>
                        <a:pt x="6595" y="146"/>
                      </a:cubicBezTo>
                      <a:cubicBezTo>
                        <a:pt x="6286" y="146"/>
                        <a:pt x="5972" y="142"/>
                        <a:pt x="5658" y="128"/>
                      </a:cubicBezTo>
                      <a:cubicBezTo>
                        <a:pt x="5617" y="128"/>
                        <a:pt x="5585" y="165"/>
                        <a:pt x="5581" y="205"/>
                      </a:cubicBezTo>
                      <a:cubicBezTo>
                        <a:pt x="5572" y="406"/>
                        <a:pt x="5558" y="610"/>
                        <a:pt x="5549" y="810"/>
                      </a:cubicBezTo>
                      <a:cubicBezTo>
                        <a:pt x="5772" y="915"/>
                        <a:pt x="5995" y="1138"/>
                        <a:pt x="5804" y="1392"/>
                      </a:cubicBezTo>
                      <a:cubicBezTo>
                        <a:pt x="5710" y="1518"/>
                        <a:pt x="5558" y="1569"/>
                        <a:pt x="5404" y="1569"/>
                      </a:cubicBezTo>
                      <a:cubicBezTo>
                        <a:pt x="5380" y="1569"/>
                        <a:pt x="5355" y="1568"/>
                        <a:pt x="5331" y="1565"/>
                      </a:cubicBezTo>
                      <a:cubicBezTo>
                        <a:pt x="5316" y="1567"/>
                        <a:pt x="5302" y="1567"/>
                        <a:pt x="5288" y="1567"/>
                      </a:cubicBezTo>
                      <a:cubicBezTo>
                        <a:pt x="5169" y="1567"/>
                        <a:pt x="5047" y="1518"/>
                        <a:pt x="4958" y="1424"/>
                      </a:cubicBezTo>
                      <a:cubicBezTo>
                        <a:pt x="4899" y="1361"/>
                        <a:pt x="4849" y="1279"/>
                        <a:pt x="4844" y="1192"/>
                      </a:cubicBezTo>
                      <a:cubicBezTo>
                        <a:pt x="4840" y="1188"/>
                        <a:pt x="4835" y="1183"/>
                        <a:pt x="4830" y="1179"/>
                      </a:cubicBezTo>
                      <a:lnTo>
                        <a:pt x="4844" y="1160"/>
                      </a:lnTo>
                      <a:lnTo>
                        <a:pt x="4844" y="1156"/>
                      </a:lnTo>
                      <a:cubicBezTo>
                        <a:pt x="4849" y="1083"/>
                        <a:pt x="4880" y="1024"/>
                        <a:pt x="4931" y="979"/>
                      </a:cubicBezTo>
                      <a:cubicBezTo>
                        <a:pt x="4962" y="942"/>
                        <a:pt x="5003" y="910"/>
                        <a:pt x="5040" y="879"/>
                      </a:cubicBezTo>
                      <a:cubicBezTo>
                        <a:pt x="5044" y="874"/>
                        <a:pt x="5044" y="874"/>
                        <a:pt x="5049" y="869"/>
                      </a:cubicBezTo>
                      <a:cubicBezTo>
                        <a:pt x="5058" y="860"/>
                        <a:pt x="5067" y="856"/>
                        <a:pt x="5076" y="847"/>
                      </a:cubicBezTo>
                      <a:cubicBezTo>
                        <a:pt x="5112" y="815"/>
                        <a:pt x="5149" y="774"/>
                        <a:pt x="5172" y="724"/>
                      </a:cubicBezTo>
                      <a:cubicBezTo>
                        <a:pt x="5212" y="628"/>
                        <a:pt x="5222" y="519"/>
                        <a:pt x="5217" y="415"/>
                      </a:cubicBezTo>
                      <a:cubicBezTo>
                        <a:pt x="5203" y="351"/>
                        <a:pt x="5194" y="287"/>
                        <a:pt x="5190" y="219"/>
                      </a:cubicBezTo>
                      <a:cubicBezTo>
                        <a:pt x="5185" y="210"/>
                        <a:pt x="5185" y="205"/>
                        <a:pt x="5181" y="196"/>
                      </a:cubicBezTo>
                      <a:cubicBezTo>
                        <a:pt x="5172" y="133"/>
                        <a:pt x="5162" y="74"/>
                        <a:pt x="5158" y="14"/>
                      </a:cubicBezTo>
                      <a:cubicBezTo>
                        <a:pt x="5149" y="5"/>
                        <a:pt x="5135" y="1"/>
                        <a:pt x="5117" y="1"/>
                      </a:cubicBezTo>
                      <a:close/>
                    </a:path>
                  </a:pathLst>
                </a:custGeom>
                <a:solidFill>
                  <a:srgbClr val="FBD3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50" name="Google Shape;482;p13">
                  <a:extLst>
                    <a:ext uri="{FF2B5EF4-FFF2-40B4-BE49-F238E27FC236}">
                      <a16:creationId xmlns:a16="http://schemas.microsoft.com/office/drawing/2014/main" id="{88D67499-18EE-44E7-B95F-31BDE4835AC2}"/>
                    </a:ext>
                  </a:extLst>
                </p:cNvPr>
                <p:cNvSpPr/>
                <p:nvPr/>
              </p:nvSpPr>
              <p:spPr>
                <a:xfrm>
                  <a:off x="523300" y="1270463"/>
                  <a:ext cx="2092997" cy="1968982"/>
                </a:xfrm>
                <a:custGeom>
                  <a:avLst/>
                  <a:gdLst/>
                  <a:ahLst/>
                  <a:cxnLst/>
                  <a:rect l="l" t="t" r="r" b="b"/>
                  <a:pathLst>
                    <a:path w="16364" h="15395" extrusionOk="0">
                      <a:moveTo>
                        <a:pt x="5695" y="173"/>
                      </a:moveTo>
                      <a:cubicBezTo>
                        <a:pt x="5699" y="210"/>
                        <a:pt x="5708" y="251"/>
                        <a:pt x="5713" y="291"/>
                      </a:cubicBezTo>
                      <a:cubicBezTo>
                        <a:pt x="5717" y="301"/>
                        <a:pt x="5717" y="310"/>
                        <a:pt x="5722" y="319"/>
                      </a:cubicBezTo>
                      <a:cubicBezTo>
                        <a:pt x="5726" y="378"/>
                        <a:pt x="5736" y="432"/>
                        <a:pt x="5745" y="482"/>
                      </a:cubicBezTo>
                      <a:lnTo>
                        <a:pt x="5749" y="510"/>
                      </a:lnTo>
                      <a:cubicBezTo>
                        <a:pt x="5754" y="614"/>
                        <a:pt x="5740" y="701"/>
                        <a:pt x="5708" y="774"/>
                      </a:cubicBezTo>
                      <a:cubicBezTo>
                        <a:pt x="5695" y="805"/>
                        <a:pt x="5676" y="833"/>
                        <a:pt x="5640" y="864"/>
                      </a:cubicBezTo>
                      <a:cubicBezTo>
                        <a:pt x="5626" y="874"/>
                        <a:pt x="5613" y="883"/>
                        <a:pt x="5604" y="892"/>
                      </a:cubicBezTo>
                      <a:lnTo>
                        <a:pt x="5585" y="915"/>
                      </a:lnTo>
                      <a:cubicBezTo>
                        <a:pt x="5554" y="942"/>
                        <a:pt x="5517" y="969"/>
                        <a:pt x="5490" y="1005"/>
                      </a:cubicBezTo>
                      <a:cubicBezTo>
                        <a:pt x="5426" y="1060"/>
                        <a:pt x="5385" y="1133"/>
                        <a:pt x="5376" y="1215"/>
                      </a:cubicBezTo>
                      <a:lnTo>
                        <a:pt x="5340" y="1265"/>
                      </a:lnTo>
                      <a:lnTo>
                        <a:pt x="5376" y="1310"/>
                      </a:lnTo>
                      <a:cubicBezTo>
                        <a:pt x="5390" y="1401"/>
                        <a:pt x="5440" y="1492"/>
                        <a:pt x="5517" y="1569"/>
                      </a:cubicBezTo>
                      <a:cubicBezTo>
                        <a:pt x="5621" y="1677"/>
                        <a:pt x="5762" y="1739"/>
                        <a:pt x="5907" y="1739"/>
                      </a:cubicBezTo>
                      <a:cubicBezTo>
                        <a:pt x="5921" y="1739"/>
                        <a:pt x="5935" y="1739"/>
                        <a:pt x="5949" y="1738"/>
                      </a:cubicBezTo>
                      <a:cubicBezTo>
                        <a:pt x="5972" y="1739"/>
                        <a:pt x="5994" y="1740"/>
                        <a:pt x="6015" y="1740"/>
                      </a:cubicBezTo>
                      <a:cubicBezTo>
                        <a:pt x="6218" y="1740"/>
                        <a:pt x="6388" y="1664"/>
                        <a:pt x="6490" y="1528"/>
                      </a:cubicBezTo>
                      <a:cubicBezTo>
                        <a:pt x="6568" y="1424"/>
                        <a:pt x="6595" y="1306"/>
                        <a:pt x="6568" y="1192"/>
                      </a:cubicBezTo>
                      <a:cubicBezTo>
                        <a:pt x="6536" y="1060"/>
                        <a:pt x="6418" y="933"/>
                        <a:pt x="6254" y="842"/>
                      </a:cubicBezTo>
                      <a:lnTo>
                        <a:pt x="6286" y="301"/>
                      </a:lnTo>
                      <a:cubicBezTo>
                        <a:pt x="6622" y="310"/>
                        <a:pt x="6927" y="314"/>
                        <a:pt x="7213" y="314"/>
                      </a:cubicBezTo>
                      <a:cubicBezTo>
                        <a:pt x="7259" y="314"/>
                        <a:pt x="7314" y="310"/>
                        <a:pt x="7373" y="301"/>
                      </a:cubicBezTo>
                      <a:cubicBezTo>
                        <a:pt x="7435" y="296"/>
                        <a:pt x="7513" y="288"/>
                        <a:pt x="7582" y="288"/>
                      </a:cubicBezTo>
                      <a:cubicBezTo>
                        <a:pt x="7639" y="288"/>
                        <a:pt x="7689" y="293"/>
                        <a:pt x="7718" y="310"/>
                      </a:cubicBezTo>
                      <a:cubicBezTo>
                        <a:pt x="7873" y="405"/>
                        <a:pt x="7741" y="728"/>
                        <a:pt x="7646" y="887"/>
                      </a:cubicBezTo>
                      <a:cubicBezTo>
                        <a:pt x="7632" y="915"/>
                        <a:pt x="7614" y="946"/>
                        <a:pt x="7595" y="974"/>
                      </a:cubicBezTo>
                      <a:cubicBezTo>
                        <a:pt x="7473" y="1165"/>
                        <a:pt x="7291" y="1451"/>
                        <a:pt x="7600" y="1697"/>
                      </a:cubicBezTo>
                      <a:cubicBezTo>
                        <a:pt x="7732" y="1801"/>
                        <a:pt x="8014" y="1847"/>
                        <a:pt x="8123" y="1851"/>
                      </a:cubicBezTo>
                      <a:cubicBezTo>
                        <a:pt x="8135" y="1852"/>
                        <a:pt x="8147" y="1852"/>
                        <a:pt x="8160" y="1852"/>
                      </a:cubicBezTo>
                      <a:cubicBezTo>
                        <a:pt x="8336" y="1852"/>
                        <a:pt x="8550" y="1792"/>
                        <a:pt x="8673" y="1660"/>
                      </a:cubicBezTo>
                      <a:cubicBezTo>
                        <a:pt x="8751" y="1574"/>
                        <a:pt x="8778" y="1469"/>
                        <a:pt x="8764" y="1356"/>
                      </a:cubicBezTo>
                      <a:cubicBezTo>
                        <a:pt x="8741" y="1215"/>
                        <a:pt x="8614" y="1133"/>
                        <a:pt x="8519" y="1074"/>
                      </a:cubicBezTo>
                      <a:cubicBezTo>
                        <a:pt x="8491" y="1055"/>
                        <a:pt x="8464" y="1037"/>
                        <a:pt x="8446" y="1024"/>
                      </a:cubicBezTo>
                      <a:cubicBezTo>
                        <a:pt x="8300" y="905"/>
                        <a:pt x="8319" y="814"/>
                        <a:pt x="8341" y="655"/>
                      </a:cubicBezTo>
                      <a:cubicBezTo>
                        <a:pt x="8355" y="578"/>
                        <a:pt x="8369" y="487"/>
                        <a:pt x="8364" y="382"/>
                      </a:cubicBezTo>
                      <a:lnTo>
                        <a:pt x="9669" y="342"/>
                      </a:lnTo>
                      <a:lnTo>
                        <a:pt x="9669" y="342"/>
                      </a:lnTo>
                      <a:cubicBezTo>
                        <a:pt x="9728" y="473"/>
                        <a:pt x="9715" y="573"/>
                        <a:pt x="9665" y="714"/>
                      </a:cubicBezTo>
                      <a:cubicBezTo>
                        <a:pt x="9651" y="755"/>
                        <a:pt x="9628" y="796"/>
                        <a:pt x="9606" y="842"/>
                      </a:cubicBezTo>
                      <a:cubicBezTo>
                        <a:pt x="9569" y="915"/>
                        <a:pt x="9533" y="987"/>
                        <a:pt x="9519" y="1069"/>
                      </a:cubicBezTo>
                      <a:cubicBezTo>
                        <a:pt x="9460" y="1374"/>
                        <a:pt x="9583" y="1574"/>
                        <a:pt x="9865" y="1628"/>
                      </a:cubicBezTo>
                      <a:cubicBezTo>
                        <a:pt x="9918" y="1640"/>
                        <a:pt x="9967" y="1646"/>
                        <a:pt x="10012" y="1646"/>
                      </a:cubicBezTo>
                      <a:cubicBezTo>
                        <a:pt x="10052" y="1646"/>
                        <a:pt x="10090" y="1642"/>
                        <a:pt x="10124" y="1633"/>
                      </a:cubicBezTo>
                      <a:cubicBezTo>
                        <a:pt x="10131" y="1633"/>
                        <a:pt x="10138" y="1634"/>
                        <a:pt x="10144" y="1634"/>
                      </a:cubicBezTo>
                      <a:cubicBezTo>
                        <a:pt x="10231" y="1634"/>
                        <a:pt x="10306" y="1606"/>
                        <a:pt x="10365" y="1556"/>
                      </a:cubicBezTo>
                      <a:cubicBezTo>
                        <a:pt x="10415" y="1515"/>
                        <a:pt x="10474" y="1433"/>
                        <a:pt x="10483" y="1287"/>
                      </a:cubicBezTo>
                      <a:cubicBezTo>
                        <a:pt x="10492" y="1142"/>
                        <a:pt x="10420" y="996"/>
                        <a:pt x="10347" y="855"/>
                      </a:cubicBezTo>
                      <a:cubicBezTo>
                        <a:pt x="10306" y="774"/>
                        <a:pt x="10269" y="696"/>
                        <a:pt x="10247" y="623"/>
                      </a:cubicBezTo>
                      <a:cubicBezTo>
                        <a:pt x="10251" y="587"/>
                        <a:pt x="10256" y="546"/>
                        <a:pt x="10260" y="505"/>
                      </a:cubicBezTo>
                      <a:cubicBezTo>
                        <a:pt x="10279" y="455"/>
                        <a:pt x="10297" y="414"/>
                        <a:pt x="10320" y="382"/>
                      </a:cubicBezTo>
                      <a:lnTo>
                        <a:pt x="11811" y="332"/>
                      </a:lnTo>
                      <a:lnTo>
                        <a:pt x="11816" y="369"/>
                      </a:lnTo>
                      <a:cubicBezTo>
                        <a:pt x="11848" y="523"/>
                        <a:pt x="11888" y="728"/>
                        <a:pt x="11825" y="846"/>
                      </a:cubicBezTo>
                      <a:cubicBezTo>
                        <a:pt x="11811" y="878"/>
                        <a:pt x="11729" y="915"/>
                        <a:pt x="11670" y="946"/>
                      </a:cubicBezTo>
                      <a:cubicBezTo>
                        <a:pt x="11538" y="1010"/>
                        <a:pt x="11393" y="1083"/>
                        <a:pt x="11379" y="1233"/>
                      </a:cubicBezTo>
                      <a:cubicBezTo>
                        <a:pt x="11365" y="1356"/>
                        <a:pt x="11461" y="1488"/>
                        <a:pt x="11675" y="1647"/>
                      </a:cubicBezTo>
                      <a:lnTo>
                        <a:pt x="11688" y="1656"/>
                      </a:lnTo>
                      <a:cubicBezTo>
                        <a:pt x="11799" y="1711"/>
                        <a:pt x="11916" y="1737"/>
                        <a:pt x="12035" y="1737"/>
                      </a:cubicBezTo>
                      <a:cubicBezTo>
                        <a:pt x="12092" y="1737"/>
                        <a:pt x="12149" y="1731"/>
                        <a:pt x="12207" y="1719"/>
                      </a:cubicBezTo>
                      <a:lnTo>
                        <a:pt x="12220" y="1710"/>
                      </a:lnTo>
                      <a:cubicBezTo>
                        <a:pt x="12461" y="1601"/>
                        <a:pt x="12580" y="1478"/>
                        <a:pt x="12589" y="1342"/>
                      </a:cubicBezTo>
                      <a:cubicBezTo>
                        <a:pt x="12593" y="1210"/>
                        <a:pt x="12498" y="1087"/>
                        <a:pt x="12293" y="965"/>
                      </a:cubicBezTo>
                      <a:lnTo>
                        <a:pt x="12275" y="951"/>
                      </a:lnTo>
                      <a:lnTo>
                        <a:pt x="12261" y="951"/>
                      </a:lnTo>
                      <a:lnTo>
                        <a:pt x="12343" y="437"/>
                      </a:lnTo>
                      <a:cubicBezTo>
                        <a:pt x="12893" y="360"/>
                        <a:pt x="13448" y="323"/>
                        <a:pt x="13989" y="319"/>
                      </a:cubicBezTo>
                      <a:lnTo>
                        <a:pt x="13989" y="319"/>
                      </a:lnTo>
                      <a:cubicBezTo>
                        <a:pt x="14103" y="519"/>
                        <a:pt x="14012" y="696"/>
                        <a:pt x="13880" y="905"/>
                      </a:cubicBezTo>
                      <a:cubicBezTo>
                        <a:pt x="13776" y="1074"/>
                        <a:pt x="13712" y="1401"/>
                        <a:pt x="13880" y="1588"/>
                      </a:cubicBezTo>
                      <a:cubicBezTo>
                        <a:pt x="13945" y="1660"/>
                        <a:pt x="14046" y="1682"/>
                        <a:pt x="14144" y="1682"/>
                      </a:cubicBezTo>
                      <a:cubicBezTo>
                        <a:pt x="14292" y="1682"/>
                        <a:pt x="14436" y="1631"/>
                        <a:pt x="14444" y="1628"/>
                      </a:cubicBezTo>
                      <a:cubicBezTo>
                        <a:pt x="14703" y="1538"/>
                        <a:pt x="14817" y="1269"/>
                        <a:pt x="14722" y="992"/>
                      </a:cubicBezTo>
                      <a:cubicBezTo>
                        <a:pt x="14699" y="928"/>
                        <a:pt x="14649" y="878"/>
                        <a:pt x="14608" y="833"/>
                      </a:cubicBezTo>
                      <a:cubicBezTo>
                        <a:pt x="14576" y="801"/>
                        <a:pt x="14549" y="774"/>
                        <a:pt x="14535" y="746"/>
                      </a:cubicBezTo>
                      <a:cubicBezTo>
                        <a:pt x="14517" y="714"/>
                        <a:pt x="14353" y="419"/>
                        <a:pt x="14517" y="314"/>
                      </a:cubicBezTo>
                      <a:cubicBezTo>
                        <a:pt x="14532" y="305"/>
                        <a:pt x="14557" y="302"/>
                        <a:pt x="14586" y="302"/>
                      </a:cubicBezTo>
                      <a:cubicBezTo>
                        <a:pt x="14628" y="302"/>
                        <a:pt x="14679" y="309"/>
                        <a:pt x="14717" y="314"/>
                      </a:cubicBezTo>
                      <a:cubicBezTo>
                        <a:pt x="14749" y="319"/>
                        <a:pt x="14776" y="323"/>
                        <a:pt x="14803" y="323"/>
                      </a:cubicBezTo>
                      <a:lnTo>
                        <a:pt x="15299" y="355"/>
                      </a:lnTo>
                      <a:lnTo>
                        <a:pt x="15790" y="328"/>
                      </a:lnTo>
                      <a:cubicBezTo>
                        <a:pt x="15840" y="655"/>
                        <a:pt x="16045" y="2001"/>
                        <a:pt x="16109" y="3366"/>
                      </a:cubicBezTo>
                      <a:cubicBezTo>
                        <a:pt x="16186" y="5103"/>
                        <a:pt x="16159" y="6926"/>
                        <a:pt x="16136" y="8695"/>
                      </a:cubicBezTo>
                      <a:cubicBezTo>
                        <a:pt x="16104" y="10646"/>
                        <a:pt x="16077" y="12661"/>
                        <a:pt x="16191" y="14580"/>
                      </a:cubicBezTo>
                      <a:cubicBezTo>
                        <a:pt x="15581" y="14635"/>
                        <a:pt x="14926" y="14648"/>
                        <a:pt x="14290" y="14657"/>
                      </a:cubicBezTo>
                      <a:cubicBezTo>
                        <a:pt x="13726" y="14662"/>
                        <a:pt x="13144" y="14671"/>
                        <a:pt x="12598" y="14712"/>
                      </a:cubicBezTo>
                      <a:cubicBezTo>
                        <a:pt x="8500" y="15021"/>
                        <a:pt x="4326" y="15194"/>
                        <a:pt x="187" y="15221"/>
                      </a:cubicBezTo>
                      <a:cubicBezTo>
                        <a:pt x="183" y="15221"/>
                        <a:pt x="178" y="15217"/>
                        <a:pt x="174" y="15217"/>
                      </a:cubicBezTo>
                      <a:cubicBezTo>
                        <a:pt x="274" y="14112"/>
                        <a:pt x="356" y="13007"/>
                        <a:pt x="428" y="11929"/>
                      </a:cubicBezTo>
                      <a:cubicBezTo>
                        <a:pt x="679" y="8091"/>
                        <a:pt x="774" y="4175"/>
                        <a:pt x="706" y="301"/>
                      </a:cubicBezTo>
                      <a:lnTo>
                        <a:pt x="706" y="296"/>
                      </a:lnTo>
                      <a:cubicBezTo>
                        <a:pt x="709" y="296"/>
                        <a:pt x="712" y="294"/>
                        <a:pt x="716" y="294"/>
                      </a:cubicBezTo>
                      <a:cubicBezTo>
                        <a:pt x="718" y="294"/>
                        <a:pt x="721" y="295"/>
                        <a:pt x="724" y="296"/>
                      </a:cubicBezTo>
                      <a:lnTo>
                        <a:pt x="742" y="301"/>
                      </a:lnTo>
                      <a:lnTo>
                        <a:pt x="765" y="296"/>
                      </a:lnTo>
                      <a:cubicBezTo>
                        <a:pt x="833" y="305"/>
                        <a:pt x="910" y="310"/>
                        <a:pt x="992" y="319"/>
                      </a:cubicBezTo>
                      <a:cubicBezTo>
                        <a:pt x="1315" y="346"/>
                        <a:pt x="1761" y="382"/>
                        <a:pt x="1879" y="587"/>
                      </a:cubicBezTo>
                      <a:cubicBezTo>
                        <a:pt x="1934" y="683"/>
                        <a:pt x="1920" y="814"/>
                        <a:pt x="1838" y="987"/>
                      </a:cubicBezTo>
                      <a:cubicBezTo>
                        <a:pt x="1825" y="1015"/>
                        <a:pt x="1802" y="1046"/>
                        <a:pt x="1784" y="1078"/>
                      </a:cubicBezTo>
                      <a:cubicBezTo>
                        <a:pt x="1747" y="1133"/>
                        <a:pt x="1711" y="1187"/>
                        <a:pt x="1688" y="1251"/>
                      </a:cubicBezTo>
                      <a:cubicBezTo>
                        <a:pt x="1629" y="1465"/>
                        <a:pt x="1643" y="1633"/>
                        <a:pt x="1734" y="1756"/>
                      </a:cubicBezTo>
                      <a:cubicBezTo>
                        <a:pt x="1820" y="1865"/>
                        <a:pt x="1961" y="1924"/>
                        <a:pt x="2152" y="1924"/>
                      </a:cubicBezTo>
                      <a:lnTo>
                        <a:pt x="2320" y="1901"/>
                      </a:lnTo>
                      <a:cubicBezTo>
                        <a:pt x="2402" y="1888"/>
                        <a:pt x="2475" y="1865"/>
                        <a:pt x="2529" y="1824"/>
                      </a:cubicBezTo>
                      <a:cubicBezTo>
                        <a:pt x="2702" y="1760"/>
                        <a:pt x="2802" y="1606"/>
                        <a:pt x="2789" y="1415"/>
                      </a:cubicBezTo>
                      <a:cubicBezTo>
                        <a:pt x="2775" y="1246"/>
                        <a:pt x="2652" y="1051"/>
                        <a:pt x="2489" y="924"/>
                      </a:cubicBezTo>
                      <a:cubicBezTo>
                        <a:pt x="2398" y="724"/>
                        <a:pt x="2352" y="537"/>
                        <a:pt x="2434" y="278"/>
                      </a:cubicBezTo>
                      <a:cubicBezTo>
                        <a:pt x="2694" y="250"/>
                        <a:pt x="2949" y="237"/>
                        <a:pt x="3204" y="237"/>
                      </a:cubicBezTo>
                      <a:cubicBezTo>
                        <a:pt x="3413" y="237"/>
                        <a:pt x="3622" y="246"/>
                        <a:pt x="3835" y="264"/>
                      </a:cubicBezTo>
                      <a:lnTo>
                        <a:pt x="3921" y="855"/>
                      </a:lnTo>
                      <a:cubicBezTo>
                        <a:pt x="3735" y="896"/>
                        <a:pt x="3603" y="1010"/>
                        <a:pt x="3557" y="1174"/>
                      </a:cubicBezTo>
                      <a:cubicBezTo>
                        <a:pt x="3530" y="1256"/>
                        <a:pt x="3534" y="1347"/>
                        <a:pt x="3562" y="1433"/>
                      </a:cubicBezTo>
                      <a:cubicBezTo>
                        <a:pt x="3571" y="1497"/>
                        <a:pt x="3598" y="1551"/>
                        <a:pt x="3648" y="1592"/>
                      </a:cubicBezTo>
                      <a:cubicBezTo>
                        <a:pt x="3685" y="1633"/>
                        <a:pt x="3721" y="1669"/>
                        <a:pt x="3766" y="1692"/>
                      </a:cubicBezTo>
                      <a:cubicBezTo>
                        <a:pt x="3829" y="1727"/>
                        <a:pt x="3896" y="1744"/>
                        <a:pt x="3963" y="1744"/>
                      </a:cubicBezTo>
                      <a:cubicBezTo>
                        <a:pt x="4046" y="1744"/>
                        <a:pt x="4130" y="1718"/>
                        <a:pt x="4208" y="1665"/>
                      </a:cubicBezTo>
                      <a:cubicBezTo>
                        <a:pt x="4362" y="1560"/>
                        <a:pt x="4458" y="1369"/>
                        <a:pt x="4439" y="1192"/>
                      </a:cubicBezTo>
                      <a:cubicBezTo>
                        <a:pt x="4453" y="1055"/>
                        <a:pt x="4421" y="928"/>
                        <a:pt x="4394" y="805"/>
                      </a:cubicBezTo>
                      <a:cubicBezTo>
                        <a:pt x="4389" y="783"/>
                        <a:pt x="4380" y="760"/>
                        <a:pt x="4376" y="737"/>
                      </a:cubicBezTo>
                      <a:cubicBezTo>
                        <a:pt x="4330" y="546"/>
                        <a:pt x="4317" y="401"/>
                        <a:pt x="4362" y="228"/>
                      </a:cubicBezTo>
                      <a:lnTo>
                        <a:pt x="5695" y="173"/>
                      </a:lnTo>
                      <a:close/>
                      <a:moveTo>
                        <a:pt x="5726" y="0"/>
                      </a:moveTo>
                      <a:lnTo>
                        <a:pt x="4348" y="55"/>
                      </a:lnTo>
                      <a:cubicBezTo>
                        <a:pt x="4276" y="60"/>
                        <a:pt x="4217" y="110"/>
                        <a:pt x="4194" y="178"/>
                      </a:cubicBezTo>
                      <a:cubicBezTo>
                        <a:pt x="4139" y="382"/>
                        <a:pt x="4157" y="560"/>
                        <a:pt x="4208" y="778"/>
                      </a:cubicBezTo>
                      <a:cubicBezTo>
                        <a:pt x="4212" y="801"/>
                        <a:pt x="4217" y="824"/>
                        <a:pt x="4221" y="846"/>
                      </a:cubicBezTo>
                      <a:cubicBezTo>
                        <a:pt x="4253" y="969"/>
                        <a:pt x="4280" y="1074"/>
                        <a:pt x="4262" y="1183"/>
                      </a:cubicBezTo>
                      <a:lnTo>
                        <a:pt x="4262" y="1192"/>
                      </a:lnTo>
                      <a:lnTo>
                        <a:pt x="4262" y="1206"/>
                      </a:lnTo>
                      <a:cubicBezTo>
                        <a:pt x="4280" y="1319"/>
                        <a:pt x="4212" y="1451"/>
                        <a:pt x="4107" y="1524"/>
                      </a:cubicBezTo>
                      <a:cubicBezTo>
                        <a:pt x="4076" y="1547"/>
                        <a:pt x="4023" y="1574"/>
                        <a:pt x="3962" y="1574"/>
                      </a:cubicBezTo>
                      <a:cubicBezTo>
                        <a:pt x="3926" y="1574"/>
                        <a:pt x="3888" y="1565"/>
                        <a:pt x="3848" y="1542"/>
                      </a:cubicBezTo>
                      <a:cubicBezTo>
                        <a:pt x="3821" y="1528"/>
                        <a:pt x="3794" y="1506"/>
                        <a:pt x="3771" y="1478"/>
                      </a:cubicBezTo>
                      <a:lnTo>
                        <a:pt x="3766" y="1469"/>
                      </a:lnTo>
                      <a:lnTo>
                        <a:pt x="3757" y="1465"/>
                      </a:lnTo>
                      <a:cubicBezTo>
                        <a:pt x="3739" y="1451"/>
                        <a:pt x="3730" y="1437"/>
                        <a:pt x="3730" y="1415"/>
                      </a:cubicBezTo>
                      <a:lnTo>
                        <a:pt x="3730" y="1401"/>
                      </a:lnTo>
                      <a:lnTo>
                        <a:pt x="3725" y="1392"/>
                      </a:lnTo>
                      <a:cubicBezTo>
                        <a:pt x="3707" y="1333"/>
                        <a:pt x="3703" y="1274"/>
                        <a:pt x="3716" y="1219"/>
                      </a:cubicBezTo>
                      <a:cubicBezTo>
                        <a:pt x="3762" y="1078"/>
                        <a:pt x="3907" y="1028"/>
                        <a:pt x="3989" y="1015"/>
                      </a:cubicBezTo>
                      <a:lnTo>
                        <a:pt x="4048" y="996"/>
                      </a:lnTo>
                      <a:lnTo>
                        <a:pt x="4067" y="969"/>
                      </a:lnTo>
                      <a:cubicBezTo>
                        <a:pt x="4089" y="933"/>
                        <a:pt x="4094" y="892"/>
                        <a:pt x="4089" y="851"/>
                      </a:cubicBezTo>
                      <a:lnTo>
                        <a:pt x="3998" y="228"/>
                      </a:lnTo>
                      <a:cubicBezTo>
                        <a:pt x="3989" y="146"/>
                        <a:pt x="3912" y="100"/>
                        <a:pt x="3848" y="96"/>
                      </a:cubicBezTo>
                      <a:cubicBezTo>
                        <a:pt x="3629" y="75"/>
                        <a:pt x="3413" y="65"/>
                        <a:pt x="3197" y="65"/>
                      </a:cubicBezTo>
                      <a:cubicBezTo>
                        <a:pt x="2938" y="65"/>
                        <a:pt x="2679" y="80"/>
                        <a:pt x="2416" y="110"/>
                      </a:cubicBezTo>
                      <a:cubicBezTo>
                        <a:pt x="2343" y="114"/>
                        <a:pt x="2288" y="160"/>
                        <a:pt x="2266" y="223"/>
                      </a:cubicBezTo>
                      <a:cubicBezTo>
                        <a:pt x="2179" y="501"/>
                        <a:pt x="2202" y="728"/>
                        <a:pt x="2338" y="1015"/>
                      </a:cubicBezTo>
                      <a:lnTo>
                        <a:pt x="2348" y="1037"/>
                      </a:lnTo>
                      <a:lnTo>
                        <a:pt x="2366" y="1051"/>
                      </a:lnTo>
                      <a:cubicBezTo>
                        <a:pt x="2498" y="1146"/>
                        <a:pt x="2607" y="1306"/>
                        <a:pt x="2616" y="1428"/>
                      </a:cubicBezTo>
                      <a:cubicBezTo>
                        <a:pt x="2625" y="1588"/>
                        <a:pt x="2520" y="1647"/>
                        <a:pt x="2457" y="1669"/>
                      </a:cubicBezTo>
                      <a:lnTo>
                        <a:pt x="2443" y="1674"/>
                      </a:lnTo>
                      <a:lnTo>
                        <a:pt x="2434" y="1683"/>
                      </a:lnTo>
                      <a:cubicBezTo>
                        <a:pt x="2402" y="1706"/>
                        <a:pt x="2352" y="1724"/>
                        <a:pt x="2293" y="1733"/>
                      </a:cubicBezTo>
                      <a:lnTo>
                        <a:pt x="2143" y="1756"/>
                      </a:lnTo>
                      <a:cubicBezTo>
                        <a:pt x="2052" y="1756"/>
                        <a:pt x="1929" y="1738"/>
                        <a:pt x="1870" y="1651"/>
                      </a:cubicBezTo>
                      <a:cubicBezTo>
                        <a:pt x="1811" y="1578"/>
                        <a:pt x="1806" y="1456"/>
                        <a:pt x="1852" y="1301"/>
                      </a:cubicBezTo>
                      <a:cubicBezTo>
                        <a:pt x="1865" y="1260"/>
                        <a:pt x="1893" y="1219"/>
                        <a:pt x="1925" y="1174"/>
                      </a:cubicBezTo>
                      <a:cubicBezTo>
                        <a:pt x="1947" y="1137"/>
                        <a:pt x="1970" y="1101"/>
                        <a:pt x="1988" y="1060"/>
                      </a:cubicBezTo>
                      <a:cubicBezTo>
                        <a:pt x="2097" y="837"/>
                        <a:pt x="2107" y="651"/>
                        <a:pt x="2025" y="505"/>
                      </a:cubicBezTo>
                      <a:cubicBezTo>
                        <a:pt x="1861" y="219"/>
                        <a:pt x="1383" y="182"/>
                        <a:pt x="1006" y="151"/>
                      </a:cubicBezTo>
                      <a:cubicBezTo>
                        <a:pt x="924" y="141"/>
                        <a:pt x="851" y="137"/>
                        <a:pt x="783" y="128"/>
                      </a:cubicBezTo>
                      <a:lnTo>
                        <a:pt x="751" y="128"/>
                      </a:lnTo>
                      <a:cubicBezTo>
                        <a:pt x="739" y="126"/>
                        <a:pt x="727" y="124"/>
                        <a:pt x="714" y="124"/>
                      </a:cubicBezTo>
                      <a:cubicBezTo>
                        <a:pt x="675" y="124"/>
                        <a:pt x="636" y="136"/>
                        <a:pt x="601" y="160"/>
                      </a:cubicBezTo>
                      <a:cubicBezTo>
                        <a:pt x="556" y="191"/>
                        <a:pt x="533" y="246"/>
                        <a:pt x="533" y="305"/>
                      </a:cubicBezTo>
                      <a:cubicBezTo>
                        <a:pt x="597" y="4180"/>
                        <a:pt x="506" y="8086"/>
                        <a:pt x="256" y="11920"/>
                      </a:cubicBezTo>
                      <a:cubicBezTo>
                        <a:pt x="187" y="12993"/>
                        <a:pt x="101" y="14098"/>
                        <a:pt x="6" y="15203"/>
                      </a:cubicBezTo>
                      <a:cubicBezTo>
                        <a:pt x="1" y="15249"/>
                        <a:pt x="15" y="15294"/>
                        <a:pt x="51" y="15330"/>
                      </a:cubicBezTo>
                      <a:cubicBezTo>
                        <a:pt x="87" y="15371"/>
                        <a:pt x="137" y="15394"/>
                        <a:pt x="187" y="15394"/>
                      </a:cubicBezTo>
                      <a:cubicBezTo>
                        <a:pt x="187" y="15394"/>
                        <a:pt x="187" y="15394"/>
                        <a:pt x="183" y="15389"/>
                      </a:cubicBezTo>
                      <a:cubicBezTo>
                        <a:pt x="4326" y="15362"/>
                        <a:pt x="8505" y="15189"/>
                        <a:pt x="12607" y="14880"/>
                      </a:cubicBezTo>
                      <a:cubicBezTo>
                        <a:pt x="13144" y="14839"/>
                        <a:pt x="13726" y="14830"/>
                        <a:pt x="14290" y="14821"/>
                      </a:cubicBezTo>
                      <a:cubicBezTo>
                        <a:pt x="14935" y="14812"/>
                        <a:pt x="15599" y="14803"/>
                        <a:pt x="16218" y="14748"/>
                      </a:cubicBezTo>
                      <a:cubicBezTo>
                        <a:pt x="16236" y="14762"/>
                        <a:pt x="16254" y="14767"/>
                        <a:pt x="16269" y="14767"/>
                      </a:cubicBezTo>
                      <a:cubicBezTo>
                        <a:pt x="16289" y="14767"/>
                        <a:pt x="16304" y="14760"/>
                        <a:pt x="16309" y="14757"/>
                      </a:cubicBezTo>
                      <a:cubicBezTo>
                        <a:pt x="16363" y="14735"/>
                        <a:pt x="16363" y="14680"/>
                        <a:pt x="16359" y="14648"/>
                      </a:cubicBezTo>
                      <a:cubicBezTo>
                        <a:pt x="16241" y="12716"/>
                        <a:pt x="16272" y="10669"/>
                        <a:pt x="16300" y="8695"/>
                      </a:cubicBezTo>
                      <a:cubicBezTo>
                        <a:pt x="16327" y="6926"/>
                        <a:pt x="16354" y="5094"/>
                        <a:pt x="16272" y="3357"/>
                      </a:cubicBezTo>
                      <a:cubicBezTo>
                        <a:pt x="16200" y="1779"/>
                        <a:pt x="15945" y="237"/>
                        <a:pt x="15940" y="223"/>
                      </a:cubicBezTo>
                      <a:lnTo>
                        <a:pt x="15927" y="146"/>
                      </a:lnTo>
                      <a:lnTo>
                        <a:pt x="15295" y="178"/>
                      </a:lnTo>
                      <a:lnTo>
                        <a:pt x="14808" y="151"/>
                      </a:lnTo>
                      <a:cubicBezTo>
                        <a:pt x="14785" y="146"/>
                        <a:pt x="14763" y="146"/>
                        <a:pt x="14735" y="141"/>
                      </a:cubicBezTo>
                      <a:cubicBezTo>
                        <a:pt x="14688" y="135"/>
                        <a:pt x="14637" y="128"/>
                        <a:pt x="14585" y="128"/>
                      </a:cubicBezTo>
                      <a:cubicBezTo>
                        <a:pt x="14526" y="128"/>
                        <a:pt x="14468" y="137"/>
                        <a:pt x="14417" y="169"/>
                      </a:cubicBezTo>
                      <a:cubicBezTo>
                        <a:pt x="14194" y="314"/>
                        <a:pt x="14258" y="614"/>
                        <a:pt x="14381" y="833"/>
                      </a:cubicBezTo>
                      <a:cubicBezTo>
                        <a:pt x="14408" y="874"/>
                        <a:pt x="14444" y="910"/>
                        <a:pt x="14476" y="946"/>
                      </a:cubicBezTo>
                      <a:cubicBezTo>
                        <a:pt x="14512" y="983"/>
                        <a:pt x="14544" y="1015"/>
                        <a:pt x="14553" y="1046"/>
                      </a:cubicBezTo>
                      <a:cubicBezTo>
                        <a:pt x="14622" y="1233"/>
                        <a:pt x="14549" y="1406"/>
                        <a:pt x="14381" y="1465"/>
                      </a:cubicBezTo>
                      <a:cubicBezTo>
                        <a:pt x="14307" y="1492"/>
                        <a:pt x="14217" y="1508"/>
                        <a:pt x="14142" y="1508"/>
                      </a:cubicBezTo>
                      <a:cubicBezTo>
                        <a:pt x="14079" y="1508"/>
                        <a:pt x="14026" y="1496"/>
                        <a:pt x="14003" y="1469"/>
                      </a:cubicBezTo>
                      <a:cubicBezTo>
                        <a:pt x="13898" y="1356"/>
                        <a:pt x="13944" y="1110"/>
                        <a:pt x="14021" y="992"/>
                      </a:cubicBezTo>
                      <a:cubicBezTo>
                        <a:pt x="14135" y="810"/>
                        <a:pt x="14308" y="533"/>
                        <a:pt x="14130" y="228"/>
                      </a:cubicBezTo>
                      <a:cubicBezTo>
                        <a:pt x="14103" y="173"/>
                        <a:pt x="14049" y="146"/>
                        <a:pt x="13989" y="146"/>
                      </a:cubicBezTo>
                      <a:cubicBezTo>
                        <a:pt x="13435" y="146"/>
                        <a:pt x="12866" y="187"/>
                        <a:pt x="12302" y="269"/>
                      </a:cubicBezTo>
                      <a:cubicBezTo>
                        <a:pt x="12239" y="278"/>
                        <a:pt x="12184" y="332"/>
                        <a:pt x="12175" y="392"/>
                      </a:cubicBezTo>
                      <a:lnTo>
                        <a:pt x="12084" y="924"/>
                      </a:lnTo>
                      <a:cubicBezTo>
                        <a:pt x="12075" y="974"/>
                        <a:pt x="12089" y="1028"/>
                        <a:pt x="12120" y="1065"/>
                      </a:cubicBezTo>
                      <a:cubicBezTo>
                        <a:pt x="12148" y="1096"/>
                        <a:pt x="12179" y="1115"/>
                        <a:pt x="12216" y="1119"/>
                      </a:cubicBezTo>
                      <a:cubicBezTo>
                        <a:pt x="12348" y="1196"/>
                        <a:pt x="12416" y="1274"/>
                        <a:pt x="12411" y="1333"/>
                      </a:cubicBezTo>
                      <a:cubicBezTo>
                        <a:pt x="12407" y="1397"/>
                        <a:pt x="12316" y="1474"/>
                        <a:pt x="12152" y="1551"/>
                      </a:cubicBezTo>
                      <a:cubicBezTo>
                        <a:pt x="12109" y="1560"/>
                        <a:pt x="12066" y="1565"/>
                        <a:pt x="12024" y="1565"/>
                      </a:cubicBezTo>
                      <a:cubicBezTo>
                        <a:pt x="11937" y="1565"/>
                        <a:pt x="11851" y="1545"/>
                        <a:pt x="11766" y="1506"/>
                      </a:cubicBezTo>
                      <a:cubicBezTo>
                        <a:pt x="11552" y="1342"/>
                        <a:pt x="11543" y="1265"/>
                        <a:pt x="11543" y="1246"/>
                      </a:cubicBezTo>
                      <a:cubicBezTo>
                        <a:pt x="11547" y="1192"/>
                        <a:pt x="11657" y="1137"/>
                        <a:pt x="11743" y="1096"/>
                      </a:cubicBezTo>
                      <a:cubicBezTo>
                        <a:pt x="11838" y="1051"/>
                        <a:pt x="11929" y="1005"/>
                        <a:pt x="11970" y="928"/>
                      </a:cubicBezTo>
                      <a:cubicBezTo>
                        <a:pt x="12066" y="755"/>
                        <a:pt x="12016" y="510"/>
                        <a:pt x="11979" y="332"/>
                      </a:cubicBezTo>
                      <a:lnTo>
                        <a:pt x="11970" y="287"/>
                      </a:lnTo>
                      <a:cubicBezTo>
                        <a:pt x="11957" y="217"/>
                        <a:pt x="11889" y="159"/>
                        <a:pt x="11819" y="159"/>
                      </a:cubicBezTo>
                      <a:cubicBezTo>
                        <a:pt x="11816" y="159"/>
                        <a:pt x="11814" y="159"/>
                        <a:pt x="11811" y="160"/>
                      </a:cubicBezTo>
                      <a:lnTo>
                        <a:pt x="10229" y="210"/>
                      </a:lnTo>
                      <a:lnTo>
                        <a:pt x="10206" y="237"/>
                      </a:lnTo>
                      <a:cubicBezTo>
                        <a:pt x="10156" y="296"/>
                        <a:pt x="10119" y="369"/>
                        <a:pt x="10092" y="460"/>
                      </a:cubicBezTo>
                      <a:lnTo>
                        <a:pt x="10088" y="473"/>
                      </a:lnTo>
                      <a:cubicBezTo>
                        <a:pt x="10078" y="514"/>
                        <a:pt x="10074" y="560"/>
                        <a:pt x="10069" y="605"/>
                      </a:cubicBezTo>
                      <a:lnTo>
                        <a:pt x="10065" y="637"/>
                      </a:lnTo>
                      <a:lnTo>
                        <a:pt x="10069" y="655"/>
                      </a:lnTo>
                      <a:cubicBezTo>
                        <a:pt x="10097" y="746"/>
                        <a:pt x="10142" y="842"/>
                        <a:pt x="10192" y="933"/>
                      </a:cubicBezTo>
                      <a:cubicBezTo>
                        <a:pt x="10251" y="1051"/>
                        <a:pt x="10315" y="1178"/>
                        <a:pt x="10310" y="1274"/>
                      </a:cubicBezTo>
                      <a:cubicBezTo>
                        <a:pt x="10306" y="1342"/>
                        <a:pt x="10283" y="1397"/>
                        <a:pt x="10251" y="1424"/>
                      </a:cubicBezTo>
                      <a:cubicBezTo>
                        <a:pt x="10219" y="1453"/>
                        <a:pt x="10177" y="1462"/>
                        <a:pt x="10143" y="1462"/>
                      </a:cubicBezTo>
                      <a:cubicBezTo>
                        <a:pt x="10135" y="1462"/>
                        <a:pt x="10127" y="1461"/>
                        <a:pt x="10119" y="1460"/>
                      </a:cubicBezTo>
                      <a:lnTo>
                        <a:pt x="10101" y="1460"/>
                      </a:lnTo>
                      <a:lnTo>
                        <a:pt x="10088" y="1465"/>
                      </a:lnTo>
                      <a:cubicBezTo>
                        <a:pt x="10070" y="1470"/>
                        <a:pt x="10049" y="1473"/>
                        <a:pt x="10025" y="1473"/>
                      </a:cubicBezTo>
                      <a:cubicBezTo>
                        <a:pt x="9989" y="1473"/>
                        <a:pt x="9946" y="1467"/>
                        <a:pt x="9897" y="1456"/>
                      </a:cubicBezTo>
                      <a:cubicBezTo>
                        <a:pt x="9706" y="1419"/>
                        <a:pt x="9642" y="1315"/>
                        <a:pt x="9683" y="1101"/>
                      </a:cubicBezTo>
                      <a:cubicBezTo>
                        <a:pt x="9692" y="1042"/>
                        <a:pt x="9724" y="983"/>
                        <a:pt x="9756" y="915"/>
                      </a:cubicBezTo>
                      <a:cubicBezTo>
                        <a:pt x="9778" y="869"/>
                        <a:pt x="9801" y="824"/>
                        <a:pt x="9819" y="774"/>
                      </a:cubicBezTo>
                      <a:cubicBezTo>
                        <a:pt x="9883" y="596"/>
                        <a:pt x="9906" y="442"/>
                        <a:pt x="9815" y="255"/>
                      </a:cubicBezTo>
                      <a:cubicBezTo>
                        <a:pt x="9789" y="204"/>
                        <a:pt x="9731" y="168"/>
                        <a:pt x="9675" y="168"/>
                      </a:cubicBezTo>
                      <a:cubicBezTo>
                        <a:pt x="9671" y="168"/>
                        <a:pt x="9668" y="168"/>
                        <a:pt x="9665" y="169"/>
                      </a:cubicBezTo>
                      <a:lnTo>
                        <a:pt x="8346" y="210"/>
                      </a:lnTo>
                      <a:cubicBezTo>
                        <a:pt x="8300" y="210"/>
                        <a:pt x="8259" y="232"/>
                        <a:pt x="8228" y="264"/>
                      </a:cubicBezTo>
                      <a:cubicBezTo>
                        <a:pt x="8200" y="296"/>
                        <a:pt x="8182" y="337"/>
                        <a:pt x="8187" y="378"/>
                      </a:cubicBezTo>
                      <a:cubicBezTo>
                        <a:pt x="8191" y="469"/>
                        <a:pt x="8182" y="551"/>
                        <a:pt x="8168" y="628"/>
                      </a:cubicBezTo>
                      <a:cubicBezTo>
                        <a:pt x="8141" y="796"/>
                        <a:pt x="8114" y="974"/>
                        <a:pt x="8332" y="1156"/>
                      </a:cubicBezTo>
                      <a:cubicBezTo>
                        <a:pt x="8359" y="1178"/>
                        <a:pt x="8391" y="1196"/>
                        <a:pt x="8428" y="1219"/>
                      </a:cubicBezTo>
                      <a:cubicBezTo>
                        <a:pt x="8500" y="1265"/>
                        <a:pt x="8582" y="1315"/>
                        <a:pt x="8591" y="1378"/>
                      </a:cubicBezTo>
                      <a:cubicBezTo>
                        <a:pt x="8601" y="1442"/>
                        <a:pt x="8582" y="1497"/>
                        <a:pt x="8541" y="1542"/>
                      </a:cubicBezTo>
                      <a:cubicBezTo>
                        <a:pt x="8462" y="1634"/>
                        <a:pt x="8295" y="1680"/>
                        <a:pt x="8163" y="1680"/>
                      </a:cubicBezTo>
                      <a:cubicBezTo>
                        <a:pt x="8151" y="1680"/>
                        <a:pt x="8139" y="1679"/>
                        <a:pt x="8128" y="1679"/>
                      </a:cubicBezTo>
                      <a:cubicBezTo>
                        <a:pt x="8005" y="1674"/>
                        <a:pt x="7782" y="1628"/>
                        <a:pt x="7700" y="1560"/>
                      </a:cubicBezTo>
                      <a:cubicBezTo>
                        <a:pt x="7527" y="1424"/>
                        <a:pt x="7600" y="1283"/>
                        <a:pt x="7736" y="1065"/>
                      </a:cubicBezTo>
                      <a:cubicBezTo>
                        <a:pt x="7755" y="1033"/>
                        <a:pt x="7773" y="1001"/>
                        <a:pt x="7791" y="974"/>
                      </a:cubicBezTo>
                      <a:cubicBezTo>
                        <a:pt x="7959" y="683"/>
                        <a:pt x="8050" y="314"/>
                        <a:pt x="7805" y="164"/>
                      </a:cubicBezTo>
                      <a:cubicBezTo>
                        <a:pt x="7745" y="126"/>
                        <a:pt x="7666" y="114"/>
                        <a:pt x="7582" y="114"/>
                      </a:cubicBezTo>
                      <a:cubicBezTo>
                        <a:pt x="7506" y="114"/>
                        <a:pt x="7425" y="124"/>
                        <a:pt x="7350" y="132"/>
                      </a:cubicBezTo>
                      <a:cubicBezTo>
                        <a:pt x="7295" y="137"/>
                        <a:pt x="7245" y="141"/>
                        <a:pt x="7209" y="141"/>
                      </a:cubicBezTo>
                      <a:cubicBezTo>
                        <a:pt x="7156" y="142"/>
                        <a:pt x="7102" y="143"/>
                        <a:pt x="7047" y="143"/>
                      </a:cubicBezTo>
                      <a:cubicBezTo>
                        <a:pt x="6805" y="143"/>
                        <a:pt x="6551" y="135"/>
                        <a:pt x="6277" y="128"/>
                      </a:cubicBezTo>
                      <a:cubicBezTo>
                        <a:pt x="6274" y="128"/>
                        <a:pt x="6271" y="128"/>
                        <a:pt x="6269" y="128"/>
                      </a:cubicBezTo>
                      <a:cubicBezTo>
                        <a:pt x="6185" y="128"/>
                        <a:pt x="6113" y="194"/>
                        <a:pt x="6108" y="282"/>
                      </a:cubicBezTo>
                      <a:lnTo>
                        <a:pt x="6072" y="946"/>
                      </a:lnTo>
                      <a:lnTo>
                        <a:pt x="6127" y="969"/>
                      </a:lnTo>
                      <a:cubicBezTo>
                        <a:pt x="6268" y="1037"/>
                        <a:pt x="6372" y="1137"/>
                        <a:pt x="6395" y="1233"/>
                      </a:cubicBezTo>
                      <a:cubicBezTo>
                        <a:pt x="6413" y="1297"/>
                        <a:pt x="6395" y="1360"/>
                        <a:pt x="6349" y="1424"/>
                      </a:cubicBezTo>
                      <a:cubicBezTo>
                        <a:pt x="6280" y="1517"/>
                        <a:pt x="6154" y="1567"/>
                        <a:pt x="6004" y="1567"/>
                      </a:cubicBezTo>
                      <a:cubicBezTo>
                        <a:pt x="5986" y="1567"/>
                        <a:pt x="5968" y="1566"/>
                        <a:pt x="5949" y="1565"/>
                      </a:cubicBezTo>
                      <a:lnTo>
                        <a:pt x="5936" y="1565"/>
                      </a:lnTo>
                      <a:cubicBezTo>
                        <a:pt x="5926" y="1566"/>
                        <a:pt x="5917" y="1566"/>
                        <a:pt x="5908" y="1566"/>
                      </a:cubicBezTo>
                      <a:cubicBezTo>
                        <a:pt x="5808" y="1566"/>
                        <a:pt x="5710" y="1522"/>
                        <a:pt x="5631" y="1447"/>
                      </a:cubicBezTo>
                      <a:cubicBezTo>
                        <a:pt x="5581" y="1392"/>
                        <a:pt x="5545" y="1328"/>
                        <a:pt x="5540" y="1269"/>
                      </a:cubicBezTo>
                      <a:lnTo>
                        <a:pt x="5540" y="1242"/>
                      </a:lnTo>
                      <a:cubicBezTo>
                        <a:pt x="5545" y="1196"/>
                        <a:pt x="5563" y="1160"/>
                        <a:pt x="5599" y="1128"/>
                      </a:cubicBezTo>
                      <a:lnTo>
                        <a:pt x="5608" y="1119"/>
                      </a:lnTo>
                      <a:cubicBezTo>
                        <a:pt x="5635" y="1092"/>
                        <a:pt x="5663" y="1069"/>
                        <a:pt x="5695" y="1042"/>
                      </a:cubicBezTo>
                      <a:lnTo>
                        <a:pt x="5722" y="1019"/>
                      </a:lnTo>
                      <a:lnTo>
                        <a:pt x="5726" y="1010"/>
                      </a:lnTo>
                      <a:cubicBezTo>
                        <a:pt x="5726" y="1005"/>
                        <a:pt x="5731" y="1005"/>
                        <a:pt x="5736" y="1001"/>
                      </a:cubicBezTo>
                      <a:lnTo>
                        <a:pt x="5749" y="992"/>
                      </a:lnTo>
                      <a:cubicBezTo>
                        <a:pt x="5786" y="960"/>
                        <a:pt x="5831" y="910"/>
                        <a:pt x="5863" y="842"/>
                      </a:cubicBezTo>
                      <a:cubicBezTo>
                        <a:pt x="5904" y="742"/>
                        <a:pt x="5922" y="633"/>
                        <a:pt x="5913" y="492"/>
                      </a:cubicBezTo>
                      <a:lnTo>
                        <a:pt x="5908" y="455"/>
                      </a:lnTo>
                      <a:cubicBezTo>
                        <a:pt x="5899" y="405"/>
                        <a:pt x="5890" y="351"/>
                        <a:pt x="5886" y="296"/>
                      </a:cubicBezTo>
                      <a:lnTo>
                        <a:pt x="5886" y="282"/>
                      </a:lnTo>
                      <a:lnTo>
                        <a:pt x="5881" y="269"/>
                      </a:lnTo>
                      <a:cubicBezTo>
                        <a:pt x="5881" y="264"/>
                        <a:pt x="5881" y="264"/>
                        <a:pt x="5881" y="264"/>
                      </a:cubicBezTo>
                      <a:cubicBezTo>
                        <a:pt x="5867" y="205"/>
                        <a:pt x="5863" y="146"/>
                        <a:pt x="5858" y="91"/>
                      </a:cubicBezTo>
                      <a:lnTo>
                        <a:pt x="5854" y="46"/>
                      </a:lnTo>
                      <a:lnTo>
                        <a:pt x="5817" y="23"/>
                      </a:lnTo>
                      <a:cubicBezTo>
                        <a:pt x="5790" y="5"/>
                        <a:pt x="5758" y="0"/>
                        <a:pt x="5726" y="0"/>
                      </a:cubicBezTo>
                      <a:close/>
                    </a:path>
                  </a:pathLst>
                </a:custGeom>
                <a:solidFill>
                  <a:srgbClr val="4C4C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grpSp>
            <p:nvGrpSpPr>
              <p:cNvPr id="51" name="Google Shape;486;p13">
                <a:extLst>
                  <a:ext uri="{FF2B5EF4-FFF2-40B4-BE49-F238E27FC236}">
                    <a16:creationId xmlns:a16="http://schemas.microsoft.com/office/drawing/2014/main" id="{AA4EA00B-3EC8-449D-B5F4-93CEFD47DC96}"/>
                  </a:ext>
                </a:extLst>
              </p:cNvPr>
              <p:cNvGrpSpPr/>
              <p:nvPr/>
            </p:nvGrpSpPr>
            <p:grpSpPr>
              <a:xfrm rot="-1654998">
                <a:off x="9855313" y="2204573"/>
                <a:ext cx="1523904" cy="513858"/>
                <a:chOff x="3804263" y="2577563"/>
                <a:chExt cx="1235784" cy="349743"/>
              </a:xfrm>
            </p:grpSpPr>
            <p:sp>
              <p:nvSpPr>
                <p:cNvPr id="52" name="Google Shape;487;p13">
                  <a:extLst>
                    <a:ext uri="{FF2B5EF4-FFF2-40B4-BE49-F238E27FC236}">
                      <a16:creationId xmlns:a16="http://schemas.microsoft.com/office/drawing/2014/main" id="{3009EC51-EC3D-42B4-A173-6C52DE1718DA}"/>
                    </a:ext>
                  </a:extLst>
                </p:cNvPr>
                <p:cNvSpPr/>
                <p:nvPr/>
              </p:nvSpPr>
              <p:spPr>
                <a:xfrm>
                  <a:off x="3815824" y="2583584"/>
                  <a:ext cx="1216032" cy="330474"/>
                </a:xfrm>
                <a:custGeom>
                  <a:avLst/>
                  <a:gdLst/>
                  <a:ahLst/>
                  <a:cxnLst/>
                  <a:rect l="l" t="t" r="r" b="b"/>
                  <a:pathLst>
                    <a:path w="10097" h="2744" extrusionOk="0">
                      <a:moveTo>
                        <a:pt x="4266" y="0"/>
                      </a:moveTo>
                      <a:cubicBezTo>
                        <a:pt x="3889" y="0"/>
                        <a:pt x="264" y="55"/>
                        <a:pt x="264" y="55"/>
                      </a:cubicBezTo>
                      <a:lnTo>
                        <a:pt x="596" y="310"/>
                      </a:lnTo>
                      <a:lnTo>
                        <a:pt x="537" y="405"/>
                      </a:lnTo>
                      <a:lnTo>
                        <a:pt x="73" y="682"/>
                      </a:lnTo>
                      <a:cubicBezTo>
                        <a:pt x="73" y="682"/>
                        <a:pt x="510" y="1219"/>
                        <a:pt x="460" y="1242"/>
                      </a:cubicBezTo>
                      <a:cubicBezTo>
                        <a:pt x="414" y="1269"/>
                        <a:pt x="0" y="1656"/>
                        <a:pt x="0" y="1656"/>
                      </a:cubicBezTo>
                      <a:lnTo>
                        <a:pt x="482" y="1969"/>
                      </a:lnTo>
                      <a:lnTo>
                        <a:pt x="160" y="2179"/>
                      </a:lnTo>
                      <a:lnTo>
                        <a:pt x="396" y="2397"/>
                      </a:lnTo>
                      <a:lnTo>
                        <a:pt x="196" y="2742"/>
                      </a:lnTo>
                      <a:cubicBezTo>
                        <a:pt x="196" y="2742"/>
                        <a:pt x="537" y="2702"/>
                        <a:pt x="723" y="2702"/>
                      </a:cubicBezTo>
                      <a:cubicBezTo>
                        <a:pt x="754" y="2702"/>
                        <a:pt x="781" y="2703"/>
                        <a:pt x="801" y="2706"/>
                      </a:cubicBezTo>
                      <a:cubicBezTo>
                        <a:pt x="824" y="2708"/>
                        <a:pt x="890" y="2709"/>
                        <a:pt x="984" y="2709"/>
                      </a:cubicBezTo>
                      <a:cubicBezTo>
                        <a:pt x="1313" y="2709"/>
                        <a:pt x="1991" y="2698"/>
                        <a:pt x="2446" y="2698"/>
                      </a:cubicBezTo>
                      <a:cubicBezTo>
                        <a:pt x="2640" y="2698"/>
                        <a:pt x="2794" y="2700"/>
                        <a:pt x="2861" y="2706"/>
                      </a:cubicBezTo>
                      <a:cubicBezTo>
                        <a:pt x="3125" y="2729"/>
                        <a:pt x="6381" y="2720"/>
                        <a:pt x="7258" y="2738"/>
                      </a:cubicBezTo>
                      <a:cubicBezTo>
                        <a:pt x="7549" y="2742"/>
                        <a:pt x="7958" y="2744"/>
                        <a:pt x="8373" y="2744"/>
                      </a:cubicBezTo>
                      <a:cubicBezTo>
                        <a:pt x="9203" y="2744"/>
                        <a:pt x="10060" y="2738"/>
                        <a:pt x="10060" y="2738"/>
                      </a:cubicBezTo>
                      <a:lnTo>
                        <a:pt x="9928" y="2511"/>
                      </a:lnTo>
                      <a:cubicBezTo>
                        <a:pt x="9928" y="2511"/>
                        <a:pt x="9737" y="2119"/>
                        <a:pt x="9760" y="2065"/>
                      </a:cubicBezTo>
                      <a:cubicBezTo>
                        <a:pt x="9778" y="2010"/>
                        <a:pt x="10096" y="1851"/>
                        <a:pt x="10096" y="1851"/>
                      </a:cubicBezTo>
                      <a:cubicBezTo>
                        <a:pt x="10096" y="1851"/>
                        <a:pt x="9869" y="1692"/>
                        <a:pt x="9787" y="1606"/>
                      </a:cubicBezTo>
                      <a:cubicBezTo>
                        <a:pt x="9705" y="1519"/>
                        <a:pt x="9641" y="1301"/>
                        <a:pt x="9641" y="1301"/>
                      </a:cubicBezTo>
                      <a:lnTo>
                        <a:pt x="10005" y="1155"/>
                      </a:lnTo>
                      <a:cubicBezTo>
                        <a:pt x="10005" y="1155"/>
                        <a:pt x="9919" y="1028"/>
                        <a:pt x="9832" y="942"/>
                      </a:cubicBezTo>
                      <a:cubicBezTo>
                        <a:pt x="9741" y="855"/>
                        <a:pt x="9750" y="632"/>
                        <a:pt x="9778" y="482"/>
                      </a:cubicBezTo>
                      <a:cubicBezTo>
                        <a:pt x="9810" y="332"/>
                        <a:pt x="10005" y="73"/>
                        <a:pt x="10005" y="73"/>
                      </a:cubicBezTo>
                      <a:lnTo>
                        <a:pt x="10005" y="73"/>
                      </a:lnTo>
                      <a:lnTo>
                        <a:pt x="9896" y="96"/>
                      </a:lnTo>
                      <a:lnTo>
                        <a:pt x="8836" y="55"/>
                      </a:lnTo>
                      <a:cubicBezTo>
                        <a:pt x="8836" y="55"/>
                        <a:pt x="7354" y="41"/>
                        <a:pt x="6935" y="28"/>
                      </a:cubicBezTo>
                      <a:cubicBezTo>
                        <a:pt x="6513" y="18"/>
                        <a:pt x="4639" y="0"/>
                        <a:pt x="4266" y="0"/>
                      </a:cubicBezTo>
                      <a:close/>
                    </a:path>
                  </a:pathLst>
                </a:custGeom>
                <a:solidFill>
                  <a:srgbClr val="D8D2E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sp>
              <p:nvSpPr>
                <p:cNvPr id="53" name="Google Shape;488;p13">
                  <a:extLst>
                    <a:ext uri="{FF2B5EF4-FFF2-40B4-BE49-F238E27FC236}">
                      <a16:creationId xmlns:a16="http://schemas.microsoft.com/office/drawing/2014/main" id="{FB14FBC1-EC34-442D-9333-628A4E376B6C}"/>
                    </a:ext>
                  </a:extLst>
                </p:cNvPr>
                <p:cNvSpPr/>
                <p:nvPr/>
              </p:nvSpPr>
              <p:spPr>
                <a:xfrm>
                  <a:off x="3804263" y="2577563"/>
                  <a:ext cx="1235784" cy="349743"/>
                </a:xfrm>
                <a:custGeom>
                  <a:avLst/>
                  <a:gdLst/>
                  <a:ahLst/>
                  <a:cxnLst/>
                  <a:rect l="l" t="t" r="r" b="b"/>
                  <a:pathLst>
                    <a:path w="10261" h="2904" extrusionOk="0">
                      <a:moveTo>
                        <a:pt x="4144" y="114"/>
                      </a:moveTo>
                      <a:cubicBezTo>
                        <a:pt x="5399" y="118"/>
                        <a:pt x="6654" y="132"/>
                        <a:pt x="7909" y="159"/>
                      </a:cubicBezTo>
                      <a:cubicBezTo>
                        <a:pt x="8605" y="173"/>
                        <a:pt x="9296" y="196"/>
                        <a:pt x="9987" y="214"/>
                      </a:cubicBezTo>
                      <a:cubicBezTo>
                        <a:pt x="9951" y="282"/>
                        <a:pt x="9915" y="355"/>
                        <a:pt x="9878" y="428"/>
                      </a:cubicBezTo>
                      <a:cubicBezTo>
                        <a:pt x="9837" y="510"/>
                        <a:pt x="9769" y="605"/>
                        <a:pt x="9778" y="701"/>
                      </a:cubicBezTo>
                      <a:cubicBezTo>
                        <a:pt x="9783" y="787"/>
                        <a:pt x="9833" y="869"/>
                        <a:pt x="9869" y="937"/>
                      </a:cubicBezTo>
                      <a:cubicBezTo>
                        <a:pt x="9915" y="1019"/>
                        <a:pt x="9960" y="1096"/>
                        <a:pt x="10015" y="1174"/>
                      </a:cubicBezTo>
                      <a:cubicBezTo>
                        <a:pt x="9919" y="1233"/>
                        <a:pt x="9828" y="1292"/>
                        <a:pt x="9737" y="1351"/>
                      </a:cubicBezTo>
                      <a:cubicBezTo>
                        <a:pt x="9710" y="1369"/>
                        <a:pt x="9696" y="1405"/>
                        <a:pt x="9715" y="1433"/>
                      </a:cubicBezTo>
                      <a:cubicBezTo>
                        <a:pt x="9810" y="1615"/>
                        <a:pt x="9933" y="1774"/>
                        <a:pt x="10088" y="1901"/>
                      </a:cubicBezTo>
                      <a:cubicBezTo>
                        <a:pt x="10010" y="1942"/>
                        <a:pt x="9928" y="1983"/>
                        <a:pt x="9860" y="2033"/>
                      </a:cubicBezTo>
                      <a:cubicBezTo>
                        <a:pt x="9806" y="2074"/>
                        <a:pt x="9778" y="2124"/>
                        <a:pt x="9796" y="2197"/>
                      </a:cubicBezTo>
                      <a:cubicBezTo>
                        <a:pt x="9819" y="2297"/>
                        <a:pt x="9887" y="2401"/>
                        <a:pt x="9933" y="2492"/>
                      </a:cubicBezTo>
                      <a:cubicBezTo>
                        <a:pt x="9974" y="2574"/>
                        <a:pt x="10019" y="2661"/>
                        <a:pt x="10065" y="2742"/>
                      </a:cubicBezTo>
                      <a:cubicBezTo>
                        <a:pt x="9014" y="2756"/>
                        <a:pt x="7959" y="2761"/>
                        <a:pt x="6909" y="2761"/>
                      </a:cubicBezTo>
                      <a:cubicBezTo>
                        <a:pt x="5522" y="2731"/>
                        <a:pt x="4135" y="2678"/>
                        <a:pt x="2748" y="2678"/>
                      </a:cubicBezTo>
                      <a:cubicBezTo>
                        <a:pt x="2643" y="2678"/>
                        <a:pt x="2538" y="2678"/>
                        <a:pt x="2434" y="2679"/>
                      </a:cubicBezTo>
                      <a:cubicBezTo>
                        <a:pt x="2079" y="2679"/>
                        <a:pt x="1720" y="2683"/>
                        <a:pt x="1365" y="2692"/>
                      </a:cubicBezTo>
                      <a:cubicBezTo>
                        <a:pt x="1352" y="2697"/>
                        <a:pt x="1338" y="2697"/>
                        <a:pt x="1324" y="2697"/>
                      </a:cubicBezTo>
                      <a:cubicBezTo>
                        <a:pt x="1033" y="2688"/>
                        <a:pt x="738" y="2683"/>
                        <a:pt x="442" y="2679"/>
                      </a:cubicBezTo>
                      <a:cubicBezTo>
                        <a:pt x="483" y="2601"/>
                        <a:pt x="524" y="2524"/>
                        <a:pt x="565" y="2451"/>
                      </a:cubicBezTo>
                      <a:cubicBezTo>
                        <a:pt x="583" y="2415"/>
                        <a:pt x="569" y="2370"/>
                        <a:pt x="533" y="2356"/>
                      </a:cubicBezTo>
                      <a:cubicBezTo>
                        <a:pt x="460" y="2329"/>
                        <a:pt x="392" y="2292"/>
                        <a:pt x="333" y="2242"/>
                      </a:cubicBezTo>
                      <a:cubicBezTo>
                        <a:pt x="424" y="2197"/>
                        <a:pt x="519" y="2151"/>
                        <a:pt x="610" y="2106"/>
                      </a:cubicBezTo>
                      <a:cubicBezTo>
                        <a:pt x="651" y="2083"/>
                        <a:pt x="651" y="2019"/>
                        <a:pt x="615" y="1997"/>
                      </a:cubicBezTo>
                      <a:cubicBezTo>
                        <a:pt x="469" y="1892"/>
                        <a:pt x="319" y="1792"/>
                        <a:pt x="174" y="1692"/>
                      </a:cubicBezTo>
                      <a:cubicBezTo>
                        <a:pt x="256" y="1624"/>
                        <a:pt x="333" y="1556"/>
                        <a:pt x="415" y="1487"/>
                      </a:cubicBezTo>
                      <a:cubicBezTo>
                        <a:pt x="478" y="1437"/>
                        <a:pt x="606" y="1369"/>
                        <a:pt x="606" y="1269"/>
                      </a:cubicBezTo>
                      <a:cubicBezTo>
                        <a:pt x="606" y="1174"/>
                        <a:pt x="487" y="1073"/>
                        <a:pt x="442" y="1005"/>
                      </a:cubicBezTo>
                      <a:lnTo>
                        <a:pt x="224" y="723"/>
                      </a:lnTo>
                      <a:cubicBezTo>
                        <a:pt x="387" y="651"/>
                        <a:pt x="542" y="564"/>
                        <a:pt x="688" y="460"/>
                      </a:cubicBezTo>
                      <a:cubicBezTo>
                        <a:pt x="719" y="437"/>
                        <a:pt x="733" y="378"/>
                        <a:pt x="692" y="360"/>
                      </a:cubicBezTo>
                      <a:cubicBezTo>
                        <a:pt x="578" y="300"/>
                        <a:pt x="483" y="205"/>
                        <a:pt x="383" y="118"/>
                      </a:cubicBezTo>
                      <a:lnTo>
                        <a:pt x="383" y="118"/>
                      </a:lnTo>
                      <a:cubicBezTo>
                        <a:pt x="562" y="124"/>
                        <a:pt x="741" y="126"/>
                        <a:pt x="920" y="126"/>
                      </a:cubicBezTo>
                      <a:cubicBezTo>
                        <a:pt x="1367" y="126"/>
                        <a:pt x="1813" y="114"/>
                        <a:pt x="2261" y="114"/>
                      </a:cubicBezTo>
                      <a:close/>
                      <a:moveTo>
                        <a:pt x="4874" y="1"/>
                      </a:moveTo>
                      <a:cubicBezTo>
                        <a:pt x="4079" y="1"/>
                        <a:pt x="3283" y="7"/>
                        <a:pt x="2488" y="18"/>
                      </a:cubicBezTo>
                      <a:cubicBezTo>
                        <a:pt x="1784" y="32"/>
                        <a:pt x="1079" y="28"/>
                        <a:pt x="378" y="73"/>
                      </a:cubicBezTo>
                      <a:cubicBezTo>
                        <a:pt x="360" y="73"/>
                        <a:pt x="351" y="91"/>
                        <a:pt x="356" y="105"/>
                      </a:cubicBezTo>
                      <a:cubicBezTo>
                        <a:pt x="342" y="109"/>
                        <a:pt x="328" y="128"/>
                        <a:pt x="337" y="146"/>
                      </a:cubicBezTo>
                      <a:cubicBezTo>
                        <a:pt x="401" y="246"/>
                        <a:pt x="483" y="319"/>
                        <a:pt x="569" y="396"/>
                      </a:cubicBezTo>
                      <a:cubicBezTo>
                        <a:pt x="419" y="491"/>
                        <a:pt x="265" y="573"/>
                        <a:pt x="101" y="641"/>
                      </a:cubicBezTo>
                      <a:cubicBezTo>
                        <a:pt x="65" y="660"/>
                        <a:pt x="65" y="710"/>
                        <a:pt x="87" y="742"/>
                      </a:cubicBezTo>
                      <a:cubicBezTo>
                        <a:pt x="151" y="828"/>
                        <a:pt x="219" y="914"/>
                        <a:pt x="283" y="1001"/>
                      </a:cubicBezTo>
                      <a:lnTo>
                        <a:pt x="365" y="1110"/>
                      </a:lnTo>
                      <a:cubicBezTo>
                        <a:pt x="397" y="1146"/>
                        <a:pt x="456" y="1201"/>
                        <a:pt x="460" y="1251"/>
                      </a:cubicBezTo>
                      <a:cubicBezTo>
                        <a:pt x="478" y="1283"/>
                        <a:pt x="469" y="1301"/>
                        <a:pt x="433" y="1310"/>
                      </a:cubicBezTo>
                      <a:cubicBezTo>
                        <a:pt x="410" y="1328"/>
                        <a:pt x="387" y="1351"/>
                        <a:pt x="369" y="1369"/>
                      </a:cubicBezTo>
                      <a:cubicBezTo>
                        <a:pt x="333" y="1396"/>
                        <a:pt x="301" y="1424"/>
                        <a:pt x="265" y="1451"/>
                      </a:cubicBezTo>
                      <a:cubicBezTo>
                        <a:pt x="187" y="1519"/>
                        <a:pt x="110" y="1583"/>
                        <a:pt x="33" y="1651"/>
                      </a:cubicBezTo>
                      <a:cubicBezTo>
                        <a:pt x="1" y="1674"/>
                        <a:pt x="10" y="1728"/>
                        <a:pt x="42" y="1751"/>
                      </a:cubicBezTo>
                      <a:cubicBezTo>
                        <a:pt x="178" y="1847"/>
                        <a:pt x="319" y="1942"/>
                        <a:pt x="460" y="2038"/>
                      </a:cubicBezTo>
                      <a:cubicBezTo>
                        <a:pt x="369" y="2083"/>
                        <a:pt x="283" y="2129"/>
                        <a:pt x="192" y="2174"/>
                      </a:cubicBezTo>
                      <a:cubicBezTo>
                        <a:pt x="160" y="2188"/>
                        <a:pt x="151" y="2242"/>
                        <a:pt x="178" y="2270"/>
                      </a:cubicBezTo>
                      <a:cubicBezTo>
                        <a:pt x="251" y="2347"/>
                        <a:pt x="333" y="2401"/>
                        <a:pt x="428" y="2447"/>
                      </a:cubicBezTo>
                      <a:cubicBezTo>
                        <a:pt x="410" y="2479"/>
                        <a:pt x="392" y="2515"/>
                        <a:pt x="369" y="2551"/>
                      </a:cubicBezTo>
                      <a:cubicBezTo>
                        <a:pt x="342" y="2588"/>
                        <a:pt x="319" y="2629"/>
                        <a:pt x="292" y="2670"/>
                      </a:cubicBezTo>
                      <a:cubicBezTo>
                        <a:pt x="269" y="2697"/>
                        <a:pt x="242" y="2724"/>
                        <a:pt x="228" y="2756"/>
                      </a:cubicBezTo>
                      <a:cubicBezTo>
                        <a:pt x="201" y="2770"/>
                        <a:pt x="206" y="2829"/>
                        <a:pt x="246" y="2829"/>
                      </a:cubicBezTo>
                      <a:lnTo>
                        <a:pt x="283" y="2829"/>
                      </a:lnTo>
                      <a:cubicBezTo>
                        <a:pt x="287" y="2829"/>
                        <a:pt x="292" y="2833"/>
                        <a:pt x="296" y="2833"/>
                      </a:cubicBezTo>
                      <a:lnTo>
                        <a:pt x="301" y="2833"/>
                      </a:lnTo>
                      <a:cubicBezTo>
                        <a:pt x="306" y="2833"/>
                        <a:pt x="310" y="2838"/>
                        <a:pt x="315" y="2838"/>
                      </a:cubicBezTo>
                      <a:cubicBezTo>
                        <a:pt x="367" y="2839"/>
                        <a:pt x="419" y="2840"/>
                        <a:pt x="472" y="2840"/>
                      </a:cubicBezTo>
                      <a:cubicBezTo>
                        <a:pt x="745" y="2840"/>
                        <a:pt x="1022" y="2823"/>
                        <a:pt x="1292" y="2815"/>
                      </a:cubicBezTo>
                      <a:cubicBezTo>
                        <a:pt x="1524" y="2811"/>
                        <a:pt x="1756" y="2806"/>
                        <a:pt x="1988" y="2806"/>
                      </a:cubicBezTo>
                      <a:cubicBezTo>
                        <a:pt x="3716" y="2865"/>
                        <a:pt x="5449" y="2893"/>
                        <a:pt x="7177" y="2893"/>
                      </a:cubicBezTo>
                      <a:cubicBezTo>
                        <a:pt x="7432" y="2897"/>
                        <a:pt x="7682" y="2897"/>
                        <a:pt x="7932" y="2902"/>
                      </a:cubicBezTo>
                      <a:cubicBezTo>
                        <a:pt x="8085" y="2903"/>
                        <a:pt x="8238" y="2903"/>
                        <a:pt x="8391" y="2903"/>
                      </a:cubicBezTo>
                      <a:cubicBezTo>
                        <a:pt x="8949" y="2903"/>
                        <a:pt x="9509" y="2896"/>
                        <a:pt x="10069" y="2874"/>
                      </a:cubicBezTo>
                      <a:cubicBezTo>
                        <a:pt x="10078" y="2870"/>
                        <a:pt x="10088" y="2870"/>
                        <a:pt x="10092" y="2865"/>
                      </a:cubicBezTo>
                      <a:lnTo>
                        <a:pt x="10138" y="2865"/>
                      </a:lnTo>
                      <a:cubicBezTo>
                        <a:pt x="10151" y="2865"/>
                        <a:pt x="10160" y="2861"/>
                        <a:pt x="10169" y="2856"/>
                      </a:cubicBezTo>
                      <a:cubicBezTo>
                        <a:pt x="10206" y="2856"/>
                        <a:pt x="10238" y="2820"/>
                        <a:pt x="10215" y="2774"/>
                      </a:cubicBezTo>
                      <a:cubicBezTo>
                        <a:pt x="10133" y="2624"/>
                        <a:pt x="10051" y="2474"/>
                        <a:pt x="9974" y="2324"/>
                      </a:cubicBezTo>
                      <a:cubicBezTo>
                        <a:pt x="9956" y="2288"/>
                        <a:pt x="9924" y="2242"/>
                        <a:pt x="9919" y="2206"/>
                      </a:cubicBezTo>
                      <a:cubicBezTo>
                        <a:pt x="9906" y="2138"/>
                        <a:pt x="9937" y="2119"/>
                        <a:pt x="9987" y="2092"/>
                      </a:cubicBezTo>
                      <a:cubicBezTo>
                        <a:pt x="10065" y="2051"/>
                        <a:pt x="10142" y="2006"/>
                        <a:pt x="10219" y="1965"/>
                      </a:cubicBezTo>
                      <a:cubicBezTo>
                        <a:pt x="10260" y="1942"/>
                        <a:pt x="10256" y="1888"/>
                        <a:pt x="10224" y="1860"/>
                      </a:cubicBezTo>
                      <a:cubicBezTo>
                        <a:pt x="10069" y="1742"/>
                        <a:pt x="9937" y="1596"/>
                        <a:pt x="9842" y="1424"/>
                      </a:cubicBezTo>
                      <a:cubicBezTo>
                        <a:pt x="9933" y="1365"/>
                        <a:pt x="10028" y="1301"/>
                        <a:pt x="10124" y="1242"/>
                      </a:cubicBezTo>
                      <a:cubicBezTo>
                        <a:pt x="10156" y="1219"/>
                        <a:pt x="10160" y="1183"/>
                        <a:pt x="10138" y="1151"/>
                      </a:cubicBezTo>
                      <a:cubicBezTo>
                        <a:pt x="10047" y="1028"/>
                        <a:pt x="9869" y="801"/>
                        <a:pt x="9892" y="637"/>
                      </a:cubicBezTo>
                      <a:cubicBezTo>
                        <a:pt x="9906" y="555"/>
                        <a:pt x="9960" y="464"/>
                        <a:pt x="9992" y="387"/>
                      </a:cubicBezTo>
                      <a:cubicBezTo>
                        <a:pt x="10028" y="300"/>
                        <a:pt x="10069" y="214"/>
                        <a:pt x="10101" y="123"/>
                      </a:cubicBezTo>
                      <a:cubicBezTo>
                        <a:pt x="10108" y="103"/>
                        <a:pt x="10093" y="88"/>
                        <a:pt x="10076" y="88"/>
                      </a:cubicBezTo>
                      <a:cubicBezTo>
                        <a:pt x="10069" y="88"/>
                        <a:pt x="10062" y="91"/>
                        <a:pt x="10056" y="96"/>
                      </a:cubicBezTo>
                      <a:cubicBezTo>
                        <a:pt x="10056" y="96"/>
                        <a:pt x="10051" y="100"/>
                        <a:pt x="10051" y="100"/>
                      </a:cubicBezTo>
                      <a:cubicBezTo>
                        <a:pt x="10042" y="96"/>
                        <a:pt x="10033" y="91"/>
                        <a:pt x="10024" y="91"/>
                      </a:cubicBezTo>
                      <a:cubicBezTo>
                        <a:pt x="8308" y="29"/>
                        <a:pt x="6591" y="1"/>
                        <a:pt x="4874" y="1"/>
                      </a:cubicBezTo>
                      <a:close/>
                    </a:path>
                  </a:pathLst>
                </a:custGeom>
                <a:solidFill>
                  <a:srgbClr val="4C4C4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4C4C4D"/>
                    </a:solidFill>
                    <a:effectLst/>
                    <a:uLnTx/>
                    <a:uFillTx/>
                    <a:ea typeface="+mn-ea"/>
                    <a:cs typeface="+mn-cs"/>
                  </a:endParaRPr>
                </a:p>
              </p:txBody>
            </p:sp>
          </p:grpSp>
        </p:grpSp>
        <p:sp>
          <p:nvSpPr>
            <p:cNvPr id="62" name="TextBox 61">
              <a:extLst>
                <a:ext uri="{FF2B5EF4-FFF2-40B4-BE49-F238E27FC236}">
                  <a16:creationId xmlns:a16="http://schemas.microsoft.com/office/drawing/2014/main" id="{EE96E36E-EB64-4291-B59F-73D4AB759A5D}"/>
                </a:ext>
              </a:extLst>
            </p:cNvPr>
            <p:cNvSpPr txBox="1"/>
            <p:nvPr/>
          </p:nvSpPr>
          <p:spPr>
            <a:xfrm>
              <a:off x="6428960" y="3145852"/>
              <a:ext cx="1918381" cy="646331"/>
            </a:xfrm>
            <a:prstGeom prst="rect">
              <a:avLst/>
            </a:prstGeom>
            <a:noFill/>
          </p:spPr>
          <p:txBody>
            <a:bodyPr wrap="square" rtlCol="0">
              <a:spAutoFit/>
            </a:bodyPr>
            <a:lstStyle/>
            <a:p>
              <a:pPr algn="ctr"/>
              <a:r>
                <a:rPr lang="vi-VN" sz="1800" b="1" i="1" dirty="0">
                  <a:latin typeface="+mj-lt"/>
                </a:rPr>
                <a:t>Tìm hiểu trước bài mới </a:t>
              </a:r>
              <a:endParaRPr lang="en-US" sz="1800" b="1" i="1" dirty="0">
                <a:latin typeface="+mj-lt"/>
              </a:endParaRPr>
            </a:p>
          </p:txBody>
        </p:sp>
      </p:grpSp>
    </p:spTree>
    <p:extLst>
      <p:ext uri="{BB962C8B-B14F-4D97-AF65-F5344CB8AC3E}">
        <p14:creationId xmlns:p14="http://schemas.microsoft.com/office/powerpoint/2010/main" val="39778854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ipe(up)">
                                      <p:cBhvr>
                                        <p:cTn id="7" dur="500"/>
                                        <p:tgtEl>
                                          <p:spTgt spid="5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wipe(up)">
                                      <p:cBhvr>
                                        <p:cTn id="12" dur="500"/>
                                        <p:tgtEl>
                                          <p:spTgt spid="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up)">
                                      <p:cBhvr>
                                        <p:cTn id="1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63"/>
        <p:cNvGrpSpPr/>
        <p:nvPr/>
      </p:nvGrpSpPr>
      <p:grpSpPr>
        <a:xfrm>
          <a:off x="0" y="0"/>
          <a:ext cx="0" cy="0"/>
          <a:chOff x="0" y="0"/>
          <a:chExt cx="0" cy="0"/>
        </a:xfrm>
      </p:grpSpPr>
      <p:sp>
        <p:nvSpPr>
          <p:cNvPr id="265" name="Google Shape;265;p34"/>
          <p:cNvSpPr/>
          <p:nvPr/>
        </p:nvSpPr>
        <p:spPr>
          <a:xfrm>
            <a:off x="5771558" y="1298080"/>
            <a:ext cx="4145893" cy="3947930"/>
          </a:xfrm>
          <a:custGeom>
            <a:avLst/>
            <a:gdLst/>
            <a:ahLst/>
            <a:cxnLst/>
            <a:rect l="l" t="t" r="r" b="b"/>
            <a:pathLst>
              <a:path w="155437" h="148015" extrusionOk="0">
                <a:moveTo>
                  <a:pt x="103855" y="29335"/>
                </a:moveTo>
                <a:lnTo>
                  <a:pt x="0" y="89296"/>
                </a:lnTo>
                <a:lnTo>
                  <a:pt x="101704" y="148015"/>
                </a:lnTo>
                <a:lnTo>
                  <a:pt x="155437" y="116992"/>
                </a:lnTo>
                <a:lnTo>
                  <a:pt x="155437" y="10561"/>
                </a:lnTo>
                <a:lnTo>
                  <a:pt x="155437" y="0"/>
                </a:lnTo>
                <a:close/>
              </a:path>
            </a:pathLst>
          </a:custGeom>
          <a:solidFill>
            <a:schemeClr val="accent5"/>
          </a:solidFill>
          <a:ln>
            <a:noFill/>
          </a:ln>
        </p:spPr>
      </p:sp>
      <p:sp>
        <p:nvSpPr>
          <p:cNvPr id="266" name="Google Shape;266;p34"/>
          <p:cNvSpPr/>
          <p:nvPr/>
        </p:nvSpPr>
        <p:spPr>
          <a:xfrm>
            <a:off x="5793957" y="3713201"/>
            <a:ext cx="4145824" cy="1984114"/>
          </a:xfrm>
          <a:custGeom>
            <a:avLst/>
            <a:gdLst/>
            <a:ahLst/>
            <a:cxnLst/>
            <a:rect l="l" t="t" r="r" b="b"/>
            <a:pathLst>
              <a:path w="154450" h="74388" extrusionOk="0">
                <a:moveTo>
                  <a:pt x="0" y="0"/>
                </a:moveTo>
                <a:lnTo>
                  <a:pt x="0" y="15646"/>
                </a:lnTo>
                <a:lnTo>
                  <a:pt x="101744" y="74388"/>
                </a:lnTo>
                <a:lnTo>
                  <a:pt x="154450" y="43958"/>
                </a:lnTo>
                <a:lnTo>
                  <a:pt x="154450" y="26207"/>
                </a:lnTo>
                <a:lnTo>
                  <a:pt x="100781" y="57193"/>
                </a:lnTo>
                <a:close/>
              </a:path>
            </a:pathLst>
          </a:custGeom>
          <a:solidFill>
            <a:schemeClr val="dk1"/>
          </a:solidFill>
          <a:ln>
            <a:noFill/>
          </a:ln>
        </p:spPr>
      </p:sp>
      <p:sp>
        <p:nvSpPr>
          <p:cNvPr id="267" name="Google Shape;267;p34"/>
          <p:cNvSpPr txBox="1">
            <a:spLocks noGrp="1"/>
          </p:cNvSpPr>
          <p:nvPr>
            <p:ph type="ctrTitle"/>
          </p:nvPr>
        </p:nvSpPr>
        <p:spPr>
          <a:xfrm>
            <a:off x="-172720" y="1621757"/>
            <a:ext cx="6140750" cy="1941000"/>
          </a:xfrm>
          <a:prstGeom prst="rect">
            <a:avLst/>
          </a:prstGeom>
        </p:spPr>
        <p:txBody>
          <a:bodyPr spcFirstLastPara="1" wrap="square" lIns="91425" tIns="91425" rIns="91425" bIns="91425" anchor="ctr" anchorCtr="0">
            <a:noAutofit/>
          </a:bodyPr>
          <a:lstStyle/>
          <a:p>
            <a:pPr marL="0" lvl="0" indent="0" algn="ctr" rtl="0">
              <a:lnSpc>
                <a:spcPct val="125000"/>
              </a:lnSpc>
              <a:spcBef>
                <a:spcPts val="0"/>
              </a:spcBef>
              <a:spcAft>
                <a:spcPts val="0"/>
              </a:spcAft>
              <a:buNone/>
            </a:pPr>
            <a:r>
              <a:rPr lang="vi-VN" sz="4000" dirty="0">
                <a:latin typeface="Times New Roman" panose="02020603050405020304" pitchFamily="18" charset="0"/>
                <a:cs typeface="Times New Roman" panose="02020603050405020304" pitchFamily="18" charset="0"/>
              </a:rPr>
              <a:t>THANKS </a:t>
            </a:r>
            <a:br>
              <a:rPr lang="vi-VN" sz="4000" dirty="0">
                <a:latin typeface="Times New Roman" panose="02020603050405020304" pitchFamily="18" charset="0"/>
                <a:cs typeface="Times New Roman" panose="02020603050405020304" pitchFamily="18" charset="0"/>
              </a:rPr>
            </a:br>
            <a:r>
              <a:rPr lang="vi-VN" sz="4000" dirty="0">
                <a:latin typeface="Times New Roman" panose="02020603050405020304" pitchFamily="18" charset="0"/>
                <a:cs typeface="Times New Roman" panose="02020603050405020304" pitchFamily="18" charset="0"/>
              </a:rPr>
              <a:t>FOR WATCHING </a:t>
            </a:r>
            <a:endParaRPr sz="4000" dirty="0">
              <a:latin typeface="Times New Roman" panose="02020603050405020304" pitchFamily="18" charset="0"/>
              <a:cs typeface="Times New Roman" panose="02020603050405020304" pitchFamily="18" charset="0"/>
            </a:endParaRPr>
          </a:p>
        </p:txBody>
      </p:sp>
      <p:sp>
        <p:nvSpPr>
          <p:cNvPr id="269" name="Google Shape;269;p34"/>
          <p:cNvSpPr txBox="1"/>
          <p:nvPr/>
        </p:nvSpPr>
        <p:spPr>
          <a:xfrm>
            <a:off x="383738" y="461293"/>
            <a:ext cx="1515900" cy="4095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2400" b="1" dirty="0">
                <a:solidFill>
                  <a:schemeClr val="accent6"/>
                </a:solidFill>
                <a:latin typeface="Times New Roman" panose="02020603050405020304" pitchFamily="18" charset="0"/>
                <a:ea typeface="Cabin"/>
                <a:cs typeface="Times New Roman" panose="02020603050405020304" pitchFamily="18" charset="0"/>
                <a:sym typeface="Cabin"/>
              </a:rPr>
              <a:t>KNTT 7</a:t>
            </a:r>
            <a:endParaRPr sz="2400" b="1" dirty="0">
              <a:solidFill>
                <a:schemeClr val="accent6"/>
              </a:solidFill>
              <a:latin typeface="Times New Roman" panose="02020603050405020304" pitchFamily="18" charset="0"/>
              <a:ea typeface="Cabin"/>
              <a:cs typeface="Times New Roman" panose="02020603050405020304" pitchFamily="18" charset="0"/>
              <a:sym typeface="Cabin"/>
            </a:endParaRPr>
          </a:p>
        </p:txBody>
      </p:sp>
      <p:grpSp>
        <p:nvGrpSpPr>
          <p:cNvPr id="270" name="Google Shape;270;p34"/>
          <p:cNvGrpSpPr/>
          <p:nvPr/>
        </p:nvGrpSpPr>
        <p:grpSpPr>
          <a:xfrm>
            <a:off x="5746005" y="1714032"/>
            <a:ext cx="3347000" cy="3307525"/>
            <a:chOff x="5588293" y="1683325"/>
            <a:chExt cx="3347000" cy="3307525"/>
          </a:xfrm>
        </p:grpSpPr>
        <p:sp>
          <p:nvSpPr>
            <p:cNvPr id="271" name="Google Shape;271;p34"/>
            <p:cNvSpPr/>
            <p:nvPr/>
          </p:nvSpPr>
          <p:spPr>
            <a:xfrm>
              <a:off x="5634725" y="3645225"/>
              <a:ext cx="1612625" cy="1345625"/>
            </a:xfrm>
            <a:custGeom>
              <a:avLst/>
              <a:gdLst/>
              <a:ahLst/>
              <a:cxnLst/>
              <a:rect l="l" t="t" r="r" b="b"/>
              <a:pathLst>
                <a:path w="64505" h="53825" extrusionOk="0">
                  <a:moveTo>
                    <a:pt x="363" y="0"/>
                  </a:moveTo>
                  <a:lnTo>
                    <a:pt x="0" y="18761"/>
                  </a:lnTo>
                  <a:lnTo>
                    <a:pt x="64505" y="53825"/>
                  </a:lnTo>
                  <a:lnTo>
                    <a:pt x="64505" y="31260"/>
                  </a:lnTo>
                  <a:close/>
                </a:path>
              </a:pathLst>
            </a:custGeom>
            <a:solidFill>
              <a:schemeClr val="accent1"/>
            </a:solidFill>
            <a:ln>
              <a:noFill/>
            </a:ln>
          </p:spPr>
        </p:sp>
        <p:sp>
          <p:nvSpPr>
            <p:cNvPr id="272" name="Google Shape;272;p34"/>
            <p:cNvSpPr/>
            <p:nvPr/>
          </p:nvSpPr>
          <p:spPr>
            <a:xfrm>
              <a:off x="7086500" y="4212636"/>
              <a:ext cx="359338" cy="397350"/>
            </a:xfrm>
            <a:custGeom>
              <a:avLst/>
              <a:gdLst/>
              <a:ahLst/>
              <a:cxnLst/>
              <a:rect l="l" t="t" r="r" b="b"/>
              <a:pathLst>
                <a:path w="13748" h="15894" extrusionOk="0">
                  <a:moveTo>
                    <a:pt x="13748" y="7957"/>
                  </a:moveTo>
                  <a:lnTo>
                    <a:pt x="0" y="15894"/>
                  </a:lnTo>
                  <a:lnTo>
                    <a:pt x="0" y="7762"/>
                  </a:lnTo>
                  <a:lnTo>
                    <a:pt x="13444" y="0"/>
                  </a:lnTo>
                  <a:close/>
                </a:path>
              </a:pathLst>
            </a:custGeom>
            <a:solidFill>
              <a:schemeClr val="accent1"/>
            </a:solidFill>
            <a:ln w="9525" cap="flat" cmpd="sng">
              <a:solidFill>
                <a:schemeClr val="accent1"/>
              </a:solidFill>
              <a:prstDash val="solid"/>
              <a:round/>
              <a:headEnd type="none" w="med" len="med"/>
              <a:tailEnd type="none" w="med" len="med"/>
            </a:ln>
          </p:spPr>
        </p:sp>
        <p:grpSp>
          <p:nvGrpSpPr>
            <p:cNvPr id="273" name="Google Shape;273;p34"/>
            <p:cNvGrpSpPr/>
            <p:nvPr/>
          </p:nvGrpSpPr>
          <p:grpSpPr>
            <a:xfrm flipH="1">
              <a:off x="5588293" y="1683325"/>
              <a:ext cx="3347000" cy="2925175"/>
              <a:chOff x="3338025" y="360025"/>
              <a:chExt cx="3347000" cy="2925175"/>
            </a:xfrm>
          </p:grpSpPr>
          <p:sp>
            <p:nvSpPr>
              <p:cNvPr id="274" name="Google Shape;274;p34"/>
              <p:cNvSpPr/>
              <p:nvPr/>
            </p:nvSpPr>
            <p:spPr>
              <a:xfrm>
                <a:off x="3378300" y="958575"/>
                <a:ext cx="2906575" cy="1678250"/>
              </a:xfrm>
              <a:custGeom>
                <a:avLst/>
                <a:gdLst/>
                <a:ahLst/>
                <a:cxnLst/>
                <a:rect l="l" t="t" r="r" b="b"/>
                <a:pathLst>
                  <a:path w="116263" h="67130" extrusionOk="0">
                    <a:moveTo>
                      <a:pt x="58132" y="0"/>
                    </a:moveTo>
                    <a:lnTo>
                      <a:pt x="0" y="33565"/>
                    </a:lnTo>
                    <a:lnTo>
                      <a:pt x="58132" y="67129"/>
                    </a:lnTo>
                    <a:lnTo>
                      <a:pt x="116263" y="33565"/>
                    </a:lnTo>
                    <a:lnTo>
                      <a:pt x="58132" y="0"/>
                    </a:lnTo>
                    <a:close/>
                  </a:path>
                </a:pathLst>
              </a:custGeom>
              <a:solidFill>
                <a:srgbClr val="00A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5" name="Google Shape;275;p34"/>
              <p:cNvSpPr/>
              <p:nvPr/>
            </p:nvSpPr>
            <p:spPr>
              <a:xfrm>
                <a:off x="3378300" y="1797675"/>
                <a:ext cx="1453300" cy="1296800"/>
              </a:xfrm>
              <a:custGeom>
                <a:avLst/>
                <a:gdLst/>
                <a:ahLst/>
                <a:cxnLst/>
                <a:rect l="l" t="t" r="r" b="b"/>
                <a:pathLst>
                  <a:path w="58132" h="51872" extrusionOk="0">
                    <a:moveTo>
                      <a:pt x="0" y="1"/>
                    </a:moveTo>
                    <a:lnTo>
                      <a:pt x="0" y="18307"/>
                    </a:lnTo>
                    <a:lnTo>
                      <a:pt x="58132" y="51871"/>
                    </a:lnTo>
                    <a:lnTo>
                      <a:pt x="58132" y="33565"/>
                    </a:lnTo>
                    <a:lnTo>
                      <a:pt x="0"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6" name="Google Shape;276;p34"/>
              <p:cNvSpPr/>
              <p:nvPr/>
            </p:nvSpPr>
            <p:spPr>
              <a:xfrm>
                <a:off x="4221525" y="2387825"/>
                <a:ext cx="129850" cy="191850"/>
              </a:xfrm>
              <a:custGeom>
                <a:avLst/>
                <a:gdLst/>
                <a:ahLst/>
                <a:cxnLst/>
                <a:rect l="l" t="t" r="r" b="b"/>
                <a:pathLst>
                  <a:path w="5194" h="7674" extrusionOk="0">
                    <a:moveTo>
                      <a:pt x="4126" y="1"/>
                    </a:moveTo>
                    <a:cubicBezTo>
                      <a:pt x="3947" y="1"/>
                      <a:pt x="3739" y="37"/>
                      <a:pt x="3495" y="117"/>
                    </a:cubicBezTo>
                    <a:cubicBezTo>
                      <a:pt x="1185" y="922"/>
                      <a:pt x="1" y="3495"/>
                      <a:pt x="904" y="5776"/>
                    </a:cubicBezTo>
                    <a:cubicBezTo>
                      <a:pt x="1195" y="6513"/>
                      <a:pt x="1719" y="7183"/>
                      <a:pt x="2447" y="7503"/>
                    </a:cubicBezTo>
                    <a:cubicBezTo>
                      <a:pt x="2708" y="7616"/>
                      <a:pt x="2996" y="7674"/>
                      <a:pt x="3284" y="7674"/>
                    </a:cubicBezTo>
                    <a:cubicBezTo>
                      <a:pt x="3789" y="7674"/>
                      <a:pt x="4291" y="7496"/>
                      <a:pt x="4631" y="7125"/>
                    </a:cubicBezTo>
                    <a:cubicBezTo>
                      <a:pt x="5155" y="6542"/>
                      <a:pt x="5194" y="5649"/>
                      <a:pt x="5184" y="4844"/>
                    </a:cubicBezTo>
                    <a:cubicBezTo>
                      <a:pt x="5174" y="3873"/>
                      <a:pt x="5174" y="2912"/>
                      <a:pt x="5165" y="1951"/>
                    </a:cubicBezTo>
                    <a:cubicBezTo>
                      <a:pt x="5157" y="909"/>
                      <a:pt x="5014" y="1"/>
                      <a:pt x="4126"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7" name="Google Shape;277;p34"/>
              <p:cNvSpPr/>
              <p:nvPr/>
            </p:nvSpPr>
            <p:spPr>
              <a:xfrm>
                <a:off x="4409350" y="2514400"/>
                <a:ext cx="101700" cy="86000"/>
              </a:xfrm>
              <a:custGeom>
                <a:avLst/>
                <a:gdLst/>
                <a:ahLst/>
                <a:cxnLst/>
                <a:rect l="l" t="t" r="r" b="b"/>
                <a:pathLst>
                  <a:path w="4068" h="3440" extrusionOk="0">
                    <a:moveTo>
                      <a:pt x="2597" y="1"/>
                    </a:moveTo>
                    <a:cubicBezTo>
                      <a:pt x="1745" y="1"/>
                      <a:pt x="1071" y="571"/>
                      <a:pt x="573" y="1276"/>
                    </a:cubicBezTo>
                    <a:cubicBezTo>
                      <a:pt x="292" y="1674"/>
                      <a:pt x="1" y="2130"/>
                      <a:pt x="98" y="2605"/>
                    </a:cubicBezTo>
                    <a:cubicBezTo>
                      <a:pt x="195" y="3062"/>
                      <a:pt x="651" y="3372"/>
                      <a:pt x="1117" y="3430"/>
                    </a:cubicBezTo>
                    <a:cubicBezTo>
                      <a:pt x="1174" y="3437"/>
                      <a:pt x="1231" y="3439"/>
                      <a:pt x="1288" y="3439"/>
                    </a:cubicBezTo>
                    <a:cubicBezTo>
                      <a:pt x="1686" y="3439"/>
                      <a:pt x="2081" y="3298"/>
                      <a:pt x="2447" y="3120"/>
                    </a:cubicBezTo>
                    <a:cubicBezTo>
                      <a:pt x="2854" y="2935"/>
                      <a:pt x="3213" y="2664"/>
                      <a:pt x="3505" y="2334"/>
                    </a:cubicBezTo>
                    <a:cubicBezTo>
                      <a:pt x="4048" y="1674"/>
                      <a:pt x="4068" y="286"/>
                      <a:pt x="3048" y="53"/>
                    </a:cubicBezTo>
                    <a:cubicBezTo>
                      <a:pt x="2893" y="17"/>
                      <a:pt x="2742" y="1"/>
                      <a:pt x="2597"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8" name="Google Shape;278;p34"/>
              <p:cNvSpPr/>
              <p:nvPr/>
            </p:nvSpPr>
            <p:spPr>
              <a:xfrm>
                <a:off x="4117675" y="2370550"/>
                <a:ext cx="82300" cy="65600"/>
              </a:xfrm>
              <a:custGeom>
                <a:avLst/>
                <a:gdLst/>
                <a:ahLst/>
                <a:cxnLst/>
                <a:rect l="l" t="t" r="r" b="b"/>
                <a:pathLst>
                  <a:path w="3292" h="2624" extrusionOk="0">
                    <a:moveTo>
                      <a:pt x="1722" y="1"/>
                    </a:moveTo>
                    <a:cubicBezTo>
                      <a:pt x="1632" y="1"/>
                      <a:pt x="1546" y="5"/>
                      <a:pt x="1466" y="12"/>
                    </a:cubicBezTo>
                    <a:cubicBezTo>
                      <a:pt x="1224" y="31"/>
                      <a:pt x="991" y="99"/>
                      <a:pt x="777" y="206"/>
                    </a:cubicBezTo>
                    <a:cubicBezTo>
                      <a:pt x="350" y="429"/>
                      <a:pt x="69" y="856"/>
                      <a:pt x="30" y="1332"/>
                    </a:cubicBezTo>
                    <a:cubicBezTo>
                      <a:pt x="1" y="1808"/>
                      <a:pt x="243" y="2264"/>
                      <a:pt x="670" y="2497"/>
                    </a:cubicBezTo>
                    <a:cubicBezTo>
                      <a:pt x="842" y="2584"/>
                      <a:pt x="1029" y="2623"/>
                      <a:pt x="1219" y="2623"/>
                    </a:cubicBezTo>
                    <a:cubicBezTo>
                      <a:pt x="1618" y="2623"/>
                      <a:pt x="2030" y="2449"/>
                      <a:pt x="2340" y="2186"/>
                    </a:cubicBezTo>
                    <a:cubicBezTo>
                      <a:pt x="2738" y="1846"/>
                      <a:pt x="3291" y="1206"/>
                      <a:pt x="3068" y="643"/>
                    </a:cubicBezTo>
                    <a:cubicBezTo>
                      <a:pt x="2886" y="139"/>
                      <a:pt x="2240" y="1"/>
                      <a:pt x="172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9" name="Google Shape;279;p34"/>
              <p:cNvSpPr/>
              <p:nvPr/>
            </p:nvSpPr>
            <p:spPr>
              <a:xfrm>
                <a:off x="3378300" y="2195850"/>
                <a:ext cx="256525" cy="129675"/>
              </a:xfrm>
              <a:custGeom>
                <a:avLst/>
                <a:gdLst/>
                <a:ahLst/>
                <a:cxnLst/>
                <a:rect l="l" t="t" r="r" b="b"/>
                <a:pathLst>
                  <a:path w="10261" h="5187" extrusionOk="0">
                    <a:moveTo>
                      <a:pt x="2917" y="1"/>
                    </a:moveTo>
                    <a:cubicBezTo>
                      <a:pt x="2703" y="1"/>
                      <a:pt x="2488" y="12"/>
                      <a:pt x="2272" y="41"/>
                    </a:cubicBezTo>
                    <a:cubicBezTo>
                      <a:pt x="1350" y="147"/>
                      <a:pt x="398" y="681"/>
                      <a:pt x="0" y="1487"/>
                    </a:cubicBezTo>
                    <a:lnTo>
                      <a:pt x="0" y="2380"/>
                    </a:lnTo>
                    <a:lnTo>
                      <a:pt x="4863" y="5185"/>
                    </a:lnTo>
                    <a:cubicBezTo>
                      <a:pt x="4918" y="5186"/>
                      <a:pt x="4972" y="5187"/>
                      <a:pt x="5026" y="5187"/>
                    </a:cubicBezTo>
                    <a:cubicBezTo>
                      <a:pt x="5729" y="5187"/>
                      <a:pt x="6429" y="5070"/>
                      <a:pt x="7096" y="4845"/>
                    </a:cubicBezTo>
                    <a:cubicBezTo>
                      <a:pt x="8503" y="4340"/>
                      <a:pt x="10260" y="2826"/>
                      <a:pt x="10047" y="1137"/>
                    </a:cubicBezTo>
                    <a:cubicBezTo>
                      <a:pt x="9946" y="289"/>
                      <a:pt x="9287" y="69"/>
                      <a:pt x="8506" y="69"/>
                    </a:cubicBezTo>
                    <a:cubicBezTo>
                      <a:pt x="7667" y="69"/>
                      <a:pt x="6685" y="323"/>
                      <a:pt x="6102" y="323"/>
                    </a:cubicBezTo>
                    <a:cubicBezTo>
                      <a:pt x="6080" y="323"/>
                      <a:pt x="6058" y="323"/>
                      <a:pt x="6038" y="322"/>
                    </a:cubicBezTo>
                    <a:cubicBezTo>
                      <a:pt x="4990" y="282"/>
                      <a:pt x="3963" y="1"/>
                      <a:pt x="2917"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0" name="Google Shape;280;p34"/>
              <p:cNvSpPr/>
              <p:nvPr/>
            </p:nvSpPr>
            <p:spPr>
              <a:xfrm>
                <a:off x="4600800" y="2714575"/>
                <a:ext cx="129625" cy="146900"/>
              </a:xfrm>
              <a:custGeom>
                <a:avLst/>
                <a:gdLst/>
                <a:ahLst/>
                <a:cxnLst/>
                <a:rect l="l" t="t" r="r" b="b"/>
                <a:pathLst>
                  <a:path w="5185" h="5876" extrusionOk="0">
                    <a:moveTo>
                      <a:pt x="3301" y="1"/>
                    </a:moveTo>
                    <a:cubicBezTo>
                      <a:pt x="2702" y="1"/>
                      <a:pt x="2057" y="256"/>
                      <a:pt x="1661" y="607"/>
                    </a:cubicBezTo>
                    <a:cubicBezTo>
                      <a:pt x="933" y="1238"/>
                      <a:pt x="428" y="2228"/>
                      <a:pt x="195" y="3150"/>
                    </a:cubicBezTo>
                    <a:cubicBezTo>
                      <a:pt x="1" y="3907"/>
                      <a:pt x="1" y="4790"/>
                      <a:pt x="525" y="5372"/>
                    </a:cubicBezTo>
                    <a:cubicBezTo>
                      <a:pt x="843" y="5719"/>
                      <a:pt x="1294" y="5875"/>
                      <a:pt x="1761" y="5875"/>
                    </a:cubicBezTo>
                    <a:cubicBezTo>
                      <a:pt x="2263" y="5875"/>
                      <a:pt x="2783" y="5694"/>
                      <a:pt x="3175" y="5372"/>
                    </a:cubicBezTo>
                    <a:cubicBezTo>
                      <a:pt x="4175" y="4557"/>
                      <a:pt x="5184" y="2004"/>
                      <a:pt x="4602" y="752"/>
                    </a:cubicBezTo>
                    <a:cubicBezTo>
                      <a:pt x="4352" y="211"/>
                      <a:pt x="3845" y="1"/>
                      <a:pt x="3301"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1" name="Google Shape;281;p34"/>
              <p:cNvSpPr/>
              <p:nvPr/>
            </p:nvSpPr>
            <p:spPr>
              <a:xfrm>
                <a:off x="3953400" y="2210400"/>
                <a:ext cx="243650" cy="166625"/>
              </a:xfrm>
              <a:custGeom>
                <a:avLst/>
                <a:gdLst/>
                <a:ahLst/>
                <a:cxnLst/>
                <a:rect l="l" t="t" r="r" b="b"/>
                <a:pathLst>
                  <a:path w="9746" h="6665" extrusionOk="0">
                    <a:moveTo>
                      <a:pt x="4889" y="1"/>
                    </a:moveTo>
                    <a:cubicBezTo>
                      <a:pt x="3762" y="1"/>
                      <a:pt x="2628" y="344"/>
                      <a:pt x="1728" y="1041"/>
                    </a:cubicBezTo>
                    <a:cubicBezTo>
                      <a:pt x="1029" y="1584"/>
                      <a:pt x="466" y="2332"/>
                      <a:pt x="233" y="3186"/>
                    </a:cubicBezTo>
                    <a:cubicBezTo>
                      <a:pt x="0" y="4040"/>
                      <a:pt x="136" y="5011"/>
                      <a:pt x="670" y="5719"/>
                    </a:cubicBezTo>
                    <a:cubicBezTo>
                      <a:pt x="1103" y="6294"/>
                      <a:pt x="1811" y="6664"/>
                      <a:pt x="2524" y="6664"/>
                    </a:cubicBezTo>
                    <a:cubicBezTo>
                      <a:pt x="2690" y="6664"/>
                      <a:pt x="2856" y="6644"/>
                      <a:pt x="3019" y="6602"/>
                    </a:cubicBezTo>
                    <a:cubicBezTo>
                      <a:pt x="4300" y="6282"/>
                      <a:pt x="5067" y="4787"/>
                      <a:pt x="6368" y="4545"/>
                    </a:cubicBezTo>
                    <a:cubicBezTo>
                      <a:pt x="6523" y="4515"/>
                      <a:pt x="6682" y="4504"/>
                      <a:pt x="6842" y="4504"/>
                    </a:cubicBezTo>
                    <a:cubicBezTo>
                      <a:pt x="7188" y="4504"/>
                      <a:pt x="7540" y="4553"/>
                      <a:pt x="7881" y="4553"/>
                    </a:cubicBezTo>
                    <a:cubicBezTo>
                      <a:pt x="8146" y="4553"/>
                      <a:pt x="8405" y="4523"/>
                      <a:pt x="8649" y="4418"/>
                    </a:cubicBezTo>
                    <a:cubicBezTo>
                      <a:pt x="9357" y="4127"/>
                      <a:pt x="9746" y="3254"/>
                      <a:pt x="9581" y="2487"/>
                    </a:cubicBezTo>
                    <a:cubicBezTo>
                      <a:pt x="9571" y="2419"/>
                      <a:pt x="9551" y="2341"/>
                      <a:pt x="9522" y="2273"/>
                    </a:cubicBezTo>
                    <a:lnTo>
                      <a:pt x="5698" y="60"/>
                    </a:lnTo>
                    <a:cubicBezTo>
                      <a:pt x="5431" y="21"/>
                      <a:pt x="5160" y="1"/>
                      <a:pt x="4889"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 name="Google Shape;282;p34"/>
              <p:cNvSpPr/>
              <p:nvPr/>
            </p:nvSpPr>
            <p:spPr>
              <a:xfrm>
                <a:off x="3425850" y="2081125"/>
                <a:ext cx="82300" cy="73425"/>
              </a:xfrm>
              <a:custGeom>
                <a:avLst/>
                <a:gdLst/>
                <a:ahLst/>
                <a:cxnLst/>
                <a:rect l="l" t="t" r="r" b="b"/>
                <a:pathLst>
                  <a:path w="3292" h="2937" extrusionOk="0">
                    <a:moveTo>
                      <a:pt x="1992" y="1"/>
                    </a:moveTo>
                    <a:cubicBezTo>
                      <a:pt x="1729" y="1"/>
                      <a:pt x="1463" y="34"/>
                      <a:pt x="1253" y="68"/>
                    </a:cubicBezTo>
                    <a:cubicBezTo>
                      <a:pt x="874" y="135"/>
                      <a:pt x="486" y="271"/>
                      <a:pt x="273" y="582"/>
                    </a:cubicBezTo>
                    <a:cubicBezTo>
                      <a:pt x="1" y="961"/>
                      <a:pt x="69" y="1494"/>
                      <a:pt x="282" y="1902"/>
                    </a:cubicBezTo>
                    <a:cubicBezTo>
                      <a:pt x="544" y="2436"/>
                      <a:pt x="1049" y="2814"/>
                      <a:pt x="1641" y="2921"/>
                    </a:cubicBezTo>
                    <a:cubicBezTo>
                      <a:pt x="1709" y="2931"/>
                      <a:pt x="1777" y="2937"/>
                      <a:pt x="1846" y="2937"/>
                    </a:cubicBezTo>
                    <a:cubicBezTo>
                      <a:pt x="2360" y="2937"/>
                      <a:pt x="2884" y="2654"/>
                      <a:pt x="3107" y="2184"/>
                    </a:cubicBezTo>
                    <a:cubicBezTo>
                      <a:pt x="3253" y="1854"/>
                      <a:pt x="3291" y="1485"/>
                      <a:pt x="3204" y="1135"/>
                    </a:cubicBezTo>
                    <a:cubicBezTo>
                      <a:pt x="3155" y="825"/>
                      <a:pt x="3049" y="310"/>
                      <a:pt x="2738" y="145"/>
                    </a:cubicBezTo>
                    <a:cubicBezTo>
                      <a:pt x="2536" y="37"/>
                      <a:pt x="2265" y="1"/>
                      <a:pt x="199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 name="Google Shape;283;p34"/>
              <p:cNvSpPr/>
              <p:nvPr/>
            </p:nvSpPr>
            <p:spPr>
              <a:xfrm>
                <a:off x="3648625" y="2257500"/>
                <a:ext cx="211125" cy="222800"/>
              </a:xfrm>
              <a:custGeom>
                <a:avLst/>
                <a:gdLst/>
                <a:ahLst/>
                <a:cxnLst/>
                <a:rect l="l" t="t" r="r" b="b"/>
                <a:pathLst>
                  <a:path w="8445" h="8912" extrusionOk="0">
                    <a:moveTo>
                      <a:pt x="6545" y="0"/>
                    </a:moveTo>
                    <a:cubicBezTo>
                      <a:pt x="6386" y="0"/>
                      <a:pt x="6228" y="11"/>
                      <a:pt x="6076" y="30"/>
                    </a:cubicBezTo>
                    <a:cubicBezTo>
                      <a:pt x="4553" y="224"/>
                      <a:pt x="3126" y="923"/>
                      <a:pt x="2039" y="2010"/>
                    </a:cubicBezTo>
                    <a:cubicBezTo>
                      <a:pt x="1097" y="2971"/>
                      <a:pt x="447" y="4175"/>
                      <a:pt x="156" y="5485"/>
                    </a:cubicBezTo>
                    <a:cubicBezTo>
                      <a:pt x="107" y="5699"/>
                      <a:pt x="49" y="5922"/>
                      <a:pt x="0" y="6155"/>
                    </a:cubicBezTo>
                    <a:lnTo>
                      <a:pt x="4766" y="8912"/>
                    </a:lnTo>
                    <a:cubicBezTo>
                      <a:pt x="5368" y="8397"/>
                      <a:pt x="5766" y="7689"/>
                      <a:pt x="5902" y="6922"/>
                    </a:cubicBezTo>
                    <a:cubicBezTo>
                      <a:pt x="6018" y="6135"/>
                      <a:pt x="5882" y="5310"/>
                      <a:pt x="6174" y="4573"/>
                    </a:cubicBezTo>
                    <a:cubicBezTo>
                      <a:pt x="6465" y="3835"/>
                      <a:pt x="7115" y="3340"/>
                      <a:pt x="7610" y="2738"/>
                    </a:cubicBezTo>
                    <a:cubicBezTo>
                      <a:pt x="8105" y="2136"/>
                      <a:pt x="8445" y="1234"/>
                      <a:pt x="7998" y="593"/>
                    </a:cubicBezTo>
                    <a:cubicBezTo>
                      <a:pt x="7687" y="145"/>
                      <a:pt x="7114" y="0"/>
                      <a:pt x="6545" y="0"/>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 name="Google Shape;284;p34"/>
              <p:cNvSpPr/>
              <p:nvPr/>
            </p:nvSpPr>
            <p:spPr>
              <a:xfrm>
                <a:off x="4256975" y="2648125"/>
                <a:ext cx="268775" cy="177000"/>
              </a:xfrm>
              <a:custGeom>
                <a:avLst/>
                <a:gdLst/>
                <a:ahLst/>
                <a:cxnLst/>
                <a:rect l="l" t="t" r="r" b="b"/>
                <a:pathLst>
                  <a:path w="10751" h="7080" extrusionOk="0">
                    <a:moveTo>
                      <a:pt x="8005" y="1"/>
                    </a:moveTo>
                    <a:cubicBezTo>
                      <a:pt x="7879" y="1"/>
                      <a:pt x="7748" y="8"/>
                      <a:pt x="7610" y="23"/>
                    </a:cubicBezTo>
                    <a:cubicBezTo>
                      <a:pt x="6804" y="110"/>
                      <a:pt x="6222" y="731"/>
                      <a:pt x="5426" y="906"/>
                    </a:cubicBezTo>
                    <a:cubicBezTo>
                      <a:pt x="5065" y="987"/>
                      <a:pt x="4694" y="1007"/>
                      <a:pt x="4321" y="1007"/>
                    </a:cubicBezTo>
                    <a:cubicBezTo>
                      <a:pt x="3915" y="1007"/>
                      <a:pt x="3507" y="983"/>
                      <a:pt x="3102" y="983"/>
                    </a:cubicBezTo>
                    <a:cubicBezTo>
                      <a:pt x="2576" y="983"/>
                      <a:pt x="2057" y="1025"/>
                      <a:pt x="1563" y="1217"/>
                    </a:cubicBezTo>
                    <a:cubicBezTo>
                      <a:pt x="262" y="1721"/>
                      <a:pt x="0" y="2983"/>
                      <a:pt x="97" y="4041"/>
                    </a:cubicBezTo>
                    <a:cubicBezTo>
                      <a:pt x="126" y="4264"/>
                      <a:pt x="165" y="4488"/>
                      <a:pt x="214" y="4711"/>
                    </a:cubicBezTo>
                    <a:lnTo>
                      <a:pt x="4310" y="7079"/>
                    </a:lnTo>
                    <a:cubicBezTo>
                      <a:pt x="4941" y="7021"/>
                      <a:pt x="5552" y="6895"/>
                      <a:pt x="6144" y="6710"/>
                    </a:cubicBezTo>
                    <a:cubicBezTo>
                      <a:pt x="7590" y="6264"/>
                      <a:pt x="8910" y="5555"/>
                      <a:pt x="9716" y="4585"/>
                    </a:cubicBezTo>
                    <a:cubicBezTo>
                      <a:pt x="10681" y="3415"/>
                      <a:pt x="10750" y="1"/>
                      <a:pt x="8005" y="1"/>
                    </a:cubicBezTo>
                    <a:close/>
                  </a:path>
                </a:pathLst>
              </a:custGeom>
              <a:solidFill>
                <a:srgbClr val="DBB69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 name="Google Shape;285;p34"/>
              <p:cNvSpPr/>
              <p:nvPr/>
            </p:nvSpPr>
            <p:spPr>
              <a:xfrm>
                <a:off x="3689375" y="1993250"/>
                <a:ext cx="226200" cy="198350"/>
              </a:xfrm>
              <a:custGeom>
                <a:avLst/>
                <a:gdLst/>
                <a:ahLst/>
                <a:cxnLst/>
                <a:rect l="l" t="t" r="r" b="b"/>
                <a:pathLst>
                  <a:path w="9048" h="7934" extrusionOk="0">
                    <a:moveTo>
                      <a:pt x="1117" y="1"/>
                    </a:moveTo>
                    <a:cubicBezTo>
                      <a:pt x="1" y="845"/>
                      <a:pt x="253" y="3369"/>
                      <a:pt x="486" y="4505"/>
                    </a:cubicBezTo>
                    <a:cubicBezTo>
                      <a:pt x="690" y="5534"/>
                      <a:pt x="1185" y="6553"/>
                      <a:pt x="2039" y="7203"/>
                    </a:cubicBezTo>
                    <a:cubicBezTo>
                      <a:pt x="2724" y="7708"/>
                      <a:pt x="3581" y="7933"/>
                      <a:pt x="4433" y="7933"/>
                    </a:cubicBezTo>
                    <a:cubicBezTo>
                      <a:pt x="4548" y="7933"/>
                      <a:pt x="4662" y="7929"/>
                      <a:pt x="4776" y="7921"/>
                    </a:cubicBezTo>
                    <a:cubicBezTo>
                      <a:pt x="5737" y="7844"/>
                      <a:pt x="6659" y="7494"/>
                      <a:pt x="7504" y="7028"/>
                    </a:cubicBezTo>
                    <a:cubicBezTo>
                      <a:pt x="8009" y="6757"/>
                      <a:pt x="8504" y="6417"/>
                      <a:pt x="8775" y="5912"/>
                    </a:cubicBezTo>
                    <a:cubicBezTo>
                      <a:pt x="9047" y="5407"/>
                      <a:pt x="9008" y="4699"/>
                      <a:pt x="8552" y="4340"/>
                    </a:cubicBezTo>
                    <a:cubicBezTo>
                      <a:pt x="8135" y="4010"/>
                      <a:pt x="7533" y="4097"/>
                      <a:pt x="7009" y="3980"/>
                    </a:cubicBezTo>
                    <a:cubicBezTo>
                      <a:pt x="6126" y="3777"/>
                      <a:pt x="5504" y="3020"/>
                      <a:pt x="5019" y="2253"/>
                    </a:cubicBezTo>
                    <a:lnTo>
                      <a:pt x="1117" y="1"/>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 name="Google Shape;286;p34"/>
              <p:cNvSpPr/>
              <p:nvPr/>
            </p:nvSpPr>
            <p:spPr>
              <a:xfrm>
                <a:off x="3630675" y="2151100"/>
                <a:ext cx="58250" cy="52625"/>
              </a:xfrm>
              <a:custGeom>
                <a:avLst/>
                <a:gdLst/>
                <a:ahLst/>
                <a:cxnLst/>
                <a:rect l="l" t="t" r="r" b="b"/>
                <a:pathLst>
                  <a:path w="2330" h="2105" extrusionOk="0">
                    <a:moveTo>
                      <a:pt x="1502" y="1"/>
                    </a:moveTo>
                    <a:cubicBezTo>
                      <a:pt x="1387" y="1"/>
                      <a:pt x="1276" y="9"/>
                      <a:pt x="1184" y="15"/>
                    </a:cubicBezTo>
                    <a:lnTo>
                      <a:pt x="466" y="74"/>
                    </a:lnTo>
                    <a:cubicBezTo>
                      <a:pt x="311" y="83"/>
                      <a:pt x="126" y="103"/>
                      <a:pt x="49" y="239"/>
                    </a:cubicBezTo>
                    <a:cubicBezTo>
                      <a:pt x="0" y="355"/>
                      <a:pt x="0" y="501"/>
                      <a:pt x="49" y="617"/>
                    </a:cubicBezTo>
                    <a:lnTo>
                      <a:pt x="311" y="1549"/>
                    </a:lnTo>
                    <a:cubicBezTo>
                      <a:pt x="369" y="1733"/>
                      <a:pt x="437" y="1947"/>
                      <a:pt x="612" y="2044"/>
                    </a:cubicBezTo>
                    <a:cubicBezTo>
                      <a:pt x="709" y="2084"/>
                      <a:pt x="812" y="2105"/>
                      <a:pt x="917" y="2105"/>
                    </a:cubicBezTo>
                    <a:cubicBezTo>
                      <a:pt x="938" y="2105"/>
                      <a:pt x="959" y="2104"/>
                      <a:pt x="980" y="2102"/>
                    </a:cubicBezTo>
                    <a:cubicBezTo>
                      <a:pt x="1272" y="2093"/>
                      <a:pt x="1572" y="2083"/>
                      <a:pt x="1815" y="1928"/>
                    </a:cubicBezTo>
                    <a:cubicBezTo>
                      <a:pt x="2077" y="1743"/>
                      <a:pt x="2252" y="1442"/>
                      <a:pt x="2271" y="1112"/>
                    </a:cubicBezTo>
                    <a:cubicBezTo>
                      <a:pt x="2300" y="870"/>
                      <a:pt x="2330" y="404"/>
                      <a:pt x="2145" y="200"/>
                    </a:cubicBezTo>
                    <a:cubicBezTo>
                      <a:pt x="1995" y="36"/>
                      <a:pt x="1739" y="1"/>
                      <a:pt x="1502" y="1"/>
                    </a:cubicBez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 name="Google Shape;287;p34"/>
              <p:cNvSpPr/>
              <p:nvPr/>
            </p:nvSpPr>
            <p:spPr>
              <a:xfrm>
                <a:off x="3414950" y="1843550"/>
                <a:ext cx="167700" cy="217900"/>
              </a:xfrm>
              <a:custGeom>
                <a:avLst/>
                <a:gdLst/>
                <a:ahLst/>
                <a:cxnLst/>
                <a:rect l="l" t="t" r="r" b="b"/>
                <a:pathLst>
                  <a:path w="6708" h="8716" extrusionOk="0">
                    <a:moveTo>
                      <a:pt x="1708" y="0"/>
                    </a:moveTo>
                    <a:cubicBezTo>
                      <a:pt x="1476" y="146"/>
                      <a:pt x="1272" y="340"/>
                      <a:pt x="1097" y="553"/>
                    </a:cubicBezTo>
                    <a:cubicBezTo>
                      <a:pt x="612" y="1155"/>
                      <a:pt x="359" y="1922"/>
                      <a:pt x="233" y="2689"/>
                    </a:cubicBezTo>
                    <a:cubicBezTo>
                      <a:pt x="0" y="4116"/>
                      <a:pt x="185" y="5649"/>
                      <a:pt x="980" y="6853"/>
                    </a:cubicBezTo>
                    <a:cubicBezTo>
                      <a:pt x="1689" y="7946"/>
                      <a:pt x="2941" y="8716"/>
                      <a:pt x="4232" y="8716"/>
                    </a:cubicBezTo>
                    <a:cubicBezTo>
                      <a:pt x="4374" y="8716"/>
                      <a:pt x="4517" y="8707"/>
                      <a:pt x="4659" y="8687"/>
                    </a:cubicBezTo>
                    <a:cubicBezTo>
                      <a:pt x="5348" y="8600"/>
                      <a:pt x="6047" y="8250"/>
                      <a:pt x="6358" y="7620"/>
                    </a:cubicBezTo>
                    <a:cubicBezTo>
                      <a:pt x="6707" y="6901"/>
                      <a:pt x="6474" y="6028"/>
                      <a:pt x="6076" y="5329"/>
                    </a:cubicBezTo>
                    <a:cubicBezTo>
                      <a:pt x="5678" y="4640"/>
                      <a:pt x="5125" y="4028"/>
                      <a:pt x="4805" y="3291"/>
                    </a:cubicBezTo>
                    <a:cubicBezTo>
                      <a:pt x="4552" y="2718"/>
                      <a:pt x="4659" y="2242"/>
                      <a:pt x="4727" y="1747"/>
                    </a:cubicBezTo>
                    <a:lnTo>
                      <a:pt x="1708" y="0"/>
                    </a:lnTo>
                    <a:close/>
                  </a:path>
                </a:pathLst>
              </a:custGeom>
              <a:solidFill>
                <a:srgbClr val="DBB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 name="Google Shape;288;p34"/>
              <p:cNvSpPr/>
              <p:nvPr/>
            </p:nvSpPr>
            <p:spPr>
              <a:xfrm>
                <a:off x="3837650" y="2062650"/>
                <a:ext cx="254325" cy="604000"/>
              </a:xfrm>
              <a:custGeom>
                <a:avLst/>
                <a:gdLst/>
                <a:ahLst/>
                <a:cxnLst/>
                <a:rect l="l" t="t" r="r" b="b"/>
                <a:pathLst>
                  <a:path w="10173" h="24160" extrusionOk="0">
                    <a:moveTo>
                      <a:pt x="1" y="1"/>
                    </a:moveTo>
                    <a:lnTo>
                      <a:pt x="1" y="18288"/>
                    </a:lnTo>
                    <a:lnTo>
                      <a:pt x="10173" y="24160"/>
                    </a:lnTo>
                    <a:lnTo>
                      <a:pt x="10173" y="5873"/>
                    </a:lnTo>
                    <a:lnTo>
                      <a:pt x="1" y="1"/>
                    </a:lnTo>
                    <a:close/>
                  </a:path>
                </a:pathLst>
              </a:custGeom>
              <a:solidFill>
                <a:srgbClr val="0097A9"/>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 name="Google Shape;289;p34"/>
              <p:cNvSpPr/>
              <p:nvPr/>
            </p:nvSpPr>
            <p:spPr>
              <a:xfrm>
                <a:off x="3662450" y="1755200"/>
                <a:ext cx="951000" cy="514200"/>
              </a:xfrm>
              <a:custGeom>
                <a:avLst/>
                <a:gdLst/>
                <a:ahLst/>
                <a:cxnLst/>
                <a:rect l="l" t="t" r="r" b="b"/>
                <a:pathLst>
                  <a:path w="38040" h="20568" extrusionOk="0">
                    <a:moveTo>
                      <a:pt x="12999" y="1"/>
                    </a:moveTo>
                    <a:cubicBezTo>
                      <a:pt x="10139" y="1"/>
                      <a:pt x="7121" y="698"/>
                      <a:pt x="4766" y="2059"/>
                    </a:cubicBezTo>
                    <a:cubicBezTo>
                      <a:pt x="466" y="4534"/>
                      <a:pt x="1" y="8300"/>
                      <a:pt x="3728" y="10445"/>
                    </a:cubicBezTo>
                    <a:lnTo>
                      <a:pt x="18743" y="19113"/>
                    </a:lnTo>
                    <a:cubicBezTo>
                      <a:pt x="20432" y="20089"/>
                      <a:pt x="22690" y="20567"/>
                      <a:pt x="25055" y="20567"/>
                    </a:cubicBezTo>
                    <a:cubicBezTo>
                      <a:pt x="27911" y="20567"/>
                      <a:pt x="30922" y="19870"/>
                      <a:pt x="33274" y="18511"/>
                    </a:cubicBezTo>
                    <a:cubicBezTo>
                      <a:pt x="37574" y="16026"/>
                      <a:pt x="38040" y="12270"/>
                      <a:pt x="34322" y="10115"/>
                    </a:cubicBezTo>
                    <a:lnTo>
                      <a:pt x="19297" y="1447"/>
                    </a:lnTo>
                    <a:cubicBezTo>
                      <a:pt x="17615" y="477"/>
                      <a:pt x="15361" y="1"/>
                      <a:pt x="1299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 name="Google Shape;290;p34"/>
              <p:cNvSpPr/>
              <p:nvPr/>
            </p:nvSpPr>
            <p:spPr>
              <a:xfrm>
                <a:off x="3870400" y="1435625"/>
                <a:ext cx="1258950" cy="726550"/>
              </a:xfrm>
              <a:custGeom>
                <a:avLst/>
                <a:gdLst/>
                <a:ahLst/>
                <a:cxnLst/>
                <a:rect l="l" t="t" r="r" b="b"/>
                <a:pathLst>
                  <a:path w="50358" h="29062" extrusionOk="0">
                    <a:moveTo>
                      <a:pt x="44834" y="1"/>
                    </a:moveTo>
                    <a:lnTo>
                      <a:pt x="1" y="25878"/>
                    </a:lnTo>
                    <a:lnTo>
                      <a:pt x="5524" y="29062"/>
                    </a:lnTo>
                    <a:lnTo>
                      <a:pt x="50357" y="3184"/>
                    </a:lnTo>
                    <a:lnTo>
                      <a:pt x="44834"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 name="Google Shape;291;p34"/>
              <p:cNvSpPr/>
              <p:nvPr/>
            </p:nvSpPr>
            <p:spPr>
              <a:xfrm>
                <a:off x="4375375" y="1937450"/>
                <a:ext cx="207250" cy="153625"/>
              </a:xfrm>
              <a:custGeom>
                <a:avLst/>
                <a:gdLst/>
                <a:ahLst/>
                <a:cxnLst/>
                <a:rect l="l" t="t" r="r" b="b"/>
                <a:pathLst>
                  <a:path w="8290" h="6145" extrusionOk="0">
                    <a:moveTo>
                      <a:pt x="894" y="0"/>
                    </a:moveTo>
                    <a:lnTo>
                      <a:pt x="1" y="525"/>
                    </a:lnTo>
                    <a:lnTo>
                      <a:pt x="6184" y="4097"/>
                    </a:lnTo>
                    <a:cubicBezTo>
                      <a:pt x="7193" y="4679"/>
                      <a:pt x="7892" y="5387"/>
                      <a:pt x="8290" y="6145"/>
                    </a:cubicBezTo>
                    <a:cubicBezTo>
                      <a:pt x="8173" y="4902"/>
                      <a:pt x="7348" y="3737"/>
                      <a:pt x="5805" y="2835"/>
                    </a:cubicBezTo>
                    <a:lnTo>
                      <a:pt x="894"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 name="Google Shape;292;p34"/>
              <p:cNvSpPr/>
              <p:nvPr/>
            </p:nvSpPr>
            <p:spPr>
              <a:xfrm>
                <a:off x="3676050" y="1435625"/>
                <a:ext cx="1345800" cy="529500"/>
              </a:xfrm>
              <a:custGeom>
                <a:avLst/>
                <a:gdLst/>
                <a:ahLst/>
                <a:cxnLst/>
                <a:rect l="l" t="t" r="r" b="b"/>
                <a:pathLst>
                  <a:path w="53832" h="21180" extrusionOk="0">
                    <a:moveTo>
                      <a:pt x="52608" y="1"/>
                    </a:moveTo>
                    <a:lnTo>
                      <a:pt x="23353" y="16890"/>
                    </a:lnTo>
                    <a:lnTo>
                      <a:pt x="18762" y="14240"/>
                    </a:lnTo>
                    <a:cubicBezTo>
                      <a:pt x="17074" y="13264"/>
                      <a:pt x="14816" y="12786"/>
                      <a:pt x="12450" y="12786"/>
                    </a:cubicBezTo>
                    <a:cubicBezTo>
                      <a:pt x="9593" y="12786"/>
                      <a:pt x="6580" y="13483"/>
                      <a:pt x="4222" y="14842"/>
                    </a:cubicBezTo>
                    <a:cubicBezTo>
                      <a:pt x="1097" y="16657"/>
                      <a:pt x="0" y="19132"/>
                      <a:pt x="1068" y="21180"/>
                    </a:cubicBezTo>
                    <a:cubicBezTo>
                      <a:pt x="903" y="19443"/>
                      <a:pt x="2097" y="17550"/>
                      <a:pt x="4611" y="16104"/>
                    </a:cubicBezTo>
                    <a:cubicBezTo>
                      <a:pt x="6963" y="14744"/>
                      <a:pt x="9977" y="14047"/>
                      <a:pt x="12833" y="14047"/>
                    </a:cubicBezTo>
                    <a:cubicBezTo>
                      <a:pt x="15199" y="14047"/>
                      <a:pt x="17457" y="14526"/>
                      <a:pt x="19141" y="15502"/>
                    </a:cubicBezTo>
                    <a:lnTo>
                      <a:pt x="22461" y="17414"/>
                    </a:lnTo>
                    <a:lnTo>
                      <a:pt x="23480" y="18103"/>
                    </a:lnTo>
                    <a:lnTo>
                      <a:pt x="53831" y="700"/>
                    </a:lnTo>
                    <a:lnTo>
                      <a:pt x="5260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 name="Google Shape;293;p34"/>
              <p:cNvSpPr/>
              <p:nvPr/>
            </p:nvSpPr>
            <p:spPr>
              <a:xfrm>
                <a:off x="3891525" y="1833275"/>
                <a:ext cx="205550" cy="98200"/>
              </a:xfrm>
              <a:custGeom>
                <a:avLst/>
                <a:gdLst/>
                <a:ahLst/>
                <a:cxnLst/>
                <a:rect l="l" t="t" r="r" b="b"/>
                <a:pathLst>
                  <a:path w="8222" h="3928" extrusionOk="0">
                    <a:moveTo>
                      <a:pt x="2733" y="0"/>
                    </a:moveTo>
                    <a:cubicBezTo>
                      <a:pt x="1390" y="0"/>
                      <a:pt x="375" y="401"/>
                      <a:pt x="224" y="1091"/>
                    </a:cubicBezTo>
                    <a:cubicBezTo>
                      <a:pt x="0" y="2061"/>
                      <a:pt x="1573" y="3236"/>
                      <a:pt x="3718" y="3721"/>
                    </a:cubicBezTo>
                    <a:cubicBezTo>
                      <a:pt x="4339" y="3861"/>
                      <a:pt x="4941" y="3928"/>
                      <a:pt x="5488" y="3928"/>
                    </a:cubicBezTo>
                    <a:cubicBezTo>
                      <a:pt x="6832" y="3928"/>
                      <a:pt x="7847" y="3527"/>
                      <a:pt x="7998" y="2838"/>
                    </a:cubicBezTo>
                    <a:cubicBezTo>
                      <a:pt x="8222" y="1867"/>
                      <a:pt x="6659" y="693"/>
                      <a:pt x="4504" y="207"/>
                    </a:cubicBezTo>
                    <a:cubicBezTo>
                      <a:pt x="3883" y="67"/>
                      <a:pt x="3281" y="0"/>
                      <a:pt x="2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 name="Google Shape;294;p34"/>
              <p:cNvSpPr/>
              <p:nvPr/>
            </p:nvSpPr>
            <p:spPr>
              <a:xfrm>
                <a:off x="3870900" y="1896250"/>
                <a:ext cx="61400" cy="51600"/>
              </a:xfrm>
              <a:custGeom>
                <a:avLst/>
                <a:gdLst/>
                <a:ahLst/>
                <a:cxnLst/>
                <a:rect l="l" t="t" r="r" b="b"/>
                <a:pathLst>
                  <a:path w="2456" h="2064" extrusionOk="0">
                    <a:moveTo>
                      <a:pt x="502" y="1"/>
                    </a:moveTo>
                    <a:cubicBezTo>
                      <a:pt x="469" y="1"/>
                      <a:pt x="438" y="3"/>
                      <a:pt x="408" y="8"/>
                    </a:cubicBezTo>
                    <a:cubicBezTo>
                      <a:pt x="0" y="66"/>
                      <a:pt x="29" y="571"/>
                      <a:pt x="476" y="1144"/>
                    </a:cubicBezTo>
                    <a:cubicBezTo>
                      <a:pt x="890" y="1666"/>
                      <a:pt x="1522" y="2063"/>
                      <a:pt x="1945" y="2063"/>
                    </a:cubicBezTo>
                    <a:cubicBezTo>
                      <a:pt x="1977" y="2063"/>
                      <a:pt x="2009" y="2061"/>
                      <a:pt x="2039" y="2056"/>
                    </a:cubicBezTo>
                    <a:cubicBezTo>
                      <a:pt x="2456" y="1998"/>
                      <a:pt x="2427" y="1483"/>
                      <a:pt x="1980" y="920"/>
                    </a:cubicBezTo>
                    <a:cubicBezTo>
                      <a:pt x="1557" y="398"/>
                      <a:pt x="924"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 name="Google Shape;295;p34"/>
              <p:cNvSpPr/>
              <p:nvPr/>
            </p:nvSpPr>
            <p:spPr>
              <a:xfrm>
                <a:off x="3949275" y="1940725"/>
                <a:ext cx="45650" cy="19050"/>
              </a:xfrm>
              <a:custGeom>
                <a:avLst/>
                <a:gdLst/>
                <a:ahLst/>
                <a:cxnLst/>
                <a:rect l="l" t="t" r="r" b="b"/>
                <a:pathLst>
                  <a:path w="1826" h="762" extrusionOk="0">
                    <a:moveTo>
                      <a:pt x="712" y="1"/>
                    </a:moveTo>
                    <a:cubicBezTo>
                      <a:pt x="487" y="1"/>
                      <a:pt x="289" y="48"/>
                      <a:pt x="185" y="141"/>
                    </a:cubicBezTo>
                    <a:cubicBezTo>
                      <a:pt x="0" y="306"/>
                      <a:pt x="175" y="539"/>
                      <a:pt x="583" y="675"/>
                    </a:cubicBezTo>
                    <a:cubicBezTo>
                      <a:pt x="753" y="733"/>
                      <a:pt x="938" y="761"/>
                      <a:pt x="1107" y="761"/>
                    </a:cubicBezTo>
                    <a:cubicBezTo>
                      <a:pt x="1334" y="761"/>
                      <a:pt x="1535" y="711"/>
                      <a:pt x="1641" y="617"/>
                    </a:cubicBezTo>
                    <a:cubicBezTo>
                      <a:pt x="1825" y="462"/>
                      <a:pt x="1641" y="219"/>
                      <a:pt x="1243" y="83"/>
                    </a:cubicBezTo>
                    <a:cubicBezTo>
                      <a:pt x="1070" y="28"/>
                      <a:pt x="883" y="1"/>
                      <a:pt x="7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 name="Google Shape;296;p34"/>
              <p:cNvSpPr/>
              <p:nvPr/>
            </p:nvSpPr>
            <p:spPr>
              <a:xfrm>
                <a:off x="3821150" y="2038150"/>
                <a:ext cx="284900" cy="180100"/>
              </a:xfrm>
              <a:custGeom>
                <a:avLst/>
                <a:gdLst/>
                <a:ahLst/>
                <a:cxnLst/>
                <a:rect l="l" t="t" r="r" b="b"/>
                <a:pathLst>
                  <a:path w="11396" h="7204" extrusionOk="0">
                    <a:moveTo>
                      <a:pt x="466" y="1"/>
                    </a:moveTo>
                    <a:cubicBezTo>
                      <a:pt x="340" y="243"/>
                      <a:pt x="253" y="534"/>
                      <a:pt x="195" y="670"/>
                    </a:cubicBezTo>
                    <a:cubicBezTo>
                      <a:pt x="166" y="709"/>
                      <a:pt x="136" y="748"/>
                      <a:pt x="107" y="796"/>
                    </a:cubicBezTo>
                    <a:cubicBezTo>
                      <a:pt x="20" y="991"/>
                      <a:pt x="0" y="1204"/>
                      <a:pt x="49" y="1418"/>
                    </a:cubicBezTo>
                    <a:cubicBezTo>
                      <a:pt x="20" y="1864"/>
                      <a:pt x="146" y="2311"/>
                      <a:pt x="398" y="2680"/>
                    </a:cubicBezTo>
                    <a:cubicBezTo>
                      <a:pt x="716" y="3091"/>
                      <a:pt x="1200" y="3230"/>
                      <a:pt x="1690" y="3230"/>
                    </a:cubicBezTo>
                    <a:cubicBezTo>
                      <a:pt x="1754" y="3230"/>
                      <a:pt x="1819" y="3228"/>
                      <a:pt x="1884" y="3223"/>
                    </a:cubicBezTo>
                    <a:cubicBezTo>
                      <a:pt x="2075" y="3207"/>
                      <a:pt x="2411" y="3126"/>
                      <a:pt x="2706" y="3126"/>
                    </a:cubicBezTo>
                    <a:cubicBezTo>
                      <a:pt x="2935" y="3126"/>
                      <a:pt x="3139" y="3174"/>
                      <a:pt x="3233" y="3340"/>
                    </a:cubicBezTo>
                    <a:cubicBezTo>
                      <a:pt x="3349" y="3534"/>
                      <a:pt x="3252" y="3854"/>
                      <a:pt x="3272" y="4077"/>
                    </a:cubicBezTo>
                    <a:cubicBezTo>
                      <a:pt x="3281" y="4349"/>
                      <a:pt x="3388" y="4621"/>
                      <a:pt x="3563" y="4825"/>
                    </a:cubicBezTo>
                    <a:cubicBezTo>
                      <a:pt x="3819" y="5095"/>
                      <a:pt x="4267" y="5266"/>
                      <a:pt x="4671" y="5266"/>
                    </a:cubicBezTo>
                    <a:cubicBezTo>
                      <a:pt x="4820" y="5266"/>
                      <a:pt x="4962" y="5243"/>
                      <a:pt x="5087" y="5193"/>
                    </a:cubicBezTo>
                    <a:cubicBezTo>
                      <a:pt x="5329" y="5087"/>
                      <a:pt x="5533" y="4912"/>
                      <a:pt x="5669" y="4689"/>
                    </a:cubicBezTo>
                    <a:cubicBezTo>
                      <a:pt x="5737" y="4601"/>
                      <a:pt x="5805" y="4524"/>
                      <a:pt x="5873" y="4446"/>
                    </a:cubicBezTo>
                    <a:cubicBezTo>
                      <a:pt x="5902" y="4514"/>
                      <a:pt x="5912" y="4592"/>
                      <a:pt x="5931" y="4669"/>
                    </a:cubicBezTo>
                    <a:cubicBezTo>
                      <a:pt x="6057" y="5203"/>
                      <a:pt x="6290" y="5766"/>
                      <a:pt x="6843" y="5970"/>
                    </a:cubicBezTo>
                    <a:cubicBezTo>
                      <a:pt x="6973" y="6022"/>
                      <a:pt x="7097" y="6041"/>
                      <a:pt x="7221" y="6041"/>
                    </a:cubicBezTo>
                    <a:cubicBezTo>
                      <a:pt x="7395" y="6041"/>
                      <a:pt x="7569" y="6004"/>
                      <a:pt x="7756" y="5970"/>
                    </a:cubicBezTo>
                    <a:lnTo>
                      <a:pt x="7824" y="5951"/>
                    </a:lnTo>
                    <a:cubicBezTo>
                      <a:pt x="7843" y="5970"/>
                      <a:pt x="7872" y="5980"/>
                      <a:pt x="7892" y="5989"/>
                    </a:cubicBezTo>
                    <a:cubicBezTo>
                      <a:pt x="7911" y="6009"/>
                      <a:pt x="7921" y="6028"/>
                      <a:pt x="7931" y="6048"/>
                    </a:cubicBezTo>
                    <a:cubicBezTo>
                      <a:pt x="7979" y="6164"/>
                      <a:pt x="8047" y="6281"/>
                      <a:pt x="8134" y="6378"/>
                    </a:cubicBezTo>
                    <a:cubicBezTo>
                      <a:pt x="8358" y="6641"/>
                      <a:pt x="8637" y="6736"/>
                      <a:pt x="8931" y="6736"/>
                    </a:cubicBezTo>
                    <a:cubicBezTo>
                      <a:pt x="9059" y="6736"/>
                      <a:pt x="9189" y="6718"/>
                      <a:pt x="9319" y="6688"/>
                    </a:cubicBezTo>
                    <a:cubicBezTo>
                      <a:pt x="9522" y="7012"/>
                      <a:pt x="9876" y="7204"/>
                      <a:pt x="10262" y="7204"/>
                    </a:cubicBezTo>
                    <a:cubicBezTo>
                      <a:pt x="10281" y="7204"/>
                      <a:pt x="10300" y="7204"/>
                      <a:pt x="10318" y="7203"/>
                    </a:cubicBezTo>
                    <a:cubicBezTo>
                      <a:pt x="10910" y="7154"/>
                      <a:pt x="11376" y="6669"/>
                      <a:pt x="11396" y="6077"/>
                    </a:cubicBezTo>
                    <a:lnTo>
                      <a:pt x="466"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 name="Google Shape;297;p34"/>
              <p:cNvSpPr/>
              <p:nvPr/>
            </p:nvSpPr>
            <p:spPr>
              <a:xfrm>
                <a:off x="4831575" y="1797675"/>
                <a:ext cx="1453300" cy="1296800"/>
              </a:xfrm>
              <a:custGeom>
                <a:avLst/>
                <a:gdLst/>
                <a:ahLst/>
                <a:cxnLst/>
                <a:rect l="l" t="t" r="r" b="b"/>
                <a:pathLst>
                  <a:path w="58132" h="51872" extrusionOk="0">
                    <a:moveTo>
                      <a:pt x="58132" y="1"/>
                    </a:moveTo>
                    <a:lnTo>
                      <a:pt x="1" y="33565"/>
                    </a:lnTo>
                    <a:lnTo>
                      <a:pt x="1" y="51871"/>
                    </a:lnTo>
                    <a:lnTo>
                      <a:pt x="58132" y="18307"/>
                    </a:lnTo>
                    <a:lnTo>
                      <a:pt x="58132"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 name="Google Shape;298;p34"/>
              <p:cNvSpPr/>
              <p:nvPr/>
            </p:nvSpPr>
            <p:spPr>
              <a:xfrm>
                <a:off x="4435075" y="2407975"/>
                <a:ext cx="396525" cy="686500"/>
              </a:xfrm>
              <a:custGeom>
                <a:avLst/>
                <a:gdLst/>
                <a:ahLst/>
                <a:cxnLst/>
                <a:rect l="l" t="t" r="r" b="b"/>
                <a:pathLst>
                  <a:path w="15861" h="27460" extrusionOk="0">
                    <a:moveTo>
                      <a:pt x="10" y="0"/>
                    </a:moveTo>
                    <a:lnTo>
                      <a:pt x="10" y="1019"/>
                    </a:lnTo>
                    <a:cubicBezTo>
                      <a:pt x="0" y="4164"/>
                      <a:pt x="1680" y="7066"/>
                      <a:pt x="4407" y="8639"/>
                    </a:cubicBezTo>
                    <a:lnTo>
                      <a:pt x="5290" y="9153"/>
                    </a:lnTo>
                    <a:lnTo>
                      <a:pt x="5290" y="10172"/>
                    </a:lnTo>
                    <a:cubicBezTo>
                      <a:pt x="5290" y="13317"/>
                      <a:pt x="6970" y="16219"/>
                      <a:pt x="9687" y="17792"/>
                    </a:cubicBezTo>
                    <a:lnTo>
                      <a:pt x="10571" y="18306"/>
                    </a:lnTo>
                    <a:lnTo>
                      <a:pt x="10571" y="19325"/>
                    </a:lnTo>
                    <a:cubicBezTo>
                      <a:pt x="10571" y="22470"/>
                      <a:pt x="12250" y="25372"/>
                      <a:pt x="14977" y="26945"/>
                    </a:cubicBezTo>
                    <a:lnTo>
                      <a:pt x="15861" y="27459"/>
                    </a:lnTo>
                    <a:lnTo>
                      <a:pt x="15861" y="9153"/>
                    </a:lnTo>
                    <a:lnTo>
                      <a:pt x="10" y="0"/>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 name="Google Shape;299;p34"/>
              <p:cNvSpPr/>
              <p:nvPr/>
            </p:nvSpPr>
            <p:spPr>
              <a:xfrm>
                <a:off x="4435325" y="1567150"/>
                <a:ext cx="1849550" cy="1069675"/>
              </a:xfrm>
              <a:custGeom>
                <a:avLst/>
                <a:gdLst/>
                <a:ahLst/>
                <a:cxnLst/>
                <a:rect l="l" t="t" r="r" b="b"/>
                <a:pathLst>
                  <a:path w="73982" h="42787" extrusionOk="0">
                    <a:moveTo>
                      <a:pt x="58228" y="1"/>
                    </a:moveTo>
                    <a:lnTo>
                      <a:pt x="0" y="33633"/>
                    </a:lnTo>
                    <a:lnTo>
                      <a:pt x="15851" y="42786"/>
                    </a:lnTo>
                    <a:lnTo>
                      <a:pt x="73982" y="9222"/>
                    </a:lnTo>
                    <a:lnTo>
                      <a:pt x="58228"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 name="Google Shape;300;p34"/>
              <p:cNvSpPr/>
              <p:nvPr/>
            </p:nvSpPr>
            <p:spPr>
              <a:xfrm>
                <a:off x="4814100" y="1781425"/>
                <a:ext cx="1471275" cy="868725"/>
              </a:xfrm>
              <a:custGeom>
                <a:avLst/>
                <a:gdLst/>
                <a:ahLst/>
                <a:cxnLst/>
                <a:rect l="l" t="t" r="r" b="b"/>
                <a:pathLst>
                  <a:path w="58851" h="34749" extrusionOk="0">
                    <a:moveTo>
                      <a:pt x="57297" y="0"/>
                    </a:moveTo>
                    <a:cubicBezTo>
                      <a:pt x="55773" y="835"/>
                      <a:pt x="54181" y="1514"/>
                      <a:pt x="52531" y="2048"/>
                    </a:cubicBezTo>
                    <a:lnTo>
                      <a:pt x="641" y="32012"/>
                    </a:lnTo>
                    <a:cubicBezTo>
                      <a:pt x="741" y="32086"/>
                      <a:pt x="861" y="32132"/>
                      <a:pt x="985" y="32132"/>
                    </a:cubicBezTo>
                    <a:cubicBezTo>
                      <a:pt x="1006" y="32132"/>
                      <a:pt x="1028" y="32131"/>
                      <a:pt x="1049" y="32128"/>
                    </a:cubicBezTo>
                    <a:lnTo>
                      <a:pt x="1049" y="32128"/>
                    </a:lnTo>
                    <a:cubicBezTo>
                      <a:pt x="719" y="32497"/>
                      <a:pt x="496" y="32934"/>
                      <a:pt x="389" y="33409"/>
                    </a:cubicBezTo>
                    <a:cubicBezTo>
                      <a:pt x="331" y="33468"/>
                      <a:pt x="263" y="33526"/>
                      <a:pt x="214" y="33584"/>
                    </a:cubicBezTo>
                    <a:cubicBezTo>
                      <a:pt x="1" y="33807"/>
                      <a:pt x="107" y="34167"/>
                      <a:pt x="399" y="34244"/>
                    </a:cubicBezTo>
                    <a:cubicBezTo>
                      <a:pt x="408" y="34302"/>
                      <a:pt x="418" y="34351"/>
                      <a:pt x="437" y="34409"/>
                    </a:cubicBezTo>
                    <a:cubicBezTo>
                      <a:pt x="507" y="34605"/>
                      <a:pt x="709" y="34748"/>
                      <a:pt x="908" y="34748"/>
                    </a:cubicBezTo>
                    <a:cubicBezTo>
                      <a:pt x="1014" y="34748"/>
                      <a:pt x="1120" y="34708"/>
                      <a:pt x="1204" y="34613"/>
                    </a:cubicBezTo>
                    <a:cubicBezTo>
                      <a:pt x="1350" y="34448"/>
                      <a:pt x="1457" y="34264"/>
                      <a:pt x="1534" y="34070"/>
                    </a:cubicBezTo>
                    <a:cubicBezTo>
                      <a:pt x="1601" y="34080"/>
                      <a:pt x="1667" y="34085"/>
                      <a:pt x="1733" y="34085"/>
                    </a:cubicBezTo>
                    <a:cubicBezTo>
                      <a:pt x="2224" y="34085"/>
                      <a:pt x="2679" y="33805"/>
                      <a:pt x="2893" y="33351"/>
                    </a:cubicBezTo>
                    <a:cubicBezTo>
                      <a:pt x="3096" y="33469"/>
                      <a:pt x="3319" y="33527"/>
                      <a:pt x="3541" y="33527"/>
                    </a:cubicBezTo>
                    <a:cubicBezTo>
                      <a:pt x="3778" y="33527"/>
                      <a:pt x="4013" y="33462"/>
                      <a:pt x="4223" y="33332"/>
                    </a:cubicBezTo>
                    <a:cubicBezTo>
                      <a:pt x="4776" y="33031"/>
                      <a:pt x="5038" y="32516"/>
                      <a:pt x="5164" y="31954"/>
                    </a:cubicBezTo>
                    <a:cubicBezTo>
                      <a:pt x="5351" y="32045"/>
                      <a:pt x="5550" y="32089"/>
                      <a:pt x="5748" y="32089"/>
                    </a:cubicBezTo>
                    <a:cubicBezTo>
                      <a:pt x="6076" y="32089"/>
                      <a:pt x="6398" y="31967"/>
                      <a:pt x="6640" y="31730"/>
                    </a:cubicBezTo>
                    <a:cubicBezTo>
                      <a:pt x="6970" y="31400"/>
                      <a:pt x="7077" y="30934"/>
                      <a:pt x="7183" y="30488"/>
                    </a:cubicBezTo>
                    <a:cubicBezTo>
                      <a:pt x="7266" y="30134"/>
                      <a:pt x="7341" y="29662"/>
                      <a:pt x="7710" y="29662"/>
                    </a:cubicBezTo>
                    <a:cubicBezTo>
                      <a:pt x="7777" y="29662"/>
                      <a:pt x="7853" y="29677"/>
                      <a:pt x="7940" y="29711"/>
                    </a:cubicBezTo>
                    <a:cubicBezTo>
                      <a:pt x="8533" y="29935"/>
                      <a:pt x="8911" y="30498"/>
                      <a:pt x="9561" y="30614"/>
                    </a:cubicBezTo>
                    <a:cubicBezTo>
                      <a:pt x="9641" y="30629"/>
                      <a:pt x="9720" y="30636"/>
                      <a:pt x="9798" y="30636"/>
                    </a:cubicBezTo>
                    <a:cubicBezTo>
                      <a:pt x="10287" y="30636"/>
                      <a:pt x="10730" y="30360"/>
                      <a:pt x="11056" y="29983"/>
                    </a:cubicBezTo>
                    <a:cubicBezTo>
                      <a:pt x="11279" y="29721"/>
                      <a:pt x="11464" y="29420"/>
                      <a:pt x="11600" y="29100"/>
                    </a:cubicBezTo>
                    <a:cubicBezTo>
                      <a:pt x="12454" y="29032"/>
                      <a:pt x="13327" y="28847"/>
                      <a:pt x="14036" y="28352"/>
                    </a:cubicBezTo>
                    <a:cubicBezTo>
                      <a:pt x="14638" y="27925"/>
                      <a:pt x="15123" y="27304"/>
                      <a:pt x="15269" y="26586"/>
                    </a:cubicBezTo>
                    <a:cubicBezTo>
                      <a:pt x="15393" y="26593"/>
                      <a:pt x="15517" y="26596"/>
                      <a:pt x="15640" y="26596"/>
                    </a:cubicBezTo>
                    <a:cubicBezTo>
                      <a:pt x="18139" y="26596"/>
                      <a:pt x="20441" y="25204"/>
                      <a:pt x="21588" y="22965"/>
                    </a:cubicBezTo>
                    <a:cubicBezTo>
                      <a:pt x="21899" y="23045"/>
                      <a:pt x="22215" y="23083"/>
                      <a:pt x="22532" y="23083"/>
                    </a:cubicBezTo>
                    <a:cubicBezTo>
                      <a:pt x="23677" y="23083"/>
                      <a:pt x="24819" y="22592"/>
                      <a:pt x="25693" y="21840"/>
                    </a:cubicBezTo>
                    <a:cubicBezTo>
                      <a:pt x="26295" y="21315"/>
                      <a:pt x="26693" y="20636"/>
                      <a:pt x="27149" y="19995"/>
                    </a:cubicBezTo>
                    <a:cubicBezTo>
                      <a:pt x="27465" y="19526"/>
                      <a:pt x="27932" y="18840"/>
                      <a:pt x="28578" y="18840"/>
                    </a:cubicBezTo>
                    <a:cubicBezTo>
                      <a:pt x="28587" y="18840"/>
                      <a:pt x="28596" y="18840"/>
                      <a:pt x="28605" y="18840"/>
                    </a:cubicBezTo>
                    <a:cubicBezTo>
                      <a:pt x="29013" y="18860"/>
                      <a:pt x="29382" y="19122"/>
                      <a:pt x="29770" y="19238"/>
                    </a:cubicBezTo>
                    <a:cubicBezTo>
                      <a:pt x="29944" y="19295"/>
                      <a:pt x="30125" y="19323"/>
                      <a:pt x="30305" y="19323"/>
                    </a:cubicBezTo>
                    <a:cubicBezTo>
                      <a:pt x="30558" y="19323"/>
                      <a:pt x="30809" y="19268"/>
                      <a:pt x="31041" y="19161"/>
                    </a:cubicBezTo>
                    <a:cubicBezTo>
                      <a:pt x="31760" y="18821"/>
                      <a:pt x="32119" y="18044"/>
                      <a:pt x="32381" y="17336"/>
                    </a:cubicBezTo>
                    <a:cubicBezTo>
                      <a:pt x="32556" y="16812"/>
                      <a:pt x="32789" y="15802"/>
                      <a:pt x="33439" y="15666"/>
                    </a:cubicBezTo>
                    <a:cubicBezTo>
                      <a:pt x="33466" y="15661"/>
                      <a:pt x="33494" y="15658"/>
                      <a:pt x="33521" y="15658"/>
                    </a:cubicBezTo>
                    <a:cubicBezTo>
                      <a:pt x="33784" y="15658"/>
                      <a:pt x="34041" y="15894"/>
                      <a:pt x="34235" y="16035"/>
                    </a:cubicBezTo>
                    <a:cubicBezTo>
                      <a:pt x="34548" y="16263"/>
                      <a:pt x="34879" y="16463"/>
                      <a:pt x="35275" y="16463"/>
                    </a:cubicBezTo>
                    <a:cubicBezTo>
                      <a:pt x="35284" y="16463"/>
                      <a:pt x="35293" y="16462"/>
                      <a:pt x="35303" y="16462"/>
                    </a:cubicBezTo>
                    <a:cubicBezTo>
                      <a:pt x="36263" y="16443"/>
                      <a:pt x="36535" y="15375"/>
                      <a:pt x="36933" y="14696"/>
                    </a:cubicBezTo>
                    <a:cubicBezTo>
                      <a:pt x="37166" y="14288"/>
                      <a:pt x="37428" y="13900"/>
                      <a:pt x="37729" y="13541"/>
                    </a:cubicBezTo>
                    <a:cubicBezTo>
                      <a:pt x="37836" y="13405"/>
                      <a:pt x="38011" y="13094"/>
                      <a:pt x="38176" y="13026"/>
                    </a:cubicBezTo>
                    <a:cubicBezTo>
                      <a:pt x="38203" y="13015"/>
                      <a:pt x="38229" y="13010"/>
                      <a:pt x="38255" y="13010"/>
                    </a:cubicBezTo>
                    <a:cubicBezTo>
                      <a:pt x="38365" y="13010"/>
                      <a:pt x="38461" y="13101"/>
                      <a:pt x="38564" y="13172"/>
                    </a:cubicBezTo>
                    <a:cubicBezTo>
                      <a:pt x="38894" y="13385"/>
                      <a:pt x="39195" y="13599"/>
                      <a:pt x="39593" y="13647"/>
                    </a:cubicBezTo>
                    <a:cubicBezTo>
                      <a:pt x="39637" y="13651"/>
                      <a:pt x="39681" y="13652"/>
                      <a:pt x="39724" y="13652"/>
                    </a:cubicBezTo>
                    <a:cubicBezTo>
                      <a:pt x="40089" y="13652"/>
                      <a:pt x="40453" y="13545"/>
                      <a:pt x="40748" y="13337"/>
                    </a:cubicBezTo>
                    <a:cubicBezTo>
                      <a:pt x="41563" y="12803"/>
                      <a:pt x="42068" y="11891"/>
                      <a:pt x="42602" y="11114"/>
                    </a:cubicBezTo>
                    <a:cubicBezTo>
                      <a:pt x="42893" y="10697"/>
                      <a:pt x="43174" y="10270"/>
                      <a:pt x="43466" y="9852"/>
                    </a:cubicBezTo>
                    <a:cubicBezTo>
                      <a:pt x="43689" y="9544"/>
                      <a:pt x="43864" y="9358"/>
                      <a:pt x="44170" y="9358"/>
                    </a:cubicBezTo>
                    <a:cubicBezTo>
                      <a:pt x="44249" y="9358"/>
                      <a:pt x="44337" y="9370"/>
                      <a:pt x="44436" y="9396"/>
                    </a:cubicBezTo>
                    <a:cubicBezTo>
                      <a:pt x="45342" y="9625"/>
                      <a:pt x="46174" y="10163"/>
                      <a:pt x="47123" y="10163"/>
                    </a:cubicBezTo>
                    <a:cubicBezTo>
                      <a:pt x="47140" y="10163"/>
                      <a:pt x="47157" y="10163"/>
                      <a:pt x="47173" y="10163"/>
                    </a:cubicBezTo>
                    <a:cubicBezTo>
                      <a:pt x="47901" y="10143"/>
                      <a:pt x="48688" y="9833"/>
                      <a:pt x="49056" y="9173"/>
                    </a:cubicBezTo>
                    <a:cubicBezTo>
                      <a:pt x="49250" y="8804"/>
                      <a:pt x="49309" y="8377"/>
                      <a:pt x="49202" y="7959"/>
                    </a:cubicBezTo>
                    <a:cubicBezTo>
                      <a:pt x="49105" y="7513"/>
                      <a:pt x="48843" y="7115"/>
                      <a:pt x="48765" y="6659"/>
                    </a:cubicBezTo>
                    <a:cubicBezTo>
                      <a:pt x="48715" y="6352"/>
                      <a:pt x="48765" y="6038"/>
                      <a:pt x="49053" y="6038"/>
                    </a:cubicBezTo>
                    <a:cubicBezTo>
                      <a:pt x="49102" y="6038"/>
                      <a:pt x="49158" y="6047"/>
                      <a:pt x="49221" y="6067"/>
                    </a:cubicBezTo>
                    <a:cubicBezTo>
                      <a:pt x="49707" y="6232"/>
                      <a:pt x="50105" y="6649"/>
                      <a:pt x="50541" y="6892"/>
                    </a:cubicBezTo>
                    <a:cubicBezTo>
                      <a:pt x="51173" y="7239"/>
                      <a:pt x="51914" y="7507"/>
                      <a:pt x="52644" y="7507"/>
                    </a:cubicBezTo>
                    <a:cubicBezTo>
                      <a:pt x="52934" y="7507"/>
                      <a:pt x="53223" y="7464"/>
                      <a:pt x="53502" y="7367"/>
                    </a:cubicBezTo>
                    <a:cubicBezTo>
                      <a:pt x="54288" y="7096"/>
                      <a:pt x="54890" y="6445"/>
                      <a:pt x="55103" y="5649"/>
                    </a:cubicBezTo>
                    <a:cubicBezTo>
                      <a:pt x="55210" y="5242"/>
                      <a:pt x="55181" y="4815"/>
                      <a:pt x="55016" y="4436"/>
                    </a:cubicBezTo>
                    <a:cubicBezTo>
                      <a:pt x="54919" y="4232"/>
                      <a:pt x="54793" y="4048"/>
                      <a:pt x="54647" y="3883"/>
                    </a:cubicBezTo>
                    <a:cubicBezTo>
                      <a:pt x="54579" y="3815"/>
                      <a:pt x="54521" y="3737"/>
                      <a:pt x="54463" y="3660"/>
                    </a:cubicBezTo>
                    <a:cubicBezTo>
                      <a:pt x="54463" y="3650"/>
                      <a:pt x="54453" y="3640"/>
                      <a:pt x="54443" y="3621"/>
                    </a:cubicBezTo>
                    <a:lnTo>
                      <a:pt x="54443" y="3621"/>
                    </a:lnTo>
                    <a:cubicBezTo>
                      <a:pt x="54983" y="3752"/>
                      <a:pt x="55564" y="3854"/>
                      <a:pt x="56128" y="3854"/>
                    </a:cubicBezTo>
                    <a:cubicBezTo>
                      <a:pt x="56985" y="3854"/>
                      <a:pt x="57805" y="3619"/>
                      <a:pt x="58384" y="2893"/>
                    </a:cubicBezTo>
                    <a:cubicBezTo>
                      <a:pt x="58792" y="2378"/>
                      <a:pt x="58782" y="1349"/>
                      <a:pt x="58850" y="641"/>
                    </a:cubicBezTo>
                    <a:cubicBezTo>
                      <a:pt x="58355" y="350"/>
                      <a:pt x="57744" y="330"/>
                      <a:pt x="57297"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 name="Google Shape;301;p34"/>
              <p:cNvSpPr/>
              <p:nvPr/>
            </p:nvSpPr>
            <p:spPr>
              <a:xfrm>
                <a:off x="4893700" y="2301200"/>
                <a:ext cx="124250" cy="71850"/>
              </a:xfrm>
              <a:custGeom>
                <a:avLst/>
                <a:gdLst/>
                <a:ahLst/>
                <a:cxnLst/>
                <a:rect l="l" t="t" r="r" b="b"/>
                <a:pathLst>
                  <a:path w="4970" h="2874" extrusionOk="0">
                    <a:moveTo>
                      <a:pt x="466" y="0"/>
                    </a:moveTo>
                    <a:lnTo>
                      <a:pt x="0" y="272"/>
                    </a:lnTo>
                    <a:lnTo>
                      <a:pt x="4514" y="2873"/>
                    </a:lnTo>
                    <a:lnTo>
                      <a:pt x="4970" y="2602"/>
                    </a:lnTo>
                    <a:lnTo>
                      <a:pt x="4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 name="Google Shape;302;p34"/>
              <p:cNvSpPr/>
              <p:nvPr/>
            </p:nvSpPr>
            <p:spPr>
              <a:xfrm>
                <a:off x="5078125" y="2136925"/>
                <a:ext cx="124025" cy="71850"/>
              </a:xfrm>
              <a:custGeom>
                <a:avLst/>
                <a:gdLst/>
                <a:ahLst/>
                <a:cxnLst/>
                <a:rect l="l" t="t" r="r" b="b"/>
                <a:pathLst>
                  <a:path w="4961"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 name="Google Shape;303;p34"/>
              <p:cNvSpPr/>
              <p:nvPr/>
            </p:nvSpPr>
            <p:spPr>
              <a:xfrm>
                <a:off x="5318100" y="2003200"/>
                <a:ext cx="124025" cy="71850"/>
              </a:xfrm>
              <a:custGeom>
                <a:avLst/>
                <a:gdLst/>
                <a:ahLst/>
                <a:cxnLst/>
                <a:rect l="l" t="t" r="r" b="b"/>
                <a:pathLst>
                  <a:path w="4961" h="2874" extrusionOk="0">
                    <a:moveTo>
                      <a:pt x="457" y="1"/>
                    </a:moveTo>
                    <a:lnTo>
                      <a:pt x="1" y="273"/>
                    </a:lnTo>
                    <a:lnTo>
                      <a:pt x="4504"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 name="Google Shape;304;p34"/>
              <p:cNvSpPr/>
              <p:nvPr/>
            </p:nvSpPr>
            <p:spPr>
              <a:xfrm>
                <a:off x="5633075" y="1780925"/>
                <a:ext cx="124025" cy="71850"/>
              </a:xfrm>
              <a:custGeom>
                <a:avLst/>
                <a:gdLst/>
                <a:ahLst/>
                <a:cxnLst/>
                <a:rect l="l" t="t" r="r" b="b"/>
                <a:pathLst>
                  <a:path w="4961" h="2874" extrusionOk="0">
                    <a:moveTo>
                      <a:pt x="457" y="1"/>
                    </a:moveTo>
                    <a:lnTo>
                      <a:pt x="0" y="273"/>
                    </a:lnTo>
                    <a:lnTo>
                      <a:pt x="4504" y="2874"/>
                    </a:lnTo>
                    <a:lnTo>
                      <a:pt x="4960"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 name="Google Shape;305;p34"/>
              <p:cNvSpPr/>
              <p:nvPr/>
            </p:nvSpPr>
            <p:spPr>
              <a:xfrm>
                <a:off x="5480675" y="1940125"/>
                <a:ext cx="124275" cy="71850"/>
              </a:xfrm>
              <a:custGeom>
                <a:avLst/>
                <a:gdLst/>
                <a:ahLst/>
                <a:cxnLst/>
                <a:rect l="l" t="t" r="r" b="b"/>
                <a:pathLst>
                  <a:path w="4971" h="2874" extrusionOk="0">
                    <a:moveTo>
                      <a:pt x="467" y="0"/>
                    </a:moveTo>
                    <a:lnTo>
                      <a:pt x="1" y="272"/>
                    </a:lnTo>
                    <a:lnTo>
                      <a:pt x="4514" y="2873"/>
                    </a:lnTo>
                    <a:lnTo>
                      <a:pt x="4971" y="2602"/>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 name="Google Shape;306;p34"/>
              <p:cNvSpPr/>
              <p:nvPr/>
            </p:nvSpPr>
            <p:spPr>
              <a:xfrm>
                <a:off x="5078125" y="2265275"/>
                <a:ext cx="124025" cy="71850"/>
              </a:xfrm>
              <a:custGeom>
                <a:avLst/>
                <a:gdLst/>
                <a:ahLst/>
                <a:cxnLst/>
                <a:rect l="l" t="t" r="r" b="b"/>
                <a:pathLst>
                  <a:path w="4961" h="2874" extrusionOk="0">
                    <a:moveTo>
                      <a:pt x="456" y="1"/>
                    </a:moveTo>
                    <a:lnTo>
                      <a:pt x="0" y="272"/>
                    </a:lnTo>
                    <a:lnTo>
                      <a:pt x="4504" y="2874"/>
                    </a:lnTo>
                    <a:lnTo>
                      <a:pt x="4960" y="2602"/>
                    </a:lnTo>
                    <a:lnTo>
                      <a:pt x="4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 name="Google Shape;307;p34"/>
              <p:cNvSpPr/>
              <p:nvPr/>
            </p:nvSpPr>
            <p:spPr>
              <a:xfrm>
                <a:off x="5297975" y="2136925"/>
                <a:ext cx="124000" cy="71850"/>
              </a:xfrm>
              <a:custGeom>
                <a:avLst/>
                <a:gdLst/>
                <a:ahLst/>
                <a:cxnLst/>
                <a:rect l="l" t="t" r="r" b="b"/>
                <a:pathLst>
                  <a:path w="4960" h="2874" extrusionOk="0">
                    <a:moveTo>
                      <a:pt x="456" y="0"/>
                    </a:moveTo>
                    <a:lnTo>
                      <a:pt x="0" y="272"/>
                    </a:lnTo>
                    <a:lnTo>
                      <a:pt x="4504" y="2873"/>
                    </a:lnTo>
                    <a:lnTo>
                      <a:pt x="4960" y="2601"/>
                    </a:lnTo>
                    <a:lnTo>
                      <a:pt x="4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 name="Google Shape;308;p34"/>
              <p:cNvSpPr/>
              <p:nvPr/>
            </p:nvSpPr>
            <p:spPr>
              <a:xfrm>
                <a:off x="5656850" y="1906875"/>
                <a:ext cx="124025" cy="71600"/>
              </a:xfrm>
              <a:custGeom>
                <a:avLst/>
                <a:gdLst/>
                <a:ahLst/>
                <a:cxnLst/>
                <a:rect l="l" t="t" r="r" b="b"/>
                <a:pathLst>
                  <a:path w="4961" h="2864" extrusionOk="0">
                    <a:moveTo>
                      <a:pt x="457" y="0"/>
                    </a:moveTo>
                    <a:lnTo>
                      <a:pt x="1" y="272"/>
                    </a:lnTo>
                    <a:lnTo>
                      <a:pt x="4504" y="2864"/>
                    </a:lnTo>
                    <a:lnTo>
                      <a:pt x="4961" y="2592"/>
                    </a:lnTo>
                    <a:lnTo>
                      <a:pt x="4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 name="Google Shape;309;p34"/>
              <p:cNvSpPr/>
              <p:nvPr/>
            </p:nvSpPr>
            <p:spPr>
              <a:xfrm>
                <a:off x="5181250" y="2255325"/>
                <a:ext cx="1453300" cy="1029875"/>
              </a:xfrm>
              <a:custGeom>
                <a:avLst/>
                <a:gdLst/>
                <a:ahLst/>
                <a:cxnLst/>
                <a:rect l="l" t="t" r="r" b="b"/>
                <a:pathLst>
                  <a:path w="58132" h="41195" extrusionOk="0">
                    <a:moveTo>
                      <a:pt x="58131" y="1"/>
                    </a:moveTo>
                    <a:lnTo>
                      <a:pt x="0" y="33565"/>
                    </a:lnTo>
                    <a:lnTo>
                      <a:pt x="0" y="41194"/>
                    </a:lnTo>
                    <a:lnTo>
                      <a:pt x="58131" y="7630"/>
                    </a:lnTo>
                    <a:lnTo>
                      <a:pt x="58131" y="1"/>
                    </a:ln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 name="Google Shape;310;p34"/>
              <p:cNvSpPr/>
              <p:nvPr/>
            </p:nvSpPr>
            <p:spPr>
              <a:xfrm>
                <a:off x="4831575" y="2064600"/>
                <a:ext cx="1802975" cy="1029875"/>
              </a:xfrm>
              <a:custGeom>
                <a:avLst/>
                <a:gdLst/>
                <a:ahLst/>
                <a:cxnLst/>
                <a:rect l="l" t="t" r="r" b="b"/>
                <a:pathLst>
                  <a:path w="72119" h="41195" extrusionOk="0">
                    <a:moveTo>
                      <a:pt x="58132" y="1"/>
                    </a:moveTo>
                    <a:lnTo>
                      <a:pt x="1" y="33565"/>
                    </a:lnTo>
                    <a:lnTo>
                      <a:pt x="13987" y="41194"/>
                    </a:lnTo>
                    <a:lnTo>
                      <a:pt x="72118" y="7630"/>
                    </a:lnTo>
                    <a:lnTo>
                      <a:pt x="58132" y="1"/>
                    </a:ln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 name="Google Shape;311;p34"/>
              <p:cNvSpPr/>
              <p:nvPr/>
            </p:nvSpPr>
            <p:spPr>
              <a:xfrm>
                <a:off x="5171300" y="2240050"/>
                <a:ext cx="1465425" cy="871700"/>
              </a:xfrm>
              <a:custGeom>
                <a:avLst/>
                <a:gdLst/>
                <a:ahLst/>
                <a:cxnLst/>
                <a:rect l="l" t="t" r="r" b="b"/>
                <a:pathLst>
                  <a:path w="58617" h="34868" extrusionOk="0">
                    <a:moveTo>
                      <a:pt x="56753" y="0"/>
                    </a:moveTo>
                    <a:lnTo>
                      <a:pt x="39" y="32740"/>
                    </a:lnTo>
                    <a:cubicBezTo>
                      <a:pt x="0" y="33079"/>
                      <a:pt x="39" y="33419"/>
                      <a:pt x="156" y="33739"/>
                    </a:cubicBezTo>
                    <a:cubicBezTo>
                      <a:pt x="396" y="34386"/>
                      <a:pt x="1070" y="34867"/>
                      <a:pt x="1736" y="34867"/>
                    </a:cubicBezTo>
                    <a:cubicBezTo>
                      <a:pt x="2040" y="34867"/>
                      <a:pt x="2343" y="34767"/>
                      <a:pt x="2602" y="34535"/>
                    </a:cubicBezTo>
                    <a:cubicBezTo>
                      <a:pt x="2679" y="34458"/>
                      <a:pt x="2757" y="34370"/>
                      <a:pt x="2825" y="34283"/>
                    </a:cubicBezTo>
                    <a:cubicBezTo>
                      <a:pt x="2926" y="34160"/>
                      <a:pt x="2973" y="34129"/>
                      <a:pt x="3083" y="34129"/>
                    </a:cubicBezTo>
                    <a:cubicBezTo>
                      <a:pt x="3121" y="34129"/>
                      <a:pt x="3166" y="34132"/>
                      <a:pt x="3223" y="34137"/>
                    </a:cubicBezTo>
                    <a:cubicBezTo>
                      <a:pt x="3291" y="34142"/>
                      <a:pt x="3358" y="34145"/>
                      <a:pt x="3425" y="34145"/>
                    </a:cubicBezTo>
                    <a:cubicBezTo>
                      <a:pt x="3626" y="34145"/>
                      <a:pt x="3822" y="34123"/>
                      <a:pt x="4019" y="34079"/>
                    </a:cubicBezTo>
                    <a:cubicBezTo>
                      <a:pt x="4562" y="33943"/>
                      <a:pt x="5038" y="33642"/>
                      <a:pt x="5387" y="33206"/>
                    </a:cubicBezTo>
                    <a:cubicBezTo>
                      <a:pt x="5552" y="32992"/>
                      <a:pt x="5679" y="32759"/>
                      <a:pt x="5766" y="32516"/>
                    </a:cubicBezTo>
                    <a:cubicBezTo>
                      <a:pt x="5844" y="32313"/>
                      <a:pt x="5824" y="32012"/>
                      <a:pt x="6077" y="32012"/>
                    </a:cubicBezTo>
                    <a:cubicBezTo>
                      <a:pt x="6084" y="32011"/>
                      <a:pt x="6092" y="32011"/>
                      <a:pt x="6100" y="32011"/>
                    </a:cubicBezTo>
                    <a:cubicBezTo>
                      <a:pt x="6354" y="32011"/>
                      <a:pt x="6608" y="32159"/>
                      <a:pt x="6843" y="32225"/>
                    </a:cubicBezTo>
                    <a:cubicBezTo>
                      <a:pt x="7067" y="32283"/>
                      <a:pt x="7302" y="32314"/>
                      <a:pt x="7540" y="32314"/>
                    </a:cubicBezTo>
                    <a:cubicBezTo>
                      <a:pt x="7621" y="32314"/>
                      <a:pt x="7703" y="32310"/>
                      <a:pt x="7785" y="32303"/>
                    </a:cubicBezTo>
                    <a:cubicBezTo>
                      <a:pt x="8940" y="32186"/>
                      <a:pt x="9629" y="31400"/>
                      <a:pt x="10017" y="30371"/>
                    </a:cubicBezTo>
                    <a:cubicBezTo>
                      <a:pt x="10357" y="29469"/>
                      <a:pt x="10522" y="28430"/>
                      <a:pt x="11619" y="28217"/>
                    </a:cubicBezTo>
                    <a:cubicBezTo>
                      <a:pt x="12201" y="28110"/>
                      <a:pt x="12803" y="28178"/>
                      <a:pt x="13385" y="28119"/>
                    </a:cubicBezTo>
                    <a:cubicBezTo>
                      <a:pt x="13948" y="28071"/>
                      <a:pt x="14482" y="27887"/>
                      <a:pt x="14968" y="27595"/>
                    </a:cubicBezTo>
                    <a:cubicBezTo>
                      <a:pt x="15433" y="27304"/>
                      <a:pt x="15831" y="26906"/>
                      <a:pt x="16123" y="26431"/>
                    </a:cubicBezTo>
                    <a:cubicBezTo>
                      <a:pt x="16453" y="25897"/>
                      <a:pt x="16530" y="25266"/>
                      <a:pt x="16821" y="24722"/>
                    </a:cubicBezTo>
                    <a:cubicBezTo>
                      <a:pt x="16928" y="24509"/>
                      <a:pt x="17122" y="24247"/>
                      <a:pt x="17384" y="24198"/>
                    </a:cubicBezTo>
                    <a:cubicBezTo>
                      <a:pt x="17410" y="24193"/>
                      <a:pt x="17435" y="24191"/>
                      <a:pt x="17460" y="24191"/>
                    </a:cubicBezTo>
                    <a:cubicBezTo>
                      <a:pt x="17689" y="24191"/>
                      <a:pt x="17924" y="24372"/>
                      <a:pt x="18151" y="24450"/>
                    </a:cubicBezTo>
                    <a:cubicBezTo>
                      <a:pt x="18340" y="24512"/>
                      <a:pt x="18536" y="24542"/>
                      <a:pt x="18732" y="24542"/>
                    </a:cubicBezTo>
                    <a:cubicBezTo>
                      <a:pt x="19090" y="24542"/>
                      <a:pt x="19449" y="24441"/>
                      <a:pt x="19762" y="24247"/>
                    </a:cubicBezTo>
                    <a:cubicBezTo>
                      <a:pt x="20277" y="23946"/>
                      <a:pt x="20636" y="23451"/>
                      <a:pt x="20898" y="22927"/>
                    </a:cubicBezTo>
                    <a:cubicBezTo>
                      <a:pt x="21141" y="22441"/>
                      <a:pt x="21247" y="21733"/>
                      <a:pt x="21840" y="21539"/>
                    </a:cubicBezTo>
                    <a:cubicBezTo>
                      <a:pt x="21937" y="21509"/>
                      <a:pt x="22034" y="21490"/>
                      <a:pt x="22131" y="21480"/>
                    </a:cubicBezTo>
                    <a:cubicBezTo>
                      <a:pt x="22485" y="21771"/>
                      <a:pt x="22919" y="21901"/>
                      <a:pt x="23364" y="21901"/>
                    </a:cubicBezTo>
                    <a:cubicBezTo>
                      <a:pt x="23663" y="21901"/>
                      <a:pt x="23968" y="21842"/>
                      <a:pt x="24256" y="21733"/>
                    </a:cubicBezTo>
                    <a:cubicBezTo>
                      <a:pt x="24586" y="21607"/>
                      <a:pt x="24897" y="21422"/>
                      <a:pt x="25159" y="21179"/>
                    </a:cubicBezTo>
                    <a:cubicBezTo>
                      <a:pt x="25305" y="21034"/>
                      <a:pt x="25441" y="20869"/>
                      <a:pt x="25547" y="20694"/>
                    </a:cubicBezTo>
                    <a:cubicBezTo>
                      <a:pt x="25644" y="20529"/>
                      <a:pt x="25712" y="20219"/>
                      <a:pt x="25868" y="20112"/>
                    </a:cubicBezTo>
                    <a:cubicBezTo>
                      <a:pt x="25932" y="20065"/>
                      <a:pt x="26017" y="20047"/>
                      <a:pt x="26111" y="20047"/>
                    </a:cubicBezTo>
                    <a:cubicBezTo>
                      <a:pt x="26412" y="20047"/>
                      <a:pt x="26818" y="20232"/>
                      <a:pt x="27032" y="20277"/>
                    </a:cubicBezTo>
                    <a:cubicBezTo>
                      <a:pt x="27220" y="20316"/>
                      <a:pt x="27410" y="20336"/>
                      <a:pt x="27600" y="20336"/>
                    </a:cubicBezTo>
                    <a:cubicBezTo>
                      <a:pt x="27832" y="20336"/>
                      <a:pt x="28065" y="20306"/>
                      <a:pt x="28294" y="20248"/>
                    </a:cubicBezTo>
                    <a:cubicBezTo>
                      <a:pt x="29178" y="20015"/>
                      <a:pt x="29818" y="19393"/>
                      <a:pt x="30197" y="18578"/>
                    </a:cubicBezTo>
                    <a:cubicBezTo>
                      <a:pt x="30362" y="18229"/>
                      <a:pt x="30498" y="17996"/>
                      <a:pt x="30905" y="17957"/>
                    </a:cubicBezTo>
                    <a:cubicBezTo>
                      <a:pt x="30986" y="17950"/>
                      <a:pt x="31066" y="17947"/>
                      <a:pt x="31146" y="17947"/>
                    </a:cubicBezTo>
                    <a:cubicBezTo>
                      <a:pt x="31412" y="17947"/>
                      <a:pt x="31677" y="17976"/>
                      <a:pt x="31946" y="17976"/>
                    </a:cubicBezTo>
                    <a:cubicBezTo>
                      <a:pt x="32058" y="17976"/>
                      <a:pt x="32170" y="17971"/>
                      <a:pt x="32284" y="17957"/>
                    </a:cubicBezTo>
                    <a:cubicBezTo>
                      <a:pt x="32973" y="17879"/>
                      <a:pt x="33497" y="17481"/>
                      <a:pt x="33914" y="16928"/>
                    </a:cubicBezTo>
                    <a:cubicBezTo>
                      <a:pt x="34293" y="16414"/>
                      <a:pt x="34535" y="15822"/>
                      <a:pt x="34875" y="15278"/>
                    </a:cubicBezTo>
                    <a:cubicBezTo>
                      <a:pt x="35155" y="14817"/>
                      <a:pt x="35461" y="14516"/>
                      <a:pt x="35995" y="14516"/>
                    </a:cubicBezTo>
                    <a:cubicBezTo>
                      <a:pt x="36035" y="14516"/>
                      <a:pt x="36076" y="14518"/>
                      <a:pt x="36118" y="14521"/>
                    </a:cubicBezTo>
                    <a:cubicBezTo>
                      <a:pt x="36378" y="14542"/>
                      <a:pt x="36627" y="14582"/>
                      <a:pt x="36873" y="14582"/>
                    </a:cubicBezTo>
                    <a:cubicBezTo>
                      <a:pt x="37085" y="14582"/>
                      <a:pt x="37294" y="14552"/>
                      <a:pt x="37506" y="14453"/>
                    </a:cubicBezTo>
                    <a:cubicBezTo>
                      <a:pt x="37894" y="14269"/>
                      <a:pt x="38166" y="13939"/>
                      <a:pt x="38399" y="13589"/>
                    </a:cubicBezTo>
                    <a:cubicBezTo>
                      <a:pt x="38923" y="12842"/>
                      <a:pt x="39369" y="12026"/>
                      <a:pt x="40029" y="11376"/>
                    </a:cubicBezTo>
                    <a:cubicBezTo>
                      <a:pt x="40301" y="11095"/>
                      <a:pt x="40631" y="10862"/>
                      <a:pt x="41000" y="10716"/>
                    </a:cubicBezTo>
                    <a:cubicBezTo>
                      <a:pt x="41106" y="10678"/>
                      <a:pt x="41200" y="10662"/>
                      <a:pt x="41287" y="10662"/>
                    </a:cubicBezTo>
                    <a:cubicBezTo>
                      <a:pt x="41647" y="10662"/>
                      <a:pt x="41882" y="10931"/>
                      <a:pt x="42281" y="11017"/>
                    </a:cubicBezTo>
                    <a:cubicBezTo>
                      <a:pt x="42353" y="11031"/>
                      <a:pt x="42422" y="11038"/>
                      <a:pt x="42490" y="11038"/>
                    </a:cubicBezTo>
                    <a:cubicBezTo>
                      <a:pt x="43312" y="11038"/>
                      <a:pt x="43854" y="10060"/>
                      <a:pt x="44329" y="9522"/>
                    </a:cubicBezTo>
                    <a:cubicBezTo>
                      <a:pt x="44919" y="8856"/>
                      <a:pt x="45537" y="8386"/>
                      <a:pt x="46439" y="8386"/>
                    </a:cubicBezTo>
                    <a:cubicBezTo>
                      <a:pt x="46457" y="8386"/>
                      <a:pt x="46475" y="8386"/>
                      <a:pt x="46494" y="8387"/>
                    </a:cubicBezTo>
                    <a:cubicBezTo>
                      <a:pt x="47146" y="8409"/>
                      <a:pt x="47792" y="8559"/>
                      <a:pt x="48442" y="8559"/>
                    </a:cubicBezTo>
                    <a:cubicBezTo>
                      <a:pt x="48633" y="8559"/>
                      <a:pt x="48825" y="8546"/>
                      <a:pt x="49017" y="8513"/>
                    </a:cubicBezTo>
                    <a:cubicBezTo>
                      <a:pt x="49765" y="8377"/>
                      <a:pt x="50318" y="7862"/>
                      <a:pt x="50619" y="7183"/>
                    </a:cubicBezTo>
                    <a:cubicBezTo>
                      <a:pt x="50891" y="6591"/>
                      <a:pt x="50958" y="5834"/>
                      <a:pt x="51376" y="5319"/>
                    </a:cubicBezTo>
                    <a:cubicBezTo>
                      <a:pt x="51678" y="4958"/>
                      <a:pt x="52168" y="4933"/>
                      <a:pt x="52657" y="4933"/>
                    </a:cubicBezTo>
                    <a:cubicBezTo>
                      <a:pt x="52735" y="4933"/>
                      <a:pt x="52814" y="4933"/>
                      <a:pt x="52892" y="4933"/>
                    </a:cubicBezTo>
                    <a:cubicBezTo>
                      <a:pt x="53122" y="4933"/>
                      <a:pt x="53345" y="4928"/>
                      <a:pt x="53540" y="4883"/>
                    </a:cubicBezTo>
                    <a:cubicBezTo>
                      <a:pt x="53919" y="4815"/>
                      <a:pt x="54249" y="4591"/>
                      <a:pt x="54453" y="4261"/>
                    </a:cubicBezTo>
                    <a:cubicBezTo>
                      <a:pt x="54695" y="3854"/>
                      <a:pt x="54579" y="3271"/>
                      <a:pt x="55025" y="3009"/>
                    </a:cubicBezTo>
                    <a:cubicBezTo>
                      <a:pt x="55271" y="2866"/>
                      <a:pt x="55554" y="2834"/>
                      <a:pt x="55839" y="2834"/>
                    </a:cubicBezTo>
                    <a:cubicBezTo>
                      <a:pt x="56037" y="2834"/>
                      <a:pt x="56236" y="2850"/>
                      <a:pt x="56423" y="2854"/>
                    </a:cubicBezTo>
                    <a:cubicBezTo>
                      <a:pt x="56472" y="2855"/>
                      <a:pt x="56522" y="2855"/>
                      <a:pt x="56572" y="2855"/>
                    </a:cubicBezTo>
                    <a:cubicBezTo>
                      <a:pt x="57031" y="2855"/>
                      <a:pt x="57504" y="2806"/>
                      <a:pt x="57899" y="2543"/>
                    </a:cubicBezTo>
                    <a:cubicBezTo>
                      <a:pt x="58326" y="2252"/>
                      <a:pt x="58617" y="1602"/>
                      <a:pt x="58423" y="1126"/>
                    </a:cubicBezTo>
                    <a:cubicBezTo>
                      <a:pt x="58432" y="1097"/>
                      <a:pt x="58432" y="1068"/>
                      <a:pt x="58432" y="1049"/>
                    </a:cubicBezTo>
                    <a:cubicBezTo>
                      <a:pt x="58442" y="427"/>
                      <a:pt x="57879" y="117"/>
                      <a:pt x="57345" y="49"/>
                    </a:cubicBezTo>
                    <a:cubicBezTo>
                      <a:pt x="57151" y="20"/>
                      <a:pt x="56947" y="10"/>
                      <a:pt x="56753"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 name="Google Shape;312;p34"/>
              <p:cNvSpPr/>
              <p:nvPr/>
            </p:nvSpPr>
            <p:spPr>
              <a:xfrm>
                <a:off x="6237050" y="2172825"/>
                <a:ext cx="124275" cy="71850"/>
              </a:xfrm>
              <a:custGeom>
                <a:avLst/>
                <a:gdLst/>
                <a:ahLst/>
                <a:cxnLst/>
                <a:rect l="l" t="t" r="r" b="b"/>
                <a:pathLst>
                  <a:path w="4971" h="2874" extrusionOk="0">
                    <a:moveTo>
                      <a:pt x="466" y="1"/>
                    </a:moveTo>
                    <a:lnTo>
                      <a:pt x="0" y="272"/>
                    </a:lnTo>
                    <a:lnTo>
                      <a:pt x="4514" y="2874"/>
                    </a:lnTo>
                    <a:lnTo>
                      <a:pt x="4970" y="2602"/>
                    </a:lnTo>
                    <a:lnTo>
                      <a:pt x="4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 name="Google Shape;313;p34"/>
              <p:cNvSpPr/>
              <p:nvPr/>
            </p:nvSpPr>
            <p:spPr>
              <a:xfrm>
                <a:off x="6102850" y="2317925"/>
                <a:ext cx="124025" cy="71875"/>
              </a:xfrm>
              <a:custGeom>
                <a:avLst/>
                <a:gdLst/>
                <a:ahLst/>
                <a:cxnLst/>
                <a:rect l="l" t="t" r="r" b="b"/>
                <a:pathLst>
                  <a:path w="4961" h="2875" extrusionOk="0">
                    <a:moveTo>
                      <a:pt x="457" y="1"/>
                    </a:moveTo>
                    <a:lnTo>
                      <a:pt x="1" y="273"/>
                    </a:lnTo>
                    <a:lnTo>
                      <a:pt x="4505" y="2874"/>
                    </a:lnTo>
                    <a:lnTo>
                      <a:pt x="4961" y="2602"/>
                    </a:lnTo>
                    <a:lnTo>
                      <a:pt x="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 name="Google Shape;314;p34"/>
              <p:cNvSpPr/>
              <p:nvPr/>
            </p:nvSpPr>
            <p:spPr>
              <a:xfrm>
                <a:off x="6143375" y="2229375"/>
                <a:ext cx="124275" cy="71850"/>
              </a:xfrm>
              <a:custGeom>
                <a:avLst/>
                <a:gdLst/>
                <a:ahLst/>
                <a:cxnLst/>
                <a:rect l="l" t="t" r="r" b="b"/>
                <a:pathLst>
                  <a:path w="4971" h="2874" extrusionOk="0">
                    <a:moveTo>
                      <a:pt x="467" y="0"/>
                    </a:moveTo>
                    <a:lnTo>
                      <a:pt x="1" y="272"/>
                    </a:lnTo>
                    <a:lnTo>
                      <a:pt x="4514" y="2873"/>
                    </a:lnTo>
                    <a:lnTo>
                      <a:pt x="4970" y="2601"/>
                    </a:lnTo>
                    <a:lnTo>
                      <a:pt x="4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 name="Google Shape;315;p34"/>
              <p:cNvSpPr/>
              <p:nvPr/>
            </p:nvSpPr>
            <p:spPr>
              <a:xfrm>
                <a:off x="3496950" y="1523725"/>
                <a:ext cx="86675" cy="49750"/>
              </a:xfrm>
              <a:custGeom>
                <a:avLst/>
                <a:gdLst/>
                <a:ahLst/>
                <a:cxnLst/>
                <a:rect l="l" t="t" r="r" b="b"/>
                <a:pathLst>
                  <a:path w="3467" h="1990" extrusionOk="0">
                    <a:moveTo>
                      <a:pt x="1729" y="0"/>
                    </a:moveTo>
                    <a:lnTo>
                      <a:pt x="1" y="1000"/>
                    </a:lnTo>
                    <a:lnTo>
                      <a:pt x="1729" y="1990"/>
                    </a:lnTo>
                    <a:lnTo>
                      <a:pt x="3466" y="1000"/>
                    </a:lnTo>
                    <a:lnTo>
                      <a:pt x="1729"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 name="Google Shape;316;p34"/>
              <p:cNvSpPr/>
              <p:nvPr/>
            </p:nvSpPr>
            <p:spPr>
              <a:xfrm>
                <a:off x="3496950" y="1548700"/>
                <a:ext cx="43225" cy="269375"/>
              </a:xfrm>
              <a:custGeom>
                <a:avLst/>
                <a:gdLst/>
                <a:ahLst/>
                <a:cxnLst/>
                <a:rect l="l" t="t" r="r" b="b"/>
                <a:pathLst>
                  <a:path w="1729" h="10775" extrusionOk="0">
                    <a:moveTo>
                      <a:pt x="1" y="1"/>
                    </a:moveTo>
                    <a:lnTo>
                      <a:pt x="1" y="9775"/>
                    </a:lnTo>
                    <a:lnTo>
                      <a:pt x="1729" y="10775"/>
                    </a:lnTo>
                    <a:lnTo>
                      <a:pt x="1729" y="991"/>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 name="Google Shape;317;p34"/>
              <p:cNvSpPr/>
              <p:nvPr/>
            </p:nvSpPr>
            <p:spPr>
              <a:xfrm>
                <a:off x="3540150" y="1548700"/>
                <a:ext cx="43475" cy="269375"/>
              </a:xfrm>
              <a:custGeom>
                <a:avLst/>
                <a:gdLst/>
                <a:ahLst/>
                <a:cxnLst/>
                <a:rect l="l" t="t" r="r" b="b"/>
                <a:pathLst>
                  <a:path w="1739" h="10775" extrusionOk="0">
                    <a:moveTo>
                      <a:pt x="1738" y="1"/>
                    </a:moveTo>
                    <a:lnTo>
                      <a:pt x="1" y="991"/>
                    </a:lnTo>
                    <a:lnTo>
                      <a:pt x="1" y="10775"/>
                    </a:lnTo>
                    <a:lnTo>
                      <a:pt x="1738" y="9775"/>
                    </a:lnTo>
                    <a:lnTo>
                      <a:pt x="1738"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 name="Google Shape;318;p34"/>
              <p:cNvSpPr/>
              <p:nvPr/>
            </p:nvSpPr>
            <p:spPr>
              <a:xfrm>
                <a:off x="3378300" y="1385875"/>
                <a:ext cx="323975" cy="187125"/>
              </a:xfrm>
              <a:custGeom>
                <a:avLst/>
                <a:gdLst/>
                <a:ahLst/>
                <a:cxnLst/>
                <a:rect l="l" t="t" r="r" b="b"/>
                <a:pathLst>
                  <a:path w="12959" h="7485" extrusionOk="0">
                    <a:moveTo>
                      <a:pt x="6475" y="1"/>
                    </a:moveTo>
                    <a:lnTo>
                      <a:pt x="4708" y="1030"/>
                    </a:lnTo>
                    <a:lnTo>
                      <a:pt x="2864" y="2088"/>
                    </a:lnTo>
                    <a:lnTo>
                      <a:pt x="88" y="3689"/>
                    </a:lnTo>
                    <a:lnTo>
                      <a:pt x="0" y="3748"/>
                    </a:lnTo>
                    <a:lnTo>
                      <a:pt x="68" y="3786"/>
                    </a:lnTo>
                    <a:lnTo>
                      <a:pt x="2553" y="5223"/>
                    </a:lnTo>
                    <a:lnTo>
                      <a:pt x="3107" y="5534"/>
                    </a:lnTo>
                    <a:lnTo>
                      <a:pt x="4601" y="6397"/>
                    </a:lnTo>
                    <a:lnTo>
                      <a:pt x="4766" y="6494"/>
                    </a:lnTo>
                    <a:lnTo>
                      <a:pt x="5252" y="6776"/>
                    </a:lnTo>
                    <a:lnTo>
                      <a:pt x="6475" y="7485"/>
                    </a:lnTo>
                    <a:lnTo>
                      <a:pt x="6610" y="7407"/>
                    </a:lnTo>
                    <a:lnTo>
                      <a:pt x="7319" y="6999"/>
                    </a:lnTo>
                    <a:lnTo>
                      <a:pt x="8193" y="6494"/>
                    </a:lnTo>
                    <a:lnTo>
                      <a:pt x="9581" y="5689"/>
                    </a:lnTo>
                    <a:lnTo>
                      <a:pt x="10328" y="5262"/>
                    </a:lnTo>
                    <a:lnTo>
                      <a:pt x="11988" y="4301"/>
                    </a:lnTo>
                    <a:lnTo>
                      <a:pt x="12638" y="3932"/>
                    </a:lnTo>
                    <a:lnTo>
                      <a:pt x="12958" y="3748"/>
                    </a:lnTo>
                    <a:lnTo>
                      <a:pt x="10095" y="2088"/>
                    </a:lnTo>
                    <a:lnTo>
                      <a:pt x="8251" y="1030"/>
                    </a:lnTo>
                    <a:lnTo>
                      <a:pt x="6475"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 name="Google Shape;319;p34"/>
              <p:cNvSpPr/>
              <p:nvPr/>
            </p:nvSpPr>
            <p:spPr>
              <a:xfrm>
                <a:off x="3378300" y="1479550"/>
                <a:ext cx="161875" cy="259675"/>
              </a:xfrm>
              <a:custGeom>
                <a:avLst/>
                <a:gdLst/>
                <a:ahLst/>
                <a:cxnLst/>
                <a:rect l="l" t="t" r="r" b="b"/>
                <a:pathLst>
                  <a:path w="6475" h="10387" extrusionOk="0">
                    <a:moveTo>
                      <a:pt x="0" y="1"/>
                    </a:moveTo>
                    <a:lnTo>
                      <a:pt x="0" y="6649"/>
                    </a:lnTo>
                    <a:lnTo>
                      <a:pt x="4747" y="9387"/>
                    </a:lnTo>
                    <a:lnTo>
                      <a:pt x="6475" y="10386"/>
                    </a:lnTo>
                    <a:lnTo>
                      <a:pt x="6475" y="3738"/>
                    </a:lnTo>
                    <a:lnTo>
                      <a:pt x="5252" y="3029"/>
                    </a:lnTo>
                    <a:lnTo>
                      <a:pt x="4766" y="2747"/>
                    </a:lnTo>
                    <a:lnTo>
                      <a:pt x="4601" y="2650"/>
                    </a:lnTo>
                    <a:lnTo>
                      <a:pt x="3107" y="1787"/>
                    </a:lnTo>
                    <a:lnTo>
                      <a:pt x="2553" y="1476"/>
                    </a:lnTo>
                    <a:lnTo>
                      <a:pt x="68" y="39"/>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 name="Google Shape;320;p34"/>
              <p:cNvSpPr/>
              <p:nvPr/>
            </p:nvSpPr>
            <p:spPr>
              <a:xfrm>
                <a:off x="3540150" y="1479550"/>
                <a:ext cx="162125" cy="259675"/>
              </a:xfrm>
              <a:custGeom>
                <a:avLst/>
                <a:gdLst/>
                <a:ahLst/>
                <a:cxnLst/>
                <a:rect l="l" t="t" r="r" b="b"/>
                <a:pathLst>
                  <a:path w="6485" h="10387" extrusionOk="0">
                    <a:moveTo>
                      <a:pt x="6484" y="1"/>
                    </a:moveTo>
                    <a:lnTo>
                      <a:pt x="6164" y="185"/>
                    </a:lnTo>
                    <a:lnTo>
                      <a:pt x="5514" y="554"/>
                    </a:lnTo>
                    <a:lnTo>
                      <a:pt x="3854" y="1515"/>
                    </a:lnTo>
                    <a:lnTo>
                      <a:pt x="3107" y="1942"/>
                    </a:lnTo>
                    <a:lnTo>
                      <a:pt x="1719" y="2747"/>
                    </a:lnTo>
                    <a:lnTo>
                      <a:pt x="845" y="3252"/>
                    </a:lnTo>
                    <a:lnTo>
                      <a:pt x="136" y="3660"/>
                    </a:lnTo>
                    <a:lnTo>
                      <a:pt x="1" y="3738"/>
                    </a:lnTo>
                    <a:lnTo>
                      <a:pt x="1" y="10386"/>
                    </a:lnTo>
                    <a:lnTo>
                      <a:pt x="1738" y="9387"/>
                    </a:lnTo>
                    <a:lnTo>
                      <a:pt x="6484" y="6649"/>
                    </a:lnTo>
                    <a:lnTo>
                      <a:pt x="6484"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 name="Google Shape;321;p34"/>
              <p:cNvSpPr/>
              <p:nvPr/>
            </p:nvSpPr>
            <p:spPr>
              <a:xfrm>
                <a:off x="3449875" y="1384925"/>
                <a:ext cx="90300" cy="145125"/>
              </a:xfrm>
              <a:custGeom>
                <a:avLst/>
                <a:gdLst/>
                <a:ahLst/>
                <a:cxnLst/>
                <a:rect l="l" t="t" r="r" b="b"/>
                <a:pathLst>
                  <a:path w="3612" h="5805" extrusionOk="0">
                    <a:moveTo>
                      <a:pt x="1" y="0"/>
                    </a:moveTo>
                    <a:lnTo>
                      <a:pt x="1" y="3718"/>
                    </a:lnTo>
                    <a:lnTo>
                      <a:pt x="3612" y="5805"/>
                    </a:lnTo>
                    <a:lnTo>
                      <a:pt x="3612" y="2097"/>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 name="Google Shape;322;p34"/>
              <p:cNvSpPr/>
              <p:nvPr/>
            </p:nvSpPr>
            <p:spPr>
              <a:xfrm>
                <a:off x="3540150" y="1384925"/>
                <a:ext cx="90550" cy="145125"/>
              </a:xfrm>
              <a:custGeom>
                <a:avLst/>
                <a:gdLst/>
                <a:ahLst/>
                <a:cxnLst/>
                <a:rect l="l" t="t" r="r" b="b"/>
                <a:pathLst>
                  <a:path w="3622" h="5805" extrusionOk="0">
                    <a:moveTo>
                      <a:pt x="3621" y="0"/>
                    </a:moveTo>
                    <a:lnTo>
                      <a:pt x="1" y="2097"/>
                    </a:lnTo>
                    <a:lnTo>
                      <a:pt x="1" y="5805"/>
                    </a:lnTo>
                    <a:lnTo>
                      <a:pt x="3621" y="3718"/>
                    </a:lnTo>
                    <a:lnTo>
                      <a:pt x="362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 name="Google Shape;323;p34"/>
              <p:cNvSpPr/>
              <p:nvPr/>
            </p:nvSpPr>
            <p:spPr>
              <a:xfrm>
                <a:off x="3449875" y="1266975"/>
                <a:ext cx="90300" cy="170375"/>
              </a:xfrm>
              <a:custGeom>
                <a:avLst/>
                <a:gdLst/>
                <a:ahLst/>
                <a:cxnLst/>
                <a:rect l="l" t="t" r="r" b="b"/>
                <a:pathLst>
                  <a:path w="3612" h="6815" extrusionOk="0">
                    <a:moveTo>
                      <a:pt x="3612" y="1"/>
                    </a:moveTo>
                    <a:lnTo>
                      <a:pt x="1" y="4718"/>
                    </a:lnTo>
                    <a:lnTo>
                      <a:pt x="3612" y="6815"/>
                    </a:lnTo>
                    <a:lnTo>
                      <a:pt x="361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 name="Google Shape;324;p34"/>
              <p:cNvSpPr/>
              <p:nvPr/>
            </p:nvSpPr>
            <p:spPr>
              <a:xfrm>
                <a:off x="3540150" y="1266975"/>
                <a:ext cx="90550" cy="170375"/>
              </a:xfrm>
              <a:custGeom>
                <a:avLst/>
                <a:gdLst/>
                <a:ahLst/>
                <a:cxnLst/>
                <a:rect l="l" t="t" r="r" b="b"/>
                <a:pathLst>
                  <a:path w="3622" h="6815" extrusionOk="0">
                    <a:moveTo>
                      <a:pt x="1" y="1"/>
                    </a:moveTo>
                    <a:lnTo>
                      <a:pt x="1" y="6815"/>
                    </a:lnTo>
                    <a:lnTo>
                      <a:pt x="3621" y="4718"/>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 name="Google Shape;325;p34"/>
              <p:cNvSpPr/>
              <p:nvPr/>
            </p:nvSpPr>
            <p:spPr>
              <a:xfrm>
                <a:off x="3989300" y="1220400"/>
                <a:ext cx="101475" cy="58500"/>
              </a:xfrm>
              <a:custGeom>
                <a:avLst/>
                <a:gdLst/>
                <a:ahLst/>
                <a:cxnLst/>
                <a:rect l="l" t="t" r="r" b="b"/>
                <a:pathLst>
                  <a:path w="4059" h="2340" extrusionOk="0">
                    <a:moveTo>
                      <a:pt x="2030" y="0"/>
                    </a:moveTo>
                    <a:lnTo>
                      <a:pt x="1" y="1175"/>
                    </a:lnTo>
                    <a:lnTo>
                      <a:pt x="2030" y="2339"/>
                    </a:lnTo>
                    <a:lnTo>
                      <a:pt x="4058" y="1175"/>
                    </a:lnTo>
                    <a:lnTo>
                      <a:pt x="2030" y="0"/>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 name="Google Shape;326;p34"/>
              <p:cNvSpPr/>
              <p:nvPr/>
            </p:nvSpPr>
            <p:spPr>
              <a:xfrm>
                <a:off x="3989300" y="1249750"/>
                <a:ext cx="50750" cy="315975"/>
              </a:xfrm>
              <a:custGeom>
                <a:avLst/>
                <a:gdLst/>
                <a:ahLst/>
                <a:cxnLst/>
                <a:rect l="l" t="t" r="r" b="b"/>
                <a:pathLst>
                  <a:path w="2030" h="12639" extrusionOk="0">
                    <a:moveTo>
                      <a:pt x="1" y="1"/>
                    </a:moveTo>
                    <a:lnTo>
                      <a:pt x="1" y="11474"/>
                    </a:lnTo>
                    <a:lnTo>
                      <a:pt x="2030" y="12638"/>
                    </a:lnTo>
                    <a:lnTo>
                      <a:pt x="2030" y="1165"/>
                    </a:lnTo>
                    <a:lnTo>
                      <a:pt x="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 name="Google Shape;327;p34"/>
              <p:cNvSpPr/>
              <p:nvPr/>
            </p:nvSpPr>
            <p:spPr>
              <a:xfrm>
                <a:off x="4040025" y="1249750"/>
                <a:ext cx="50750" cy="315975"/>
              </a:xfrm>
              <a:custGeom>
                <a:avLst/>
                <a:gdLst/>
                <a:ahLst/>
                <a:cxnLst/>
                <a:rect l="l" t="t" r="r" b="b"/>
                <a:pathLst>
                  <a:path w="2030" h="12639" extrusionOk="0">
                    <a:moveTo>
                      <a:pt x="2029" y="1"/>
                    </a:moveTo>
                    <a:lnTo>
                      <a:pt x="1" y="1165"/>
                    </a:lnTo>
                    <a:lnTo>
                      <a:pt x="1" y="12638"/>
                    </a:lnTo>
                    <a:lnTo>
                      <a:pt x="2029" y="11474"/>
                    </a:lnTo>
                    <a:lnTo>
                      <a:pt x="2029"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 name="Google Shape;328;p34"/>
              <p:cNvSpPr/>
              <p:nvPr/>
            </p:nvSpPr>
            <p:spPr>
              <a:xfrm>
                <a:off x="3850025" y="1059025"/>
                <a:ext cx="379775" cy="219150"/>
              </a:xfrm>
              <a:custGeom>
                <a:avLst/>
                <a:gdLst/>
                <a:ahLst/>
                <a:cxnLst/>
                <a:rect l="l" t="t" r="r" b="b"/>
                <a:pathLst>
                  <a:path w="15191" h="8766" extrusionOk="0">
                    <a:moveTo>
                      <a:pt x="7601" y="1"/>
                    </a:moveTo>
                    <a:lnTo>
                      <a:pt x="1" y="4388"/>
                    </a:lnTo>
                    <a:lnTo>
                      <a:pt x="7601" y="8765"/>
                    </a:lnTo>
                    <a:lnTo>
                      <a:pt x="15191" y="4388"/>
                    </a:lnTo>
                    <a:lnTo>
                      <a:pt x="760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 name="Google Shape;329;p34"/>
              <p:cNvSpPr/>
              <p:nvPr/>
            </p:nvSpPr>
            <p:spPr>
              <a:xfrm>
                <a:off x="3850025" y="1168700"/>
                <a:ext cx="190025" cy="304575"/>
              </a:xfrm>
              <a:custGeom>
                <a:avLst/>
                <a:gdLst/>
                <a:ahLst/>
                <a:cxnLst/>
                <a:rect l="l" t="t" r="r" b="b"/>
                <a:pathLst>
                  <a:path w="7601" h="12183" extrusionOk="0">
                    <a:moveTo>
                      <a:pt x="1" y="1"/>
                    </a:moveTo>
                    <a:lnTo>
                      <a:pt x="1" y="7795"/>
                    </a:lnTo>
                    <a:lnTo>
                      <a:pt x="7601" y="12182"/>
                    </a:lnTo>
                    <a:lnTo>
                      <a:pt x="7601" y="4378"/>
                    </a:lnTo>
                    <a:lnTo>
                      <a:pt x="6416" y="3699"/>
                    </a:lnTo>
                    <a:lnTo>
                      <a:pt x="5446" y="3146"/>
                    </a:lnTo>
                    <a:lnTo>
                      <a:pt x="3631" y="2088"/>
                    </a:lnTo>
                    <a:lnTo>
                      <a:pt x="2864" y="1651"/>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 name="Google Shape;330;p34"/>
              <p:cNvSpPr/>
              <p:nvPr/>
            </p:nvSpPr>
            <p:spPr>
              <a:xfrm>
                <a:off x="4040025" y="1168700"/>
                <a:ext cx="189775" cy="304575"/>
              </a:xfrm>
              <a:custGeom>
                <a:avLst/>
                <a:gdLst/>
                <a:ahLst/>
                <a:cxnLst/>
                <a:rect l="l" t="t" r="r" b="b"/>
                <a:pathLst>
                  <a:path w="7591" h="12183" extrusionOk="0">
                    <a:moveTo>
                      <a:pt x="7591" y="1"/>
                    </a:moveTo>
                    <a:lnTo>
                      <a:pt x="7339" y="146"/>
                    </a:lnTo>
                    <a:lnTo>
                      <a:pt x="5126" y="1418"/>
                    </a:lnTo>
                    <a:lnTo>
                      <a:pt x="4456" y="1806"/>
                    </a:lnTo>
                    <a:lnTo>
                      <a:pt x="2175" y="3126"/>
                    </a:lnTo>
                    <a:lnTo>
                      <a:pt x="1427" y="3553"/>
                    </a:lnTo>
                    <a:lnTo>
                      <a:pt x="1" y="4378"/>
                    </a:lnTo>
                    <a:lnTo>
                      <a:pt x="1" y="12182"/>
                    </a:lnTo>
                    <a:lnTo>
                      <a:pt x="7591" y="7795"/>
                    </a:lnTo>
                    <a:lnTo>
                      <a:pt x="759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 name="Google Shape;331;p34"/>
              <p:cNvSpPr/>
              <p:nvPr/>
            </p:nvSpPr>
            <p:spPr>
              <a:xfrm>
                <a:off x="3933975" y="1057800"/>
                <a:ext cx="106075" cy="170150"/>
              </a:xfrm>
              <a:custGeom>
                <a:avLst/>
                <a:gdLst/>
                <a:ahLst/>
                <a:cxnLst/>
                <a:rect l="l" t="t" r="r" b="b"/>
                <a:pathLst>
                  <a:path w="4243" h="6806" extrusionOk="0">
                    <a:moveTo>
                      <a:pt x="1" y="1"/>
                    </a:moveTo>
                    <a:lnTo>
                      <a:pt x="1" y="4359"/>
                    </a:lnTo>
                    <a:lnTo>
                      <a:pt x="4243" y="6805"/>
                    </a:lnTo>
                    <a:lnTo>
                      <a:pt x="4243" y="2457"/>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 name="Google Shape;332;p34"/>
              <p:cNvSpPr/>
              <p:nvPr/>
            </p:nvSpPr>
            <p:spPr>
              <a:xfrm>
                <a:off x="4040025" y="1057800"/>
                <a:ext cx="106075" cy="170150"/>
              </a:xfrm>
              <a:custGeom>
                <a:avLst/>
                <a:gdLst/>
                <a:ahLst/>
                <a:cxnLst/>
                <a:rect l="l" t="t" r="r" b="b"/>
                <a:pathLst>
                  <a:path w="4243" h="6806" extrusionOk="0">
                    <a:moveTo>
                      <a:pt x="4242" y="1"/>
                    </a:moveTo>
                    <a:lnTo>
                      <a:pt x="1" y="2457"/>
                    </a:lnTo>
                    <a:lnTo>
                      <a:pt x="1" y="6805"/>
                    </a:lnTo>
                    <a:lnTo>
                      <a:pt x="4242" y="4359"/>
                    </a:lnTo>
                    <a:lnTo>
                      <a:pt x="424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 name="Google Shape;333;p34"/>
              <p:cNvSpPr/>
              <p:nvPr/>
            </p:nvSpPr>
            <p:spPr>
              <a:xfrm>
                <a:off x="3933975" y="919500"/>
                <a:ext cx="106075" cy="199725"/>
              </a:xfrm>
              <a:custGeom>
                <a:avLst/>
                <a:gdLst/>
                <a:ahLst/>
                <a:cxnLst/>
                <a:rect l="l" t="t" r="r" b="b"/>
                <a:pathLst>
                  <a:path w="4243" h="7989" extrusionOk="0">
                    <a:moveTo>
                      <a:pt x="4243" y="0"/>
                    </a:moveTo>
                    <a:lnTo>
                      <a:pt x="1" y="5533"/>
                    </a:lnTo>
                    <a:lnTo>
                      <a:pt x="4243" y="7989"/>
                    </a:lnTo>
                    <a:lnTo>
                      <a:pt x="4243"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 name="Google Shape;334;p34"/>
              <p:cNvSpPr/>
              <p:nvPr/>
            </p:nvSpPr>
            <p:spPr>
              <a:xfrm>
                <a:off x="4040025" y="919500"/>
                <a:ext cx="106075" cy="199725"/>
              </a:xfrm>
              <a:custGeom>
                <a:avLst/>
                <a:gdLst/>
                <a:ahLst/>
                <a:cxnLst/>
                <a:rect l="l" t="t" r="r" b="b"/>
                <a:pathLst>
                  <a:path w="4243" h="7989" extrusionOk="0">
                    <a:moveTo>
                      <a:pt x="1" y="0"/>
                    </a:moveTo>
                    <a:lnTo>
                      <a:pt x="1" y="7989"/>
                    </a:lnTo>
                    <a:lnTo>
                      <a:pt x="4242" y="5533"/>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 name="Google Shape;335;p34"/>
              <p:cNvSpPr/>
              <p:nvPr/>
            </p:nvSpPr>
            <p:spPr>
              <a:xfrm>
                <a:off x="4336075" y="736050"/>
                <a:ext cx="494550" cy="791325"/>
              </a:xfrm>
              <a:custGeom>
                <a:avLst/>
                <a:gdLst/>
                <a:ahLst/>
                <a:cxnLst/>
                <a:rect l="l" t="t" r="r" b="b"/>
                <a:pathLst>
                  <a:path w="19782" h="31653" extrusionOk="0">
                    <a:moveTo>
                      <a:pt x="19782" y="0"/>
                    </a:moveTo>
                    <a:lnTo>
                      <a:pt x="10473" y="9561"/>
                    </a:lnTo>
                    <a:lnTo>
                      <a:pt x="0" y="20325"/>
                    </a:lnTo>
                    <a:lnTo>
                      <a:pt x="19782" y="31653"/>
                    </a:lnTo>
                    <a:lnTo>
                      <a:pt x="19782"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 name="Google Shape;336;p34"/>
              <p:cNvSpPr/>
              <p:nvPr/>
            </p:nvSpPr>
            <p:spPr>
              <a:xfrm>
                <a:off x="4830600" y="736050"/>
                <a:ext cx="494800" cy="791325"/>
              </a:xfrm>
              <a:custGeom>
                <a:avLst/>
                <a:gdLst/>
                <a:ahLst/>
                <a:cxnLst/>
                <a:rect l="l" t="t" r="r" b="b"/>
                <a:pathLst>
                  <a:path w="19792" h="31653" extrusionOk="0">
                    <a:moveTo>
                      <a:pt x="1" y="0"/>
                    </a:moveTo>
                    <a:lnTo>
                      <a:pt x="1" y="31653"/>
                    </a:lnTo>
                    <a:lnTo>
                      <a:pt x="19792" y="20325"/>
                    </a:lnTo>
                    <a:lnTo>
                      <a:pt x="9309" y="9561"/>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 name="Google Shape;337;p34"/>
              <p:cNvSpPr/>
              <p:nvPr/>
            </p:nvSpPr>
            <p:spPr>
              <a:xfrm>
                <a:off x="4632850" y="736050"/>
                <a:ext cx="197775" cy="306500"/>
              </a:xfrm>
              <a:custGeom>
                <a:avLst/>
                <a:gdLst/>
                <a:ahLst/>
                <a:cxnLst/>
                <a:rect l="l" t="t" r="r" b="b"/>
                <a:pathLst>
                  <a:path w="7911" h="12260" extrusionOk="0">
                    <a:moveTo>
                      <a:pt x="7911" y="0"/>
                    </a:moveTo>
                    <a:lnTo>
                      <a:pt x="0" y="8125"/>
                    </a:lnTo>
                    <a:cubicBezTo>
                      <a:pt x="126" y="8202"/>
                      <a:pt x="223" y="8309"/>
                      <a:pt x="301" y="8435"/>
                    </a:cubicBezTo>
                    <a:cubicBezTo>
                      <a:pt x="456" y="8726"/>
                      <a:pt x="524" y="9047"/>
                      <a:pt x="505" y="9377"/>
                    </a:cubicBezTo>
                    <a:cubicBezTo>
                      <a:pt x="505" y="9687"/>
                      <a:pt x="447" y="10056"/>
                      <a:pt x="563" y="10347"/>
                    </a:cubicBezTo>
                    <a:cubicBezTo>
                      <a:pt x="677" y="10643"/>
                      <a:pt x="845" y="10752"/>
                      <a:pt x="1032" y="10752"/>
                    </a:cubicBezTo>
                    <a:cubicBezTo>
                      <a:pt x="1384" y="10752"/>
                      <a:pt x="1804" y="10365"/>
                      <a:pt x="2058" y="10124"/>
                    </a:cubicBezTo>
                    <a:cubicBezTo>
                      <a:pt x="2350" y="9841"/>
                      <a:pt x="2725" y="9531"/>
                      <a:pt x="3164" y="9531"/>
                    </a:cubicBezTo>
                    <a:cubicBezTo>
                      <a:pt x="3177" y="9531"/>
                      <a:pt x="3190" y="9531"/>
                      <a:pt x="3203" y="9532"/>
                    </a:cubicBezTo>
                    <a:cubicBezTo>
                      <a:pt x="3562" y="9551"/>
                      <a:pt x="3795" y="9843"/>
                      <a:pt x="3912" y="10163"/>
                    </a:cubicBezTo>
                    <a:cubicBezTo>
                      <a:pt x="4203" y="10920"/>
                      <a:pt x="4086" y="12221"/>
                      <a:pt x="5232" y="12259"/>
                    </a:cubicBezTo>
                    <a:cubicBezTo>
                      <a:pt x="5241" y="12260"/>
                      <a:pt x="5250" y="12260"/>
                      <a:pt x="5259" y="12260"/>
                    </a:cubicBezTo>
                    <a:cubicBezTo>
                      <a:pt x="5818" y="12260"/>
                      <a:pt x="5937" y="11672"/>
                      <a:pt x="6338" y="11376"/>
                    </a:cubicBezTo>
                    <a:cubicBezTo>
                      <a:pt x="6481" y="11273"/>
                      <a:pt x="6650" y="11221"/>
                      <a:pt x="6819" y="11221"/>
                    </a:cubicBezTo>
                    <a:cubicBezTo>
                      <a:pt x="7030" y="11221"/>
                      <a:pt x="7240" y="11302"/>
                      <a:pt x="7396" y="11464"/>
                    </a:cubicBezTo>
                    <a:cubicBezTo>
                      <a:pt x="7620" y="11677"/>
                      <a:pt x="7736" y="11959"/>
                      <a:pt x="7911" y="12211"/>
                    </a:cubicBezTo>
                    <a:lnTo>
                      <a:pt x="791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 name="Google Shape;338;p34"/>
              <p:cNvSpPr/>
              <p:nvPr/>
            </p:nvSpPr>
            <p:spPr>
              <a:xfrm>
                <a:off x="4830600" y="735800"/>
                <a:ext cx="197800" cy="312675"/>
              </a:xfrm>
              <a:custGeom>
                <a:avLst/>
                <a:gdLst/>
                <a:ahLst/>
                <a:cxnLst/>
                <a:rect l="l" t="t" r="r" b="b"/>
                <a:pathLst>
                  <a:path w="7912" h="12507" extrusionOk="0">
                    <a:moveTo>
                      <a:pt x="1" y="1"/>
                    </a:moveTo>
                    <a:lnTo>
                      <a:pt x="1" y="12221"/>
                    </a:lnTo>
                    <a:lnTo>
                      <a:pt x="49" y="12279"/>
                    </a:lnTo>
                    <a:cubicBezTo>
                      <a:pt x="172" y="12440"/>
                      <a:pt x="323" y="12506"/>
                      <a:pt x="482" y="12506"/>
                    </a:cubicBezTo>
                    <a:cubicBezTo>
                      <a:pt x="649" y="12506"/>
                      <a:pt x="826" y="12433"/>
                      <a:pt x="991" y="12318"/>
                    </a:cubicBezTo>
                    <a:cubicBezTo>
                      <a:pt x="1253" y="12134"/>
                      <a:pt x="1330" y="11823"/>
                      <a:pt x="1457" y="11542"/>
                    </a:cubicBezTo>
                    <a:cubicBezTo>
                      <a:pt x="1563" y="11279"/>
                      <a:pt x="1748" y="11046"/>
                      <a:pt x="1971" y="10872"/>
                    </a:cubicBezTo>
                    <a:cubicBezTo>
                      <a:pt x="2377" y="10564"/>
                      <a:pt x="2846" y="10459"/>
                      <a:pt x="3331" y="10459"/>
                    </a:cubicBezTo>
                    <a:cubicBezTo>
                      <a:pt x="3472" y="10459"/>
                      <a:pt x="3614" y="10468"/>
                      <a:pt x="3757" y="10484"/>
                    </a:cubicBezTo>
                    <a:cubicBezTo>
                      <a:pt x="3807" y="10488"/>
                      <a:pt x="3854" y="10491"/>
                      <a:pt x="3898" y="10491"/>
                    </a:cubicBezTo>
                    <a:cubicBezTo>
                      <a:pt x="4225" y="10491"/>
                      <a:pt x="4405" y="10359"/>
                      <a:pt x="4534" y="10018"/>
                    </a:cubicBezTo>
                    <a:cubicBezTo>
                      <a:pt x="4602" y="9775"/>
                      <a:pt x="4708" y="9552"/>
                      <a:pt x="4854" y="9358"/>
                    </a:cubicBezTo>
                    <a:cubicBezTo>
                      <a:pt x="5096" y="9061"/>
                      <a:pt x="5451" y="8890"/>
                      <a:pt x="5823" y="8890"/>
                    </a:cubicBezTo>
                    <a:cubicBezTo>
                      <a:pt x="5914" y="8890"/>
                      <a:pt x="6005" y="8900"/>
                      <a:pt x="6096" y="8921"/>
                    </a:cubicBezTo>
                    <a:cubicBezTo>
                      <a:pt x="6459" y="8981"/>
                      <a:pt x="6853" y="9203"/>
                      <a:pt x="7236" y="9203"/>
                    </a:cubicBezTo>
                    <a:cubicBezTo>
                      <a:pt x="7284" y="9203"/>
                      <a:pt x="7331" y="9200"/>
                      <a:pt x="7378" y="9193"/>
                    </a:cubicBezTo>
                    <a:cubicBezTo>
                      <a:pt x="7902" y="9096"/>
                      <a:pt x="7863" y="8581"/>
                      <a:pt x="7911" y="8135"/>
                    </a:cubicBezTo>
                    <a:lnTo>
                      <a:pt x="1" y="1"/>
                    </a:lnTo>
                    <a:close/>
                  </a:path>
                </a:pathLst>
              </a:custGeom>
              <a:solidFill>
                <a:srgbClr val="FFFFFF"/>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 name="Google Shape;339;p34"/>
              <p:cNvSpPr/>
              <p:nvPr/>
            </p:nvSpPr>
            <p:spPr>
              <a:xfrm>
                <a:off x="4991250" y="1082575"/>
                <a:ext cx="333425" cy="549875"/>
              </a:xfrm>
              <a:custGeom>
                <a:avLst/>
                <a:gdLst/>
                <a:ahLst/>
                <a:cxnLst/>
                <a:rect l="l" t="t" r="r" b="b"/>
                <a:pathLst>
                  <a:path w="13337" h="21995" extrusionOk="0">
                    <a:moveTo>
                      <a:pt x="13337" y="0"/>
                    </a:moveTo>
                    <a:lnTo>
                      <a:pt x="7057" y="6649"/>
                    </a:lnTo>
                    <a:lnTo>
                      <a:pt x="0" y="14123"/>
                    </a:lnTo>
                    <a:lnTo>
                      <a:pt x="13337" y="21995"/>
                    </a:lnTo>
                    <a:lnTo>
                      <a:pt x="13337"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 name="Google Shape;340;p34"/>
              <p:cNvSpPr/>
              <p:nvPr/>
            </p:nvSpPr>
            <p:spPr>
              <a:xfrm>
                <a:off x="5324650" y="1082575"/>
                <a:ext cx="333450" cy="549875"/>
              </a:xfrm>
              <a:custGeom>
                <a:avLst/>
                <a:gdLst/>
                <a:ahLst/>
                <a:cxnLst/>
                <a:rect l="l" t="t" r="r" b="b"/>
                <a:pathLst>
                  <a:path w="13338" h="21995" extrusionOk="0">
                    <a:moveTo>
                      <a:pt x="1" y="0"/>
                    </a:moveTo>
                    <a:lnTo>
                      <a:pt x="1" y="21995"/>
                    </a:lnTo>
                    <a:lnTo>
                      <a:pt x="13337" y="14123"/>
                    </a:lnTo>
                    <a:lnTo>
                      <a:pt x="6271" y="6649"/>
                    </a:lnTo>
                    <a:lnTo>
                      <a:pt x="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 name="Google Shape;341;p34"/>
              <p:cNvSpPr/>
              <p:nvPr/>
            </p:nvSpPr>
            <p:spPr>
              <a:xfrm>
                <a:off x="5180275" y="1082575"/>
                <a:ext cx="144400" cy="214050"/>
              </a:xfrm>
              <a:custGeom>
                <a:avLst/>
                <a:gdLst/>
                <a:ahLst/>
                <a:cxnLst/>
                <a:rect l="l" t="t" r="r" b="b"/>
                <a:pathLst>
                  <a:path w="5776" h="8562" extrusionOk="0">
                    <a:moveTo>
                      <a:pt x="5776" y="0"/>
                    </a:moveTo>
                    <a:lnTo>
                      <a:pt x="1" y="6115"/>
                    </a:lnTo>
                    <a:cubicBezTo>
                      <a:pt x="117" y="6173"/>
                      <a:pt x="224" y="6261"/>
                      <a:pt x="321" y="6358"/>
                    </a:cubicBezTo>
                    <a:cubicBezTo>
                      <a:pt x="476" y="6523"/>
                      <a:pt x="573" y="6892"/>
                      <a:pt x="787" y="6969"/>
                    </a:cubicBezTo>
                    <a:cubicBezTo>
                      <a:pt x="822" y="6981"/>
                      <a:pt x="859" y="6987"/>
                      <a:pt x="899" y="6987"/>
                    </a:cubicBezTo>
                    <a:cubicBezTo>
                      <a:pt x="1113" y="6987"/>
                      <a:pt x="1380" y="6834"/>
                      <a:pt x="1544" y="6785"/>
                    </a:cubicBezTo>
                    <a:cubicBezTo>
                      <a:pt x="1654" y="6752"/>
                      <a:pt x="1767" y="6737"/>
                      <a:pt x="1879" y="6737"/>
                    </a:cubicBezTo>
                    <a:cubicBezTo>
                      <a:pt x="2170" y="6737"/>
                      <a:pt x="2455" y="6844"/>
                      <a:pt x="2679" y="7047"/>
                    </a:cubicBezTo>
                    <a:cubicBezTo>
                      <a:pt x="2951" y="7289"/>
                      <a:pt x="3107" y="7639"/>
                      <a:pt x="3378" y="7882"/>
                    </a:cubicBezTo>
                    <a:cubicBezTo>
                      <a:pt x="3500" y="7989"/>
                      <a:pt x="3621" y="8027"/>
                      <a:pt x="3743" y="8027"/>
                    </a:cubicBezTo>
                    <a:cubicBezTo>
                      <a:pt x="4028" y="8027"/>
                      <a:pt x="4317" y="7818"/>
                      <a:pt x="4630" y="7804"/>
                    </a:cubicBezTo>
                    <a:cubicBezTo>
                      <a:pt x="4645" y="7803"/>
                      <a:pt x="4659" y="7802"/>
                      <a:pt x="4673" y="7802"/>
                    </a:cubicBezTo>
                    <a:cubicBezTo>
                      <a:pt x="4937" y="7802"/>
                      <a:pt x="5163" y="7970"/>
                      <a:pt x="5329" y="8163"/>
                    </a:cubicBezTo>
                    <a:cubicBezTo>
                      <a:pt x="5485" y="8347"/>
                      <a:pt x="5572" y="8532"/>
                      <a:pt x="5776" y="8561"/>
                    </a:cubicBez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 name="Google Shape;342;p34"/>
              <p:cNvSpPr/>
              <p:nvPr/>
            </p:nvSpPr>
            <p:spPr>
              <a:xfrm>
                <a:off x="5324650" y="1082575"/>
                <a:ext cx="130100" cy="214275"/>
              </a:xfrm>
              <a:custGeom>
                <a:avLst/>
                <a:gdLst/>
                <a:ahLst/>
                <a:cxnLst/>
                <a:rect l="l" t="t" r="r" b="b"/>
                <a:pathLst>
                  <a:path w="5204" h="8571" extrusionOk="0">
                    <a:moveTo>
                      <a:pt x="1" y="0"/>
                    </a:moveTo>
                    <a:lnTo>
                      <a:pt x="1" y="8571"/>
                    </a:lnTo>
                    <a:cubicBezTo>
                      <a:pt x="59" y="8571"/>
                      <a:pt x="127" y="8571"/>
                      <a:pt x="185" y="8551"/>
                    </a:cubicBezTo>
                    <a:cubicBezTo>
                      <a:pt x="486" y="8474"/>
                      <a:pt x="603" y="8173"/>
                      <a:pt x="797" y="7959"/>
                    </a:cubicBezTo>
                    <a:cubicBezTo>
                      <a:pt x="971" y="7755"/>
                      <a:pt x="1224" y="7639"/>
                      <a:pt x="1496" y="7620"/>
                    </a:cubicBezTo>
                    <a:cubicBezTo>
                      <a:pt x="1545" y="7615"/>
                      <a:pt x="1595" y="7613"/>
                      <a:pt x="1645" y="7613"/>
                    </a:cubicBezTo>
                    <a:cubicBezTo>
                      <a:pt x="1781" y="7613"/>
                      <a:pt x="1919" y="7626"/>
                      <a:pt x="2054" y="7626"/>
                    </a:cubicBezTo>
                    <a:cubicBezTo>
                      <a:pt x="2262" y="7626"/>
                      <a:pt x="2461" y="7595"/>
                      <a:pt x="2631" y="7435"/>
                    </a:cubicBezTo>
                    <a:cubicBezTo>
                      <a:pt x="2806" y="7270"/>
                      <a:pt x="2903" y="7037"/>
                      <a:pt x="3049" y="6853"/>
                    </a:cubicBezTo>
                    <a:cubicBezTo>
                      <a:pt x="3214" y="6649"/>
                      <a:pt x="3456" y="6513"/>
                      <a:pt x="3718" y="6474"/>
                    </a:cubicBezTo>
                    <a:cubicBezTo>
                      <a:pt x="3811" y="6458"/>
                      <a:pt x="3906" y="6457"/>
                      <a:pt x="4001" y="6457"/>
                    </a:cubicBezTo>
                    <a:cubicBezTo>
                      <a:pt x="4022" y="6457"/>
                      <a:pt x="4043" y="6457"/>
                      <a:pt x="4064" y="6457"/>
                    </a:cubicBezTo>
                    <a:cubicBezTo>
                      <a:pt x="4295" y="6457"/>
                      <a:pt x="4517" y="6448"/>
                      <a:pt x="4679" y="6241"/>
                    </a:cubicBezTo>
                    <a:cubicBezTo>
                      <a:pt x="4864" y="5999"/>
                      <a:pt x="4980" y="5727"/>
                      <a:pt x="5203" y="5523"/>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 name="Google Shape;343;p34"/>
              <p:cNvSpPr/>
              <p:nvPr/>
            </p:nvSpPr>
            <p:spPr>
              <a:xfrm>
                <a:off x="5641075" y="1450425"/>
                <a:ext cx="62650" cy="36200"/>
              </a:xfrm>
              <a:custGeom>
                <a:avLst/>
                <a:gdLst/>
                <a:ahLst/>
                <a:cxnLst/>
                <a:rect l="l" t="t" r="r" b="b"/>
                <a:pathLst>
                  <a:path w="2506" h="1448" extrusionOk="0">
                    <a:moveTo>
                      <a:pt x="1253" y="1"/>
                    </a:moveTo>
                    <a:lnTo>
                      <a:pt x="1" y="729"/>
                    </a:lnTo>
                    <a:lnTo>
                      <a:pt x="1253" y="1447"/>
                    </a:lnTo>
                    <a:lnTo>
                      <a:pt x="2505" y="729"/>
                    </a:lnTo>
                    <a:lnTo>
                      <a:pt x="1253"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 name="Google Shape;344;p34"/>
              <p:cNvSpPr/>
              <p:nvPr/>
            </p:nvSpPr>
            <p:spPr>
              <a:xfrm>
                <a:off x="5641075" y="1468625"/>
                <a:ext cx="31325" cy="194875"/>
              </a:xfrm>
              <a:custGeom>
                <a:avLst/>
                <a:gdLst/>
                <a:ahLst/>
                <a:cxnLst/>
                <a:rect l="l" t="t" r="r" b="b"/>
                <a:pathLst>
                  <a:path w="1253" h="7795" extrusionOk="0">
                    <a:moveTo>
                      <a:pt x="1" y="1"/>
                    </a:moveTo>
                    <a:lnTo>
                      <a:pt x="1" y="7077"/>
                    </a:lnTo>
                    <a:lnTo>
                      <a:pt x="1253" y="7795"/>
                    </a:lnTo>
                    <a:lnTo>
                      <a:pt x="1253" y="719"/>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 name="Google Shape;345;p34"/>
              <p:cNvSpPr/>
              <p:nvPr/>
            </p:nvSpPr>
            <p:spPr>
              <a:xfrm>
                <a:off x="5672375" y="1468625"/>
                <a:ext cx="31350" cy="194875"/>
              </a:xfrm>
              <a:custGeom>
                <a:avLst/>
                <a:gdLst/>
                <a:ahLst/>
                <a:cxnLst/>
                <a:rect l="l" t="t" r="r" b="b"/>
                <a:pathLst>
                  <a:path w="1254" h="7795" extrusionOk="0">
                    <a:moveTo>
                      <a:pt x="1253" y="1"/>
                    </a:moveTo>
                    <a:lnTo>
                      <a:pt x="1" y="719"/>
                    </a:lnTo>
                    <a:lnTo>
                      <a:pt x="1" y="7795"/>
                    </a:lnTo>
                    <a:lnTo>
                      <a:pt x="1253" y="7077"/>
                    </a:lnTo>
                    <a:lnTo>
                      <a:pt x="1253"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 name="Google Shape;346;p34"/>
              <p:cNvSpPr/>
              <p:nvPr/>
            </p:nvSpPr>
            <p:spPr>
              <a:xfrm>
                <a:off x="5555425" y="1418650"/>
                <a:ext cx="116975" cy="187850"/>
              </a:xfrm>
              <a:custGeom>
                <a:avLst/>
                <a:gdLst/>
                <a:ahLst/>
                <a:cxnLst/>
                <a:rect l="l" t="t" r="r" b="b"/>
                <a:pathLst>
                  <a:path w="4679" h="7514" extrusionOk="0">
                    <a:moveTo>
                      <a:pt x="0" y="0"/>
                    </a:moveTo>
                    <a:lnTo>
                      <a:pt x="0" y="4805"/>
                    </a:lnTo>
                    <a:lnTo>
                      <a:pt x="4679" y="7513"/>
                    </a:lnTo>
                    <a:lnTo>
                      <a:pt x="4679" y="2708"/>
                    </a:lnTo>
                    <a:lnTo>
                      <a:pt x="3854" y="2233"/>
                    </a:lnTo>
                    <a:lnTo>
                      <a:pt x="3475" y="20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 name="Google Shape;347;p34"/>
              <p:cNvSpPr/>
              <p:nvPr/>
            </p:nvSpPr>
            <p:spPr>
              <a:xfrm>
                <a:off x="5672375" y="1418650"/>
                <a:ext cx="117000" cy="187850"/>
              </a:xfrm>
              <a:custGeom>
                <a:avLst/>
                <a:gdLst/>
                <a:ahLst/>
                <a:cxnLst/>
                <a:rect l="l" t="t" r="r" b="b"/>
                <a:pathLst>
                  <a:path w="4680" h="7514" extrusionOk="0">
                    <a:moveTo>
                      <a:pt x="4679" y="0"/>
                    </a:moveTo>
                    <a:lnTo>
                      <a:pt x="1486" y="1845"/>
                    </a:lnTo>
                    <a:lnTo>
                      <a:pt x="1078" y="2077"/>
                    </a:lnTo>
                    <a:lnTo>
                      <a:pt x="1" y="2708"/>
                    </a:lnTo>
                    <a:lnTo>
                      <a:pt x="1" y="7513"/>
                    </a:lnTo>
                    <a:lnTo>
                      <a:pt x="4679" y="4805"/>
                    </a:lnTo>
                    <a:lnTo>
                      <a:pt x="467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 name="Google Shape;348;p34"/>
              <p:cNvSpPr/>
              <p:nvPr/>
            </p:nvSpPr>
            <p:spPr>
              <a:xfrm>
                <a:off x="5555175" y="1350950"/>
                <a:ext cx="234450" cy="135175"/>
              </a:xfrm>
              <a:custGeom>
                <a:avLst/>
                <a:gdLst/>
                <a:ahLst/>
                <a:cxnLst/>
                <a:rect l="l" t="t" r="r" b="b"/>
                <a:pathLst>
                  <a:path w="9378" h="5407" extrusionOk="0">
                    <a:moveTo>
                      <a:pt x="4689" y="0"/>
                    </a:moveTo>
                    <a:lnTo>
                      <a:pt x="1" y="2708"/>
                    </a:lnTo>
                    <a:lnTo>
                      <a:pt x="4689" y="5407"/>
                    </a:lnTo>
                    <a:lnTo>
                      <a:pt x="9377" y="2708"/>
                    </a:lnTo>
                    <a:lnTo>
                      <a:pt x="468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 name="Google Shape;349;p34"/>
              <p:cNvSpPr/>
              <p:nvPr/>
            </p:nvSpPr>
            <p:spPr>
              <a:xfrm>
                <a:off x="5442100" y="1577575"/>
                <a:ext cx="49525" cy="28675"/>
              </a:xfrm>
              <a:custGeom>
                <a:avLst/>
                <a:gdLst/>
                <a:ahLst/>
                <a:cxnLst/>
                <a:rect l="l" t="t" r="r" b="b"/>
                <a:pathLst>
                  <a:path w="1981" h="1147" extrusionOk="0">
                    <a:moveTo>
                      <a:pt x="991" y="1"/>
                    </a:moveTo>
                    <a:lnTo>
                      <a:pt x="1" y="574"/>
                    </a:lnTo>
                    <a:lnTo>
                      <a:pt x="991" y="1146"/>
                    </a:lnTo>
                    <a:lnTo>
                      <a:pt x="1981" y="574"/>
                    </a:lnTo>
                    <a:lnTo>
                      <a:pt x="991" y="1"/>
                    </a:lnTo>
                    <a:close/>
                  </a:path>
                </a:pathLst>
              </a:custGeom>
              <a:solidFill>
                <a:srgbClr val="540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 name="Google Shape;350;p34"/>
              <p:cNvSpPr/>
              <p:nvPr/>
            </p:nvSpPr>
            <p:spPr>
              <a:xfrm>
                <a:off x="5442100" y="1591900"/>
                <a:ext cx="24775" cy="154125"/>
              </a:xfrm>
              <a:custGeom>
                <a:avLst/>
                <a:gdLst/>
                <a:ahLst/>
                <a:cxnLst/>
                <a:rect l="l" t="t" r="r" b="b"/>
                <a:pathLst>
                  <a:path w="991" h="6165" extrusionOk="0">
                    <a:moveTo>
                      <a:pt x="1" y="1"/>
                    </a:moveTo>
                    <a:lnTo>
                      <a:pt x="1" y="5591"/>
                    </a:lnTo>
                    <a:lnTo>
                      <a:pt x="991" y="6164"/>
                    </a:lnTo>
                    <a:lnTo>
                      <a:pt x="991" y="573"/>
                    </a:lnTo>
                    <a:lnTo>
                      <a:pt x="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 name="Google Shape;351;p34"/>
              <p:cNvSpPr/>
              <p:nvPr/>
            </p:nvSpPr>
            <p:spPr>
              <a:xfrm>
                <a:off x="5466850" y="1591900"/>
                <a:ext cx="24775" cy="154125"/>
              </a:xfrm>
              <a:custGeom>
                <a:avLst/>
                <a:gdLst/>
                <a:ahLst/>
                <a:cxnLst/>
                <a:rect l="l" t="t" r="r" b="b"/>
                <a:pathLst>
                  <a:path w="991" h="6165" extrusionOk="0">
                    <a:moveTo>
                      <a:pt x="991" y="1"/>
                    </a:moveTo>
                    <a:lnTo>
                      <a:pt x="1" y="573"/>
                    </a:lnTo>
                    <a:lnTo>
                      <a:pt x="1" y="6164"/>
                    </a:lnTo>
                    <a:lnTo>
                      <a:pt x="991" y="5591"/>
                    </a:lnTo>
                    <a:lnTo>
                      <a:pt x="991" y="1"/>
                    </a:lnTo>
                    <a:close/>
                  </a:path>
                </a:pathLst>
              </a:custGeom>
              <a:solidFill>
                <a:srgbClr val="54020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 name="Google Shape;352;p34"/>
              <p:cNvSpPr/>
              <p:nvPr/>
            </p:nvSpPr>
            <p:spPr>
              <a:xfrm>
                <a:off x="5374400" y="1552350"/>
                <a:ext cx="92475" cy="148525"/>
              </a:xfrm>
              <a:custGeom>
                <a:avLst/>
                <a:gdLst/>
                <a:ahLst/>
                <a:cxnLst/>
                <a:rect l="l" t="t" r="r" b="b"/>
                <a:pathLst>
                  <a:path w="3699" h="5941" extrusionOk="0">
                    <a:moveTo>
                      <a:pt x="1" y="0"/>
                    </a:moveTo>
                    <a:lnTo>
                      <a:pt x="1" y="3805"/>
                    </a:lnTo>
                    <a:lnTo>
                      <a:pt x="3699" y="5941"/>
                    </a:lnTo>
                    <a:lnTo>
                      <a:pt x="3699" y="2136"/>
                    </a:lnTo>
                    <a:lnTo>
                      <a:pt x="3631" y="2097"/>
                    </a:lnTo>
                    <a:lnTo>
                      <a:pt x="2272" y="1321"/>
                    </a:lnTo>
                    <a:lnTo>
                      <a:pt x="1961" y="1136"/>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 name="Google Shape;353;p34"/>
              <p:cNvSpPr/>
              <p:nvPr/>
            </p:nvSpPr>
            <p:spPr>
              <a:xfrm>
                <a:off x="5466850" y="1552350"/>
                <a:ext cx="92725" cy="148525"/>
              </a:xfrm>
              <a:custGeom>
                <a:avLst/>
                <a:gdLst/>
                <a:ahLst/>
                <a:cxnLst/>
                <a:rect l="l" t="t" r="r" b="b"/>
                <a:pathLst>
                  <a:path w="3709" h="5941" extrusionOk="0">
                    <a:moveTo>
                      <a:pt x="3708" y="0"/>
                    </a:moveTo>
                    <a:lnTo>
                      <a:pt x="505" y="1845"/>
                    </a:lnTo>
                    <a:lnTo>
                      <a:pt x="1" y="2136"/>
                    </a:lnTo>
                    <a:lnTo>
                      <a:pt x="1" y="5941"/>
                    </a:lnTo>
                    <a:lnTo>
                      <a:pt x="3708" y="3805"/>
                    </a:lnTo>
                    <a:lnTo>
                      <a:pt x="3708"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 name="Google Shape;354;p34"/>
              <p:cNvSpPr/>
              <p:nvPr/>
            </p:nvSpPr>
            <p:spPr>
              <a:xfrm>
                <a:off x="5374400" y="1498975"/>
                <a:ext cx="185175" cy="107025"/>
              </a:xfrm>
              <a:custGeom>
                <a:avLst/>
                <a:gdLst/>
                <a:ahLst/>
                <a:cxnLst/>
                <a:rect l="l" t="t" r="r" b="b"/>
                <a:pathLst>
                  <a:path w="7407" h="4281" extrusionOk="0">
                    <a:moveTo>
                      <a:pt x="3699" y="0"/>
                    </a:moveTo>
                    <a:lnTo>
                      <a:pt x="1" y="2135"/>
                    </a:lnTo>
                    <a:lnTo>
                      <a:pt x="3699" y="4281"/>
                    </a:lnTo>
                    <a:lnTo>
                      <a:pt x="7406" y="2135"/>
                    </a:lnTo>
                    <a:lnTo>
                      <a:pt x="3699"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 name="Google Shape;355;p34"/>
              <p:cNvSpPr/>
              <p:nvPr/>
            </p:nvSpPr>
            <p:spPr>
              <a:xfrm>
                <a:off x="4279525" y="909075"/>
                <a:ext cx="17750" cy="341925"/>
              </a:xfrm>
              <a:custGeom>
                <a:avLst/>
                <a:gdLst/>
                <a:ahLst/>
                <a:cxnLst/>
                <a:rect l="l" t="t" r="r" b="b"/>
                <a:pathLst>
                  <a:path w="710" h="13677" extrusionOk="0">
                    <a:moveTo>
                      <a:pt x="709" y="0"/>
                    </a:moveTo>
                    <a:lnTo>
                      <a:pt x="1" y="408"/>
                    </a:lnTo>
                    <a:lnTo>
                      <a:pt x="1" y="13676"/>
                    </a:lnTo>
                    <a:lnTo>
                      <a:pt x="709" y="13269"/>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 name="Google Shape;356;p34"/>
              <p:cNvSpPr/>
              <p:nvPr/>
            </p:nvSpPr>
            <p:spPr>
              <a:xfrm>
                <a:off x="4391650" y="844275"/>
                <a:ext cx="17725" cy="469800"/>
              </a:xfrm>
              <a:custGeom>
                <a:avLst/>
                <a:gdLst/>
                <a:ahLst/>
                <a:cxnLst/>
                <a:rect l="l" t="t" r="r" b="b"/>
                <a:pathLst>
                  <a:path w="709" h="18792" extrusionOk="0">
                    <a:moveTo>
                      <a:pt x="709" y="0"/>
                    </a:moveTo>
                    <a:lnTo>
                      <a:pt x="0" y="408"/>
                    </a:lnTo>
                    <a:lnTo>
                      <a:pt x="0" y="18792"/>
                    </a:lnTo>
                    <a:lnTo>
                      <a:pt x="709" y="18384"/>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 name="Google Shape;357;p34"/>
              <p:cNvSpPr/>
              <p:nvPr/>
            </p:nvSpPr>
            <p:spPr>
              <a:xfrm>
                <a:off x="4493800" y="785300"/>
                <a:ext cx="17725" cy="298025"/>
              </a:xfrm>
              <a:custGeom>
                <a:avLst/>
                <a:gdLst/>
                <a:ahLst/>
                <a:cxnLst/>
                <a:rect l="l" t="t" r="r" b="b"/>
                <a:pathLst>
                  <a:path w="709" h="11921" extrusionOk="0">
                    <a:moveTo>
                      <a:pt x="709" y="1"/>
                    </a:moveTo>
                    <a:lnTo>
                      <a:pt x="0" y="408"/>
                    </a:lnTo>
                    <a:lnTo>
                      <a:pt x="0" y="11920"/>
                    </a:lnTo>
                    <a:lnTo>
                      <a:pt x="709" y="11512"/>
                    </a:lnTo>
                    <a:lnTo>
                      <a:pt x="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 name="Google Shape;358;p34"/>
              <p:cNvSpPr/>
              <p:nvPr/>
            </p:nvSpPr>
            <p:spPr>
              <a:xfrm>
                <a:off x="4323700" y="1216500"/>
                <a:ext cx="136150" cy="141025"/>
              </a:xfrm>
              <a:custGeom>
                <a:avLst/>
                <a:gdLst/>
                <a:ahLst/>
                <a:cxnLst/>
                <a:rect l="l" t="t" r="r" b="b"/>
                <a:pathLst>
                  <a:path w="5446" h="5641" extrusionOk="0">
                    <a:moveTo>
                      <a:pt x="5445" y="1"/>
                    </a:moveTo>
                    <a:lnTo>
                      <a:pt x="2718" y="1525"/>
                    </a:lnTo>
                    <a:lnTo>
                      <a:pt x="0" y="3058"/>
                    </a:lnTo>
                    <a:lnTo>
                      <a:pt x="1699" y="4349"/>
                    </a:lnTo>
                    <a:lnTo>
                      <a:pt x="3397" y="5640"/>
                    </a:lnTo>
                    <a:lnTo>
                      <a:pt x="4426" y="2816"/>
                    </a:lnTo>
                    <a:lnTo>
                      <a:pt x="54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 name="Google Shape;359;p34"/>
              <p:cNvSpPr/>
              <p:nvPr/>
            </p:nvSpPr>
            <p:spPr>
              <a:xfrm>
                <a:off x="4123250" y="564025"/>
                <a:ext cx="514475" cy="443350"/>
              </a:xfrm>
              <a:custGeom>
                <a:avLst/>
                <a:gdLst/>
                <a:ahLst/>
                <a:cxnLst/>
                <a:rect l="l" t="t" r="r" b="b"/>
                <a:pathLst>
                  <a:path w="20579" h="17734" extrusionOk="0">
                    <a:moveTo>
                      <a:pt x="9497" y="0"/>
                    </a:moveTo>
                    <a:cubicBezTo>
                      <a:pt x="8989" y="0"/>
                      <a:pt x="8428" y="163"/>
                      <a:pt x="7834" y="504"/>
                    </a:cubicBezTo>
                    <a:cubicBezTo>
                      <a:pt x="5844" y="1650"/>
                      <a:pt x="4184" y="4445"/>
                      <a:pt x="3747" y="7173"/>
                    </a:cubicBezTo>
                    <a:cubicBezTo>
                      <a:pt x="1641" y="8687"/>
                      <a:pt x="1" y="12016"/>
                      <a:pt x="1" y="14899"/>
                    </a:cubicBezTo>
                    <a:lnTo>
                      <a:pt x="4903" y="17733"/>
                    </a:lnTo>
                    <a:lnTo>
                      <a:pt x="20578" y="8687"/>
                    </a:lnTo>
                    <a:cubicBezTo>
                      <a:pt x="20578" y="6813"/>
                      <a:pt x="19899" y="5571"/>
                      <a:pt x="18850" y="5154"/>
                    </a:cubicBezTo>
                    <a:lnTo>
                      <a:pt x="15929" y="3455"/>
                    </a:lnTo>
                    <a:cubicBezTo>
                      <a:pt x="15793" y="3319"/>
                      <a:pt x="15647" y="3212"/>
                      <a:pt x="15492" y="3115"/>
                    </a:cubicBezTo>
                    <a:lnTo>
                      <a:pt x="10717" y="368"/>
                    </a:lnTo>
                    <a:cubicBezTo>
                      <a:pt x="10629" y="301"/>
                      <a:pt x="10532" y="252"/>
                      <a:pt x="10425" y="203"/>
                    </a:cubicBezTo>
                    <a:lnTo>
                      <a:pt x="10416" y="203"/>
                    </a:lnTo>
                    <a:cubicBezTo>
                      <a:pt x="10136" y="69"/>
                      <a:pt x="9828" y="0"/>
                      <a:pt x="9497"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 name="Google Shape;360;p34"/>
              <p:cNvSpPr/>
              <p:nvPr/>
            </p:nvSpPr>
            <p:spPr>
              <a:xfrm>
                <a:off x="4245800" y="634525"/>
                <a:ext cx="391925" cy="372350"/>
              </a:xfrm>
              <a:custGeom>
                <a:avLst/>
                <a:gdLst/>
                <a:ahLst/>
                <a:cxnLst/>
                <a:rect l="l" t="t" r="r" b="b"/>
                <a:pathLst>
                  <a:path w="15677" h="14894" extrusionOk="0">
                    <a:moveTo>
                      <a:pt x="9504" y="1"/>
                    </a:moveTo>
                    <a:cubicBezTo>
                      <a:pt x="8992" y="1"/>
                      <a:pt x="8428" y="164"/>
                      <a:pt x="7834" y="509"/>
                    </a:cubicBezTo>
                    <a:cubicBezTo>
                      <a:pt x="5853" y="1654"/>
                      <a:pt x="4194" y="4450"/>
                      <a:pt x="3757" y="7167"/>
                    </a:cubicBezTo>
                    <a:cubicBezTo>
                      <a:pt x="1651" y="8682"/>
                      <a:pt x="1" y="12011"/>
                      <a:pt x="1" y="14894"/>
                    </a:cubicBezTo>
                    <a:lnTo>
                      <a:pt x="15676" y="5847"/>
                    </a:lnTo>
                    <a:cubicBezTo>
                      <a:pt x="15676" y="3553"/>
                      <a:pt x="14637" y="2181"/>
                      <a:pt x="13147" y="2181"/>
                    </a:cubicBezTo>
                    <a:cubicBezTo>
                      <a:pt x="12764" y="2181"/>
                      <a:pt x="12352" y="2272"/>
                      <a:pt x="11920" y="2460"/>
                    </a:cubicBezTo>
                    <a:cubicBezTo>
                      <a:pt x="11614" y="901"/>
                      <a:pt x="10706" y="1"/>
                      <a:pt x="950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 name="Google Shape;361;p34"/>
              <p:cNvSpPr/>
              <p:nvPr/>
            </p:nvSpPr>
            <p:spPr>
              <a:xfrm>
                <a:off x="3687925" y="360025"/>
                <a:ext cx="262100" cy="305925"/>
              </a:xfrm>
              <a:custGeom>
                <a:avLst/>
                <a:gdLst/>
                <a:ahLst/>
                <a:cxnLst/>
                <a:rect l="l" t="t" r="r" b="b"/>
                <a:pathLst>
                  <a:path w="10484" h="12237" extrusionOk="0">
                    <a:moveTo>
                      <a:pt x="4924" y="0"/>
                    </a:moveTo>
                    <a:cubicBezTo>
                      <a:pt x="4497" y="0"/>
                      <a:pt x="4024" y="137"/>
                      <a:pt x="3524" y="424"/>
                    </a:cubicBezTo>
                    <a:cubicBezTo>
                      <a:pt x="1583" y="1550"/>
                      <a:pt x="1" y="4559"/>
                      <a:pt x="1" y="7140"/>
                    </a:cubicBezTo>
                    <a:cubicBezTo>
                      <a:pt x="1" y="8528"/>
                      <a:pt x="457" y="9509"/>
                      <a:pt x="1165" y="9955"/>
                    </a:cubicBezTo>
                    <a:lnTo>
                      <a:pt x="1233" y="9994"/>
                    </a:lnTo>
                    <a:cubicBezTo>
                      <a:pt x="1253" y="10004"/>
                      <a:pt x="1263" y="10014"/>
                      <a:pt x="1282" y="10023"/>
                    </a:cubicBezTo>
                    <a:lnTo>
                      <a:pt x="4427" y="11838"/>
                    </a:lnTo>
                    <a:cubicBezTo>
                      <a:pt x="4750" y="12098"/>
                      <a:pt x="5140" y="12236"/>
                      <a:pt x="5575" y="12236"/>
                    </a:cubicBezTo>
                    <a:cubicBezTo>
                      <a:pt x="6003" y="12236"/>
                      <a:pt x="6474" y="12103"/>
                      <a:pt x="6970" y="11819"/>
                    </a:cubicBezTo>
                    <a:cubicBezTo>
                      <a:pt x="8911" y="10693"/>
                      <a:pt x="10484" y="7694"/>
                      <a:pt x="10484" y="5092"/>
                    </a:cubicBezTo>
                    <a:cubicBezTo>
                      <a:pt x="10484" y="3559"/>
                      <a:pt x="9930" y="2511"/>
                      <a:pt x="9076" y="2151"/>
                    </a:cubicBezTo>
                    <a:lnTo>
                      <a:pt x="6019" y="365"/>
                    </a:lnTo>
                    <a:cubicBezTo>
                      <a:pt x="5892" y="278"/>
                      <a:pt x="5766" y="200"/>
                      <a:pt x="5630" y="142"/>
                    </a:cubicBezTo>
                    <a:cubicBezTo>
                      <a:pt x="5414" y="48"/>
                      <a:pt x="5177" y="0"/>
                      <a:pt x="4924" y="0"/>
                    </a:cubicBezTo>
                    <a:close/>
                  </a:path>
                </a:pathLst>
              </a:custGeom>
              <a:solidFill>
                <a:srgbClr val="FF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 name="Google Shape;362;p34"/>
              <p:cNvSpPr/>
              <p:nvPr/>
            </p:nvSpPr>
            <p:spPr>
              <a:xfrm>
                <a:off x="3762675" y="410225"/>
                <a:ext cx="199000" cy="255650"/>
              </a:xfrm>
              <a:custGeom>
                <a:avLst/>
                <a:gdLst/>
                <a:ahLst/>
                <a:cxnLst/>
                <a:rect l="l" t="t" r="r" b="b"/>
                <a:pathLst>
                  <a:path w="7960" h="10226" extrusionOk="0">
                    <a:moveTo>
                      <a:pt x="5371" y="0"/>
                    </a:moveTo>
                    <a:cubicBezTo>
                      <a:pt x="3917" y="0"/>
                      <a:pt x="2159" y="1574"/>
                      <a:pt x="1165" y="3919"/>
                    </a:cubicBezTo>
                    <a:cubicBezTo>
                      <a:pt x="0" y="6666"/>
                      <a:pt x="311" y="9423"/>
                      <a:pt x="1864" y="10083"/>
                    </a:cubicBezTo>
                    <a:cubicBezTo>
                      <a:pt x="2091" y="10179"/>
                      <a:pt x="2332" y="10226"/>
                      <a:pt x="2582" y="10226"/>
                    </a:cubicBezTo>
                    <a:cubicBezTo>
                      <a:pt x="4040" y="10226"/>
                      <a:pt x="5791" y="8652"/>
                      <a:pt x="6785" y="6307"/>
                    </a:cubicBezTo>
                    <a:cubicBezTo>
                      <a:pt x="7959" y="3570"/>
                      <a:pt x="7639" y="803"/>
                      <a:pt x="6086" y="143"/>
                    </a:cubicBezTo>
                    <a:cubicBezTo>
                      <a:pt x="5860" y="47"/>
                      <a:pt x="5620" y="0"/>
                      <a:pt x="5371" y="0"/>
                    </a:cubicBezTo>
                    <a:close/>
                  </a:path>
                </a:pathLst>
              </a:custGeom>
              <a:solidFill>
                <a:srgbClr val="FFC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 name="Google Shape;363;p34"/>
              <p:cNvSpPr/>
              <p:nvPr/>
            </p:nvSpPr>
            <p:spPr>
              <a:xfrm>
                <a:off x="3644750" y="877525"/>
                <a:ext cx="17250" cy="433650"/>
              </a:xfrm>
              <a:custGeom>
                <a:avLst/>
                <a:gdLst/>
                <a:ahLst/>
                <a:cxnLst/>
                <a:rect l="l" t="t" r="r" b="b"/>
                <a:pathLst>
                  <a:path w="690" h="17346" extrusionOk="0">
                    <a:moveTo>
                      <a:pt x="689" y="0"/>
                    </a:moveTo>
                    <a:lnTo>
                      <a:pt x="0" y="398"/>
                    </a:lnTo>
                    <a:lnTo>
                      <a:pt x="0" y="17345"/>
                    </a:lnTo>
                    <a:lnTo>
                      <a:pt x="689" y="16938"/>
                    </a:lnTo>
                    <a:lnTo>
                      <a:pt x="6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 name="Google Shape;364;p34"/>
              <p:cNvSpPr/>
              <p:nvPr/>
            </p:nvSpPr>
            <p:spPr>
              <a:xfrm>
                <a:off x="3755400" y="813450"/>
                <a:ext cx="17475" cy="652550"/>
              </a:xfrm>
              <a:custGeom>
                <a:avLst/>
                <a:gdLst/>
                <a:ahLst/>
                <a:cxnLst/>
                <a:rect l="l" t="t" r="r" b="b"/>
                <a:pathLst>
                  <a:path w="699" h="26102" extrusionOk="0">
                    <a:moveTo>
                      <a:pt x="699" y="1"/>
                    </a:moveTo>
                    <a:lnTo>
                      <a:pt x="0" y="408"/>
                    </a:lnTo>
                    <a:lnTo>
                      <a:pt x="0" y="26101"/>
                    </a:lnTo>
                    <a:lnTo>
                      <a:pt x="699" y="25703"/>
                    </a:lnTo>
                    <a:lnTo>
                      <a:pt x="6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 name="Google Shape;365;p34"/>
              <p:cNvSpPr/>
              <p:nvPr/>
            </p:nvSpPr>
            <p:spPr>
              <a:xfrm>
                <a:off x="3856325" y="755225"/>
                <a:ext cx="17275" cy="282225"/>
              </a:xfrm>
              <a:custGeom>
                <a:avLst/>
                <a:gdLst/>
                <a:ahLst/>
                <a:cxnLst/>
                <a:rect l="l" t="t" r="r" b="b"/>
                <a:pathLst>
                  <a:path w="691" h="11289" extrusionOk="0">
                    <a:moveTo>
                      <a:pt x="690" y="0"/>
                    </a:moveTo>
                    <a:lnTo>
                      <a:pt x="1" y="408"/>
                    </a:lnTo>
                    <a:lnTo>
                      <a:pt x="1" y="11289"/>
                    </a:lnTo>
                    <a:lnTo>
                      <a:pt x="690" y="10891"/>
                    </a:lnTo>
                    <a:lnTo>
                      <a:pt x="6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 name="Google Shape;366;p34"/>
              <p:cNvSpPr/>
              <p:nvPr/>
            </p:nvSpPr>
            <p:spPr>
              <a:xfrm>
                <a:off x="3692050" y="1359425"/>
                <a:ext cx="134700" cy="139575"/>
              </a:xfrm>
              <a:custGeom>
                <a:avLst/>
                <a:gdLst/>
                <a:ahLst/>
                <a:cxnLst/>
                <a:rect l="l" t="t" r="r" b="b"/>
                <a:pathLst>
                  <a:path w="5388" h="5583" extrusionOk="0">
                    <a:moveTo>
                      <a:pt x="5388" y="1"/>
                    </a:moveTo>
                    <a:lnTo>
                      <a:pt x="2689" y="1515"/>
                    </a:lnTo>
                    <a:lnTo>
                      <a:pt x="1" y="3020"/>
                    </a:lnTo>
                    <a:lnTo>
                      <a:pt x="1680" y="4301"/>
                    </a:lnTo>
                    <a:lnTo>
                      <a:pt x="3369" y="5582"/>
                    </a:lnTo>
                    <a:lnTo>
                      <a:pt x="4378" y="2787"/>
                    </a:lnTo>
                    <a:lnTo>
                      <a:pt x="53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 name="Google Shape;367;p34"/>
              <p:cNvSpPr/>
              <p:nvPr/>
            </p:nvSpPr>
            <p:spPr>
              <a:xfrm>
                <a:off x="3338025" y="461450"/>
                <a:ext cx="682625" cy="588125"/>
              </a:xfrm>
              <a:custGeom>
                <a:avLst/>
                <a:gdLst/>
                <a:ahLst/>
                <a:cxnLst/>
                <a:rect l="l" t="t" r="r" b="b"/>
                <a:pathLst>
                  <a:path w="27305" h="23525" extrusionOk="0">
                    <a:moveTo>
                      <a:pt x="12596" y="1"/>
                    </a:moveTo>
                    <a:cubicBezTo>
                      <a:pt x="11920" y="1"/>
                      <a:pt x="11172" y="215"/>
                      <a:pt x="10386" y="667"/>
                    </a:cubicBezTo>
                    <a:cubicBezTo>
                      <a:pt x="7756" y="2181"/>
                      <a:pt x="5552" y="5898"/>
                      <a:pt x="4970" y="9509"/>
                    </a:cubicBezTo>
                    <a:cubicBezTo>
                      <a:pt x="2174" y="11518"/>
                      <a:pt x="0" y="15925"/>
                      <a:pt x="0" y="19759"/>
                    </a:cubicBezTo>
                    <a:lnTo>
                      <a:pt x="6503" y="23525"/>
                    </a:lnTo>
                    <a:lnTo>
                      <a:pt x="27304" y="11518"/>
                    </a:lnTo>
                    <a:cubicBezTo>
                      <a:pt x="27294" y="9053"/>
                      <a:pt x="26401" y="7393"/>
                      <a:pt x="25013" y="6840"/>
                    </a:cubicBezTo>
                    <a:lnTo>
                      <a:pt x="21131" y="4578"/>
                    </a:lnTo>
                    <a:cubicBezTo>
                      <a:pt x="20956" y="4404"/>
                      <a:pt x="20762" y="4258"/>
                      <a:pt x="20548" y="4132"/>
                    </a:cubicBezTo>
                    <a:lnTo>
                      <a:pt x="14220" y="492"/>
                    </a:lnTo>
                    <a:cubicBezTo>
                      <a:pt x="14094" y="404"/>
                      <a:pt x="13968" y="327"/>
                      <a:pt x="13832" y="269"/>
                    </a:cubicBezTo>
                    <a:lnTo>
                      <a:pt x="13822" y="269"/>
                    </a:lnTo>
                    <a:cubicBezTo>
                      <a:pt x="13450" y="92"/>
                      <a:pt x="13038" y="1"/>
                      <a:pt x="12596"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 name="Google Shape;368;p34"/>
              <p:cNvSpPr/>
              <p:nvPr/>
            </p:nvSpPr>
            <p:spPr>
              <a:xfrm>
                <a:off x="3500600" y="555250"/>
                <a:ext cx="520050" cy="494100"/>
              </a:xfrm>
              <a:custGeom>
                <a:avLst/>
                <a:gdLst/>
                <a:ahLst/>
                <a:cxnLst/>
                <a:rect l="l" t="t" r="r" b="b"/>
                <a:pathLst>
                  <a:path w="20802" h="19764" extrusionOk="0">
                    <a:moveTo>
                      <a:pt x="12606" y="1"/>
                    </a:moveTo>
                    <a:cubicBezTo>
                      <a:pt x="11928" y="1"/>
                      <a:pt x="11181" y="216"/>
                      <a:pt x="10396" y="671"/>
                    </a:cubicBezTo>
                    <a:cubicBezTo>
                      <a:pt x="7766" y="2185"/>
                      <a:pt x="5552" y="5903"/>
                      <a:pt x="4980" y="9513"/>
                    </a:cubicBezTo>
                    <a:cubicBezTo>
                      <a:pt x="2184" y="11523"/>
                      <a:pt x="0" y="15929"/>
                      <a:pt x="0" y="19763"/>
                    </a:cubicBezTo>
                    <a:lnTo>
                      <a:pt x="20801" y="7766"/>
                    </a:lnTo>
                    <a:cubicBezTo>
                      <a:pt x="20793" y="4717"/>
                      <a:pt x="19416" y="2889"/>
                      <a:pt x="17442" y="2889"/>
                    </a:cubicBezTo>
                    <a:cubicBezTo>
                      <a:pt x="16934" y="2889"/>
                      <a:pt x="16386" y="3010"/>
                      <a:pt x="15812" y="3263"/>
                    </a:cubicBezTo>
                    <a:cubicBezTo>
                      <a:pt x="15410" y="1192"/>
                      <a:pt x="14201" y="1"/>
                      <a:pt x="12606"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 name="Google Shape;369;p34"/>
              <p:cNvSpPr/>
              <p:nvPr/>
            </p:nvSpPr>
            <p:spPr>
              <a:xfrm>
                <a:off x="6348925" y="1117575"/>
                <a:ext cx="336100" cy="277550"/>
              </a:xfrm>
              <a:custGeom>
                <a:avLst/>
                <a:gdLst/>
                <a:ahLst/>
                <a:cxnLst/>
                <a:rect l="l" t="t" r="r" b="b"/>
                <a:pathLst>
                  <a:path w="13444" h="11102" extrusionOk="0">
                    <a:moveTo>
                      <a:pt x="7155" y="1"/>
                    </a:moveTo>
                    <a:cubicBezTo>
                      <a:pt x="6896" y="1"/>
                      <a:pt x="6657" y="67"/>
                      <a:pt x="6445" y="192"/>
                    </a:cubicBezTo>
                    <a:lnTo>
                      <a:pt x="4552" y="1298"/>
                    </a:lnTo>
                    <a:cubicBezTo>
                      <a:pt x="4300" y="1298"/>
                      <a:pt x="4057" y="1366"/>
                      <a:pt x="3853" y="1502"/>
                    </a:cubicBezTo>
                    <a:lnTo>
                      <a:pt x="932" y="3191"/>
                    </a:lnTo>
                    <a:lnTo>
                      <a:pt x="912" y="3191"/>
                    </a:lnTo>
                    <a:cubicBezTo>
                      <a:pt x="408" y="3492"/>
                      <a:pt x="68" y="4142"/>
                      <a:pt x="0" y="5055"/>
                    </a:cubicBezTo>
                    <a:lnTo>
                      <a:pt x="10473" y="11102"/>
                    </a:lnTo>
                    <a:lnTo>
                      <a:pt x="13443" y="9384"/>
                    </a:lnTo>
                    <a:cubicBezTo>
                      <a:pt x="13337" y="7510"/>
                      <a:pt x="12201" y="5433"/>
                      <a:pt x="10823" y="4608"/>
                    </a:cubicBezTo>
                    <a:cubicBezTo>
                      <a:pt x="10551" y="2861"/>
                      <a:pt x="9483" y="1056"/>
                      <a:pt x="8212" y="318"/>
                    </a:cubicBezTo>
                    <a:cubicBezTo>
                      <a:pt x="7835" y="103"/>
                      <a:pt x="7479" y="1"/>
                      <a:pt x="7155" y="1"/>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 name="Google Shape;370;p34"/>
              <p:cNvSpPr/>
              <p:nvPr/>
            </p:nvSpPr>
            <p:spPr>
              <a:xfrm>
                <a:off x="6348675" y="1160450"/>
                <a:ext cx="262100" cy="234675"/>
              </a:xfrm>
              <a:custGeom>
                <a:avLst/>
                <a:gdLst/>
                <a:ahLst/>
                <a:cxnLst/>
                <a:rect l="l" t="t" r="r" b="b"/>
                <a:pathLst>
                  <a:path w="10484" h="9387" extrusionOk="0">
                    <a:moveTo>
                      <a:pt x="4184" y="1"/>
                    </a:moveTo>
                    <a:cubicBezTo>
                      <a:pt x="3406" y="1"/>
                      <a:pt x="2816" y="589"/>
                      <a:pt x="2631" y="1602"/>
                    </a:cubicBezTo>
                    <a:cubicBezTo>
                      <a:pt x="2264" y="1397"/>
                      <a:pt x="1915" y="1300"/>
                      <a:pt x="1599" y="1300"/>
                    </a:cubicBezTo>
                    <a:cubicBezTo>
                      <a:pt x="718" y="1300"/>
                      <a:pt x="86" y="2054"/>
                      <a:pt x="0" y="3340"/>
                    </a:cubicBezTo>
                    <a:lnTo>
                      <a:pt x="10483" y="9387"/>
                    </a:lnTo>
                    <a:cubicBezTo>
                      <a:pt x="10357" y="7513"/>
                      <a:pt x="9231" y="5436"/>
                      <a:pt x="7843" y="4611"/>
                    </a:cubicBezTo>
                    <a:cubicBezTo>
                      <a:pt x="7581" y="2864"/>
                      <a:pt x="6513" y="1059"/>
                      <a:pt x="5242" y="321"/>
                    </a:cubicBezTo>
                    <a:cubicBezTo>
                      <a:pt x="4867" y="104"/>
                      <a:pt x="4509" y="1"/>
                      <a:pt x="4184"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 name="Google Shape;371;p34"/>
              <p:cNvSpPr/>
              <p:nvPr/>
            </p:nvSpPr>
            <p:spPr>
              <a:xfrm>
                <a:off x="6474375" y="1212350"/>
                <a:ext cx="52925" cy="76800"/>
              </a:xfrm>
              <a:custGeom>
                <a:avLst/>
                <a:gdLst/>
                <a:ahLst/>
                <a:cxnLst/>
                <a:rect l="l" t="t" r="r" b="b"/>
                <a:pathLst>
                  <a:path w="2117" h="3072" extrusionOk="0">
                    <a:moveTo>
                      <a:pt x="638" y="0"/>
                    </a:moveTo>
                    <a:cubicBezTo>
                      <a:pt x="264" y="0"/>
                      <a:pt x="0" y="349"/>
                      <a:pt x="0" y="934"/>
                    </a:cubicBezTo>
                    <a:cubicBezTo>
                      <a:pt x="0" y="1710"/>
                      <a:pt x="476" y="2613"/>
                      <a:pt x="1058" y="2943"/>
                    </a:cubicBezTo>
                    <a:cubicBezTo>
                      <a:pt x="1207" y="3030"/>
                      <a:pt x="1350" y="3071"/>
                      <a:pt x="1479" y="3071"/>
                    </a:cubicBezTo>
                    <a:cubicBezTo>
                      <a:pt x="1853" y="3071"/>
                      <a:pt x="2116" y="2725"/>
                      <a:pt x="2116" y="2147"/>
                    </a:cubicBezTo>
                    <a:cubicBezTo>
                      <a:pt x="2116" y="1371"/>
                      <a:pt x="1641" y="468"/>
                      <a:pt x="1058" y="128"/>
                    </a:cubicBezTo>
                    <a:cubicBezTo>
                      <a:pt x="909" y="41"/>
                      <a:pt x="767" y="0"/>
                      <a:pt x="638"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 name="Google Shape;372;p34"/>
              <p:cNvSpPr/>
              <p:nvPr/>
            </p:nvSpPr>
            <p:spPr>
              <a:xfrm>
                <a:off x="6447200" y="1222950"/>
                <a:ext cx="18225" cy="26950"/>
              </a:xfrm>
              <a:custGeom>
                <a:avLst/>
                <a:gdLst/>
                <a:ahLst/>
                <a:cxnLst/>
                <a:rect l="l" t="t" r="r" b="b"/>
                <a:pathLst>
                  <a:path w="729" h="1078" extrusionOk="0">
                    <a:moveTo>
                      <a:pt x="220" y="0"/>
                    </a:moveTo>
                    <a:cubicBezTo>
                      <a:pt x="92" y="0"/>
                      <a:pt x="0" y="122"/>
                      <a:pt x="0" y="325"/>
                    </a:cubicBezTo>
                    <a:cubicBezTo>
                      <a:pt x="0" y="607"/>
                      <a:pt x="136" y="869"/>
                      <a:pt x="359" y="1034"/>
                    </a:cubicBezTo>
                    <a:cubicBezTo>
                      <a:pt x="411" y="1063"/>
                      <a:pt x="460" y="1077"/>
                      <a:pt x="504" y="1077"/>
                    </a:cubicBezTo>
                    <a:cubicBezTo>
                      <a:pt x="636" y="1077"/>
                      <a:pt x="728" y="955"/>
                      <a:pt x="728" y="752"/>
                    </a:cubicBezTo>
                    <a:cubicBezTo>
                      <a:pt x="728" y="471"/>
                      <a:pt x="592" y="209"/>
                      <a:pt x="359" y="44"/>
                    </a:cubicBezTo>
                    <a:cubicBezTo>
                      <a:pt x="310" y="14"/>
                      <a:pt x="263" y="0"/>
                      <a:pt x="220"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 name="Google Shape;373;p34"/>
              <p:cNvSpPr/>
              <p:nvPr/>
            </p:nvSpPr>
            <p:spPr>
              <a:xfrm>
                <a:off x="5824300" y="1249275"/>
                <a:ext cx="21125" cy="609325"/>
              </a:xfrm>
              <a:custGeom>
                <a:avLst/>
                <a:gdLst/>
                <a:ahLst/>
                <a:cxnLst/>
                <a:rect l="l" t="t" r="r" b="b"/>
                <a:pathLst>
                  <a:path w="845" h="24373" extrusionOk="0">
                    <a:moveTo>
                      <a:pt x="0" y="0"/>
                    </a:moveTo>
                    <a:lnTo>
                      <a:pt x="0" y="23888"/>
                    </a:lnTo>
                    <a:lnTo>
                      <a:pt x="845" y="24373"/>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 name="Google Shape;374;p34"/>
              <p:cNvSpPr/>
              <p:nvPr/>
            </p:nvSpPr>
            <p:spPr>
              <a:xfrm>
                <a:off x="6058450" y="1386375"/>
                <a:ext cx="21150" cy="558375"/>
              </a:xfrm>
              <a:custGeom>
                <a:avLst/>
                <a:gdLst/>
                <a:ahLst/>
                <a:cxnLst/>
                <a:rect l="l" t="t" r="r" b="b"/>
                <a:pathLst>
                  <a:path w="846" h="22335" extrusionOk="0">
                    <a:moveTo>
                      <a:pt x="1" y="0"/>
                    </a:moveTo>
                    <a:lnTo>
                      <a:pt x="1" y="21849"/>
                    </a:lnTo>
                    <a:lnTo>
                      <a:pt x="845" y="22335"/>
                    </a:lnTo>
                    <a:lnTo>
                      <a:pt x="845" y="48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 name="Google Shape;375;p34"/>
              <p:cNvSpPr/>
              <p:nvPr/>
            </p:nvSpPr>
            <p:spPr>
              <a:xfrm>
                <a:off x="5952900" y="1494600"/>
                <a:ext cx="21125" cy="411575"/>
              </a:xfrm>
              <a:custGeom>
                <a:avLst/>
                <a:gdLst/>
                <a:ahLst/>
                <a:cxnLst/>
                <a:rect l="l" t="t" r="r" b="b"/>
                <a:pathLst>
                  <a:path w="845" h="16463" extrusionOk="0">
                    <a:moveTo>
                      <a:pt x="0" y="0"/>
                    </a:moveTo>
                    <a:lnTo>
                      <a:pt x="0" y="15977"/>
                    </a:lnTo>
                    <a:lnTo>
                      <a:pt x="845" y="16462"/>
                    </a:lnTo>
                    <a:lnTo>
                      <a:pt x="845" y="48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6" name="Google Shape;376;p34"/>
              <p:cNvSpPr/>
              <p:nvPr/>
            </p:nvSpPr>
            <p:spPr>
              <a:xfrm>
                <a:off x="5903650" y="1393900"/>
                <a:ext cx="119875" cy="193650"/>
              </a:xfrm>
              <a:custGeom>
                <a:avLst/>
                <a:gdLst/>
                <a:ahLst/>
                <a:cxnLst/>
                <a:rect l="l" t="t" r="r" b="b"/>
                <a:pathLst>
                  <a:path w="4795" h="7746" extrusionOk="0">
                    <a:moveTo>
                      <a:pt x="1941" y="0"/>
                    </a:moveTo>
                    <a:lnTo>
                      <a:pt x="971" y="2252"/>
                    </a:lnTo>
                    <a:lnTo>
                      <a:pt x="0" y="4514"/>
                    </a:lnTo>
                    <a:lnTo>
                      <a:pt x="2397" y="6135"/>
                    </a:lnTo>
                    <a:lnTo>
                      <a:pt x="4795" y="7746"/>
                    </a:lnTo>
                    <a:lnTo>
                      <a:pt x="3368" y="3873"/>
                    </a:lnTo>
                    <a:lnTo>
                      <a:pt x="1941" y="0"/>
                    </a:lnTo>
                    <a:close/>
                    <a:moveTo>
                      <a:pt x="4795" y="7746"/>
                    </a:moveTo>
                    <a:lnTo>
                      <a:pt x="4795" y="7746"/>
                    </a:lnTo>
                    <a:lnTo>
                      <a:pt x="4795" y="774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7" name="Google Shape;377;p34"/>
              <p:cNvSpPr/>
              <p:nvPr/>
            </p:nvSpPr>
            <p:spPr>
              <a:xfrm>
                <a:off x="5667050" y="920675"/>
                <a:ext cx="718525" cy="593350"/>
              </a:xfrm>
              <a:custGeom>
                <a:avLst/>
                <a:gdLst/>
                <a:ahLst/>
                <a:cxnLst/>
                <a:rect l="l" t="t" r="r" b="b"/>
                <a:pathLst>
                  <a:path w="28741" h="23734" extrusionOk="0">
                    <a:moveTo>
                      <a:pt x="15289" y="0"/>
                    </a:moveTo>
                    <a:cubicBezTo>
                      <a:pt x="14736" y="0"/>
                      <a:pt x="14229" y="141"/>
                      <a:pt x="13783" y="410"/>
                    </a:cubicBezTo>
                    <a:lnTo>
                      <a:pt x="9736" y="2788"/>
                    </a:lnTo>
                    <a:cubicBezTo>
                      <a:pt x="9202" y="2788"/>
                      <a:pt x="8678" y="2933"/>
                      <a:pt x="8231" y="3215"/>
                    </a:cubicBezTo>
                    <a:lnTo>
                      <a:pt x="1990" y="6816"/>
                    </a:lnTo>
                    <a:lnTo>
                      <a:pt x="1980" y="6825"/>
                    </a:lnTo>
                    <a:lnTo>
                      <a:pt x="1951" y="6835"/>
                    </a:lnTo>
                    <a:cubicBezTo>
                      <a:pt x="864" y="7466"/>
                      <a:pt x="136" y="8854"/>
                      <a:pt x="0" y="10815"/>
                    </a:cubicBezTo>
                    <a:lnTo>
                      <a:pt x="22383" y="23734"/>
                    </a:lnTo>
                    <a:lnTo>
                      <a:pt x="28741" y="20065"/>
                    </a:lnTo>
                    <a:cubicBezTo>
                      <a:pt x="28488" y="16046"/>
                      <a:pt x="26072" y="11611"/>
                      <a:pt x="23111" y="9854"/>
                    </a:cubicBezTo>
                    <a:cubicBezTo>
                      <a:pt x="22548" y="6117"/>
                      <a:pt x="20267" y="2254"/>
                      <a:pt x="17540" y="681"/>
                    </a:cubicBezTo>
                    <a:cubicBezTo>
                      <a:pt x="16738" y="219"/>
                      <a:pt x="15978" y="0"/>
                      <a:pt x="15289" y="0"/>
                    </a:cubicBezTo>
                    <a:close/>
                  </a:path>
                </a:pathLst>
              </a:custGeom>
              <a:solidFill>
                <a:srgbClr val="0097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8" name="Google Shape;378;p34"/>
              <p:cNvSpPr/>
              <p:nvPr/>
            </p:nvSpPr>
            <p:spPr>
              <a:xfrm>
                <a:off x="5666800" y="1012325"/>
                <a:ext cx="559600" cy="501475"/>
              </a:xfrm>
              <a:custGeom>
                <a:avLst/>
                <a:gdLst/>
                <a:ahLst/>
                <a:cxnLst/>
                <a:rect l="l" t="t" r="r" b="b"/>
                <a:pathLst>
                  <a:path w="22384" h="20059" extrusionOk="0">
                    <a:moveTo>
                      <a:pt x="8933" y="1"/>
                    </a:moveTo>
                    <a:cubicBezTo>
                      <a:pt x="7277" y="1"/>
                      <a:pt x="6024" y="1255"/>
                      <a:pt x="5621" y="3431"/>
                    </a:cubicBezTo>
                    <a:cubicBezTo>
                      <a:pt x="4840" y="2990"/>
                      <a:pt x="4097" y="2780"/>
                      <a:pt x="3421" y="2780"/>
                    </a:cubicBezTo>
                    <a:cubicBezTo>
                      <a:pt x="1543" y="2780"/>
                      <a:pt x="186" y="4398"/>
                      <a:pt x="1" y="7139"/>
                    </a:cubicBezTo>
                    <a:lnTo>
                      <a:pt x="22383" y="20058"/>
                    </a:lnTo>
                    <a:cubicBezTo>
                      <a:pt x="22141" y="16049"/>
                      <a:pt x="19724" y="11614"/>
                      <a:pt x="16763" y="9857"/>
                    </a:cubicBezTo>
                    <a:cubicBezTo>
                      <a:pt x="16200" y="6130"/>
                      <a:pt x="13920" y="2266"/>
                      <a:pt x="11192" y="684"/>
                    </a:cubicBezTo>
                    <a:cubicBezTo>
                      <a:pt x="10390" y="220"/>
                      <a:pt x="9626" y="1"/>
                      <a:pt x="8933"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9" name="Google Shape;379;p34"/>
              <p:cNvSpPr/>
              <p:nvPr/>
            </p:nvSpPr>
            <p:spPr>
              <a:xfrm>
                <a:off x="5927900" y="1148925"/>
                <a:ext cx="127425" cy="163850"/>
              </a:xfrm>
              <a:custGeom>
                <a:avLst/>
                <a:gdLst/>
                <a:ahLst/>
                <a:cxnLst/>
                <a:rect l="l" t="t" r="r" b="b"/>
                <a:pathLst>
                  <a:path w="5097" h="6554" extrusionOk="0">
                    <a:moveTo>
                      <a:pt x="1656" y="0"/>
                    </a:moveTo>
                    <a:cubicBezTo>
                      <a:pt x="1495" y="0"/>
                      <a:pt x="1340" y="30"/>
                      <a:pt x="1195" y="93"/>
                    </a:cubicBezTo>
                    <a:cubicBezTo>
                      <a:pt x="195" y="510"/>
                      <a:pt x="1" y="2287"/>
                      <a:pt x="748" y="4043"/>
                    </a:cubicBezTo>
                    <a:cubicBezTo>
                      <a:pt x="1386" y="5542"/>
                      <a:pt x="2510" y="6553"/>
                      <a:pt x="3442" y="6553"/>
                    </a:cubicBezTo>
                    <a:cubicBezTo>
                      <a:pt x="3602" y="6553"/>
                      <a:pt x="3757" y="6523"/>
                      <a:pt x="3903" y="6460"/>
                    </a:cubicBezTo>
                    <a:cubicBezTo>
                      <a:pt x="4902" y="6043"/>
                      <a:pt x="5096" y="4267"/>
                      <a:pt x="4349" y="2510"/>
                    </a:cubicBezTo>
                    <a:cubicBezTo>
                      <a:pt x="3712" y="1011"/>
                      <a:pt x="2587" y="0"/>
                      <a:pt x="1656" y="0"/>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0" name="Google Shape;380;p34"/>
              <p:cNvSpPr/>
              <p:nvPr/>
            </p:nvSpPr>
            <p:spPr>
              <a:xfrm>
                <a:off x="5876450" y="1171400"/>
                <a:ext cx="39600" cy="57450"/>
              </a:xfrm>
              <a:custGeom>
                <a:avLst/>
                <a:gdLst/>
                <a:ahLst/>
                <a:cxnLst/>
                <a:rect l="l" t="t" r="r" b="b"/>
                <a:pathLst>
                  <a:path w="1584" h="2298" extrusionOk="0">
                    <a:moveTo>
                      <a:pt x="479" y="1"/>
                    </a:moveTo>
                    <a:cubicBezTo>
                      <a:pt x="199" y="1"/>
                      <a:pt x="1" y="256"/>
                      <a:pt x="1" y="689"/>
                    </a:cubicBezTo>
                    <a:cubicBezTo>
                      <a:pt x="1" y="1271"/>
                      <a:pt x="360" y="1951"/>
                      <a:pt x="797" y="2203"/>
                    </a:cubicBezTo>
                    <a:cubicBezTo>
                      <a:pt x="908" y="2267"/>
                      <a:pt x="1013" y="2297"/>
                      <a:pt x="1108" y="2297"/>
                    </a:cubicBezTo>
                    <a:cubicBezTo>
                      <a:pt x="1389" y="2297"/>
                      <a:pt x="1583" y="2036"/>
                      <a:pt x="1583" y="1601"/>
                    </a:cubicBezTo>
                    <a:cubicBezTo>
                      <a:pt x="1583" y="1019"/>
                      <a:pt x="1234" y="349"/>
                      <a:pt x="797" y="97"/>
                    </a:cubicBezTo>
                    <a:cubicBezTo>
                      <a:pt x="684" y="32"/>
                      <a:pt x="577" y="1"/>
                      <a:pt x="479"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1" name="Google Shape;381;p34"/>
              <p:cNvSpPr/>
              <p:nvPr/>
            </p:nvSpPr>
            <p:spPr>
              <a:xfrm>
                <a:off x="3591600" y="2173325"/>
                <a:ext cx="769975" cy="470050"/>
              </a:xfrm>
              <a:custGeom>
                <a:avLst/>
                <a:gdLst/>
                <a:ahLst/>
                <a:cxnLst/>
                <a:rect l="l" t="t" r="r" b="b"/>
                <a:pathLst>
                  <a:path w="30799" h="18802" extrusionOk="0">
                    <a:moveTo>
                      <a:pt x="0" y="0"/>
                    </a:moveTo>
                    <a:lnTo>
                      <a:pt x="0" y="1019"/>
                    </a:lnTo>
                    <a:lnTo>
                      <a:pt x="30798" y="18801"/>
                    </a:lnTo>
                    <a:lnTo>
                      <a:pt x="30798" y="1779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2" name="Google Shape;382;p34"/>
              <p:cNvSpPr/>
              <p:nvPr/>
            </p:nvSpPr>
            <p:spPr>
              <a:xfrm>
                <a:off x="4131275" y="1597000"/>
                <a:ext cx="141725" cy="82050"/>
              </a:xfrm>
              <a:custGeom>
                <a:avLst/>
                <a:gdLst/>
                <a:ahLst/>
                <a:cxnLst/>
                <a:rect l="l" t="t" r="r" b="b"/>
                <a:pathLst>
                  <a:path w="5669" h="3282" extrusionOk="0">
                    <a:moveTo>
                      <a:pt x="2834" y="0"/>
                    </a:moveTo>
                    <a:lnTo>
                      <a:pt x="0" y="1641"/>
                    </a:lnTo>
                    <a:lnTo>
                      <a:pt x="2834" y="3281"/>
                    </a:lnTo>
                    <a:lnTo>
                      <a:pt x="5669" y="1641"/>
                    </a:lnTo>
                    <a:lnTo>
                      <a:pt x="2834"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3" name="Google Shape;383;p34"/>
              <p:cNvSpPr/>
              <p:nvPr/>
            </p:nvSpPr>
            <p:spPr>
              <a:xfrm>
                <a:off x="4131275" y="1638000"/>
                <a:ext cx="70875" cy="113850"/>
              </a:xfrm>
              <a:custGeom>
                <a:avLst/>
                <a:gdLst/>
                <a:ahLst/>
                <a:cxnLst/>
                <a:rect l="l" t="t" r="r" b="b"/>
                <a:pathLst>
                  <a:path w="2835" h="4554" extrusionOk="0">
                    <a:moveTo>
                      <a:pt x="0" y="1"/>
                    </a:moveTo>
                    <a:lnTo>
                      <a:pt x="0" y="2913"/>
                    </a:lnTo>
                    <a:lnTo>
                      <a:pt x="2834" y="4553"/>
                    </a:lnTo>
                    <a:lnTo>
                      <a:pt x="2834" y="1641"/>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4" name="Google Shape;384;p34"/>
              <p:cNvSpPr/>
              <p:nvPr/>
            </p:nvSpPr>
            <p:spPr>
              <a:xfrm>
                <a:off x="4202125" y="1638000"/>
                <a:ext cx="70875" cy="113850"/>
              </a:xfrm>
              <a:custGeom>
                <a:avLst/>
                <a:gdLst/>
                <a:ahLst/>
                <a:cxnLst/>
                <a:rect l="l" t="t" r="r" b="b"/>
                <a:pathLst>
                  <a:path w="2835" h="4554" extrusionOk="0">
                    <a:moveTo>
                      <a:pt x="2835" y="1"/>
                    </a:moveTo>
                    <a:lnTo>
                      <a:pt x="0" y="1641"/>
                    </a:lnTo>
                    <a:lnTo>
                      <a:pt x="0" y="4553"/>
                    </a:lnTo>
                    <a:lnTo>
                      <a:pt x="2835" y="291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5" name="Google Shape;385;p34"/>
              <p:cNvSpPr/>
              <p:nvPr/>
            </p:nvSpPr>
            <p:spPr>
              <a:xfrm>
                <a:off x="3883025" y="1612775"/>
                <a:ext cx="81800" cy="47350"/>
              </a:xfrm>
              <a:custGeom>
                <a:avLst/>
                <a:gdLst/>
                <a:ahLst/>
                <a:cxnLst/>
                <a:rect l="l" t="t" r="r" b="b"/>
                <a:pathLst>
                  <a:path w="3272" h="1894" extrusionOk="0">
                    <a:moveTo>
                      <a:pt x="1641" y="0"/>
                    </a:moveTo>
                    <a:lnTo>
                      <a:pt x="1" y="942"/>
                    </a:lnTo>
                    <a:lnTo>
                      <a:pt x="1641" y="1893"/>
                    </a:lnTo>
                    <a:lnTo>
                      <a:pt x="327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6" name="Google Shape;386;p34"/>
              <p:cNvSpPr/>
              <p:nvPr/>
            </p:nvSpPr>
            <p:spPr>
              <a:xfrm>
                <a:off x="3883025" y="1636300"/>
                <a:ext cx="41025" cy="65800"/>
              </a:xfrm>
              <a:custGeom>
                <a:avLst/>
                <a:gdLst/>
                <a:ahLst/>
                <a:cxnLst/>
                <a:rect l="l" t="t" r="r" b="b"/>
                <a:pathLst>
                  <a:path w="1641"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7" name="Google Shape;387;p34"/>
              <p:cNvSpPr/>
              <p:nvPr/>
            </p:nvSpPr>
            <p:spPr>
              <a:xfrm>
                <a:off x="3924025" y="1636300"/>
                <a:ext cx="40800" cy="65800"/>
              </a:xfrm>
              <a:custGeom>
                <a:avLst/>
                <a:gdLst/>
                <a:ahLst/>
                <a:cxnLst/>
                <a:rect l="l" t="t" r="r" b="b"/>
                <a:pathLst>
                  <a:path w="1632" h="2632" extrusionOk="0">
                    <a:moveTo>
                      <a:pt x="1632" y="1"/>
                    </a:moveTo>
                    <a:lnTo>
                      <a:pt x="1" y="952"/>
                    </a:lnTo>
                    <a:lnTo>
                      <a:pt x="1" y="2631"/>
                    </a:lnTo>
                    <a:lnTo>
                      <a:pt x="1632" y="1680"/>
                    </a:lnTo>
                    <a:lnTo>
                      <a:pt x="1632"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8" name="Google Shape;388;p34"/>
              <p:cNvSpPr/>
              <p:nvPr/>
            </p:nvSpPr>
            <p:spPr>
              <a:xfrm>
                <a:off x="4305725" y="1459175"/>
                <a:ext cx="82050" cy="47325"/>
              </a:xfrm>
              <a:custGeom>
                <a:avLst/>
                <a:gdLst/>
                <a:ahLst/>
                <a:cxnLst/>
                <a:rect l="l" t="t" r="r" b="b"/>
                <a:pathLst>
                  <a:path w="3282" h="1893" extrusionOk="0">
                    <a:moveTo>
                      <a:pt x="1641" y="0"/>
                    </a:moveTo>
                    <a:lnTo>
                      <a:pt x="1" y="942"/>
                    </a:lnTo>
                    <a:lnTo>
                      <a:pt x="1641" y="1893"/>
                    </a:lnTo>
                    <a:lnTo>
                      <a:pt x="3282" y="942"/>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89" name="Google Shape;389;p34"/>
              <p:cNvSpPr/>
              <p:nvPr/>
            </p:nvSpPr>
            <p:spPr>
              <a:xfrm>
                <a:off x="4305725" y="1482700"/>
                <a:ext cx="41050" cy="65800"/>
              </a:xfrm>
              <a:custGeom>
                <a:avLst/>
                <a:gdLst/>
                <a:ahLst/>
                <a:cxnLst/>
                <a:rect l="l" t="t" r="r" b="b"/>
                <a:pathLst>
                  <a:path w="1642" h="2632" extrusionOk="0">
                    <a:moveTo>
                      <a:pt x="1" y="1"/>
                    </a:moveTo>
                    <a:lnTo>
                      <a:pt x="1" y="1680"/>
                    </a:lnTo>
                    <a:lnTo>
                      <a:pt x="1641" y="2631"/>
                    </a:lnTo>
                    <a:lnTo>
                      <a:pt x="1641" y="95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0" name="Google Shape;390;p34"/>
              <p:cNvSpPr/>
              <p:nvPr/>
            </p:nvSpPr>
            <p:spPr>
              <a:xfrm>
                <a:off x="4346750" y="1482700"/>
                <a:ext cx="41025" cy="65800"/>
              </a:xfrm>
              <a:custGeom>
                <a:avLst/>
                <a:gdLst/>
                <a:ahLst/>
                <a:cxnLst/>
                <a:rect l="l" t="t" r="r" b="b"/>
                <a:pathLst>
                  <a:path w="1641" h="2632" extrusionOk="0">
                    <a:moveTo>
                      <a:pt x="1641" y="1"/>
                    </a:moveTo>
                    <a:lnTo>
                      <a:pt x="0" y="952"/>
                    </a:lnTo>
                    <a:lnTo>
                      <a:pt x="0" y="2631"/>
                    </a:lnTo>
                    <a:lnTo>
                      <a:pt x="1641" y="1680"/>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1" name="Google Shape;391;p34"/>
              <p:cNvSpPr/>
              <p:nvPr/>
            </p:nvSpPr>
            <p:spPr>
              <a:xfrm>
                <a:off x="4333400" y="1501400"/>
                <a:ext cx="101950" cy="191475"/>
              </a:xfrm>
              <a:custGeom>
                <a:avLst/>
                <a:gdLst/>
                <a:ahLst/>
                <a:cxnLst/>
                <a:rect l="l" t="t" r="r" b="b"/>
                <a:pathLst>
                  <a:path w="4078" h="7659" extrusionOk="0">
                    <a:moveTo>
                      <a:pt x="4077" y="0"/>
                    </a:moveTo>
                    <a:lnTo>
                      <a:pt x="1" y="5310"/>
                    </a:lnTo>
                    <a:lnTo>
                      <a:pt x="4077" y="7658"/>
                    </a:lnTo>
                    <a:lnTo>
                      <a:pt x="4077"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2" name="Google Shape;392;p34"/>
              <p:cNvSpPr/>
              <p:nvPr/>
            </p:nvSpPr>
            <p:spPr>
              <a:xfrm>
                <a:off x="4435325" y="1501400"/>
                <a:ext cx="101700" cy="191475"/>
              </a:xfrm>
              <a:custGeom>
                <a:avLst/>
                <a:gdLst/>
                <a:ahLst/>
                <a:cxnLst/>
                <a:rect l="l" t="t" r="r" b="b"/>
                <a:pathLst>
                  <a:path w="4068" h="7659" extrusionOk="0">
                    <a:moveTo>
                      <a:pt x="0" y="0"/>
                    </a:moveTo>
                    <a:lnTo>
                      <a:pt x="0" y="7658"/>
                    </a:lnTo>
                    <a:lnTo>
                      <a:pt x="4067" y="5310"/>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3" name="Google Shape;393;p34"/>
              <p:cNvSpPr/>
              <p:nvPr/>
            </p:nvSpPr>
            <p:spPr>
              <a:xfrm>
                <a:off x="4764600" y="1715900"/>
                <a:ext cx="141750" cy="81800"/>
              </a:xfrm>
              <a:custGeom>
                <a:avLst/>
                <a:gdLst/>
                <a:ahLst/>
                <a:cxnLst/>
                <a:rect l="l" t="t" r="r" b="b"/>
                <a:pathLst>
                  <a:path w="5670" h="3272" extrusionOk="0">
                    <a:moveTo>
                      <a:pt x="2835" y="1"/>
                    </a:moveTo>
                    <a:lnTo>
                      <a:pt x="1" y="1641"/>
                    </a:lnTo>
                    <a:lnTo>
                      <a:pt x="2835" y="3272"/>
                    </a:lnTo>
                    <a:lnTo>
                      <a:pt x="5669" y="1641"/>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4" name="Google Shape;394;p34"/>
              <p:cNvSpPr/>
              <p:nvPr/>
            </p:nvSpPr>
            <p:spPr>
              <a:xfrm>
                <a:off x="4764600" y="1756900"/>
                <a:ext cx="70875" cy="113600"/>
              </a:xfrm>
              <a:custGeom>
                <a:avLst/>
                <a:gdLst/>
                <a:ahLst/>
                <a:cxnLst/>
                <a:rect l="l" t="t" r="r" b="b"/>
                <a:pathLst>
                  <a:path w="2835" h="4544" extrusionOk="0">
                    <a:moveTo>
                      <a:pt x="1" y="1"/>
                    </a:moveTo>
                    <a:lnTo>
                      <a:pt x="1" y="2903"/>
                    </a:lnTo>
                    <a:lnTo>
                      <a:pt x="2835" y="4543"/>
                    </a:lnTo>
                    <a:lnTo>
                      <a:pt x="2835" y="1632"/>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5" name="Google Shape;395;p34"/>
              <p:cNvSpPr/>
              <p:nvPr/>
            </p:nvSpPr>
            <p:spPr>
              <a:xfrm>
                <a:off x="4835450" y="1756900"/>
                <a:ext cx="70900" cy="113600"/>
              </a:xfrm>
              <a:custGeom>
                <a:avLst/>
                <a:gdLst/>
                <a:ahLst/>
                <a:cxnLst/>
                <a:rect l="l" t="t" r="r" b="b"/>
                <a:pathLst>
                  <a:path w="2836" h="4544" extrusionOk="0">
                    <a:moveTo>
                      <a:pt x="2835" y="1"/>
                    </a:moveTo>
                    <a:lnTo>
                      <a:pt x="1" y="1632"/>
                    </a:lnTo>
                    <a:lnTo>
                      <a:pt x="1" y="4543"/>
                    </a:lnTo>
                    <a:lnTo>
                      <a:pt x="2835" y="2903"/>
                    </a:lnTo>
                    <a:lnTo>
                      <a:pt x="2835"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6" name="Google Shape;396;p34"/>
              <p:cNvSpPr/>
              <p:nvPr/>
            </p:nvSpPr>
            <p:spPr>
              <a:xfrm>
                <a:off x="4545475" y="1888425"/>
                <a:ext cx="82050" cy="47100"/>
              </a:xfrm>
              <a:custGeom>
                <a:avLst/>
                <a:gdLst/>
                <a:ahLst/>
                <a:cxnLst/>
                <a:rect l="l" t="t" r="r" b="b"/>
                <a:pathLst>
                  <a:path w="3282" h="1884" extrusionOk="0">
                    <a:moveTo>
                      <a:pt x="1641" y="1"/>
                    </a:moveTo>
                    <a:lnTo>
                      <a:pt x="1" y="942"/>
                    </a:lnTo>
                    <a:lnTo>
                      <a:pt x="1641" y="1884"/>
                    </a:lnTo>
                    <a:lnTo>
                      <a:pt x="3282" y="942"/>
                    </a:lnTo>
                    <a:lnTo>
                      <a:pt x="164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7" name="Google Shape;397;p34"/>
              <p:cNvSpPr/>
              <p:nvPr/>
            </p:nvSpPr>
            <p:spPr>
              <a:xfrm>
                <a:off x="4545475" y="1911975"/>
                <a:ext cx="41050" cy="65775"/>
              </a:xfrm>
              <a:custGeom>
                <a:avLst/>
                <a:gdLst/>
                <a:ahLst/>
                <a:cxnLst/>
                <a:rect l="l" t="t" r="r" b="b"/>
                <a:pathLst>
                  <a:path w="1642" h="2631" extrusionOk="0">
                    <a:moveTo>
                      <a:pt x="1" y="0"/>
                    </a:moveTo>
                    <a:lnTo>
                      <a:pt x="1" y="1679"/>
                    </a:lnTo>
                    <a:lnTo>
                      <a:pt x="1641" y="2631"/>
                    </a:lnTo>
                    <a:lnTo>
                      <a:pt x="1641" y="942"/>
                    </a:lnTo>
                    <a:lnTo>
                      <a:pt x="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8" name="Google Shape;398;p34"/>
              <p:cNvSpPr/>
              <p:nvPr/>
            </p:nvSpPr>
            <p:spPr>
              <a:xfrm>
                <a:off x="4586500" y="1911975"/>
                <a:ext cx="41025" cy="65775"/>
              </a:xfrm>
              <a:custGeom>
                <a:avLst/>
                <a:gdLst/>
                <a:ahLst/>
                <a:cxnLst/>
                <a:rect l="l" t="t" r="r" b="b"/>
                <a:pathLst>
                  <a:path w="1641" h="2631" extrusionOk="0">
                    <a:moveTo>
                      <a:pt x="1641" y="0"/>
                    </a:moveTo>
                    <a:lnTo>
                      <a:pt x="0" y="942"/>
                    </a:lnTo>
                    <a:lnTo>
                      <a:pt x="0" y="263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99" name="Google Shape;399;p34"/>
              <p:cNvSpPr/>
              <p:nvPr/>
            </p:nvSpPr>
            <p:spPr>
              <a:xfrm>
                <a:off x="4941750" y="1873375"/>
                <a:ext cx="81800" cy="47350"/>
              </a:xfrm>
              <a:custGeom>
                <a:avLst/>
                <a:gdLst/>
                <a:ahLst/>
                <a:cxnLst/>
                <a:rect l="l" t="t" r="r" b="b"/>
                <a:pathLst>
                  <a:path w="3272" h="1894" extrusionOk="0">
                    <a:moveTo>
                      <a:pt x="1631" y="1"/>
                    </a:moveTo>
                    <a:lnTo>
                      <a:pt x="0" y="952"/>
                    </a:lnTo>
                    <a:lnTo>
                      <a:pt x="1631" y="1894"/>
                    </a:lnTo>
                    <a:lnTo>
                      <a:pt x="3271" y="952"/>
                    </a:lnTo>
                    <a:lnTo>
                      <a:pt x="163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0" name="Google Shape;400;p34"/>
              <p:cNvSpPr/>
              <p:nvPr/>
            </p:nvSpPr>
            <p:spPr>
              <a:xfrm>
                <a:off x="4941750" y="1897175"/>
                <a:ext cx="40775" cy="65525"/>
              </a:xfrm>
              <a:custGeom>
                <a:avLst/>
                <a:gdLst/>
                <a:ahLst/>
                <a:cxnLst/>
                <a:rect l="l" t="t" r="r" b="b"/>
                <a:pathLst>
                  <a:path w="1631" h="2621" extrusionOk="0">
                    <a:moveTo>
                      <a:pt x="0" y="0"/>
                    </a:moveTo>
                    <a:lnTo>
                      <a:pt x="0" y="1679"/>
                    </a:lnTo>
                    <a:lnTo>
                      <a:pt x="1631" y="2621"/>
                    </a:lnTo>
                    <a:lnTo>
                      <a:pt x="1631" y="942"/>
                    </a:lnTo>
                    <a:lnTo>
                      <a:pt x="0"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1" name="Google Shape;401;p34"/>
              <p:cNvSpPr/>
              <p:nvPr/>
            </p:nvSpPr>
            <p:spPr>
              <a:xfrm>
                <a:off x="4982500" y="1897175"/>
                <a:ext cx="41050" cy="65525"/>
              </a:xfrm>
              <a:custGeom>
                <a:avLst/>
                <a:gdLst/>
                <a:ahLst/>
                <a:cxnLst/>
                <a:rect l="l" t="t" r="r" b="b"/>
                <a:pathLst>
                  <a:path w="1642" h="2621" extrusionOk="0">
                    <a:moveTo>
                      <a:pt x="1641" y="0"/>
                    </a:moveTo>
                    <a:lnTo>
                      <a:pt x="1" y="942"/>
                    </a:lnTo>
                    <a:lnTo>
                      <a:pt x="1" y="2621"/>
                    </a:lnTo>
                    <a:lnTo>
                      <a:pt x="1641" y="1679"/>
                    </a:lnTo>
                    <a:lnTo>
                      <a:pt x="1641" y="0"/>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2" name="Google Shape;402;p34"/>
              <p:cNvSpPr/>
              <p:nvPr/>
            </p:nvSpPr>
            <p:spPr>
              <a:xfrm>
                <a:off x="4698350" y="1902500"/>
                <a:ext cx="101700" cy="191500"/>
              </a:xfrm>
              <a:custGeom>
                <a:avLst/>
                <a:gdLst/>
                <a:ahLst/>
                <a:cxnLst/>
                <a:rect l="l" t="t" r="r" b="b"/>
                <a:pathLst>
                  <a:path w="4068" h="7660" extrusionOk="0">
                    <a:moveTo>
                      <a:pt x="4068" y="1"/>
                    </a:moveTo>
                    <a:lnTo>
                      <a:pt x="1" y="5310"/>
                    </a:lnTo>
                    <a:lnTo>
                      <a:pt x="4068" y="7659"/>
                    </a:lnTo>
                    <a:lnTo>
                      <a:pt x="4068"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3" name="Google Shape;403;p34"/>
              <p:cNvSpPr/>
              <p:nvPr/>
            </p:nvSpPr>
            <p:spPr>
              <a:xfrm>
                <a:off x="4800025" y="1902500"/>
                <a:ext cx="101700" cy="191500"/>
              </a:xfrm>
              <a:custGeom>
                <a:avLst/>
                <a:gdLst/>
                <a:ahLst/>
                <a:cxnLst/>
                <a:rect l="l" t="t" r="r" b="b"/>
                <a:pathLst>
                  <a:path w="4068" h="7660" extrusionOk="0">
                    <a:moveTo>
                      <a:pt x="1" y="1"/>
                    </a:moveTo>
                    <a:lnTo>
                      <a:pt x="1" y="7659"/>
                    </a:lnTo>
                    <a:lnTo>
                      <a:pt x="4068" y="5310"/>
                    </a:lnTo>
                    <a:lnTo>
                      <a:pt x="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4" name="Google Shape;404;p34"/>
              <p:cNvSpPr/>
              <p:nvPr/>
            </p:nvSpPr>
            <p:spPr>
              <a:xfrm>
                <a:off x="5144850" y="1704000"/>
                <a:ext cx="81800" cy="153875"/>
              </a:xfrm>
              <a:custGeom>
                <a:avLst/>
                <a:gdLst/>
                <a:ahLst/>
                <a:cxnLst/>
                <a:rect l="l" t="t" r="r" b="b"/>
                <a:pathLst>
                  <a:path w="3272" h="6155" extrusionOk="0">
                    <a:moveTo>
                      <a:pt x="3271" y="1"/>
                    </a:moveTo>
                    <a:lnTo>
                      <a:pt x="0" y="4262"/>
                    </a:lnTo>
                    <a:lnTo>
                      <a:pt x="3271" y="6155"/>
                    </a:lnTo>
                    <a:lnTo>
                      <a:pt x="3271"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5" name="Google Shape;405;p34"/>
              <p:cNvSpPr/>
              <p:nvPr/>
            </p:nvSpPr>
            <p:spPr>
              <a:xfrm>
                <a:off x="5226625" y="1704000"/>
                <a:ext cx="81550" cy="153875"/>
              </a:xfrm>
              <a:custGeom>
                <a:avLst/>
                <a:gdLst/>
                <a:ahLst/>
                <a:cxnLst/>
                <a:rect l="l" t="t" r="r" b="b"/>
                <a:pathLst>
                  <a:path w="3262" h="6155" extrusionOk="0">
                    <a:moveTo>
                      <a:pt x="0" y="1"/>
                    </a:moveTo>
                    <a:lnTo>
                      <a:pt x="0" y="6155"/>
                    </a:lnTo>
                    <a:lnTo>
                      <a:pt x="3262" y="4262"/>
                    </a:lnTo>
                    <a:lnTo>
                      <a:pt x="0" y="1"/>
                    </a:lnTo>
                    <a:close/>
                  </a:path>
                </a:pathLst>
              </a:custGeom>
              <a:solidFill>
                <a:srgbClr val="00843E"/>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6" name="Google Shape;406;p34"/>
              <p:cNvSpPr/>
              <p:nvPr/>
            </p:nvSpPr>
            <p:spPr>
              <a:xfrm>
                <a:off x="5005800" y="1591650"/>
                <a:ext cx="116750" cy="127675"/>
              </a:xfrm>
              <a:custGeom>
                <a:avLst/>
                <a:gdLst/>
                <a:ahLst/>
                <a:cxnLst/>
                <a:rect l="l" t="t" r="r" b="b"/>
                <a:pathLst>
                  <a:path w="4670" h="5107" extrusionOk="0">
                    <a:moveTo>
                      <a:pt x="4611" y="1"/>
                    </a:moveTo>
                    <a:lnTo>
                      <a:pt x="3029" y="2243"/>
                    </a:lnTo>
                    <a:lnTo>
                      <a:pt x="2311" y="49"/>
                    </a:lnTo>
                    <a:lnTo>
                      <a:pt x="1670" y="2981"/>
                    </a:lnTo>
                    <a:lnTo>
                      <a:pt x="437" y="2330"/>
                    </a:lnTo>
                    <a:lnTo>
                      <a:pt x="1185" y="3777"/>
                    </a:lnTo>
                    <a:lnTo>
                      <a:pt x="1" y="5106"/>
                    </a:lnTo>
                    <a:lnTo>
                      <a:pt x="4669" y="2408"/>
                    </a:lnTo>
                    <a:lnTo>
                      <a:pt x="3553" y="2350"/>
                    </a:lnTo>
                    <a:lnTo>
                      <a:pt x="4611"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7" name="Google Shape;407;p34"/>
              <p:cNvSpPr/>
              <p:nvPr/>
            </p:nvSpPr>
            <p:spPr>
              <a:xfrm>
                <a:off x="4462250" y="1405300"/>
                <a:ext cx="75250" cy="82050"/>
              </a:xfrm>
              <a:custGeom>
                <a:avLst/>
                <a:gdLst/>
                <a:ahLst/>
                <a:cxnLst/>
                <a:rect l="l" t="t" r="r" b="b"/>
                <a:pathLst>
                  <a:path w="3010" h="3282" extrusionOk="0">
                    <a:moveTo>
                      <a:pt x="2971" y="0"/>
                    </a:moveTo>
                    <a:lnTo>
                      <a:pt x="1952" y="1437"/>
                    </a:lnTo>
                    <a:lnTo>
                      <a:pt x="1495" y="20"/>
                    </a:lnTo>
                    <a:lnTo>
                      <a:pt x="1078" y="1913"/>
                    </a:lnTo>
                    <a:lnTo>
                      <a:pt x="292" y="1495"/>
                    </a:lnTo>
                    <a:lnTo>
                      <a:pt x="767" y="2427"/>
                    </a:lnTo>
                    <a:lnTo>
                      <a:pt x="1" y="3281"/>
                    </a:lnTo>
                    <a:lnTo>
                      <a:pt x="3010" y="1544"/>
                    </a:lnTo>
                    <a:lnTo>
                      <a:pt x="2291" y="1505"/>
                    </a:lnTo>
                    <a:lnTo>
                      <a:pt x="297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8" name="Google Shape;408;p34"/>
              <p:cNvSpPr/>
              <p:nvPr/>
            </p:nvSpPr>
            <p:spPr>
              <a:xfrm>
                <a:off x="3726750" y="1651850"/>
                <a:ext cx="75000" cy="82025"/>
              </a:xfrm>
              <a:custGeom>
                <a:avLst/>
                <a:gdLst/>
                <a:ahLst/>
                <a:cxnLst/>
                <a:rect l="l" t="t" r="r" b="b"/>
                <a:pathLst>
                  <a:path w="3000" h="3281" extrusionOk="0">
                    <a:moveTo>
                      <a:pt x="2961" y="0"/>
                    </a:moveTo>
                    <a:lnTo>
                      <a:pt x="1942" y="1437"/>
                    </a:lnTo>
                    <a:lnTo>
                      <a:pt x="1486" y="29"/>
                    </a:lnTo>
                    <a:lnTo>
                      <a:pt x="1078" y="1912"/>
                    </a:lnTo>
                    <a:lnTo>
                      <a:pt x="282" y="1495"/>
                    </a:lnTo>
                    <a:lnTo>
                      <a:pt x="768" y="2427"/>
                    </a:lnTo>
                    <a:lnTo>
                      <a:pt x="1" y="3281"/>
                    </a:lnTo>
                    <a:lnTo>
                      <a:pt x="3000" y="1543"/>
                    </a:lnTo>
                    <a:lnTo>
                      <a:pt x="2282" y="1505"/>
                    </a:lnTo>
                    <a:lnTo>
                      <a:pt x="2961" y="0"/>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09" name="Google Shape;409;p34"/>
              <p:cNvSpPr/>
              <p:nvPr/>
            </p:nvSpPr>
            <p:spPr>
              <a:xfrm>
                <a:off x="4603000" y="2136425"/>
                <a:ext cx="75250" cy="82050"/>
              </a:xfrm>
              <a:custGeom>
                <a:avLst/>
                <a:gdLst/>
                <a:ahLst/>
                <a:cxnLst/>
                <a:rect l="l" t="t" r="r" b="b"/>
                <a:pathLst>
                  <a:path w="3010" h="3282" extrusionOk="0">
                    <a:moveTo>
                      <a:pt x="2970" y="1"/>
                    </a:moveTo>
                    <a:lnTo>
                      <a:pt x="1951" y="1437"/>
                    </a:lnTo>
                    <a:lnTo>
                      <a:pt x="1485" y="20"/>
                    </a:lnTo>
                    <a:lnTo>
                      <a:pt x="1078" y="1903"/>
                    </a:lnTo>
                    <a:lnTo>
                      <a:pt x="282" y="1495"/>
                    </a:lnTo>
                    <a:lnTo>
                      <a:pt x="767" y="2418"/>
                    </a:lnTo>
                    <a:lnTo>
                      <a:pt x="0" y="3281"/>
                    </a:lnTo>
                    <a:lnTo>
                      <a:pt x="0" y="3281"/>
                    </a:lnTo>
                    <a:lnTo>
                      <a:pt x="3009" y="1544"/>
                    </a:lnTo>
                    <a:lnTo>
                      <a:pt x="2291" y="1505"/>
                    </a:lnTo>
                    <a:lnTo>
                      <a:pt x="2970" y="1"/>
                    </a:ln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0" name="Google Shape;410;p34"/>
              <p:cNvSpPr/>
              <p:nvPr/>
            </p:nvSpPr>
            <p:spPr>
              <a:xfrm>
                <a:off x="4242150" y="1338575"/>
                <a:ext cx="86675" cy="54375"/>
              </a:xfrm>
              <a:custGeom>
                <a:avLst/>
                <a:gdLst/>
                <a:ahLst/>
                <a:cxnLst/>
                <a:rect l="l" t="t" r="r" b="b"/>
                <a:pathLst>
                  <a:path w="3467" h="2175" extrusionOk="0">
                    <a:moveTo>
                      <a:pt x="1497" y="0"/>
                    </a:moveTo>
                    <a:cubicBezTo>
                      <a:pt x="1056" y="0"/>
                      <a:pt x="649" y="140"/>
                      <a:pt x="409" y="408"/>
                    </a:cubicBezTo>
                    <a:cubicBezTo>
                      <a:pt x="1" y="883"/>
                      <a:pt x="263" y="1563"/>
                      <a:pt x="991" y="1941"/>
                    </a:cubicBezTo>
                    <a:cubicBezTo>
                      <a:pt x="1300" y="2098"/>
                      <a:pt x="1645" y="2174"/>
                      <a:pt x="1970" y="2174"/>
                    </a:cubicBezTo>
                    <a:cubicBezTo>
                      <a:pt x="2410" y="2174"/>
                      <a:pt x="2814" y="2035"/>
                      <a:pt x="3049" y="1767"/>
                    </a:cubicBezTo>
                    <a:cubicBezTo>
                      <a:pt x="3466" y="1291"/>
                      <a:pt x="3204" y="612"/>
                      <a:pt x="2476" y="233"/>
                    </a:cubicBezTo>
                    <a:cubicBezTo>
                      <a:pt x="2167" y="76"/>
                      <a:pt x="1823" y="0"/>
                      <a:pt x="1497"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1" name="Google Shape;411;p34"/>
              <p:cNvSpPr/>
              <p:nvPr/>
            </p:nvSpPr>
            <p:spPr>
              <a:xfrm>
                <a:off x="4355475" y="1372925"/>
                <a:ext cx="47100" cy="29500"/>
              </a:xfrm>
              <a:custGeom>
                <a:avLst/>
                <a:gdLst/>
                <a:ahLst/>
                <a:cxnLst/>
                <a:rect l="l" t="t" r="r" b="b"/>
                <a:pathLst>
                  <a:path w="1884" h="1180" extrusionOk="0">
                    <a:moveTo>
                      <a:pt x="805" y="0"/>
                    </a:moveTo>
                    <a:cubicBezTo>
                      <a:pt x="569" y="0"/>
                      <a:pt x="351" y="74"/>
                      <a:pt x="224" y="218"/>
                    </a:cubicBezTo>
                    <a:cubicBezTo>
                      <a:pt x="1" y="480"/>
                      <a:pt x="146" y="849"/>
                      <a:pt x="535" y="1053"/>
                    </a:cubicBezTo>
                    <a:cubicBezTo>
                      <a:pt x="702" y="1139"/>
                      <a:pt x="889" y="1180"/>
                      <a:pt x="1065" y="1180"/>
                    </a:cubicBezTo>
                    <a:cubicBezTo>
                      <a:pt x="1308" y="1180"/>
                      <a:pt x="1531" y="1102"/>
                      <a:pt x="1661" y="956"/>
                    </a:cubicBezTo>
                    <a:cubicBezTo>
                      <a:pt x="1884" y="694"/>
                      <a:pt x="1729" y="335"/>
                      <a:pt x="1340" y="131"/>
                    </a:cubicBezTo>
                    <a:cubicBezTo>
                      <a:pt x="1173" y="43"/>
                      <a:pt x="984" y="0"/>
                      <a:pt x="805"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2" name="Google Shape;412;p34"/>
              <p:cNvSpPr/>
              <p:nvPr/>
            </p:nvSpPr>
            <p:spPr>
              <a:xfrm>
                <a:off x="4309125" y="1407425"/>
                <a:ext cx="41275" cy="25950"/>
              </a:xfrm>
              <a:custGeom>
                <a:avLst/>
                <a:gdLst/>
                <a:ahLst/>
                <a:cxnLst/>
                <a:rect l="l" t="t" r="r" b="b"/>
                <a:pathLst>
                  <a:path w="1651" h="1038" extrusionOk="0">
                    <a:moveTo>
                      <a:pt x="716" y="0"/>
                    </a:moveTo>
                    <a:cubicBezTo>
                      <a:pt x="504" y="0"/>
                      <a:pt x="307" y="68"/>
                      <a:pt x="195" y="197"/>
                    </a:cubicBezTo>
                    <a:cubicBezTo>
                      <a:pt x="1" y="420"/>
                      <a:pt x="127" y="750"/>
                      <a:pt x="476" y="925"/>
                    </a:cubicBezTo>
                    <a:cubicBezTo>
                      <a:pt x="622" y="1000"/>
                      <a:pt x="787" y="1037"/>
                      <a:pt x="944" y="1037"/>
                    </a:cubicBezTo>
                    <a:cubicBezTo>
                      <a:pt x="1153" y="1037"/>
                      <a:pt x="1346" y="971"/>
                      <a:pt x="1457" y="838"/>
                    </a:cubicBezTo>
                    <a:cubicBezTo>
                      <a:pt x="1651" y="61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3" name="Google Shape;413;p34"/>
              <p:cNvSpPr/>
              <p:nvPr/>
            </p:nvSpPr>
            <p:spPr>
              <a:xfrm>
                <a:off x="5041225" y="1840950"/>
                <a:ext cx="86425" cy="54550"/>
              </a:xfrm>
              <a:custGeom>
                <a:avLst/>
                <a:gdLst/>
                <a:ahLst/>
                <a:cxnLst/>
                <a:rect l="l" t="t" r="r" b="b"/>
                <a:pathLst>
                  <a:path w="3457" h="2182" extrusionOk="0">
                    <a:moveTo>
                      <a:pt x="1490" y="0"/>
                    </a:moveTo>
                    <a:cubicBezTo>
                      <a:pt x="1048" y="0"/>
                      <a:pt x="642" y="142"/>
                      <a:pt x="408" y="415"/>
                    </a:cubicBezTo>
                    <a:cubicBezTo>
                      <a:pt x="1" y="881"/>
                      <a:pt x="263" y="1570"/>
                      <a:pt x="991" y="1948"/>
                    </a:cubicBezTo>
                    <a:cubicBezTo>
                      <a:pt x="1300" y="2105"/>
                      <a:pt x="1644" y="2181"/>
                      <a:pt x="1969" y="2181"/>
                    </a:cubicBezTo>
                    <a:cubicBezTo>
                      <a:pt x="2409" y="2181"/>
                      <a:pt x="2814" y="2042"/>
                      <a:pt x="3049" y="1774"/>
                    </a:cubicBezTo>
                    <a:cubicBezTo>
                      <a:pt x="3456" y="1298"/>
                      <a:pt x="3204" y="609"/>
                      <a:pt x="2476" y="240"/>
                    </a:cubicBezTo>
                    <a:cubicBezTo>
                      <a:pt x="2165" y="79"/>
                      <a:pt x="1818" y="0"/>
                      <a:pt x="1490"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4" name="Google Shape;414;p34"/>
              <p:cNvSpPr/>
              <p:nvPr/>
            </p:nvSpPr>
            <p:spPr>
              <a:xfrm>
                <a:off x="5154550" y="1875075"/>
                <a:ext cx="46850" cy="29650"/>
              </a:xfrm>
              <a:custGeom>
                <a:avLst/>
                <a:gdLst/>
                <a:ahLst/>
                <a:cxnLst/>
                <a:rect l="l" t="t" r="r" b="b"/>
                <a:pathLst>
                  <a:path w="1874" h="1186" extrusionOk="0">
                    <a:moveTo>
                      <a:pt x="818" y="0"/>
                    </a:moveTo>
                    <a:cubicBezTo>
                      <a:pt x="577" y="0"/>
                      <a:pt x="353" y="78"/>
                      <a:pt x="224" y="224"/>
                    </a:cubicBezTo>
                    <a:cubicBezTo>
                      <a:pt x="1" y="477"/>
                      <a:pt x="146" y="855"/>
                      <a:pt x="534" y="1059"/>
                    </a:cubicBezTo>
                    <a:cubicBezTo>
                      <a:pt x="698" y="1145"/>
                      <a:pt x="882" y="1186"/>
                      <a:pt x="1057" y="1186"/>
                    </a:cubicBezTo>
                    <a:cubicBezTo>
                      <a:pt x="1298" y="1186"/>
                      <a:pt x="1521" y="1108"/>
                      <a:pt x="1651" y="962"/>
                    </a:cubicBezTo>
                    <a:cubicBezTo>
                      <a:pt x="1874" y="709"/>
                      <a:pt x="1728" y="331"/>
                      <a:pt x="1340" y="127"/>
                    </a:cubicBezTo>
                    <a:cubicBezTo>
                      <a:pt x="1177" y="41"/>
                      <a:pt x="993" y="0"/>
                      <a:pt x="818"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5" name="Google Shape;415;p34"/>
              <p:cNvSpPr/>
              <p:nvPr/>
            </p:nvSpPr>
            <p:spPr>
              <a:xfrm>
                <a:off x="5108200" y="1909725"/>
                <a:ext cx="41275" cy="25975"/>
              </a:xfrm>
              <a:custGeom>
                <a:avLst/>
                <a:gdLst/>
                <a:ahLst/>
                <a:cxnLst/>
                <a:rect l="l" t="t" r="r" b="b"/>
                <a:pathLst>
                  <a:path w="1651" h="1039" extrusionOk="0">
                    <a:moveTo>
                      <a:pt x="716" y="0"/>
                    </a:moveTo>
                    <a:cubicBezTo>
                      <a:pt x="504" y="0"/>
                      <a:pt x="307" y="68"/>
                      <a:pt x="195" y="197"/>
                    </a:cubicBezTo>
                    <a:cubicBezTo>
                      <a:pt x="1" y="420"/>
                      <a:pt x="127" y="750"/>
                      <a:pt x="467" y="925"/>
                    </a:cubicBezTo>
                    <a:cubicBezTo>
                      <a:pt x="618" y="1001"/>
                      <a:pt x="786" y="1038"/>
                      <a:pt x="944" y="1038"/>
                    </a:cubicBezTo>
                    <a:cubicBezTo>
                      <a:pt x="1151" y="1038"/>
                      <a:pt x="1341" y="974"/>
                      <a:pt x="1457" y="847"/>
                    </a:cubicBezTo>
                    <a:cubicBezTo>
                      <a:pt x="1651" y="624"/>
                      <a:pt x="1525" y="294"/>
                      <a:pt x="1175" y="110"/>
                    </a:cubicBezTo>
                    <a:cubicBezTo>
                      <a:pt x="1032" y="36"/>
                      <a:pt x="870" y="0"/>
                      <a:pt x="716" y="0"/>
                    </a:cubicBezTo>
                    <a:close/>
                  </a:path>
                </a:pathLst>
              </a:custGeom>
              <a:solidFill>
                <a:srgbClr val="0084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grpSp>
        <p:nvGrpSpPr>
          <p:cNvPr id="416" name="Google Shape;416;p34"/>
          <p:cNvGrpSpPr/>
          <p:nvPr/>
        </p:nvGrpSpPr>
        <p:grpSpPr>
          <a:xfrm>
            <a:off x="3514444" y="590061"/>
            <a:ext cx="695655" cy="651807"/>
            <a:chOff x="2991025" y="3977000"/>
            <a:chExt cx="1097075" cy="1027925"/>
          </a:xfrm>
        </p:grpSpPr>
        <p:sp>
          <p:nvSpPr>
            <p:cNvPr id="417" name="Google Shape;41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8" name="Google Shape;41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19" name="Google Shape;41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0" name="Google Shape;42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21" name="Google Shape;421;p34"/>
          <p:cNvGrpSpPr/>
          <p:nvPr/>
        </p:nvGrpSpPr>
        <p:grpSpPr>
          <a:xfrm>
            <a:off x="7419505" y="590047"/>
            <a:ext cx="437075" cy="409525"/>
            <a:chOff x="2991025" y="3977000"/>
            <a:chExt cx="1097075" cy="1027925"/>
          </a:xfrm>
        </p:grpSpPr>
        <p:sp>
          <p:nvSpPr>
            <p:cNvPr id="422" name="Google Shape;42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3" name="Google Shape;42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4" name="Google Shape;42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5" name="Google Shape;42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26" name="Google Shape;426;p34"/>
          <p:cNvGrpSpPr/>
          <p:nvPr/>
        </p:nvGrpSpPr>
        <p:grpSpPr>
          <a:xfrm>
            <a:off x="5047492" y="787347"/>
            <a:ext cx="437075" cy="409525"/>
            <a:chOff x="2991025" y="3977000"/>
            <a:chExt cx="1097075" cy="1027925"/>
          </a:xfrm>
        </p:grpSpPr>
        <p:sp>
          <p:nvSpPr>
            <p:cNvPr id="427" name="Google Shape;427;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8" name="Google Shape;428;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29" name="Google Shape;429;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0" name="Google Shape;430;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431" name="Google Shape;431;p34"/>
          <p:cNvGrpSpPr/>
          <p:nvPr/>
        </p:nvGrpSpPr>
        <p:grpSpPr>
          <a:xfrm>
            <a:off x="6321944" y="999586"/>
            <a:ext cx="695655" cy="651807"/>
            <a:chOff x="2991025" y="3977000"/>
            <a:chExt cx="1097075" cy="1027925"/>
          </a:xfrm>
        </p:grpSpPr>
        <p:sp>
          <p:nvSpPr>
            <p:cNvPr id="432" name="Google Shape;432;p34"/>
            <p:cNvSpPr/>
            <p:nvPr/>
          </p:nvSpPr>
          <p:spPr>
            <a:xfrm>
              <a:off x="3671200" y="4884775"/>
              <a:ext cx="107750" cy="84725"/>
            </a:xfrm>
            <a:custGeom>
              <a:avLst/>
              <a:gdLst/>
              <a:ahLst/>
              <a:cxnLst/>
              <a:rect l="l" t="t" r="r" b="b"/>
              <a:pathLst>
                <a:path w="4310" h="3389" extrusionOk="0">
                  <a:moveTo>
                    <a:pt x="4310" y="1"/>
                  </a:moveTo>
                  <a:lnTo>
                    <a:pt x="1242" y="1787"/>
                  </a:lnTo>
                  <a:cubicBezTo>
                    <a:pt x="1213" y="1854"/>
                    <a:pt x="1184" y="1922"/>
                    <a:pt x="1155" y="1990"/>
                  </a:cubicBezTo>
                  <a:lnTo>
                    <a:pt x="1097" y="2126"/>
                  </a:lnTo>
                  <a:lnTo>
                    <a:pt x="1048" y="2233"/>
                  </a:lnTo>
                  <a:cubicBezTo>
                    <a:pt x="1009" y="2311"/>
                    <a:pt x="971" y="2388"/>
                    <a:pt x="932" y="2466"/>
                  </a:cubicBezTo>
                  <a:cubicBezTo>
                    <a:pt x="922" y="2485"/>
                    <a:pt x="912" y="2495"/>
                    <a:pt x="893" y="2514"/>
                  </a:cubicBezTo>
                  <a:cubicBezTo>
                    <a:pt x="844" y="2602"/>
                    <a:pt x="786" y="2680"/>
                    <a:pt x="728" y="2757"/>
                  </a:cubicBezTo>
                  <a:cubicBezTo>
                    <a:pt x="709" y="2777"/>
                    <a:pt x="689" y="2796"/>
                    <a:pt x="670" y="2815"/>
                  </a:cubicBezTo>
                  <a:cubicBezTo>
                    <a:pt x="631" y="2874"/>
                    <a:pt x="582" y="2922"/>
                    <a:pt x="524" y="2980"/>
                  </a:cubicBezTo>
                  <a:lnTo>
                    <a:pt x="456" y="3039"/>
                  </a:lnTo>
                  <a:cubicBezTo>
                    <a:pt x="408" y="3087"/>
                    <a:pt x="359" y="3136"/>
                    <a:pt x="301" y="3175"/>
                  </a:cubicBezTo>
                  <a:cubicBezTo>
                    <a:pt x="281" y="3194"/>
                    <a:pt x="262" y="3213"/>
                    <a:pt x="233" y="3223"/>
                  </a:cubicBezTo>
                  <a:cubicBezTo>
                    <a:pt x="155" y="3281"/>
                    <a:pt x="78" y="3340"/>
                    <a:pt x="0" y="3388"/>
                  </a:cubicBezTo>
                  <a:lnTo>
                    <a:pt x="3067" y="1602"/>
                  </a:lnTo>
                  <a:cubicBezTo>
                    <a:pt x="3155" y="1554"/>
                    <a:pt x="3232" y="1495"/>
                    <a:pt x="3310" y="1447"/>
                  </a:cubicBezTo>
                  <a:lnTo>
                    <a:pt x="3378" y="1389"/>
                  </a:lnTo>
                  <a:cubicBezTo>
                    <a:pt x="3426" y="1350"/>
                    <a:pt x="3485" y="1301"/>
                    <a:pt x="3533" y="1262"/>
                  </a:cubicBezTo>
                  <a:cubicBezTo>
                    <a:pt x="3553" y="1233"/>
                    <a:pt x="3582" y="1214"/>
                    <a:pt x="3601" y="1194"/>
                  </a:cubicBezTo>
                  <a:cubicBezTo>
                    <a:pt x="3650" y="1146"/>
                    <a:pt x="3698" y="1088"/>
                    <a:pt x="3747" y="1029"/>
                  </a:cubicBezTo>
                  <a:cubicBezTo>
                    <a:pt x="3766" y="1010"/>
                    <a:pt x="3785" y="991"/>
                    <a:pt x="3795" y="971"/>
                  </a:cubicBezTo>
                  <a:cubicBezTo>
                    <a:pt x="3863" y="894"/>
                    <a:pt x="3921" y="816"/>
                    <a:pt x="3970" y="729"/>
                  </a:cubicBezTo>
                  <a:lnTo>
                    <a:pt x="3980" y="719"/>
                  </a:lnTo>
                  <a:cubicBezTo>
                    <a:pt x="3989" y="709"/>
                    <a:pt x="3989" y="690"/>
                    <a:pt x="3999" y="680"/>
                  </a:cubicBezTo>
                  <a:cubicBezTo>
                    <a:pt x="4048" y="602"/>
                    <a:pt x="4086" y="534"/>
                    <a:pt x="4125" y="447"/>
                  </a:cubicBezTo>
                  <a:cubicBezTo>
                    <a:pt x="4135" y="437"/>
                    <a:pt x="4145" y="428"/>
                    <a:pt x="4145" y="408"/>
                  </a:cubicBezTo>
                  <a:cubicBezTo>
                    <a:pt x="4154" y="399"/>
                    <a:pt x="4164" y="369"/>
                    <a:pt x="4174" y="340"/>
                  </a:cubicBezTo>
                  <a:cubicBezTo>
                    <a:pt x="4193" y="301"/>
                    <a:pt x="4213" y="253"/>
                    <a:pt x="4232" y="204"/>
                  </a:cubicBezTo>
                  <a:cubicBezTo>
                    <a:pt x="4242" y="185"/>
                    <a:pt x="4251" y="166"/>
                    <a:pt x="4261" y="146"/>
                  </a:cubicBezTo>
                  <a:cubicBezTo>
                    <a:pt x="4280" y="98"/>
                    <a:pt x="4290" y="49"/>
                    <a:pt x="4310"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3" name="Google Shape;433;p34"/>
            <p:cNvSpPr/>
            <p:nvPr/>
          </p:nvSpPr>
          <p:spPr>
            <a:xfrm>
              <a:off x="3840075" y="4887925"/>
              <a:ext cx="107275" cy="109950"/>
            </a:xfrm>
            <a:custGeom>
              <a:avLst/>
              <a:gdLst/>
              <a:ahLst/>
              <a:cxnLst/>
              <a:rect l="l" t="t" r="r" b="b"/>
              <a:pathLst>
                <a:path w="4291" h="4398" extrusionOk="0">
                  <a:moveTo>
                    <a:pt x="4291" y="1"/>
                  </a:moveTo>
                  <a:lnTo>
                    <a:pt x="1224" y="1787"/>
                  </a:lnTo>
                  <a:cubicBezTo>
                    <a:pt x="1243" y="1923"/>
                    <a:pt x="1233" y="2068"/>
                    <a:pt x="1214" y="2204"/>
                  </a:cubicBezTo>
                  <a:lnTo>
                    <a:pt x="1214" y="2243"/>
                  </a:lnTo>
                  <a:cubicBezTo>
                    <a:pt x="1204" y="2379"/>
                    <a:pt x="1175" y="2505"/>
                    <a:pt x="1156" y="2621"/>
                  </a:cubicBezTo>
                  <a:lnTo>
                    <a:pt x="1156" y="2660"/>
                  </a:lnTo>
                  <a:cubicBezTo>
                    <a:pt x="1127" y="2777"/>
                    <a:pt x="1097" y="2884"/>
                    <a:pt x="1059" y="2990"/>
                  </a:cubicBezTo>
                  <a:lnTo>
                    <a:pt x="1039" y="3058"/>
                  </a:lnTo>
                  <a:cubicBezTo>
                    <a:pt x="1000" y="3165"/>
                    <a:pt x="952" y="3272"/>
                    <a:pt x="913" y="3369"/>
                  </a:cubicBezTo>
                  <a:cubicBezTo>
                    <a:pt x="894" y="3408"/>
                    <a:pt x="874" y="3446"/>
                    <a:pt x="855" y="3476"/>
                  </a:cubicBezTo>
                  <a:cubicBezTo>
                    <a:pt x="816" y="3544"/>
                    <a:pt x="777" y="3621"/>
                    <a:pt x="729" y="3679"/>
                  </a:cubicBezTo>
                  <a:cubicBezTo>
                    <a:pt x="719" y="3709"/>
                    <a:pt x="699" y="3728"/>
                    <a:pt x="680" y="3747"/>
                  </a:cubicBezTo>
                  <a:cubicBezTo>
                    <a:pt x="631" y="3815"/>
                    <a:pt x="583" y="3874"/>
                    <a:pt x="534" y="3932"/>
                  </a:cubicBezTo>
                  <a:cubicBezTo>
                    <a:pt x="515" y="3961"/>
                    <a:pt x="486" y="3990"/>
                    <a:pt x="466" y="4009"/>
                  </a:cubicBezTo>
                  <a:cubicBezTo>
                    <a:pt x="418" y="4068"/>
                    <a:pt x="360" y="4116"/>
                    <a:pt x="311" y="4165"/>
                  </a:cubicBezTo>
                  <a:cubicBezTo>
                    <a:pt x="282" y="4184"/>
                    <a:pt x="263" y="4204"/>
                    <a:pt x="243" y="4223"/>
                  </a:cubicBezTo>
                  <a:cubicBezTo>
                    <a:pt x="166" y="4291"/>
                    <a:pt x="78" y="4349"/>
                    <a:pt x="1" y="4398"/>
                  </a:cubicBezTo>
                  <a:lnTo>
                    <a:pt x="3068" y="2612"/>
                  </a:lnTo>
                  <a:cubicBezTo>
                    <a:pt x="3145" y="2563"/>
                    <a:pt x="3233" y="2505"/>
                    <a:pt x="3310" y="2447"/>
                  </a:cubicBezTo>
                  <a:cubicBezTo>
                    <a:pt x="3330" y="2418"/>
                    <a:pt x="3359" y="2398"/>
                    <a:pt x="3378" y="2379"/>
                  </a:cubicBezTo>
                  <a:cubicBezTo>
                    <a:pt x="3437" y="2330"/>
                    <a:pt x="3485" y="2282"/>
                    <a:pt x="3534" y="2233"/>
                  </a:cubicBezTo>
                  <a:cubicBezTo>
                    <a:pt x="3563" y="2204"/>
                    <a:pt x="3582" y="2175"/>
                    <a:pt x="3602" y="2156"/>
                  </a:cubicBezTo>
                  <a:cubicBezTo>
                    <a:pt x="3660" y="2088"/>
                    <a:pt x="3699" y="2029"/>
                    <a:pt x="3747" y="1961"/>
                  </a:cubicBezTo>
                  <a:cubicBezTo>
                    <a:pt x="3767" y="1942"/>
                    <a:pt x="3786" y="1923"/>
                    <a:pt x="3796" y="1893"/>
                  </a:cubicBezTo>
                  <a:lnTo>
                    <a:pt x="3815" y="1874"/>
                  </a:lnTo>
                  <a:cubicBezTo>
                    <a:pt x="3854" y="1816"/>
                    <a:pt x="3883" y="1758"/>
                    <a:pt x="3912" y="1690"/>
                  </a:cubicBezTo>
                  <a:cubicBezTo>
                    <a:pt x="3932" y="1661"/>
                    <a:pt x="3951" y="1622"/>
                    <a:pt x="3970" y="1593"/>
                  </a:cubicBezTo>
                  <a:cubicBezTo>
                    <a:pt x="3970" y="1583"/>
                    <a:pt x="3970" y="1583"/>
                    <a:pt x="3970" y="1583"/>
                  </a:cubicBezTo>
                  <a:cubicBezTo>
                    <a:pt x="4009" y="1496"/>
                    <a:pt x="4048" y="1418"/>
                    <a:pt x="4077" y="1340"/>
                  </a:cubicBezTo>
                  <a:cubicBezTo>
                    <a:pt x="4087" y="1321"/>
                    <a:pt x="4087" y="1301"/>
                    <a:pt x="4097" y="1282"/>
                  </a:cubicBezTo>
                  <a:lnTo>
                    <a:pt x="4116" y="1214"/>
                  </a:lnTo>
                  <a:cubicBezTo>
                    <a:pt x="4126" y="1185"/>
                    <a:pt x="4135" y="1146"/>
                    <a:pt x="4155" y="1107"/>
                  </a:cubicBezTo>
                  <a:cubicBezTo>
                    <a:pt x="4174" y="1039"/>
                    <a:pt x="4184" y="971"/>
                    <a:pt x="4203" y="903"/>
                  </a:cubicBezTo>
                  <a:cubicBezTo>
                    <a:pt x="4203" y="894"/>
                    <a:pt x="4203" y="884"/>
                    <a:pt x="4203" y="874"/>
                  </a:cubicBezTo>
                  <a:lnTo>
                    <a:pt x="4203" y="845"/>
                  </a:lnTo>
                  <a:cubicBezTo>
                    <a:pt x="4213" y="797"/>
                    <a:pt x="4223" y="748"/>
                    <a:pt x="4233" y="700"/>
                  </a:cubicBezTo>
                  <a:cubicBezTo>
                    <a:pt x="4242" y="651"/>
                    <a:pt x="4252" y="573"/>
                    <a:pt x="4262" y="505"/>
                  </a:cubicBezTo>
                  <a:lnTo>
                    <a:pt x="4262" y="467"/>
                  </a:lnTo>
                  <a:cubicBezTo>
                    <a:pt x="4262" y="447"/>
                    <a:pt x="4262" y="438"/>
                    <a:pt x="4262" y="428"/>
                  </a:cubicBezTo>
                  <a:cubicBezTo>
                    <a:pt x="4262" y="389"/>
                    <a:pt x="4271" y="360"/>
                    <a:pt x="4281" y="321"/>
                  </a:cubicBezTo>
                  <a:cubicBezTo>
                    <a:pt x="4281" y="253"/>
                    <a:pt x="4281" y="195"/>
                    <a:pt x="4291" y="137"/>
                  </a:cubicBezTo>
                  <a:cubicBezTo>
                    <a:pt x="4291" y="69"/>
                    <a:pt x="4291" y="49"/>
                    <a:pt x="4291" y="1"/>
                  </a:cubicBezTo>
                  <a:close/>
                </a:path>
              </a:pathLst>
            </a:custGeom>
            <a:solidFill>
              <a:srgbClr val="4AC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4" name="Google Shape;434;p34"/>
            <p:cNvSpPr/>
            <p:nvPr/>
          </p:nvSpPr>
          <p:spPr>
            <a:xfrm>
              <a:off x="3324925" y="3977000"/>
              <a:ext cx="763175" cy="975750"/>
            </a:xfrm>
            <a:custGeom>
              <a:avLst/>
              <a:gdLst/>
              <a:ahLst/>
              <a:cxnLst/>
              <a:rect l="l" t="t" r="r" b="b"/>
              <a:pathLst>
                <a:path w="30527" h="39030" extrusionOk="0">
                  <a:moveTo>
                    <a:pt x="4805" y="0"/>
                  </a:moveTo>
                  <a:cubicBezTo>
                    <a:pt x="4727" y="0"/>
                    <a:pt x="4640" y="0"/>
                    <a:pt x="4562" y="10"/>
                  </a:cubicBezTo>
                  <a:lnTo>
                    <a:pt x="4465" y="10"/>
                  </a:lnTo>
                  <a:cubicBezTo>
                    <a:pt x="4349" y="20"/>
                    <a:pt x="4222" y="39"/>
                    <a:pt x="4106" y="58"/>
                  </a:cubicBezTo>
                  <a:lnTo>
                    <a:pt x="4086" y="58"/>
                  </a:lnTo>
                  <a:cubicBezTo>
                    <a:pt x="4038" y="68"/>
                    <a:pt x="3989" y="88"/>
                    <a:pt x="3941" y="97"/>
                  </a:cubicBezTo>
                  <a:lnTo>
                    <a:pt x="3854" y="117"/>
                  </a:lnTo>
                  <a:cubicBezTo>
                    <a:pt x="3766" y="136"/>
                    <a:pt x="3688" y="165"/>
                    <a:pt x="3611" y="194"/>
                  </a:cubicBezTo>
                  <a:cubicBezTo>
                    <a:pt x="3426" y="253"/>
                    <a:pt x="3242" y="340"/>
                    <a:pt x="3067" y="437"/>
                  </a:cubicBezTo>
                  <a:lnTo>
                    <a:pt x="0" y="2213"/>
                  </a:lnTo>
                  <a:cubicBezTo>
                    <a:pt x="175" y="2116"/>
                    <a:pt x="350" y="2038"/>
                    <a:pt x="544" y="1971"/>
                  </a:cubicBezTo>
                  <a:cubicBezTo>
                    <a:pt x="621" y="1941"/>
                    <a:pt x="709" y="1922"/>
                    <a:pt x="796" y="1903"/>
                  </a:cubicBezTo>
                  <a:lnTo>
                    <a:pt x="874" y="1883"/>
                  </a:lnTo>
                  <a:cubicBezTo>
                    <a:pt x="932" y="1864"/>
                    <a:pt x="980" y="1854"/>
                    <a:pt x="1039" y="1844"/>
                  </a:cubicBezTo>
                  <a:cubicBezTo>
                    <a:pt x="1165" y="1815"/>
                    <a:pt x="1281" y="1806"/>
                    <a:pt x="1408" y="1786"/>
                  </a:cubicBezTo>
                  <a:lnTo>
                    <a:pt x="1505" y="1786"/>
                  </a:lnTo>
                  <a:cubicBezTo>
                    <a:pt x="1582" y="1786"/>
                    <a:pt x="1660" y="1776"/>
                    <a:pt x="1747" y="1776"/>
                  </a:cubicBezTo>
                  <a:lnTo>
                    <a:pt x="2203" y="1776"/>
                  </a:lnTo>
                  <a:cubicBezTo>
                    <a:pt x="2271" y="1776"/>
                    <a:pt x="2349" y="1796"/>
                    <a:pt x="2417" y="1806"/>
                  </a:cubicBezTo>
                  <a:lnTo>
                    <a:pt x="2524" y="1815"/>
                  </a:lnTo>
                  <a:cubicBezTo>
                    <a:pt x="2611" y="1825"/>
                    <a:pt x="2698" y="1844"/>
                    <a:pt x="2786" y="1854"/>
                  </a:cubicBezTo>
                  <a:lnTo>
                    <a:pt x="2844" y="1864"/>
                  </a:lnTo>
                  <a:cubicBezTo>
                    <a:pt x="2951" y="1893"/>
                    <a:pt x="3058" y="1912"/>
                    <a:pt x="3164" y="1941"/>
                  </a:cubicBezTo>
                  <a:lnTo>
                    <a:pt x="3261" y="1961"/>
                  </a:lnTo>
                  <a:cubicBezTo>
                    <a:pt x="3339" y="1980"/>
                    <a:pt x="3417" y="2000"/>
                    <a:pt x="3494" y="2029"/>
                  </a:cubicBezTo>
                  <a:lnTo>
                    <a:pt x="3621" y="2068"/>
                  </a:lnTo>
                  <a:lnTo>
                    <a:pt x="3815" y="2136"/>
                  </a:lnTo>
                  <a:lnTo>
                    <a:pt x="3960" y="2184"/>
                  </a:lnTo>
                  <a:cubicBezTo>
                    <a:pt x="4019" y="2213"/>
                    <a:pt x="4086" y="2233"/>
                    <a:pt x="4145" y="2252"/>
                  </a:cubicBezTo>
                  <a:lnTo>
                    <a:pt x="4290" y="2320"/>
                  </a:lnTo>
                  <a:cubicBezTo>
                    <a:pt x="4358" y="2339"/>
                    <a:pt x="4416" y="2369"/>
                    <a:pt x="4475" y="2398"/>
                  </a:cubicBezTo>
                  <a:cubicBezTo>
                    <a:pt x="4533" y="2417"/>
                    <a:pt x="4572" y="2446"/>
                    <a:pt x="4630" y="2466"/>
                  </a:cubicBezTo>
                  <a:lnTo>
                    <a:pt x="4805" y="2553"/>
                  </a:lnTo>
                  <a:lnTo>
                    <a:pt x="4960" y="2631"/>
                  </a:lnTo>
                  <a:lnTo>
                    <a:pt x="5144" y="2718"/>
                  </a:lnTo>
                  <a:cubicBezTo>
                    <a:pt x="5242" y="2776"/>
                    <a:pt x="5339" y="2834"/>
                    <a:pt x="5436" y="2893"/>
                  </a:cubicBezTo>
                  <a:cubicBezTo>
                    <a:pt x="5591" y="2980"/>
                    <a:pt x="5746" y="3077"/>
                    <a:pt x="5902" y="3174"/>
                  </a:cubicBezTo>
                  <a:lnTo>
                    <a:pt x="5999" y="3232"/>
                  </a:lnTo>
                  <a:cubicBezTo>
                    <a:pt x="6115" y="3310"/>
                    <a:pt x="6232" y="3388"/>
                    <a:pt x="6348" y="3465"/>
                  </a:cubicBezTo>
                  <a:lnTo>
                    <a:pt x="6484" y="3572"/>
                  </a:lnTo>
                  <a:cubicBezTo>
                    <a:pt x="6600" y="3650"/>
                    <a:pt x="6707" y="3727"/>
                    <a:pt x="6814" y="3815"/>
                  </a:cubicBezTo>
                  <a:cubicBezTo>
                    <a:pt x="6853" y="3844"/>
                    <a:pt x="6892" y="3873"/>
                    <a:pt x="6940" y="3902"/>
                  </a:cubicBezTo>
                  <a:cubicBezTo>
                    <a:pt x="7086" y="4009"/>
                    <a:pt x="7231" y="4135"/>
                    <a:pt x="7377" y="4252"/>
                  </a:cubicBezTo>
                  <a:lnTo>
                    <a:pt x="7455" y="4319"/>
                  </a:lnTo>
                  <a:cubicBezTo>
                    <a:pt x="7571" y="4426"/>
                    <a:pt x="7687" y="4533"/>
                    <a:pt x="7804" y="4630"/>
                  </a:cubicBezTo>
                  <a:lnTo>
                    <a:pt x="7940" y="4756"/>
                  </a:lnTo>
                  <a:cubicBezTo>
                    <a:pt x="8047" y="4853"/>
                    <a:pt x="8144" y="4950"/>
                    <a:pt x="8250" y="5047"/>
                  </a:cubicBezTo>
                  <a:lnTo>
                    <a:pt x="8367" y="5164"/>
                  </a:lnTo>
                  <a:cubicBezTo>
                    <a:pt x="8503" y="5300"/>
                    <a:pt x="8639" y="5445"/>
                    <a:pt x="8775" y="5591"/>
                  </a:cubicBezTo>
                  <a:lnTo>
                    <a:pt x="8804" y="5620"/>
                  </a:lnTo>
                  <a:cubicBezTo>
                    <a:pt x="8940" y="5775"/>
                    <a:pt x="9085" y="5931"/>
                    <a:pt x="9221" y="6086"/>
                  </a:cubicBezTo>
                  <a:cubicBezTo>
                    <a:pt x="9386" y="6280"/>
                    <a:pt x="9551" y="6484"/>
                    <a:pt x="9706" y="6688"/>
                  </a:cubicBezTo>
                  <a:lnTo>
                    <a:pt x="9755" y="6756"/>
                  </a:lnTo>
                  <a:cubicBezTo>
                    <a:pt x="9881" y="6911"/>
                    <a:pt x="9998" y="7066"/>
                    <a:pt x="10114" y="7231"/>
                  </a:cubicBezTo>
                  <a:cubicBezTo>
                    <a:pt x="10221" y="7387"/>
                    <a:pt x="10318" y="7513"/>
                    <a:pt x="10415" y="7668"/>
                  </a:cubicBezTo>
                  <a:cubicBezTo>
                    <a:pt x="10483" y="7756"/>
                    <a:pt x="10541" y="7843"/>
                    <a:pt x="10609" y="7940"/>
                  </a:cubicBezTo>
                  <a:lnTo>
                    <a:pt x="10755" y="8163"/>
                  </a:lnTo>
                  <a:cubicBezTo>
                    <a:pt x="10842" y="8299"/>
                    <a:pt x="10929" y="8435"/>
                    <a:pt x="11017" y="8571"/>
                  </a:cubicBezTo>
                  <a:cubicBezTo>
                    <a:pt x="11065" y="8658"/>
                    <a:pt x="11124" y="8746"/>
                    <a:pt x="11172" y="8823"/>
                  </a:cubicBezTo>
                  <a:cubicBezTo>
                    <a:pt x="11240" y="8949"/>
                    <a:pt x="11308" y="9066"/>
                    <a:pt x="11386" y="9192"/>
                  </a:cubicBezTo>
                  <a:cubicBezTo>
                    <a:pt x="11473" y="9347"/>
                    <a:pt x="11551" y="9493"/>
                    <a:pt x="11638" y="9648"/>
                  </a:cubicBezTo>
                  <a:cubicBezTo>
                    <a:pt x="11696" y="9765"/>
                    <a:pt x="11764" y="9872"/>
                    <a:pt x="11822" y="9988"/>
                  </a:cubicBezTo>
                  <a:lnTo>
                    <a:pt x="11929" y="10192"/>
                  </a:lnTo>
                  <a:cubicBezTo>
                    <a:pt x="12017" y="10367"/>
                    <a:pt x="12104" y="10541"/>
                    <a:pt x="12182" y="10716"/>
                  </a:cubicBezTo>
                  <a:lnTo>
                    <a:pt x="12240" y="10832"/>
                  </a:lnTo>
                  <a:cubicBezTo>
                    <a:pt x="12337" y="11036"/>
                    <a:pt x="12434" y="11250"/>
                    <a:pt x="12531" y="11463"/>
                  </a:cubicBezTo>
                  <a:cubicBezTo>
                    <a:pt x="12550" y="11512"/>
                    <a:pt x="12570" y="11560"/>
                    <a:pt x="12589" y="11609"/>
                  </a:cubicBezTo>
                  <a:cubicBezTo>
                    <a:pt x="12677" y="11813"/>
                    <a:pt x="12764" y="12017"/>
                    <a:pt x="12842" y="12230"/>
                  </a:cubicBezTo>
                  <a:cubicBezTo>
                    <a:pt x="12851" y="12240"/>
                    <a:pt x="12851" y="12259"/>
                    <a:pt x="12861" y="12279"/>
                  </a:cubicBezTo>
                  <a:cubicBezTo>
                    <a:pt x="12939" y="12492"/>
                    <a:pt x="13026" y="12706"/>
                    <a:pt x="13104" y="12929"/>
                  </a:cubicBezTo>
                  <a:cubicBezTo>
                    <a:pt x="13123" y="12978"/>
                    <a:pt x="13142" y="13045"/>
                    <a:pt x="13162" y="13094"/>
                  </a:cubicBezTo>
                  <a:cubicBezTo>
                    <a:pt x="13230" y="13278"/>
                    <a:pt x="13288" y="13463"/>
                    <a:pt x="13346" y="13647"/>
                  </a:cubicBezTo>
                  <a:cubicBezTo>
                    <a:pt x="13366" y="13696"/>
                    <a:pt x="13375" y="13735"/>
                    <a:pt x="13385" y="13773"/>
                  </a:cubicBezTo>
                  <a:cubicBezTo>
                    <a:pt x="13453" y="13987"/>
                    <a:pt x="13521" y="14210"/>
                    <a:pt x="13579" y="14424"/>
                  </a:cubicBezTo>
                  <a:lnTo>
                    <a:pt x="13618" y="14598"/>
                  </a:lnTo>
                  <a:cubicBezTo>
                    <a:pt x="13667" y="14764"/>
                    <a:pt x="13705" y="14938"/>
                    <a:pt x="13744" y="15103"/>
                  </a:cubicBezTo>
                  <a:cubicBezTo>
                    <a:pt x="13754" y="15171"/>
                    <a:pt x="13773" y="15229"/>
                    <a:pt x="13783" y="15288"/>
                  </a:cubicBezTo>
                  <a:cubicBezTo>
                    <a:pt x="13832" y="15501"/>
                    <a:pt x="13880" y="15724"/>
                    <a:pt x="13919" y="15938"/>
                  </a:cubicBezTo>
                  <a:cubicBezTo>
                    <a:pt x="13919" y="15948"/>
                    <a:pt x="13919" y="15957"/>
                    <a:pt x="13919" y="15967"/>
                  </a:cubicBezTo>
                  <a:cubicBezTo>
                    <a:pt x="13958" y="16171"/>
                    <a:pt x="13997" y="16375"/>
                    <a:pt x="14026" y="16569"/>
                  </a:cubicBezTo>
                  <a:cubicBezTo>
                    <a:pt x="14035" y="16627"/>
                    <a:pt x="14035" y="16676"/>
                    <a:pt x="14045" y="16734"/>
                  </a:cubicBezTo>
                  <a:cubicBezTo>
                    <a:pt x="14074" y="16938"/>
                    <a:pt x="14103" y="17151"/>
                    <a:pt x="14123" y="17355"/>
                  </a:cubicBezTo>
                  <a:lnTo>
                    <a:pt x="14414" y="17355"/>
                  </a:lnTo>
                  <a:cubicBezTo>
                    <a:pt x="14492" y="17355"/>
                    <a:pt x="14569" y="17365"/>
                    <a:pt x="14657" y="17375"/>
                  </a:cubicBezTo>
                  <a:lnTo>
                    <a:pt x="14676" y="17375"/>
                  </a:lnTo>
                  <a:cubicBezTo>
                    <a:pt x="14754" y="17384"/>
                    <a:pt x="14831" y="17404"/>
                    <a:pt x="14909" y="17413"/>
                  </a:cubicBezTo>
                  <a:lnTo>
                    <a:pt x="14977" y="17433"/>
                  </a:lnTo>
                  <a:cubicBezTo>
                    <a:pt x="15045" y="17452"/>
                    <a:pt x="15123" y="17472"/>
                    <a:pt x="15190" y="17491"/>
                  </a:cubicBezTo>
                  <a:lnTo>
                    <a:pt x="15229" y="17501"/>
                  </a:lnTo>
                  <a:cubicBezTo>
                    <a:pt x="15317" y="17520"/>
                    <a:pt x="15394" y="17549"/>
                    <a:pt x="15482" y="17588"/>
                  </a:cubicBezTo>
                  <a:lnTo>
                    <a:pt x="15550" y="17607"/>
                  </a:lnTo>
                  <a:cubicBezTo>
                    <a:pt x="15618" y="17637"/>
                    <a:pt x="15695" y="17666"/>
                    <a:pt x="15763" y="17695"/>
                  </a:cubicBezTo>
                  <a:lnTo>
                    <a:pt x="15812" y="17714"/>
                  </a:lnTo>
                  <a:cubicBezTo>
                    <a:pt x="15899" y="17753"/>
                    <a:pt x="15986" y="17792"/>
                    <a:pt x="16074" y="17840"/>
                  </a:cubicBezTo>
                  <a:lnTo>
                    <a:pt x="16132" y="17870"/>
                  </a:lnTo>
                  <a:cubicBezTo>
                    <a:pt x="16219" y="17918"/>
                    <a:pt x="16307" y="17957"/>
                    <a:pt x="16384" y="18005"/>
                  </a:cubicBezTo>
                  <a:cubicBezTo>
                    <a:pt x="16501" y="18073"/>
                    <a:pt x="16608" y="18141"/>
                    <a:pt x="16724" y="18219"/>
                  </a:cubicBezTo>
                  <a:lnTo>
                    <a:pt x="16782" y="18258"/>
                  </a:lnTo>
                  <a:cubicBezTo>
                    <a:pt x="16889" y="18326"/>
                    <a:pt x="16996" y="18403"/>
                    <a:pt x="17103" y="18481"/>
                  </a:cubicBezTo>
                  <a:lnTo>
                    <a:pt x="17151" y="18520"/>
                  </a:lnTo>
                  <a:cubicBezTo>
                    <a:pt x="17248" y="18588"/>
                    <a:pt x="17345" y="18665"/>
                    <a:pt x="17442" y="18743"/>
                  </a:cubicBezTo>
                  <a:lnTo>
                    <a:pt x="17491" y="18782"/>
                  </a:lnTo>
                  <a:cubicBezTo>
                    <a:pt x="17598" y="18869"/>
                    <a:pt x="17695" y="18966"/>
                    <a:pt x="17801" y="19054"/>
                  </a:cubicBezTo>
                  <a:lnTo>
                    <a:pt x="17860" y="19112"/>
                  </a:lnTo>
                  <a:cubicBezTo>
                    <a:pt x="17966" y="19209"/>
                    <a:pt x="18064" y="19306"/>
                    <a:pt x="18170" y="19413"/>
                  </a:cubicBezTo>
                  <a:lnTo>
                    <a:pt x="18180" y="19432"/>
                  </a:lnTo>
                  <a:cubicBezTo>
                    <a:pt x="18287" y="19529"/>
                    <a:pt x="18384" y="19636"/>
                    <a:pt x="18481" y="19753"/>
                  </a:cubicBezTo>
                  <a:cubicBezTo>
                    <a:pt x="18491" y="19762"/>
                    <a:pt x="18500" y="19772"/>
                    <a:pt x="18510" y="19791"/>
                  </a:cubicBezTo>
                  <a:cubicBezTo>
                    <a:pt x="18607" y="19898"/>
                    <a:pt x="18704" y="20005"/>
                    <a:pt x="18801" y="20121"/>
                  </a:cubicBezTo>
                  <a:lnTo>
                    <a:pt x="18840" y="20180"/>
                  </a:lnTo>
                  <a:cubicBezTo>
                    <a:pt x="18937" y="20296"/>
                    <a:pt x="19044" y="20432"/>
                    <a:pt x="19131" y="20558"/>
                  </a:cubicBezTo>
                  <a:cubicBezTo>
                    <a:pt x="19209" y="20665"/>
                    <a:pt x="19277" y="20762"/>
                    <a:pt x="19354" y="20869"/>
                  </a:cubicBezTo>
                  <a:cubicBezTo>
                    <a:pt x="19471" y="21053"/>
                    <a:pt x="19578" y="21228"/>
                    <a:pt x="19694" y="21412"/>
                  </a:cubicBezTo>
                  <a:cubicBezTo>
                    <a:pt x="19723" y="21471"/>
                    <a:pt x="19762" y="21539"/>
                    <a:pt x="19801" y="21597"/>
                  </a:cubicBezTo>
                  <a:cubicBezTo>
                    <a:pt x="19830" y="21665"/>
                    <a:pt x="19869" y="21733"/>
                    <a:pt x="19908" y="21791"/>
                  </a:cubicBezTo>
                  <a:cubicBezTo>
                    <a:pt x="19966" y="21907"/>
                    <a:pt x="20024" y="22024"/>
                    <a:pt x="20082" y="22140"/>
                  </a:cubicBezTo>
                  <a:lnTo>
                    <a:pt x="20082" y="22150"/>
                  </a:lnTo>
                  <a:cubicBezTo>
                    <a:pt x="20150" y="22276"/>
                    <a:pt x="20209" y="22393"/>
                    <a:pt x="20267" y="22529"/>
                  </a:cubicBezTo>
                  <a:cubicBezTo>
                    <a:pt x="20267" y="22548"/>
                    <a:pt x="20277" y="22558"/>
                    <a:pt x="20286" y="22577"/>
                  </a:cubicBezTo>
                  <a:cubicBezTo>
                    <a:pt x="20345" y="22703"/>
                    <a:pt x="20393" y="22820"/>
                    <a:pt x="20442" y="22946"/>
                  </a:cubicBezTo>
                  <a:cubicBezTo>
                    <a:pt x="20451" y="22965"/>
                    <a:pt x="20461" y="22985"/>
                    <a:pt x="20471" y="23014"/>
                  </a:cubicBezTo>
                  <a:cubicBezTo>
                    <a:pt x="20519" y="23130"/>
                    <a:pt x="20568" y="23257"/>
                    <a:pt x="20607" y="23373"/>
                  </a:cubicBezTo>
                  <a:lnTo>
                    <a:pt x="20636" y="23441"/>
                  </a:lnTo>
                  <a:cubicBezTo>
                    <a:pt x="20675" y="23557"/>
                    <a:pt x="20713" y="23674"/>
                    <a:pt x="20752" y="23790"/>
                  </a:cubicBezTo>
                  <a:cubicBezTo>
                    <a:pt x="20752" y="23800"/>
                    <a:pt x="20762" y="23820"/>
                    <a:pt x="20762" y="23829"/>
                  </a:cubicBezTo>
                  <a:cubicBezTo>
                    <a:pt x="20801" y="23955"/>
                    <a:pt x="20840" y="24082"/>
                    <a:pt x="20869" y="24198"/>
                  </a:cubicBezTo>
                  <a:cubicBezTo>
                    <a:pt x="20878" y="24227"/>
                    <a:pt x="20888" y="24256"/>
                    <a:pt x="20898" y="24285"/>
                  </a:cubicBezTo>
                  <a:cubicBezTo>
                    <a:pt x="20927" y="24412"/>
                    <a:pt x="20956" y="24528"/>
                    <a:pt x="20985" y="24654"/>
                  </a:cubicBezTo>
                  <a:cubicBezTo>
                    <a:pt x="20985" y="24664"/>
                    <a:pt x="20985" y="24674"/>
                    <a:pt x="20985" y="24683"/>
                  </a:cubicBezTo>
                  <a:cubicBezTo>
                    <a:pt x="21014" y="24800"/>
                    <a:pt x="21034" y="24916"/>
                    <a:pt x="21053" y="25033"/>
                  </a:cubicBezTo>
                  <a:cubicBezTo>
                    <a:pt x="21053" y="25062"/>
                    <a:pt x="21063" y="25081"/>
                    <a:pt x="21063" y="25110"/>
                  </a:cubicBezTo>
                  <a:cubicBezTo>
                    <a:pt x="21082" y="25227"/>
                    <a:pt x="21102" y="25343"/>
                    <a:pt x="21111" y="25460"/>
                  </a:cubicBezTo>
                  <a:cubicBezTo>
                    <a:pt x="21111" y="25479"/>
                    <a:pt x="21111" y="25499"/>
                    <a:pt x="21121" y="25518"/>
                  </a:cubicBezTo>
                  <a:cubicBezTo>
                    <a:pt x="21131" y="25644"/>
                    <a:pt x="21150" y="25761"/>
                    <a:pt x="21150" y="25877"/>
                  </a:cubicBezTo>
                  <a:lnTo>
                    <a:pt x="21150" y="25897"/>
                  </a:lnTo>
                  <a:cubicBezTo>
                    <a:pt x="21160" y="26013"/>
                    <a:pt x="21160" y="26120"/>
                    <a:pt x="21170" y="26236"/>
                  </a:cubicBezTo>
                  <a:lnTo>
                    <a:pt x="21170" y="26285"/>
                  </a:lnTo>
                  <a:cubicBezTo>
                    <a:pt x="21170" y="26392"/>
                    <a:pt x="21170" y="26498"/>
                    <a:pt x="21160" y="26605"/>
                  </a:cubicBezTo>
                  <a:lnTo>
                    <a:pt x="21160" y="26673"/>
                  </a:lnTo>
                  <a:cubicBezTo>
                    <a:pt x="21150" y="26780"/>
                    <a:pt x="21140" y="26887"/>
                    <a:pt x="21121" y="26993"/>
                  </a:cubicBezTo>
                  <a:cubicBezTo>
                    <a:pt x="21237" y="27023"/>
                    <a:pt x="21354" y="27042"/>
                    <a:pt x="21470" y="27081"/>
                  </a:cubicBezTo>
                  <a:lnTo>
                    <a:pt x="21500" y="27091"/>
                  </a:lnTo>
                  <a:cubicBezTo>
                    <a:pt x="21616" y="27120"/>
                    <a:pt x="21733" y="27158"/>
                    <a:pt x="21839" y="27207"/>
                  </a:cubicBezTo>
                  <a:lnTo>
                    <a:pt x="21878" y="27226"/>
                  </a:lnTo>
                  <a:cubicBezTo>
                    <a:pt x="21995" y="27265"/>
                    <a:pt x="22101" y="27323"/>
                    <a:pt x="22218" y="27372"/>
                  </a:cubicBezTo>
                  <a:lnTo>
                    <a:pt x="22257" y="27391"/>
                  </a:lnTo>
                  <a:cubicBezTo>
                    <a:pt x="22373" y="27450"/>
                    <a:pt x="22499" y="27508"/>
                    <a:pt x="22626" y="27586"/>
                  </a:cubicBezTo>
                  <a:cubicBezTo>
                    <a:pt x="22713" y="27634"/>
                    <a:pt x="22800" y="27692"/>
                    <a:pt x="22888" y="27751"/>
                  </a:cubicBezTo>
                  <a:lnTo>
                    <a:pt x="22936" y="27780"/>
                  </a:lnTo>
                  <a:lnTo>
                    <a:pt x="23130" y="27906"/>
                  </a:lnTo>
                  <a:lnTo>
                    <a:pt x="23218" y="27974"/>
                  </a:lnTo>
                  <a:lnTo>
                    <a:pt x="23383" y="28090"/>
                  </a:lnTo>
                  <a:lnTo>
                    <a:pt x="23470" y="28158"/>
                  </a:lnTo>
                  <a:lnTo>
                    <a:pt x="23635" y="28294"/>
                  </a:lnTo>
                  <a:lnTo>
                    <a:pt x="23722" y="28362"/>
                  </a:lnTo>
                  <a:cubicBezTo>
                    <a:pt x="23790" y="28420"/>
                    <a:pt x="23848" y="28469"/>
                    <a:pt x="23916" y="28527"/>
                  </a:cubicBezTo>
                  <a:lnTo>
                    <a:pt x="23975" y="28576"/>
                  </a:lnTo>
                  <a:cubicBezTo>
                    <a:pt x="24052" y="28653"/>
                    <a:pt x="24140" y="28731"/>
                    <a:pt x="24217" y="28809"/>
                  </a:cubicBezTo>
                  <a:lnTo>
                    <a:pt x="24276" y="28867"/>
                  </a:lnTo>
                  <a:lnTo>
                    <a:pt x="24460" y="29042"/>
                  </a:lnTo>
                  <a:cubicBezTo>
                    <a:pt x="24479" y="29071"/>
                    <a:pt x="24509" y="29100"/>
                    <a:pt x="24538" y="29129"/>
                  </a:cubicBezTo>
                  <a:lnTo>
                    <a:pt x="24693" y="29294"/>
                  </a:lnTo>
                  <a:lnTo>
                    <a:pt x="24771" y="29381"/>
                  </a:lnTo>
                  <a:lnTo>
                    <a:pt x="24926" y="29566"/>
                  </a:lnTo>
                  <a:cubicBezTo>
                    <a:pt x="24945" y="29585"/>
                    <a:pt x="24974" y="29614"/>
                    <a:pt x="24994" y="29643"/>
                  </a:cubicBezTo>
                  <a:cubicBezTo>
                    <a:pt x="25062" y="29721"/>
                    <a:pt x="25130" y="29808"/>
                    <a:pt x="25198" y="29886"/>
                  </a:cubicBezTo>
                  <a:lnTo>
                    <a:pt x="25207" y="29905"/>
                  </a:lnTo>
                  <a:cubicBezTo>
                    <a:pt x="25285" y="29993"/>
                    <a:pt x="25353" y="30090"/>
                    <a:pt x="25431" y="30187"/>
                  </a:cubicBezTo>
                  <a:cubicBezTo>
                    <a:pt x="25518" y="30303"/>
                    <a:pt x="25596" y="30420"/>
                    <a:pt x="25673" y="30536"/>
                  </a:cubicBezTo>
                  <a:lnTo>
                    <a:pt x="25712" y="30595"/>
                  </a:lnTo>
                  <a:cubicBezTo>
                    <a:pt x="25838" y="30789"/>
                    <a:pt x="25955" y="30973"/>
                    <a:pt x="26081" y="31167"/>
                  </a:cubicBezTo>
                  <a:cubicBezTo>
                    <a:pt x="26100" y="31196"/>
                    <a:pt x="26110" y="31225"/>
                    <a:pt x="26129" y="31255"/>
                  </a:cubicBezTo>
                  <a:cubicBezTo>
                    <a:pt x="26178" y="31352"/>
                    <a:pt x="26236" y="31439"/>
                    <a:pt x="26285" y="31536"/>
                  </a:cubicBezTo>
                  <a:cubicBezTo>
                    <a:pt x="26333" y="31623"/>
                    <a:pt x="26382" y="31730"/>
                    <a:pt x="26440" y="31827"/>
                  </a:cubicBezTo>
                  <a:cubicBezTo>
                    <a:pt x="26508" y="31973"/>
                    <a:pt x="26586" y="32128"/>
                    <a:pt x="26644" y="32283"/>
                  </a:cubicBezTo>
                  <a:cubicBezTo>
                    <a:pt x="26644" y="32293"/>
                    <a:pt x="26654" y="32303"/>
                    <a:pt x="26663" y="32313"/>
                  </a:cubicBezTo>
                  <a:cubicBezTo>
                    <a:pt x="26722" y="32458"/>
                    <a:pt x="26780" y="32594"/>
                    <a:pt x="26838" y="32740"/>
                  </a:cubicBezTo>
                  <a:cubicBezTo>
                    <a:pt x="26838" y="32759"/>
                    <a:pt x="26848" y="32778"/>
                    <a:pt x="26857" y="32788"/>
                  </a:cubicBezTo>
                  <a:cubicBezTo>
                    <a:pt x="26906" y="32934"/>
                    <a:pt x="26955" y="33070"/>
                    <a:pt x="27003" y="33206"/>
                  </a:cubicBezTo>
                  <a:cubicBezTo>
                    <a:pt x="27003" y="33225"/>
                    <a:pt x="27013" y="33244"/>
                    <a:pt x="27022" y="33264"/>
                  </a:cubicBezTo>
                  <a:cubicBezTo>
                    <a:pt x="27071" y="33409"/>
                    <a:pt x="27110" y="33545"/>
                    <a:pt x="27149" y="33691"/>
                  </a:cubicBezTo>
                  <a:lnTo>
                    <a:pt x="27158" y="33739"/>
                  </a:lnTo>
                  <a:cubicBezTo>
                    <a:pt x="27197" y="33875"/>
                    <a:pt x="27226" y="34021"/>
                    <a:pt x="27265" y="34166"/>
                  </a:cubicBezTo>
                  <a:cubicBezTo>
                    <a:pt x="27265" y="34166"/>
                    <a:pt x="27265" y="34166"/>
                    <a:pt x="27265" y="34176"/>
                  </a:cubicBezTo>
                  <a:cubicBezTo>
                    <a:pt x="27294" y="34312"/>
                    <a:pt x="27314" y="34458"/>
                    <a:pt x="27343" y="34594"/>
                  </a:cubicBezTo>
                  <a:lnTo>
                    <a:pt x="27352" y="34652"/>
                  </a:lnTo>
                  <a:cubicBezTo>
                    <a:pt x="27372" y="34788"/>
                    <a:pt x="27391" y="34914"/>
                    <a:pt x="27411" y="35050"/>
                  </a:cubicBezTo>
                  <a:lnTo>
                    <a:pt x="27411" y="35118"/>
                  </a:lnTo>
                  <a:cubicBezTo>
                    <a:pt x="27430" y="35244"/>
                    <a:pt x="27440" y="35380"/>
                    <a:pt x="27450" y="35506"/>
                  </a:cubicBezTo>
                  <a:lnTo>
                    <a:pt x="27450" y="35564"/>
                  </a:lnTo>
                  <a:cubicBezTo>
                    <a:pt x="27450" y="35690"/>
                    <a:pt x="27459" y="35826"/>
                    <a:pt x="27459" y="35952"/>
                  </a:cubicBezTo>
                  <a:lnTo>
                    <a:pt x="27459" y="35972"/>
                  </a:lnTo>
                  <a:cubicBezTo>
                    <a:pt x="27459" y="36098"/>
                    <a:pt x="27459" y="36214"/>
                    <a:pt x="27440" y="36341"/>
                  </a:cubicBezTo>
                  <a:lnTo>
                    <a:pt x="27440" y="36389"/>
                  </a:lnTo>
                  <a:cubicBezTo>
                    <a:pt x="27430" y="36506"/>
                    <a:pt x="27420" y="36622"/>
                    <a:pt x="27401" y="36729"/>
                  </a:cubicBezTo>
                  <a:lnTo>
                    <a:pt x="27391" y="36807"/>
                  </a:lnTo>
                  <a:cubicBezTo>
                    <a:pt x="27372" y="36923"/>
                    <a:pt x="27352" y="37030"/>
                    <a:pt x="27333" y="37137"/>
                  </a:cubicBezTo>
                  <a:lnTo>
                    <a:pt x="27333" y="37156"/>
                  </a:lnTo>
                  <a:cubicBezTo>
                    <a:pt x="27304" y="37263"/>
                    <a:pt x="27275" y="37350"/>
                    <a:pt x="27246" y="37447"/>
                  </a:cubicBezTo>
                  <a:cubicBezTo>
                    <a:pt x="27236" y="37476"/>
                    <a:pt x="27226" y="37515"/>
                    <a:pt x="27217" y="37544"/>
                  </a:cubicBezTo>
                  <a:cubicBezTo>
                    <a:pt x="27197" y="37612"/>
                    <a:pt x="27168" y="37680"/>
                    <a:pt x="27139" y="37748"/>
                  </a:cubicBezTo>
                  <a:cubicBezTo>
                    <a:pt x="27129" y="37777"/>
                    <a:pt x="27110" y="37816"/>
                    <a:pt x="27090" y="37855"/>
                  </a:cubicBezTo>
                  <a:cubicBezTo>
                    <a:pt x="27081" y="37894"/>
                    <a:pt x="27042" y="37952"/>
                    <a:pt x="27022" y="38000"/>
                  </a:cubicBezTo>
                  <a:cubicBezTo>
                    <a:pt x="27003" y="38039"/>
                    <a:pt x="26964" y="38107"/>
                    <a:pt x="26935" y="38165"/>
                  </a:cubicBezTo>
                  <a:cubicBezTo>
                    <a:pt x="26887" y="38243"/>
                    <a:pt x="26838" y="38311"/>
                    <a:pt x="26780" y="38389"/>
                  </a:cubicBezTo>
                  <a:cubicBezTo>
                    <a:pt x="26586" y="38651"/>
                    <a:pt x="26333" y="38864"/>
                    <a:pt x="26052" y="39029"/>
                  </a:cubicBezTo>
                  <a:lnTo>
                    <a:pt x="29119" y="37253"/>
                  </a:lnTo>
                  <a:cubicBezTo>
                    <a:pt x="29410" y="37088"/>
                    <a:pt x="29653" y="36865"/>
                    <a:pt x="29847" y="36603"/>
                  </a:cubicBezTo>
                  <a:cubicBezTo>
                    <a:pt x="29896" y="36545"/>
                    <a:pt x="29934" y="36477"/>
                    <a:pt x="29973" y="36418"/>
                  </a:cubicBezTo>
                  <a:lnTo>
                    <a:pt x="29993" y="36380"/>
                  </a:lnTo>
                  <a:cubicBezTo>
                    <a:pt x="30031" y="36321"/>
                    <a:pt x="30061" y="36273"/>
                    <a:pt x="30090" y="36214"/>
                  </a:cubicBezTo>
                  <a:cubicBezTo>
                    <a:pt x="30099" y="36185"/>
                    <a:pt x="30128" y="36147"/>
                    <a:pt x="30138" y="36117"/>
                  </a:cubicBezTo>
                  <a:cubicBezTo>
                    <a:pt x="30158" y="36088"/>
                    <a:pt x="30148" y="36088"/>
                    <a:pt x="30158" y="36069"/>
                  </a:cubicBezTo>
                  <a:cubicBezTo>
                    <a:pt x="30177" y="36040"/>
                    <a:pt x="30187" y="36001"/>
                    <a:pt x="30206" y="35962"/>
                  </a:cubicBezTo>
                  <a:cubicBezTo>
                    <a:pt x="30226" y="35923"/>
                    <a:pt x="30235" y="35884"/>
                    <a:pt x="30255" y="35846"/>
                  </a:cubicBezTo>
                  <a:cubicBezTo>
                    <a:pt x="30264" y="35807"/>
                    <a:pt x="30274" y="35787"/>
                    <a:pt x="30284" y="35758"/>
                  </a:cubicBezTo>
                  <a:cubicBezTo>
                    <a:pt x="30293" y="35729"/>
                    <a:pt x="30303" y="35700"/>
                    <a:pt x="30313" y="35661"/>
                  </a:cubicBezTo>
                  <a:cubicBezTo>
                    <a:pt x="30323" y="35632"/>
                    <a:pt x="30332" y="35622"/>
                    <a:pt x="30342" y="35593"/>
                  </a:cubicBezTo>
                  <a:cubicBezTo>
                    <a:pt x="30361" y="35525"/>
                    <a:pt x="30381" y="35448"/>
                    <a:pt x="30391" y="35380"/>
                  </a:cubicBezTo>
                  <a:cubicBezTo>
                    <a:pt x="30391" y="35370"/>
                    <a:pt x="30391" y="35360"/>
                    <a:pt x="30391" y="35351"/>
                  </a:cubicBezTo>
                  <a:cubicBezTo>
                    <a:pt x="30410" y="35273"/>
                    <a:pt x="30429" y="35195"/>
                    <a:pt x="30439" y="35108"/>
                  </a:cubicBezTo>
                  <a:cubicBezTo>
                    <a:pt x="30439" y="35079"/>
                    <a:pt x="30449" y="35050"/>
                    <a:pt x="30458" y="35021"/>
                  </a:cubicBezTo>
                  <a:lnTo>
                    <a:pt x="30468" y="34953"/>
                  </a:lnTo>
                  <a:cubicBezTo>
                    <a:pt x="30468" y="34924"/>
                    <a:pt x="30478" y="34904"/>
                    <a:pt x="30478" y="34875"/>
                  </a:cubicBezTo>
                  <a:cubicBezTo>
                    <a:pt x="30488" y="34797"/>
                    <a:pt x="30497" y="34720"/>
                    <a:pt x="30507" y="34632"/>
                  </a:cubicBezTo>
                  <a:cubicBezTo>
                    <a:pt x="30497" y="34623"/>
                    <a:pt x="30497" y="34613"/>
                    <a:pt x="30507" y="34603"/>
                  </a:cubicBezTo>
                  <a:lnTo>
                    <a:pt x="30507" y="34555"/>
                  </a:lnTo>
                  <a:cubicBezTo>
                    <a:pt x="30507" y="34496"/>
                    <a:pt x="30507" y="34448"/>
                    <a:pt x="30517" y="34390"/>
                  </a:cubicBezTo>
                  <a:cubicBezTo>
                    <a:pt x="30517" y="34341"/>
                    <a:pt x="30517" y="34264"/>
                    <a:pt x="30517" y="34196"/>
                  </a:cubicBezTo>
                  <a:lnTo>
                    <a:pt x="30517" y="34157"/>
                  </a:lnTo>
                  <a:cubicBezTo>
                    <a:pt x="30526" y="34108"/>
                    <a:pt x="30517" y="34031"/>
                    <a:pt x="30517" y="33943"/>
                  </a:cubicBezTo>
                  <a:lnTo>
                    <a:pt x="30517" y="33817"/>
                  </a:lnTo>
                  <a:lnTo>
                    <a:pt x="30517" y="33759"/>
                  </a:lnTo>
                  <a:lnTo>
                    <a:pt x="30517" y="33701"/>
                  </a:lnTo>
                  <a:cubicBezTo>
                    <a:pt x="30517" y="33623"/>
                    <a:pt x="30507" y="33536"/>
                    <a:pt x="30497" y="33458"/>
                  </a:cubicBezTo>
                  <a:cubicBezTo>
                    <a:pt x="30497" y="33429"/>
                    <a:pt x="30497" y="33409"/>
                    <a:pt x="30488" y="33380"/>
                  </a:cubicBezTo>
                  <a:cubicBezTo>
                    <a:pt x="30478" y="33351"/>
                    <a:pt x="30488" y="33332"/>
                    <a:pt x="30478" y="33303"/>
                  </a:cubicBezTo>
                  <a:cubicBezTo>
                    <a:pt x="30478" y="33283"/>
                    <a:pt x="30478" y="33244"/>
                    <a:pt x="30468" y="33206"/>
                  </a:cubicBezTo>
                  <a:cubicBezTo>
                    <a:pt x="30458" y="33128"/>
                    <a:pt x="30449" y="33041"/>
                    <a:pt x="30439" y="32953"/>
                  </a:cubicBezTo>
                  <a:cubicBezTo>
                    <a:pt x="30439" y="32943"/>
                    <a:pt x="30439" y="32924"/>
                    <a:pt x="30429" y="32914"/>
                  </a:cubicBezTo>
                  <a:cubicBezTo>
                    <a:pt x="30420" y="32895"/>
                    <a:pt x="30429" y="32876"/>
                    <a:pt x="30420" y="32856"/>
                  </a:cubicBezTo>
                  <a:cubicBezTo>
                    <a:pt x="30410" y="32798"/>
                    <a:pt x="30400" y="32749"/>
                    <a:pt x="30391" y="32701"/>
                  </a:cubicBezTo>
                  <a:cubicBezTo>
                    <a:pt x="30371" y="32613"/>
                    <a:pt x="30361" y="32526"/>
                    <a:pt x="30342" y="32439"/>
                  </a:cubicBezTo>
                  <a:lnTo>
                    <a:pt x="30342" y="32429"/>
                  </a:lnTo>
                  <a:cubicBezTo>
                    <a:pt x="30323" y="32342"/>
                    <a:pt x="30303" y="32264"/>
                    <a:pt x="30284" y="32186"/>
                  </a:cubicBezTo>
                  <a:cubicBezTo>
                    <a:pt x="30264" y="32118"/>
                    <a:pt x="30245" y="32060"/>
                    <a:pt x="30235" y="32002"/>
                  </a:cubicBezTo>
                  <a:cubicBezTo>
                    <a:pt x="30235" y="31983"/>
                    <a:pt x="30226" y="31973"/>
                    <a:pt x="30216" y="31953"/>
                  </a:cubicBezTo>
                  <a:cubicBezTo>
                    <a:pt x="30216" y="31944"/>
                    <a:pt x="30216" y="31934"/>
                    <a:pt x="30216" y="31924"/>
                  </a:cubicBezTo>
                  <a:cubicBezTo>
                    <a:pt x="30187" y="31837"/>
                    <a:pt x="30167" y="31750"/>
                    <a:pt x="30138" y="31662"/>
                  </a:cubicBezTo>
                  <a:cubicBezTo>
                    <a:pt x="30128" y="31623"/>
                    <a:pt x="30109" y="31575"/>
                    <a:pt x="30099" y="31536"/>
                  </a:cubicBezTo>
                  <a:lnTo>
                    <a:pt x="30080" y="31478"/>
                  </a:lnTo>
                  <a:cubicBezTo>
                    <a:pt x="30070" y="31458"/>
                    <a:pt x="30061" y="31439"/>
                    <a:pt x="30061" y="31420"/>
                  </a:cubicBezTo>
                  <a:cubicBezTo>
                    <a:pt x="30031" y="31332"/>
                    <a:pt x="30002" y="31255"/>
                    <a:pt x="29973" y="31177"/>
                  </a:cubicBezTo>
                  <a:cubicBezTo>
                    <a:pt x="29963" y="31138"/>
                    <a:pt x="29944" y="31099"/>
                    <a:pt x="29925" y="31051"/>
                  </a:cubicBezTo>
                  <a:cubicBezTo>
                    <a:pt x="29925" y="31041"/>
                    <a:pt x="29915" y="31022"/>
                    <a:pt x="29905" y="31002"/>
                  </a:cubicBezTo>
                  <a:lnTo>
                    <a:pt x="29886" y="30944"/>
                  </a:lnTo>
                  <a:cubicBezTo>
                    <a:pt x="29857" y="30876"/>
                    <a:pt x="29828" y="30798"/>
                    <a:pt x="29798" y="30730"/>
                  </a:cubicBezTo>
                  <a:cubicBezTo>
                    <a:pt x="29779" y="30682"/>
                    <a:pt x="29760" y="30624"/>
                    <a:pt x="29731" y="30575"/>
                  </a:cubicBezTo>
                  <a:cubicBezTo>
                    <a:pt x="29731" y="30565"/>
                    <a:pt x="29731" y="30556"/>
                    <a:pt x="29721" y="30546"/>
                  </a:cubicBezTo>
                  <a:lnTo>
                    <a:pt x="29711" y="30517"/>
                  </a:lnTo>
                  <a:cubicBezTo>
                    <a:pt x="29682" y="30439"/>
                    <a:pt x="29643" y="30371"/>
                    <a:pt x="29614" y="30303"/>
                  </a:cubicBezTo>
                  <a:cubicBezTo>
                    <a:pt x="29575" y="30226"/>
                    <a:pt x="29546" y="30158"/>
                    <a:pt x="29507" y="30090"/>
                  </a:cubicBezTo>
                  <a:lnTo>
                    <a:pt x="29507" y="30080"/>
                  </a:lnTo>
                  <a:cubicBezTo>
                    <a:pt x="29468" y="30002"/>
                    <a:pt x="29430" y="29915"/>
                    <a:pt x="29391" y="29837"/>
                  </a:cubicBezTo>
                  <a:cubicBezTo>
                    <a:pt x="29391" y="29828"/>
                    <a:pt x="29371" y="29808"/>
                    <a:pt x="29371" y="29799"/>
                  </a:cubicBezTo>
                  <a:cubicBezTo>
                    <a:pt x="29313" y="29702"/>
                    <a:pt x="29265" y="29614"/>
                    <a:pt x="29206" y="29517"/>
                  </a:cubicBezTo>
                  <a:cubicBezTo>
                    <a:pt x="29197" y="29498"/>
                    <a:pt x="29187" y="29469"/>
                    <a:pt x="29168" y="29449"/>
                  </a:cubicBezTo>
                  <a:cubicBezTo>
                    <a:pt x="29168" y="29439"/>
                    <a:pt x="29168" y="29439"/>
                    <a:pt x="29168" y="29439"/>
                  </a:cubicBezTo>
                  <a:cubicBezTo>
                    <a:pt x="29051" y="29245"/>
                    <a:pt x="28925" y="29051"/>
                    <a:pt x="28808" y="28867"/>
                  </a:cubicBezTo>
                  <a:cubicBezTo>
                    <a:pt x="28799" y="28857"/>
                    <a:pt x="28789" y="28838"/>
                    <a:pt x="28779" y="28828"/>
                  </a:cubicBezTo>
                  <a:cubicBezTo>
                    <a:pt x="28770" y="28818"/>
                    <a:pt x="28770" y="28818"/>
                    <a:pt x="28770" y="28809"/>
                  </a:cubicBezTo>
                  <a:cubicBezTo>
                    <a:pt x="28682" y="28682"/>
                    <a:pt x="28605" y="28566"/>
                    <a:pt x="28517" y="28449"/>
                  </a:cubicBezTo>
                  <a:lnTo>
                    <a:pt x="28508" y="28440"/>
                  </a:lnTo>
                  <a:cubicBezTo>
                    <a:pt x="28440" y="28352"/>
                    <a:pt x="28372" y="28255"/>
                    <a:pt x="28304" y="28168"/>
                  </a:cubicBezTo>
                  <a:lnTo>
                    <a:pt x="28284" y="28158"/>
                  </a:lnTo>
                  <a:cubicBezTo>
                    <a:pt x="28226" y="28081"/>
                    <a:pt x="28168" y="28013"/>
                    <a:pt x="28110" y="27935"/>
                  </a:cubicBezTo>
                  <a:cubicBezTo>
                    <a:pt x="28100" y="27925"/>
                    <a:pt x="28090" y="27916"/>
                    <a:pt x="28080" y="27906"/>
                  </a:cubicBezTo>
                  <a:lnTo>
                    <a:pt x="28013" y="27828"/>
                  </a:lnTo>
                  <a:cubicBezTo>
                    <a:pt x="27983" y="27789"/>
                    <a:pt x="27954" y="27751"/>
                    <a:pt x="27925" y="27712"/>
                  </a:cubicBezTo>
                  <a:cubicBezTo>
                    <a:pt x="27886" y="27683"/>
                    <a:pt x="27877" y="27673"/>
                    <a:pt x="27857" y="27644"/>
                  </a:cubicBezTo>
                  <a:lnTo>
                    <a:pt x="27780" y="27556"/>
                  </a:lnTo>
                  <a:lnTo>
                    <a:pt x="27721" y="27498"/>
                  </a:lnTo>
                  <a:lnTo>
                    <a:pt x="27624" y="27391"/>
                  </a:lnTo>
                  <a:lnTo>
                    <a:pt x="27547" y="27314"/>
                  </a:lnTo>
                  <a:lnTo>
                    <a:pt x="27517" y="27275"/>
                  </a:lnTo>
                  <a:cubicBezTo>
                    <a:pt x="27469" y="27226"/>
                    <a:pt x="27411" y="27178"/>
                    <a:pt x="27362" y="27129"/>
                  </a:cubicBezTo>
                  <a:lnTo>
                    <a:pt x="27304" y="27071"/>
                  </a:lnTo>
                  <a:lnTo>
                    <a:pt x="27294" y="27061"/>
                  </a:lnTo>
                  <a:cubicBezTo>
                    <a:pt x="27226" y="26993"/>
                    <a:pt x="27149" y="26916"/>
                    <a:pt x="27071" y="26848"/>
                  </a:cubicBezTo>
                  <a:lnTo>
                    <a:pt x="27061" y="26838"/>
                  </a:lnTo>
                  <a:lnTo>
                    <a:pt x="27003" y="26790"/>
                  </a:lnTo>
                  <a:cubicBezTo>
                    <a:pt x="26945" y="26741"/>
                    <a:pt x="26896" y="26693"/>
                    <a:pt x="26838" y="26654"/>
                  </a:cubicBezTo>
                  <a:lnTo>
                    <a:pt x="26819" y="26625"/>
                  </a:lnTo>
                  <a:lnTo>
                    <a:pt x="26722" y="26557"/>
                  </a:lnTo>
                  <a:lnTo>
                    <a:pt x="26615" y="26460"/>
                  </a:lnTo>
                  <a:lnTo>
                    <a:pt x="26566" y="26421"/>
                  </a:lnTo>
                  <a:lnTo>
                    <a:pt x="26469" y="26353"/>
                  </a:lnTo>
                  <a:lnTo>
                    <a:pt x="26392" y="26295"/>
                  </a:lnTo>
                  <a:lnTo>
                    <a:pt x="26304" y="26236"/>
                  </a:lnTo>
                  <a:lnTo>
                    <a:pt x="26217" y="26168"/>
                  </a:lnTo>
                  <a:lnTo>
                    <a:pt x="26168" y="26139"/>
                  </a:lnTo>
                  <a:cubicBezTo>
                    <a:pt x="26120" y="26100"/>
                    <a:pt x="26071" y="26071"/>
                    <a:pt x="26023" y="26042"/>
                  </a:cubicBezTo>
                  <a:lnTo>
                    <a:pt x="25974" y="26013"/>
                  </a:lnTo>
                  <a:lnTo>
                    <a:pt x="25964" y="26003"/>
                  </a:lnTo>
                  <a:cubicBezTo>
                    <a:pt x="25897" y="25955"/>
                    <a:pt x="25829" y="25916"/>
                    <a:pt x="25761" y="25877"/>
                  </a:cubicBezTo>
                  <a:lnTo>
                    <a:pt x="25712" y="25848"/>
                  </a:lnTo>
                  <a:lnTo>
                    <a:pt x="25557" y="25770"/>
                  </a:lnTo>
                  <a:lnTo>
                    <a:pt x="25363" y="25664"/>
                  </a:lnTo>
                  <a:lnTo>
                    <a:pt x="25343" y="25654"/>
                  </a:lnTo>
                  <a:lnTo>
                    <a:pt x="25314" y="25644"/>
                  </a:lnTo>
                  <a:cubicBezTo>
                    <a:pt x="25266" y="25615"/>
                    <a:pt x="25227" y="25596"/>
                    <a:pt x="25178" y="25576"/>
                  </a:cubicBezTo>
                  <a:cubicBezTo>
                    <a:pt x="25130" y="25557"/>
                    <a:pt x="25052" y="25528"/>
                    <a:pt x="24994" y="25499"/>
                  </a:cubicBezTo>
                  <a:lnTo>
                    <a:pt x="24965" y="25489"/>
                  </a:lnTo>
                  <a:lnTo>
                    <a:pt x="24936" y="25479"/>
                  </a:lnTo>
                  <a:lnTo>
                    <a:pt x="24809" y="25431"/>
                  </a:lnTo>
                  <a:cubicBezTo>
                    <a:pt x="24751" y="25411"/>
                    <a:pt x="24693" y="25392"/>
                    <a:pt x="24625" y="25373"/>
                  </a:cubicBezTo>
                  <a:lnTo>
                    <a:pt x="24596" y="25363"/>
                  </a:lnTo>
                  <a:lnTo>
                    <a:pt x="24567" y="25353"/>
                  </a:lnTo>
                  <a:lnTo>
                    <a:pt x="24441" y="25314"/>
                  </a:lnTo>
                  <a:cubicBezTo>
                    <a:pt x="24382" y="25305"/>
                    <a:pt x="24324" y="25285"/>
                    <a:pt x="24256" y="25275"/>
                  </a:cubicBezTo>
                  <a:lnTo>
                    <a:pt x="24217" y="25266"/>
                  </a:lnTo>
                  <a:lnTo>
                    <a:pt x="24217" y="25227"/>
                  </a:lnTo>
                  <a:cubicBezTo>
                    <a:pt x="24217" y="25159"/>
                    <a:pt x="24227" y="25081"/>
                    <a:pt x="24237" y="25013"/>
                  </a:cubicBezTo>
                  <a:lnTo>
                    <a:pt x="24237" y="24945"/>
                  </a:lnTo>
                  <a:lnTo>
                    <a:pt x="24237" y="24877"/>
                  </a:lnTo>
                  <a:lnTo>
                    <a:pt x="24237" y="24800"/>
                  </a:lnTo>
                  <a:lnTo>
                    <a:pt x="24237" y="24586"/>
                  </a:lnTo>
                  <a:lnTo>
                    <a:pt x="24237" y="24557"/>
                  </a:lnTo>
                  <a:lnTo>
                    <a:pt x="24237" y="24509"/>
                  </a:lnTo>
                  <a:lnTo>
                    <a:pt x="24237" y="24363"/>
                  </a:lnTo>
                  <a:cubicBezTo>
                    <a:pt x="24237" y="24305"/>
                    <a:pt x="24237" y="24237"/>
                    <a:pt x="24227" y="24159"/>
                  </a:cubicBezTo>
                  <a:lnTo>
                    <a:pt x="24227" y="24150"/>
                  </a:lnTo>
                  <a:cubicBezTo>
                    <a:pt x="24227" y="24072"/>
                    <a:pt x="24217" y="23994"/>
                    <a:pt x="24208" y="23917"/>
                  </a:cubicBezTo>
                  <a:cubicBezTo>
                    <a:pt x="24208" y="23878"/>
                    <a:pt x="24198" y="23839"/>
                    <a:pt x="24198" y="23800"/>
                  </a:cubicBezTo>
                  <a:lnTo>
                    <a:pt x="24188" y="23732"/>
                  </a:lnTo>
                  <a:lnTo>
                    <a:pt x="24188" y="23684"/>
                  </a:lnTo>
                  <a:cubicBezTo>
                    <a:pt x="24179" y="23606"/>
                    <a:pt x="24169" y="23519"/>
                    <a:pt x="24149" y="23441"/>
                  </a:cubicBezTo>
                  <a:cubicBezTo>
                    <a:pt x="24149" y="23422"/>
                    <a:pt x="24149" y="23402"/>
                    <a:pt x="24140" y="23383"/>
                  </a:cubicBezTo>
                  <a:cubicBezTo>
                    <a:pt x="24140" y="23363"/>
                    <a:pt x="24130" y="23334"/>
                    <a:pt x="24130" y="23315"/>
                  </a:cubicBezTo>
                  <a:cubicBezTo>
                    <a:pt x="24120" y="23286"/>
                    <a:pt x="24120" y="23227"/>
                    <a:pt x="24111" y="23189"/>
                  </a:cubicBezTo>
                  <a:cubicBezTo>
                    <a:pt x="24091" y="23111"/>
                    <a:pt x="24081" y="23033"/>
                    <a:pt x="24062" y="22965"/>
                  </a:cubicBezTo>
                  <a:lnTo>
                    <a:pt x="24062" y="22936"/>
                  </a:lnTo>
                  <a:cubicBezTo>
                    <a:pt x="24062" y="22936"/>
                    <a:pt x="24062" y="22936"/>
                    <a:pt x="24062" y="22927"/>
                  </a:cubicBezTo>
                  <a:cubicBezTo>
                    <a:pt x="24043" y="22839"/>
                    <a:pt x="24023" y="22752"/>
                    <a:pt x="24004" y="22664"/>
                  </a:cubicBezTo>
                  <a:cubicBezTo>
                    <a:pt x="23994" y="22635"/>
                    <a:pt x="23984" y="22597"/>
                    <a:pt x="23975" y="22567"/>
                  </a:cubicBezTo>
                  <a:lnTo>
                    <a:pt x="23955" y="22480"/>
                  </a:lnTo>
                  <a:cubicBezTo>
                    <a:pt x="23946" y="22451"/>
                    <a:pt x="23936" y="22422"/>
                    <a:pt x="23926" y="22393"/>
                  </a:cubicBezTo>
                  <a:cubicBezTo>
                    <a:pt x="23907" y="22305"/>
                    <a:pt x="23878" y="22218"/>
                    <a:pt x="23848" y="22131"/>
                  </a:cubicBezTo>
                  <a:cubicBezTo>
                    <a:pt x="23848" y="22131"/>
                    <a:pt x="23848" y="22121"/>
                    <a:pt x="23848" y="22111"/>
                  </a:cubicBezTo>
                  <a:cubicBezTo>
                    <a:pt x="23839" y="22101"/>
                    <a:pt x="23839" y="22082"/>
                    <a:pt x="23829" y="22072"/>
                  </a:cubicBezTo>
                  <a:cubicBezTo>
                    <a:pt x="23810" y="22004"/>
                    <a:pt x="23790" y="21936"/>
                    <a:pt x="23771" y="21869"/>
                  </a:cubicBezTo>
                  <a:cubicBezTo>
                    <a:pt x="23751" y="21820"/>
                    <a:pt x="23732" y="21771"/>
                    <a:pt x="23713" y="21713"/>
                  </a:cubicBezTo>
                  <a:cubicBezTo>
                    <a:pt x="23713" y="21694"/>
                    <a:pt x="23703" y="21674"/>
                    <a:pt x="23693" y="21655"/>
                  </a:cubicBezTo>
                  <a:lnTo>
                    <a:pt x="23674" y="21606"/>
                  </a:lnTo>
                  <a:cubicBezTo>
                    <a:pt x="23645" y="21529"/>
                    <a:pt x="23616" y="21441"/>
                    <a:pt x="23586" y="21364"/>
                  </a:cubicBezTo>
                  <a:cubicBezTo>
                    <a:pt x="23577" y="21344"/>
                    <a:pt x="23567" y="21315"/>
                    <a:pt x="23557" y="21286"/>
                  </a:cubicBezTo>
                  <a:cubicBezTo>
                    <a:pt x="23538" y="21267"/>
                    <a:pt x="23538" y="21247"/>
                    <a:pt x="23528" y="21218"/>
                  </a:cubicBezTo>
                  <a:cubicBezTo>
                    <a:pt x="23518" y="21199"/>
                    <a:pt x="23499" y="21160"/>
                    <a:pt x="23489" y="21131"/>
                  </a:cubicBezTo>
                  <a:cubicBezTo>
                    <a:pt x="23460" y="21053"/>
                    <a:pt x="23421" y="20976"/>
                    <a:pt x="23392" y="20888"/>
                  </a:cubicBezTo>
                  <a:cubicBezTo>
                    <a:pt x="23383" y="20878"/>
                    <a:pt x="23373" y="20869"/>
                    <a:pt x="23373" y="20859"/>
                  </a:cubicBezTo>
                  <a:lnTo>
                    <a:pt x="23344" y="20801"/>
                  </a:lnTo>
                  <a:lnTo>
                    <a:pt x="23276" y="20655"/>
                  </a:lnTo>
                  <a:lnTo>
                    <a:pt x="23169" y="20432"/>
                  </a:lnTo>
                  <a:lnTo>
                    <a:pt x="23159" y="20413"/>
                  </a:lnTo>
                  <a:cubicBezTo>
                    <a:pt x="23121" y="20325"/>
                    <a:pt x="23072" y="20228"/>
                    <a:pt x="23023" y="20131"/>
                  </a:cubicBezTo>
                  <a:lnTo>
                    <a:pt x="22985" y="20073"/>
                  </a:lnTo>
                  <a:cubicBezTo>
                    <a:pt x="22946" y="20005"/>
                    <a:pt x="22917" y="19947"/>
                    <a:pt x="22878" y="19879"/>
                  </a:cubicBezTo>
                  <a:cubicBezTo>
                    <a:pt x="22839" y="19811"/>
                    <a:pt x="22829" y="19782"/>
                    <a:pt x="22800" y="19733"/>
                  </a:cubicBezTo>
                  <a:lnTo>
                    <a:pt x="22771" y="19694"/>
                  </a:lnTo>
                  <a:cubicBezTo>
                    <a:pt x="22664" y="19510"/>
                    <a:pt x="22548" y="19325"/>
                    <a:pt x="22431" y="19151"/>
                  </a:cubicBezTo>
                  <a:cubicBezTo>
                    <a:pt x="22422" y="19141"/>
                    <a:pt x="22412" y="19131"/>
                    <a:pt x="22402" y="19112"/>
                  </a:cubicBezTo>
                  <a:cubicBezTo>
                    <a:pt x="22344" y="19025"/>
                    <a:pt x="22276" y="18928"/>
                    <a:pt x="22208" y="18840"/>
                  </a:cubicBezTo>
                  <a:cubicBezTo>
                    <a:pt x="22189" y="18811"/>
                    <a:pt x="22169" y="18782"/>
                    <a:pt x="22150" y="18753"/>
                  </a:cubicBezTo>
                  <a:cubicBezTo>
                    <a:pt x="22092" y="18675"/>
                    <a:pt x="22033" y="18588"/>
                    <a:pt x="21965" y="18510"/>
                  </a:cubicBezTo>
                  <a:lnTo>
                    <a:pt x="21927" y="18462"/>
                  </a:lnTo>
                  <a:lnTo>
                    <a:pt x="21878" y="18413"/>
                  </a:lnTo>
                  <a:lnTo>
                    <a:pt x="21791" y="18297"/>
                  </a:lnTo>
                  <a:cubicBezTo>
                    <a:pt x="21733" y="18229"/>
                    <a:pt x="21674" y="18161"/>
                    <a:pt x="21616" y="18093"/>
                  </a:cubicBezTo>
                  <a:cubicBezTo>
                    <a:pt x="21606" y="18083"/>
                    <a:pt x="21597" y="18083"/>
                    <a:pt x="21597" y="18073"/>
                  </a:cubicBezTo>
                  <a:cubicBezTo>
                    <a:pt x="21587" y="18064"/>
                    <a:pt x="21568" y="18044"/>
                    <a:pt x="21558" y="18035"/>
                  </a:cubicBezTo>
                  <a:lnTo>
                    <a:pt x="21441" y="17889"/>
                  </a:lnTo>
                  <a:cubicBezTo>
                    <a:pt x="21383" y="17831"/>
                    <a:pt x="21325" y="17772"/>
                    <a:pt x="21267" y="17714"/>
                  </a:cubicBezTo>
                  <a:lnTo>
                    <a:pt x="21257" y="17695"/>
                  </a:lnTo>
                  <a:lnTo>
                    <a:pt x="21247" y="17695"/>
                  </a:lnTo>
                  <a:cubicBezTo>
                    <a:pt x="21179" y="17617"/>
                    <a:pt x="21111" y="17549"/>
                    <a:pt x="21043" y="17491"/>
                  </a:cubicBezTo>
                  <a:cubicBezTo>
                    <a:pt x="21014" y="17462"/>
                    <a:pt x="20975" y="17433"/>
                    <a:pt x="20946" y="17404"/>
                  </a:cubicBezTo>
                  <a:lnTo>
                    <a:pt x="20878" y="17345"/>
                  </a:lnTo>
                  <a:lnTo>
                    <a:pt x="20820" y="17287"/>
                  </a:lnTo>
                  <a:cubicBezTo>
                    <a:pt x="20752" y="17219"/>
                    <a:pt x="20675" y="17161"/>
                    <a:pt x="20607" y="17093"/>
                  </a:cubicBezTo>
                  <a:cubicBezTo>
                    <a:pt x="20597" y="17083"/>
                    <a:pt x="20587" y="17074"/>
                    <a:pt x="20577" y="17074"/>
                  </a:cubicBezTo>
                  <a:lnTo>
                    <a:pt x="20519" y="17025"/>
                  </a:lnTo>
                  <a:cubicBezTo>
                    <a:pt x="20480" y="16986"/>
                    <a:pt x="20432" y="16947"/>
                    <a:pt x="20383" y="16909"/>
                  </a:cubicBezTo>
                  <a:lnTo>
                    <a:pt x="20238" y="16792"/>
                  </a:lnTo>
                  <a:lnTo>
                    <a:pt x="20189" y="16763"/>
                  </a:lnTo>
                  <a:lnTo>
                    <a:pt x="20160" y="16744"/>
                  </a:lnTo>
                  <a:cubicBezTo>
                    <a:pt x="20092" y="16685"/>
                    <a:pt x="20015" y="16637"/>
                    <a:pt x="19947" y="16588"/>
                  </a:cubicBezTo>
                  <a:lnTo>
                    <a:pt x="19869" y="16540"/>
                  </a:lnTo>
                  <a:lnTo>
                    <a:pt x="19811" y="16491"/>
                  </a:lnTo>
                  <a:lnTo>
                    <a:pt x="19733" y="16443"/>
                  </a:lnTo>
                  <a:cubicBezTo>
                    <a:pt x="19665" y="16404"/>
                    <a:pt x="19587" y="16355"/>
                    <a:pt x="19519" y="16317"/>
                  </a:cubicBezTo>
                  <a:lnTo>
                    <a:pt x="19471" y="16287"/>
                  </a:lnTo>
                  <a:lnTo>
                    <a:pt x="19316" y="16200"/>
                  </a:lnTo>
                  <a:lnTo>
                    <a:pt x="19219" y="16152"/>
                  </a:lnTo>
                  <a:lnTo>
                    <a:pt x="19151" y="16113"/>
                  </a:lnTo>
                  <a:lnTo>
                    <a:pt x="19083" y="16064"/>
                  </a:lnTo>
                  <a:cubicBezTo>
                    <a:pt x="19015" y="16025"/>
                    <a:pt x="18947" y="15996"/>
                    <a:pt x="18879" y="15967"/>
                  </a:cubicBezTo>
                  <a:lnTo>
                    <a:pt x="18859" y="15957"/>
                  </a:lnTo>
                  <a:lnTo>
                    <a:pt x="18821" y="15938"/>
                  </a:lnTo>
                  <a:lnTo>
                    <a:pt x="18685" y="15880"/>
                  </a:lnTo>
                  <a:lnTo>
                    <a:pt x="18597" y="15851"/>
                  </a:lnTo>
                  <a:lnTo>
                    <a:pt x="18529" y="15821"/>
                  </a:lnTo>
                  <a:lnTo>
                    <a:pt x="18491" y="15802"/>
                  </a:lnTo>
                  <a:cubicBezTo>
                    <a:pt x="18423" y="15783"/>
                    <a:pt x="18355" y="15763"/>
                    <a:pt x="18287" y="15744"/>
                  </a:cubicBezTo>
                  <a:lnTo>
                    <a:pt x="18277" y="15744"/>
                  </a:lnTo>
                  <a:lnTo>
                    <a:pt x="18238" y="15734"/>
                  </a:lnTo>
                  <a:cubicBezTo>
                    <a:pt x="18190" y="15724"/>
                    <a:pt x="18141" y="15705"/>
                    <a:pt x="18093" y="15695"/>
                  </a:cubicBezTo>
                  <a:lnTo>
                    <a:pt x="18025" y="15676"/>
                  </a:lnTo>
                  <a:lnTo>
                    <a:pt x="17957" y="15656"/>
                  </a:lnTo>
                  <a:lnTo>
                    <a:pt x="17899" y="15647"/>
                  </a:lnTo>
                  <a:lnTo>
                    <a:pt x="17724" y="15618"/>
                  </a:lnTo>
                  <a:lnTo>
                    <a:pt x="17704" y="15618"/>
                  </a:lnTo>
                  <a:cubicBezTo>
                    <a:pt x="17636" y="15608"/>
                    <a:pt x="17569" y="15598"/>
                    <a:pt x="17501" y="15598"/>
                  </a:cubicBezTo>
                  <a:lnTo>
                    <a:pt x="17171" y="15598"/>
                  </a:lnTo>
                  <a:cubicBezTo>
                    <a:pt x="17161" y="15453"/>
                    <a:pt x="17141" y="15307"/>
                    <a:pt x="17122" y="15152"/>
                  </a:cubicBezTo>
                  <a:cubicBezTo>
                    <a:pt x="17112" y="15094"/>
                    <a:pt x="17103" y="15035"/>
                    <a:pt x="17103" y="14977"/>
                  </a:cubicBezTo>
                  <a:cubicBezTo>
                    <a:pt x="17093" y="14929"/>
                    <a:pt x="17083" y="14870"/>
                    <a:pt x="17073" y="14812"/>
                  </a:cubicBezTo>
                  <a:cubicBezTo>
                    <a:pt x="17064" y="14764"/>
                    <a:pt x="17064" y="14715"/>
                    <a:pt x="17054" y="14666"/>
                  </a:cubicBezTo>
                  <a:cubicBezTo>
                    <a:pt x="17035" y="14511"/>
                    <a:pt x="17006" y="14356"/>
                    <a:pt x="16976" y="14201"/>
                  </a:cubicBezTo>
                  <a:lnTo>
                    <a:pt x="16976" y="14171"/>
                  </a:lnTo>
                  <a:cubicBezTo>
                    <a:pt x="16938" y="13997"/>
                    <a:pt x="16908" y="13822"/>
                    <a:pt x="16870" y="13657"/>
                  </a:cubicBezTo>
                  <a:cubicBezTo>
                    <a:pt x="16860" y="13608"/>
                    <a:pt x="16850" y="13570"/>
                    <a:pt x="16841" y="13531"/>
                  </a:cubicBezTo>
                  <a:lnTo>
                    <a:pt x="16802" y="13346"/>
                  </a:lnTo>
                  <a:cubicBezTo>
                    <a:pt x="16782" y="13269"/>
                    <a:pt x="16763" y="13201"/>
                    <a:pt x="16743" y="13123"/>
                  </a:cubicBezTo>
                  <a:cubicBezTo>
                    <a:pt x="16724" y="13026"/>
                    <a:pt x="16695" y="12929"/>
                    <a:pt x="16666" y="12832"/>
                  </a:cubicBezTo>
                  <a:cubicBezTo>
                    <a:pt x="16656" y="12783"/>
                    <a:pt x="16646" y="12725"/>
                    <a:pt x="16627" y="12667"/>
                  </a:cubicBezTo>
                  <a:lnTo>
                    <a:pt x="16608" y="12589"/>
                  </a:lnTo>
                  <a:cubicBezTo>
                    <a:pt x="16559" y="12415"/>
                    <a:pt x="16501" y="12230"/>
                    <a:pt x="16452" y="12055"/>
                  </a:cubicBezTo>
                  <a:lnTo>
                    <a:pt x="16433" y="12017"/>
                  </a:lnTo>
                  <a:cubicBezTo>
                    <a:pt x="16423" y="11968"/>
                    <a:pt x="16413" y="11929"/>
                    <a:pt x="16394" y="11890"/>
                  </a:cubicBezTo>
                  <a:cubicBezTo>
                    <a:pt x="16355" y="11774"/>
                    <a:pt x="16326" y="11648"/>
                    <a:pt x="16278" y="11531"/>
                  </a:cubicBezTo>
                  <a:cubicBezTo>
                    <a:pt x="16258" y="11463"/>
                    <a:pt x="16229" y="11395"/>
                    <a:pt x="16210" y="11337"/>
                  </a:cubicBezTo>
                  <a:lnTo>
                    <a:pt x="16151" y="11162"/>
                  </a:lnTo>
                  <a:cubicBezTo>
                    <a:pt x="16132" y="11114"/>
                    <a:pt x="16113" y="11065"/>
                    <a:pt x="16103" y="11017"/>
                  </a:cubicBezTo>
                  <a:cubicBezTo>
                    <a:pt x="16035" y="10852"/>
                    <a:pt x="15977" y="10697"/>
                    <a:pt x="15918" y="10532"/>
                  </a:cubicBezTo>
                  <a:cubicBezTo>
                    <a:pt x="15918" y="10532"/>
                    <a:pt x="15918" y="10522"/>
                    <a:pt x="15918" y="10522"/>
                  </a:cubicBezTo>
                  <a:lnTo>
                    <a:pt x="15899" y="10473"/>
                  </a:lnTo>
                  <a:cubicBezTo>
                    <a:pt x="15841" y="10328"/>
                    <a:pt x="15783" y="10192"/>
                    <a:pt x="15734" y="10056"/>
                  </a:cubicBezTo>
                  <a:cubicBezTo>
                    <a:pt x="15705" y="9988"/>
                    <a:pt x="15676" y="9920"/>
                    <a:pt x="15647" y="9852"/>
                  </a:cubicBezTo>
                  <a:lnTo>
                    <a:pt x="15579" y="9707"/>
                  </a:lnTo>
                  <a:lnTo>
                    <a:pt x="15530" y="9590"/>
                  </a:lnTo>
                  <a:cubicBezTo>
                    <a:pt x="15462" y="9435"/>
                    <a:pt x="15385" y="9279"/>
                    <a:pt x="15317" y="9124"/>
                  </a:cubicBezTo>
                  <a:lnTo>
                    <a:pt x="15288" y="9076"/>
                  </a:lnTo>
                  <a:cubicBezTo>
                    <a:pt x="15278" y="9037"/>
                    <a:pt x="15258" y="8998"/>
                    <a:pt x="15239" y="8959"/>
                  </a:cubicBezTo>
                  <a:cubicBezTo>
                    <a:pt x="15190" y="8852"/>
                    <a:pt x="15132" y="8746"/>
                    <a:pt x="15084" y="8629"/>
                  </a:cubicBezTo>
                  <a:cubicBezTo>
                    <a:pt x="15045" y="8571"/>
                    <a:pt x="15016" y="8503"/>
                    <a:pt x="14977" y="8435"/>
                  </a:cubicBezTo>
                  <a:cubicBezTo>
                    <a:pt x="14948" y="8367"/>
                    <a:pt x="14909" y="8299"/>
                    <a:pt x="14870" y="8231"/>
                  </a:cubicBezTo>
                  <a:cubicBezTo>
                    <a:pt x="14851" y="8183"/>
                    <a:pt x="14822" y="8134"/>
                    <a:pt x="14802" y="8086"/>
                  </a:cubicBezTo>
                  <a:cubicBezTo>
                    <a:pt x="14763" y="8018"/>
                    <a:pt x="14725" y="7959"/>
                    <a:pt x="14686" y="7891"/>
                  </a:cubicBezTo>
                  <a:cubicBezTo>
                    <a:pt x="14608" y="7736"/>
                    <a:pt x="14521" y="7581"/>
                    <a:pt x="14433" y="7435"/>
                  </a:cubicBezTo>
                  <a:cubicBezTo>
                    <a:pt x="14404" y="7387"/>
                    <a:pt x="14375" y="7338"/>
                    <a:pt x="14356" y="7290"/>
                  </a:cubicBezTo>
                  <a:cubicBezTo>
                    <a:pt x="14307" y="7212"/>
                    <a:pt x="14268" y="7144"/>
                    <a:pt x="14220" y="7066"/>
                  </a:cubicBezTo>
                  <a:cubicBezTo>
                    <a:pt x="14181" y="6998"/>
                    <a:pt x="14123" y="6901"/>
                    <a:pt x="14065" y="6814"/>
                  </a:cubicBezTo>
                  <a:cubicBezTo>
                    <a:pt x="13977" y="6678"/>
                    <a:pt x="13900" y="6542"/>
                    <a:pt x="13802" y="6406"/>
                  </a:cubicBezTo>
                  <a:cubicBezTo>
                    <a:pt x="13754" y="6329"/>
                    <a:pt x="13705" y="6251"/>
                    <a:pt x="13657" y="6183"/>
                  </a:cubicBezTo>
                  <a:lnTo>
                    <a:pt x="13608" y="6105"/>
                  </a:lnTo>
                  <a:cubicBezTo>
                    <a:pt x="13570" y="6038"/>
                    <a:pt x="13521" y="5979"/>
                    <a:pt x="13472" y="5911"/>
                  </a:cubicBezTo>
                  <a:cubicBezTo>
                    <a:pt x="13366" y="5766"/>
                    <a:pt x="13269" y="5610"/>
                    <a:pt x="13162" y="5475"/>
                  </a:cubicBezTo>
                  <a:lnTo>
                    <a:pt x="13094" y="5377"/>
                  </a:lnTo>
                  <a:cubicBezTo>
                    <a:pt x="12997" y="5251"/>
                    <a:pt x="12900" y="5125"/>
                    <a:pt x="12803" y="4999"/>
                  </a:cubicBezTo>
                  <a:lnTo>
                    <a:pt x="12754" y="4931"/>
                  </a:lnTo>
                  <a:cubicBezTo>
                    <a:pt x="12754" y="4931"/>
                    <a:pt x="12744" y="4921"/>
                    <a:pt x="12744" y="4912"/>
                  </a:cubicBezTo>
                  <a:cubicBezTo>
                    <a:pt x="12638" y="4785"/>
                    <a:pt x="12531" y="4650"/>
                    <a:pt x="12424" y="4523"/>
                  </a:cubicBezTo>
                  <a:lnTo>
                    <a:pt x="12269" y="4329"/>
                  </a:lnTo>
                  <a:cubicBezTo>
                    <a:pt x="12220" y="4271"/>
                    <a:pt x="12172" y="4213"/>
                    <a:pt x="12114" y="4164"/>
                  </a:cubicBezTo>
                  <a:cubicBezTo>
                    <a:pt x="12026" y="4057"/>
                    <a:pt x="11939" y="3960"/>
                    <a:pt x="11852" y="3863"/>
                  </a:cubicBezTo>
                  <a:lnTo>
                    <a:pt x="11822" y="3834"/>
                  </a:lnTo>
                  <a:cubicBezTo>
                    <a:pt x="11813" y="3824"/>
                    <a:pt x="11813" y="3824"/>
                    <a:pt x="11813" y="3824"/>
                  </a:cubicBezTo>
                  <a:cubicBezTo>
                    <a:pt x="11706" y="3698"/>
                    <a:pt x="11589" y="3592"/>
                    <a:pt x="11483" y="3485"/>
                  </a:cubicBezTo>
                  <a:lnTo>
                    <a:pt x="11415" y="3407"/>
                  </a:lnTo>
                  <a:lnTo>
                    <a:pt x="11298" y="3291"/>
                  </a:lnTo>
                  <a:cubicBezTo>
                    <a:pt x="11240" y="3242"/>
                    <a:pt x="11191" y="3184"/>
                    <a:pt x="11143" y="3135"/>
                  </a:cubicBezTo>
                  <a:cubicBezTo>
                    <a:pt x="11085" y="3087"/>
                    <a:pt x="11036" y="3048"/>
                    <a:pt x="10988" y="2999"/>
                  </a:cubicBezTo>
                  <a:lnTo>
                    <a:pt x="10852" y="2873"/>
                  </a:lnTo>
                  <a:lnTo>
                    <a:pt x="10774" y="2805"/>
                  </a:lnTo>
                  <a:cubicBezTo>
                    <a:pt x="10687" y="2718"/>
                    <a:pt x="10590" y="2640"/>
                    <a:pt x="10502" y="2563"/>
                  </a:cubicBezTo>
                  <a:cubicBezTo>
                    <a:pt x="10473" y="2534"/>
                    <a:pt x="10444" y="2514"/>
                    <a:pt x="10425" y="2495"/>
                  </a:cubicBezTo>
                  <a:lnTo>
                    <a:pt x="10405" y="2475"/>
                  </a:lnTo>
                  <a:cubicBezTo>
                    <a:pt x="10279" y="2369"/>
                    <a:pt x="10153" y="2271"/>
                    <a:pt x="10027" y="2165"/>
                  </a:cubicBezTo>
                  <a:lnTo>
                    <a:pt x="9988" y="2136"/>
                  </a:lnTo>
                  <a:lnTo>
                    <a:pt x="9862" y="2048"/>
                  </a:lnTo>
                  <a:cubicBezTo>
                    <a:pt x="9794" y="1990"/>
                    <a:pt x="9726" y="1941"/>
                    <a:pt x="9648" y="1883"/>
                  </a:cubicBezTo>
                  <a:lnTo>
                    <a:pt x="9532" y="1806"/>
                  </a:lnTo>
                  <a:lnTo>
                    <a:pt x="9396" y="1708"/>
                  </a:lnTo>
                  <a:lnTo>
                    <a:pt x="9279" y="1621"/>
                  </a:lnTo>
                  <a:cubicBezTo>
                    <a:pt x="9202" y="1573"/>
                    <a:pt x="9124" y="1524"/>
                    <a:pt x="9046" y="1466"/>
                  </a:cubicBezTo>
                  <a:lnTo>
                    <a:pt x="8959" y="1408"/>
                  </a:lnTo>
                  <a:lnTo>
                    <a:pt x="8920" y="1388"/>
                  </a:lnTo>
                  <a:cubicBezTo>
                    <a:pt x="8804" y="1311"/>
                    <a:pt x="8687" y="1243"/>
                    <a:pt x="8571" y="1165"/>
                  </a:cubicBezTo>
                  <a:lnTo>
                    <a:pt x="8493" y="1126"/>
                  </a:lnTo>
                  <a:cubicBezTo>
                    <a:pt x="8396" y="1068"/>
                    <a:pt x="8309" y="1019"/>
                    <a:pt x="8221" y="971"/>
                  </a:cubicBezTo>
                  <a:lnTo>
                    <a:pt x="8192" y="961"/>
                  </a:lnTo>
                  <a:cubicBezTo>
                    <a:pt x="8134" y="922"/>
                    <a:pt x="8066" y="893"/>
                    <a:pt x="8008" y="864"/>
                  </a:cubicBezTo>
                  <a:lnTo>
                    <a:pt x="7882" y="796"/>
                  </a:lnTo>
                  <a:lnTo>
                    <a:pt x="7862" y="786"/>
                  </a:lnTo>
                  <a:lnTo>
                    <a:pt x="7678" y="699"/>
                  </a:lnTo>
                  <a:lnTo>
                    <a:pt x="7552" y="641"/>
                  </a:lnTo>
                  <a:lnTo>
                    <a:pt x="7532" y="631"/>
                  </a:lnTo>
                  <a:cubicBezTo>
                    <a:pt x="7464" y="602"/>
                    <a:pt x="7406" y="583"/>
                    <a:pt x="7348" y="553"/>
                  </a:cubicBezTo>
                  <a:cubicBezTo>
                    <a:pt x="7290" y="534"/>
                    <a:pt x="7260" y="515"/>
                    <a:pt x="7212" y="495"/>
                  </a:cubicBezTo>
                  <a:lnTo>
                    <a:pt x="7202" y="485"/>
                  </a:lnTo>
                  <a:lnTo>
                    <a:pt x="7018" y="418"/>
                  </a:lnTo>
                  <a:lnTo>
                    <a:pt x="6882" y="369"/>
                  </a:lnTo>
                  <a:lnTo>
                    <a:pt x="6872" y="369"/>
                  </a:lnTo>
                  <a:lnTo>
                    <a:pt x="6678" y="311"/>
                  </a:lnTo>
                  <a:cubicBezTo>
                    <a:pt x="6639" y="301"/>
                    <a:pt x="6600" y="282"/>
                    <a:pt x="6562" y="272"/>
                  </a:cubicBezTo>
                  <a:lnTo>
                    <a:pt x="6542" y="272"/>
                  </a:lnTo>
                  <a:cubicBezTo>
                    <a:pt x="6474" y="243"/>
                    <a:pt x="6397" y="223"/>
                    <a:pt x="6319" y="204"/>
                  </a:cubicBezTo>
                  <a:lnTo>
                    <a:pt x="6222" y="165"/>
                  </a:lnTo>
                  <a:cubicBezTo>
                    <a:pt x="6105" y="136"/>
                    <a:pt x="5999" y="117"/>
                    <a:pt x="5892" y="97"/>
                  </a:cubicBezTo>
                  <a:lnTo>
                    <a:pt x="5843" y="88"/>
                  </a:lnTo>
                  <a:cubicBezTo>
                    <a:pt x="5756" y="68"/>
                    <a:pt x="5669" y="49"/>
                    <a:pt x="5581" y="39"/>
                  </a:cubicBezTo>
                  <a:lnTo>
                    <a:pt x="5562" y="39"/>
                  </a:lnTo>
                  <a:lnTo>
                    <a:pt x="5474" y="29"/>
                  </a:lnTo>
                  <a:cubicBezTo>
                    <a:pt x="5397" y="20"/>
                    <a:pt x="5329" y="10"/>
                    <a:pt x="5251" y="10"/>
                  </a:cubicBezTo>
                  <a:lnTo>
                    <a:pt x="5144" y="10"/>
                  </a:lnTo>
                  <a:cubicBezTo>
                    <a:pt x="5067" y="0"/>
                    <a:pt x="4999" y="0"/>
                    <a:pt x="4921" y="0"/>
                  </a:cubicBezTo>
                  <a:close/>
                </a:path>
              </a:pathLst>
            </a:custGeom>
            <a:solidFill>
              <a:srgbClr val="4AC4D5"/>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35" name="Google Shape;435;p34"/>
            <p:cNvSpPr/>
            <p:nvPr/>
          </p:nvSpPr>
          <p:spPr>
            <a:xfrm>
              <a:off x="2991025" y="4021350"/>
              <a:ext cx="1028875" cy="983575"/>
            </a:xfrm>
            <a:custGeom>
              <a:avLst/>
              <a:gdLst/>
              <a:ahLst/>
              <a:cxnLst/>
              <a:rect l="l" t="t" r="r" b="b"/>
              <a:pathLst>
                <a:path w="41155" h="39343" extrusionOk="0">
                  <a:moveTo>
                    <a:pt x="15176" y="1"/>
                  </a:moveTo>
                  <a:cubicBezTo>
                    <a:pt x="14720" y="1"/>
                    <a:pt x="14289" y="68"/>
                    <a:pt x="13890" y="206"/>
                  </a:cubicBezTo>
                  <a:cubicBezTo>
                    <a:pt x="11502" y="1041"/>
                    <a:pt x="10532" y="4613"/>
                    <a:pt x="11842" y="8554"/>
                  </a:cubicBezTo>
                  <a:cubicBezTo>
                    <a:pt x="11347" y="7903"/>
                    <a:pt x="10735" y="7360"/>
                    <a:pt x="10046" y="6942"/>
                  </a:cubicBezTo>
                  <a:cubicBezTo>
                    <a:pt x="9522" y="6641"/>
                    <a:pt x="9006" y="6476"/>
                    <a:pt x="8544" y="6476"/>
                  </a:cubicBezTo>
                  <a:cubicBezTo>
                    <a:pt x="8322" y="6476"/>
                    <a:pt x="8113" y="6514"/>
                    <a:pt x="7921" y="6593"/>
                  </a:cubicBezTo>
                  <a:cubicBezTo>
                    <a:pt x="7125" y="6933"/>
                    <a:pt x="6717" y="7952"/>
                    <a:pt x="6707" y="9146"/>
                  </a:cubicBezTo>
                  <a:cubicBezTo>
                    <a:pt x="5740" y="8585"/>
                    <a:pt x="4774" y="8305"/>
                    <a:pt x="3906" y="8305"/>
                  </a:cubicBezTo>
                  <a:cubicBezTo>
                    <a:pt x="2745" y="8305"/>
                    <a:pt x="1758" y="8806"/>
                    <a:pt x="1175" y="9806"/>
                  </a:cubicBezTo>
                  <a:cubicBezTo>
                    <a:pt x="0" y="11786"/>
                    <a:pt x="515" y="15581"/>
                    <a:pt x="2378" y="18716"/>
                  </a:cubicBezTo>
                  <a:cubicBezTo>
                    <a:pt x="3504" y="20609"/>
                    <a:pt x="5077" y="22181"/>
                    <a:pt x="6649" y="23084"/>
                  </a:cubicBezTo>
                  <a:cubicBezTo>
                    <a:pt x="7578" y="23620"/>
                    <a:pt x="8507" y="23926"/>
                    <a:pt x="9345" y="23926"/>
                  </a:cubicBezTo>
                  <a:cubicBezTo>
                    <a:pt x="9418" y="23926"/>
                    <a:pt x="9490" y="23923"/>
                    <a:pt x="9561" y="23919"/>
                  </a:cubicBezTo>
                  <a:cubicBezTo>
                    <a:pt x="10231" y="25122"/>
                    <a:pt x="11162" y="26064"/>
                    <a:pt x="12104" y="26617"/>
                  </a:cubicBezTo>
                  <a:cubicBezTo>
                    <a:pt x="12674" y="26944"/>
                    <a:pt x="13251" y="27126"/>
                    <a:pt x="13773" y="27126"/>
                  </a:cubicBezTo>
                  <a:cubicBezTo>
                    <a:pt x="13855" y="27126"/>
                    <a:pt x="13936" y="27122"/>
                    <a:pt x="14016" y="27112"/>
                  </a:cubicBezTo>
                  <a:cubicBezTo>
                    <a:pt x="14162" y="28423"/>
                    <a:pt x="14812" y="29898"/>
                    <a:pt x="15656" y="31150"/>
                  </a:cubicBezTo>
                  <a:cubicBezTo>
                    <a:pt x="16491" y="32402"/>
                    <a:pt x="17510" y="33470"/>
                    <a:pt x="18539" y="34431"/>
                  </a:cubicBezTo>
                  <a:cubicBezTo>
                    <a:pt x="19714" y="35528"/>
                    <a:pt x="20956" y="36518"/>
                    <a:pt x="22189" y="37226"/>
                  </a:cubicBezTo>
                  <a:cubicBezTo>
                    <a:pt x="22839" y="37614"/>
                    <a:pt x="23528" y="37925"/>
                    <a:pt x="24256" y="38139"/>
                  </a:cubicBezTo>
                  <a:cubicBezTo>
                    <a:pt x="24707" y="38265"/>
                    <a:pt x="25149" y="38329"/>
                    <a:pt x="25569" y="38329"/>
                  </a:cubicBezTo>
                  <a:cubicBezTo>
                    <a:pt x="26894" y="38329"/>
                    <a:pt x="27997" y="37687"/>
                    <a:pt x="28440" y="36324"/>
                  </a:cubicBezTo>
                  <a:cubicBezTo>
                    <a:pt x="29109" y="37304"/>
                    <a:pt x="29973" y="38129"/>
                    <a:pt x="30992" y="38740"/>
                  </a:cubicBezTo>
                  <a:cubicBezTo>
                    <a:pt x="31633" y="39119"/>
                    <a:pt x="32274" y="39332"/>
                    <a:pt x="32846" y="39342"/>
                  </a:cubicBezTo>
                  <a:cubicBezTo>
                    <a:pt x="32852" y="39342"/>
                    <a:pt x="32858" y="39342"/>
                    <a:pt x="32864" y="39342"/>
                  </a:cubicBezTo>
                  <a:cubicBezTo>
                    <a:pt x="34242" y="39342"/>
                    <a:pt x="35176" y="38190"/>
                    <a:pt x="35205" y="36440"/>
                  </a:cubicBezTo>
                  <a:cubicBezTo>
                    <a:pt x="35467" y="36654"/>
                    <a:pt x="35749" y="36848"/>
                    <a:pt x="36040" y="37022"/>
                  </a:cubicBezTo>
                  <a:cubicBezTo>
                    <a:pt x="36750" y="37434"/>
                    <a:pt x="37448" y="37633"/>
                    <a:pt x="38082" y="37633"/>
                  </a:cubicBezTo>
                  <a:cubicBezTo>
                    <a:pt x="38911" y="37633"/>
                    <a:pt x="39631" y="37293"/>
                    <a:pt x="40126" y="36644"/>
                  </a:cubicBezTo>
                  <a:cubicBezTo>
                    <a:pt x="41155" y="35314"/>
                    <a:pt x="41009" y="32557"/>
                    <a:pt x="39777" y="30092"/>
                  </a:cubicBezTo>
                  <a:cubicBezTo>
                    <a:pt x="38874" y="28267"/>
                    <a:pt x="37418" y="26685"/>
                    <a:pt x="35972" y="25850"/>
                  </a:cubicBezTo>
                  <a:cubicBezTo>
                    <a:pt x="35506" y="25569"/>
                    <a:pt x="35001" y="25375"/>
                    <a:pt x="34467" y="25268"/>
                  </a:cubicBezTo>
                  <a:cubicBezTo>
                    <a:pt x="34720" y="23404"/>
                    <a:pt x="33914" y="20803"/>
                    <a:pt x="32478" y="18813"/>
                  </a:cubicBezTo>
                  <a:cubicBezTo>
                    <a:pt x="31740" y="17784"/>
                    <a:pt x="30808" y="16921"/>
                    <a:pt x="29731" y="16270"/>
                  </a:cubicBezTo>
                  <a:cubicBezTo>
                    <a:pt x="28987" y="15839"/>
                    <a:pt x="28243" y="15598"/>
                    <a:pt x="27573" y="15598"/>
                  </a:cubicBezTo>
                  <a:cubicBezTo>
                    <a:pt x="27535" y="15598"/>
                    <a:pt x="27497" y="15599"/>
                    <a:pt x="27459" y="15601"/>
                  </a:cubicBezTo>
                  <a:cubicBezTo>
                    <a:pt x="27100" y="11893"/>
                    <a:pt x="25266" y="7515"/>
                    <a:pt x="22548" y="4341"/>
                  </a:cubicBezTo>
                  <a:cubicBezTo>
                    <a:pt x="21480" y="3060"/>
                    <a:pt x="20199" y="1973"/>
                    <a:pt x="18772" y="1119"/>
                  </a:cubicBezTo>
                  <a:cubicBezTo>
                    <a:pt x="17527" y="396"/>
                    <a:pt x="16282" y="1"/>
                    <a:pt x="15176"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174" name="Google Shape;7289;p80">
            <a:extLst>
              <a:ext uri="{FF2B5EF4-FFF2-40B4-BE49-F238E27FC236}">
                <a16:creationId xmlns:a16="http://schemas.microsoft.com/office/drawing/2014/main" id="{D591A12F-D6E7-930E-2051-3102D6C624AF}"/>
              </a:ext>
            </a:extLst>
          </p:cNvPr>
          <p:cNvGrpSpPr/>
          <p:nvPr/>
        </p:nvGrpSpPr>
        <p:grpSpPr>
          <a:xfrm>
            <a:off x="8285269" y="47613"/>
            <a:ext cx="868881" cy="684241"/>
            <a:chOff x="6598259" y="2078634"/>
            <a:chExt cx="868881" cy="684241"/>
          </a:xfrm>
        </p:grpSpPr>
        <p:sp>
          <p:nvSpPr>
            <p:cNvPr id="175" name="Google Shape;7290;p80">
              <a:extLst>
                <a:ext uri="{FF2B5EF4-FFF2-40B4-BE49-F238E27FC236}">
                  <a16:creationId xmlns:a16="http://schemas.microsoft.com/office/drawing/2014/main" id="{47BF7E89-2C64-3780-D267-D89CEF3B1F2E}"/>
                </a:ext>
              </a:extLst>
            </p:cNvPr>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 name="Google Shape;7291;p80">
              <a:extLst>
                <a:ext uri="{FF2B5EF4-FFF2-40B4-BE49-F238E27FC236}">
                  <a16:creationId xmlns:a16="http://schemas.microsoft.com/office/drawing/2014/main" id="{05EA886B-6AC5-4735-F9E6-08C04C1C5042}"/>
                </a:ext>
              </a:extLst>
            </p:cNvPr>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 name="Google Shape;7292;p80">
              <a:extLst>
                <a:ext uri="{FF2B5EF4-FFF2-40B4-BE49-F238E27FC236}">
                  <a16:creationId xmlns:a16="http://schemas.microsoft.com/office/drawing/2014/main" id="{EB71B5AD-7A74-B86D-2CED-04FB0CFC299D}"/>
                </a:ext>
              </a:extLst>
            </p:cNvPr>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 name="Google Shape;7293;p80">
              <a:extLst>
                <a:ext uri="{FF2B5EF4-FFF2-40B4-BE49-F238E27FC236}">
                  <a16:creationId xmlns:a16="http://schemas.microsoft.com/office/drawing/2014/main" id="{610809B1-EDD1-D112-1B7B-D106BB87863B}"/>
                </a:ext>
              </a:extLst>
            </p:cNvPr>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 name="Google Shape;7294;p80">
              <a:extLst>
                <a:ext uri="{FF2B5EF4-FFF2-40B4-BE49-F238E27FC236}">
                  <a16:creationId xmlns:a16="http://schemas.microsoft.com/office/drawing/2014/main" id="{C02DEEB0-67E8-E86A-53A1-23CFAA4BDCA7}"/>
                </a:ext>
              </a:extLst>
            </p:cNvPr>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 name="Google Shape;7295;p80">
              <a:extLst>
                <a:ext uri="{FF2B5EF4-FFF2-40B4-BE49-F238E27FC236}">
                  <a16:creationId xmlns:a16="http://schemas.microsoft.com/office/drawing/2014/main" id="{752B7E04-BEB2-F95C-1138-8C0661977461}"/>
                </a:ext>
              </a:extLst>
            </p:cNvPr>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nvGrpSpPr>
            <p:cNvPr id="181" name="Google Shape;7296;p80">
              <a:extLst>
                <a:ext uri="{FF2B5EF4-FFF2-40B4-BE49-F238E27FC236}">
                  <a16:creationId xmlns:a16="http://schemas.microsoft.com/office/drawing/2014/main" id="{85288E83-E547-DBE2-E835-962CA92CECCD}"/>
                </a:ext>
              </a:extLst>
            </p:cNvPr>
            <p:cNvGrpSpPr/>
            <p:nvPr/>
          </p:nvGrpSpPr>
          <p:grpSpPr>
            <a:xfrm>
              <a:off x="6808175" y="2078634"/>
              <a:ext cx="452229" cy="684241"/>
              <a:chOff x="6808175" y="2078634"/>
              <a:chExt cx="452229" cy="684241"/>
            </a:xfrm>
          </p:grpSpPr>
          <p:sp>
            <p:nvSpPr>
              <p:cNvPr id="182" name="Google Shape;7297;p80">
                <a:extLst>
                  <a:ext uri="{FF2B5EF4-FFF2-40B4-BE49-F238E27FC236}">
                    <a16:creationId xmlns:a16="http://schemas.microsoft.com/office/drawing/2014/main" id="{A9227222-D8C8-D409-0908-A35A9F3EC4B8}"/>
                  </a:ext>
                </a:extLst>
              </p:cNvPr>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 name="Google Shape;7298;p80">
                <a:extLst>
                  <a:ext uri="{FF2B5EF4-FFF2-40B4-BE49-F238E27FC236}">
                    <a16:creationId xmlns:a16="http://schemas.microsoft.com/office/drawing/2014/main" id="{7C7BE81C-6F69-B6A9-359F-2D0FBD2D42A9}"/>
                  </a:ext>
                </a:extLst>
              </p:cNvPr>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 name="Google Shape;7299;p80">
                <a:extLst>
                  <a:ext uri="{FF2B5EF4-FFF2-40B4-BE49-F238E27FC236}">
                    <a16:creationId xmlns:a16="http://schemas.microsoft.com/office/drawing/2014/main" id="{47CC83CD-D527-374D-FFA9-EC96A8AF1A33}"/>
                  </a:ext>
                </a:extLst>
              </p:cNvPr>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 name="Google Shape;7300;p80">
                <a:extLst>
                  <a:ext uri="{FF2B5EF4-FFF2-40B4-BE49-F238E27FC236}">
                    <a16:creationId xmlns:a16="http://schemas.microsoft.com/office/drawing/2014/main" id="{75BC8C58-B9C9-3FA0-FA01-40E9C2C95187}"/>
                  </a:ext>
                </a:extLst>
              </p:cNvPr>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 name="Google Shape;7301;p80">
                <a:extLst>
                  <a:ext uri="{FF2B5EF4-FFF2-40B4-BE49-F238E27FC236}">
                    <a16:creationId xmlns:a16="http://schemas.microsoft.com/office/drawing/2014/main" id="{24D9AFD8-EBF5-2FEC-6713-3CA895270550}"/>
                  </a:ext>
                </a:extLst>
              </p:cNvPr>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 name="Google Shape;7302;p80">
                <a:extLst>
                  <a:ext uri="{FF2B5EF4-FFF2-40B4-BE49-F238E27FC236}">
                    <a16:creationId xmlns:a16="http://schemas.microsoft.com/office/drawing/2014/main" id="{626BC057-181A-D532-5DAA-2EBD67318377}"/>
                  </a:ext>
                </a:extLst>
              </p:cNvPr>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nvGrpSpPr>
              <p:cNvPr id="188" name="Google Shape;7303;p80">
                <a:extLst>
                  <a:ext uri="{FF2B5EF4-FFF2-40B4-BE49-F238E27FC236}">
                    <a16:creationId xmlns:a16="http://schemas.microsoft.com/office/drawing/2014/main" id="{6558B28B-5308-B92C-437B-8FCF3C55A4B0}"/>
                  </a:ext>
                </a:extLst>
              </p:cNvPr>
              <p:cNvGrpSpPr/>
              <p:nvPr/>
            </p:nvGrpSpPr>
            <p:grpSpPr>
              <a:xfrm>
                <a:off x="6821586" y="2078634"/>
                <a:ext cx="426871" cy="684241"/>
                <a:chOff x="6821586" y="2078634"/>
                <a:chExt cx="426871" cy="684241"/>
              </a:xfrm>
            </p:grpSpPr>
            <p:grpSp>
              <p:nvGrpSpPr>
                <p:cNvPr id="189" name="Google Shape;7304;p80">
                  <a:extLst>
                    <a:ext uri="{FF2B5EF4-FFF2-40B4-BE49-F238E27FC236}">
                      <a16:creationId xmlns:a16="http://schemas.microsoft.com/office/drawing/2014/main" id="{A2580B4B-08B0-D3B2-EE24-2D4BC00B860C}"/>
                    </a:ext>
                  </a:extLst>
                </p:cNvPr>
                <p:cNvGrpSpPr/>
                <p:nvPr/>
              </p:nvGrpSpPr>
              <p:grpSpPr>
                <a:xfrm>
                  <a:off x="6821586" y="2078634"/>
                  <a:ext cx="426871" cy="684241"/>
                  <a:chOff x="6821586" y="2078634"/>
                  <a:chExt cx="426871" cy="684241"/>
                </a:xfrm>
              </p:grpSpPr>
              <p:sp>
                <p:nvSpPr>
                  <p:cNvPr id="196" name="Google Shape;7305;p80">
                    <a:extLst>
                      <a:ext uri="{FF2B5EF4-FFF2-40B4-BE49-F238E27FC236}">
                        <a16:creationId xmlns:a16="http://schemas.microsoft.com/office/drawing/2014/main" id="{4F47323D-04B5-9159-5214-1C7A47C84A81}"/>
                      </a:ext>
                    </a:extLst>
                  </p:cNvPr>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 name="Google Shape;7306;p80">
                    <a:extLst>
                      <a:ext uri="{FF2B5EF4-FFF2-40B4-BE49-F238E27FC236}">
                        <a16:creationId xmlns:a16="http://schemas.microsoft.com/office/drawing/2014/main" id="{53602A5F-ABDE-6DAF-942A-102F4F43FC72}"/>
                      </a:ext>
                    </a:extLst>
                  </p:cNvPr>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 name="Google Shape;7307;p80">
                    <a:extLst>
                      <a:ext uri="{FF2B5EF4-FFF2-40B4-BE49-F238E27FC236}">
                        <a16:creationId xmlns:a16="http://schemas.microsoft.com/office/drawing/2014/main" id="{914FDFC1-89AB-1AA4-759A-2974C5547660}"/>
                      </a:ext>
                    </a:extLst>
                  </p:cNvPr>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 name="Google Shape;7308;p80">
                    <a:extLst>
                      <a:ext uri="{FF2B5EF4-FFF2-40B4-BE49-F238E27FC236}">
                        <a16:creationId xmlns:a16="http://schemas.microsoft.com/office/drawing/2014/main" id="{F6E299DA-F44E-8E51-B254-D30D1A3C5768}"/>
                      </a:ext>
                    </a:extLst>
                  </p:cNvPr>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 name="Google Shape;7309;p80">
                    <a:extLst>
                      <a:ext uri="{FF2B5EF4-FFF2-40B4-BE49-F238E27FC236}">
                        <a16:creationId xmlns:a16="http://schemas.microsoft.com/office/drawing/2014/main" id="{3F9DCB41-19EB-2852-DF5B-63B37D661E63}"/>
                      </a:ext>
                    </a:extLst>
                  </p:cNvPr>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 name="Google Shape;7310;p80">
                    <a:extLst>
                      <a:ext uri="{FF2B5EF4-FFF2-40B4-BE49-F238E27FC236}">
                        <a16:creationId xmlns:a16="http://schemas.microsoft.com/office/drawing/2014/main" id="{0F61F1ED-0CED-745D-F1E1-D0D092D6C861}"/>
                      </a:ext>
                    </a:extLst>
                  </p:cNvPr>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 name="Google Shape;7311;p80">
                    <a:extLst>
                      <a:ext uri="{FF2B5EF4-FFF2-40B4-BE49-F238E27FC236}">
                        <a16:creationId xmlns:a16="http://schemas.microsoft.com/office/drawing/2014/main" id="{E9DE5CD4-F196-9573-80EA-F8ECC3401ED7}"/>
                      </a:ext>
                    </a:extLst>
                  </p:cNvPr>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 name="Google Shape;7312;p80">
                    <a:extLst>
                      <a:ext uri="{FF2B5EF4-FFF2-40B4-BE49-F238E27FC236}">
                        <a16:creationId xmlns:a16="http://schemas.microsoft.com/office/drawing/2014/main" id="{E5A7E6B6-CE6C-99BE-0C62-67C0DAAE9773}"/>
                      </a:ext>
                    </a:extLst>
                  </p:cNvPr>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 name="Google Shape;7313;p80">
                    <a:extLst>
                      <a:ext uri="{FF2B5EF4-FFF2-40B4-BE49-F238E27FC236}">
                        <a16:creationId xmlns:a16="http://schemas.microsoft.com/office/drawing/2014/main" id="{5400C6D6-EE90-84B7-10DB-0EA97C1DE7DB}"/>
                      </a:ext>
                    </a:extLst>
                  </p:cNvPr>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 name="Google Shape;7314;p80">
                    <a:extLst>
                      <a:ext uri="{FF2B5EF4-FFF2-40B4-BE49-F238E27FC236}">
                        <a16:creationId xmlns:a16="http://schemas.microsoft.com/office/drawing/2014/main" id="{A7F5FB4B-1E45-4FD2-C407-360AC6D7AFFE}"/>
                      </a:ext>
                    </a:extLst>
                  </p:cNvPr>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 name="Google Shape;7315;p80">
                    <a:extLst>
                      <a:ext uri="{FF2B5EF4-FFF2-40B4-BE49-F238E27FC236}">
                        <a16:creationId xmlns:a16="http://schemas.microsoft.com/office/drawing/2014/main" id="{F2567D95-3EDB-3573-4112-99B58D1EDBAA}"/>
                      </a:ext>
                    </a:extLst>
                  </p:cNvPr>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 name="Google Shape;7316;p80">
                    <a:extLst>
                      <a:ext uri="{FF2B5EF4-FFF2-40B4-BE49-F238E27FC236}">
                        <a16:creationId xmlns:a16="http://schemas.microsoft.com/office/drawing/2014/main" id="{FD1175CE-F5A3-6C90-D9E2-1ADDFA7BF5D0}"/>
                      </a:ext>
                    </a:extLst>
                  </p:cNvPr>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 name="Google Shape;7317;p80">
                    <a:extLst>
                      <a:ext uri="{FF2B5EF4-FFF2-40B4-BE49-F238E27FC236}">
                        <a16:creationId xmlns:a16="http://schemas.microsoft.com/office/drawing/2014/main" id="{BF32FC26-0E03-3176-2DAA-776D928F0F39}"/>
                      </a:ext>
                    </a:extLst>
                  </p:cNvPr>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 name="Google Shape;7318;p80">
                    <a:extLst>
                      <a:ext uri="{FF2B5EF4-FFF2-40B4-BE49-F238E27FC236}">
                        <a16:creationId xmlns:a16="http://schemas.microsoft.com/office/drawing/2014/main" id="{858E9EEF-BE1E-C332-A30F-B33D8D6F69DA}"/>
                      </a:ext>
                    </a:extLst>
                  </p:cNvPr>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 name="Google Shape;7319;p80">
                    <a:extLst>
                      <a:ext uri="{FF2B5EF4-FFF2-40B4-BE49-F238E27FC236}">
                        <a16:creationId xmlns:a16="http://schemas.microsoft.com/office/drawing/2014/main" id="{D8E670A2-0CD6-631A-B9A8-E238D24E9AE8}"/>
                      </a:ext>
                    </a:extLst>
                  </p:cNvPr>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 name="Google Shape;7320;p80">
                    <a:extLst>
                      <a:ext uri="{FF2B5EF4-FFF2-40B4-BE49-F238E27FC236}">
                        <a16:creationId xmlns:a16="http://schemas.microsoft.com/office/drawing/2014/main" id="{CAE7A3A8-668B-1B8C-4FA4-B42672D92FAF}"/>
                      </a:ext>
                    </a:extLst>
                  </p:cNvPr>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 name="Google Shape;7321;p80">
                    <a:extLst>
                      <a:ext uri="{FF2B5EF4-FFF2-40B4-BE49-F238E27FC236}">
                        <a16:creationId xmlns:a16="http://schemas.microsoft.com/office/drawing/2014/main" id="{EA836F52-E3BE-4418-D6AC-8AE8587ED016}"/>
                      </a:ext>
                    </a:extLst>
                  </p:cNvPr>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 name="Google Shape;7322;p80">
                    <a:extLst>
                      <a:ext uri="{FF2B5EF4-FFF2-40B4-BE49-F238E27FC236}">
                        <a16:creationId xmlns:a16="http://schemas.microsoft.com/office/drawing/2014/main" id="{614CBD0D-CAF3-89A8-9C43-7CED018F71A4}"/>
                      </a:ext>
                    </a:extLst>
                  </p:cNvPr>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4" name="Google Shape;7323;p80">
                    <a:extLst>
                      <a:ext uri="{FF2B5EF4-FFF2-40B4-BE49-F238E27FC236}">
                        <a16:creationId xmlns:a16="http://schemas.microsoft.com/office/drawing/2014/main" id="{96417D63-E221-C33E-0BD8-417DF8F7666E}"/>
                      </a:ext>
                    </a:extLst>
                  </p:cNvPr>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190" name="Google Shape;7324;p80">
                  <a:extLst>
                    <a:ext uri="{FF2B5EF4-FFF2-40B4-BE49-F238E27FC236}">
                      <a16:creationId xmlns:a16="http://schemas.microsoft.com/office/drawing/2014/main" id="{354A612B-64F5-0CC2-182E-0E1002C63292}"/>
                    </a:ext>
                  </a:extLst>
                </p:cNvPr>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 name="Google Shape;7325;p80">
                  <a:extLst>
                    <a:ext uri="{FF2B5EF4-FFF2-40B4-BE49-F238E27FC236}">
                      <a16:creationId xmlns:a16="http://schemas.microsoft.com/office/drawing/2014/main" id="{D627C704-63D2-AA8B-EC7F-02028DC54B8E}"/>
                    </a:ext>
                  </a:extLst>
                </p:cNvPr>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 name="Google Shape;7326;p80">
                  <a:extLst>
                    <a:ext uri="{FF2B5EF4-FFF2-40B4-BE49-F238E27FC236}">
                      <a16:creationId xmlns:a16="http://schemas.microsoft.com/office/drawing/2014/main" id="{49B75AD3-8B03-2B69-5E1C-909F8FFD5DD9}"/>
                    </a:ext>
                  </a:extLst>
                </p:cNvPr>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 name="Google Shape;7327;p80">
                  <a:extLst>
                    <a:ext uri="{FF2B5EF4-FFF2-40B4-BE49-F238E27FC236}">
                      <a16:creationId xmlns:a16="http://schemas.microsoft.com/office/drawing/2014/main" id="{B31D208A-DC96-1F59-C380-BB4720647C2E}"/>
                    </a:ext>
                  </a:extLst>
                </p:cNvPr>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 name="Google Shape;7328;p80">
                  <a:extLst>
                    <a:ext uri="{FF2B5EF4-FFF2-40B4-BE49-F238E27FC236}">
                      <a16:creationId xmlns:a16="http://schemas.microsoft.com/office/drawing/2014/main" id="{D9F0FD60-48C9-CDF5-2734-2DA1B3CC57E4}"/>
                    </a:ext>
                  </a:extLst>
                </p:cNvPr>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 name="Google Shape;7329;p80">
                  <a:extLst>
                    <a:ext uri="{FF2B5EF4-FFF2-40B4-BE49-F238E27FC236}">
                      <a16:creationId xmlns:a16="http://schemas.microsoft.com/office/drawing/2014/main" id="{2BA35BE9-CF01-87FB-DDC2-11B2C65F9E65}"/>
                    </a:ext>
                  </a:extLst>
                </p:cNvPr>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grpSp>
      <p:grpSp>
        <p:nvGrpSpPr>
          <p:cNvPr id="216" name="Google Shape;7870;p81">
            <a:extLst>
              <a:ext uri="{FF2B5EF4-FFF2-40B4-BE49-F238E27FC236}">
                <a16:creationId xmlns:a16="http://schemas.microsoft.com/office/drawing/2014/main" id="{E47A53DB-5BF7-9461-E763-B832E7DA3E8A}"/>
              </a:ext>
            </a:extLst>
          </p:cNvPr>
          <p:cNvGrpSpPr/>
          <p:nvPr/>
        </p:nvGrpSpPr>
        <p:grpSpPr>
          <a:xfrm>
            <a:off x="1388369" y="3772565"/>
            <a:ext cx="2749952" cy="870677"/>
            <a:chOff x="238125" y="1725700"/>
            <a:chExt cx="7139025" cy="2260325"/>
          </a:xfrm>
        </p:grpSpPr>
        <p:sp>
          <p:nvSpPr>
            <p:cNvPr id="217" name="Google Shape;7871;p81">
              <a:extLst>
                <a:ext uri="{FF2B5EF4-FFF2-40B4-BE49-F238E27FC236}">
                  <a16:creationId xmlns:a16="http://schemas.microsoft.com/office/drawing/2014/main" id="{A79E37E3-2F2F-C666-2302-3C641125D287}"/>
                </a:ext>
              </a:extLst>
            </p:cNvPr>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8" name="Google Shape;7872;p81">
              <a:extLst>
                <a:ext uri="{FF2B5EF4-FFF2-40B4-BE49-F238E27FC236}">
                  <a16:creationId xmlns:a16="http://schemas.microsoft.com/office/drawing/2014/main" id="{6E05E57F-3868-127E-6C66-3431CEEDCD96}"/>
                </a:ext>
              </a:extLst>
            </p:cNvPr>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9" name="Google Shape;7873;p81">
              <a:extLst>
                <a:ext uri="{FF2B5EF4-FFF2-40B4-BE49-F238E27FC236}">
                  <a16:creationId xmlns:a16="http://schemas.microsoft.com/office/drawing/2014/main" id="{F92D9E12-4A27-C3AF-9048-2DAA22216B41}"/>
                </a:ext>
              </a:extLst>
            </p:cNvPr>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0" name="Google Shape;7874;p81">
              <a:extLst>
                <a:ext uri="{FF2B5EF4-FFF2-40B4-BE49-F238E27FC236}">
                  <a16:creationId xmlns:a16="http://schemas.microsoft.com/office/drawing/2014/main" id="{3CD4A708-2F19-544A-56D8-398EA7C7AF24}"/>
                </a:ext>
              </a:extLst>
            </p:cNvPr>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1" name="Google Shape;7875;p81">
              <a:extLst>
                <a:ext uri="{FF2B5EF4-FFF2-40B4-BE49-F238E27FC236}">
                  <a16:creationId xmlns:a16="http://schemas.microsoft.com/office/drawing/2014/main" id="{51093D19-E962-1864-F8B1-ABE8B9F4FB84}"/>
                </a:ext>
              </a:extLst>
            </p:cNvPr>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2" name="Google Shape;7876;p81">
              <a:extLst>
                <a:ext uri="{FF2B5EF4-FFF2-40B4-BE49-F238E27FC236}">
                  <a16:creationId xmlns:a16="http://schemas.microsoft.com/office/drawing/2014/main" id="{E1F28A1D-D80C-CFDF-452D-82BAF437FE13}"/>
                </a:ext>
              </a:extLst>
            </p:cNvPr>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3" name="Google Shape;7877;p81">
              <a:extLst>
                <a:ext uri="{FF2B5EF4-FFF2-40B4-BE49-F238E27FC236}">
                  <a16:creationId xmlns:a16="http://schemas.microsoft.com/office/drawing/2014/main" id="{C1FB0BAB-25F4-58A8-C3A6-5AE0C545AEF2}"/>
                </a:ext>
              </a:extLst>
            </p:cNvPr>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4" name="Google Shape;7878;p81">
              <a:extLst>
                <a:ext uri="{FF2B5EF4-FFF2-40B4-BE49-F238E27FC236}">
                  <a16:creationId xmlns:a16="http://schemas.microsoft.com/office/drawing/2014/main" id="{393F3BCB-7A31-3D6C-7F36-2625178C0450}"/>
                </a:ext>
              </a:extLst>
            </p:cNvPr>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5" name="Google Shape;7879;p81">
              <a:extLst>
                <a:ext uri="{FF2B5EF4-FFF2-40B4-BE49-F238E27FC236}">
                  <a16:creationId xmlns:a16="http://schemas.microsoft.com/office/drawing/2014/main" id="{8CE3A2BB-155B-BD23-C374-C6584714B960}"/>
                </a:ext>
              </a:extLst>
            </p:cNvPr>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6" name="Google Shape;7880;p81">
              <a:extLst>
                <a:ext uri="{FF2B5EF4-FFF2-40B4-BE49-F238E27FC236}">
                  <a16:creationId xmlns:a16="http://schemas.microsoft.com/office/drawing/2014/main" id="{887318BB-E44A-33BF-3005-4B885B00E9B1}"/>
                </a:ext>
              </a:extLst>
            </p:cNvPr>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40909900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41B2AE-CE11-4299-BE69-E4AFAA6FE832}"/>
              </a:ext>
            </a:extLst>
          </p:cNvPr>
          <p:cNvSpPr>
            <a:spLocks noGrp="1"/>
          </p:cNvSpPr>
          <p:nvPr>
            <p:ph type="title"/>
          </p:nvPr>
        </p:nvSpPr>
        <p:spPr/>
        <p:txBody>
          <a:bodyPr/>
          <a:lstStyle/>
          <a:p>
            <a:endParaRPr lang="en-US"/>
          </a:p>
        </p:txBody>
      </p:sp>
      <p:pic>
        <p:nvPicPr>
          <p:cNvPr id="5" name="TNVL9 Bài 22. Từ trường">
            <a:hlinkClick r:id="" action="ppaction://media"/>
            <a:extLst>
              <a:ext uri="{FF2B5EF4-FFF2-40B4-BE49-F238E27FC236}">
                <a16:creationId xmlns:a16="http://schemas.microsoft.com/office/drawing/2014/main" id="{D18A5DF0-1D7E-474A-B3D9-DEF0A4265DAB}"/>
              </a:ext>
            </a:extLst>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16179" y="0"/>
            <a:ext cx="9151790" cy="5136915"/>
          </a:xfrm>
        </p:spPr>
      </p:pic>
      <p:sp>
        <p:nvSpPr>
          <p:cNvPr id="4" name="Slide Number Placeholder 3">
            <a:extLst>
              <a:ext uri="{FF2B5EF4-FFF2-40B4-BE49-F238E27FC236}">
                <a16:creationId xmlns:a16="http://schemas.microsoft.com/office/drawing/2014/main" id="{98AAD01E-CCBB-4BE0-BA43-9A5D49ED9AC9}"/>
              </a:ext>
            </a:extLst>
          </p:cNvPr>
          <p:cNvSpPr>
            <a:spLocks noGrp="1"/>
          </p:cNvSpPr>
          <p:nvPr>
            <p:ph type="sldNum" sz="quarter" idx="12"/>
          </p:nvPr>
        </p:nvSpPr>
        <p:spPr/>
        <p:txBody>
          <a:bodyPr/>
          <a:lstStyle/>
          <a:p>
            <a:pPr algn="r" defTabSz="685800">
              <a:buClrTx/>
              <a:defRPr/>
            </a:pPr>
            <a:fld id="{AF1EA0DA-45E1-42BD-8B0A-C2C566B0168C}" type="slidenum">
              <a:rPr lang="en-US" sz="900" kern="1200" smtClean="0">
                <a:solidFill>
                  <a:prstClr val="black">
                    <a:tint val="75000"/>
                  </a:prstClr>
                </a:solidFill>
                <a:latin typeface="Calibri" panose="020F0502020204030204"/>
                <a:ea typeface="+mn-ea"/>
                <a:cs typeface="+mn-cs"/>
              </a:rPr>
              <a:pPr algn="r" defTabSz="685800">
                <a:buClrTx/>
                <a:defRPr/>
              </a:pPr>
              <a:t>7</a:t>
            </a:fld>
            <a:endParaRPr lang="en-US" sz="900"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443468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2454"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descr="图片包含 LEGO&#10;&#10;已生成极高可信度的说明">
            <a:extLst>
              <a:ext uri="{FF2B5EF4-FFF2-40B4-BE49-F238E27FC236}">
                <a16:creationId xmlns:a16="http://schemas.microsoft.com/office/drawing/2014/main" id="{49C89D91-B4EE-4674-AFC1-BD1823F3F6D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8981"/>
          <a:stretch/>
        </p:blipFill>
        <p:spPr>
          <a:xfrm rot="10800000" flipV="1">
            <a:off x="-771481" y="2747007"/>
            <a:ext cx="2586694" cy="2095707"/>
          </a:xfrm>
          <a:prstGeom prst="rect">
            <a:avLst/>
          </a:prstGeom>
          <a:effectLst>
            <a:outerShdw blurRad="76200" dir="13500000" sy="23000" kx="1200000" algn="br" rotWithShape="0">
              <a:prstClr val="black">
                <a:alpha val="20000"/>
              </a:prstClr>
            </a:outerShdw>
          </a:effectLst>
        </p:spPr>
      </p:pic>
      <p:pic>
        <p:nvPicPr>
          <p:cNvPr id="4" name="图片 3" descr="图片包含 物体&#10;&#10;已生成极高可信度的说明">
            <a:extLst>
              <a:ext uri="{FF2B5EF4-FFF2-40B4-BE49-F238E27FC236}">
                <a16:creationId xmlns:a16="http://schemas.microsoft.com/office/drawing/2014/main" id="{AE5A090F-ED78-4247-84DA-DD8D74D2955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77943" y="-22409"/>
            <a:ext cx="3012569" cy="1968655"/>
          </a:xfrm>
          <a:prstGeom prst="rect">
            <a:avLst/>
          </a:prstGeom>
        </p:spPr>
      </p:pic>
      <p:pic>
        <p:nvPicPr>
          <p:cNvPr id="5" name="图片 4" descr="图片包含 定居者&#10;&#10;已生成高可信度的说明">
            <a:extLst>
              <a:ext uri="{FF2B5EF4-FFF2-40B4-BE49-F238E27FC236}">
                <a16:creationId xmlns:a16="http://schemas.microsoft.com/office/drawing/2014/main" id="{F432697B-0FF8-490E-85A3-672EBB325F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flipV="1">
            <a:off x="-28777" y="-22409"/>
            <a:ext cx="2765836" cy="1178271"/>
          </a:xfrm>
          <a:prstGeom prst="rect">
            <a:avLst/>
          </a:prstGeom>
        </p:spPr>
      </p:pic>
      <p:sp>
        <p:nvSpPr>
          <p:cNvPr id="9" name="文本框 2">
            <a:extLst>
              <a:ext uri="{FF2B5EF4-FFF2-40B4-BE49-F238E27FC236}">
                <a16:creationId xmlns:a16="http://schemas.microsoft.com/office/drawing/2014/main" id="{03D75623-0506-4681-8579-1E172738E2FB}"/>
              </a:ext>
            </a:extLst>
          </p:cNvPr>
          <p:cNvSpPr txBox="1"/>
          <p:nvPr/>
        </p:nvSpPr>
        <p:spPr>
          <a:xfrm>
            <a:off x="802554" y="437275"/>
            <a:ext cx="7365534" cy="3357586"/>
          </a:xfrm>
          <a:prstGeom prst="rect">
            <a:avLst/>
          </a:prstGeom>
          <a:noFill/>
        </p:spPr>
        <p:txBody>
          <a:bodyPr wrap="square" rtlCol="0">
            <a:spAutoFit/>
          </a:bodyPr>
          <a:lstStyle/>
          <a:p>
            <a:pPr algn="just">
              <a:lnSpc>
                <a:spcPct val="150000"/>
              </a:lnSpc>
            </a:pP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Từ</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trường</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là</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vùng</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không</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gian</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bao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quanh</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nam</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châm</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hoặc</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dây</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dẫn</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có</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dòng</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altLang="zh-CN" sz="2400" b="1" dirty="0" err="1">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điện</a:t>
            </a: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a:t>
            </a:r>
          </a:p>
          <a:p>
            <a:pPr algn="just">
              <a:lnSpc>
                <a:spcPct val="150000"/>
              </a:lnSpc>
            </a:pP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en-US" sz="2400" dirty="0">
                <a:solidFill>
                  <a:srgbClr val="FFFF00"/>
                </a:solidFill>
                <a:latin typeface="#9Slide03 Ample" panose="02000000000000000000" pitchFamily="2" charset="0"/>
              </a:rPr>
              <a:t>- Nam </a:t>
            </a:r>
            <a:r>
              <a:rPr lang="en-US" sz="2400" dirty="0" err="1">
                <a:solidFill>
                  <a:srgbClr val="FFFF00"/>
                </a:solidFill>
                <a:latin typeface="#9Slide03 Ample" panose="02000000000000000000" pitchFamily="2" charset="0"/>
              </a:rPr>
              <a:t>châm</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hoặc</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dòng</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điện</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đều</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có</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khả</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năng</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tác</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dụng</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lực</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từ</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lên</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kim</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nam</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châm</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đặt</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gần</a:t>
            </a:r>
            <a:r>
              <a:rPr lang="en-US" sz="2400" dirty="0">
                <a:solidFill>
                  <a:srgbClr val="FFFF00"/>
                </a:solidFill>
                <a:latin typeface="#9Slide03 Ample" panose="02000000000000000000" pitchFamily="2" charset="0"/>
              </a:rPr>
              <a:t> </a:t>
            </a:r>
            <a:r>
              <a:rPr lang="en-US" sz="2400" dirty="0" err="1">
                <a:solidFill>
                  <a:srgbClr val="FFFF00"/>
                </a:solidFill>
                <a:latin typeface="#9Slide03 Ample" panose="02000000000000000000" pitchFamily="2" charset="0"/>
              </a:rPr>
              <a:t>nó</a:t>
            </a:r>
            <a:r>
              <a:rPr lang="en-US" sz="2400" dirty="0">
                <a:solidFill>
                  <a:srgbClr val="FFFF00"/>
                </a:solidFill>
                <a:latin typeface="#9Slide03 Ample" panose="02000000000000000000" pitchFamily="2" charset="0"/>
              </a:rPr>
              <a:t>.</a:t>
            </a:r>
          </a:p>
          <a:p>
            <a:pPr algn="just">
              <a:lnSpc>
                <a:spcPct val="150000"/>
              </a:lnSpc>
            </a:pPr>
            <a:r>
              <a:rPr lang="en-US" altLang="zh-CN" sz="2400" b="1" dirty="0">
                <a:solidFill>
                  <a:srgbClr val="FFFF00"/>
                </a:solidFill>
                <a:latin typeface="#9Slide03 Ample" panose="02000000000000000000" pitchFamily="2" charset="0"/>
                <a:ea typeface="字魂59号-创粗黑" panose="00000500000000000000" pitchFamily="2" charset="-122"/>
                <a:cs typeface="Times New Roman" pitchFamily="18" charset="0"/>
                <a:sym typeface="字魂59号-创粗黑" panose="00000500000000000000" pitchFamily="2" charset="-122"/>
              </a:rPr>
              <a:t>- </a:t>
            </a:r>
            <a:r>
              <a:rPr lang="vi-VN" sz="2400" dirty="0">
                <a:solidFill>
                  <a:srgbClr val="FFFF00"/>
                </a:solidFill>
                <a:latin typeface="#9Slide03 Ample" panose="02000000000000000000" pitchFamily="2" charset="0"/>
              </a:rPr>
              <a:t>Dùng kim nam châm có thể phát hiện sự tồn tại của </a:t>
            </a:r>
            <a:r>
              <a:rPr lang="en-US" sz="2400" dirty="0">
                <a:solidFill>
                  <a:srgbClr val="FFFF00"/>
                </a:solidFill>
                <a:latin typeface="#9Slide03 Ample" panose="02000000000000000000" pitchFamily="2" charset="0"/>
              </a:rPr>
              <a:t>                  </a:t>
            </a:r>
            <a:r>
              <a:rPr lang="vi-VN" sz="2400" dirty="0">
                <a:solidFill>
                  <a:srgbClr val="FFFF00"/>
                </a:solidFill>
                <a:latin typeface="#9Slide03 Ample" panose="02000000000000000000" pitchFamily="2" charset="0"/>
              </a:rPr>
              <a:t>từ trường.</a:t>
            </a:r>
            <a:endParaRPr lang="en-US" sz="2400" dirty="0">
              <a:solidFill>
                <a:srgbClr val="FFFF00"/>
              </a:solidFill>
              <a:latin typeface="#9Slide03 Ample" panose="02000000000000000000" pitchFamily="2" charset="0"/>
            </a:endParaRPr>
          </a:p>
        </p:txBody>
      </p:sp>
    </p:spTree>
    <p:extLst>
      <p:ext uri="{BB962C8B-B14F-4D97-AF65-F5344CB8AC3E}">
        <p14:creationId xmlns:p14="http://schemas.microsoft.com/office/powerpoint/2010/main" val="11272175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bg>
      <p:bgPr>
        <a:pattFill prst="pct5">
          <a:fgClr>
            <a:schemeClr val="accent6"/>
          </a:fgClr>
          <a:bgClr>
            <a:schemeClr val="accent6"/>
          </a:bgClr>
        </a:pattFill>
        <a:effectLst/>
      </p:bgPr>
    </p:bg>
    <p:spTree>
      <p:nvGrpSpPr>
        <p:cNvPr id="1" name=""/>
        <p:cNvGrpSpPr/>
        <p:nvPr/>
      </p:nvGrpSpPr>
      <p:grpSpPr>
        <a:xfrm>
          <a:off x="0" y="0"/>
          <a:ext cx="0" cy="0"/>
          <a:chOff x="0" y="0"/>
          <a:chExt cx="0" cy="0"/>
        </a:xfrm>
      </p:grpSpPr>
      <p:sp>
        <p:nvSpPr>
          <p:cNvPr id="4" name="Hình chữ nhật 58">
            <a:extLst>
              <a:ext uri="{FF2B5EF4-FFF2-40B4-BE49-F238E27FC236}">
                <a16:creationId xmlns:a16="http://schemas.microsoft.com/office/drawing/2014/main" id="{9E58E699-E7C6-4E45-8081-5DA3BA51B3BC}"/>
              </a:ext>
            </a:extLst>
          </p:cNvPr>
          <p:cNvSpPr>
            <a:spLocks/>
          </p:cNvSpPr>
          <p:nvPr/>
        </p:nvSpPr>
        <p:spPr>
          <a:xfrm flipV="1">
            <a:off x="-68201" y="2535888"/>
            <a:ext cx="9344660" cy="2607612"/>
          </a:xfrm>
          <a:prstGeom prst="rect">
            <a:avLst/>
          </a:prstGeom>
          <a:solidFill>
            <a:schemeClr val="accent6">
              <a:lumMod val="50000"/>
            </a:schemeClr>
          </a:solidFill>
          <a:ln>
            <a:noFill/>
          </a:ln>
          <a:effectLst>
            <a:glow rad="101600">
              <a:schemeClr val="accent6">
                <a:alpha val="60000"/>
              </a:schemeClr>
            </a:glow>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 name="Hình chữ nhật 57">
            <a:extLst>
              <a:ext uri="{FF2B5EF4-FFF2-40B4-BE49-F238E27FC236}">
                <a16:creationId xmlns:a16="http://schemas.microsoft.com/office/drawing/2014/main" id="{F0552669-9420-450C-B38C-7D1806421CE3}"/>
              </a:ext>
            </a:extLst>
          </p:cNvPr>
          <p:cNvSpPr>
            <a:spLocks/>
          </p:cNvSpPr>
          <p:nvPr/>
        </p:nvSpPr>
        <p:spPr>
          <a:xfrm>
            <a:off x="-132460" y="-98867"/>
            <a:ext cx="9408919" cy="2643098"/>
          </a:xfrm>
          <a:prstGeom prst="rect">
            <a:avLst/>
          </a:prstGeom>
          <a:solidFill>
            <a:schemeClr val="accent6">
              <a:lumMod val="65000"/>
            </a:schemeClr>
          </a:solidFill>
          <a:ln>
            <a:noFill/>
          </a:ln>
          <a:effectLst>
            <a:reflection blurRad="6350" stA="50000" endA="300" endPos="90000" dir="5400000" sy="-100000" algn="bl" rotWithShape="0"/>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dirty="0"/>
          </a:p>
        </p:txBody>
      </p:sp>
      <p:sp>
        <p:nvSpPr>
          <p:cNvPr id="11" name="Hình chữ nhật: Góc Tròn 15">
            <a:extLst>
              <a:ext uri="{FF2B5EF4-FFF2-40B4-BE49-F238E27FC236}">
                <a16:creationId xmlns:a16="http://schemas.microsoft.com/office/drawing/2014/main" id="{FB5E53FE-0E87-49B8-991C-C793D7A5E093}"/>
              </a:ext>
            </a:extLst>
          </p:cNvPr>
          <p:cNvSpPr>
            <a:spLocks/>
          </p:cNvSpPr>
          <p:nvPr/>
        </p:nvSpPr>
        <p:spPr>
          <a:xfrm>
            <a:off x="3300017" y="2652278"/>
            <a:ext cx="2896062" cy="2287361"/>
          </a:xfrm>
          <a:prstGeom prst="roundRect">
            <a:avLst/>
          </a:prstGeom>
          <a:solidFill>
            <a:schemeClr val="accent4">
              <a:lumMod val="60000"/>
              <a:lumOff val="40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grpSp>
        <p:nvGrpSpPr>
          <p:cNvPr id="13" name="Nhóm 59">
            <a:extLst>
              <a:ext uri="{FF2B5EF4-FFF2-40B4-BE49-F238E27FC236}">
                <a16:creationId xmlns:a16="http://schemas.microsoft.com/office/drawing/2014/main" id="{453C02B5-1AD0-4D50-9D55-20BB9189A3A9}"/>
              </a:ext>
            </a:extLst>
          </p:cNvPr>
          <p:cNvGrpSpPr/>
          <p:nvPr/>
        </p:nvGrpSpPr>
        <p:grpSpPr>
          <a:xfrm>
            <a:off x="3347382" y="730890"/>
            <a:ext cx="2813095" cy="1606101"/>
            <a:chOff x="4426226" y="999161"/>
            <a:chExt cx="3501417" cy="2142065"/>
          </a:xfrm>
        </p:grpSpPr>
        <p:sp>
          <p:nvSpPr>
            <p:cNvPr id="14" name="Hình chữ nhật: Góc Tròn 14">
              <a:extLst>
                <a:ext uri="{FF2B5EF4-FFF2-40B4-BE49-F238E27FC236}">
                  <a16:creationId xmlns:a16="http://schemas.microsoft.com/office/drawing/2014/main" id="{535AE683-B746-49C7-8E5A-031AA132F5F1}"/>
                </a:ext>
              </a:extLst>
            </p:cNvPr>
            <p:cNvSpPr>
              <a:spLocks/>
            </p:cNvSpPr>
            <p:nvPr/>
          </p:nvSpPr>
          <p:spPr>
            <a:xfrm>
              <a:off x="4426226" y="999161"/>
              <a:ext cx="3471334" cy="2142065"/>
            </a:xfrm>
            <a:prstGeom prst="roundRect">
              <a:avLst/>
            </a:prstGeom>
            <a:solidFill>
              <a:schemeClr val="accent4">
                <a:lumMod val="75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15" name="Hộp Văn bản 37">
              <a:extLst>
                <a:ext uri="{FF2B5EF4-FFF2-40B4-BE49-F238E27FC236}">
                  <a16:creationId xmlns:a16="http://schemas.microsoft.com/office/drawing/2014/main" id="{BE497815-98B2-4ED6-B0F4-E74998CC2EB2}"/>
                </a:ext>
              </a:extLst>
            </p:cNvPr>
            <p:cNvSpPr txBox="1">
              <a:spLocks/>
            </p:cNvSpPr>
            <p:nvPr/>
          </p:nvSpPr>
          <p:spPr>
            <a:xfrm>
              <a:off x="4560771" y="1051565"/>
              <a:ext cx="3366872" cy="1272497"/>
            </a:xfrm>
            <a:prstGeom prst="rect">
              <a:avLst/>
            </a:prstGeom>
            <a:noFill/>
          </p:spPr>
          <p:txBody>
            <a:bodyPr wrap="square" rtlCol="0">
              <a:spAutoFit/>
            </a:bodyPr>
            <a:lstStyle/>
            <a:p>
              <a:pPr algn="ctr"/>
              <a:r>
                <a:rPr lang="en-BZ" sz="3000" dirty="0">
                  <a:solidFill>
                    <a:schemeClr val="bg1">
                      <a:lumMod val="95000"/>
                    </a:schemeClr>
                  </a:solidFill>
                </a:rPr>
                <a:t>(W)</a:t>
              </a:r>
            </a:p>
            <a:p>
              <a:pPr algn="ctr"/>
              <a:r>
                <a:rPr lang="en-BZ" sz="2600" dirty="0">
                  <a:solidFill>
                    <a:schemeClr val="bg1">
                      <a:lumMod val="95000"/>
                    </a:schemeClr>
                  </a:solidFill>
                </a:rPr>
                <a:t>EM MUỐN BIẾT</a:t>
              </a:r>
            </a:p>
          </p:txBody>
        </p:sp>
      </p:grpSp>
      <p:sp>
        <p:nvSpPr>
          <p:cNvPr id="17" name="Hình chữ nhật: Góc Tròn 3">
            <a:extLst>
              <a:ext uri="{FF2B5EF4-FFF2-40B4-BE49-F238E27FC236}">
                <a16:creationId xmlns:a16="http://schemas.microsoft.com/office/drawing/2014/main" id="{49D0A908-2A79-448B-83CB-7F4664165EE1}"/>
              </a:ext>
            </a:extLst>
          </p:cNvPr>
          <p:cNvSpPr>
            <a:spLocks/>
          </p:cNvSpPr>
          <p:nvPr/>
        </p:nvSpPr>
        <p:spPr>
          <a:xfrm>
            <a:off x="57783" y="2626319"/>
            <a:ext cx="3039310" cy="2287361"/>
          </a:xfrm>
          <a:prstGeom prst="roundRect">
            <a:avLst/>
          </a:prstGeom>
          <a:solidFill>
            <a:schemeClr val="accent2">
              <a:lumMod val="60000"/>
              <a:lumOff val="40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18" name="Hộp Văn bản 42">
            <a:extLst>
              <a:ext uri="{FF2B5EF4-FFF2-40B4-BE49-F238E27FC236}">
                <a16:creationId xmlns:a16="http://schemas.microsoft.com/office/drawing/2014/main" id="{BC12366E-BD48-4D73-B34E-DEB339548A60}"/>
              </a:ext>
            </a:extLst>
          </p:cNvPr>
          <p:cNvSpPr txBox="1">
            <a:spLocks/>
          </p:cNvSpPr>
          <p:nvPr/>
        </p:nvSpPr>
        <p:spPr>
          <a:xfrm>
            <a:off x="118605" y="2852489"/>
            <a:ext cx="2929794" cy="646331"/>
          </a:xfrm>
          <a:prstGeom prst="rect">
            <a:avLst/>
          </a:prstGeom>
          <a:noFill/>
        </p:spPr>
        <p:txBody>
          <a:bodyPr wrap="square" rtlCol="0">
            <a:spAutoFit/>
          </a:bodyPr>
          <a:lstStyle/>
          <a:p>
            <a:pPr algn="just"/>
            <a:r>
              <a:rPr lang="en-US" sz="1800" dirty="0">
                <a:latin typeface="Times New Roman" panose="02020603050405020304" pitchFamily="18" charset="0"/>
                <a:ea typeface="Verdana" panose="020B0604030504040204" pitchFamily="34" charset="0"/>
                <a:cs typeface="Times New Roman" panose="02020603050405020304" pitchFamily="18" charset="0"/>
              </a:rPr>
              <a:t>- Nam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là</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vật</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có</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từ</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tính</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tương</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tác</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giữa</a:t>
            </a:r>
            <a:r>
              <a:rPr lang="en-US" sz="1800" dirty="0">
                <a:latin typeface="Times New Roman" panose="02020603050405020304" pitchFamily="18" charset="0"/>
                <a:ea typeface="Verdana" panose="020B0604030504040204" pitchFamily="34" charset="0"/>
                <a:cs typeface="Times New Roman" panose="02020603050405020304" pitchFamily="18" charset="0"/>
              </a:rPr>
              <a:t> 2 </a:t>
            </a:r>
            <a:r>
              <a:rPr lang="en-US" sz="1800" dirty="0" err="1">
                <a:latin typeface="Times New Roman" panose="02020603050405020304" pitchFamily="18" charset="0"/>
                <a:ea typeface="Verdana" panose="020B0604030504040204" pitchFamily="34" charset="0"/>
                <a:cs typeface="Times New Roman" panose="02020603050405020304" pitchFamily="18" charset="0"/>
              </a:rPr>
              <a:t>nam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châm</a:t>
            </a:r>
            <a:endParaRPr lang="en-US" sz="1800" dirty="0">
              <a:latin typeface="Times New Roman" panose="02020603050405020304" pitchFamily="18" charset="0"/>
              <a:ea typeface="Verdana" panose="020B0604030504040204" pitchFamily="34" charset="0"/>
              <a:cs typeface="Times New Roman" panose="02020603050405020304" pitchFamily="18" charset="0"/>
            </a:endParaRPr>
          </a:p>
        </p:txBody>
      </p:sp>
      <p:sp>
        <p:nvSpPr>
          <p:cNvPr id="40" name="Hộp Văn bản 42">
            <a:extLst>
              <a:ext uri="{FF2B5EF4-FFF2-40B4-BE49-F238E27FC236}">
                <a16:creationId xmlns:a16="http://schemas.microsoft.com/office/drawing/2014/main" id="{A5493839-066A-16B9-EA47-2FA39F984A0B}"/>
              </a:ext>
            </a:extLst>
          </p:cNvPr>
          <p:cNvSpPr txBox="1">
            <a:spLocks/>
          </p:cNvSpPr>
          <p:nvPr/>
        </p:nvSpPr>
        <p:spPr>
          <a:xfrm>
            <a:off x="57782" y="3500983"/>
            <a:ext cx="2973965" cy="646331"/>
          </a:xfrm>
          <a:prstGeom prst="rect">
            <a:avLst/>
          </a:prstGeom>
          <a:noFill/>
        </p:spPr>
        <p:txBody>
          <a:bodyPr wrap="square" rtlCol="0">
            <a:spAutoFit/>
          </a:bodyPr>
          <a:lstStyle/>
          <a:p>
            <a:pPr algn="just"/>
            <a:r>
              <a:rPr lang="en-US" sz="1800" dirty="0">
                <a:latin typeface="Times New Roman" panose="02020603050405020304" pitchFamily="18" charset="0"/>
                <a:ea typeface="Verdana" panose="020B0604030504040204" pitchFamily="34" charset="0"/>
                <a:cs typeface="Times New Roman" panose="02020603050405020304" pitchFamily="18" charset="0"/>
              </a:rPr>
              <a:t>- KNC </a:t>
            </a:r>
            <a:r>
              <a:rPr lang="en-US" sz="1800" dirty="0" err="1">
                <a:latin typeface="Times New Roman" panose="02020603050405020304" pitchFamily="18" charset="0"/>
                <a:ea typeface="Verdana" panose="020B0604030504040204" pitchFamily="34" charset="0"/>
                <a:cs typeface="Times New Roman" panose="02020603050405020304" pitchFamily="18" charset="0"/>
              </a:rPr>
              <a:t>để</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tự</a:t>
            </a:r>
            <a:r>
              <a:rPr lang="en-US" sz="1800" dirty="0">
                <a:latin typeface="Times New Roman" panose="02020603050405020304" pitchFamily="18" charset="0"/>
                <a:ea typeface="Verdana" panose="020B0604030504040204" pitchFamily="34" charset="0"/>
                <a:cs typeface="Times New Roman" panose="02020603050405020304" pitchFamily="18" charset="0"/>
              </a:rPr>
              <a:t> do </a:t>
            </a:r>
            <a:r>
              <a:rPr lang="en-US" sz="1800" dirty="0" err="1">
                <a:latin typeface="Times New Roman" panose="02020603050405020304" pitchFamily="18" charset="0"/>
                <a:ea typeface="Verdana" panose="020B0604030504040204" pitchFamily="34" charset="0"/>
                <a:cs typeface="Times New Roman" panose="02020603050405020304" pitchFamily="18" charset="0"/>
              </a:rPr>
              <a:t>luôn</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chỉ</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hướng</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Bắc</a:t>
            </a:r>
            <a:r>
              <a:rPr lang="en-US" sz="1800" dirty="0">
                <a:latin typeface="Times New Roman" panose="02020603050405020304" pitchFamily="18" charset="0"/>
                <a:ea typeface="Verdana" panose="020B0604030504040204" pitchFamily="34" charset="0"/>
                <a:cs typeface="Times New Roman" panose="02020603050405020304" pitchFamily="18" charset="0"/>
              </a:rPr>
              <a:t> - Nam</a:t>
            </a:r>
          </a:p>
        </p:txBody>
      </p:sp>
      <p:sp>
        <p:nvSpPr>
          <p:cNvPr id="41" name="Hộp Văn bản 42">
            <a:extLst>
              <a:ext uri="{FF2B5EF4-FFF2-40B4-BE49-F238E27FC236}">
                <a16:creationId xmlns:a16="http://schemas.microsoft.com/office/drawing/2014/main" id="{23C9E414-7074-D788-0C13-29B2E884323E}"/>
              </a:ext>
            </a:extLst>
          </p:cNvPr>
          <p:cNvSpPr txBox="1">
            <a:spLocks/>
          </p:cNvSpPr>
          <p:nvPr/>
        </p:nvSpPr>
        <p:spPr>
          <a:xfrm>
            <a:off x="71490" y="4046191"/>
            <a:ext cx="2876307" cy="646331"/>
          </a:xfrm>
          <a:prstGeom prst="rect">
            <a:avLst/>
          </a:prstGeom>
          <a:noFill/>
        </p:spPr>
        <p:txBody>
          <a:bodyPr wrap="square" rtlCol="0">
            <a:spAutoFit/>
          </a:bodyPr>
          <a:lstStyle/>
          <a:p>
            <a:pPr algn="just"/>
            <a:r>
              <a:rPr lang="en-US" sz="1800" dirty="0">
                <a:latin typeface="Times New Roman" panose="02020603050405020304" pitchFamily="18" charset="0"/>
                <a:ea typeface="Verdana" panose="020B0604030504040204" pitchFamily="34" charset="0"/>
                <a:cs typeface="Times New Roman" panose="02020603050405020304" pitchFamily="18" charset="0"/>
              </a:rPr>
              <a:t>- KNC </a:t>
            </a:r>
            <a:r>
              <a:rPr lang="en-US" sz="1800" dirty="0" err="1">
                <a:latin typeface="Times New Roman" panose="02020603050405020304" pitchFamily="18" charset="0"/>
                <a:ea typeface="Verdana" panose="020B0604030504040204" pitchFamily="34" charset="0"/>
                <a:cs typeface="Times New Roman" panose="02020603050405020304" pitchFamily="18" charset="0"/>
              </a:rPr>
              <a:t>đặt</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gần</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nam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sẽ</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lệch</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theo</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hướng</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xác</a:t>
            </a:r>
            <a:r>
              <a:rPr lang="en-US" sz="1800" dirty="0">
                <a:latin typeface="Times New Roman" panose="02020603050405020304" pitchFamily="18" charset="0"/>
                <a:ea typeface="Verdana" panose="020B0604030504040204" pitchFamily="34" charset="0"/>
                <a:cs typeface="Times New Roman" panose="02020603050405020304" pitchFamily="18" charset="0"/>
              </a:rPr>
              <a:t> </a:t>
            </a:r>
            <a:r>
              <a:rPr lang="en-US" sz="1800" dirty="0" err="1">
                <a:latin typeface="Times New Roman" panose="02020603050405020304" pitchFamily="18" charset="0"/>
                <a:ea typeface="Verdana" panose="020B0604030504040204" pitchFamily="34" charset="0"/>
                <a:cs typeface="Times New Roman" panose="02020603050405020304" pitchFamily="18" charset="0"/>
              </a:rPr>
              <a:t>định</a:t>
            </a:r>
            <a:endParaRPr lang="en-US" sz="1800" dirty="0">
              <a:latin typeface="Times New Roman" panose="02020603050405020304" pitchFamily="18" charset="0"/>
              <a:ea typeface="Verdana" panose="020B0604030504040204" pitchFamily="34" charset="0"/>
              <a:cs typeface="Times New Roman" panose="02020603050405020304" pitchFamily="18" charset="0"/>
            </a:endParaRPr>
          </a:p>
        </p:txBody>
      </p:sp>
      <p:sp>
        <p:nvSpPr>
          <p:cNvPr id="42" name="Hộp Văn bản 42">
            <a:extLst>
              <a:ext uri="{FF2B5EF4-FFF2-40B4-BE49-F238E27FC236}">
                <a16:creationId xmlns:a16="http://schemas.microsoft.com/office/drawing/2014/main" id="{492F73D4-F5C9-699C-61D3-A7FA676D4A81}"/>
              </a:ext>
            </a:extLst>
          </p:cNvPr>
          <p:cNvSpPr txBox="1">
            <a:spLocks/>
          </p:cNvSpPr>
          <p:nvPr/>
        </p:nvSpPr>
        <p:spPr>
          <a:xfrm>
            <a:off x="3313087" y="3533655"/>
            <a:ext cx="2995155" cy="1015663"/>
          </a:xfrm>
          <a:prstGeom prst="rect">
            <a:avLst/>
          </a:prstGeom>
          <a:noFill/>
        </p:spPr>
        <p:txBody>
          <a:bodyPr wrap="square" rtlCol="0">
            <a:spAutoFit/>
          </a:bodyPr>
          <a:lstStyle/>
          <a:p>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Đặt</a:t>
            </a:r>
            <a:r>
              <a:rPr lang="en-US" sz="2000" dirty="0">
                <a:latin typeface="Times New Roman" panose="02020603050405020304" pitchFamily="18" charset="0"/>
                <a:ea typeface="Verdana" panose="020B0604030504040204" pitchFamily="34" charset="0"/>
                <a:cs typeface="Times New Roman" panose="02020603050405020304" pitchFamily="18" charset="0"/>
              </a:rPr>
              <a:t> KNC </a:t>
            </a:r>
            <a:r>
              <a:rPr lang="en-US" sz="2000" dirty="0" err="1">
                <a:latin typeface="Times New Roman" panose="02020603050405020304" pitchFamily="18" charset="0"/>
                <a:ea typeface="Verdana" panose="020B0604030504040204" pitchFamily="34" charset="0"/>
                <a:cs typeface="Times New Roman" panose="02020603050405020304" pitchFamily="18" charset="0"/>
              </a:rPr>
              <a:t>xung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quanh</a:t>
            </a:r>
            <a:r>
              <a:rPr lang="en-US" sz="2000" dirty="0">
                <a:latin typeface="Times New Roman" panose="02020603050405020304" pitchFamily="18" charset="0"/>
                <a:ea typeface="Verdana" panose="020B0604030504040204" pitchFamily="34" charset="0"/>
                <a:cs typeface="Times New Roman" panose="02020603050405020304" pitchFamily="18" charset="0"/>
              </a:rPr>
              <a:t> NC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tại</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sao</a:t>
            </a:r>
            <a:r>
              <a:rPr lang="en-US" sz="2000" dirty="0">
                <a:latin typeface="Times New Roman" panose="02020603050405020304" pitchFamily="18" charset="0"/>
                <a:ea typeface="Verdana" panose="020B0604030504040204" pitchFamily="34" charset="0"/>
                <a:cs typeface="Times New Roman" panose="02020603050405020304" pitchFamily="18" charset="0"/>
              </a:rPr>
              <a:t> KNC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nằm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theo</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các</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hướng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khac</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nhau</a:t>
            </a:r>
            <a:r>
              <a:rPr lang="en-US" sz="2000" dirty="0">
                <a:latin typeface="Times New Roman" panose="02020603050405020304" pitchFamily="18" charset="0"/>
                <a:ea typeface="Verdana" panose="020B0604030504040204" pitchFamily="34" charset="0"/>
                <a:cs typeface="Times New Roman" panose="02020603050405020304" pitchFamily="18" charset="0"/>
              </a:rPr>
              <a:t>?</a:t>
            </a:r>
          </a:p>
        </p:txBody>
      </p:sp>
      <p:sp>
        <p:nvSpPr>
          <p:cNvPr id="43" name="Hộp Văn bản 42">
            <a:extLst>
              <a:ext uri="{FF2B5EF4-FFF2-40B4-BE49-F238E27FC236}">
                <a16:creationId xmlns:a16="http://schemas.microsoft.com/office/drawing/2014/main" id="{6AE1F204-09A1-53BA-8710-551AF7B4A73D}"/>
              </a:ext>
            </a:extLst>
          </p:cNvPr>
          <p:cNvSpPr txBox="1">
            <a:spLocks/>
          </p:cNvSpPr>
          <p:nvPr/>
        </p:nvSpPr>
        <p:spPr>
          <a:xfrm>
            <a:off x="3298580" y="2799034"/>
            <a:ext cx="2886529" cy="707886"/>
          </a:xfrm>
          <a:prstGeom prst="rect">
            <a:avLst/>
          </a:prstGeom>
          <a:noFill/>
        </p:spPr>
        <p:txBody>
          <a:bodyPr wrap="square" rtlCol="0">
            <a:spAutoFit/>
          </a:bodyPr>
          <a:lstStyle/>
          <a:p>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Môi</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trường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xung</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quanh</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nam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châm</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có</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tính</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chất</a:t>
            </a:r>
            <a:r>
              <a:rPr lang="en-US" sz="2000" dirty="0">
                <a:latin typeface="Times New Roman" panose="02020603050405020304" pitchFamily="18" charset="0"/>
                <a:ea typeface="Verdana" panose="020B0604030504040204" pitchFamily="34" charset="0"/>
                <a:cs typeface="Times New Roman" panose="02020603050405020304" pitchFamily="18" charset="0"/>
              </a:rPr>
              <a:t> </a:t>
            </a:r>
            <a:r>
              <a:rPr lang="en-US" sz="2000" dirty="0" err="1">
                <a:latin typeface="Times New Roman" panose="02020603050405020304" pitchFamily="18" charset="0"/>
                <a:ea typeface="Verdana" panose="020B0604030504040204" pitchFamily="34" charset="0"/>
                <a:cs typeface="Times New Roman" panose="02020603050405020304" pitchFamily="18" charset="0"/>
              </a:rPr>
              <a:t>gì</a:t>
            </a:r>
            <a:r>
              <a:rPr lang="en-US" sz="2000" dirty="0">
                <a:latin typeface="Times New Roman" panose="02020603050405020304" pitchFamily="18" charset="0"/>
                <a:ea typeface="Verdana" panose="020B0604030504040204" pitchFamily="34" charset="0"/>
                <a:cs typeface="Times New Roman" panose="02020603050405020304" pitchFamily="18" charset="0"/>
              </a:rPr>
              <a:t>?</a:t>
            </a:r>
          </a:p>
        </p:txBody>
      </p:sp>
      <p:grpSp>
        <p:nvGrpSpPr>
          <p:cNvPr id="19" name="Nhóm 53">
            <a:extLst>
              <a:ext uri="{FF2B5EF4-FFF2-40B4-BE49-F238E27FC236}">
                <a16:creationId xmlns:a16="http://schemas.microsoft.com/office/drawing/2014/main" id="{59D1D667-7136-471E-BB5E-97C315FA4E8D}"/>
              </a:ext>
            </a:extLst>
          </p:cNvPr>
          <p:cNvGrpSpPr/>
          <p:nvPr/>
        </p:nvGrpSpPr>
        <p:grpSpPr>
          <a:xfrm>
            <a:off x="123822" y="768180"/>
            <a:ext cx="3012950" cy="1606549"/>
            <a:chOff x="575733" y="524932"/>
            <a:chExt cx="3471334" cy="2633133"/>
          </a:xfrm>
        </p:grpSpPr>
        <p:sp>
          <p:nvSpPr>
            <p:cNvPr id="20" name="Hình chữ nhật: Góc Tròn 1">
              <a:extLst>
                <a:ext uri="{FF2B5EF4-FFF2-40B4-BE49-F238E27FC236}">
                  <a16:creationId xmlns:a16="http://schemas.microsoft.com/office/drawing/2014/main" id="{95581C83-F15D-4788-B537-FCFFE66A219A}"/>
                </a:ext>
              </a:extLst>
            </p:cNvPr>
            <p:cNvSpPr>
              <a:spLocks/>
            </p:cNvSpPr>
            <p:nvPr/>
          </p:nvSpPr>
          <p:spPr>
            <a:xfrm>
              <a:off x="575733" y="524932"/>
              <a:ext cx="3471334" cy="2633133"/>
            </a:xfrm>
            <a:prstGeom prst="roundRect">
              <a:avLst/>
            </a:prstGeom>
            <a:solidFill>
              <a:schemeClr val="accent2">
                <a:lumMod val="75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1" name="Hộp Văn bản 39">
              <a:extLst>
                <a:ext uri="{FF2B5EF4-FFF2-40B4-BE49-F238E27FC236}">
                  <a16:creationId xmlns:a16="http://schemas.microsoft.com/office/drawing/2014/main" id="{5B71E96D-5AA3-4155-A9E8-F7DA0A430EEC}"/>
                </a:ext>
              </a:extLst>
            </p:cNvPr>
            <p:cNvSpPr txBox="1">
              <a:spLocks/>
            </p:cNvSpPr>
            <p:nvPr/>
          </p:nvSpPr>
          <p:spPr>
            <a:xfrm>
              <a:off x="812798" y="534633"/>
              <a:ext cx="2963333" cy="2421340"/>
            </a:xfrm>
            <a:prstGeom prst="rect">
              <a:avLst/>
            </a:prstGeom>
            <a:noFill/>
          </p:spPr>
          <p:txBody>
            <a:bodyPr wrap="square" rtlCol="0">
              <a:spAutoFit/>
            </a:bodyPr>
            <a:lstStyle/>
            <a:p>
              <a:pPr algn="ctr"/>
              <a:r>
                <a:rPr lang="en-BZ" sz="3000" dirty="0">
                  <a:solidFill>
                    <a:schemeClr val="bg1">
                      <a:lumMod val="95000"/>
                    </a:schemeClr>
                  </a:solidFill>
                </a:rPr>
                <a:t>(K)</a:t>
              </a:r>
            </a:p>
            <a:p>
              <a:pPr algn="ctr"/>
              <a:r>
                <a:rPr lang="en-BZ" sz="3000" dirty="0">
                  <a:solidFill>
                    <a:schemeClr val="bg1">
                      <a:lumMod val="95000"/>
                    </a:schemeClr>
                  </a:solidFill>
                </a:rPr>
                <a:t>EM ĐÃ BIẾT</a:t>
              </a:r>
            </a:p>
          </p:txBody>
        </p:sp>
      </p:grpSp>
      <p:sp>
        <p:nvSpPr>
          <p:cNvPr id="22" name="Hình Bầu dục 4">
            <a:extLst>
              <a:ext uri="{FF2B5EF4-FFF2-40B4-BE49-F238E27FC236}">
                <a16:creationId xmlns:a16="http://schemas.microsoft.com/office/drawing/2014/main" id="{8B01E911-59B3-44A2-A8EA-FAD23C16058F}"/>
              </a:ext>
            </a:extLst>
          </p:cNvPr>
          <p:cNvSpPr>
            <a:spLocks/>
          </p:cNvSpPr>
          <p:nvPr/>
        </p:nvSpPr>
        <p:spPr>
          <a:xfrm>
            <a:off x="1246945" y="2150824"/>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3" name="Hình Bầu dục 5">
            <a:extLst>
              <a:ext uri="{FF2B5EF4-FFF2-40B4-BE49-F238E27FC236}">
                <a16:creationId xmlns:a16="http://schemas.microsoft.com/office/drawing/2014/main" id="{A009539C-91FF-402A-B77A-DB71B1112126}"/>
              </a:ext>
            </a:extLst>
          </p:cNvPr>
          <p:cNvSpPr>
            <a:spLocks/>
          </p:cNvSpPr>
          <p:nvPr/>
        </p:nvSpPr>
        <p:spPr>
          <a:xfrm>
            <a:off x="1245839" y="2611447"/>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4" name="Hình chữ nhật: Góc Tròn 6">
            <a:extLst>
              <a:ext uri="{FF2B5EF4-FFF2-40B4-BE49-F238E27FC236}">
                <a16:creationId xmlns:a16="http://schemas.microsoft.com/office/drawing/2014/main" id="{2482542A-8B95-4459-A988-4CA199F0C328}"/>
              </a:ext>
            </a:extLst>
          </p:cNvPr>
          <p:cNvSpPr>
            <a:spLocks/>
          </p:cNvSpPr>
          <p:nvPr/>
        </p:nvSpPr>
        <p:spPr>
          <a:xfrm>
            <a:off x="1257810" y="2206946"/>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5" name="Hình Bầu dục 8">
            <a:extLst>
              <a:ext uri="{FF2B5EF4-FFF2-40B4-BE49-F238E27FC236}">
                <a16:creationId xmlns:a16="http://schemas.microsoft.com/office/drawing/2014/main" id="{B3CD9D07-F35C-4A00-9FBD-F62BA62D5137}"/>
              </a:ext>
            </a:extLst>
          </p:cNvPr>
          <p:cNvSpPr>
            <a:spLocks/>
          </p:cNvSpPr>
          <p:nvPr/>
        </p:nvSpPr>
        <p:spPr>
          <a:xfrm>
            <a:off x="1767646" y="2163525"/>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6" name="Hình Bầu dục 9">
            <a:extLst>
              <a:ext uri="{FF2B5EF4-FFF2-40B4-BE49-F238E27FC236}">
                <a16:creationId xmlns:a16="http://schemas.microsoft.com/office/drawing/2014/main" id="{63F9787E-3179-43FB-ACD7-89C144DEB4F8}"/>
              </a:ext>
            </a:extLst>
          </p:cNvPr>
          <p:cNvSpPr>
            <a:spLocks/>
          </p:cNvSpPr>
          <p:nvPr/>
        </p:nvSpPr>
        <p:spPr>
          <a:xfrm>
            <a:off x="1766540" y="2598747"/>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7" name="Hình chữ nhật: Góc Tròn 10">
            <a:extLst>
              <a:ext uri="{FF2B5EF4-FFF2-40B4-BE49-F238E27FC236}">
                <a16:creationId xmlns:a16="http://schemas.microsoft.com/office/drawing/2014/main" id="{8B2E893E-08A1-402D-B3A9-716714CD9483}"/>
              </a:ext>
            </a:extLst>
          </p:cNvPr>
          <p:cNvSpPr>
            <a:spLocks/>
          </p:cNvSpPr>
          <p:nvPr/>
        </p:nvSpPr>
        <p:spPr>
          <a:xfrm>
            <a:off x="1778511" y="2194246"/>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8" name="Hình Bầu dục 11">
            <a:extLst>
              <a:ext uri="{FF2B5EF4-FFF2-40B4-BE49-F238E27FC236}">
                <a16:creationId xmlns:a16="http://schemas.microsoft.com/office/drawing/2014/main" id="{BE24E70B-F5AD-437A-8282-401879D0B19B}"/>
              </a:ext>
            </a:extLst>
          </p:cNvPr>
          <p:cNvSpPr>
            <a:spLocks/>
          </p:cNvSpPr>
          <p:nvPr/>
        </p:nvSpPr>
        <p:spPr>
          <a:xfrm>
            <a:off x="2304220" y="2150824"/>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29" name="Hình Bầu dục 12">
            <a:extLst>
              <a:ext uri="{FF2B5EF4-FFF2-40B4-BE49-F238E27FC236}">
                <a16:creationId xmlns:a16="http://schemas.microsoft.com/office/drawing/2014/main" id="{3E13F9A3-1055-459D-8860-034E1A90F4C7}"/>
              </a:ext>
            </a:extLst>
          </p:cNvPr>
          <p:cNvSpPr>
            <a:spLocks/>
          </p:cNvSpPr>
          <p:nvPr/>
        </p:nvSpPr>
        <p:spPr>
          <a:xfrm>
            <a:off x="2303114" y="2611447"/>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0" name="Hình chữ nhật: Góc Tròn 13">
            <a:extLst>
              <a:ext uri="{FF2B5EF4-FFF2-40B4-BE49-F238E27FC236}">
                <a16:creationId xmlns:a16="http://schemas.microsoft.com/office/drawing/2014/main" id="{B6622C44-D5F3-40AA-A4C5-777E6D81323F}"/>
              </a:ext>
            </a:extLst>
          </p:cNvPr>
          <p:cNvSpPr>
            <a:spLocks/>
          </p:cNvSpPr>
          <p:nvPr/>
        </p:nvSpPr>
        <p:spPr>
          <a:xfrm>
            <a:off x="2315085" y="2206946"/>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1" name="Hình Bầu dục 16">
            <a:extLst>
              <a:ext uri="{FF2B5EF4-FFF2-40B4-BE49-F238E27FC236}">
                <a16:creationId xmlns:a16="http://schemas.microsoft.com/office/drawing/2014/main" id="{A625A8CA-8519-4BEB-BD28-0E057D5EBA19}"/>
              </a:ext>
            </a:extLst>
          </p:cNvPr>
          <p:cNvSpPr>
            <a:spLocks/>
          </p:cNvSpPr>
          <p:nvPr/>
        </p:nvSpPr>
        <p:spPr>
          <a:xfrm>
            <a:off x="4273549" y="218633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32" name="Hình Bầu dục 17">
            <a:extLst>
              <a:ext uri="{FF2B5EF4-FFF2-40B4-BE49-F238E27FC236}">
                <a16:creationId xmlns:a16="http://schemas.microsoft.com/office/drawing/2014/main" id="{C8938D03-BB59-4A6A-BC9A-0B18EE9DFE18}"/>
              </a:ext>
            </a:extLst>
          </p:cNvPr>
          <p:cNvSpPr>
            <a:spLocks/>
          </p:cNvSpPr>
          <p:nvPr/>
        </p:nvSpPr>
        <p:spPr>
          <a:xfrm>
            <a:off x="4288703" y="26019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4" name="Hình Bầu dục 19">
            <a:extLst>
              <a:ext uri="{FF2B5EF4-FFF2-40B4-BE49-F238E27FC236}">
                <a16:creationId xmlns:a16="http://schemas.microsoft.com/office/drawing/2014/main" id="{83023DF6-C759-4BB8-8AB9-78057FFCCC92}"/>
              </a:ext>
            </a:extLst>
          </p:cNvPr>
          <p:cNvSpPr>
            <a:spLocks/>
          </p:cNvSpPr>
          <p:nvPr/>
        </p:nvSpPr>
        <p:spPr>
          <a:xfrm>
            <a:off x="4809491" y="217652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5" name="Hình Bầu dục 20">
            <a:extLst>
              <a:ext uri="{FF2B5EF4-FFF2-40B4-BE49-F238E27FC236}">
                <a16:creationId xmlns:a16="http://schemas.microsoft.com/office/drawing/2014/main" id="{ACAFE305-1265-425F-8281-6B3B157A452D}"/>
              </a:ext>
            </a:extLst>
          </p:cNvPr>
          <p:cNvSpPr>
            <a:spLocks/>
          </p:cNvSpPr>
          <p:nvPr/>
        </p:nvSpPr>
        <p:spPr>
          <a:xfrm>
            <a:off x="4809404" y="25892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7" name="Hình Bầu dục 22">
            <a:extLst>
              <a:ext uri="{FF2B5EF4-FFF2-40B4-BE49-F238E27FC236}">
                <a16:creationId xmlns:a16="http://schemas.microsoft.com/office/drawing/2014/main" id="{85F22247-28D9-4571-96A0-62F2BD3BBB22}"/>
              </a:ext>
            </a:extLst>
          </p:cNvPr>
          <p:cNvSpPr>
            <a:spLocks/>
          </p:cNvSpPr>
          <p:nvPr/>
        </p:nvSpPr>
        <p:spPr>
          <a:xfrm>
            <a:off x="5361252" y="2165287"/>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38" name="Hình Bầu dục 23">
            <a:extLst>
              <a:ext uri="{FF2B5EF4-FFF2-40B4-BE49-F238E27FC236}">
                <a16:creationId xmlns:a16="http://schemas.microsoft.com/office/drawing/2014/main" id="{53D70CD9-0CE9-41B5-A5E7-51E4C8E4AD0C}"/>
              </a:ext>
            </a:extLst>
          </p:cNvPr>
          <p:cNvSpPr>
            <a:spLocks/>
          </p:cNvSpPr>
          <p:nvPr/>
        </p:nvSpPr>
        <p:spPr>
          <a:xfrm>
            <a:off x="5340778" y="2601962"/>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39" name="Hình chữ nhật: Góc Tròn 24">
            <a:extLst>
              <a:ext uri="{FF2B5EF4-FFF2-40B4-BE49-F238E27FC236}">
                <a16:creationId xmlns:a16="http://schemas.microsoft.com/office/drawing/2014/main" id="{6D4771C4-7348-44BB-85B6-E382F54994E2}"/>
              </a:ext>
            </a:extLst>
          </p:cNvPr>
          <p:cNvSpPr>
            <a:spLocks/>
          </p:cNvSpPr>
          <p:nvPr/>
        </p:nvSpPr>
        <p:spPr>
          <a:xfrm>
            <a:off x="5401373" y="2197524"/>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49" name="Hộp Văn bản 39">
            <a:extLst>
              <a:ext uri="{FF2B5EF4-FFF2-40B4-BE49-F238E27FC236}">
                <a16:creationId xmlns:a16="http://schemas.microsoft.com/office/drawing/2014/main" id="{E5B6DDB8-7357-4496-9B0B-227CC04D11AD}"/>
              </a:ext>
            </a:extLst>
          </p:cNvPr>
          <p:cNvSpPr txBox="1">
            <a:spLocks/>
          </p:cNvSpPr>
          <p:nvPr/>
        </p:nvSpPr>
        <p:spPr>
          <a:xfrm>
            <a:off x="769653" y="109638"/>
            <a:ext cx="7442946" cy="553998"/>
          </a:xfrm>
          <a:prstGeom prst="rect">
            <a:avLst/>
          </a:prstGeom>
          <a:noFill/>
        </p:spPr>
        <p:txBody>
          <a:bodyPr wrap="square" rtlCol="0">
            <a:spAutoFit/>
          </a:bodyPr>
          <a:lstStyle/>
          <a:p>
            <a:pPr algn="ctr"/>
            <a:r>
              <a:rPr lang="en-BZ" sz="3000" b="1" dirty="0">
                <a:solidFill>
                  <a:srgbClr val="002060"/>
                </a:solidFill>
                <a:latin typeface="Times New Roman" panose="02020603050405020304" pitchFamily="18" charset="0"/>
                <a:cs typeface="Times New Roman" panose="02020603050405020304" pitchFamily="18" charset="0"/>
              </a:rPr>
              <a:t>NAM CHÂM</a:t>
            </a:r>
          </a:p>
        </p:txBody>
      </p:sp>
      <p:sp>
        <p:nvSpPr>
          <p:cNvPr id="44" name="Hình chữ nhật: Góc Tròn 15">
            <a:extLst>
              <a:ext uri="{FF2B5EF4-FFF2-40B4-BE49-F238E27FC236}">
                <a16:creationId xmlns:a16="http://schemas.microsoft.com/office/drawing/2014/main" id="{B0884125-CB1F-B6FD-CEB2-6F18615888A6}"/>
              </a:ext>
            </a:extLst>
          </p:cNvPr>
          <p:cNvSpPr>
            <a:spLocks/>
          </p:cNvSpPr>
          <p:nvPr/>
        </p:nvSpPr>
        <p:spPr>
          <a:xfrm>
            <a:off x="6269887" y="2666739"/>
            <a:ext cx="2921332" cy="2292325"/>
          </a:xfrm>
          <a:prstGeom prst="roundRect">
            <a:avLst/>
          </a:prstGeom>
          <a:solidFill>
            <a:schemeClr val="tx1">
              <a:lumMod val="25000"/>
              <a:lumOff val="75000"/>
            </a:schemeClr>
          </a:solid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grpSp>
        <p:nvGrpSpPr>
          <p:cNvPr id="46" name="Nhóm 59">
            <a:extLst>
              <a:ext uri="{FF2B5EF4-FFF2-40B4-BE49-F238E27FC236}">
                <a16:creationId xmlns:a16="http://schemas.microsoft.com/office/drawing/2014/main" id="{050EB944-6326-185F-8122-58CAB0EC4C35}"/>
              </a:ext>
            </a:extLst>
          </p:cNvPr>
          <p:cNvGrpSpPr/>
          <p:nvPr/>
        </p:nvGrpSpPr>
        <p:grpSpPr>
          <a:xfrm>
            <a:off x="6383868" y="680030"/>
            <a:ext cx="2760132" cy="1601055"/>
            <a:chOff x="4426226" y="999161"/>
            <a:chExt cx="3595432" cy="2134738"/>
          </a:xfrm>
          <a:solidFill>
            <a:schemeClr val="tx1">
              <a:lumMod val="10000"/>
              <a:lumOff val="90000"/>
            </a:schemeClr>
          </a:solidFill>
        </p:grpSpPr>
        <p:sp>
          <p:nvSpPr>
            <p:cNvPr id="47" name="Hình chữ nhật: Góc Tròn 14">
              <a:extLst>
                <a:ext uri="{FF2B5EF4-FFF2-40B4-BE49-F238E27FC236}">
                  <a16:creationId xmlns:a16="http://schemas.microsoft.com/office/drawing/2014/main" id="{7E9AC3AC-796C-C35D-F96C-FD6D546FA3C3}"/>
                </a:ext>
              </a:extLst>
            </p:cNvPr>
            <p:cNvSpPr>
              <a:spLocks/>
            </p:cNvSpPr>
            <p:nvPr/>
          </p:nvSpPr>
          <p:spPr>
            <a:xfrm>
              <a:off x="4426226" y="999161"/>
              <a:ext cx="3595432" cy="2134738"/>
            </a:xfrm>
            <a:prstGeom prst="roundRect">
              <a:avLst/>
            </a:prstGeom>
            <a:grpFill/>
            <a:ln>
              <a:noFill/>
            </a:ln>
            <a:effectLst>
              <a:outerShdw blurRad="50800" dist="38100" dir="5400000" algn="t"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48" name="Hộp Văn bản 37">
              <a:extLst>
                <a:ext uri="{FF2B5EF4-FFF2-40B4-BE49-F238E27FC236}">
                  <a16:creationId xmlns:a16="http://schemas.microsoft.com/office/drawing/2014/main" id="{5249AE01-5E66-8438-87EF-3548014FC3AD}"/>
                </a:ext>
              </a:extLst>
            </p:cNvPr>
            <p:cNvSpPr txBox="1">
              <a:spLocks/>
            </p:cNvSpPr>
            <p:nvPr/>
          </p:nvSpPr>
          <p:spPr>
            <a:xfrm>
              <a:off x="4451264" y="1194112"/>
              <a:ext cx="3471334" cy="1169550"/>
            </a:xfrm>
            <a:prstGeom prst="rect">
              <a:avLst/>
            </a:prstGeom>
            <a:grpFill/>
          </p:spPr>
          <p:txBody>
            <a:bodyPr wrap="square" rtlCol="0">
              <a:spAutoFit/>
            </a:bodyPr>
            <a:lstStyle/>
            <a:p>
              <a:pPr algn="ctr"/>
              <a:r>
                <a:rPr lang="en-BZ" sz="3000" dirty="0">
                  <a:solidFill>
                    <a:schemeClr val="bg1">
                      <a:lumMod val="95000"/>
                    </a:schemeClr>
                  </a:solidFill>
                </a:rPr>
                <a:t>(L)</a:t>
              </a:r>
            </a:p>
            <a:p>
              <a:r>
                <a:rPr lang="en-BZ" sz="2100" dirty="0">
                  <a:solidFill>
                    <a:schemeClr val="bg1">
                      <a:lumMod val="95000"/>
                    </a:schemeClr>
                  </a:solidFill>
                </a:rPr>
                <a:t>EM ĐÃ HỌC ĐƯỢC</a:t>
              </a:r>
            </a:p>
          </p:txBody>
        </p:sp>
      </p:grpSp>
      <p:sp>
        <p:nvSpPr>
          <p:cNvPr id="51" name="Hộp Văn bản 42">
            <a:extLst>
              <a:ext uri="{FF2B5EF4-FFF2-40B4-BE49-F238E27FC236}">
                <a16:creationId xmlns:a16="http://schemas.microsoft.com/office/drawing/2014/main" id="{668D1C94-3AD1-478D-65EF-E73530338147}"/>
              </a:ext>
            </a:extLst>
          </p:cNvPr>
          <p:cNvSpPr txBox="1">
            <a:spLocks/>
          </p:cNvSpPr>
          <p:nvPr/>
        </p:nvSpPr>
        <p:spPr>
          <a:xfrm>
            <a:off x="6308242" y="2683619"/>
            <a:ext cx="2921331" cy="923330"/>
          </a:xfrm>
          <a:prstGeom prst="rect">
            <a:avLst/>
          </a:prstGeom>
          <a:noFill/>
        </p:spPr>
        <p:txBody>
          <a:bodyPr wrap="square" rtlCol="0">
            <a:spAutoFit/>
          </a:bodyPr>
          <a:lstStyle/>
          <a:p>
            <a:r>
              <a:rPr lang="en-US" sz="1800" dirty="0" err="1">
                <a:latin typeface="Times New Roman" panose="02020603050405020304" pitchFamily="18" charset="0"/>
                <a:cs typeface="Times New Roman" panose="02020603050405020304" pitchFamily="18" charset="0"/>
              </a:rPr>
              <a:t>Lực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Lục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dụng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NC </a:t>
            </a:r>
            <a:r>
              <a:rPr lang="en-US" sz="1800" dirty="0" err="1">
                <a:latin typeface="Times New Roman" panose="02020603050405020304" pitchFamily="18" charset="0"/>
                <a:cs typeface="Times New Roman" panose="02020603050405020304" pitchFamily="18" charset="0"/>
              </a:rPr>
              <a:t>lên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vật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liệu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NC </a:t>
            </a:r>
            <a:r>
              <a:rPr lang="en-US" sz="1800" dirty="0" err="1">
                <a:latin typeface="Times New Roman" panose="02020603050405020304" pitchFamily="18" charset="0"/>
                <a:cs typeface="Times New Roman" panose="02020603050405020304" pitchFamily="18" charset="0"/>
              </a:rPr>
              <a:t>khác</a:t>
            </a:r>
            <a:endParaRPr lang="en-US" sz="1800" dirty="0">
              <a:latin typeface="Times New Roman" panose="02020603050405020304" pitchFamily="18" charset="0"/>
              <a:cs typeface="Times New Roman" panose="02020603050405020304" pitchFamily="18" charset="0"/>
            </a:endParaRPr>
          </a:p>
        </p:txBody>
      </p:sp>
      <p:sp>
        <p:nvSpPr>
          <p:cNvPr id="58" name="Hình Bầu dục 16">
            <a:extLst>
              <a:ext uri="{FF2B5EF4-FFF2-40B4-BE49-F238E27FC236}">
                <a16:creationId xmlns:a16="http://schemas.microsoft.com/office/drawing/2014/main" id="{A985D566-C394-1FA9-0489-0861AECCD593}"/>
              </a:ext>
            </a:extLst>
          </p:cNvPr>
          <p:cNvSpPr>
            <a:spLocks/>
          </p:cNvSpPr>
          <p:nvPr/>
        </p:nvSpPr>
        <p:spPr>
          <a:xfrm>
            <a:off x="7064641" y="2150201"/>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59" name="Hình Bầu dục 17">
            <a:extLst>
              <a:ext uri="{FF2B5EF4-FFF2-40B4-BE49-F238E27FC236}">
                <a16:creationId xmlns:a16="http://schemas.microsoft.com/office/drawing/2014/main" id="{96CE1944-1EF4-CF77-745E-5DFD408349A4}"/>
              </a:ext>
            </a:extLst>
          </p:cNvPr>
          <p:cNvSpPr>
            <a:spLocks/>
          </p:cNvSpPr>
          <p:nvPr/>
        </p:nvSpPr>
        <p:spPr>
          <a:xfrm>
            <a:off x="7105218" y="258836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0" name="Hình Bầu dục 19">
            <a:extLst>
              <a:ext uri="{FF2B5EF4-FFF2-40B4-BE49-F238E27FC236}">
                <a16:creationId xmlns:a16="http://schemas.microsoft.com/office/drawing/2014/main" id="{D517F052-22CA-02D7-CACC-95742078A00B}"/>
              </a:ext>
            </a:extLst>
          </p:cNvPr>
          <p:cNvSpPr>
            <a:spLocks/>
          </p:cNvSpPr>
          <p:nvPr/>
        </p:nvSpPr>
        <p:spPr>
          <a:xfrm>
            <a:off x="7780383" y="2162936"/>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1" name="Hình Bầu dục 20">
            <a:extLst>
              <a:ext uri="{FF2B5EF4-FFF2-40B4-BE49-F238E27FC236}">
                <a16:creationId xmlns:a16="http://schemas.microsoft.com/office/drawing/2014/main" id="{E92E4768-3898-FCE1-86B5-90C64EB5F585}"/>
              </a:ext>
            </a:extLst>
          </p:cNvPr>
          <p:cNvSpPr>
            <a:spLocks/>
          </p:cNvSpPr>
          <p:nvPr/>
        </p:nvSpPr>
        <p:spPr>
          <a:xfrm>
            <a:off x="7780296" y="257566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2" name="Hình Bầu dục 22">
            <a:extLst>
              <a:ext uri="{FF2B5EF4-FFF2-40B4-BE49-F238E27FC236}">
                <a16:creationId xmlns:a16="http://schemas.microsoft.com/office/drawing/2014/main" id="{4DA7F4CE-ECC4-C780-23EE-2E176F85A000}"/>
              </a:ext>
            </a:extLst>
          </p:cNvPr>
          <p:cNvSpPr>
            <a:spLocks/>
          </p:cNvSpPr>
          <p:nvPr/>
        </p:nvSpPr>
        <p:spPr>
          <a:xfrm>
            <a:off x="8308394" y="2151694"/>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BZ" sz="1050" dirty="0"/>
              <a:t>                   </a:t>
            </a:r>
          </a:p>
        </p:txBody>
      </p:sp>
      <p:sp>
        <p:nvSpPr>
          <p:cNvPr id="63" name="Hình Bầu dục 23">
            <a:extLst>
              <a:ext uri="{FF2B5EF4-FFF2-40B4-BE49-F238E27FC236}">
                <a16:creationId xmlns:a16="http://schemas.microsoft.com/office/drawing/2014/main" id="{F6C865A9-C151-8F64-5FF5-F994DC0E3096}"/>
              </a:ext>
            </a:extLst>
          </p:cNvPr>
          <p:cNvSpPr>
            <a:spLocks/>
          </p:cNvSpPr>
          <p:nvPr/>
        </p:nvSpPr>
        <p:spPr>
          <a:xfrm>
            <a:off x="8311670" y="2588369"/>
            <a:ext cx="177800" cy="215900"/>
          </a:xfrm>
          <a:prstGeom prst="ellipse">
            <a:avLst/>
          </a:prstGeom>
          <a:solidFill>
            <a:schemeClr val="bg1"/>
          </a:solidFill>
          <a:ln>
            <a:noFill/>
          </a:ln>
          <a:effectLst>
            <a:innerShdw blurRad="63500" dist="50800" dir="16200000">
              <a:srgbClr val="000000">
                <a:alpha val="50000"/>
              </a:srgb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52" name="Hình chữ nhật: Góc Tròn 18">
            <a:extLst>
              <a:ext uri="{FF2B5EF4-FFF2-40B4-BE49-F238E27FC236}">
                <a16:creationId xmlns:a16="http://schemas.microsoft.com/office/drawing/2014/main" id="{BA26D40D-ABB1-1C0E-B12B-D33CCC8B7678}"/>
              </a:ext>
            </a:extLst>
          </p:cNvPr>
          <p:cNvSpPr>
            <a:spLocks/>
          </p:cNvSpPr>
          <p:nvPr/>
        </p:nvSpPr>
        <p:spPr>
          <a:xfrm>
            <a:off x="7108448" y="2202903"/>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53" name="Hình chữ nhật: Góc Tròn 21">
            <a:extLst>
              <a:ext uri="{FF2B5EF4-FFF2-40B4-BE49-F238E27FC236}">
                <a16:creationId xmlns:a16="http://schemas.microsoft.com/office/drawing/2014/main" id="{998DE9CD-BEC5-5383-D5A6-B8035E2EE032}"/>
              </a:ext>
            </a:extLst>
          </p:cNvPr>
          <p:cNvSpPr>
            <a:spLocks/>
          </p:cNvSpPr>
          <p:nvPr/>
        </p:nvSpPr>
        <p:spPr>
          <a:xfrm>
            <a:off x="8322218" y="2231296"/>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54" name="Hình chữ nhật: Góc Tròn 24">
            <a:extLst>
              <a:ext uri="{FF2B5EF4-FFF2-40B4-BE49-F238E27FC236}">
                <a16:creationId xmlns:a16="http://schemas.microsoft.com/office/drawing/2014/main" id="{76DF5BEC-C9CE-1DDD-5642-96FCD895C4C3}"/>
              </a:ext>
            </a:extLst>
          </p:cNvPr>
          <p:cNvSpPr>
            <a:spLocks/>
          </p:cNvSpPr>
          <p:nvPr/>
        </p:nvSpPr>
        <p:spPr>
          <a:xfrm>
            <a:off x="7798692" y="2208023"/>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4" name="Hình chữ nhật: Góc Tròn 24">
            <a:extLst>
              <a:ext uri="{FF2B5EF4-FFF2-40B4-BE49-F238E27FC236}">
                <a16:creationId xmlns:a16="http://schemas.microsoft.com/office/drawing/2014/main" id="{9F6B799D-5BF3-E8E0-0116-2EFC541C65F2}"/>
              </a:ext>
            </a:extLst>
          </p:cNvPr>
          <p:cNvSpPr>
            <a:spLocks/>
          </p:cNvSpPr>
          <p:nvPr/>
        </p:nvSpPr>
        <p:spPr>
          <a:xfrm>
            <a:off x="4840679" y="2184759"/>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5" name="Hình chữ nhật: Góc Tròn 24">
            <a:extLst>
              <a:ext uri="{FF2B5EF4-FFF2-40B4-BE49-F238E27FC236}">
                <a16:creationId xmlns:a16="http://schemas.microsoft.com/office/drawing/2014/main" id="{1F4BBF5A-7BF1-5FA5-8D39-DBC46DBD2697}"/>
              </a:ext>
            </a:extLst>
          </p:cNvPr>
          <p:cNvSpPr>
            <a:spLocks/>
          </p:cNvSpPr>
          <p:nvPr/>
        </p:nvSpPr>
        <p:spPr>
          <a:xfrm>
            <a:off x="4279985" y="2171994"/>
            <a:ext cx="114300" cy="558800"/>
          </a:xfrm>
          <a:prstGeom prst="roundRect">
            <a:avLst>
              <a:gd name="adj" fmla="val 50000"/>
            </a:avLst>
          </a:prstGeom>
          <a:gradFill>
            <a:gsLst>
              <a:gs pos="0">
                <a:schemeClr val="tx1">
                  <a:lumMod val="65000"/>
                  <a:lumOff val="35000"/>
                </a:schemeClr>
              </a:gs>
              <a:gs pos="49000">
                <a:schemeClr val="bg1">
                  <a:lumMod val="95000"/>
                </a:schemeClr>
              </a:gs>
              <a:gs pos="92000">
                <a:schemeClr val="tx1">
                  <a:lumMod val="50000"/>
                  <a:lumOff val="50000"/>
                </a:schemeClr>
              </a:gs>
            </a:gsLst>
            <a:lin ang="5400000" scaled="1"/>
          </a:gradFill>
          <a:ln>
            <a:noFill/>
          </a:ln>
          <a:effectLst>
            <a:outerShdw blurRad="50800" dist="38100" dir="18900000" algn="b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Z" sz="1050"/>
          </a:p>
        </p:txBody>
      </p:sp>
      <p:sp>
        <p:nvSpPr>
          <p:cNvPr id="66" name="TextBox 65">
            <a:extLst>
              <a:ext uri="{FF2B5EF4-FFF2-40B4-BE49-F238E27FC236}">
                <a16:creationId xmlns:a16="http://schemas.microsoft.com/office/drawing/2014/main" id="{BEB29878-087F-3926-87A1-68BA2CFB9118}"/>
              </a:ext>
            </a:extLst>
          </p:cNvPr>
          <p:cNvSpPr txBox="1"/>
          <p:nvPr/>
        </p:nvSpPr>
        <p:spPr>
          <a:xfrm>
            <a:off x="6296992" y="3451894"/>
            <a:ext cx="3003399" cy="923330"/>
          </a:xfrm>
          <a:prstGeom prst="rect">
            <a:avLst/>
          </a:prstGeom>
          <a:noFill/>
        </p:spPr>
        <p:txBody>
          <a:bodyPr wrap="square">
            <a:spAutoFit/>
          </a:bodyPr>
          <a:lstStyle/>
          <a:p>
            <a:pPr lvl="0">
              <a:spcBef>
                <a:spcPts val="600"/>
              </a:spcBef>
              <a:spcAft>
                <a:spcPts val="600"/>
              </a:spcAft>
              <a:tabLst>
                <a:tab pos="291465" algn="l"/>
              </a:tabLst>
            </a:pP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trường</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Không</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gian</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quanh</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NC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hoặc</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dây</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dẫn</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mang</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dòng</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điện</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7" name="TextBox 66">
            <a:extLst>
              <a:ext uri="{FF2B5EF4-FFF2-40B4-BE49-F238E27FC236}">
                <a16:creationId xmlns:a16="http://schemas.microsoft.com/office/drawing/2014/main" id="{35796F11-008C-3C37-D2B3-645222CD7096}"/>
              </a:ext>
            </a:extLst>
          </p:cNvPr>
          <p:cNvSpPr txBox="1"/>
          <p:nvPr/>
        </p:nvSpPr>
        <p:spPr>
          <a:xfrm>
            <a:off x="6316015" y="4293309"/>
            <a:ext cx="2985005" cy="646331"/>
          </a:xfrm>
          <a:prstGeom prst="rect">
            <a:avLst/>
          </a:prstGeom>
          <a:noFill/>
        </p:spPr>
        <p:txBody>
          <a:bodyPr wrap="square">
            <a:spAutoFit/>
          </a:bodyPr>
          <a:lstStyle/>
          <a:p>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Dùng</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KNC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phát</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hiện</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tồn</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tại</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trường</a:t>
            </a:r>
            <a:endParaRPr 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7758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1000"/>
                                        <p:tgtEl>
                                          <p:spTgt spid="18"/>
                                        </p:tgtEl>
                                      </p:cBhvr>
                                    </p:animEffect>
                                    <p:anim calcmode="lin" valueType="num">
                                      <p:cBhvr>
                                        <p:cTn id="18" dur="1000" fill="hold"/>
                                        <p:tgtEl>
                                          <p:spTgt spid="18"/>
                                        </p:tgtEl>
                                        <p:attrNameLst>
                                          <p:attrName>ppt_x</p:attrName>
                                        </p:attrNameLst>
                                      </p:cBhvr>
                                      <p:tavLst>
                                        <p:tav tm="0">
                                          <p:val>
                                            <p:strVal val="#ppt_x"/>
                                          </p:val>
                                        </p:tav>
                                        <p:tav tm="100000">
                                          <p:val>
                                            <p:strVal val="#ppt_x"/>
                                          </p:val>
                                        </p:tav>
                                      </p:tavLst>
                                    </p:anim>
                                    <p:anim calcmode="lin" valueType="num">
                                      <p:cBhvr>
                                        <p:cTn id="19" dur="1000" fill="hold"/>
                                        <p:tgtEl>
                                          <p:spTgt spid="18"/>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1000"/>
                                        <p:tgtEl>
                                          <p:spTgt spid="40"/>
                                        </p:tgtEl>
                                      </p:cBhvr>
                                    </p:animEffect>
                                    <p:anim calcmode="lin" valueType="num">
                                      <p:cBhvr>
                                        <p:cTn id="23" dur="1000" fill="hold"/>
                                        <p:tgtEl>
                                          <p:spTgt spid="40"/>
                                        </p:tgtEl>
                                        <p:attrNameLst>
                                          <p:attrName>ppt_x</p:attrName>
                                        </p:attrNameLst>
                                      </p:cBhvr>
                                      <p:tavLst>
                                        <p:tav tm="0">
                                          <p:val>
                                            <p:strVal val="#ppt_x"/>
                                          </p:val>
                                        </p:tav>
                                        <p:tav tm="100000">
                                          <p:val>
                                            <p:strVal val="#ppt_x"/>
                                          </p:val>
                                        </p:tav>
                                      </p:tavLst>
                                    </p:anim>
                                    <p:anim calcmode="lin" valueType="num">
                                      <p:cBhvr>
                                        <p:cTn id="24" dur="1000" fill="hold"/>
                                        <p:tgtEl>
                                          <p:spTgt spid="40"/>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1000"/>
                                        <p:tgtEl>
                                          <p:spTgt spid="41"/>
                                        </p:tgtEl>
                                      </p:cBhvr>
                                    </p:animEffect>
                                    <p:anim calcmode="lin" valueType="num">
                                      <p:cBhvr>
                                        <p:cTn id="28" dur="1000" fill="hold"/>
                                        <p:tgtEl>
                                          <p:spTgt spid="41"/>
                                        </p:tgtEl>
                                        <p:attrNameLst>
                                          <p:attrName>ppt_x</p:attrName>
                                        </p:attrNameLst>
                                      </p:cBhvr>
                                      <p:tavLst>
                                        <p:tav tm="0">
                                          <p:val>
                                            <p:strVal val="#ppt_x"/>
                                          </p:val>
                                        </p:tav>
                                        <p:tav tm="100000">
                                          <p:val>
                                            <p:strVal val="#ppt_x"/>
                                          </p:val>
                                        </p:tav>
                                      </p:tavLst>
                                    </p:anim>
                                    <p:anim calcmode="lin" valueType="num">
                                      <p:cBhvr>
                                        <p:cTn id="29" dur="1000" fill="hold"/>
                                        <p:tgtEl>
                                          <p:spTgt spid="41"/>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0"/>
                                        <p:tgtEl>
                                          <p:spTgt spid="13"/>
                                        </p:tgtEl>
                                      </p:cBhvr>
                                    </p:animEffect>
                                    <p:anim calcmode="lin" valueType="num">
                                      <p:cBhvr>
                                        <p:cTn id="33" dur="1000" fill="hold"/>
                                        <p:tgtEl>
                                          <p:spTgt spid="13"/>
                                        </p:tgtEl>
                                        <p:attrNameLst>
                                          <p:attrName>ppt_x</p:attrName>
                                        </p:attrNameLst>
                                      </p:cBhvr>
                                      <p:tavLst>
                                        <p:tav tm="0">
                                          <p:val>
                                            <p:strVal val="#ppt_x"/>
                                          </p:val>
                                        </p:tav>
                                        <p:tav tm="100000">
                                          <p:val>
                                            <p:strVal val="#ppt_x"/>
                                          </p:val>
                                        </p:tav>
                                      </p:tavLst>
                                    </p:anim>
                                    <p:anim calcmode="lin" valueType="num">
                                      <p:cBhvr>
                                        <p:cTn id="34" dur="1000" fill="hold"/>
                                        <p:tgtEl>
                                          <p:spTgt spid="13"/>
                                        </p:tgtEl>
                                        <p:attrNameLst>
                                          <p:attrName>ppt_y</p:attrName>
                                        </p:attrNameLst>
                                      </p:cBhvr>
                                      <p:tavLst>
                                        <p:tav tm="0">
                                          <p:val>
                                            <p:strVal val="#ppt_y-.1"/>
                                          </p:val>
                                        </p:tav>
                                        <p:tav tm="100000">
                                          <p:val>
                                            <p:strVal val="#ppt_y"/>
                                          </p:val>
                                        </p:tav>
                                      </p:tavLst>
                                    </p:anim>
                                  </p:childTnLst>
                                </p:cTn>
                              </p:par>
                              <p:par>
                                <p:cTn id="35" presetID="47"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1000"/>
                                        <p:tgtEl>
                                          <p:spTgt spid="43"/>
                                        </p:tgtEl>
                                      </p:cBhvr>
                                    </p:animEffect>
                                    <p:anim calcmode="lin" valueType="num">
                                      <p:cBhvr>
                                        <p:cTn id="43" dur="1000" fill="hold"/>
                                        <p:tgtEl>
                                          <p:spTgt spid="43"/>
                                        </p:tgtEl>
                                        <p:attrNameLst>
                                          <p:attrName>ppt_x</p:attrName>
                                        </p:attrNameLst>
                                      </p:cBhvr>
                                      <p:tavLst>
                                        <p:tav tm="0">
                                          <p:val>
                                            <p:strVal val="#ppt_x"/>
                                          </p:val>
                                        </p:tav>
                                        <p:tav tm="100000">
                                          <p:val>
                                            <p:strVal val="#ppt_x"/>
                                          </p:val>
                                        </p:tav>
                                      </p:tavLst>
                                    </p:anim>
                                    <p:anim calcmode="lin" valueType="num">
                                      <p:cBhvr>
                                        <p:cTn id="44" dur="1000" fill="hold"/>
                                        <p:tgtEl>
                                          <p:spTgt spid="43"/>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nodeType="click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circle(in)">
                                      <p:cBhvr>
                                        <p:cTn id="54" dur="20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grpId="0" nodeType="click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wipe(up)">
                                      <p:cBhvr>
                                        <p:cTn id="59" dur="500"/>
                                        <p:tgtEl>
                                          <p:spTgt spid="44"/>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wipe(up)">
                                      <p:cBhvr>
                                        <p:cTn id="62" dur="500"/>
                                        <p:tgtEl>
                                          <p:spTgt spid="51"/>
                                        </p:tgtEl>
                                      </p:cBhvr>
                                    </p:animEffect>
                                  </p:childTnLst>
                                </p:cTn>
                              </p:par>
                              <p:par>
                                <p:cTn id="63" presetID="22" presetClass="entr" presetSubtype="1" fill="hold" grpId="0" nodeType="withEffect">
                                  <p:stCondLst>
                                    <p:cond delay="250"/>
                                  </p:stCondLst>
                                  <p:childTnLst>
                                    <p:set>
                                      <p:cBhvr>
                                        <p:cTn id="64" dur="1" fill="hold">
                                          <p:stCondLst>
                                            <p:cond delay="0"/>
                                          </p:stCondLst>
                                        </p:cTn>
                                        <p:tgtEl>
                                          <p:spTgt spid="66"/>
                                        </p:tgtEl>
                                        <p:attrNameLst>
                                          <p:attrName>style.visibility</p:attrName>
                                        </p:attrNameLst>
                                      </p:cBhvr>
                                      <p:to>
                                        <p:strVal val="visible"/>
                                      </p:to>
                                    </p:set>
                                    <p:animEffect transition="in" filter="wipe(up)">
                                      <p:cBhvr>
                                        <p:cTn id="65" dur="500"/>
                                        <p:tgtEl>
                                          <p:spTgt spid="66"/>
                                        </p:tgtEl>
                                      </p:cBhvr>
                                    </p:animEffect>
                                  </p:childTnLst>
                                </p:cTn>
                              </p:par>
                              <p:par>
                                <p:cTn id="66" presetID="22" presetClass="entr" presetSubtype="1" fill="hold" grpId="0" nodeType="withEffect">
                                  <p:stCondLst>
                                    <p:cond delay="500"/>
                                  </p:stCondLst>
                                  <p:childTnLst>
                                    <p:set>
                                      <p:cBhvr>
                                        <p:cTn id="67" dur="1" fill="hold">
                                          <p:stCondLst>
                                            <p:cond delay="0"/>
                                          </p:stCondLst>
                                        </p:cTn>
                                        <p:tgtEl>
                                          <p:spTgt spid="67"/>
                                        </p:tgtEl>
                                        <p:attrNameLst>
                                          <p:attrName>style.visibility</p:attrName>
                                        </p:attrNameLst>
                                      </p:cBhvr>
                                      <p:to>
                                        <p:strVal val="visible"/>
                                      </p:to>
                                    </p:set>
                                    <p:animEffect transition="in" filter="wipe(up)">
                                      <p:cBhvr>
                                        <p:cTn id="6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7" grpId="0" animBg="1"/>
      <p:bldP spid="18" grpId="0"/>
      <p:bldP spid="40" grpId="0"/>
      <p:bldP spid="41" grpId="0"/>
      <p:bldP spid="42" grpId="0"/>
      <p:bldP spid="43" grpId="0"/>
      <p:bldP spid="44" grpId="0" animBg="1"/>
      <p:bldP spid="51" grpId="0"/>
      <p:bldP spid="66" grpId="0"/>
      <p:bldP spid="67" grpId="0"/>
    </p:bldLst>
  </p:timing>
</p:sld>
</file>

<file path=ppt/theme/theme1.xml><?xml version="1.0" encoding="utf-8"?>
<a:theme xmlns:a="http://schemas.openxmlformats.org/drawingml/2006/main" name="Science Subject for Middle School - 7th Grade: Earth's Water by Slidesgo">
  <a:themeElements>
    <a:clrScheme name="Simple Light">
      <a:dk1>
        <a:srgbClr val="540201"/>
      </a:dk1>
      <a:lt1>
        <a:srgbClr val="004248"/>
      </a:lt1>
      <a:dk2>
        <a:srgbClr val="00843E"/>
      </a:dk2>
      <a:lt2>
        <a:srgbClr val="00A957"/>
      </a:lt2>
      <a:accent1>
        <a:srgbClr val="0097A9"/>
      </a:accent1>
      <a:accent2>
        <a:srgbClr val="4AC4D5"/>
      </a:accent2>
      <a:accent3>
        <a:srgbClr val="FFAC00"/>
      </a:accent3>
      <a:accent4>
        <a:srgbClr val="FFC600"/>
      </a:accent4>
      <a:accent5>
        <a:srgbClr val="DBB691"/>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1540</TotalTime>
  <Words>2231</Words>
  <Application>Microsoft Office PowerPoint</Application>
  <PresentationFormat>On-screen Show (16:9)</PresentationFormat>
  <Paragraphs>270</Paragraphs>
  <Slides>67</Slides>
  <Notes>50</Notes>
  <HiddenSlides>0</HiddenSlides>
  <MMClips>4</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67</vt:i4>
      </vt:variant>
    </vt:vector>
  </HeadingPairs>
  <TitlesOfParts>
    <vt:vector size="76" baseType="lpstr">
      <vt:lpstr>Cabin</vt:lpstr>
      <vt:lpstr>Bebas Neue</vt:lpstr>
      <vt:lpstr>Calibri</vt:lpstr>
      <vt:lpstr>Didact Gothic</vt:lpstr>
      <vt:lpstr>Arial</vt:lpstr>
      <vt:lpstr>Times New Roman</vt:lpstr>
      <vt:lpstr>Roboto Condensed Light</vt:lpstr>
      <vt:lpstr>#9Slide03 Ample</vt:lpstr>
      <vt:lpstr>Science Subject for Middle School - 7th Grade: Earth's Water by Slidesgo</vt:lpstr>
      <vt:lpstr>BÀI 19: TỪ TRƯỜNG</vt:lpstr>
      <vt:lpstr>TỪ TRƯỜNG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NHÓM  THÍ NGHIỆM TỪ PHỔ CỦA NAM CHÂM </vt:lpstr>
      <vt:lpstr>PowerPoint Presentation</vt:lpstr>
      <vt:lpstr>PowerPoint Presentation</vt:lpstr>
      <vt:lpstr>PHIẾU HỌC TẬP</vt:lpstr>
      <vt:lpstr>PowerPoint Presentation</vt:lpstr>
      <vt:lpstr>PowerPoint Presentation</vt:lpstr>
      <vt:lpstr>PowerPoint Presentation</vt:lpstr>
      <vt:lpstr>—SOMEONE FAMOUS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TỪ TRƯỜNG  TRÁI ĐẤT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LA BÀN </vt:lpstr>
      <vt:lpstr>1. Cấu tạo </vt:lpstr>
      <vt:lpstr>1. Cấu tạo </vt:lpstr>
      <vt:lpstr>1. Cấu tạo </vt:lpstr>
      <vt:lpstr>PowerPoint Presentation</vt:lpstr>
      <vt:lpstr>2. Sử dụng la bàn để xác định hướng địa lí </vt:lpstr>
      <vt:lpstr>PowerPoint Presentation</vt:lpstr>
      <vt:lpstr>PowerPoint Presentation</vt:lpstr>
      <vt:lpstr>PowerPoint Presentation</vt:lpstr>
      <vt:lpstr>PowerPoint Presentation</vt:lpstr>
      <vt:lpstr>BÀI 19: TỪ TRƯỜNG (TIẾT 4 )</vt:lpstr>
      <vt:lpstr>LUYỆN TẬP </vt:lpstr>
      <vt:lpstr>PowerPoint Presentation</vt:lpstr>
      <vt:lpstr>PowerPoint Presentation</vt:lpstr>
      <vt:lpstr>PowerPoint Presentation</vt:lpstr>
      <vt:lpstr>PowerPoint Presentation</vt:lpstr>
      <vt:lpstr>PowerPoint Presentation</vt:lpstr>
      <vt:lpstr>  Vận dụng Chế tạo la bàn đơn giản </vt:lpstr>
      <vt:lpstr>Chế tạo la bàn đơn giản </vt:lpstr>
      <vt:lpstr>Chế tạo la bàn đơn giản </vt:lpstr>
      <vt:lpstr>PowerPoint Presentation</vt:lpstr>
      <vt:lpstr>THANKS  FOR WATCHING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20: TỪ TRƯỜNG</dc:title>
  <dc:creator>Nguyen Yen</dc:creator>
  <cp:lastModifiedBy>Lienttvl46@gmail.com</cp:lastModifiedBy>
  <cp:revision>37</cp:revision>
  <dcterms:modified xsi:type="dcterms:W3CDTF">2024-01-18T06:43:34Z</dcterms:modified>
</cp:coreProperties>
</file>