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85" r:id="rId6"/>
    <p:sldId id="286" r:id="rId7"/>
    <p:sldId id="279" r:id="rId8"/>
    <p:sldId id="280" r:id="rId9"/>
    <p:sldId id="303" r:id="rId10"/>
    <p:sldId id="305" r:id="rId11"/>
    <p:sldId id="306" r:id="rId12"/>
    <p:sldId id="307" r:id="rId13"/>
    <p:sldId id="308" r:id="rId14"/>
    <p:sldId id="309" r:id="rId15"/>
    <p:sldId id="310" r:id="rId16"/>
    <p:sldId id="302" r:id="rId17"/>
    <p:sldId id="294" r:id="rId18"/>
    <p:sldId id="296" r:id="rId19"/>
    <p:sldId id="300" r:id="rId20"/>
    <p:sldId id="299" r:id="rId21"/>
    <p:sldId id="298" r:id="rId22"/>
  </p:sldIdLst>
  <p:sldSz cx="9144000" cy="5143500" type="screen16x9"/>
  <p:notesSz cx="6858000" cy="9144000"/>
  <p:embeddedFontLst>
    <p:embeddedFont>
      <p:font typeface="Oswald" panose="00000500000000000000" pitchFamily="2" charset="0"/>
      <p:regular r:id="rId24"/>
      <p:bold r:id="rId25"/>
    </p:embeddedFont>
    <p:embeddedFont>
      <p:font typeface="Tinos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9999"/>
    <a:srgbClr val="00FFCC"/>
    <a:srgbClr val="004DE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FFE505-CE7C-4E58-8995-69EDD7557BBA}">
  <a:tblStyle styleId="{8CFFE505-CE7C-4E58-8995-69EDD7557B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68212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282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8624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0726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6732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9048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5603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5027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2086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626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6779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5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◈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◆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◇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⬥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⬦"/>
              <a:defRPr sz="26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556175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961272" y="1479375"/>
            <a:ext cx="32118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◈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◆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◇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⬥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⬦"/>
              <a:defRPr sz="22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4" name="Google Shape;34;p6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7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346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◈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◇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⬥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⬦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2" name="Google Shape;42;p7"/>
          <p:cNvCxnSpPr/>
          <p:nvPr/>
        </p:nvCxnSpPr>
        <p:spPr>
          <a:xfrm>
            <a:off x="1664750" y="1357125"/>
            <a:ext cx="6526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9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9"/>
          <p:cNvSpPr txBox="1">
            <a:spLocks noGrp="1"/>
          </p:cNvSpPr>
          <p:nvPr>
            <p:ph type="body" idx="1"/>
          </p:nvPr>
        </p:nvSpPr>
        <p:spPr>
          <a:xfrm>
            <a:off x="1592350" y="3640275"/>
            <a:ext cx="65625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666666"/>
              </a:buClr>
              <a:buSzPts val="1600"/>
              <a:buNone/>
              <a:defRPr sz="1600" i="1">
                <a:solidFill>
                  <a:srgbClr val="666666"/>
                </a:solidFill>
              </a:defRPr>
            </a:lvl1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2" name="Google Shape;52;p9"/>
          <p:cNvCxnSpPr/>
          <p:nvPr/>
        </p:nvCxnSpPr>
        <p:spPr>
          <a:xfrm>
            <a:off x="1706950" y="3643125"/>
            <a:ext cx="6321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1" descr="libro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Closed book">
  <p:cSld name="BLANK_1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672713" y="333900"/>
            <a:ext cx="7798575" cy="48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56175" y="719375"/>
            <a:ext cx="6616800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30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nos"/>
              <a:buChar char="◈"/>
              <a:defRPr sz="30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◆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nos"/>
              <a:buChar char="◇"/>
              <a:defRPr sz="24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⬥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nos"/>
              <a:buChar char="⬦"/>
              <a:defRPr sz="1800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7" r:id="rId5"/>
    <p:sldLayoutId id="2147483659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>
            <a:spLocks noGrp="1"/>
          </p:cNvSpPr>
          <p:nvPr>
            <p:ph type="ctrTitle" idx="4294967295"/>
          </p:nvPr>
        </p:nvSpPr>
        <p:spPr>
          <a:xfrm>
            <a:off x="1767588" y="2638209"/>
            <a:ext cx="6541839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BÀI 47.</a:t>
            </a:r>
            <a:br>
              <a:rPr lang="en-US" sz="4000" dirty="0"/>
            </a:br>
            <a:r>
              <a:rPr lang="vi-VN" sz="4000" dirty="0"/>
              <a:t>MỘT SỐ DẠNG NĂNG LƯỢNG</a:t>
            </a:r>
          </a:p>
        </p:txBody>
      </p:sp>
      <p:sp>
        <p:nvSpPr>
          <p:cNvPr id="113" name="Google Shape;113;p20"/>
          <p:cNvSpPr/>
          <p:nvPr/>
        </p:nvSpPr>
        <p:spPr>
          <a:xfrm>
            <a:off x="3006036" y="993135"/>
            <a:ext cx="1145591" cy="1160843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4" name="Google Shape;114;p20"/>
          <p:cNvSpPr/>
          <p:nvPr/>
        </p:nvSpPr>
        <p:spPr>
          <a:xfrm rot="1473024">
            <a:off x="1964430" y="1572741"/>
            <a:ext cx="669785" cy="652437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5" name="Google Shape;115;p20"/>
          <p:cNvSpPr/>
          <p:nvPr/>
        </p:nvSpPr>
        <p:spPr>
          <a:xfrm>
            <a:off x="2599316" y="1049975"/>
            <a:ext cx="293240" cy="28495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 rot="2487194">
            <a:off x="2595886" y="2175152"/>
            <a:ext cx="208629" cy="202734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556175" y="444247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DẠNG NĂNG LƯỢNG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743D0-50CD-4CCF-9A84-22EB2AFA751A}"/>
              </a:ext>
            </a:extLst>
          </p:cNvPr>
          <p:cNvSpPr txBox="1"/>
          <p:nvPr/>
        </p:nvSpPr>
        <p:spPr>
          <a:xfrm>
            <a:off x="1861168" y="1100522"/>
            <a:ext cx="6505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động)</a:t>
            </a:r>
          </a:p>
        </p:txBody>
      </p:sp>
      <p:pic>
        <p:nvPicPr>
          <p:cNvPr id="2050" name="Picture 2" descr="Thả diều: tin tức, hình ảnh, video, bình luận">
            <a:extLst>
              <a:ext uri="{FF2B5EF4-FFF2-40B4-BE49-F238E27FC236}">
                <a16:creationId xmlns:a16="http://schemas.microsoft.com/office/drawing/2014/main" id="{69407F37-870D-469B-8731-20E15CE8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9" y="2465192"/>
            <a:ext cx="2419519" cy="19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SA đầu tư hơn 400 triệu USD để nghiên cứu máy bay siêu tiết kiệm | Khoa  học | Vietnam+ (VietnamPlus)">
            <a:extLst>
              <a:ext uri="{FF2B5EF4-FFF2-40B4-BE49-F238E27FC236}">
                <a16:creationId xmlns:a16="http://schemas.microsoft.com/office/drawing/2014/main" id="{CC3235FF-B359-4DB6-A4AE-186921789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122" y="2422230"/>
            <a:ext cx="3422829" cy="192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89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556175" y="460431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DẠNG NĂNG LƯỢNG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743D0-50CD-4CCF-9A84-22EB2AFA751A}"/>
              </a:ext>
            </a:extLst>
          </p:cNvPr>
          <p:cNvSpPr txBox="1"/>
          <p:nvPr/>
        </p:nvSpPr>
        <p:spPr>
          <a:xfrm>
            <a:off x="1853076" y="1252097"/>
            <a:ext cx="6522181" cy="1224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phản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ó thể đốt diêm bằng cách quẹt lên tường hay không?">
            <a:extLst>
              <a:ext uri="{FF2B5EF4-FFF2-40B4-BE49-F238E27FC236}">
                <a16:creationId xmlns:a16="http://schemas.microsoft.com/office/drawing/2014/main" id="{3C151F62-7731-4A35-B873-F11F61C5A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95" y="2543194"/>
            <a:ext cx="3125425" cy="19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à Nội bắn pháo hoa tầm cao tại 7 điểm dịp Tết Quý Mão">
            <a:extLst>
              <a:ext uri="{FF2B5EF4-FFF2-40B4-BE49-F238E27FC236}">
                <a16:creationId xmlns:a16="http://schemas.microsoft.com/office/drawing/2014/main" id="{CAAD1D42-64CC-49F9-90E6-D01F4788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666" y="2543194"/>
            <a:ext cx="3034775" cy="19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556175" y="460431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DẠNG NĂNG LƯỢNG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743D0-50CD-4CCF-9A84-22EB2AFA751A}"/>
              </a:ext>
            </a:extLst>
          </p:cNvPr>
          <p:cNvSpPr txBox="1"/>
          <p:nvPr/>
        </p:nvSpPr>
        <p:spPr>
          <a:xfrm>
            <a:off x="1844984" y="1608145"/>
            <a:ext cx="652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7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556175" y="460431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DẠNG NĂNG LƯỢNG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743D0-50CD-4CCF-9A84-22EB2AFA751A}"/>
              </a:ext>
            </a:extLst>
          </p:cNvPr>
          <p:cNvSpPr txBox="1"/>
          <p:nvPr/>
        </p:nvSpPr>
        <p:spPr>
          <a:xfrm>
            <a:off x="1844984" y="1324925"/>
            <a:ext cx="652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(Quang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huyện gì xảy ra nếu như bạn nhìn thẳng vào Mặt Trời? Đừng tự thử, hãy để  khoa học giải thích">
            <a:extLst>
              <a:ext uri="{FF2B5EF4-FFF2-40B4-BE49-F238E27FC236}">
                <a16:creationId xmlns:a16="http://schemas.microsoft.com/office/drawing/2014/main" id="{EE181244-8D2B-42BA-BC87-5CFE24FBB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47" y="2248127"/>
            <a:ext cx="3223867" cy="201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òng đèn Led, đèn huỳnh quang, đèn compact, đèn sợi đốt?">
            <a:extLst>
              <a:ext uri="{FF2B5EF4-FFF2-40B4-BE49-F238E27FC236}">
                <a16:creationId xmlns:a16="http://schemas.microsoft.com/office/drawing/2014/main" id="{10ED97AA-57C5-451D-A1FE-594F0D7D5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03" y="2248126"/>
            <a:ext cx="2861343" cy="2014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14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556175" y="460431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DẠNG NĂNG LƯỢNG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743D0-50CD-4CCF-9A84-22EB2AFA751A}"/>
              </a:ext>
            </a:extLst>
          </p:cNvPr>
          <p:cNvSpPr txBox="1"/>
          <p:nvPr/>
        </p:nvSpPr>
        <p:spPr>
          <a:xfrm>
            <a:off x="1844984" y="1260189"/>
            <a:ext cx="652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 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âm</a:t>
            </a:r>
          </a:p>
        </p:txBody>
      </p:sp>
      <p:pic>
        <p:nvPicPr>
          <p:cNvPr id="5122" name="Picture 2" descr="Bài giảng Tiết 11: Nguồn âm - Bài Giảng Điện Tử">
            <a:extLst>
              <a:ext uri="{FF2B5EF4-FFF2-40B4-BE49-F238E27FC236}">
                <a16:creationId xmlns:a16="http://schemas.microsoft.com/office/drawing/2014/main" id="{ABC472B6-0D60-4A0B-B8F8-AC98684DA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79" y="2170730"/>
            <a:ext cx="3139879" cy="234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2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556175" y="460431"/>
            <a:ext cx="66168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DẠNG NĂNG LƯỢNG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743D0-50CD-4CCF-9A84-22EB2AFA751A}"/>
              </a:ext>
            </a:extLst>
          </p:cNvPr>
          <p:cNvSpPr txBox="1"/>
          <p:nvPr/>
        </p:nvSpPr>
        <p:spPr>
          <a:xfrm>
            <a:off x="1844984" y="1357293"/>
            <a:ext cx="6522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op 5 ấm đun nước bếp từ tốt nhất">
            <a:extLst>
              <a:ext uri="{FF2B5EF4-FFF2-40B4-BE49-F238E27FC236}">
                <a16:creationId xmlns:a16="http://schemas.microsoft.com/office/drawing/2014/main" id="{567BB837-C4D9-46A7-8AA9-AB85BDEC9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04" y="2353267"/>
            <a:ext cx="3163985" cy="19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c loại bóng đèn dây tóc được sử dụng phổ biến nhất hiện nay">
            <a:extLst>
              <a:ext uri="{FF2B5EF4-FFF2-40B4-BE49-F238E27FC236}">
                <a16:creationId xmlns:a16="http://schemas.microsoft.com/office/drawing/2014/main" id="{6F00E110-0D6D-43F7-831E-662E0F3B8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11" y="2357122"/>
            <a:ext cx="3450139" cy="193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1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sldNum" idx="12"/>
          </p:nvPr>
        </p:nvSpPr>
        <p:spPr>
          <a:xfrm>
            <a:off x="7899350" y="266877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59635"/>
              </p:ext>
            </p:extLst>
          </p:nvPr>
        </p:nvGraphicFramePr>
        <p:xfrm>
          <a:off x="1738268" y="1513211"/>
          <a:ext cx="5228974" cy="2613730"/>
        </p:xfrm>
        <a:graphic>
          <a:graphicData uri="http://schemas.openxmlformats.org/drawingml/2006/table">
            <a:tbl>
              <a:tblPr firstRow="1" bandRow="1">
                <a:tableStyleId>{8CFFE505-CE7C-4E58-8995-69EDD7557BBA}</a:tableStyleId>
              </a:tblPr>
              <a:tblGrid>
                <a:gridCol w="2509260">
                  <a:extLst>
                    <a:ext uri="{9D8B030D-6E8A-4147-A177-3AD203B41FA5}">
                      <a16:colId xmlns:a16="http://schemas.microsoft.com/office/drawing/2014/main" val="2326748603"/>
                    </a:ext>
                  </a:extLst>
                </a:gridCol>
                <a:gridCol w="2719714">
                  <a:extLst>
                    <a:ext uri="{9D8B030D-6E8A-4147-A177-3AD203B41FA5}">
                      <a16:colId xmlns:a16="http://schemas.microsoft.com/office/drawing/2014/main" val="2204346967"/>
                    </a:ext>
                  </a:extLst>
                </a:gridCol>
              </a:tblGrid>
              <a:tr h="37339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Tên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vật</a:t>
                      </a:r>
                      <a:endParaRPr lang="en-US" sz="1400" b="1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Dạng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năng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lượng</a:t>
                      </a:r>
                      <a:endParaRPr lang="en-US" sz="1400" b="1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3503650697"/>
                  </a:ext>
                </a:extLst>
              </a:tr>
              <a:tr h="373390">
                <a:tc>
                  <a:txBody>
                    <a:bodyPr/>
                    <a:lstStyle/>
                    <a:p>
                      <a:r>
                        <a:rPr lang="en-US" sz="1400" dirty="0"/>
                        <a:t>1. </a:t>
                      </a:r>
                      <a:r>
                        <a:rPr lang="en-US" sz="1400" dirty="0" err="1"/>
                        <a:t>Tàu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hỏa</a:t>
                      </a:r>
                      <a:endParaRPr lang="en-US" sz="1400" baseline="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2936906321"/>
                  </a:ext>
                </a:extLst>
              </a:tr>
              <a:tr h="373390">
                <a:tc>
                  <a:txBody>
                    <a:bodyPr/>
                    <a:lstStyle/>
                    <a:p>
                      <a:r>
                        <a:rPr lang="en-US" sz="1400" dirty="0"/>
                        <a:t>2. </a:t>
                      </a:r>
                      <a:r>
                        <a:rPr lang="en-US" sz="1400" dirty="0" err="1"/>
                        <a:t>Nồi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cơm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điện</a:t>
                      </a:r>
                      <a:endParaRPr lang="en-US" sz="14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910203774"/>
                  </a:ext>
                </a:extLst>
              </a:tr>
              <a:tr h="373390">
                <a:tc>
                  <a:txBody>
                    <a:bodyPr/>
                    <a:lstStyle/>
                    <a:p>
                      <a:r>
                        <a:rPr lang="en-US" sz="1400" dirty="0"/>
                        <a:t>3. </a:t>
                      </a:r>
                      <a:r>
                        <a:rPr lang="en-US" sz="1400" dirty="0" err="1"/>
                        <a:t>Máy</a:t>
                      </a:r>
                      <a:r>
                        <a:rPr lang="en-US" sz="1400" baseline="0" dirty="0"/>
                        <a:t> bay</a:t>
                      </a:r>
                      <a:endParaRPr lang="en-US" sz="14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639854314"/>
                  </a:ext>
                </a:extLst>
              </a:tr>
              <a:tr h="373390">
                <a:tc>
                  <a:txBody>
                    <a:bodyPr/>
                    <a:lstStyle/>
                    <a:p>
                      <a:r>
                        <a:rPr lang="en-US" sz="1400" dirty="0"/>
                        <a:t>4.</a:t>
                      </a:r>
                      <a:r>
                        <a:rPr lang="en-US" sz="1400" baseline="0" dirty="0"/>
                        <a:t> Radio</a:t>
                      </a:r>
                      <a:endParaRPr lang="en-US" sz="14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1919116987"/>
                  </a:ext>
                </a:extLst>
              </a:tr>
              <a:tr h="373390">
                <a:tc>
                  <a:txBody>
                    <a:bodyPr/>
                    <a:lstStyle/>
                    <a:p>
                      <a:r>
                        <a:rPr lang="en-US" sz="1400" dirty="0"/>
                        <a:t>5. </a:t>
                      </a:r>
                      <a:r>
                        <a:rPr lang="en-US" sz="1400" dirty="0" err="1"/>
                        <a:t>Máy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sưởi</a:t>
                      </a:r>
                      <a:endParaRPr lang="en-US" sz="14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3438926915"/>
                  </a:ext>
                </a:extLst>
              </a:tr>
              <a:tr h="373390">
                <a:tc>
                  <a:txBody>
                    <a:bodyPr/>
                    <a:lstStyle/>
                    <a:p>
                      <a:r>
                        <a:rPr lang="en-US" sz="1400" dirty="0"/>
                        <a:t>6. </a:t>
                      </a:r>
                      <a:r>
                        <a:rPr lang="en-US" sz="1400" dirty="0" err="1"/>
                        <a:t>Bóng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err="1"/>
                        <a:t>đèn</a:t>
                      </a:r>
                      <a:endParaRPr lang="en-US" sz="1400" dirty="0"/>
                    </a:p>
                  </a:txBody>
                  <a:tcPr marL="91467" marR="91467" marT="45733" marB="45733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91467" marR="91467" marT="45733" marB="45733"/>
                </a:tc>
                <a:extLst>
                  <a:ext uri="{0D108BD9-81ED-4DB2-BD59-A6C34878D82A}">
                    <a16:rowId xmlns:a16="http://schemas.microsoft.com/office/drawing/2014/main" val="4095175479"/>
                  </a:ext>
                </a:extLst>
              </a:tr>
            </a:tbl>
          </a:graphicData>
        </a:graphic>
      </p:graphicFrame>
      <p:pic>
        <p:nvPicPr>
          <p:cNvPr id="16" name="Picture 2" descr="Dịch vụ gửi hàng từ Sài Gòn ra Bắc Ninh bằng đường sắt tàu hỏ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89" y="538743"/>
            <a:ext cx="1001483" cy="82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etnam Airlines nhận &amp;#39;siêu máy bay&amp;#39; Boeing 787-10 Dreamliner đầu tiên |  Tài chính - Kinh doanh | Thanh Ni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566" y="534228"/>
            <a:ext cx="1023258" cy="82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Premium Vector | 3d realistic orange retro radio. isolated vector  illust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400" y="561188"/>
            <a:ext cx="976048" cy="79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Máy sưởi 02 Bóng Homely HL-716 Điện Tử Ngọc Tuyế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548" y="526733"/>
            <a:ext cx="888963" cy="84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7436" y="491095"/>
            <a:ext cx="730186" cy="849230"/>
          </a:xfrm>
          <a:prstGeom prst="rect">
            <a:avLst/>
          </a:prstGeom>
        </p:spPr>
      </p:pic>
      <p:pic>
        <p:nvPicPr>
          <p:cNvPr id="21" name="Picture 12" descr="https://encrypted-tbn0.gstatic.com/images?q=tbn:ANd9GcQk6jGhpsUunB4UrIriIgNadS6sLpt4uar18BkwPn70HMOnXLQczpBvPQaKnv2ZBtwBeEKYmAEe&amp;usqp=CA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251" y="508763"/>
            <a:ext cx="751568" cy="85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F210EDF-B35A-4C81-8FD3-962540AFAADC}"/>
              </a:ext>
            </a:extLst>
          </p:cNvPr>
          <p:cNvSpPr txBox="1"/>
          <p:nvPr/>
        </p:nvSpPr>
        <p:spPr>
          <a:xfrm>
            <a:off x="4838519" y="1964931"/>
            <a:ext cx="1748391" cy="3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FD832F-D46B-4DA2-B922-8B3ACAA7EB96}"/>
              </a:ext>
            </a:extLst>
          </p:cNvPr>
          <p:cNvSpPr txBox="1"/>
          <p:nvPr/>
        </p:nvSpPr>
        <p:spPr>
          <a:xfrm>
            <a:off x="4862795" y="2729925"/>
            <a:ext cx="1748391" cy="3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653DF-D49D-44D7-AA3C-D49D397B2554}"/>
              </a:ext>
            </a:extLst>
          </p:cNvPr>
          <p:cNvSpPr txBox="1"/>
          <p:nvPr/>
        </p:nvSpPr>
        <p:spPr>
          <a:xfrm>
            <a:off x="4822449" y="2308033"/>
            <a:ext cx="1359860" cy="3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Nhiệt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CA219D-8F71-4E11-A55F-C7BAA6AA2F62}"/>
              </a:ext>
            </a:extLst>
          </p:cNvPr>
          <p:cNvSpPr txBox="1"/>
          <p:nvPr/>
        </p:nvSpPr>
        <p:spPr>
          <a:xfrm>
            <a:off x="4863307" y="3379288"/>
            <a:ext cx="1359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Nhiệt</a:t>
            </a:r>
            <a:r>
              <a:rPr lang="en-US" baseline="0" dirty="0"/>
              <a:t> </a:t>
            </a:r>
            <a:r>
              <a:rPr lang="en-US" baseline="0" dirty="0" err="1"/>
              <a:t>năng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6327DB-4C54-43F0-B8EE-E3E4C7B084D2}"/>
              </a:ext>
            </a:extLst>
          </p:cNvPr>
          <p:cNvSpPr txBox="1"/>
          <p:nvPr/>
        </p:nvSpPr>
        <p:spPr>
          <a:xfrm>
            <a:off x="4887139" y="3042606"/>
            <a:ext cx="1527940" cy="523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Năng</a:t>
            </a:r>
            <a:r>
              <a:rPr lang="en-US" baseline="0" dirty="0"/>
              <a:t> </a:t>
            </a:r>
            <a:r>
              <a:rPr lang="en-US" baseline="0" dirty="0" err="1"/>
              <a:t>lượng</a:t>
            </a:r>
            <a:r>
              <a:rPr lang="en-US" baseline="0" dirty="0"/>
              <a:t> âm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8962B6-ACC6-43BB-A4AD-D07983BF2C77}"/>
              </a:ext>
            </a:extLst>
          </p:cNvPr>
          <p:cNvSpPr txBox="1"/>
          <p:nvPr/>
        </p:nvSpPr>
        <p:spPr>
          <a:xfrm>
            <a:off x="4879032" y="3811349"/>
            <a:ext cx="1571641" cy="30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Quang </a:t>
            </a:r>
            <a:r>
              <a:rPr lang="en-US" dirty="0" err="1"/>
              <a:t>năng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5" grpId="0"/>
      <p:bldP spid="22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4;p38"/>
          <p:cNvSpPr txBox="1">
            <a:spLocks noGrp="1"/>
          </p:cNvSpPr>
          <p:nvPr>
            <p:ph type="title"/>
          </p:nvPr>
        </p:nvSpPr>
        <p:spPr>
          <a:xfrm>
            <a:off x="4176004" y="595085"/>
            <a:ext cx="2681995" cy="5808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867" y="476003"/>
            <a:ext cx="943655" cy="943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456" y="1319551"/>
            <a:ext cx="4483100" cy="3216163"/>
          </a:xfrm>
          <a:prstGeom prst="rect">
            <a:avLst/>
          </a:prstGeom>
        </p:spPr>
      </p:pic>
      <p:sp>
        <p:nvSpPr>
          <p:cNvPr id="8" name="Google Shape;284;p38"/>
          <p:cNvSpPr txBox="1">
            <a:spLocks/>
          </p:cNvSpPr>
          <p:nvPr/>
        </p:nvSpPr>
        <p:spPr>
          <a:xfrm>
            <a:off x="1502229" y="1828800"/>
            <a:ext cx="2402114" cy="1776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algn="just"/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200" b="0" dirty="0"/>
          </a:p>
        </p:txBody>
      </p:sp>
    </p:spTree>
    <p:extLst>
      <p:ext uri="{BB962C8B-B14F-4D97-AF65-F5344CB8AC3E}">
        <p14:creationId xmlns:p14="http://schemas.microsoft.com/office/powerpoint/2010/main" val="408539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84;p38"/>
          <p:cNvSpPr txBox="1">
            <a:spLocks noGrp="1"/>
          </p:cNvSpPr>
          <p:nvPr>
            <p:ph type="title"/>
          </p:nvPr>
        </p:nvSpPr>
        <p:spPr>
          <a:xfrm>
            <a:off x="3901946" y="632445"/>
            <a:ext cx="2239309" cy="58081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0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571" y="1975497"/>
            <a:ext cx="7263315" cy="2574476"/>
          </a:xfrm>
          <a:prstGeom prst="rect">
            <a:avLst/>
          </a:prstGeom>
        </p:spPr>
      </p:pic>
      <p:sp>
        <p:nvSpPr>
          <p:cNvPr id="9" name="Google Shape;284;p38"/>
          <p:cNvSpPr txBox="1">
            <a:spLocks/>
          </p:cNvSpPr>
          <p:nvPr/>
        </p:nvSpPr>
        <p:spPr>
          <a:xfrm>
            <a:off x="2300513" y="1231780"/>
            <a:ext cx="5899375" cy="798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B).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b="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1 - d</a:t>
            </a:r>
            <a:endParaRPr lang="en-US" sz="2000" b="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571" y="493486"/>
            <a:ext cx="943655" cy="90119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859315" y="2554513"/>
            <a:ext cx="653144" cy="907143"/>
          </a:xfrm>
          <a:prstGeom prst="straightConnector1">
            <a:avLst/>
          </a:prstGeom>
          <a:ln w="28575">
            <a:solidFill>
              <a:srgbClr val="004DE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59315" y="3053446"/>
            <a:ext cx="653144" cy="907143"/>
          </a:xfrm>
          <a:prstGeom prst="straightConnector1">
            <a:avLst/>
          </a:prstGeom>
          <a:ln w="28575">
            <a:solidFill>
              <a:srgbClr val="004DE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576286" y="2854356"/>
            <a:ext cx="936173" cy="741566"/>
          </a:xfrm>
          <a:prstGeom prst="straightConnector1">
            <a:avLst/>
          </a:prstGeom>
          <a:ln w="28575">
            <a:solidFill>
              <a:srgbClr val="004DE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663371" y="3196111"/>
            <a:ext cx="936173" cy="741566"/>
          </a:xfrm>
          <a:prstGeom prst="straightConnector1">
            <a:avLst/>
          </a:prstGeom>
          <a:ln w="28575">
            <a:solidFill>
              <a:srgbClr val="004DE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663371" y="2526301"/>
            <a:ext cx="780143" cy="280899"/>
          </a:xfrm>
          <a:prstGeom prst="straightConnector1">
            <a:avLst/>
          </a:prstGeom>
          <a:ln w="28575">
            <a:solidFill>
              <a:srgbClr val="004DE6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2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3314" y="515257"/>
            <a:ext cx="6604736" cy="4005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  <p:grpSp>
        <p:nvGrpSpPr>
          <p:cNvPr id="9" name="Group 8"/>
          <p:cNvGrpSpPr/>
          <p:nvPr/>
        </p:nvGrpSpPr>
        <p:grpSpPr>
          <a:xfrm>
            <a:off x="1843314" y="515257"/>
            <a:ext cx="6604736" cy="3976769"/>
            <a:chOff x="1843314" y="515257"/>
            <a:chExt cx="6604736" cy="3976769"/>
          </a:xfrm>
          <a:solidFill>
            <a:schemeClr val="bg1"/>
          </a:solidFill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8457" y="515257"/>
              <a:ext cx="6459593" cy="3976769"/>
            </a:xfrm>
            <a:prstGeom prst="rect">
              <a:avLst/>
            </a:prstGeom>
            <a:grpFill/>
          </p:spPr>
        </p:pic>
        <p:sp>
          <p:nvSpPr>
            <p:cNvPr id="6" name="TextBox 5"/>
            <p:cNvSpPr txBox="1"/>
            <p:nvPr/>
          </p:nvSpPr>
          <p:spPr>
            <a:xfrm>
              <a:off x="1843314" y="515257"/>
              <a:ext cx="69668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79600" y="1342572"/>
              <a:ext cx="69668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3142" y="3679372"/>
              <a:ext cx="696686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b="1" dirty="0">
                  <a:solidFill>
                    <a:srgbClr val="00808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5275946" y="1037772"/>
            <a:ext cx="377371" cy="297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66532" y="4223512"/>
            <a:ext cx="377371" cy="2975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198916" y="3091543"/>
            <a:ext cx="1262742" cy="3265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năng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557484" y="3091542"/>
            <a:ext cx="1284516" cy="326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Quang</a:t>
            </a:r>
            <a:r>
              <a:rPr lang="en-US" dirty="0"/>
              <a:t> </a:t>
            </a:r>
            <a:r>
              <a:rPr lang="en-US" dirty="0" err="1"/>
              <a:t>năng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896444" y="3091542"/>
            <a:ext cx="1284516" cy="326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năng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42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>
            <a:spLocks noGrp="1"/>
          </p:cNvSpPr>
          <p:nvPr>
            <p:ph type="title"/>
          </p:nvPr>
        </p:nvSpPr>
        <p:spPr>
          <a:xfrm>
            <a:off x="1531994" y="674914"/>
            <a:ext cx="6712858" cy="4831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Em hãy chỉ ra các dạng năng lượng xuất hiện trong 2 hình sau?</a:t>
            </a:r>
            <a:endParaRPr sz="20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5" name="Google Shape;125;p21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700" y="1222381"/>
            <a:ext cx="6381750" cy="2190750"/>
          </a:xfrm>
          <a:prstGeom prst="rect">
            <a:avLst/>
          </a:prstGeom>
        </p:spPr>
      </p:pic>
      <p:sp>
        <p:nvSpPr>
          <p:cNvPr id="10" name="Google Shape;123;p21"/>
          <p:cNvSpPr txBox="1">
            <a:spLocks/>
          </p:cNvSpPr>
          <p:nvPr/>
        </p:nvSpPr>
        <p:spPr>
          <a:xfrm>
            <a:off x="1531994" y="3535548"/>
            <a:ext cx="6916056" cy="6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US" sz="1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Hãy</a:t>
            </a:r>
            <a:r>
              <a:rPr lang="en-US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nhìn</a:t>
            </a:r>
            <a:r>
              <a:rPr lang="en-US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xem</a:t>
            </a:r>
            <a:r>
              <a:rPr lang="en-US" sz="1800" i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xung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quanh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đang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năng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(NL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điện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NL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âm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thanh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NL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ánh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sáng</a:t>
            </a:r>
            <a:r>
              <a:rPr lang="en-US" sz="1800" b="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…) </a:t>
            </a:r>
            <a:endParaRPr lang="vi-VN" sz="1800" b="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37603" y="1364343"/>
            <a:ext cx="6616800" cy="3127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8463"/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ruống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8463"/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8463"/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98463"/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Tivi</a:t>
            </a:r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5" name="Google Shape;321;p39"/>
          <p:cNvSpPr/>
          <p:nvPr/>
        </p:nvSpPr>
        <p:spPr>
          <a:xfrm>
            <a:off x="7743371" y="1364343"/>
            <a:ext cx="704679" cy="680654"/>
          </a:xfrm>
          <a:custGeom>
            <a:avLst/>
            <a:gdLst/>
            <a:ahLst/>
            <a:cxnLst/>
            <a:rect l="l" t="t" r="r" b="b"/>
            <a:pathLst>
              <a:path w="17715" h="18420" extrusionOk="0">
                <a:moveTo>
                  <a:pt x="14673" y="803"/>
                </a:moveTo>
                <a:lnTo>
                  <a:pt x="14746" y="1022"/>
                </a:lnTo>
                <a:lnTo>
                  <a:pt x="14794" y="1217"/>
                </a:lnTo>
                <a:lnTo>
                  <a:pt x="14843" y="1655"/>
                </a:lnTo>
                <a:lnTo>
                  <a:pt x="14892" y="2141"/>
                </a:lnTo>
                <a:lnTo>
                  <a:pt x="14916" y="2385"/>
                </a:lnTo>
                <a:lnTo>
                  <a:pt x="14940" y="2482"/>
                </a:lnTo>
                <a:lnTo>
                  <a:pt x="15013" y="2604"/>
                </a:lnTo>
                <a:lnTo>
                  <a:pt x="14770" y="2847"/>
                </a:lnTo>
                <a:lnTo>
                  <a:pt x="14697" y="2920"/>
                </a:lnTo>
                <a:lnTo>
                  <a:pt x="14648" y="2628"/>
                </a:lnTo>
                <a:lnTo>
                  <a:pt x="14600" y="2360"/>
                </a:lnTo>
                <a:lnTo>
                  <a:pt x="14527" y="2044"/>
                </a:lnTo>
                <a:lnTo>
                  <a:pt x="14405" y="1776"/>
                </a:lnTo>
                <a:lnTo>
                  <a:pt x="14308" y="1484"/>
                </a:lnTo>
                <a:lnTo>
                  <a:pt x="14210" y="1192"/>
                </a:lnTo>
                <a:lnTo>
                  <a:pt x="14673" y="803"/>
                </a:lnTo>
                <a:close/>
                <a:moveTo>
                  <a:pt x="15695" y="2847"/>
                </a:moveTo>
                <a:lnTo>
                  <a:pt x="16400" y="2871"/>
                </a:lnTo>
                <a:lnTo>
                  <a:pt x="17106" y="2969"/>
                </a:lnTo>
                <a:lnTo>
                  <a:pt x="16984" y="3115"/>
                </a:lnTo>
                <a:lnTo>
                  <a:pt x="16960" y="3090"/>
                </a:lnTo>
                <a:lnTo>
                  <a:pt x="16887" y="3042"/>
                </a:lnTo>
                <a:lnTo>
                  <a:pt x="16790" y="2993"/>
                </a:lnTo>
                <a:lnTo>
                  <a:pt x="16595" y="2969"/>
                </a:lnTo>
                <a:lnTo>
                  <a:pt x="16400" y="2944"/>
                </a:lnTo>
                <a:lnTo>
                  <a:pt x="15914" y="2944"/>
                </a:lnTo>
                <a:lnTo>
                  <a:pt x="15622" y="2920"/>
                </a:lnTo>
                <a:lnTo>
                  <a:pt x="15695" y="2847"/>
                </a:lnTo>
                <a:close/>
                <a:moveTo>
                  <a:pt x="14040" y="1314"/>
                </a:moveTo>
                <a:lnTo>
                  <a:pt x="14040" y="1484"/>
                </a:lnTo>
                <a:lnTo>
                  <a:pt x="14064" y="1655"/>
                </a:lnTo>
                <a:lnTo>
                  <a:pt x="14137" y="2020"/>
                </a:lnTo>
                <a:lnTo>
                  <a:pt x="14283" y="2871"/>
                </a:lnTo>
                <a:lnTo>
                  <a:pt x="14308" y="3066"/>
                </a:lnTo>
                <a:lnTo>
                  <a:pt x="14332" y="3236"/>
                </a:lnTo>
                <a:lnTo>
                  <a:pt x="14162" y="3382"/>
                </a:lnTo>
                <a:lnTo>
                  <a:pt x="14137" y="3139"/>
                </a:lnTo>
                <a:lnTo>
                  <a:pt x="14040" y="2871"/>
                </a:lnTo>
                <a:lnTo>
                  <a:pt x="13870" y="2433"/>
                </a:lnTo>
                <a:lnTo>
                  <a:pt x="13748" y="2068"/>
                </a:lnTo>
                <a:lnTo>
                  <a:pt x="13675" y="1703"/>
                </a:lnTo>
                <a:lnTo>
                  <a:pt x="13651" y="1630"/>
                </a:lnTo>
                <a:lnTo>
                  <a:pt x="13699" y="1582"/>
                </a:lnTo>
                <a:lnTo>
                  <a:pt x="14040" y="1314"/>
                </a:lnTo>
                <a:close/>
                <a:moveTo>
                  <a:pt x="13359" y="1898"/>
                </a:moveTo>
                <a:lnTo>
                  <a:pt x="13432" y="2239"/>
                </a:lnTo>
                <a:lnTo>
                  <a:pt x="13553" y="2677"/>
                </a:lnTo>
                <a:lnTo>
                  <a:pt x="13699" y="3090"/>
                </a:lnTo>
                <a:lnTo>
                  <a:pt x="13772" y="3358"/>
                </a:lnTo>
                <a:lnTo>
                  <a:pt x="13821" y="3480"/>
                </a:lnTo>
                <a:lnTo>
                  <a:pt x="13894" y="3601"/>
                </a:lnTo>
                <a:lnTo>
                  <a:pt x="13724" y="3723"/>
                </a:lnTo>
                <a:lnTo>
                  <a:pt x="13699" y="3577"/>
                </a:lnTo>
                <a:lnTo>
                  <a:pt x="13675" y="3407"/>
                </a:lnTo>
                <a:lnTo>
                  <a:pt x="13578" y="3090"/>
                </a:lnTo>
                <a:lnTo>
                  <a:pt x="13529" y="2798"/>
                </a:lnTo>
                <a:lnTo>
                  <a:pt x="13456" y="2531"/>
                </a:lnTo>
                <a:lnTo>
                  <a:pt x="13383" y="2239"/>
                </a:lnTo>
                <a:lnTo>
                  <a:pt x="13237" y="1995"/>
                </a:lnTo>
                <a:lnTo>
                  <a:pt x="13359" y="1898"/>
                </a:lnTo>
                <a:close/>
                <a:moveTo>
                  <a:pt x="15378" y="3188"/>
                </a:moveTo>
                <a:lnTo>
                  <a:pt x="15500" y="3236"/>
                </a:lnTo>
                <a:lnTo>
                  <a:pt x="15646" y="3261"/>
                </a:lnTo>
                <a:lnTo>
                  <a:pt x="15914" y="3285"/>
                </a:lnTo>
                <a:lnTo>
                  <a:pt x="16790" y="3358"/>
                </a:lnTo>
                <a:lnTo>
                  <a:pt x="16473" y="3723"/>
                </a:lnTo>
                <a:lnTo>
                  <a:pt x="16449" y="3650"/>
                </a:lnTo>
                <a:lnTo>
                  <a:pt x="16425" y="3601"/>
                </a:lnTo>
                <a:lnTo>
                  <a:pt x="16376" y="3553"/>
                </a:lnTo>
                <a:lnTo>
                  <a:pt x="16303" y="3528"/>
                </a:lnTo>
                <a:lnTo>
                  <a:pt x="16084" y="3455"/>
                </a:lnTo>
                <a:lnTo>
                  <a:pt x="15816" y="3431"/>
                </a:lnTo>
                <a:lnTo>
                  <a:pt x="15573" y="3431"/>
                </a:lnTo>
                <a:lnTo>
                  <a:pt x="15330" y="3455"/>
                </a:lnTo>
                <a:lnTo>
                  <a:pt x="15086" y="3455"/>
                </a:lnTo>
                <a:lnTo>
                  <a:pt x="15135" y="3431"/>
                </a:lnTo>
                <a:lnTo>
                  <a:pt x="15378" y="3188"/>
                </a:lnTo>
                <a:close/>
                <a:moveTo>
                  <a:pt x="13067" y="2166"/>
                </a:moveTo>
                <a:lnTo>
                  <a:pt x="13115" y="2628"/>
                </a:lnTo>
                <a:lnTo>
                  <a:pt x="13164" y="3042"/>
                </a:lnTo>
                <a:lnTo>
                  <a:pt x="13188" y="3285"/>
                </a:lnTo>
                <a:lnTo>
                  <a:pt x="13213" y="3553"/>
                </a:lnTo>
                <a:lnTo>
                  <a:pt x="13261" y="3699"/>
                </a:lnTo>
                <a:lnTo>
                  <a:pt x="13286" y="3820"/>
                </a:lnTo>
                <a:lnTo>
                  <a:pt x="13359" y="3942"/>
                </a:lnTo>
                <a:lnTo>
                  <a:pt x="13432" y="4015"/>
                </a:lnTo>
                <a:lnTo>
                  <a:pt x="13213" y="4234"/>
                </a:lnTo>
                <a:lnTo>
                  <a:pt x="13140" y="3845"/>
                </a:lnTo>
                <a:lnTo>
                  <a:pt x="13042" y="3480"/>
                </a:lnTo>
                <a:lnTo>
                  <a:pt x="12994" y="3236"/>
                </a:lnTo>
                <a:lnTo>
                  <a:pt x="12921" y="2969"/>
                </a:lnTo>
                <a:lnTo>
                  <a:pt x="12823" y="2701"/>
                </a:lnTo>
                <a:lnTo>
                  <a:pt x="12702" y="2482"/>
                </a:lnTo>
                <a:lnTo>
                  <a:pt x="12872" y="2336"/>
                </a:lnTo>
                <a:lnTo>
                  <a:pt x="13067" y="2166"/>
                </a:lnTo>
                <a:close/>
                <a:moveTo>
                  <a:pt x="14648" y="3796"/>
                </a:moveTo>
                <a:lnTo>
                  <a:pt x="14819" y="3869"/>
                </a:lnTo>
                <a:lnTo>
                  <a:pt x="15013" y="3893"/>
                </a:lnTo>
                <a:lnTo>
                  <a:pt x="15232" y="3918"/>
                </a:lnTo>
                <a:lnTo>
                  <a:pt x="16035" y="3918"/>
                </a:lnTo>
                <a:lnTo>
                  <a:pt x="16181" y="3966"/>
                </a:lnTo>
                <a:lnTo>
                  <a:pt x="16230" y="3966"/>
                </a:lnTo>
                <a:lnTo>
                  <a:pt x="16011" y="4185"/>
                </a:lnTo>
                <a:lnTo>
                  <a:pt x="15938" y="4258"/>
                </a:lnTo>
                <a:lnTo>
                  <a:pt x="15816" y="4210"/>
                </a:lnTo>
                <a:lnTo>
                  <a:pt x="15695" y="4161"/>
                </a:lnTo>
                <a:lnTo>
                  <a:pt x="15403" y="4137"/>
                </a:lnTo>
                <a:lnTo>
                  <a:pt x="14916" y="4137"/>
                </a:lnTo>
                <a:lnTo>
                  <a:pt x="14600" y="4112"/>
                </a:lnTo>
                <a:lnTo>
                  <a:pt x="14259" y="4112"/>
                </a:lnTo>
                <a:lnTo>
                  <a:pt x="14648" y="3796"/>
                </a:lnTo>
                <a:close/>
                <a:moveTo>
                  <a:pt x="13943" y="4404"/>
                </a:moveTo>
                <a:lnTo>
                  <a:pt x="14283" y="4453"/>
                </a:lnTo>
                <a:lnTo>
                  <a:pt x="14648" y="4502"/>
                </a:lnTo>
                <a:lnTo>
                  <a:pt x="15354" y="4550"/>
                </a:lnTo>
                <a:lnTo>
                  <a:pt x="15524" y="4575"/>
                </a:lnTo>
                <a:lnTo>
                  <a:pt x="15330" y="4745"/>
                </a:lnTo>
                <a:lnTo>
                  <a:pt x="15184" y="4915"/>
                </a:lnTo>
                <a:lnTo>
                  <a:pt x="14697" y="4818"/>
                </a:lnTo>
                <a:lnTo>
                  <a:pt x="14186" y="4745"/>
                </a:lnTo>
                <a:lnTo>
                  <a:pt x="13699" y="4672"/>
                </a:lnTo>
                <a:lnTo>
                  <a:pt x="13797" y="4550"/>
                </a:lnTo>
                <a:lnTo>
                  <a:pt x="13943" y="4404"/>
                </a:lnTo>
                <a:close/>
                <a:moveTo>
                  <a:pt x="14721" y="0"/>
                </a:moveTo>
                <a:lnTo>
                  <a:pt x="14673" y="24"/>
                </a:lnTo>
                <a:lnTo>
                  <a:pt x="14600" y="49"/>
                </a:lnTo>
                <a:lnTo>
                  <a:pt x="14551" y="97"/>
                </a:lnTo>
                <a:lnTo>
                  <a:pt x="14235" y="389"/>
                </a:lnTo>
                <a:lnTo>
                  <a:pt x="13894" y="681"/>
                </a:lnTo>
                <a:lnTo>
                  <a:pt x="13213" y="1217"/>
                </a:lnTo>
                <a:lnTo>
                  <a:pt x="12921" y="1460"/>
                </a:lnTo>
                <a:lnTo>
                  <a:pt x="12775" y="1606"/>
                </a:lnTo>
                <a:lnTo>
                  <a:pt x="12629" y="1752"/>
                </a:lnTo>
                <a:lnTo>
                  <a:pt x="12507" y="1922"/>
                </a:lnTo>
                <a:lnTo>
                  <a:pt x="12385" y="2093"/>
                </a:lnTo>
                <a:lnTo>
                  <a:pt x="12337" y="2263"/>
                </a:lnTo>
                <a:lnTo>
                  <a:pt x="12312" y="2458"/>
                </a:lnTo>
                <a:lnTo>
                  <a:pt x="12337" y="2506"/>
                </a:lnTo>
                <a:lnTo>
                  <a:pt x="12312" y="2531"/>
                </a:lnTo>
                <a:lnTo>
                  <a:pt x="12337" y="2774"/>
                </a:lnTo>
                <a:lnTo>
                  <a:pt x="12385" y="3017"/>
                </a:lnTo>
                <a:lnTo>
                  <a:pt x="12507" y="3504"/>
                </a:lnTo>
                <a:lnTo>
                  <a:pt x="12531" y="3796"/>
                </a:lnTo>
                <a:lnTo>
                  <a:pt x="12580" y="4137"/>
                </a:lnTo>
                <a:lnTo>
                  <a:pt x="12629" y="4453"/>
                </a:lnTo>
                <a:lnTo>
                  <a:pt x="12677" y="4599"/>
                </a:lnTo>
                <a:lnTo>
                  <a:pt x="12750" y="4745"/>
                </a:lnTo>
                <a:lnTo>
                  <a:pt x="12288" y="5256"/>
                </a:lnTo>
                <a:lnTo>
                  <a:pt x="11972" y="5621"/>
                </a:lnTo>
                <a:lnTo>
                  <a:pt x="11631" y="5961"/>
                </a:lnTo>
                <a:lnTo>
                  <a:pt x="10925" y="6643"/>
                </a:lnTo>
                <a:lnTo>
                  <a:pt x="10220" y="7300"/>
                </a:lnTo>
                <a:lnTo>
                  <a:pt x="9490" y="7981"/>
                </a:lnTo>
                <a:lnTo>
                  <a:pt x="9125" y="8370"/>
                </a:lnTo>
                <a:lnTo>
                  <a:pt x="8760" y="8760"/>
                </a:lnTo>
                <a:lnTo>
                  <a:pt x="8371" y="9149"/>
                </a:lnTo>
                <a:lnTo>
                  <a:pt x="8006" y="9538"/>
                </a:lnTo>
                <a:lnTo>
                  <a:pt x="7884" y="9490"/>
                </a:lnTo>
                <a:lnTo>
                  <a:pt x="7665" y="9490"/>
                </a:lnTo>
                <a:lnTo>
                  <a:pt x="7568" y="9514"/>
                </a:lnTo>
                <a:lnTo>
                  <a:pt x="7422" y="9538"/>
                </a:lnTo>
                <a:lnTo>
                  <a:pt x="7276" y="9587"/>
                </a:lnTo>
                <a:lnTo>
                  <a:pt x="7154" y="9684"/>
                </a:lnTo>
                <a:lnTo>
                  <a:pt x="7057" y="9830"/>
                </a:lnTo>
                <a:lnTo>
                  <a:pt x="6984" y="9976"/>
                </a:lnTo>
                <a:lnTo>
                  <a:pt x="6935" y="10147"/>
                </a:lnTo>
                <a:lnTo>
                  <a:pt x="6959" y="10317"/>
                </a:lnTo>
                <a:lnTo>
                  <a:pt x="7008" y="10487"/>
                </a:lnTo>
                <a:lnTo>
                  <a:pt x="7105" y="10633"/>
                </a:lnTo>
                <a:lnTo>
                  <a:pt x="7251" y="10755"/>
                </a:lnTo>
                <a:lnTo>
                  <a:pt x="7397" y="10828"/>
                </a:lnTo>
                <a:lnTo>
                  <a:pt x="7568" y="10877"/>
                </a:lnTo>
                <a:lnTo>
                  <a:pt x="7738" y="10901"/>
                </a:lnTo>
                <a:lnTo>
                  <a:pt x="7884" y="10877"/>
                </a:lnTo>
                <a:lnTo>
                  <a:pt x="8006" y="10804"/>
                </a:lnTo>
                <a:lnTo>
                  <a:pt x="8127" y="10731"/>
                </a:lnTo>
                <a:lnTo>
                  <a:pt x="8225" y="10633"/>
                </a:lnTo>
                <a:lnTo>
                  <a:pt x="8298" y="10512"/>
                </a:lnTo>
                <a:lnTo>
                  <a:pt x="8346" y="10390"/>
                </a:lnTo>
                <a:lnTo>
                  <a:pt x="8371" y="10244"/>
                </a:lnTo>
                <a:lnTo>
                  <a:pt x="8371" y="10098"/>
                </a:lnTo>
                <a:lnTo>
                  <a:pt x="8371" y="10049"/>
                </a:lnTo>
                <a:lnTo>
                  <a:pt x="8711" y="9733"/>
                </a:lnTo>
                <a:lnTo>
                  <a:pt x="9003" y="9392"/>
                </a:lnTo>
                <a:lnTo>
                  <a:pt x="9295" y="9052"/>
                </a:lnTo>
                <a:lnTo>
                  <a:pt x="9587" y="8760"/>
                </a:lnTo>
                <a:lnTo>
                  <a:pt x="10317" y="8054"/>
                </a:lnTo>
                <a:lnTo>
                  <a:pt x="11047" y="7373"/>
                </a:lnTo>
                <a:lnTo>
                  <a:pt x="11777" y="6691"/>
                </a:lnTo>
                <a:lnTo>
                  <a:pt x="12507" y="5986"/>
                </a:lnTo>
                <a:lnTo>
                  <a:pt x="12896" y="5548"/>
                </a:lnTo>
                <a:lnTo>
                  <a:pt x="13310" y="5086"/>
                </a:lnTo>
                <a:lnTo>
                  <a:pt x="13529" y="5159"/>
                </a:lnTo>
                <a:lnTo>
                  <a:pt x="13748" y="5207"/>
                </a:lnTo>
                <a:lnTo>
                  <a:pt x="14186" y="5280"/>
                </a:lnTo>
                <a:lnTo>
                  <a:pt x="14648" y="5353"/>
                </a:lnTo>
                <a:lnTo>
                  <a:pt x="15086" y="5426"/>
                </a:lnTo>
                <a:lnTo>
                  <a:pt x="15184" y="5426"/>
                </a:lnTo>
                <a:lnTo>
                  <a:pt x="15281" y="5402"/>
                </a:lnTo>
                <a:lnTo>
                  <a:pt x="15354" y="5353"/>
                </a:lnTo>
                <a:lnTo>
                  <a:pt x="15403" y="5280"/>
                </a:lnTo>
                <a:lnTo>
                  <a:pt x="15524" y="5207"/>
                </a:lnTo>
                <a:lnTo>
                  <a:pt x="15670" y="5134"/>
                </a:lnTo>
                <a:lnTo>
                  <a:pt x="15938" y="4940"/>
                </a:lnTo>
                <a:lnTo>
                  <a:pt x="16352" y="4526"/>
                </a:lnTo>
                <a:lnTo>
                  <a:pt x="16692" y="4210"/>
                </a:lnTo>
                <a:lnTo>
                  <a:pt x="17009" y="3869"/>
                </a:lnTo>
                <a:lnTo>
                  <a:pt x="17325" y="3504"/>
                </a:lnTo>
                <a:lnTo>
                  <a:pt x="17617" y="3115"/>
                </a:lnTo>
                <a:lnTo>
                  <a:pt x="17641" y="3066"/>
                </a:lnTo>
                <a:lnTo>
                  <a:pt x="17666" y="3017"/>
                </a:lnTo>
                <a:lnTo>
                  <a:pt x="17641" y="2896"/>
                </a:lnTo>
                <a:lnTo>
                  <a:pt x="17690" y="2774"/>
                </a:lnTo>
                <a:lnTo>
                  <a:pt x="17714" y="2701"/>
                </a:lnTo>
                <a:lnTo>
                  <a:pt x="17690" y="2652"/>
                </a:lnTo>
                <a:lnTo>
                  <a:pt x="17690" y="2579"/>
                </a:lnTo>
                <a:lnTo>
                  <a:pt x="17641" y="2531"/>
                </a:lnTo>
                <a:lnTo>
                  <a:pt x="17593" y="2506"/>
                </a:lnTo>
                <a:lnTo>
                  <a:pt x="17495" y="2482"/>
                </a:lnTo>
                <a:lnTo>
                  <a:pt x="16838" y="2360"/>
                </a:lnTo>
                <a:lnTo>
                  <a:pt x="16473" y="2312"/>
                </a:lnTo>
                <a:lnTo>
                  <a:pt x="16108" y="2287"/>
                </a:lnTo>
                <a:lnTo>
                  <a:pt x="16303" y="2068"/>
                </a:lnTo>
                <a:lnTo>
                  <a:pt x="16522" y="1801"/>
                </a:lnTo>
                <a:lnTo>
                  <a:pt x="16790" y="1582"/>
                </a:lnTo>
                <a:lnTo>
                  <a:pt x="17033" y="1338"/>
                </a:lnTo>
                <a:lnTo>
                  <a:pt x="17276" y="1095"/>
                </a:lnTo>
                <a:lnTo>
                  <a:pt x="17325" y="1022"/>
                </a:lnTo>
                <a:lnTo>
                  <a:pt x="17374" y="949"/>
                </a:lnTo>
                <a:lnTo>
                  <a:pt x="17374" y="876"/>
                </a:lnTo>
                <a:lnTo>
                  <a:pt x="17374" y="803"/>
                </a:lnTo>
                <a:lnTo>
                  <a:pt x="17325" y="681"/>
                </a:lnTo>
                <a:lnTo>
                  <a:pt x="17252" y="560"/>
                </a:lnTo>
                <a:lnTo>
                  <a:pt x="17155" y="487"/>
                </a:lnTo>
                <a:lnTo>
                  <a:pt x="17009" y="438"/>
                </a:lnTo>
                <a:lnTo>
                  <a:pt x="16960" y="462"/>
                </a:lnTo>
                <a:lnTo>
                  <a:pt x="16887" y="462"/>
                </a:lnTo>
                <a:lnTo>
                  <a:pt x="16838" y="511"/>
                </a:lnTo>
                <a:lnTo>
                  <a:pt x="16765" y="560"/>
                </a:lnTo>
                <a:lnTo>
                  <a:pt x="16571" y="803"/>
                </a:lnTo>
                <a:lnTo>
                  <a:pt x="16352" y="1022"/>
                </a:lnTo>
                <a:lnTo>
                  <a:pt x="16133" y="1241"/>
                </a:lnTo>
                <a:lnTo>
                  <a:pt x="15914" y="1460"/>
                </a:lnTo>
                <a:lnTo>
                  <a:pt x="15500" y="1971"/>
                </a:lnTo>
                <a:lnTo>
                  <a:pt x="15427" y="1436"/>
                </a:lnTo>
                <a:lnTo>
                  <a:pt x="15354" y="1095"/>
                </a:lnTo>
                <a:lnTo>
                  <a:pt x="15281" y="779"/>
                </a:lnTo>
                <a:lnTo>
                  <a:pt x="15184" y="462"/>
                </a:lnTo>
                <a:lnTo>
                  <a:pt x="15111" y="292"/>
                </a:lnTo>
                <a:lnTo>
                  <a:pt x="15013" y="146"/>
                </a:lnTo>
                <a:lnTo>
                  <a:pt x="14965" y="97"/>
                </a:lnTo>
                <a:lnTo>
                  <a:pt x="14916" y="49"/>
                </a:lnTo>
                <a:lnTo>
                  <a:pt x="14794" y="24"/>
                </a:lnTo>
                <a:lnTo>
                  <a:pt x="14721" y="0"/>
                </a:lnTo>
                <a:close/>
                <a:moveTo>
                  <a:pt x="7543" y="6691"/>
                </a:moveTo>
                <a:lnTo>
                  <a:pt x="7203" y="6716"/>
                </a:lnTo>
                <a:lnTo>
                  <a:pt x="6886" y="6789"/>
                </a:lnTo>
                <a:lnTo>
                  <a:pt x="6570" y="6862"/>
                </a:lnTo>
                <a:lnTo>
                  <a:pt x="6254" y="6983"/>
                </a:lnTo>
                <a:lnTo>
                  <a:pt x="5962" y="7105"/>
                </a:lnTo>
                <a:lnTo>
                  <a:pt x="5670" y="7275"/>
                </a:lnTo>
                <a:lnTo>
                  <a:pt x="5402" y="7470"/>
                </a:lnTo>
                <a:lnTo>
                  <a:pt x="5159" y="7713"/>
                </a:lnTo>
                <a:lnTo>
                  <a:pt x="4940" y="7957"/>
                </a:lnTo>
                <a:lnTo>
                  <a:pt x="4745" y="8249"/>
                </a:lnTo>
                <a:lnTo>
                  <a:pt x="4599" y="8565"/>
                </a:lnTo>
                <a:lnTo>
                  <a:pt x="4477" y="8857"/>
                </a:lnTo>
                <a:lnTo>
                  <a:pt x="4380" y="9149"/>
                </a:lnTo>
                <a:lnTo>
                  <a:pt x="4307" y="9441"/>
                </a:lnTo>
                <a:lnTo>
                  <a:pt x="4258" y="9733"/>
                </a:lnTo>
                <a:lnTo>
                  <a:pt x="4234" y="10025"/>
                </a:lnTo>
                <a:lnTo>
                  <a:pt x="4234" y="10317"/>
                </a:lnTo>
                <a:lnTo>
                  <a:pt x="4258" y="10609"/>
                </a:lnTo>
                <a:lnTo>
                  <a:pt x="4307" y="10901"/>
                </a:lnTo>
                <a:lnTo>
                  <a:pt x="4356" y="11193"/>
                </a:lnTo>
                <a:lnTo>
                  <a:pt x="4453" y="11461"/>
                </a:lnTo>
                <a:lnTo>
                  <a:pt x="4550" y="11728"/>
                </a:lnTo>
                <a:lnTo>
                  <a:pt x="4696" y="11996"/>
                </a:lnTo>
                <a:lnTo>
                  <a:pt x="4842" y="12239"/>
                </a:lnTo>
                <a:lnTo>
                  <a:pt x="5013" y="12458"/>
                </a:lnTo>
                <a:lnTo>
                  <a:pt x="5207" y="12677"/>
                </a:lnTo>
                <a:lnTo>
                  <a:pt x="5426" y="12872"/>
                </a:lnTo>
                <a:lnTo>
                  <a:pt x="5670" y="13067"/>
                </a:lnTo>
                <a:lnTo>
                  <a:pt x="5913" y="13213"/>
                </a:lnTo>
                <a:lnTo>
                  <a:pt x="6181" y="13334"/>
                </a:lnTo>
                <a:lnTo>
                  <a:pt x="6473" y="13456"/>
                </a:lnTo>
                <a:lnTo>
                  <a:pt x="6740" y="13529"/>
                </a:lnTo>
                <a:lnTo>
                  <a:pt x="7032" y="13602"/>
                </a:lnTo>
                <a:lnTo>
                  <a:pt x="7324" y="13650"/>
                </a:lnTo>
                <a:lnTo>
                  <a:pt x="7933" y="13650"/>
                </a:lnTo>
                <a:lnTo>
                  <a:pt x="8225" y="13626"/>
                </a:lnTo>
                <a:lnTo>
                  <a:pt x="8541" y="13577"/>
                </a:lnTo>
                <a:lnTo>
                  <a:pt x="8833" y="13505"/>
                </a:lnTo>
                <a:lnTo>
                  <a:pt x="9125" y="13407"/>
                </a:lnTo>
                <a:lnTo>
                  <a:pt x="9393" y="13310"/>
                </a:lnTo>
                <a:lnTo>
                  <a:pt x="9660" y="13164"/>
                </a:lnTo>
                <a:lnTo>
                  <a:pt x="9903" y="12994"/>
                </a:lnTo>
                <a:lnTo>
                  <a:pt x="10147" y="12823"/>
                </a:lnTo>
                <a:lnTo>
                  <a:pt x="10390" y="12604"/>
                </a:lnTo>
                <a:lnTo>
                  <a:pt x="10585" y="12361"/>
                </a:lnTo>
                <a:lnTo>
                  <a:pt x="10779" y="12118"/>
                </a:lnTo>
                <a:lnTo>
                  <a:pt x="10925" y="11826"/>
                </a:lnTo>
                <a:lnTo>
                  <a:pt x="11071" y="11558"/>
                </a:lnTo>
                <a:lnTo>
                  <a:pt x="11193" y="11242"/>
                </a:lnTo>
                <a:lnTo>
                  <a:pt x="11266" y="10950"/>
                </a:lnTo>
                <a:lnTo>
                  <a:pt x="11339" y="10633"/>
                </a:lnTo>
                <a:lnTo>
                  <a:pt x="11388" y="10317"/>
                </a:lnTo>
                <a:lnTo>
                  <a:pt x="11388" y="9976"/>
                </a:lnTo>
                <a:lnTo>
                  <a:pt x="11363" y="9660"/>
                </a:lnTo>
                <a:lnTo>
                  <a:pt x="11315" y="9368"/>
                </a:lnTo>
                <a:lnTo>
                  <a:pt x="11242" y="9052"/>
                </a:lnTo>
                <a:lnTo>
                  <a:pt x="11120" y="8760"/>
                </a:lnTo>
                <a:lnTo>
                  <a:pt x="10974" y="8492"/>
                </a:lnTo>
                <a:lnTo>
                  <a:pt x="10147" y="9295"/>
                </a:lnTo>
                <a:lnTo>
                  <a:pt x="9733" y="9733"/>
                </a:lnTo>
                <a:lnTo>
                  <a:pt x="9636" y="9855"/>
                </a:lnTo>
                <a:lnTo>
                  <a:pt x="9636" y="9879"/>
                </a:lnTo>
                <a:lnTo>
                  <a:pt x="9636" y="10244"/>
                </a:lnTo>
                <a:lnTo>
                  <a:pt x="9587" y="10609"/>
                </a:lnTo>
                <a:lnTo>
                  <a:pt x="9539" y="10779"/>
                </a:lnTo>
                <a:lnTo>
                  <a:pt x="9466" y="10950"/>
                </a:lnTo>
                <a:lnTo>
                  <a:pt x="9393" y="11096"/>
                </a:lnTo>
                <a:lnTo>
                  <a:pt x="9295" y="11242"/>
                </a:lnTo>
                <a:lnTo>
                  <a:pt x="9149" y="11363"/>
                </a:lnTo>
                <a:lnTo>
                  <a:pt x="9003" y="11485"/>
                </a:lnTo>
                <a:lnTo>
                  <a:pt x="8882" y="11582"/>
                </a:lnTo>
                <a:lnTo>
                  <a:pt x="8736" y="11655"/>
                </a:lnTo>
                <a:lnTo>
                  <a:pt x="8590" y="11704"/>
                </a:lnTo>
                <a:lnTo>
                  <a:pt x="8444" y="11728"/>
                </a:lnTo>
                <a:lnTo>
                  <a:pt x="8127" y="11777"/>
                </a:lnTo>
                <a:lnTo>
                  <a:pt x="7811" y="11777"/>
                </a:lnTo>
                <a:lnTo>
                  <a:pt x="7470" y="11728"/>
                </a:lnTo>
                <a:lnTo>
                  <a:pt x="7178" y="11631"/>
                </a:lnTo>
                <a:lnTo>
                  <a:pt x="6886" y="11509"/>
                </a:lnTo>
                <a:lnTo>
                  <a:pt x="6643" y="11339"/>
                </a:lnTo>
                <a:lnTo>
                  <a:pt x="6521" y="11217"/>
                </a:lnTo>
                <a:lnTo>
                  <a:pt x="6400" y="11096"/>
                </a:lnTo>
                <a:lnTo>
                  <a:pt x="6327" y="10974"/>
                </a:lnTo>
                <a:lnTo>
                  <a:pt x="6254" y="10852"/>
                </a:lnTo>
                <a:lnTo>
                  <a:pt x="6132" y="10560"/>
                </a:lnTo>
                <a:lnTo>
                  <a:pt x="6059" y="10244"/>
                </a:lnTo>
                <a:lnTo>
                  <a:pt x="6059" y="9928"/>
                </a:lnTo>
                <a:lnTo>
                  <a:pt x="6083" y="9636"/>
                </a:lnTo>
                <a:lnTo>
                  <a:pt x="6181" y="9319"/>
                </a:lnTo>
                <a:lnTo>
                  <a:pt x="6302" y="9052"/>
                </a:lnTo>
                <a:lnTo>
                  <a:pt x="6400" y="8906"/>
                </a:lnTo>
                <a:lnTo>
                  <a:pt x="6497" y="8808"/>
                </a:lnTo>
                <a:lnTo>
                  <a:pt x="6594" y="8687"/>
                </a:lnTo>
                <a:lnTo>
                  <a:pt x="6716" y="8614"/>
                </a:lnTo>
                <a:lnTo>
                  <a:pt x="6984" y="8468"/>
                </a:lnTo>
                <a:lnTo>
                  <a:pt x="7276" y="8370"/>
                </a:lnTo>
                <a:lnTo>
                  <a:pt x="7495" y="8322"/>
                </a:lnTo>
                <a:lnTo>
                  <a:pt x="7689" y="8322"/>
                </a:lnTo>
                <a:lnTo>
                  <a:pt x="8054" y="8370"/>
                </a:lnTo>
                <a:lnTo>
                  <a:pt x="8200" y="8200"/>
                </a:lnTo>
                <a:lnTo>
                  <a:pt x="8565" y="7811"/>
                </a:lnTo>
                <a:lnTo>
                  <a:pt x="8955" y="7421"/>
                </a:lnTo>
                <a:lnTo>
                  <a:pt x="9344" y="7032"/>
                </a:lnTo>
                <a:lnTo>
                  <a:pt x="9295" y="6983"/>
                </a:lnTo>
                <a:lnTo>
                  <a:pt x="9247" y="6959"/>
                </a:lnTo>
                <a:lnTo>
                  <a:pt x="8906" y="6862"/>
                </a:lnTo>
                <a:lnTo>
                  <a:pt x="8565" y="6764"/>
                </a:lnTo>
                <a:lnTo>
                  <a:pt x="8225" y="6716"/>
                </a:lnTo>
                <a:lnTo>
                  <a:pt x="7884" y="6691"/>
                </a:lnTo>
                <a:close/>
                <a:moveTo>
                  <a:pt x="13407" y="15621"/>
                </a:moveTo>
                <a:lnTo>
                  <a:pt x="13505" y="15694"/>
                </a:lnTo>
                <a:lnTo>
                  <a:pt x="13310" y="15865"/>
                </a:lnTo>
                <a:lnTo>
                  <a:pt x="13213" y="15962"/>
                </a:lnTo>
                <a:lnTo>
                  <a:pt x="13115" y="16059"/>
                </a:lnTo>
                <a:lnTo>
                  <a:pt x="12969" y="16278"/>
                </a:lnTo>
                <a:lnTo>
                  <a:pt x="12969" y="16303"/>
                </a:lnTo>
                <a:lnTo>
                  <a:pt x="12969" y="16351"/>
                </a:lnTo>
                <a:lnTo>
                  <a:pt x="12994" y="16400"/>
                </a:lnTo>
                <a:lnTo>
                  <a:pt x="13067" y="16424"/>
                </a:lnTo>
                <a:lnTo>
                  <a:pt x="13115" y="16424"/>
                </a:lnTo>
                <a:lnTo>
                  <a:pt x="13140" y="16400"/>
                </a:lnTo>
                <a:lnTo>
                  <a:pt x="13237" y="16327"/>
                </a:lnTo>
                <a:lnTo>
                  <a:pt x="13334" y="16254"/>
                </a:lnTo>
                <a:lnTo>
                  <a:pt x="13553" y="16132"/>
                </a:lnTo>
                <a:lnTo>
                  <a:pt x="13699" y="16035"/>
                </a:lnTo>
                <a:lnTo>
                  <a:pt x="13845" y="15938"/>
                </a:lnTo>
                <a:lnTo>
                  <a:pt x="13918" y="15986"/>
                </a:lnTo>
                <a:lnTo>
                  <a:pt x="13772" y="16132"/>
                </a:lnTo>
                <a:lnTo>
                  <a:pt x="13651" y="16254"/>
                </a:lnTo>
                <a:lnTo>
                  <a:pt x="13553" y="16351"/>
                </a:lnTo>
                <a:lnTo>
                  <a:pt x="13456" y="16497"/>
                </a:lnTo>
                <a:lnTo>
                  <a:pt x="13407" y="16570"/>
                </a:lnTo>
                <a:lnTo>
                  <a:pt x="13383" y="16643"/>
                </a:lnTo>
                <a:lnTo>
                  <a:pt x="13383" y="16692"/>
                </a:lnTo>
                <a:lnTo>
                  <a:pt x="13432" y="16741"/>
                </a:lnTo>
                <a:lnTo>
                  <a:pt x="13553" y="16741"/>
                </a:lnTo>
                <a:lnTo>
                  <a:pt x="13675" y="16668"/>
                </a:lnTo>
                <a:lnTo>
                  <a:pt x="13870" y="16497"/>
                </a:lnTo>
                <a:lnTo>
                  <a:pt x="14137" y="16278"/>
                </a:lnTo>
                <a:lnTo>
                  <a:pt x="14186" y="16230"/>
                </a:lnTo>
                <a:lnTo>
                  <a:pt x="14283" y="16351"/>
                </a:lnTo>
                <a:lnTo>
                  <a:pt x="13967" y="16643"/>
                </a:lnTo>
                <a:lnTo>
                  <a:pt x="13821" y="16862"/>
                </a:lnTo>
                <a:lnTo>
                  <a:pt x="13675" y="17057"/>
                </a:lnTo>
                <a:lnTo>
                  <a:pt x="13675" y="17106"/>
                </a:lnTo>
                <a:lnTo>
                  <a:pt x="13724" y="17106"/>
                </a:lnTo>
                <a:lnTo>
                  <a:pt x="13967" y="16984"/>
                </a:lnTo>
                <a:lnTo>
                  <a:pt x="14210" y="16887"/>
                </a:lnTo>
                <a:lnTo>
                  <a:pt x="14381" y="16789"/>
                </a:lnTo>
                <a:lnTo>
                  <a:pt x="14527" y="16668"/>
                </a:lnTo>
                <a:lnTo>
                  <a:pt x="14600" y="16765"/>
                </a:lnTo>
                <a:lnTo>
                  <a:pt x="14575" y="16789"/>
                </a:lnTo>
                <a:lnTo>
                  <a:pt x="14259" y="17033"/>
                </a:lnTo>
                <a:lnTo>
                  <a:pt x="14113" y="17154"/>
                </a:lnTo>
                <a:lnTo>
                  <a:pt x="13991" y="17300"/>
                </a:lnTo>
                <a:lnTo>
                  <a:pt x="13991" y="17349"/>
                </a:lnTo>
                <a:lnTo>
                  <a:pt x="14016" y="17349"/>
                </a:lnTo>
                <a:lnTo>
                  <a:pt x="14210" y="17300"/>
                </a:lnTo>
                <a:lnTo>
                  <a:pt x="14356" y="17252"/>
                </a:lnTo>
                <a:lnTo>
                  <a:pt x="14551" y="17154"/>
                </a:lnTo>
                <a:lnTo>
                  <a:pt x="14721" y="17057"/>
                </a:lnTo>
                <a:lnTo>
                  <a:pt x="14746" y="17203"/>
                </a:lnTo>
                <a:lnTo>
                  <a:pt x="14624" y="17252"/>
                </a:lnTo>
                <a:lnTo>
                  <a:pt x="14478" y="17300"/>
                </a:lnTo>
                <a:lnTo>
                  <a:pt x="14332" y="17373"/>
                </a:lnTo>
                <a:lnTo>
                  <a:pt x="14259" y="17422"/>
                </a:lnTo>
                <a:lnTo>
                  <a:pt x="14186" y="17471"/>
                </a:lnTo>
                <a:lnTo>
                  <a:pt x="14137" y="17544"/>
                </a:lnTo>
                <a:lnTo>
                  <a:pt x="14162" y="17641"/>
                </a:lnTo>
                <a:lnTo>
                  <a:pt x="14210" y="17690"/>
                </a:lnTo>
                <a:lnTo>
                  <a:pt x="14283" y="17714"/>
                </a:lnTo>
                <a:lnTo>
                  <a:pt x="14429" y="17714"/>
                </a:lnTo>
                <a:lnTo>
                  <a:pt x="14575" y="17665"/>
                </a:lnTo>
                <a:lnTo>
                  <a:pt x="14697" y="17617"/>
                </a:lnTo>
                <a:lnTo>
                  <a:pt x="14697" y="17641"/>
                </a:lnTo>
                <a:lnTo>
                  <a:pt x="14600" y="17738"/>
                </a:lnTo>
                <a:lnTo>
                  <a:pt x="14502" y="17811"/>
                </a:lnTo>
                <a:lnTo>
                  <a:pt x="14405" y="17860"/>
                </a:lnTo>
                <a:lnTo>
                  <a:pt x="14283" y="17884"/>
                </a:lnTo>
                <a:lnTo>
                  <a:pt x="14162" y="17909"/>
                </a:lnTo>
                <a:lnTo>
                  <a:pt x="14040" y="17884"/>
                </a:lnTo>
                <a:lnTo>
                  <a:pt x="13772" y="17836"/>
                </a:lnTo>
                <a:lnTo>
                  <a:pt x="13529" y="17738"/>
                </a:lnTo>
                <a:lnTo>
                  <a:pt x="13261" y="17592"/>
                </a:lnTo>
                <a:lnTo>
                  <a:pt x="13067" y="17471"/>
                </a:lnTo>
                <a:lnTo>
                  <a:pt x="12896" y="17349"/>
                </a:lnTo>
                <a:lnTo>
                  <a:pt x="12726" y="17179"/>
                </a:lnTo>
                <a:lnTo>
                  <a:pt x="12556" y="16984"/>
                </a:lnTo>
                <a:lnTo>
                  <a:pt x="12337" y="16765"/>
                </a:lnTo>
                <a:lnTo>
                  <a:pt x="12239" y="16692"/>
                </a:lnTo>
                <a:lnTo>
                  <a:pt x="12118" y="16668"/>
                </a:lnTo>
                <a:lnTo>
                  <a:pt x="12458" y="16424"/>
                </a:lnTo>
                <a:lnTo>
                  <a:pt x="12799" y="16181"/>
                </a:lnTo>
                <a:lnTo>
                  <a:pt x="13115" y="15913"/>
                </a:lnTo>
                <a:lnTo>
                  <a:pt x="13407" y="15621"/>
                </a:lnTo>
                <a:close/>
                <a:moveTo>
                  <a:pt x="2287" y="15548"/>
                </a:moveTo>
                <a:lnTo>
                  <a:pt x="2579" y="15840"/>
                </a:lnTo>
                <a:lnTo>
                  <a:pt x="2871" y="16084"/>
                </a:lnTo>
                <a:lnTo>
                  <a:pt x="3188" y="16351"/>
                </a:lnTo>
                <a:lnTo>
                  <a:pt x="3504" y="16570"/>
                </a:lnTo>
                <a:lnTo>
                  <a:pt x="3382" y="16765"/>
                </a:lnTo>
                <a:lnTo>
                  <a:pt x="3358" y="16741"/>
                </a:lnTo>
                <a:lnTo>
                  <a:pt x="3309" y="16668"/>
                </a:lnTo>
                <a:lnTo>
                  <a:pt x="3261" y="16619"/>
                </a:lnTo>
                <a:lnTo>
                  <a:pt x="3115" y="16522"/>
                </a:lnTo>
                <a:lnTo>
                  <a:pt x="2944" y="16449"/>
                </a:lnTo>
                <a:lnTo>
                  <a:pt x="2823" y="16351"/>
                </a:lnTo>
                <a:lnTo>
                  <a:pt x="2774" y="16351"/>
                </a:lnTo>
                <a:lnTo>
                  <a:pt x="2774" y="16376"/>
                </a:lnTo>
                <a:lnTo>
                  <a:pt x="2823" y="16522"/>
                </a:lnTo>
                <a:lnTo>
                  <a:pt x="2944" y="16668"/>
                </a:lnTo>
                <a:lnTo>
                  <a:pt x="2969" y="16692"/>
                </a:lnTo>
                <a:lnTo>
                  <a:pt x="2725" y="16546"/>
                </a:lnTo>
                <a:lnTo>
                  <a:pt x="2604" y="16497"/>
                </a:lnTo>
                <a:lnTo>
                  <a:pt x="2458" y="16473"/>
                </a:lnTo>
                <a:lnTo>
                  <a:pt x="2433" y="16473"/>
                </a:lnTo>
                <a:lnTo>
                  <a:pt x="2433" y="16522"/>
                </a:lnTo>
                <a:lnTo>
                  <a:pt x="2482" y="16619"/>
                </a:lnTo>
                <a:lnTo>
                  <a:pt x="2555" y="16692"/>
                </a:lnTo>
                <a:lnTo>
                  <a:pt x="2725" y="16862"/>
                </a:lnTo>
                <a:lnTo>
                  <a:pt x="2896" y="17008"/>
                </a:lnTo>
                <a:lnTo>
                  <a:pt x="3090" y="17130"/>
                </a:lnTo>
                <a:lnTo>
                  <a:pt x="2920" y="17300"/>
                </a:lnTo>
                <a:lnTo>
                  <a:pt x="2871" y="17276"/>
                </a:lnTo>
                <a:lnTo>
                  <a:pt x="2774" y="17203"/>
                </a:lnTo>
                <a:lnTo>
                  <a:pt x="2701" y="17106"/>
                </a:lnTo>
                <a:lnTo>
                  <a:pt x="2604" y="17008"/>
                </a:lnTo>
                <a:lnTo>
                  <a:pt x="2506" y="16935"/>
                </a:lnTo>
                <a:lnTo>
                  <a:pt x="2385" y="16887"/>
                </a:lnTo>
                <a:lnTo>
                  <a:pt x="2336" y="16862"/>
                </a:lnTo>
                <a:lnTo>
                  <a:pt x="2263" y="16887"/>
                </a:lnTo>
                <a:lnTo>
                  <a:pt x="2239" y="16911"/>
                </a:lnTo>
                <a:lnTo>
                  <a:pt x="2239" y="16960"/>
                </a:lnTo>
                <a:lnTo>
                  <a:pt x="2287" y="17057"/>
                </a:lnTo>
                <a:lnTo>
                  <a:pt x="2336" y="17179"/>
                </a:lnTo>
                <a:lnTo>
                  <a:pt x="2433" y="17300"/>
                </a:lnTo>
                <a:lnTo>
                  <a:pt x="2506" y="17422"/>
                </a:lnTo>
                <a:lnTo>
                  <a:pt x="2652" y="17544"/>
                </a:lnTo>
                <a:lnTo>
                  <a:pt x="2531" y="17617"/>
                </a:lnTo>
                <a:lnTo>
                  <a:pt x="2336" y="17519"/>
                </a:lnTo>
                <a:lnTo>
                  <a:pt x="2166" y="17398"/>
                </a:lnTo>
                <a:lnTo>
                  <a:pt x="2068" y="17325"/>
                </a:lnTo>
                <a:lnTo>
                  <a:pt x="1995" y="17300"/>
                </a:lnTo>
                <a:lnTo>
                  <a:pt x="1898" y="17252"/>
                </a:lnTo>
                <a:lnTo>
                  <a:pt x="1777" y="17227"/>
                </a:lnTo>
                <a:lnTo>
                  <a:pt x="1752" y="17252"/>
                </a:lnTo>
                <a:lnTo>
                  <a:pt x="1728" y="17276"/>
                </a:lnTo>
                <a:lnTo>
                  <a:pt x="1777" y="17398"/>
                </a:lnTo>
                <a:lnTo>
                  <a:pt x="1825" y="17519"/>
                </a:lnTo>
                <a:lnTo>
                  <a:pt x="1898" y="17641"/>
                </a:lnTo>
                <a:lnTo>
                  <a:pt x="1995" y="17738"/>
                </a:lnTo>
                <a:lnTo>
                  <a:pt x="2117" y="17860"/>
                </a:lnTo>
                <a:lnTo>
                  <a:pt x="1874" y="17763"/>
                </a:lnTo>
                <a:lnTo>
                  <a:pt x="1679" y="17665"/>
                </a:lnTo>
                <a:lnTo>
                  <a:pt x="1582" y="17617"/>
                </a:lnTo>
                <a:lnTo>
                  <a:pt x="1485" y="17592"/>
                </a:lnTo>
                <a:lnTo>
                  <a:pt x="1436" y="17592"/>
                </a:lnTo>
                <a:lnTo>
                  <a:pt x="1363" y="17641"/>
                </a:lnTo>
                <a:lnTo>
                  <a:pt x="1339" y="17690"/>
                </a:lnTo>
                <a:lnTo>
                  <a:pt x="1339" y="17738"/>
                </a:lnTo>
                <a:lnTo>
                  <a:pt x="1412" y="17860"/>
                </a:lnTo>
                <a:lnTo>
                  <a:pt x="1509" y="17957"/>
                </a:lnTo>
                <a:lnTo>
                  <a:pt x="1363" y="17909"/>
                </a:lnTo>
                <a:lnTo>
                  <a:pt x="1266" y="17836"/>
                </a:lnTo>
                <a:lnTo>
                  <a:pt x="1168" y="17738"/>
                </a:lnTo>
                <a:lnTo>
                  <a:pt x="1095" y="17592"/>
                </a:lnTo>
                <a:lnTo>
                  <a:pt x="1071" y="17422"/>
                </a:lnTo>
                <a:lnTo>
                  <a:pt x="1095" y="17227"/>
                </a:lnTo>
                <a:lnTo>
                  <a:pt x="1144" y="17057"/>
                </a:lnTo>
                <a:lnTo>
                  <a:pt x="1217" y="16887"/>
                </a:lnTo>
                <a:lnTo>
                  <a:pt x="1436" y="16522"/>
                </a:lnTo>
                <a:lnTo>
                  <a:pt x="1631" y="16254"/>
                </a:lnTo>
                <a:lnTo>
                  <a:pt x="1777" y="16059"/>
                </a:lnTo>
                <a:lnTo>
                  <a:pt x="1947" y="15889"/>
                </a:lnTo>
                <a:lnTo>
                  <a:pt x="2117" y="15719"/>
                </a:lnTo>
                <a:lnTo>
                  <a:pt x="2287" y="15548"/>
                </a:lnTo>
                <a:close/>
                <a:moveTo>
                  <a:pt x="7689" y="2336"/>
                </a:moveTo>
                <a:lnTo>
                  <a:pt x="7203" y="2360"/>
                </a:lnTo>
                <a:lnTo>
                  <a:pt x="6716" y="2409"/>
                </a:lnTo>
                <a:lnTo>
                  <a:pt x="6205" y="2482"/>
                </a:lnTo>
                <a:lnTo>
                  <a:pt x="5718" y="2604"/>
                </a:lnTo>
                <a:lnTo>
                  <a:pt x="5256" y="2725"/>
                </a:lnTo>
                <a:lnTo>
                  <a:pt x="4794" y="2896"/>
                </a:lnTo>
                <a:lnTo>
                  <a:pt x="4404" y="3066"/>
                </a:lnTo>
                <a:lnTo>
                  <a:pt x="4015" y="3261"/>
                </a:lnTo>
                <a:lnTo>
                  <a:pt x="3626" y="3480"/>
                </a:lnTo>
                <a:lnTo>
                  <a:pt x="3261" y="3723"/>
                </a:lnTo>
                <a:lnTo>
                  <a:pt x="2896" y="3966"/>
                </a:lnTo>
                <a:lnTo>
                  <a:pt x="2555" y="4258"/>
                </a:lnTo>
                <a:lnTo>
                  <a:pt x="2214" y="4526"/>
                </a:lnTo>
                <a:lnTo>
                  <a:pt x="1923" y="4842"/>
                </a:lnTo>
                <a:lnTo>
                  <a:pt x="1655" y="5134"/>
                </a:lnTo>
                <a:lnTo>
                  <a:pt x="1412" y="5451"/>
                </a:lnTo>
                <a:lnTo>
                  <a:pt x="1217" y="5791"/>
                </a:lnTo>
                <a:lnTo>
                  <a:pt x="1071" y="6156"/>
                </a:lnTo>
                <a:lnTo>
                  <a:pt x="657" y="7105"/>
                </a:lnTo>
                <a:lnTo>
                  <a:pt x="463" y="7592"/>
                </a:lnTo>
                <a:lnTo>
                  <a:pt x="292" y="8078"/>
                </a:lnTo>
                <a:lnTo>
                  <a:pt x="171" y="8565"/>
                </a:lnTo>
                <a:lnTo>
                  <a:pt x="73" y="9052"/>
                </a:lnTo>
                <a:lnTo>
                  <a:pt x="25" y="9563"/>
                </a:lnTo>
                <a:lnTo>
                  <a:pt x="0" y="10074"/>
                </a:lnTo>
                <a:lnTo>
                  <a:pt x="25" y="10585"/>
                </a:lnTo>
                <a:lnTo>
                  <a:pt x="49" y="11096"/>
                </a:lnTo>
                <a:lnTo>
                  <a:pt x="122" y="11607"/>
                </a:lnTo>
                <a:lnTo>
                  <a:pt x="195" y="12093"/>
                </a:lnTo>
                <a:lnTo>
                  <a:pt x="268" y="12531"/>
                </a:lnTo>
                <a:lnTo>
                  <a:pt x="414" y="12945"/>
                </a:lnTo>
                <a:lnTo>
                  <a:pt x="584" y="13359"/>
                </a:lnTo>
                <a:lnTo>
                  <a:pt x="779" y="13723"/>
                </a:lnTo>
                <a:lnTo>
                  <a:pt x="1022" y="14088"/>
                </a:lnTo>
                <a:lnTo>
                  <a:pt x="1290" y="14453"/>
                </a:lnTo>
                <a:lnTo>
                  <a:pt x="1558" y="14794"/>
                </a:lnTo>
                <a:lnTo>
                  <a:pt x="1850" y="15135"/>
                </a:lnTo>
                <a:lnTo>
                  <a:pt x="1995" y="15281"/>
                </a:lnTo>
                <a:lnTo>
                  <a:pt x="1850" y="15378"/>
                </a:lnTo>
                <a:lnTo>
                  <a:pt x="1704" y="15500"/>
                </a:lnTo>
                <a:lnTo>
                  <a:pt x="1582" y="15621"/>
                </a:lnTo>
                <a:lnTo>
                  <a:pt x="1460" y="15767"/>
                </a:lnTo>
                <a:lnTo>
                  <a:pt x="1217" y="16084"/>
                </a:lnTo>
                <a:lnTo>
                  <a:pt x="1047" y="16351"/>
                </a:lnTo>
                <a:lnTo>
                  <a:pt x="925" y="16546"/>
                </a:lnTo>
                <a:lnTo>
                  <a:pt x="828" y="16741"/>
                </a:lnTo>
                <a:lnTo>
                  <a:pt x="730" y="16960"/>
                </a:lnTo>
                <a:lnTo>
                  <a:pt x="682" y="17179"/>
                </a:lnTo>
                <a:lnTo>
                  <a:pt x="633" y="17398"/>
                </a:lnTo>
                <a:lnTo>
                  <a:pt x="657" y="17617"/>
                </a:lnTo>
                <a:lnTo>
                  <a:pt x="706" y="17836"/>
                </a:lnTo>
                <a:lnTo>
                  <a:pt x="828" y="18055"/>
                </a:lnTo>
                <a:lnTo>
                  <a:pt x="901" y="18152"/>
                </a:lnTo>
                <a:lnTo>
                  <a:pt x="974" y="18225"/>
                </a:lnTo>
                <a:lnTo>
                  <a:pt x="1144" y="18322"/>
                </a:lnTo>
                <a:lnTo>
                  <a:pt x="1339" y="18395"/>
                </a:lnTo>
                <a:lnTo>
                  <a:pt x="1558" y="18420"/>
                </a:lnTo>
                <a:lnTo>
                  <a:pt x="1777" y="18420"/>
                </a:lnTo>
                <a:lnTo>
                  <a:pt x="1995" y="18371"/>
                </a:lnTo>
                <a:lnTo>
                  <a:pt x="2190" y="18322"/>
                </a:lnTo>
                <a:lnTo>
                  <a:pt x="2385" y="18249"/>
                </a:lnTo>
                <a:lnTo>
                  <a:pt x="2604" y="18128"/>
                </a:lnTo>
                <a:lnTo>
                  <a:pt x="2823" y="18006"/>
                </a:lnTo>
                <a:lnTo>
                  <a:pt x="3042" y="17836"/>
                </a:lnTo>
                <a:lnTo>
                  <a:pt x="3236" y="17665"/>
                </a:lnTo>
                <a:lnTo>
                  <a:pt x="3431" y="17471"/>
                </a:lnTo>
                <a:lnTo>
                  <a:pt x="3601" y="17276"/>
                </a:lnTo>
                <a:lnTo>
                  <a:pt x="3893" y="16838"/>
                </a:lnTo>
                <a:lnTo>
                  <a:pt x="4258" y="17081"/>
                </a:lnTo>
                <a:lnTo>
                  <a:pt x="4648" y="17276"/>
                </a:lnTo>
                <a:lnTo>
                  <a:pt x="4867" y="17398"/>
                </a:lnTo>
                <a:lnTo>
                  <a:pt x="5110" y="17495"/>
                </a:lnTo>
                <a:lnTo>
                  <a:pt x="5353" y="17568"/>
                </a:lnTo>
                <a:lnTo>
                  <a:pt x="5597" y="17641"/>
                </a:lnTo>
                <a:lnTo>
                  <a:pt x="6083" y="17738"/>
                </a:lnTo>
                <a:lnTo>
                  <a:pt x="6594" y="17811"/>
                </a:lnTo>
                <a:lnTo>
                  <a:pt x="7057" y="17884"/>
                </a:lnTo>
                <a:lnTo>
                  <a:pt x="7519" y="17909"/>
                </a:lnTo>
                <a:lnTo>
                  <a:pt x="8006" y="17909"/>
                </a:lnTo>
                <a:lnTo>
                  <a:pt x="8492" y="17860"/>
                </a:lnTo>
                <a:lnTo>
                  <a:pt x="8541" y="17884"/>
                </a:lnTo>
                <a:lnTo>
                  <a:pt x="8590" y="17860"/>
                </a:lnTo>
                <a:lnTo>
                  <a:pt x="8736" y="17811"/>
                </a:lnTo>
                <a:lnTo>
                  <a:pt x="8906" y="17787"/>
                </a:lnTo>
                <a:lnTo>
                  <a:pt x="9222" y="17738"/>
                </a:lnTo>
                <a:lnTo>
                  <a:pt x="9514" y="17690"/>
                </a:lnTo>
                <a:lnTo>
                  <a:pt x="9782" y="17592"/>
                </a:lnTo>
                <a:lnTo>
                  <a:pt x="10317" y="17398"/>
                </a:lnTo>
                <a:lnTo>
                  <a:pt x="11120" y="17130"/>
                </a:lnTo>
                <a:lnTo>
                  <a:pt x="11509" y="16984"/>
                </a:lnTo>
                <a:lnTo>
                  <a:pt x="11899" y="16789"/>
                </a:lnTo>
                <a:lnTo>
                  <a:pt x="11899" y="16814"/>
                </a:lnTo>
                <a:lnTo>
                  <a:pt x="11996" y="17033"/>
                </a:lnTo>
                <a:lnTo>
                  <a:pt x="12118" y="17227"/>
                </a:lnTo>
                <a:lnTo>
                  <a:pt x="12288" y="17446"/>
                </a:lnTo>
                <a:lnTo>
                  <a:pt x="12483" y="17641"/>
                </a:lnTo>
                <a:lnTo>
                  <a:pt x="12702" y="17811"/>
                </a:lnTo>
                <a:lnTo>
                  <a:pt x="12921" y="17957"/>
                </a:lnTo>
                <a:lnTo>
                  <a:pt x="13115" y="18079"/>
                </a:lnTo>
                <a:lnTo>
                  <a:pt x="13334" y="18176"/>
                </a:lnTo>
                <a:lnTo>
                  <a:pt x="13529" y="18249"/>
                </a:lnTo>
                <a:lnTo>
                  <a:pt x="13748" y="18298"/>
                </a:lnTo>
                <a:lnTo>
                  <a:pt x="13991" y="18347"/>
                </a:lnTo>
                <a:lnTo>
                  <a:pt x="14259" y="18347"/>
                </a:lnTo>
                <a:lnTo>
                  <a:pt x="14478" y="18322"/>
                </a:lnTo>
                <a:lnTo>
                  <a:pt x="14721" y="18249"/>
                </a:lnTo>
                <a:lnTo>
                  <a:pt x="14819" y="18176"/>
                </a:lnTo>
                <a:lnTo>
                  <a:pt x="14892" y="18103"/>
                </a:lnTo>
                <a:lnTo>
                  <a:pt x="14989" y="18030"/>
                </a:lnTo>
                <a:lnTo>
                  <a:pt x="15038" y="17933"/>
                </a:lnTo>
                <a:lnTo>
                  <a:pt x="15135" y="17763"/>
                </a:lnTo>
                <a:lnTo>
                  <a:pt x="15159" y="17568"/>
                </a:lnTo>
                <a:lnTo>
                  <a:pt x="15184" y="17373"/>
                </a:lnTo>
                <a:lnTo>
                  <a:pt x="15159" y="17203"/>
                </a:lnTo>
                <a:lnTo>
                  <a:pt x="15111" y="17008"/>
                </a:lnTo>
                <a:lnTo>
                  <a:pt x="15062" y="16838"/>
                </a:lnTo>
                <a:lnTo>
                  <a:pt x="14965" y="16643"/>
                </a:lnTo>
                <a:lnTo>
                  <a:pt x="14867" y="16473"/>
                </a:lnTo>
                <a:lnTo>
                  <a:pt x="14600" y="16132"/>
                </a:lnTo>
                <a:lnTo>
                  <a:pt x="14308" y="15792"/>
                </a:lnTo>
                <a:lnTo>
                  <a:pt x="13991" y="15524"/>
                </a:lnTo>
                <a:lnTo>
                  <a:pt x="13675" y="15281"/>
                </a:lnTo>
                <a:lnTo>
                  <a:pt x="13967" y="14916"/>
                </a:lnTo>
                <a:lnTo>
                  <a:pt x="14235" y="14551"/>
                </a:lnTo>
                <a:lnTo>
                  <a:pt x="14478" y="14137"/>
                </a:lnTo>
                <a:lnTo>
                  <a:pt x="14673" y="13748"/>
                </a:lnTo>
                <a:lnTo>
                  <a:pt x="14916" y="13237"/>
                </a:lnTo>
                <a:lnTo>
                  <a:pt x="15111" y="12677"/>
                </a:lnTo>
                <a:lnTo>
                  <a:pt x="15257" y="12118"/>
                </a:lnTo>
                <a:lnTo>
                  <a:pt x="15378" y="11534"/>
                </a:lnTo>
                <a:lnTo>
                  <a:pt x="15476" y="10950"/>
                </a:lnTo>
                <a:lnTo>
                  <a:pt x="15524" y="10366"/>
                </a:lnTo>
                <a:lnTo>
                  <a:pt x="15549" y="9782"/>
                </a:lnTo>
                <a:lnTo>
                  <a:pt x="15549" y="9222"/>
                </a:lnTo>
                <a:lnTo>
                  <a:pt x="15524" y="8979"/>
                </a:lnTo>
                <a:lnTo>
                  <a:pt x="15476" y="8735"/>
                </a:lnTo>
                <a:lnTo>
                  <a:pt x="15354" y="8249"/>
                </a:lnTo>
                <a:lnTo>
                  <a:pt x="15208" y="7786"/>
                </a:lnTo>
                <a:lnTo>
                  <a:pt x="15038" y="7348"/>
                </a:lnTo>
                <a:lnTo>
                  <a:pt x="14867" y="6910"/>
                </a:lnTo>
                <a:lnTo>
                  <a:pt x="14794" y="6691"/>
                </a:lnTo>
                <a:lnTo>
                  <a:pt x="14697" y="6472"/>
                </a:lnTo>
                <a:lnTo>
                  <a:pt x="14575" y="6278"/>
                </a:lnTo>
                <a:lnTo>
                  <a:pt x="14429" y="6107"/>
                </a:lnTo>
                <a:lnTo>
                  <a:pt x="14381" y="6107"/>
                </a:lnTo>
                <a:lnTo>
                  <a:pt x="13991" y="6034"/>
                </a:lnTo>
                <a:lnTo>
                  <a:pt x="13578" y="5961"/>
                </a:lnTo>
                <a:lnTo>
                  <a:pt x="13042" y="6521"/>
                </a:lnTo>
                <a:lnTo>
                  <a:pt x="12458" y="7105"/>
                </a:lnTo>
                <a:lnTo>
                  <a:pt x="12580" y="7202"/>
                </a:lnTo>
                <a:lnTo>
                  <a:pt x="12702" y="7324"/>
                </a:lnTo>
                <a:lnTo>
                  <a:pt x="12799" y="7470"/>
                </a:lnTo>
                <a:lnTo>
                  <a:pt x="12872" y="7616"/>
                </a:lnTo>
                <a:lnTo>
                  <a:pt x="13018" y="7957"/>
                </a:lnTo>
                <a:lnTo>
                  <a:pt x="13140" y="8249"/>
                </a:lnTo>
                <a:lnTo>
                  <a:pt x="13213" y="8468"/>
                </a:lnTo>
                <a:lnTo>
                  <a:pt x="13286" y="8687"/>
                </a:lnTo>
                <a:lnTo>
                  <a:pt x="13383" y="9173"/>
                </a:lnTo>
                <a:lnTo>
                  <a:pt x="13407" y="9684"/>
                </a:lnTo>
                <a:lnTo>
                  <a:pt x="13407" y="10147"/>
                </a:lnTo>
                <a:lnTo>
                  <a:pt x="13383" y="10585"/>
                </a:lnTo>
                <a:lnTo>
                  <a:pt x="13310" y="11023"/>
                </a:lnTo>
                <a:lnTo>
                  <a:pt x="13188" y="11436"/>
                </a:lnTo>
                <a:lnTo>
                  <a:pt x="13042" y="11850"/>
                </a:lnTo>
                <a:lnTo>
                  <a:pt x="12872" y="12264"/>
                </a:lnTo>
                <a:lnTo>
                  <a:pt x="12677" y="12653"/>
                </a:lnTo>
                <a:lnTo>
                  <a:pt x="12458" y="13018"/>
                </a:lnTo>
                <a:lnTo>
                  <a:pt x="12239" y="13383"/>
                </a:lnTo>
                <a:lnTo>
                  <a:pt x="11923" y="13748"/>
                </a:lnTo>
                <a:lnTo>
                  <a:pt x="11582" y="14088"/>
                </a:lnTo>
                <a:lnTo>
                  <a:pt x="11217" y="14380"/>
                </a:lnTo>
                <a:lnTo>
                  <a:pt x="10828" y="14648"/>
                </a:lnTo>
                <a:lnTo>
                  <a:pt x="10414" y="14867"/>
                </a:lnTo>
                <a:lnTo>
                  <a:pt x="9976" y="15062"/>
                </a:lnTo>
                <a:lnTo>
                  <a:pt x="9539" y="15256"/>
                </a:lnTo>
                <a:lnTo>
                  <a:pt x="9101" y="15427"/>
                </a:lnTo>
                <a:lnTo>
                  <a:pt x="8809" y="15524"/>
                </a:lnTo>
                <a:lnTo>
                  <a:pt x="8517" y="15597"/>
                </a:lnTo>
                <a:lnTo>
                  <a:pt x="8225" y="15646"/>
                </a:lnTo>
                <a:lnTo>
                  <a:pt x="7957" y="15670"/>
                </a:lnTo>
                <a:lnTo>
                  <a:pt x="7397" y="15670"/>
                </a:lnTo>
                <a:lnTo>
                  <a:pt x="7130" y="15646"/>
                </a:lnTo>
                <a:lnTo>
                  <a:pt x="6862" y="15597"/>
                </a:lnTo>
                <a:lnTo>
                  <a:pt x="6594" y="15548"/>
                </a:lnTo>
                <a:lnTo>
                  <a:pt x="6327" y="15475"/>
                </a:lnTo>
                <a:lnTo>
                  <a:pt x="5816" y="15281"/>
                </a:lnTo>
                <a:lnTo>
                  <a:pt x="5280" y="15062"/>
                </a:lnTo>
                <a:lnTo>
                  <a:pt x="4769" y="14770"/>
                </a:lnTo>
                <a:lnTo>
                  <a:pt x="4015" y="14307"/>
                </a:lnTo>
                <a:lnTo>
                  <a:pt x="3918" y="14259"/>
                </a:lnTo>
                <a:lnTo>
                  <a:pt x="3820" y="14161"/>
                </a:lnTo>
                <a:lnTo>
                  <a:pt x="3674" y="13991"/>
                </a:lnTo>
                <a:lnTo>
                  <a:pt x="3382" y="13602"/>
                </a:lnTo>
                <a:lnTo>
                  <a:pt x="3066" y="13164"/>
                </a:lnTo>
                <a:lnTo>
                  <a:pt x="2774" y="12726"/>
                </a:lnTo>
                <a:lnTo>
                  <a:pt x="2652" y="12483"/>
                </a:lnTo>
                <a:lnTo>
                  <a:pt x="2555" y="12239"/>
                </a:lnTo>
                <a:lnTo>
                  <a:pt x="2458" y="11972"/>
                </a:lnTo>
                <a:lnTo>
                  <a:pt x="2360" y="11728"/>
                </a:lnTo>
                <a:lnTo>
                  <a:pt x="2263" y="11242"/>
                </a:lnTo>
                <a:lnTo>
                  <a:pt x="2214" y="10731"/>
                </a:lnTo>
                <a:lnTo>
                  <a:pt x="2214" y="10220"/>
                </a:lnTo>
                <a:lnTo>
                  <a:pt x="2239" y="9684"/>
                </a:lnTo>
                <a:lnTo>
                  <a:pt x="2336" y="9149"/>
                </a:lnTo>
                <a:lnTo>
                  <a:pt x="2433" y="8662"/>
                </a:lnTo>
                <a:lnTo>
                  <a:pt x="2604" y="8151"/>
                </a:lnTo>
                <a:lnTo>
                  <a:pt x="2774" y="7713"/>
                </a:lnTo>
                <a:lnTo>
                  <a:pt x="2969" y="7324"/>
                </a:lnTo>
                <a:lnTo>
                  <a:pt x="3188" y="6959"/>
                </a:lnTo>
                <a:lnTo>
                  <a:pt x="3431" y="6618"/>
                </a:lnTo>
                <a:lnTo>
                  <a:pt x="3699" y="6302"/>
                </a:lnTo>
                <a:lnTo>
                  <a:pt x="4015" y="6010"/>
                </a:lnTo>
                <a:lnTo>
                  <a:pt x="4331" y="5742"/>
                </a:lnTo>
                <a:lnTo>
                  <a:pt x="4648" y="5499"/>
                </a:lnTo>
                <a:lnTo>
                  <a:pt x="5013" y="5280"/>
                </a:lnTo>
                <a:lnTo>
                  <a:pt x="5378" y="5086"/>
                </a:lnTo>
                <a:lnTo>
                  <a:pt x="5767" y="4915"/>
                </a:lnTo>
                <a:lnTo>
                  <a:pt x="6156" y="4794"/>
                </a:lnTo>
                <a:lnTo>
                  <a:pt x="6570" y="4672"/>
                </a:lnTo>
                <a:lnTo>
                  <a:pt x="6984" y="4599"/>
                </a:lnTo>
                <a:lnTo>
                  <a:pt x="7397" y="4550"/>
                </a:lnTo>
                <a:lnTo>
                  <a:pt x="7811" y="4526"/>
                </a:lnTo>
                <a:lnTo>
                  <a:pt x="8225" y="4526"/>
                </a:lnTo>
                <a:lnTo>
                  <a:pt x="8614" y="4575"/>
                </a:lnTo>
                <a:lnTo>
                  <a:pt x="8979" y="4623"/>
                </a:lnTo>
                <a:lnTo>
                  <a:pt x="9344" y="4696"/>
                </a:lnTo>
                <a:lnTo>
                  <a:pt x="9685" y="4794"/>
                </a:lnTo>
                <a:lnTo>
                  <a:pt x="10049" y="4940"/>
                </a:lnTo>
                <a:lnTo>
                  <a:pt x="10390" y="5086"/>
                </a:lnTo>
                <a:lnTo>
                  <a:pt x="10706" y="5280"/>
                </a:lnTo>
                <a:lnTo>
                  <a:pt x="10998" y="5499"/>
                </a:lnTo>
                <a:lnTo>
                  <a:pt x="11363" y="5134"/>
                </a:lnTo>
                <a:lnTo>
                  <a:pt x="11704" y="4745"/>
                </a:lnTo>
                <a:lnTo>
                  <a:pt x="11874" y="4575"/>
                </a:lnTo>
                <a:lnTo>
                  <a:pt x="11801" y="4258"/>
                </a:lnTo>
                <a:lnTo>
                  <a:pt x="11777" y="3942"/>
                </a:lnTo>
                <a:lnTo>
                  <a:pt x="11728" y="3650"/>
                </a:lnTo>
                <a:lnTo>
                  <a:pt x="11680" y="3382"/>
                </a:lnTo>
                <a:lnTo>
                  <a:pt x="11169" y="3042"/>
                </a:lnTo>
                <a:lnTo>
                  <a:pt x="10925" y="2871"/>
                </a:lnTo>
                <a:lnTo>
                  <a:pt x="10633" y="2750"/>
                </a:lnTo>
                <a:lnTo>
                  <a:pt x="10147" y="2579"/>
                </a:lnTo>
                <a:lnTo>
                  <a:pt x="9685" y="2458"/>
                </a:lnTo>
                <a:lnTo>
                  <a:pt x="9174" y="2385"/>
                </a:lnTo>
                <a:lnTo>
                  <a:pt x="8687" y="2336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Google Shape;340;p39"/>
          <p:cNvSpPr/>
          <p:nvPr/>
        </p:nvSpPr>
        <p:spPr>
          <a:xfrm>
            <a:off x="6202589" y="649580"/>
            <a:ext cx="800555" cy="714763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rgbClr val="25212A">
              <a:alpha val="71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1662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6" descr="photo-1434030216411-0b793f4b417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5815" y="1122540"/>
            <a:ext cx="2746500" cy="2746500"/>
          </a:xfrm>
          <a:prstGeom prst="ellipse">
            <a:avLst/>
          </a:prstGeom>
          <a:noFill/>
          <a:ln>
            <a:noFill/>
          </a:ln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1" name="Google Shape;271;p36"/>
          <p:cNvSpPr txBox="1">
            <a:spLocks noGrp="1"/>
          </p:cNvSpPr>
          <p:nvPr>
            <p:ph type="ctrTitle" idx="4294967295"/>
          </p:nvPr>
        </p:nvSpPr>
        <p:spPr>
          <a:xfrm>
            <a:off x="1087575" y="1278550"/>
            <a:ext cx="3234300" cy="1159800"/>
          </a:xfrm>
          <a:prstGeom prst="rect">
            <a:avLst/>
          </a:prstGeom>
          <a:effectLst>
            <a:outerShdw blurRad="14288" dist="9525" dir="162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6"/>
                </a:solidFill>
              </a:rPr>
              <a:t>THANKS</a:t>
            </a:r>
            <a:endParaRPr sz="6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9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>
            <a:spLocks noGrp="1"/>
          </p:cNvSpPr>
          <p:nvPr>
            <p:ph type="title"/>
          </p:nvPr>
        </p:nvSpPr>
        <p:spPr>
          <a:xfrm>
            <a:off x="2971318" y="711583"/>
            <a:ext cx="4786568" cy="7080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BIẾT NĂNG LƯỢNG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1556175" y="1419658"/>
            <a:ext cx="2132700" cy="2941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ĐIỆN NĂNG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" dirty="0"/>
              <a:t>Em nhận biết điện năng qua những biểu hiện nào của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Tivi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M</a:t>
            </a:r>
            <a:r>
              <a:rPr lang="en" dirty="0"/>
              <a:t>áy quạt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B</a:t>
            </a:r>
            <a:r>
              <a:rPr lang="en" dirty="0"/>
              <a:t>ếp điện, …</a:t>
            </a:r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"/>
          </p:nvPr>
        </p:nvSpPr>
        <p:spPr>
          <a:xfrm>
            <a:off x="3798226" y="1419658"/>
            <a:ext cx="2132700" cy="16791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vi-VN" b="1" dirty="0"/>
              <a:t>NĂNG LƯỢNG </a:t>
            </a:r>
            <a:r>
              <a:rPr lang="en-US" b="1" dirty="0"/>
              <a:t>ÂM</a:t>
            </a:r>
            <a:endParaRPr lang="vi-VN" b="1" dirty="0"/>
          </a:p>
          <a:p>
            <a:pPr marL="0" lvl="0" indent="0">
              <a:buNone/>
            </a:pPr>
            <a:r>
              <a:rPr lang="en" dirty="0"/>
              <a:t>Em nhận biết NL âm qua những biểu hiện nào của những vật đặt gần màng loa?</a:t>
            </a:r>
          </a:p>
          <a:p>
            <a:pPr marL="0" lvl="0" indent="0">
              <a:buNone/>
            </a:pPr>
            <a:endParaRPr dirty="0"/>
          </a:p>
        </p:txBody>
      </p:sp>
      <p:sp>
        <p:nvSpPr>
          <p:cNvPr id="133" name="Google Shape;133;p22"/>
          <p:cNvSpPr txBox="1">
            <a:spLocks noGrp="1"/>
          </p:cNvSpPr>
          <p:nvPr>
            <p:ph type="body" idx="3"/>
          </p:nvPr>
        </p:nvSpPr>
        <p:spPr>
          <a:xfrm>
            <a:off x="6040277" y="1419658"/>
            <a:ext cx="2132700" cy="15702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HÓA </a:t>
            </a:r>
            <a:r>
              <a:rPr lang="vi-VN" b="1" dirty="0"/>
              <a:t>NĂNG </a:t>
            </a:r>
            <a:endParaRPr lang="en-US" b="1" dirty="0"/>
          </a:p>
          <a:p>
            <a:pPr marL="0" indent="0">
              <a:buNone/>
            </a:pPr>
            <a:r>
              <a:rPr lang="en" dirty="0"/>
              <a:t>Em nhận biết hóa năng qua những biểu hiện nào của cơ thể khi được cung cấp thức ăn ?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7" name="Google Shape;132;p22"/>
          <p:cNvSpPr txBox="1">
            <a:spLocks/>
          </p:cNvSpPr>
          <p:nvPr/>
        </p:nvSpPr>
        <p:spPr>
          <a:xfrm>
            <a:off x="4146562" y="2989943"/>
            <a:ext cx="4374749" cy="1468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◈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◆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◇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⬥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nos"/>
              <a:buChar char="⬦"/>
              <a:defRPr sz="1600" b="0" i="0" u="none" strike="noStrike" cap="none">
                <a:solidFill>
                  <a:schemeClr val="dk1"/>
                </a:solidFill>
                <a:latin typeface="Tinos"/>
                <a:ea typeface="Tinos"/>
                <a:cs typeface="Tinos"/>
                <a:sym typeface="Tinos"/>
              </a:defRPr>
            </a:lvl9pPr>
          </a:lstStyle>
          <a:p>
            <a:pPr marL="0" indent="0">
              <a:buFont typeface="Tinos"/>
              <a:buNone/>
            </a:pPr>
            <a:r>
              <a:rPr lang="en-US" b="1" dirty="0"/>
              <a:t>MỘT SỐ DẠNG NĂNG LƯỢNG KHÁC: </a:t>
            </a:r>
          </a:p>
          <a:p>
            <a:pPr marL="0" indent="0">
              <a:buFont typeface="Tinos"/>
              <a:buNone/>
            </a:pPr>
            <a:r>
              <a:rPr lang="en-US" b="1" dirty="0"/>
              <a:t>     NHIỆT </a:t>
            </a:r>
            <a:r>
              <a:rPr lang="vi-VN" b="1" dirty="0"/>
              <a:t>NĂNG</a:t>
            </a:r>
          </a:p>
          <a:p>
            <a:pPr marL="0" indent="0">
              <a:buFont typeface="Tinos"/>
              <a:buNone/>
            </a:pPr>
            <a:r>
              <a:rPr lang="en-US" b="1" dirty="0"/>
              <a:t>     QUANG NĂNG</a:t>
            </a:r>
          </a:p>
          <a:p>
            <a:pPr marL="0" indent="0">
              <a:buFont typeface="Tinos"/>
              <a:buNone/>
            </a:pPr>
            <a:r>
              <a:rPr lang="en-US" dirty="0"/>
              <a:t>     …</a:t>
            </a:r>
            <a:endParaRPr lang="vi-VN" dirty="0"/>
          </a:p>
          <a:p>
            <a:pPr marL="0" indent="0">
              <a:buFont typeface="Tinos"/>
              <a:buNone/>
            </a:pPr>
            <a:endParaRPr lang="vi-V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867" y="476003"/>
            <a:ext cx="943655" cy="943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uiExpand="1" build="p"/>
      <p:bldP spid="132" grpId="0" uiExpand="1" build="p"/>
      <p:bldP spid="133" grpId="0" uiExpand="1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722563" y="2314978"/>
            <a:ext cx="3531607" cy="16571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8" name="Google Shape;130;p22"/>
          <p:cNvSpPr txBox="1">
            <a:spLocks noGrp="1"/>
          </p:cNvSpPr>
          <p:nvPr>
            <p:ph type="title"/>
          </p:nvPr>
        </p:nvSpPr>
        <p:spPr>
          <a:xfrm>
            <a:off x="3287485" y="719375"/>
            <a:ext cx="4885489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NHẬN BIẾT NĂNG LƯỢNG</a:t>
            </a:r>
            <a:endParaRPr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3965" y="1419275"/>
            <a:ext cx="6725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600" y="2272034"/>
            <a:ext cx="2420207" cy="1610538"/>
          </a:xfrm>
          <a:prstGeom prst="rect">
            <a:avLst/>
          </a:prstGeom>
        </p:spPr>
      </p:pic>
      <p:pic>
        <p:nvPicPr>
          <p:cNvPr id="1026" name="Picture 2" descr="Các Lưu Ý Để Có Rạp Chiếu Phim Tại Gia Đúng Chuẩ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38" y="512570"/>
            <a:ext cx="1041450" cy="8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723088" y="2713448"/>
            <a:ext cx="3420411" cy="1254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,…..</a:t>
            </a:r>
          </a:p>
          <a:p>
            <a:pPr marL="63500" lv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8" name="Google Shape;130;p22"/>
          <p:cNvSpPr txBox="1">
            <a:spLocks noGrp="1"/>
          </p:cNvSpPr>
          <p:nvPr>
            <p:ph type="title"/>
          </p:nvPr>
        </p:nvSpPr>
        <p:spPr>
          <a:xfrm>
            <a:off x="2601204" y="687810"/>
            <a:ext cx="3756054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NHẬN BIẾT NĂNG LƯỢNG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1559622" y="1419275"/>
            <a:ext cx="6725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071" y="2538528"/>
            <a:ext cx="2292279" cy="1345638"/>
          </a:xfrm>
          <a:prstGeom prst="rect">
            <a:avLst/>
          </a:prstGeom>
        </p:spPr>
      </p:pic>
      <p:pic>
        <p:nvPicPr>
          <p:cNvPr id="10" name="Picture 2" descr="Các Lưu Ý Để Có Rạp Chiếu Phim Tại Gia Đúng Chuẩ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38" y="512570"/>
            <a:ext cx="1041450" cy="8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55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1556174" y="2448974"/>
            <a:ext cx="3407711" cy="15270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1" name="Google Shape;141;p23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Google Shape;130;p22"/>
          <p:cNvSpPr txBox="1">
            <a:spLocks noGrp="1"/>
          </p:cNvSpPr>
          <p:nvPr>
            <p:ph type="title"/>
          </p:nvPr>
        </p:nvSpPr>
        <p:spPr>
          <a:xfrm>
            <a:off x="3907489" y="719375"/>
            <a:ext cx="3734282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I. NHẬN BIẾT NĂNG LƯỢNG</a:t>
            </a:r>
            <a:endParaRPr dirty="0"/>
          </a:p>
        </p:txBody>
      </p:sp>
      <p:pic>
        <p:nvPicPr>
          <p:cNvPr id="3074" name="Picture 2" descr="Chết do thử sống bằng... ánh sáng mặt trời | Báo Dân tr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864" y="2448974"/>
            <a:ext cx="2434210" cy="162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59622" y="1419275"/>
            <a:ext cx="6725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2" descr="Các Lưu Ý Để Có Rạp Chiếu Phim Tại Gia Đúng Chuẩ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838" y="512570"/>
            <a:ext cx="1041450" cy="843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19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7"/>
          <p:cNvSpPr txBox="1">
            <a:spLocks noGrp="1"/>
          </p:cNvSpPr>
          <p:nvPr>
            <p:ph type="body" idx="1"/>
          </p:nvPr>
        </p:nvSpPr>
        <p:spPr>
          <a:xfrm>
            <a:off x="1556175" y="1378821"/>
            <a:ext cx="6616800" cy="75477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BT1: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âm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2521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solidFill>
                <a:srgbClr val="2521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8"/>
          <p:cNvSpPr txBox="1">
            <a:spLocks noGrp="1"/>
          </p:cNvSpPr>
          <p:nvPr>
            <p:ph type="sldNum" idx="12"/>
          </p:nvPr>
        </p:nvSpPr>
        <p:spPr>
          <a:xfrm>
            <a:off x="7899350" y="3439634"/>
            <a:ext cx="548700" cy="41457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0727014"/>
              </p:ext>
            </p:extLst>
          </p:nvPr>
        </p:nvGraphicFramePr>
        <p:xfrm>
          <a:off x="1975088" y="2399663"/>
          <a:ext cx="6122811" cy="1219859"/>
        </p:xfrm>
        <a:graphic>
          <a:graphicData uri="http://schemas.openxmlformats.org/drawingml/2006/table">
            <a:tbl>
              <a:tblPr firstRow="1" bandRow="1">
                <a:tableStyleId>{8CFFE505-CE7C-4E58-8995-69EDD7557BBA}</a:tableStyleId>
              </a:tblPr>
              <a:tblGrid>
                <a:gridCol w="2200402">
                  <a:extLst>
                    <a:ext uri="{9D8B030D-6E8A-4147-A177-3AD203B41FA5}">
                      <a16:colId xmlns:a16="http://schemas.microsoft.com/office/drawing/2014/main" val="3308750041"/>
                    </a:ext>
                  </a:extLst>
                </a:gridCol>
                <a:gridCol w="1881472">
                  <a:extLst>
                    <a:ext uri="{9D8B030D-6E8A-4147-A177-3AD203B41FA5}">
                      <a16:colId xmlns:a16="http://schemas.microsoft.com/office/drawing/2014/main" val="2031189322"/>
                    </a:ext>
                  </a:extLst>
                </a:gridCol>
                <a:gridCol w="2040937">
                  <a:extLst>
                    <a:ext uri="{9D8B030D-6E8A-4147-A177-3AD203B41FA5}">
                      <a16:colId xmlns:a16="http://schemas.microsoft.com/office/drawing/2014/main" val="615555047"/>
                    </a:ext>
                  </a:extLst>
                </a:gridCol>
              </a:tblGrid>
              <a:tr h="38604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Dạng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năng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lượng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Nguồn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baseline="0" dirty="0" err="1"/>
                        <a:t>phát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Ví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dụ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44183"/>
                  </a:ext>
                </a:extLst>
              </a:tr>
              <a:tr h="437570">
                <a:tc>
                  <a:txBody>
                    <a:bodyPr/>
                    <a:lstStyle/>
                    <a:p>
                      <a:r>
                        <a:rPr lang="en-US" dirty="0"/>
                        <a:t>1.</a:t>
                      </a:r>
                      <a:endParaRPr lang="en-US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064396"/>
                  </a:ext>
                </a:extLst>
              </a:tr>
              <a:tr h="386049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525880"/>
                  </a:ext>
                </a:extLst>
              </a:tr>
            </a:tbl>
          </a:graphicData>
        </a:graphic>
      </p:graphicFrame>
      <p:sp>
        <p:nvSpPr>
          <p:cNvPr id="14" name="Google Shape;277;p37">
            <a:extLst>
              <a:ext uri="{FF2B5EF4-FFF2-40B4-BE49-F238E27FC236}">
                <a16:creationId xmlns:a16="http://schemas.microsoft.com/office/drawing/2014/main" id="{750AC8BB-3684-4FA4-881D-2C2052F37D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8339" y="731446"/>
            <a:ext cx="6570752" cy="7371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DẠNG NĂNG LƯỢNG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43BC82-2998-4363-92FB-02B7AE55E098}"/>
              </a:ext>
            </a:extLst>
          </p:cNvPr>
          <p:cNvSpPr txBox="1"/>
          <p:nvPr/>
        </p:nvSpPr>
        <p:spPr>
          <a:xfrm>
            <a:off x="1788339" y="1703316"/>
            <a:ext cx="6085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7"/>
          <p:cNvSpPr txBox="1">
            <a:spLocks noGrp="1"/>
          </p:cNvSpPr>
          <p:nvPr>
            <p:ph type="title"/>
          </p:nvPr>
        </p:nvSpPr>
        <p:spPr>
          <a:xfrm>
            <a:off x="1602223" y="508983"/>
            <a:ext cx="6570752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CÁC DẠNG NĂNG LƯỢNG</a:t>
            </a:r>
            <a:endParaRPr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9" name="Google Shape;279;p37"/>
          <p:cNvSpPr txBox="1">
            <a:spLocks noGrp="1"/>
          </p:cNvSpPr>
          <p:nvPr>
            <p:ph type="sldNum" idx="12"/>
          </p:nvPr>
        </p:nvSpPr>
        <p:spPr>
          <a:xfrm>
            <a:off x="7899350" y="40984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743D0-50CD-4CCF-9A84-22EB2AFA751A}"/>
              </a:ext>
            </a:extLst>
          </p:cNvPr>
          <p:cNvSpPr txBox="1"/>
          <p:nvPr/>
        </p:nvSpPr>
        <p:spPr>
          <a:xfrm>
            <a:off x="1861168" y="1213810"/>
            <a:ext cx="6505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Động </a:t>
            </a:r>
            <a:r>
              <a:rPr lang="en-US" sz="2400" dirty="0" err="1"/>
              <a:t>năng</a:t>
            </a:r>
            <a:endParaRPr lang="en-US" sz="2400" dirty="0"/>
          </a:p>
          <a:p>
            <a:r>
              <a:rPr lang="en-US" sz="2400" dirty="0" err="1"/>
              <a:t>Nguồn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: Do </a:t>
            </a:r>
            <a:r>
              <a:rPr lang="en-US" sz="2400" dirty="0" err="1">
                <a:solidFill>
                  <a:srgbClr val="FF0000"/>
                </a:solidFill>
              </a:rPr>
              <a:t>chuyển</a:t>
            </a:r>
            <a:r>
              <a:rPr lang="en-US" sz="2400" dirty="0">
                <a:solidFill>
                  <a:srgbClr val="FF0000"/>
                </a:solidFill>
              </a:rPr>
              <a:t> động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055593-AA2A-4196-90ED-1D26C510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168" y="2170771"/>
            <a:ext cx="2848397" cy="22727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0C80B-C0EF-414D-BFD7-5728D3AE4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4575" y="2170771"/>
            <a:ext cx="3030380" cy="22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9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Quintus template">
  <a:themeElements>
    <a:clrScheme name="Custom 347">
      <a:dk1>
        <a:srgbClr val="25212A"/>
      </a:dk1>
      <a:lt1>
        <a:srgbClr val="FFFFFF"/>
      </a:lt1>
      <a:dk2>
        <a:srgbClr val="797281"/>
      </a:dk2>
      <a:lt2>
        <a:srgbClr val="E7E6E9"/>
      </a:lt2>
      <a:accent1>
        <a:srgbClr val="B87647"/>
      </a:accent1>
      <a:accent2>
        <a:srgbClr val="A85A5A"/>
      </a:accent2>
      <a:accent3>
        <a:srgbClr val="853E61"/>
      </a:accent3>
      <a:accent4>
        <a:srgbClr val="5C3959"/>
      </a:accent4>
      <a:accent5>
        <a:srgbClr val="CC4125"/>
      </a:accent5>
      <a:accent6>
        <a:srgbClr val="E4B681"/>
      </a:accent6>
      <a:hlink>
        <a:srgbClr val="25212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</TotalTime>
  <Words>702</Words>
  <Application>Microsoft Office PowerPoint</Application>
  <PresentationFormat>On-screen Show (16:9)</PresentationFormat>
  <Paragraphs>108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Wingdings</vt:lpstr>
      <vt:lpstr>Tinos</vt:lpstr>
      <vt:lpstr>Oswald</vt:lpstr>
      <vt:lpstr>Arial</vt:lpstr>
      <vt:lpstr>Quintus template</vt:lpstr>
      <vt:lpstr>BÀI 47. MỘT SỐ DẠNG NĂNG LƯỢNG</vt:lpstr>
      <vt:lpstr> Em hãy chỉ ra các dạng năng lượng xuất hiện trong 2 hình sau?</vt:lpstr>
      <vt:lpstr>I. NHẬN BIẾT NĂNG LƯỢNG</vt:lpstr>
      <vt:lpstr>I. NHẬN BIẾT NĂNG LƯỢNG</vt:lpstr>
      <vt:lpstr>I. NHẬN BIẾT NĂNG LƯỢNG</vt:lpstr>
      <vt:lpstr>I. NHẬN BIẾT NĂNG LƯỢNG</vt:lpstr>
      <vt:lpstr>PowerPoint Presentation</vt:lpstr>
      <vt:lpstr>II. CÁC DẠNG NĂNG LƯỢNG</vt:lpstr>
      <vt:lpstr>II. CÁC DẠNG NĂNG LƯỢNG</vt:lpstr>
      <vt:lpstr>II. CÁC DẠNG NĂNG LƯỢNG</vt:lpstr>
      <vt:lpstr>II. CÁC DẠNG NĂNG LƯỢNG</vt:lpstr>
      <vt:lpstr>II. CÁC DẠNG NĂNG LƯỢNG</vt:lpstr>
      <vt:lpstr>II. CÁC DẠNG NĂNG LƯỢNG</vt:lpstr>
      <vt:lpstr>II. CÁC DẠNG NĂNG LƯỢNG</vt:lpstr>
      <vt:lpstr>II. CÁC DẠNG NĂNG LƯỢNG</vt:lpstr>
      <vt:lpstr>PowerPoint Presentation</vt:lpstr>
      <vt:lpstr>VẬN DỤNG</vt:lpstr>
      <vt:lpstr>VẬN DỤNG</vt:lpstr>
      <vt:lpstr>PowerPoint Presentation</vt:lpstr>
      <vt:lpstr>BÀI TẬP VỀ NHÀ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ThuHuong</dc:creator>
  <cp:lastModifiedBy>Lienttvl46@gmail.com</cp:lastModifiedBy>
  <cp:revision>72</cp:revision>
  <dcterms:modified xsi:type="dcterms:W3CDTF">2023-04-13T07:41:04Z</dcterms:modified>
</cp:coreProperties>
</file>