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264" r:id="rId3"/>
    <p:sldId id="266" r:id="rId4"/>
    <p:sldId id="274" r:id="rId5"/>
    <p:sldId id="263" r:id="rId6"/>
    <p:sldId id="265" r:id="rId7"/>
    <p:sldId id="267" r:id="rId8"/>
    <p:sldId id="271" r:id="rId9"/>
    <p:sldId id="273" r:id="rId10"/>
    <p:sldId id="275" r:id="rId11"/>
    <p:sldId id="276" r:id="rId12"/>
    <p:sldId id="277" r:id="rId13"/>
    <p:sldId id="278" r:id="rId14"/>
    <p:sldId id="279" r:id="rId15"/>
    <p:sldId id="280" r:id="rId16"/>
    <p:sldId id="281" r:id="rId17"/>
    <p:sldId id="282" r:id="rId18"/>
    <p:sldId id="283" r:id="rId19"/>
    <p:sldId id="268" r:id="rId20"/>
    <p:sldId id="284" r:id="rId21"/>
    <p:sldId id="285" r:id="rId22"/>
    <p:sldId id="286" r:id="rId23"/>
    <p:sldId id="287" r:id="rId24"/>
    <p:sldId id="288" r:id="rId25"/>
    <p:sldId id="289" r:id="rId26"/>
    <p:sldId id="290" r:id="rId27"/>
    <p:sldId id="291" r:id="rId28"/>
    <p:sldId id="292" r:id="rId29"/>
    <p:sldId id="293" r:id="rId30"/>
    <p:sldId id="272" r:id="rId31"/>
    <p:sldId id="295" r:id="rId32"/>
    <p:sldId id="29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CDB04"/>
    <a:srgbClr val="484848"/>
    <a:srgbClr val="919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6807" autoAdjust="0"/>
  </p:normalViewPr>
  <p:slideViewPr>
    <p:cSldViewPr snapToGrid="0">
      <p:cViewPr varScale="1">
        <p:scale>
          <a:sx n="60" d="100"/>
          <a:sy n="60" d="100"/>
        </p:scale>
        <p:origin x="648" y="44"/>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507E8-A618-4267-A945-DE0FEED60CE5}"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11C18-449A-4070-AB4C-C250BFC58591}" type="slidenum">
              <a:rPr lang="en-US" smtClean="0"/>
              <a:t>‹#›</a:t>
            </a:fld>
            <a:endParaRPr lang="en-US"/>
          </a:p>
        </p:txBody>
      </p:sp>
    </p:spTree>
    <p:extLst>
      <p:ext uri="{BB962C8B-B14F-4D97-AF65-F5344CB8AC3E}">
        <p14:creationId xmlns:p14="http://schemas.microsoft.com/office/powerpoint/2010/main" val="372863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44378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4857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11C18-449A-4070-AB4C-C250BFC58591}" type="slidenum">
              <a:rPr lang="en-US" smtClean="0"/>
              <a:t>21</a:t>
            </a:fld>
            <a:endParaRPr lang="en-US"/>
          </a:p>
        </p:txBody>
      </p:sp>
    </p:spTree>
    <p:extLst>
      <p:ext uri="{BB962C8B-B14F-4D97-AF65-F5344CB8AC3E}">
        <p14:creationId xmlns:p14="http://schemas.microsoft.com/office/powerpoint/2010/main" val="29833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BB9E1F-9F7A-4A68-9C29-5DF5B72C9D6E}" type="datetime1">
              <a:rPr lang="en-US" smtClean="0"/>
              <a:t>5/15/2023</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411529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B5F3A7-4D76-4532-A571-B4B2F70A0FA9}" type="datetime1">
              <a:rPr lang="en-US" smtClean="0"/>
              <a:t>5/15/2023</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57027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5474C4-E5BB-4718-B2E8-07BC1417A1E5}" type="datetime1">
              <a:rPr lang="en-US" smtClean="0"/>
              <a:t>5/15/2023</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104410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81467" y="719333"/>
            <a:ext cx="8402400" cy="28312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28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1281467" y="5231067"/>
            <a:ext cx="3415600" cy="9076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flipH="1">
            <a:off x="2751669" y="237642"/>
            <a:ext cx="12132152" cy="9424399"/>
            <a:chOff x="236864" y="985940"/>
            <a:chExt cx="978631" cy="760212"/>
          </a:xfrm>
        </p:grpSpPr>
        <p:sp>
          <p:nvSpPr>
            <p:cNvPr id="12" name="Google Shape;12;p2"/>
            <p:cNvSpPr/>
            <p:nvPr/>
          </p:nvSpPr>
          <p:spPr>
            <a:xfrm>
              <a:off x="236864" y="1072652"/>
              <a:ext cx="978631" cy="673499"/>
            </a:xfrm>
            <a:custGeom>
              <a:avLst/>
              <a:gdLst/>
              <a:ahLst/>
              <a:cxnLst/>
              <a:rect l="l" t="t" r="r" b="b"/>
              <a:pathLst>
                <a:path w="13464" h="9266" extrusionOk="0">
                  <a:moveTo>
                    <a:pt x="4419" y="0"/>
                  </a:moveTo>
                  <a:cubicBezTo>
                    <a:pt x="4133" y="0"/>
                    <a:pt x="3743" y="154"/>
                    <a:pt x="3199" y="537"/>
                  </a:cubicBezTo>
                  <a:cubicBezTo>
                    <a:pt x="0" y="2791"/>
                    <a:pt x="3014" y="9266"/>
                    <a:pt x="6395" y="9266"/>
                  </a:cubicBezTo>
                  <a:cubicBezTo>
                    <a:pt x="6566" y="9266"/>
                    <a:pt x="6738" y="9249"/>
                    <a:pt x="6911" y="9215"/>
                  </a:cubicBezTo>
                  <a:cubicBezTo>
                    <a:pt x="8096" y="8978"/>
                    <a:pt x="7717" y="7444"/>
                    <a:pt x="9207" y="7444"/>
                  </a:cubicBezTo>
                  <a:cubicBezTo>
                    <a:pt x="9350" y="7444"/>
                    <a:pt x="9511" y="7458"/>
                    <a:pt x="9692" y="7489"/>
                  </a:cubicBezTo>
                  <a:cubicBezTo>
                    <a:pt x="9951" y="7532"/>
                    <a:pt x="10186" y="7553"/>
                    <a:pt x="10396" y="7553"/>
                  </a:cubicBezTo>
                  <a:cubicBezTo>
                    <a:pt x="11588" y="7553"/>
                    <a:pt x="12003" y="6898"/>
                    <a:pt x="11678" y="6067"/>
                  </a:cubicBezTo>
                  <a:cubicBezTo>
                    <a:pt x="11327" y="5151"/>
                    <a:pt x="9952" y="5197"/>
                    <a:pt x="11846" y="3578"/>
                  </a:cubicBezTo>
                  <a:cubicBezTo>
                    <a:pt x="13463" y="2189"/>
                    <a:pt x="12661" y="652"/>
                    <a:pt x="10823" y="652"/>
                  </a:cubicBezTo>
                  <a:cubicBezTo>
                    <a:pt x="9952" y="652"/>
                    <a:pt x="8849" y="997"/>
                    <a:pt x="7660" y="1867"/>
                  </a:cubicBezTo>
                  <a:cubicBezTo>
                    <a:pt x="7014" y="2335"/>
                    <a:pt x="6564" y="2519"/>
                    <a:pt x="6240" y="2519"/>
                  </a:cubicBezTo>
                  <a:cubicBezTo>
                    <a:pt x="5042" y="2519"/>
                    <a:pt x="5578" y="0"/>
                    <a:pt x="4419"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55886" y="985940"/>
              <a:ext cx="327591" cy="208606"/>
            </a:xfrm>
            <a:custGeom>
              <a:avLst/>
              <a:gdLst/>
              <a:ahLst/>
              <a:cxnLst/>
              <a:rect l="l" t="t" r="r" b="b"/>
              <a:pathLst>
                <a:path w="4507" h="2870" extrusionOk="0">
                  <a:moveTo>
                    <a:pt x="2796" y="0"/>
                  </a:moveTo>
                  <a:cubicBezTo>
                    <a:pt x="2516" y="0"/>
                    <a:pt x="2197" y="59"/>
                    <a:pt x="1849" y="202"/>
                  </a:cubicBezTo>
                  <a:cubicBezTo>
                    <a:pt x="321" y="844"/>
                    <a:pt x="1" y="2708"/>
                    <a:pt x="856" y="2860"/>
                  </a:cubicBezTo>
                  <a:cubicBezTo>
                    <a:pt x="897" y="2867"/>
                    <a:pt x="936" y="2870"/>
                    <a:pt x="974" y="2870"/>
                  </a:cubicBezTo>
                  <a:cubicBezTo>
                    <a:pt x="1754" y="2870"/>
                    <a:pt x="2201" y="1595"/>
                    <a:pt x="3438" y="1332"/>
                  </a:cubicBezTo>
                  <a:cubicBezTo>
                    <a:pt x="4506" y="1122"/>
                    <a:pt x="4018" y="0"/>
                    <a:pt x="2796"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4" name="Google Shape;14;p2"/>
          <p:cNvPicPr preferRelativeResize="0"/>
          <p:nvPr/>
        </p:nvPicPr>
        <p:blipFill>
          <a:blip r:embed="rId2">
            <a:alphaModFix/>
          </a:blip>
          <a:stretch>
            <a:fillRect/>
          </a:stretch>
        </p:blipFill>
        <p:spPr>
          <a:xfrm rot="5400000">
            <a:off x="-2233549" y="-346083"/>
            <a:ext cx="3549265" cy="3209633"/>
          </a:xfrm>
          <a:prstGeom prst="rect">
            <a:avLst/>
          </a:prstGeom>
          <a:noFill/>
          <a:ln>
            <a:noFill/>
          </a:ln>
        </p:spPr>
      </p:pic>
      <p:pic>
        <p:nvPicPr>
          <p:cNvPr id="15" name="Google Shape;15;p2"/>
          <p:cNvPicPr preferRelativeResize="0"/>
          <p:nvPr/>
        </p:nvPicPr>
        <p:blipFill>
          <a:blip r:embed="rId2">
            <a:alphaModFix/>
          </a:blip>
          <a:stretch>
            <a:fillRect/>
          </a:stretch>
        </p:blipFill>
        <p:spPr>
          <a:xfrm rot="5400000">
            <a:off x="-2233549" y="1862484"/>
            <a:ext cx="3549265" cy="3209633"/>
          </a:xfrm>
          <a:prstGeom prst="rect">
            <a:avLst/>
          </a:prstGeom>
          <a:noFill/>
          <a:ln>
            <a:noFill/>
          </a:ln>
        </p:spPr>
      </p:pic>
      <p:pic>
        <p:nvPicPr>
          <p:cNvPr id="16" name="Google Shape;16;p2"/>
          <p:cNvPicPr preferRelativeResize="0"/>
          <p:nvPr/>
        </p:nvPicPr>
        <p:blipFill>
          <a:blip r:embed="rId2">
            <a:alphaModFix/>
          </a:blip>
          <a:stretch>
            <a:fillRect/>
          </a:stretch>
        </p:blipFill>
        <p:spPr>
          <a:xfrm rot="5400000">
            <a:off x="-2233549" y="4071050"/>
            <a:ext cx="3549265" cy="3209633"/>
          </a:xfrm>
          <a:prstGeom prst="rect">
            <a:avLst/>
          </a:prstGeom>
          <a:noFill/>
          <a:ln>
            <a:noFill/>
          </a:ln>
        </p:spPr>
      </p:pic>
    </p:spTree>
    <p:extLst>
      <p:ext uri="{BB962C8B-B14F-4D97-AF65-F5344CB8AC3E}">
        <p14:creationId xmlns:p14="http://schemas.microsoft.com/office/powerpoint/2010/main" val="4245209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573500" y="3467133"/>
            <a:ext cx="4320400" cy="13012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9321639" y="931133"/>
            <a:ext cx="13284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0" name="Google Shape;20;p3"/>
          <p:cNvSpPr txBox="1">
            <a:spLocks noGrp="1"/>
          </p:cNvSpPr>
          <p:nvPr>
            <p:ph type="subTitle" idx="1"/>
          </p:nvPr>
        </p:nvSpPr>
        <p:spPr>
          <a:xfrm>
            <a:off x="6573500" y="4969500"/>
            <a:ext cx="4320400" cy="92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 name="Google Shape;21;p3"/>
          <p:cNvGrpSpPr/>
          <p:nvPr/>
        </p:nvGrpSpPr>
        <p:grpSpPr>
          <a:xfrm>
            <a:off x="-4806731" y="-389925"/>
            <a:ext cx="12132152" cy="9424399"/>
            <a:chOff x="236864" y="985940"/>
            <a:chExt cx="978631" cy="760212"/>
          </a:xfrm>
        </p:grpSpPr>
        <p:sp>
          <p:nvSpPr>
            <p:cNvPr id="22" name="Google Shape;22;p3"/>
            <p:cNvSpPr/>
            <p:nvPr/>
          </p:nvSpPr>
          <p:spPr>
            <a:xfrm>
              <a:off x="236864" y="1072652"/>
              <a:ext cx="978631" cy="673499"/>
            </a:xfrm>
            <a:custGeom>
              <a:avLst/>
              <a:gdLst/>
              <a:ahLst/>
              <a:cxnLst/>
              <a:rect l="l" t="t" r="r" b="b"/>
              <a:pathLst>
                <a:path w="13464" h="9266" extrusionOk="0">
                  <a:moveTo>
                    <a:pt x="4419" y="0"/>
                  </a:moveTo>
                  <a:cubicBezTo>
                    <a:pt x="4133" y="0"/>
                    <a:pt x="3743" y="154"/>
                    <a:pt x="3199" y="537"/>
                  </a:cubicBezTo>
                  <a:cubicBezTo>
                    <a:pt x="0" y="2791"/>
                    <a:pt x="3014" y="9266"/>
                    <a:pt x="6395" y="9266"/>
                  </a:cubicBezTo>
                  <a:cubicBezTo>
                    <a:pt x="6566" y="9266"/>
                    <a:pt x="6738" y="9249"/>
                    <a:pt x="6911" y="9215"/>
                  </a:cubicBezTo>
                  <a:cubicBezTo>
                    <a:pt x="8096" y="8978"/>
                    <a:pt x="7717" y="7444"/>
                    <a:pt x="9207" y="7444"/>
                  </a:cubicBezTo>
                  <a:cubicBezTo>
                    <a:pt x="9350" y="7444"/>
                    <a:pt x="9511" y="7458"/>
                    <a:pt x="9692" y="7489"/>
                  </a:cubicBezTo>
                  <a:cubicBezTo>
                    <a:pt x="9951" y="7532"/>
                    <a:pt x="10186" y="7553"/>
                    <a:pt x="10396" y="7553"/>
                  </a:cubicBezTo>
                  <a:cubicBezTo>
                    <a:pt x="11588" y="7553"/>
                    <a:pt x="12003" y="6898"/>
                    <a:pt x="11678" y="6067"/>
                  </a:cubicBezTo>
                  <a:cubicBezTo>
                    <a:pt x="11327" y="5151"/>
                    <a:pt x="9952" y="5197"/>
                    <a:pt x="11846" y="3578"/>
                  </a:cubicBezTo>
                  <a:cubicBezTo>
                    <a:pt x="13463" y="2189"/>
                    <a:pt x="12661" y="652"/>
                    <a:pt x="10823" y="652"/>
                  </a:cubicBezTo>
                  <a:cubicBezTo>
                    <a:pt x="9952" y="652"/>
                    <a:pt x="8849" y="997"/>
                    <a:pt x="7660" y="1867"/>
                  </a:cubicBezTo>
                  <a:cubicBezTo>
                    <a:pt x="7014" y="2335"/>
                    <a:pt x="6564" y="2519"/>
                    <a:pt x="6240" y="2519"/>
                  </a:cubicBezTo>
                  <a:cubicBezTo>
                    <a:pt x="5042" y="2519"/>
                    <a:pt x="5578" y="0"/>
                    <a:pt x="4419"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655886" y="985940"/>
              <a:ext cx="327591" cy="208606"/>
            </a:xfrm>
            <a:custGeom>
              <a:avLst/>
              <a:gdLst/>
              <a:ahLst/>
              <a:cxnLst/>
              <a:rect l="l" t="t" r="r" b="b"/>
              <a:pathLst>
                <a:path w="4507" h="2870" extrusionOk="0">
                  <a:moveTo>
                    <a:pt x="2796" y="0"/>
                  </a:moveTo>
                  <a:cubicBezTo>
                    <a:pt x="2516" y="0"/>
                    <a:pt x="2197" y="59"/>
                    <a:pt x="1849" y="202"/>
                  </a:cubicBezTo>
                  <a:cubicBezTo>
                    <a:pt x="321" y="844"/>
                    <a:pt x="1" y="2708"/>
                    <a:pt x="856" y="2860"/>
                  </a:cubicBezTo>
                  <a:cubicBezTo>
                    <a:pt x="897" y="2867"/>
                    <a:pt x="936" y="2870"/>
                    <a:pt x="974" y="2870"/>
                  </a:cubicBezTo>
                  <a:cubicBezTo>
                    <a:pt x="1754" y="2870"/>
                    <a:pt x="2201" y="1595"/>
                    <a:pt x="3438" y="1332"/>
                  </a:cubicBezTo>
                  <a:cubicBezTo>
                    <a:pt x="4506" y="1122"/>
                    <a:pt x="4018" y="0"/>
                    <a:pt x="2796"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Google Shape;24;p3"/>
          <p:cNvPicPr preferRelativeResize="0"/>
          <p:nvPr/>
        </p:nvPicPr>
        <p:blipFill>
          <a:blip r:embed="rId2">
            <a:alphaModFix/>
          </a:blip>
          <a:stretch>
            <a:fillRect/>
          </a:stretch>
        </p:blipFill>
        <p:spPr>
          <a:xfrm rot="-5400000" flipH="1">
            <a:off x="10872218" y="-346083"/>
            <a:ext cx="3549265" cy="3209633"/>
          </a:xfrm>
          <a:prstGeom prst="rect">
            <a:avLst/>
          </a:prstGeom>
          <a:noFill/>
          <a:ln>
            <a:noFill/>
          </a:ln>
        </p:spPr>
      </p:pic>
      <p:pic>
        <p:nvPicPr>
          <p:cNvPr id="25" name="Google Shape;25;p3"/>
          <p:cNvPicPr preferRelativeResize="0"/>
          <p:nvPr/>
        </p:nvPicPr>
        <p:blipFill>
          <a:blip r:embed="rId2">
            <a:alphaModFix/>
          </a:blip>
          <a:stretch>
            <a:fillRect/>
          </a:stretch>
        </p:blipFill>
        <p:spPr>
          <a:xfrm rot="-5400000" flipH="1">
            <a:off x="10872218" y="1862484"/>
            <a:ext cx="3549265" cy="3209633"/>
          </a:xfrm>
          <a:prstGeom prst="rect">
            <a:avLst/>
          </a:prstGeom>
          <a:noFill/>
          <a:ln>
            <a:noFill/>
          </a:ln>
        </p:spPr>
      </p:pic>
      <p:pic>
        <p:nvPicPr>
          <p:cNvPr id="26" name="Google Shape;26;p3"/>
          <p:cNvPicPr preferRelativeResize="0"/>
          <p:nvPr/>
        </p:nvPicPr>
        <p:blipFill>
          <a:blip r:embed="rId2">
            <a:alphaModFix/>
          </a:blip>
          <a:stretch>
            <a:fillRect/>
          </a:stretch>
        </p:blipFill>
        <p:spPr>
          <a:xfrm rot="-5400000" flipH="1">
            <a:off x="10872218" y="4071050"/>
            <a:ext cx="3549265" cy="3209633"/>
          </a:xfrm>
          <a:prstGeom prst="rect">
            <a:avLst/>
          </a:prstGeom>
          <a:noFill/>
          <a:ln>
            <a:noFill/>
          </a:ln>
        </p:spPr>
      </p:pic>
    </p:spTree>
    <p:extLst>
      <p:ext uri="{BB962C8B-B14F-4D97-AF65-F5344CB8AC3E}">
        <p14:creationId xmlns:p14="http://schemas.microsoft.com/office/powerpoint/2010/main" val="243403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1583831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13"/>
          <p:cNvSpPr txBox="1">
            <a:spLocks noGrp="1"/>
          </p:cNvSpPr>
          <p:nvPr>
            <p:ph type="subTitle" idx="1"/>
          </p:nvPr>
        </p:nvSpPr>
        <p:spPr>
          <a:xfrm>
            <a:off x="960000" y="3047191"/>
            <a:ext cx="307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3"/>
          <p:cNvSpPr txBox="1">
            <a:spLocks noGrp="1"/>
          </p:cNvSpPr>
          <p:nvPr>
            <p:ph type="subTitle" idx="2"/>
          </p:nvPr>
        </p:nvSpPr>
        <p:spPr>
          <a:xfrm>
            <a:off x="4559028" y="3047191"/>
            <a:ext cx="307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3"/>
          <p:cNvSpPr txBox="1">
            <a:spLocks noGrp="1"/>
          </p:cNvSpPr>
          <p:nvPr>
            <p:ph type="subTitle" idx="3"/>
          </p:nvPr>
        </p:nvSpPr>
        <p:spPr>
          <a:xfrm>
            <a:off x="960000" y="5358100"/>
            <a:ext cx="307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subTitle" idx="4"/>
          </p:nvPr>
        </p:nvSpPr>
        <p:spPr>
          <a:xfrm>
            <a:off x="4559028" y="5358100"/>
            <a:ext cx="307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5" hasCustomPrompt="1"/>
          </p:nvPr>
        </p:nvSpPr>
        <p:spPr>
          <a:xfrm>
            <a:off x="960000" y="1869009"/>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latin typeface="Baskervville"/>
                <a:ea typeface="Baskervville"/>
                <a:cs typeface="Baskervville"/>
                <a:sym typeface="Baskervvill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8" name="Google Shape;98;p13"/>
          <p:cNvSpPr txBox="1">
            <a:spLocks noGrp="1"/>
          </p:cNvSpPr>
          <p:nvPr>
            <p:ph type="title" idx="6" hasCustomPrompt="1"/>
          </p:nvPr>
        </p:nvSpPr>
        <p:spPr>
          <a:xfrm>
            <a:off x="960000" y="4179137"/>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latin typeface="Baskervville"/>
                <a:ea typeface="Baskervville"/>
                <a:cs typeface="Baskervville"/>
                <a:sym typeface="Baskervvill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9" name="Google Shape;99;p13"/>
          <p:cNvSpPr txBox="1">
            <a:spLocks noGrp="1"/>
          </p:cNvSpPr>
          <p:nvPr>
            <p:ph type="title" idx="7" hasCustomPrompt="1"/>
          </p:nvPr>
        </p:nvSpPr>
        <p:spPr>
          <a:xfrm>
            <a:off x="4559028" y="1869009"/>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latin typeface="Baskervville"/>
                <a:ea typeface="Baskervville"/>
                <a:cs typeface="Baskervville"/>
                <a:sym typeface="Baskervvill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0" name="Google Shape;100;p13"/>
          <p:cNvSpPr txBox="1">
            <a:spLocks noGrp="1"/>
          </p:cNvSpPr>
          <p:nvPr>
            <p:ph type="title" idx="8" hasCustomPrompt="1"/>
          </p:nvPr>
        </p:nvSpPr>
        <p:spPr>
          <a:xfrm>
            <a:off x="4559028" y="4179137"/>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2"/>
                </a:solidFill>
                <a:latin typeface="Baskervville"/>
                <a:ea typeface="Baskervville"/>
                <a:cs typeface="Baskervville"/>
                <a:sym typeface="Baskervvill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1" name="Google Shape;101;p13"/>
          <p:cNvSpPr txBox="1">
            <a:spLocks noGrp="1"/>
          </p:cNvSpPr>
          <p:nvPr>
            <p:ph type="subTitle" idx="9"/>
          </p:nvPr>
        </p:nvSpPr>
        <p:spPr>
          <a:xfrm>
            <a:off x="960000" y="2604683"/>
            <a:ext cx="30740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2" name="Google Shape;102;p13"/>
          <p:cNvSpPr txBox="1">
            <a:spLocks noGrp="1"/>
          </p:cNvSpPr>
          <p:nvPr>
            <p:ph type="subTitle" idx="13"/>
          </p:nvPr>
        </p:nvSpPr>
        <p:spPr>
          <a:xfrm>
            <a:off x="4559028" y="2604683"/>
            <a:ext cx="30740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3" name="Google Shape;103;p13"/>
          <p:cNvSpPr txBox="1">
            <a:spLocks noGrp="1"/>
          </p:cNvSpPr>
          <p:nvPr>
            <p:ph type="subTitle" idx="14"/>
          </p:nvPr>
        </p:nvSpPr>
        <p:spPr>
          <a:xfrm>
            <a:off x="960000" y="4914900"/>
            <a:ext cx="30740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4" name="Google Shape;104;p13"/>
          <p:cNvSpPr txBox="1">
            <a:spLocks noGrp="1"/>
          </p:cNvSpPr>
          <p:nvPr>
            <p:ph type="subTitle" idx="15"/>
          </p:nvPr>
        </p:nvSpPr>
        <p:spPr>
          <a:xfrm>
            <a:off x="4559028" y="4914900"/>
            <a:ext cx="30740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Baskervville"/>
                <a:ea typeface="Baskervville"/>
                <a:cs typeface="Baskervville"/>
                <a:sym typeface="Baskervvill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05" name="Google Shape;105;p13"/>
          <p:cNvGrpSpPr/>
          <p:nvPr/>
        </p:nvGrpSpPr>
        <p:grpSpPr>
          <a:xfrm flipH="1">
            <a:off x="3158203" y="171242"/>
            <a:ext cx="12132152" cy="9424399"/>
            <a:chOff x="236864" y="985940"/>
            <a:chExt cx="978631" cy="760212"/>
          </a:xfrm>
        </p:grpSpPr>
        <p:sp>
          <p:nvSpPr>
            <p:cNvPr id="106" name="Google Shape;106;p13"/>
            <p:cNvSpPr/>
            <p:nvPr/>
          </p:nvSpPr>
          <p:spPr>
            <a:xfrm>
              <a:off x="236864" y="1072652"/>
              <a:ext cx="978631" cy="673499"/>
            </a:xfrm>
            <a:custGeom>
              <a:avLst/>
              <a:gdLst/>
              <a:ahLst/>
              <a:cxnLst/>
              <a:rect l="l" t="t" r="r" b="b"/>
              <a:pathLst>
                <a:path w="13464" h="9266" extrusionOk="0">
                  <a:moveTo>
                    <a:pt x="4419" y="0"/>
                  </a:moveTo>
                  <a:cubicBezTo>
                    <a:pt x="4133" y="0"/>
                    <a:pt x="3743" y="154"/>
                    <a:pt x="3199" y="537"/>
                  </a:cubicBezTo>
                  <a:cubicBezTo>
                    <a:pt x="0" y="2791"/>
                    <a:pt x="3014" y="9266"/>
                    <a:pt x="6395" y="9266"/>
                  </a:cubicBezTo>
                  <a:cubicBezTo>
                    <a:pt x="6566" y="9266"/>
                    <a:pt x="6738" y="9249"/>
                    <a:pt x="6911" y="9215"/>
                  </a:cubicBezTo>
                  <a:cubicBezTo>
                    <a:pt x="8096" y="8978"/>
                    <a:pt x="7717" y="7444"/>
                    <a:pt x="9207" y="7444"/>
                  </a:cubicBezTo>
                  <a:cubicBezTo>
                    <a:pt x="9350" y="7444"/>
                    <a:pt x="9511" y="7458"/>
                    <a:pt x="9692" y="7489"/>
                  </a:cubicBezTo>
                  <a:cubicBezTo>
                    <a:pt x="9951" y="7532"/>
                    <a:pt x="10186" y="7553"/>
                    <a:pt x="10396" y="7553"/>
                  </a:cubicBezTo>
                  <a:cubicBezTo>
                    <a:pt x="11588" y="7553"/>
                    <a:pt x="12003" y="6898"/>
                    <a:pt x="11678" y="6067"/>
                  </a:cubicBezTo>
                  <a:cubicBezTo>
                    <a:pt x="11327" y="5151"/>
                    <a:pt x="9952" y="5197"/>
                    <a:pt x="11846" y="3578"/>
                  </a:cubicBezTo>
                  <a:cubicBezTo>
                    <a:pt x="13463" y="2189"/>
                    <a:pt x="12661" y="652"/>
                    <a:pt x="10823" y="652"/>
                  </a:cubicBezTo>
                  <a:cubicBezTo>
                    <a:pt x="9952" y="652"/>
                    <a:pt x="8849" y="997"/>
                    <a:pt x="7660" y="1867"/>
                  </a:cubicBezTo>
                  <a:cubicBezTo>
                    <a:pt x="7014" y="2335"/>
                    <a:pt x="6564" y="2519"/>
                    <a:pt x="6240" y="2519"/>
                  </a:cubicBezTo>
                  <a:cubicBezTo>
                    <a:pt x="5042" y="2519"/>
                    <a:pt x="5578" y="0"/>
                    <a:pt x="4419"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3"/>
            <p:cNvSpPr/>
            <p:nvPr/>
          </p:nvSpPr>
          <p:spPr>
            <a:xfrm>
              <a:off x="655886" y="985940"/>
              <a:ext cx="327591" cy="208606"/>
            </a:xfrm>
            <a:custGeom>
              <a:avLst/>
              <a:gdLst/>
              <a:ahLst/>
              <a:cxnLst/>
              <a:rect l="l" t="t" r="r" b="b"/>
              <a:pathLst>
                <a:path w="4507" h="2870" extrusionOk="0">
                  <a:moveTo>
                    <a:pt x="2796" y="0"/>
                  </a:moveTo>
                  <a:cubicBezTo>
                    <a:pt x="2516" y="0"/>
                    <a:pt x="2197" y="59"/>
                    <a:pt x="1849" y="202"/>
                  </a:cubicBezTo>
                  <a:cubicBezTo>
                    <a:pt x="321" y="844"/>
                    <a:pt x="1" y="2708"/>
                    <a:pt x="856" y="2860"/>
                  </a:cubicBezTo>
                  <a:cubicBezTo>
                    <a:pt x="897" y="2867"/>
                    <a:pt x="936" y="2870"/>
                    <a:pt x="974" y="2870"/>
                  </a:cubicBezTo>
                  <a:cubicBezTo>
                    <a:pt x="1754" y="2870"/>
                    <a:pt x="2201" y="1595"/>
                    <a:pt x="3438" y="1332"/>
                  </a:cubicBezTo>
                  <a:cubicBezTo>
                    <a:pt x="4506" y="1122"/>
                    <a:pt x="4018" y="0"/>
                    <a:pt x="2796"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08" name="Google Shape;108;p13"/>
          <p:cNvPicPr preferRelativeResize="0"/>
          <p:nvPr/>
        </p:nvPicPr>
        <p:blipFill>
          <a:blip r:embed="rId2">
            <a:alphaModFix/>
          </a:blip>
          <a:stretch>
            <a:fillRect/>
          </a:stretch>
        </p:blipFill>
        <p:spPr>
          <a:xfrm rot="5400000" flipH="1">
            <a:off x="-3238051" y="-782782"/>
            <a:ext cx="4973301" cy="3815001"/>
          </a:xfrm>
          <a:prstGeom prst="rect">
            <a:avLst/>
          </a:prstGeom>
          <a:noFill/>
          <a:ln>
            <a:noFill/>
          </a:ln>
        </p:spPr>
      </p:pic>
    </p:spTree>
    <p:extLst>
      <p:ext uri="{BB962C8B-B14F-4D97-AF65-F5344CB8AC3E}">
        <p14:creationId xmlns:p14="http://schemas.microsoft.com/office/powerpoint/2010/main" val="673079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8"/>
        <p:cNvGrpSpPr/>
        <p:nvPr/>
      </p:nvGrpSpPr>
      <p:grpSpPr>
        <a:xfrm>
          <a:off x="0" y="0"/>
          <a:ext cx="0" cy="0"/>
          <a:chOff x="0" y="0"/>
          <a:chExt cx="0" cy="0"/>
        </a:xfrm>
      </p:grpSpPr>
      <p:sp>
        <p:nvSpPr>
          <p:cNvPr id="119" name="Google Shape;119;p15"/>
          <p:cNvSpPr/>
          <p:nvPr/>
        </p:nvSpPr>
        <p:spPr>
          <a:xfrm rot="7102406">
            <a:off x="5708888" y="1596145"/>
            <a:ext cx="8703384" cy="6458328"/>
          </a:xfrm>
          <a:custGeom>
            <a:avLst/>
            <a:gdLst/>
            <a:ahLst/>
            <a:cxnLst/>
            <a:rect l="l" t="t" r="r" b="b"/>
            <a:pathLst>
              <a:path w="18213" h="13515" extrusionOk="0">
                <a:moveTo>
                  <a:pt x="9216" y="1"/>
                </a:moveTo>
                <a:cubicBezTo>
                  <a:pt x="6761" y="1"/>
                  <a:pt x="4342" y="1133"/>
                  <a:pt x="2797" y="3266"/>
                </a:cubicBezTo>
                <a:cubicBezTo>
                  <a:pt x="645" y="6232"/>
                  <a:pt x="0" y="9209"/>
                  <a:pt x="4627" y="9209"/>
                </a:cubicBezTo>
                <a:cubicBezTo>
                  <a:pt x="5553" y="9209"/>
                  <a:pt x="6690" y="9090"/>
                  <a:pt x="8067" y="8827"/>
                </a:cubicBezTo>
                <a:cubicBezTo>
                  <a:pt x="8274" y="8788"/>
                  <a:pt x="8472" y="8770"/>
                  <a:pt x="8662" y="8770"/>
                </a:cubicBezTo>
                <a:cubicBezTo>
                  <a:pt x="11728" y="8770"/>
                  <a:pt x="12787" y="13515"/>
                  <a:pt x="14387" y="13515"/>
                </a:cubicBezTo>
                <a:cubicBezTo>
                  <a:pt x="14761" y="13515"/>
                  <a:pt x="15165" y="13255"/>
                  <a:pt x="15631" y="12616"/>
                </a:cubicBezTo>
                <a:cubicBezTo>
                  <a:pt x="18212" y="9072"/>
                  <a:pt x="17434" y="4106"/>
                  <a:pt x="13889" y="1524"/>
                </a:cubicBezTo>
                <a:cubicBezTo>
                  <a:pt x="12478" y="496"/>
                  <a:pt x="10839" y="1"/>
                  <a:pt x="9216" y="1"/>
                </a:cubicBezTo>
                <a:close/>
              </a:path>
            </a:pathLst>
          </a:custGeom>
          <a:solidFill>
            <a:srgbClr val="509DBC">
              <a:alpha val="93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15"/>
          <p:cNvGrpSpPr/>
          <p:nvPr/>
        </p:nvGrpSpPr>
        <p:grpSpPr>
          <a:xfrm>
            <a:off x="-1650022" y="-463431"/>
            <a:ext cx="3055812" cy="3682201"/>
            <a:chOff x="-1413051" y="2253577"/>
            <a:chExt cx="2504764" cy="3018198"/>
          </a:xfrm>
        </p:grpSpPr>
        <p:pic>
          <p:nvPicPr>
            <p:cNvPr id="121" name="Google Shape;121;p15"/>
            <p:cNvPicPr preferRelativeResize="0"/>
            <p:nvPr/>
          </p:nvPicPr>
          <p:blipFill>
            <a:blip r:embed="rId2">
              <a:alphaModFix/>
            </a:blip>
            <a:stretch>
              <a:fillRect/>
            </a:stretch>
          </p:blipFill>
          <p:spPr>
            <a:xfrm rot="5400000">
              <a:off x="-1041839" y="3456786"/>
              <a:ext cx="1819863" cy="1810114"/>
            </a:xfrm>
            <a:prstGeom prst="rect">
              <a:avLst/>
            </a:prstGeom>
            <a:noFill/>
            <a:ln>
              <a:noFill/>
            </a:ln>
          </p:spPr>
        </p:pic>
        <p:pic>
          <p:nvPicPr>
            <p:cNvPr id="122" name="Google Shape;122;p15"/>
            <p:cNvPicPr preferRelativeResize="0"/>
            <p:nvPr/>
          </p:nvPicPr>
          <p:blipFill>
            <a:blip r:embed="rId3">
              <a:alphaModFix/>
            </a:blip>
            <a:stretch>
              <a:fillRect/>
            </a:stretch>
          </p:blipFill>
          <p:spPr>
            <a:xfrm rot="3988366">
              <a:off x="-1219229" y="2680366"/>
              <a:ext cx="2117120" cy="1810114"/>
            </a:xfrm>
            <a:prstGeom prst="rect">
              <a:avLst/>
            </a:prstGeom>
            <a:noFill/>
            <a:ln>
              <a:noFill/>
            </a:ln>
          </p:spPr>
        </p:pic>
      </p:grpSp>
      <p:sp>
        <p:nvSpPr>
          <p:cNvPr id="123" name="Google Shape;1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26116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4"/>
        <p:cNvGrpSpPr/>
        <p:nvPr/>
      </p:nvGrpSpPr>
      <p:grpSpPr>
        <a:xfrm>
          <a:off x="0" y="0"/>
          <a:ext cx="0" cy="0"/>
          <a:chOff x="0" y="0"/>
          <a:chExt cx="0" cy="0"/>
        </a:xfrm>
      </p:grpSpPr>
      <p:sp>
        <p:nvSpPr>
          <p:cNvPr id="125" name="Google Shape;12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6" name="Google Shape;126;p16"/>
          <p:cNvGrpSpPr/>
          <p:nvPr/>
        </p:nvGrpSpPr>
        <p:grpSpPr>
          <a:xfrm rot="10800000">
            <a:off x="-901373" y="-5067892"/>
            <a:ext cx="18507428" cy="13434943"/>
            <a:chOff x="236864" y="662432"/>
            <a:chExt cx="1492888" cy="1083719"/>
          </a:xfrm>
        </p:grpSpPr>
        <p:sp>
          <p:nvSpPr>
            <p:cNvPr id="127" name="Google Shape;127;p16"/>
            <p:cNvSpPr/>
            <p:nvPr/>
          </p:nvSpPr>
          <p:spPr>
            <a:xfrm>
              <a:off x="236864" y="1072652"/>
              <a:ext cx="978631" cy="673499"/>
            </a:xfrm>
            <a:custGeom>
              <a:avLst/>
              <a:gdLst/>
              <a:ahLst/>
              <a:cxnLst/>
              <a:rect l="l" t="t" r="r" b="b"/>
              <a:pathLst>
                <a:path w="13464" h="9266" extrusionOk="0">
                  <a:moveTo>
                    <a:pt x="4419" y="0"/>
                  </a:moveTo>
                  <a:cubicBezTo>
                    <a:pt x="4133" y="0"/>
                    <a:pt x="3743" y="154"/>
                    <a:pt x="3199" y="537"/>
                  </a:cubicBezTo>
                  <a:cubicBezTo>
                    <a:pt x="0" y="2791"/>
                    <a:pt x="3014" y="9266"/>
                    <a:pt x="6395" y="9266"/>
                  </a:cubicBezTo>
                  <a:cubicBezTo>
                    <a:pt x="6566" y="9266"/>
                    <a:pt x="6738" y="9249"/>
                    <a:pt x="6911" y="9215"/>
                  </a:cubicBezTo>
                  <a:cubicBezTo>
                    <a:pt x="8096" y="8978"/>
                    <a:pt x="7717" y="7444"/>
                    <a:pt x="9207" y="7444"/>
                  </a:cubicBezTo>
                  <a:cubicBezTo>
                    <a:pt x="9350" y="7444"/>
                    <a:pt x="9511" y="7458"/>
                    <a:pt x="9692" y="7489"/>
                  </a:cubicBezTo>
                  <a:cubicBezTo>
                    <a:pt x="9951" y="7532"/>
                    <a:pt x="10186" y="7553"/>
                    <a:pt x="10396" y="7553"/>
                  </a:cubicBezTo>
                  <a:cubicBezTo>
                    <a:pt x="11588" y="7553"/>
                    <a:pt x="12003" y="6898"/>
                    <a:pt x="11678" y="6067"/>
                  </a:cubicBezTo>
                  <a:cubicBezTo>
                    <a:pt x="11327" y="5151"/>
                    <a:pt x="9952" y="5197"/>
                    <a:pt x="11846" y="3578"/>
                  </a:cubicBezTo>
                  <a:cubicBezTo>
                    <a:pt x="13463" y="2189"/>
                    <a:pt x="12661" y="652"/>
                    <a:pt x="10823" y="652"/>
                  </a:cubicBezTo>
                  <a:cubicBezTo>
                    <a:pt x="9952" y="652"/>
                    <a:pt x="8849" y="997"/>
                    <a:pt x="7660" y="1867"/>
                  </a:cubicBezTo>
                  <a:cubicBezTo>
                    <a:pt x="7014" y="2335"/>
                    <a:pt x="6564" y="2519"/>
                    <a:pt x="6240" y="2519"/>
                  </a:cubicBezTo>
                  <a:cubicBezTo>
                    <a:pt x="5042" y="2519"/>
                    <a:pt x="5578" y="0"/>
                    <a:pt x="4419"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16"/>
            <p:cNvSpPr/>
            <p:nvPr/>
          </p:nvSpPr>
          <p:spPr>
            <a:xfrm rot="4784459">
              <a:off x="1434150" y="737882"/>
              <a:ext cx="327589" cy="208605"/>
            </a:xfrm>
            <a:custGeom>
              <a:avLst/>
              <a:gdLst/>
              <a:ahLst/>
              <a:cxnLst/>
              <a:rect l="l" t="t" r="r" b="b"/>
              <a:pathLst>
                <a:path w="4507" h="2870" extrusionOk="0">
                  <a:moveTo>
                    <a:pt x="2796" y="0"/>
                  </a:moveTo>
                  <a:cubicBezTo>
                    <a:pt x="2516" y="0"/>
                    <a:pt x="2197" y="59"/>
                    <a:pt x="1849" y="202"/>
                  </a:cubicBezTo>
                  <a:cubicBezTo>
                    <a:pt x="321" y="844"/>
                    <a:pt x="1" y="2708"/>
                    <a:pt x="856" y="2860"/>
                  </a:cubicBezTo>
                  <a:cubicBezTo>
                    <a:pt x="897" y="2867"/>
                    <a:pt x="936" y="2870"/>
                    <a:pt x="974" y="2870"/>
                  </a:cubicBezTo>
                  <a:cubicBezTo>
                    <a:pt x="1754" y="2870"/>
                    <a:pt x="2201" y="1595"/>
                    <a:pt x="3438" y="1332"/>
                  </a:cubicBezTo>
                  <a:cubicBezTo>
                    <a:pt x="4506" y="1122"/>
                    <a:pt x="4018" y="0"/>
                    <a:pt x="2796"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9" name="Google Shape;129;p16"/>
          <p:cNvPicPr preferRelativeResize="0"/>
          <p:nvPr/>
        </p:nvPicPr>
        <p:blipFill>
          <a:blip r:embed="rId2">
            <a:alphaModFix/>
          </a:blip>
          <a:stretch>
            <a:fillRect/>
          </a:stretch>
        </p:blipFill>
        <p:spPr>
          <a:xfrm rot="5400000" flipH="1">
            <a:off x="-3238051" y="-782782"/>
            <a:ext cx="4973301" cy="3815001"/>
          </a:xfrm>
          <a:prstGeom prst="rect">
            <a:avLst/>
          </a:prstGeom>
          <a:noFill/>
          <a:ln>
            <a:noFill/>
          </a:ln>
        </p:spPr>
      </p:pic>
    </p:spTree>
    <p:extLst>
      <p:ext uri="{BB962C8B-B14F-4D97-AF65-F5344CB8AC3E}">
        <p14:creationId xmlns:p14="http://schemas.microsoft.com/office/powerpoint/2010/main" val="2561105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22"/>
          <p:cNvSpPr txBox="1">
            <a:spLocks noGrp="1"/>
          </p:cNvSpPr>
          <p:nvPr>
            <p:ph type="subTitle" idx="1"/>
          </p:nvPr>
        </p:nvSpPr>
        <p:spPr>
          <a:xfrm>
            <a:off x="5761605" y="1982733"/>
            <a:ext cx="4550000" cy="3804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2"/>
          <p:cNvSpPr txBox="1">
            <a:spLocks noGrp="1"/>
          </p:cNvSpPr>
          <p:nvPr>
            <p:ph type="subTitle" idx="2"/>
          </p:nvPr>
        </p:nvSpPr>
        <p:spPr>
          <a:xfrm>
            <a:off x="960000" y="1982733"/>
            <a:ext cx="4550000" cy="3804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8" name="Google Shape;178;p22"/>
          <p:cNvGrpSpPr/>
          <p:nvPr/>
        </p:nvGrpSpPr>
        <p:grpSpPr>
          <a:xfrm>
            <a:off x="-1650022" y="-463431"/>
            <a:ext cx="3055812" cy="3682201"/>
            <a:chOff x="-1413051" y="2253577"/>
            <a:chExt cx="2504764" cy="3018198"/>
          </a:xfrm>
        </p:grpSpPr>
        <p:pic>
          <p:nvPicPr>
            <p:cNvPr id="179" name="Google Shape;179;p22"/>
            <p:cNvPicPr preferRelativeResize="0"/>
            <p:nvPr/>
          </p:nvPicPr>
          <p:blipFill>
            <a:blip r:embed="rId2">
              <a:alphaModFix/>
            </a:blip>
            <a:stretch>
              <a:fillRect/>
            </a:stretch>
          </p:blipFill>
          <p:spPr>
            <a:xfrm rot="5400000">
              <a:off x="-1041839" y="3456786"/>
              <a:ext cx="1819863" cy="1810114"/>
            </a:xfrm>
            <a:prstGeom prst="rect">
              <a:avLst/>
            </a:prstGeom>
            <a:noFill/>
            <a:ln>
              <a:noFill/>
            </a:ln>
          </p:spPr>
        </p:pic>
        <p:pic>
          <p:nvPicPr>
            <p:cNvPr id="180" name="Google Shape;180;p22"/>
            <p:cNvPicPr preferRelativeResize="0"/>
            <p:nvPr/>
          </p:nvPicPr>
          <p:blipFill>
            <a:blip r:embed="rId3">
              <a:alphaModFix/>
            </a:blip>
            <a:stretch>
              <a:fillRect/>
            </a:stretch>
          </p:blipFill>
          <p:spPr>
            <a:xfrm rot="3988366">
              <a:off x="-1219229" y="2680366"/>
              <a:ext cx="2117120" cy="1810114"/>
            </a:xfrm>
            <a:prstGeom prst="rect">
              <a:avLst/>
            </a:prstGeom>
            <a:noFill/>
            <a:ln>
              <a:noFill/>
            </a:ln>
          </p:spPr>
        </p:pic>
      </p:grpSp>
      <p:pic>
        <p:nvPicPr>
          <p:cNvPr id="181" name="Google Shape;181;p22"/>
          <p:cNvPicPr preferRelativeResize="0"/>
          <p:nvPr/>
        </p:nvPicPr>
        <p:blipFill>
          <a:blip r:embed="rId4">
            <a:alphaModFix/>
          </a:blip>
          <a:stretch>
            <a:fillRect/>
          </a:stretch>
        </p:blipFill>
        <p:spPr>
          <a:xfrm rot="-5400000">
            <a:off x="10872218" y="4071050"/>
            <a:ext cx="3549265" cy="3209633"/>
          </a:xfrm>
          <a:prstGeom prst="rect">
            <a:avLst/>
          </a:prstGeom>
          <a:noFill/>
          <a:ln>
            <a:noFill/>
          </a:ln>
        </p:spPr>
      </p:pic>
      <p:pic>
        <p:nvPicPr>
          <p:cNvPr id="182" name="Google Shape;182;p22"/>
          <p:cNvPicPr preferRelativeResize="0"/>
          <p:nvPr/>
        </p:nvPicPr>
        <p:blipFill>
          <a:blip r:embed="rId4">
            <a:alphaModFix/>
          </a:blip>
          <a:stretch>
            <a:fillRect/>
          </a:stretch>
        </p:blipFill>
        <p:spPr>
          <a:xfrm rot="-5400000">
            <a:off x="10872218" y="1862484"/>
            <a:ext cx="3549265" cy="3209633"/>
          </a:xfrm>
          <a:prstGeom prst="rect">
            <a:avLst/>
          </a:prstGeom>
          <a:noFill/>
          <a:ln>
            <a:noFill/>
          </a:ln>
        </p:spPr>
      </p:pic>
      <p:pic>
        <p:nvPicPr>
          <p:cNvPr id="183" name="Google Shape;183;p22"/>
          <p:cNvPicPr preferRelativeResize="0"/>
          <p:nvPr/>
        </p:nvPicPr>
        <p:blipFill>
          <a:blip r:embed="rId4">
            <a:alphaModFix/>
          </a:blip>
          <a:stretch>
            <a:fillRect/>
          </a:stretch>
        </p:blipFill>
        <p:spPr>
          <a:xfrm rot="-5400000">
            <a:off x="10872218" y="-346083"/>
            <a:ext cx="3549265" cy="3209633"/>
          </a:xfrm>
          <a:prstGeom prst="rect">
            <a:avLst/>
          </a:prstGeom>
          <a:noFill/>
          <a:ln>
            <a:noFill/>
          </a:ln>
        </p:spPr>
      </p:pic>
    </p:spTree>
    <p:extLst>
      <p:ext uri="{BB962C8B-B14F-4D97-AF65-F5344CB8AC3E}">
        <p14:creationId xmlns:p14="http://schemas.microsoft.com/office/powerpoint/2010/main" val="2140832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7"/>
        <p:cNvGrpSpPr/>
        <p:nvPr/>
      </p:nvGrpSpPr>
      <p:grpSpPr>
        <a:xfrm>
          <a:off x="0" y="0"/>
          <a:ext cx="0" cy="0"/>
          <a:chOff x="0" y="0"/>
          <a:chExt cx="0" cy="0"/>
        </a:xfrm>
      </p:grpSpPr>
      <p:pic>
        <p:nvPicPr>
          <p:cNvPr id="288" name="Google Shape;288;p30"/>
          <p:cNvPicPr preferRelativeResize="0"/>
          <p:nvPr/>
        </p:nvPicPr>
        <p:blipFill>
          <a:blip r:embed="rId2">
            <a:alphaModFix/>
          </a:blip>
          <a:stretch>
            <a:fillRect/>
          </a:stretch>
        </p:blipFill>
        <p:spPr>
          <a:xfrm>
            <a:off x="-902149" y="5745684"/>
            <a:ext cx="3549265" cy="3209633"/>
          </a:xfrm>
          <a:prstGeom prst="rect">
            <a:avLst/>
          </a:prstGeom>
          <a:noFill/>
          <a:ln>
            <a:noFill/>
          </a:ln>
        </p:spPr>
      </p:pic>
      <p:pic>
        <p:nvPicPr>
          <p:cNvPr id="289" name="Google Shape;289;p30"/>
          <p:cNvPicPr preferRelativeResize="0"/>
          <p:nvPr/>
        </p:nvPicPr>
        <p:blipFill>
          <a:blip r:embed="rId2">
            <a:alphaModFix/>
          </a:blip>
          <a:stretch>
            <a:fillRect/>
          </a:stretch>
        </p:blipFill>
        <p:spPr>
          <a:xfrm>
            <a:off x="1266878" y="5745684"/>
            <a:ext cx="3549265" cy="3209633"/>
          </a:xfrm>
          <a:prstGeom prst="rect">
            <a:avLst/>
          </a:prstGeom>
          <a:noFill/>
          <a:ln>
            <a:noFill/>
          </a:ln>
        </p:spPr>
      </p:pic>
      <p:pic>
        <p:nvPicPr>
          <p:cNvPr id="290" name="Google Shape;290;p30"/>
          <p:cNvPicPr preferRelativeResize="0"/>
          <p:nvPr/>
        </p:nvPicPr>
        <p:blipFill>
          <a:blip r:embed="rId2">
            <a:alphaModFix/>
          </a:blip>
          <a:stretch>
            <a:fillRect/>
          </a:stretch>
        </p:blipFill>
        <p:spPr>
          <a:xfrm>
            <a:off x="3435905" y="5745684"/>
            <a:ext cx="3549265" cy="3209633"/>
          </a:xfrm>
          <a:prstGeom prst="rect">
            <a:avLst/>
          </a:prstGeom>
          <a:noFill/>
          <a:ln>
            <a:noFill/>
          </a:ln>
        </p:spPr>
      </p:pic>
      <p:pic>
        <p:nvPicPr>
          <p:cNvPr id="291" name="Google Shape;291;p30"/>
          <p:cNvPicPr preferRelativeResize="0"/>
          <p:nvPr/>
        </p:nvPicPr>
        <p:blipFill>
          <a:blip r:embed="rId2">
            <a:alphaModFix/>
          </a:blip>
          <a:stretch>
            <a:fillRect/>
          </a:stretch>
        </p:blipFill>
        <p:spPr>
          <a:xfrm>
            <a:off x="5604932" y="5745684"/>
            <a:ext cx="3549265" cy="3209633"/>
          </a:xfrm>
          <a:prstGeom prst="rect">
            <a:avLst/>
          </a:prstGeom>
          <a:noFill/>
          <a:ln>
            <a:noFill/>
          </a:ln>
        </p:spPr>
      </p:pic>
      <p:pic>
        <p:nvPicPr>
          <p:cNvPr id="292" name="Google Shape;292;p30"/>
          <p:cNvPicPr preferRelativeResize="0"/>
          <p:nvPr/>
        </p:nvPicPr>
        <p:blipFill>
          <a:blip r:embed="rId2">
            <a:alphaModFix/>
          </a:blip>
          <a:stretch>
            <a:fillRect/>
          </a:stretch>
        </p:blipFill>
        <p:spPr>
          <a:xfrm>
            <a:off x="7773958" y="5745684"/>
            <a:ext cx="3549265" cy="3209633"/>
          </a:xfrm>
          <a:prstGeom prst="rect">
            <a:avLst/>
          </a:prstGeom>
          <a:noFill/>
          <a:ln>
            <a:noFill/>
          </a:ln>
        </p:spPr>
      </p:pic>
      <p:pic>
        <p:nvPicPr>
          <p:cNvPr id="293" name="Google Shape;293;p30"/>
          <p:cNvPicPr preferRelativeResize="0"/>
          <p:nvPr/>
        </p:nvPicPr>
        <p:blipFill>
          <a:blip r:embed="rId2">
            <a:alphaModFix/>
          </a:blip>
          <a:stretch>
            <a:fillRect/>
          </a:stretch>
        </p:blipFill>
        <p:spPr>
          <a:xfrm>
            <a:off x="9942985" y="5745684"/>
            <a:ext cx="3549265" cy="3209633"/>
          </a:xfrm>
          <a:prstGeom prst="rect">
            <a:avLst/>
          </a:prstGeom>
          <a:noFill/>
          <a:ln>
            <a:noFill/>
          </a:ln>
        </p:spPr>
      </p:pic>
      <p:grpSp>
        <p:nvGrpSpPr>
          <p:cNvPr id="294" name="Google Shape;294;p30"/>
          <p:cNvGrpSpPr/>
          <p:nvPr/>
        </p:nvGrpSpPr>
        <p:grpSpPr>
          <a:xfrm rot="10800000">
            <a:off x="5473903" y="-5067892"/>
            <a:ext cx="12132152" cy="11925901"/>
            <a:chOff x="236864" y="784158"/>
            <a:chExt cx="978631" cy="961994"/>
          </a:xfrm>
        </p:grpSpPr>
        <p:sp>
          <p:nvSpPr>
            <p:cNvPr id="295" name="Google Shape;295;p30"/>
            <p:cNvSpPr/>
            <p:nvPr/>
          </p:nvSpPr>
          <p:spPr>
            <a:xfrm>
              <a:off x="236864" y="1072652"/>
              <a:ext cx="978631" cy="673499"/>
            </a:xfrm>
            <a:custGeom>
              <a:avLst/>
              <a:gdLst/>
              <a:ahLst/>
              <a:cxnLst/>
              <a:rect l="l" t="t" r="r" b="b"/>
              <a:pathLst>
                <a:path w="13464" h="9266" extrusionOk="0">
                  <a:moveTo>
                    <a:pt x="4419" y="0"/>
                  </a:moveTo>
                  <a:cubicBezTo>
                    <a:pt x="4133" y="0"/>
                    <a:pt x="3743" y="154"/>
                    <a:pt x="3199" y="537"/>
                  </a:cubicBezTo>
                  <a:cubicBezTo>
                    <a:pt x="0" y="2791"/>
                    <a:pt x="3014" y="9266"/>
                    <a:pt x="6395" y="9266"/>
                  </a:cubicBezTo>
                  <a:cubicBezTo>
                    <a:pt x="6566" y="9266"/>
                    <a:pt x="6738" y="9249"/>
                    <a:pt x="6911" y="9215"/>
                  </a:cubicBezTo>
                  <a:cubicBezTo>
                    <a:pt x="8096" y="8978"/>
                    <a:pt x="7717" y="7444"/>
                    <a:pt x="9207" y="7444"/>
                  </a:cubicBezTo>
                  <a:cubicBezTo>
                    <a:pt x="9350" y="7444"/>
                    <a:pt x="9511" y="7458"/>
                    <a:pt x="9692" y="7489"/>
                  </a:cubicBezTo>
                  <a:cubicBezTo>
                    <a:pt x="9951" y="7532"/>
                    <a:pt x="10186" y="7553"/>
                    <a:pt x="10396" y="7553"/>
                  </a:cubicBezTo>
                  <a:cubicBezTo>
                    <a:pt x="11588" y="7553"/>
                    <a:pt x="12003" y="6898"/>
                    <a:pt x="11678" y="6067"/>
                  </a:cubicBezTo>
                  <a:cubicBezTo>
                    <a:pt x="11327" y="5151"/>
                    <a:pt x="9952" y="5197"/>
                    <a:pt x="11846" y="3578"/>
                  </a:cubicBezTo>
                  <a:cubicBezTo>
                    <a:pt x="13463" y="2189"/>
                    <a:pt x="12661" y="652"/>
                    <a:pt x="10823" y="652"/>
                  </a:cubicBezTo>
                  <a:cubicBezTo>
                    <a:pt x="9952" y="652"/>
                    <a:pt x="8849" y="997"/>
                    <a:pt x="7660" y="1867"/>
                  </a:cubicBezTo>
                  <a:cubicBezTo>
                    <a:pt x="7014" y="2335"/>
                    <a:pt x="6564" y="2519"/>
                    <a:pt x="6240" y="2519"/>
                  </a:cubicBezTo>
                  <a:cubicBezTo>
                    <a:pt x="5042" y="2519"/>
                    <a:pt x="5578" y="0"/>
                    <a:pt x="4419"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0"/>
            <p:cNvSpPr/>
            <p:nvPr/>
          </p:nvSpPr>
          <p:spPr>
            <a:xfrm rot="851638">
              <a:off x="722898" y="821137"/>
              <a:ext cx="327587" cy="208603"/>
            </a:xfrm>
            <a:custGeom>
              <a:avLst/>
              <a:gdLst/>
              <a:ahLst/>
              <a:cxnLst/>
              <a:rect l="l" t="t" r="r" b="b"/>
              <a:pathLst>
                <a:path w="4507" h="2870" extrusionOk="0">
                  <a:moveTo>
                    <a:pt x="2796" y="0"/>
                  </a:moveTo>
                  <a:cubicBezTo>
                    <a:pt x="2516" y="0"/>
                    <a:pt x="2197" y="59"/>
                    <a:pt x="1849" y="202"/>
                  </a:cubicBezTo>
                  <a:cubicBezTo>
                    <a:pt x="321" y="844"/>
                    <a:pt x="1" y="2708"/>
                    <a:pt x="856" y="2860"/>
                  </a:cubicBezTo>
                  <a:cubicBezTo>
                    <a:pt x="897" y="2867"/>
                    <a:pt x="936" y="2870"/>
                    <a:pt x="974" y="2870"/>
                  </a:cubicBezTo>
                  <a:cubicBezTo>
                    <a:pt x="1754" y="2870"/>
                    <a:pt x="2201" y="1595"/>
                    <a:pt x="3438" y="1332"/>
                  </a:cubicBezTo>
                  <a:cubicBezTo>
                    <a:pt x="4506" y="1122"/>
                    <a:pt x="4018" y="0"/>
                    <a:pt x="2796"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985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8A6BA6-3FE5-4DAC-A26F-4AC50A9364B5}" type="datetime1">
              <a:rPr lang="en-US" smtClean="0"/>
              <a:t>5/15/2023</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2588454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7"/>
        <p:cNvGrpSpPr/>
        <p:nvPr/>
      </p:nvGrpSpPr>
      <p:grpSpPr>
        <a:xfrm>
          <a:off x="0" y="0"/>
          <a:ext cx="0" cy="0"/>
          <a:chOff x="0" y="0"/>
          <a:chExt cx="0" cy="0"/>
        </a:xfrm>
      </p:grpSpPr>
      <p:pic>
        <p:nvPicPr>
          <p:cNvPr id="298" name="Google Shape;298;p31"/>
          <p:cNvPicPr preferRelativeResize="0"/>
          <p:nvPr/>
        </p:nvPicPr>
        <p:blipFill>
          <a:blip r:embed="rId2">
            <a:alphaModFix/>
          </a:blip>
          <a:stretch>
            <a:fillRect/>
          </a:stretch>
        </p:blipFill>
        <p:spPr>
          <a:xfrm rot="10800000" flipH="1">
            <a:off x="-902149" y="-2034583"/>
            <a:ext cx="3549265" cy="3209633"/>
          </a:xfrm>
          <a:prstGeom prst="rect">
            <a:avLst/>
          </a:prstGeom>
          <a:noFill/>
          <a:ln>
            <a:noFill/>
          </a:ln>
        </p:spPr>
      </p:pic>
      <p:pic>
        <p:nvPicPr>
          <p:cNvPr id="299" name="Google Shape;299;p31"/>
          <p:cNvPicPr preferRelativeResize="0"/>
          <p:nvPr/>
        </p:nvPicPr>
        <p:blipFill>
          <a:blip r:embed="rId2">
            <a:alphaModFix/>
          </a:blip>
          <a:stretch>
            <a:fillRect/>
          </a:stretch>
        </p:blipFill>
        <p:spPr>
          <a:xfrm rot="10800000" flipH="1">
            <a:off x="1266878" y="-2034583"/>
            <a:ext cx="3549265" cy="3209633"/>
          </a:xfrm>
          <a:prstGeom prst="rect">
            <a:avLst/>
          </a:prstGeom>
          <a:noFill/>
          <a:ln>
            <a:noFill/>
          </a:ln>
        </p:spPr>
      </p:pic>
      <p:pic>
        <p:nvPicPr>
          <p:cNvPr id="300" name="Google Shape;300;p31"/>
          <p:cNvPicPr preferRelativeResize="0"/>
          <p:nvPr/>
        </p:nvPicPr>
        <p:blipFill>
          <a:blip r:embed="rId2">
            <a:alphaModFix/>
          </a:blip>
          <a:stretch>
            <a:fillRect/>
          </a:stretch>
        </p:blipFill>
        <p:spPr>
          <a:xfrm rot="10800000" flipH="1">
            <a:off x="3435905" y="-2034583"/>
            <a:ext cx="3549265" cy="3209633"/>
          </a:xfrm>
          <a:prstGeom prst="rect">
            <a:avLst/>
          </a:prstGeom>
          <a:noFill/>
          <a:ln>
            <a:noFill/>
          </a:ln>
        </p:spPr>
      </p:pic>
      <p:pic>
        <p:nvPicPr>
          <p:cNvPr id="301" name="Google Shape;301;p31"/>
          <p:cNvPicPr preferRelativeResize="0"/>
          <p:nvPr/>
        </p:nvPicPr>
        <p:blipFill>
          <a:blip r:embed="rId2">
            <a:alphaModFix/>
          </a:blip>
          <a:stretch>
            <a:fillRect/>
          </a:stretch>
        </p:blipFill>
        <p:spPr>
          <a:xfrm rot="10800000" flipH="1">
            <a:off x="5604932" y="-2034583"/>
            <a:ext cx="3549265" cy="3209633"/>
          </a:xfrm>
          <a:prstGeom prst="rect">
            <a:avLst/>
          </a:prstGeom>
          <a:noFill/>
          <a:ln>
            <a:noFill/>
          </a:ln>
        </p:spPr>
      </p:pic>
      <p:pic>
        <p:nvPicPr>
          <p:cNvPr id="302" name="Google Shape;302;p31"/>
          <p:cNvPicPr preferRelativeResize="0"/>
          <p:nvPr/>
        </p:nvPicPr>
        <p:blipFill>
          <a:blip r:embed="rId2">
            <a:alphaModFix/>
          </a:blip>
          <a:stretch>
            <a:fillRect/>
          </a:stretch>
        </p:blipFill>
        <p:spPr>
          <a:xfrm rot="10800000" flipH="1">
            <a:off x="7773958" y="-2034583"/>
            <a:ext cx="3549265" cy="3209633"/>
          </a:xfrm>
          <a:prstGeom prst="rect">
            <a:avLst/>
          </a:prstGeom>
          <a:noFill/>
          <a:ln>
            <a:noFill/>
          </a:ln>
        </p:spPr>
      </p:pic>
      <p:pic>
        <p:nvPicPr>
          <p:cNvPr id="303" name="Google Shape;303;p31"/>
          <p:cNvPicPr preferRelativeResize="0"/>
          <p:nvPr/>
        </p:nvPicPr>
        <p:blipFill>
          <a:blip r:embed="rId2">
            <a:alphaModFix/>
          </a:blip>
          <a:stretch>
            <a:fillRect/>
          </a:stretch>
        </p:blipFill>
        <p:spPr>
          <a:xfrm rot="10800000" flipH="1">
            <a:off x="9942985" y="-2034583"/>
            <a:ext cx="3549265" cy="3209633"/>
          </a:xfrm>
          <a:prstGeom prst="rect">
            <a:avLst/>
          </a:prstGeom>
          <a:noFill/>
          <a:ln>
            <a:noFill/>
          </a:ln>
        </p:spPr>
      </p:pic>
      <p:grpSp>
        <p:nvGrpSpPr>
          <p:cNvPr id="304" name="Google Shape;304;p31"/>
          <p:cNvGrpSpPr/>
          <p:nvPr/>
        </p:nvGrpSpPr>
        <p:grpSpPr>
          <a:xfrm>
            <a:off x="-2844281" y="-102959"/>
            <a:ext cx="12132152" cy="11925901"/>
            <a:chOff x="236864" y="784158"/>
            <a:chExt cx="978631" cy="961994"/>
          </a:xfrm>
        </p:grpSpPr>
        <p:sp>
          <p:nvSpPr>
            <p:cNvPr id="305" name="Google Shape;305;p31"/>
            <p:cNvSpPr/>
            <p:nvPr/>
          </p:nvSpPr>
          <p:spPr>
            <a:xfrm>
              <a:off x="236864" y="1072652"/>
              <a:ext cx="978631" cy="673499"/>
            </a:xfrm>
            <a:custGeom>
              <a:avLst/>
              <a:gdLst/>
              <a:ahLst/>
              <a:cxnLst/>
              <a:rect l="l" t="t" r="r" b="b"/>
              <a:pathLst>
                <a:path w="13464" h="9266" extrusionOk="0">
                  <a:moveTo>
                    <a:pt x="4419" y="0"/>
                  </a:moveTo>
                  <a:cubicBezTo>
                    <a:pt x="4133" y="0"/>
                    <a:pt x="3743" y="154"/>
                    <a:pt x="3199" y="537"/>
                  </a:cubicBezTo>
                  <a:cubicBezTo>
                    <a:pt x="0" y="2791"/>
                    <a:pt x="3014" y="9266"/>
                    <a:pt x="6395" y="9266"/>
                  </a:cubicBezTo>
                  <a:cubicBezTo>
                    <a:pt x="6566" y="9266"/>
                    <a:pt x="6738" y="9249"/>
                    <a:pt x="6911" y="9215"/>
                  </a:cubicBezTo>
                  <a:cubicBezTo>
                    <a:pt x="8096" y="8978"/>
                    <a:pt x="7717" y="7444"/>
                    <a:pt x="9207" y="7444"/>
                  </a:cubicBezTo>
                  <a:cubicBezTo>
                    <a:pt x="9350" y="7444"/>
                    <a:pt x="9511" y="7458"/>
                    <a:pt x="9692" y="7489"/>
                  </a:cubicBezTo>
                  <a:cubicBezTo>
                    <a:pt x="9951" y="7532"/>
                    <a:pt x="10186" y="7553"/>
                    <a:pt x="10396" y="7553"/>
                  </a:cubicBezTo>
                  <a:cubicBezTo>
                    <a:pt x="11588" y="7553"/>
                    <a:pt x="12003" y="6898"/>
                    <a:pt x="11678" y="6067"/>
                  </a:cubicBezTo>
                  <a:cubicBezTo>
                    <a:pt x="11327" y="5151"/>
                    <a:pt x="9952" y="5197"/>
                    <a:pt x="11846" y="3578"/>
                  </a:cubicBezTo>
                  <a:cubicBezTo>
                    <a:pt x="13463" y="2189"/>
                    <a:pt x="12661" y="652"/>
                    <a:pt x="10823" y="652"/>
                  </a:cubicBezTo>
                  <a:cubicBezTo>
                    <a:pt x="9952" y="652"/>
                    <a:pt x="8849" y="997"/>
                    <a:pt x="7660" y="1867"/>
                  </a:cubicBezTo>
                  <a:cubicBezTo>
                    <a:pt x="7014" y="2335"/>
                    <a:pt x="6564" y="2519"/>
                    <a:pt x="6240" y="2519"/>
                  </a:cubicBezTo>
                  <a:cubicBezTo>
                    <a:pt x="5042" y="2519"/>
                    <a:pt x="5578" y="0"/>
                    <a:pt x="4419"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1"/>
            <p:cNvSpPr/>
            <p:nvPr/>
          </p:nvSpPr>
          <p:spPr>
            <a:xfrm rot="851638">
              <a:off x="722898" y="821137"/>
              <a:ext cx="327587" cy="208603"/>
            </a:xfrm>
            <a:custGeom>
              <a:avLst/>
              <a:gdLst/>
              <a:ahLst/>
              <a:cxnLst/>
              <a:rect l="l" t="t" r="r" b="b"/>
              <a:pathLst>
                <a:path w="4507" h="2870" extrusionOk="0">
                  <a:moveTo>
                    <a:pt x="2796" y="0"/>
                  </a:moveTo>
                  <a:cubicBezTo>
                    <a:pt x="2516" y="0"/>
                    <a:pt x="2197" y="59"/>
                    <a:pt x="1849" y="202"/>
                  </a:cubicBezTo>
                  <a:cubicBezTo>
                    <a:pt x="321" y="844"/>
                    <a:pt x="1" y="2708"/>
                    <a:pt x="856" y="2860"/>
                  </a:cubicBezTo>
                  <a:cubicBezTo>
                    <a:pt x="897" y="2867"/>
                    <a:pt x="936" y="2870"/>
                    <a:pt x="974" y="2870"/>
                  </a:cubicBezTo>
                  <a:cubicBezTo>
                    <a:pt x="1754" y="2870"/>
                    <a:pt x="2201" y="1595"/>
                    <a:pt x="3438" y="1332"/>
                  </a:cubicBezTo>
                  <a:cubicBezTo>
                    <a:pt x="4506" y="1122"/>
                    <a:pt x="4018" y="0"/>
                    <a:pt x="2796" y="0"/>
                  </a:cubicBezTo>
                  <a:close/>
                </a:path>
              </a:pathLst>
            </a:custGeom>
            <a:solidFill>
              <a:srgbClr val="509DBC">
                <a:alpha val="9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325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93252F-8F8D-458A-9D5A-F089BAAA9500}" type="datetime1">
              <a:rPr lang="en-US" smtClean="0"/>
              <a:t>5/15/2023</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35208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00C96B-5380-4A66-A8BB-690D0805E7D0}" type="datetime1">
              <a:rPr lang="en-US" smtClean="0"/>
              <a:t>5/15/2023</a:t>
            </a:fld>
            <a:endParaRPr lang="en-US"/>
          </a:p>
        </p:txBody>
      </p:sp>
      <p:sp>
        <p:nvSpPr>
          <p:cNvPr id="6" name="Footer Placeholder 5"/>
          <p:cNvSpPr>
            <a:spLocks noGrp="1"/>
          </p:cNvSpPr>
          <p:nvPr>
            <p:ph type="ftr" sz="quarter" idx="11"/>
          </p:nvPr>
        </p:nvSpPr>
        <p:spPr/>
        <p:txBody>
          <a:bodyPr/>
          <a:lstStyle/>
          <a:p>
            <a:r>
              <a:rPr lang="en-US"/>
              <a:t>Designed by PoweredTemplate</a:t>
            </a:r>
          </a:p>
        </p:txBody>
      </p:sp>
      <p:sp>
        <p:nvSpPr>
          <p:cNvPr id="7" name="Slide Number Placeholder 6"/>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176936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75B528-CC35-46FD-B8CD-FE8BD9A1B123}" type="datetime1">
              <a:rPr lang="en-US" smtClean="0"/>
              <a:t>5/15/2023</a:t>
            </a:fld>
            <a:endParaRPr lang="en-US"/>
          </a:p>
        </p:txBody>
      </p:sp>
      <p:sp>
        <p:nvSpPr>
          <p:cNvPr id="8" name="Footer Placeholder 7"/>
          <p:cNvSpPr>
            <a:spLocks noGrp="1"/>
          </p:cNvSpPr>
          <p:nvPr>
            <p:ph type="ftr" sz="quarter" idx="11"/>
          </p:nvPr>
        </p:nvSpPr>
        <p:spPr/>
        <p:txBody>
          <a:bodyPr/>
          <a:lstStyle/>
          <a:p>
            <a:r>
              <a:rPr lang="en-US"/>
              <a:t>Designed by PoweredTemplate</a:t>
            </a:r>
          </a:p>
        </p:txBody>
      </p:sp>
      <p:sp>
        <p:nvSpPr>
          <p:cNvPr id="9" name="Slide Number Placeholder 8"/>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2160816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7F2A4F-DE68-415A-BD22-7AA29F4EB158}" type="datetime1">
              <a:rPr lang="en-US" smtClean="0"/>
              <a:t>5/15/2023</a:t>
            </a:fld>
            <a:endParaRPr lang="en-US"/>
          </a:p>
        </p:txBody>
      </p:sp>
      <p:sp>
        <p:nvSpPr>
          <p:cNvPr id="4" name="Footer Placeholder 3"/>
          <p:cNvSpPr>
            <a:spLocks noGrp="1"/>
          </p:cNvSpPr>
          <p:nvPr>
            <p:ph type="ftr" sz="quarter" idx="11"/>
          </p:nvPr>
        </p:nvSpPr>
        <p:spPr/>
        <p:txBody>
          <a:bodyPr/>
          <a:lstStyle/>
          <a:p>
            <a:r>
              <a:rPr lang="en-US"/>
              <a:t>Designed by PoweredTemplate</a:t>
            </a:r>
          </a:p>
        </p:txBody>
      </p:sp>
      <p:sp>
        <p:nvSpPr>
          <p:cNvPr id="5" name="Slide Number Placeholder 4"/>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360590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0E873-7582-4913-90C0-232F405C7646}" type="datetime1">
              <a:rPr lang="en-US" smtClean="0"/>
              <a:t>5/15/2023</a:t>
            </a:fld>
            <a:endParaRPr lang="en-US"/>
          </a:p>
        </p:txBody>
      </p:sp>
      <p:sp>
        <p:nvSpPr>
          <p:cNvPr id="3" name="Footer Placeholder 2"/>
          <p:cNvSpPr>
            <a:spLocks noGrp="1"/>
          </p:cNvSpPr>
          <p:nvPr>
            <p:ph type="ftr" sz="quarter" idx="11"/>
          </p:nvPr>
        </p:nvSpPr>
        <p:spPr/>
        <p:txBody>
          <a:bodyPr/>
          <a:lstStyle/>
          <a:p>
            <a:r>
              <a:rPr lang="en-US"/>
              <a:t>Designed by PoweredTemplate</a:t>
            </a:r>
          </a:p>
        </p:txBody>
      </p:sp>
      <p:sp>
        <p:nvSpPr>
          <p:cNvPr id="4" name="Slide Number Placeholder 3"/>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328032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D44A54-76C5-4C9A-B8BC-64D712630B04}" type="datetime1">
              <a:rPr lang="en-US" smtClean="0"/>
              <a:t>5/15/2023</a:t>
            </a:fld>
            <a:endParaRPr lang="en-US"/>
          </a:p>
        </p:txBody>
      </p:sp>
      <p:sp>
        <p:nvSpPr>
          <p:cNvPr id="6" name="Footer Placeholder 5"/>
          <p:cNvSpPr>
            <a:spLocks noGrp="1"/>
          </p:cNvSpPr>
          <p:nvPr>
            <p:ph type="ftr" sz="quarter" idx="11"/>
          </p:nvPr>
        </p:nvSpPr>
        <p:spPr/>
        <p:txBody>
          <a:bodyPr/>
          <a:lstStyle/>
          <a:p>
            <a:r>
              <a:rPr lang="en-US"/>
              <a:t>Designed by PoweredTemplate</a:t>
            </a:r>
          </a:p>
        </p:txBody>
      </p:sp>
      <p:sp>
        <p:nvSpPr>
          <p:cNvPr id="7" name="Slide Number Placeholder 6"/>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35220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9D3386-871B-4E96-B530-CD58259A960D}" type="datetime1">
              <a:rPr lang="en-US" smtClean="0"/>
              <a:t>5/15/2023</a:t>
            </a:fld>
            <a:endParaRPr lang="en-US"/>
          </a:p>
        </p:txBody>
      </p:sp>
      <p:sp>
        <p:nvSpPr>
          <p:cNvPr id="6" name="Footer Placeholder 5"/>
          <p:cNvSpPr>
            <a:spLocks noGrp="1"/>
          </p:cNvSpPr>
          <p:nvPr>
            <p:ph type="ftr" sz="quarter" idx="11"/>
          </p:nvPr>
        </p:nvSpPr>
        <p:spPr/>
        <p:txBody>
          <a:bodyPr/>
          <a:lstStyle/>
          <a:p>
            <a:r>
              <a:rPr lang="en-US"/>
              <a:t>Designed by PoweredTemplate</a:t>
            </a:r>
          </a:p>
        </p:txBody>
      </p:sp>
      <p:sp>
        <p:nvSpPr>
          <p:cNvPr id="7" name="Slide Number Placeholder 6"/>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389752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4732C-4258-4EA3-A892-3540C7D3BC31}" type="datetime1">
              <a:rPr lang="en-US" smtClean="0"/>
              <a:t>5/15/2023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Designed by PoweredTemplate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0F1F6-DF4A-4C07-AEF8-94A35E9DFA4C}" type="slidenum">
              <a:rPr lang="en-US" smtClean="0"/>
              <a:t>‹#›</a:t>
            </a:fld>
            <a:endParaRPr lang="en-US"/>
          </a:p>
        </p:txBody>
      </p:sp>
    </p:spTree>
    <p:extLst>
      <p:ext uri="{BB962C8B-B14F-4D97-AF65-F5344CB8AC3E}">
        <p14:creationId xmlns:p14="http://schemas.microsoft.com/office/powerpoint/2010/main" val="261536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skervville"/>
              <a:buNone/>
              <a:defRPr sz="3500" b="1">
                <a:solidFill>
                  <a:schemeClr val="dk1"/>
                </a:solidFill>
                <a:latin typeface="Baskervville"/>
                <a:ea typeface="Baskervville"/>
                <a:cs typeface="Baskervville"/>
                <a:sym typeface="Baskervville"/>
              </a:defRPr>
            </a:lvl1pPr>
            <a:lvl2pPr lvl="1" rtl="0">
              <a:spcBef>
                <a:spcPts val="0"/>
              </a:spcBef>
              <a:spcAft>
                <a:spcPts val="0"/>
              </a:spcAft>
              <a:buClr>
                <a:schemeClr val="dk1"/>
              </a:buClr>
              <a:buSzPts val="3500"/>
              <a:buFont typeface="Baskervville"/>
              <a:buNone/>
              <a:defRPr sz="3500" b="1">
                <a:solidFill>
                  <a:schemeClr val="dk1"/>
                </a:solidFill>
                <a:latin typeface="Baskervville"/>
                <a:ea typeface="Baskervville"/>
                <a:cs typeface="Baskervville"/>
                <a:sym typeface="Baskervville"/>
              </a:defRPr>
            </a:lvl2pPr>
            <a:lvl3pPr lvl="2" rtl="0">
              <a:spcBef>
                <a:spcPts val="0"/>
              </a:spcBef>
              <a:spcAft>
                <a:spcPts val="0"/>
              </a:spcAft>
              <a:buClr>
                <a:schemeClr val="dk1"/>
              </a:buClr>
              <a:buSzPts val="3500"/>
              <a:buFont typeface="Baskervville"/>
              <a:buNone/>
              <a:defRPr sz="3500" b="1">
                <a:solidFill>
                  <a:schemeClr val="dk1"/>
                </a:solidFill>
                <a:latin typeface="Baskervville"/>
                <a:ea typeface="Baskervville"/>
                <a:cs typeface="Baskervville"/>
                <a:sym typeface="Baskervville"/>
              </a:defRPr>
            </a:lvl3pPr>
            <a:lvl4pPr lvl="3" rtl="0">
              <a:spcBef>
                <a:spcPts val="0"/>
              </a:spcBef>
              <a:spcAft>
                <a:spcPts val="0"/>
              </a:spcAft>
              <a:buClr>
                <a:schemeClr val="dk1"/>
              </a:buClr>
              <a:buSzPts val="3500"/>
              <a:buFont typeface="Baskervville"/>
              <a:buNone/>
              <a:defRPr sz="3500" b="1">
                <a:solidFill>
                  <a:schemeClr val="dk1"/>
                </a:solidFill>
                <a:latin typeface="Baskervville"/>
                <a:ea typeface="Baskervville"/>
                <a:cs typeface="Baskervville"/>
                <a:sym typeface="Baskervville"/>
              </a:defRPr>
            </a:lvl4pPr>
            <a:lvl5pPr lvl="4" rtl="0">
              <a:spcBef>
                <a:spcPts val="0"/>
              </a:spcBef>
              <a:spcAft>
                <a:spcPts val="0"/>
              </a:spcAft>
              <a:buClr>
                <a:schemeClr val="dk1"/>
              </a:buClr>
              <a:buSzPts val="3500"/>
              <a:buFont typeface="Baskervville"/>
              <a:buNone/>
              <a:defRPr sz="3500" b="1">
                <a:solidFill>
                  <a:schemeClr val="dk1"/>
                </a:solidFill>
                <a:latin typeface="Baskervville"/>
                <a:ea typeface="Baskervville"/>
                <a:cs typeface="Baskervville"/>
                <a:sym typeface="Baskervville"/>
              </a:defRPr>
            </a:lvl5pPr>
            <a:lvl6pPr lvl="5" rtl="0">
              <a:spcBef>
                <a:spcPts val="0"/>
              </a:spcBef>
              <a:spcAft>
                <a:spcPts val="0"/>
              </a:spcAft>
              <a:buClr>
                <a:schemeClr val="dk1"/>
              </a:buClr>
              <a:buSzPts val="3500"/>
              <a:buFont typeface="Baskervville"/>
              <a:buNone/>
              <a:defRPr sz="3500" b="1">
                <a:solidFill>
                  <a:schemeClr val="dk1"/>
                </a:solidFill>
                <a:latin typeface="Baskervville"/>
                <a:ea typeface="Baskervville"/>
                <a:cs typeface="Baskervville"/>
                <a:sym typeface="Baskervville"/>
              </a:defRPr>
            </a:lvl6pPr>
            <a:lvl7pPr lvl="6" rtl="0">
              <a:spcBef>
                <a:spcPts val="0"/>
              </a:spcBef>
              <a:spcAft>
                <a:spcPts val="0"/>
              </a:spcAft>
              <a:buClr>
                <a:schemeClr val="dk1"/>
              </a:buClr>
              <a:buSzPts val="3500"/>
              <a:buFont typeface="Baskervville"/>
              <a:buNone/>
              <a:defRPr sz="3500" b="1">
                <a:solidFill>
                  <a:schemeClr val="dk1"/>
                </a:solidFill>
                <a:latin typeface="Baskervville"/>
                <a:ea typeface="Baskervville"/>
                <a:cs typeface="Baskervville"/>
                <a:sym typeface="Baskervville"/>
              </a:defRPr>
            </a:lvl7pPr>
            <a:lvl8pPr lvl="7" rtl="0">
              <a:spcBef>
                <a:spcPts val="0"/>
              </a:spcBef>
              <a:spcAft>
                <a:spcPts val="0"/>
              </a:spcAft>
              <a:buClr>
                <a:schemeClr val="dk1"/>
              </a:buClr>
              <a:buSzPts val="3500"/>
              <a:buFont typeface="Baskervville"/>
              <a:buNone/>
              <a:defRPr sz="3500" b="1">
                <a:solidFill>
                  <a:schemeClr val="dk1"/>
                </a:solidFill>
                <a:latin typeface="Baskervville"/>
                <a:ea typeface="Baskervville"/>
                <a:cs typeface="Baskervville"/>
                <a:sym typeface="Baskervville"/>
              </a:defRPr>
            </a:lvl8pPr>
            <a:lvl9pPr lvl="8" rtl="0">
              <a:spcBef>
                <a:spcPts val="0"/>
              </a:spcBef>
              <a:spcAft>
                <a:spcPts val="0"/>
              </a:spcAft>
              <a:buClr>
                <a:schemeClr val="dk1"/>
              </a:buClr>
              <a:buSzPts val="3500"/>
              <a:buFont typeface="Baskervville"/>
              <a:buNone/>
              <a:defRPr sz="3500" b="1">
                <a:solidFill>
                  <a:schemeClr val="dk1"/>
                </a:solidFill>
                <a:latin typeface="Baskervville"/>
                <a:ea typeface="Baskervville"/>
                <a:cs typeface="Baskervville"/>
                <a:sym typeface="Baskervvill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1pPr>
            <a:lvl2pPr marL="914400" lvl="1"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2pPr>
            <a:lvl3pPr marL="1371600" lvl="2"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3pPr>
            <a:lvl4pPr marL="1828800" lvl="3"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4pPr>
            <a:lvl5pPr marL="2286000" lvl="4"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5pPr>
            <a:lvl6pPr marL="2743200" lvl="5"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6pPr>
            <a:lvl7pPr marL="3200400" lvl="6"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7pPr>
            <a:lvl8pPr marL="3657600" lvl="7"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8pPr>
            <a:lvl9pPr marL="4114800" lvl="8" indent="-317500">
              <a:lnSpc>
                <a:spcPct val="115000"/>
              </a:lnSpc>
              <a:spcBef>
                <a:spcPts val="0"/>
              </a:spcBef>
              <a:spcAft>
                <a:spcPts val="0"/>
              </a:spcAft>
              <a:buClr>
                <a:schemeClr val="dk1"/>
              </a:buClr>
              <a:buSzPts val="1400"/>
              <a:buFont typeface="Atkinson Hyperlegible"/>
              <a:buChar char="■"/>
              <a:defRPr>
                <a:solidFill>
                  <a:schemeClr val="dk1"/>
                </a:solidFill>
                <a:latin typeface="Atkinson Hyperlegible"/>
                <a:ea typeface="Atkinson Hyperlegible"/>
                <a:cs typeface="Atkinson Hyperlegible"/>
                <a:sym typeface="Atkinson Hyperlegible"/>
              </a:defRPr>
            </a:lvl9pPr>
          </a:lstStyle>
          <a:p>
            <a:endParaRPr/>
          </a:p>
        </p:txBody>
      </p:sp>
    </p:spTree>
    <p:extLst>
      <p:ext uri="{BB962C8B-B14F-4D97-AF65-F5344CB8AC3E}">
        <p14:creationId xmlns:p14="http://schemas.microsoft.com/office/powerpoint/2010/main" val="76710794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extLst>
              <a:ext uri="{BEBA8EAE-BF5A-486C-A8C5-ECC9F3942E4B}">
                <a14:imgProps xmlns:a14="http://schemas.microsoft.com/office/drawing/2010/main">
                  <a14:imgLayer r:embed="rId3">
                    <a14:imgEffect>
                      <a14:colorTemperature colorTemp="9638"/>
                    </a14:imgEffect>
                    <a14:imgEffect>
                      <a14:saturation sat="93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A626F770-86B3-4288-AA3D-595765705194}"/>
              </a:ext>
            </a:extLst>
          </p:cNvPr>
          <p:cNvSpPr/>
          <p:nvPr/>
        </p:nvSpPr>
        <p:spPr>
          <a:xfrm>
            <a:off x="976461" y="296706"/>
            <a:ext cx="10043135"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dirty="0">
                <a:ln/>
                <a:solidFill>
                  <a:schemeClr val="bg1"/>
                </a:solidFill>
              </a:rPr>
              <a:t>BÀI 54. HỆ MẶT TRỜI</a:t>
            </a:r>
            <a:endParaRPr lang="vi-VN" sz="8800" b="1" dirty="0">
              <a:ln/>
              <a:solidFill>
                <a:schemeClr val="bg1"/>
              </a:solidFill>
            </a:endParaRPr>
          </a:p>
        </p:txBody>
      </p:sp>
    </p:spTree>
    <p:extLst>
      <p:ext uri="{BB962C8B-B14F-4D97-AF65-F5344CB8AC3E}">
        <p14:creationId xmlns:p14="http://schemas.microsoft.com/office/powerpoint/2010/main" val="1602316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gs>
            <a:gs pos="27000">
              <a:srgbClr val="484848"/>
            </a:gs>
            <a:gs pos="56000">
              <a:schemeClr val="tx1"/>
            </a:gs>
            <a:gs pos="100000">
              <a:schemeClr val="tx1"/>
            </a:gs>
          </a:gsLst>
          <a:lin ang="0" scaled="1"/>
          <a:tileRect/>
        </a:gradFill>
        <a:effectLst/>
      </p:bgPr>
    </p:bg>
    <p:spTree>
      <p:nvGrpSpPr>
        <p:cNvPr id="1" name=""/>
        <p:cNvGrpSpPr/>
        <p:nvPr/>
      </p:nvGrpSpPr>
      <p:grpSpPr>
        <a:xfrm>
          <a:off x="0" y="0"/>
          <a:ext cx="0" cy="0"/>
          <a:chOff x="0" y="0"/>
          <a:chExt cx="0" cy="0"/>
        </a:xfrm>
      </p:grpSpPr>
      <p:pic>
        <p:nvPicPr>
          <p:cNvPr id="1028" name="Picture 4" descr="Hệ Mặt Trời">
            <a:extLst>
              <a:ext uri="{FF2B5EF4-FFF2-40B4-BE49-F238E27FC236}">
                <a16:creationId xmlns:a16="http://schemas.microsoft.com/office/drawing/2014/main" id="{C05293FF-282E-4EA0-A82D-2B4FCB9EC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80" y="136147"/>
            <a:ext cx="12041371" cy="6464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28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B866978-A0D8-4925-B5CC-B5FFBC76631D}"/>
              </a:ext>
            </a:extLst>
          </p:cNvPr>
          <p:cNvSpPr>
            <a:spLocks noGrp="1"/>
          </p:cNvSpPr>
          <p:nvPr>
            <p:ph idx="1"/>
          </p:nvPr>
        </p:nvSpPr>
        <p:spPr>
          <a:xfrm>
            <a:off x="698441" y="669852"/>
            <a:ext cx="10795118" cy="701750"/>
          </a:xfrm>
        </p:spPr>
        <p:txBody>
          <a:bodyPr>
            <a:normAutofit/>
          </a:bodyPr>
          <a:lstStyle/>
          <a:p>
            <a:pPr marL="0" indent="0">
              <a:buNone/>
            </a:pPr>
            <a:r>
              <a:rPr lang="en-US" sz="3600" dirty="0">
                <a:solidFill>
                  <a:srgbClr val="FF0000"/>
                </a:solidFill>
              </a:rPr>
              <a:t>1. </a:t>
            </a:r>
            <a:r>
              <a:rPr lang="en-US" sz="3600" dirty="0" err="1">
                <a:solidFill>
                  <a:srgbClr val="FF0000"/>
                </a:solidFill>
              </a:rPr>
              <a:t>Các</a:t>
            </a:r>
            <a:r>
              <a:rPr lang="en-US" sz="3600" dirty="0">
                <a:solidFill>
                  <a:srgbClr val="FF0000"/>
                </a:solidFill>
              </a:rPr>
              <a:t> </a:t>
            </a:r>
            <a:r>
              <a:rPr lang="en-US" sz="3600" dirty="0" err="1">
                <a:solidFill>
                  <a:srgbClr val="FF0000"/>
                </a:solidFill>
              </a:rPr>
              <a:t>hành</a:t>
            </a:r>
            <a:r>
              <a:rPr lang="en-US" sz="3600" dirty="0">
                <a:solidFill>
                  <a:srgbClr val="FF0000"/>
                </a:solidFill>
              </a:rPr>
              <a:t> </a:t>
            </a:r>
            <a:r>
              <a:rPr lang="en-US" sz="3600" dirty="0" err="1">
                <a:solidFill>
                  <a:srgbClr val="FF0000"/>
                </a:solidFill>
              </a:rPr>
              <a:t>tinh</a:t>
            </a:r>
            <a:r>
              <a:rPr lang="en-US" sz="3600" dirty="0">
                <a:solidFill>
                  <a:srgbClr val="FF0000"/>
                </a:solidFill>
              </a:rPr>
              <a:t> </a:t>
            </a:r>
            <a:r>
              <a:rPr lang="en-US" sz="3600" dirty="0" err="1">
                <a:solidFill>
                  <a:srgbClr val="FF0000"/>
                </a:solidFill>
              </a:rPr>
              <a:t>vòng</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hệ</a:t>
            </a:r>
            <a:r>
              <a:rPr lang="en-US" sz="3600" dirty="0">
                <a:solidFill>
                  <a:srgbClr val="FF0000"/>
                </a:solidFill>
              </a:rPr>
              <a:t> Mặt </a:t>
            </a:r>
            <a:r>
              <a:rPr lang="en-US" sz="3600" dirty="0" err="1">
                <a:solidFill>
                  <a:srgbClr val="FF0000"/>
                </a:solidFill>
              </a:rPr>
              <a:t>Trời</a:t>
            </a:r>
            <a:endParaRPr lang="vi-VN" sz="3600" dirty="0">
              <a:solidFill>
                <a:srgbClr val="FF0000"/>
              </a:solidFill>
            </a:endParaRPr>
          </a:p>
        </p:txBody>
      </p:sp>
      <p:pic>
        <p:nvPicPr>
          <p:cNvPr id="2050" name="Picture 2" descr="Hành tinh – Wikipedia tiếng Việt">
            <a:extLst>
              <a:ext uri="{FF2B5EF4-FFF2-40B4-BE49-F238E27FC236}">
                <a16:creationId xmlns:a16="http://schemas.microsoft.com/office/drawing/2014/main" id="{D5F04AFE-7E98-48B4-B8D1-F5FC31373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2"/>
            <a:ext cx="12191999" cy="54863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276EC5-7F6E-4ED2-BC20-9F8055076A82}"/>
              </a:ext>
            </a:extLst>
          </p:cNvPr>
          <p:cNvSpPr txBox="1"/>
          <p:nvPr/>
        </p:nvSpPr>
        <p:spPr>
          <a:xfrm>
            <a:off x="191391" y="4933504"/>
            <a:ext cx="2445488"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Thủy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tinh</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9C86F97-4CAB-49C8-82C9-3B97FCD75193}"/>
              </a:ext>
            </a:extLst>
          </p:cNvPr>
          <p:cNvSpPr txBox="1"/>
          <p:nvPr/>
        </p:nvSpPr>
        <p:spPr>
          <a:xfrm>
            <a:off x="2991298" y="6010937"/>
            <a:ext cx="2445488"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Kim </a:t>
            </a:r>
            <a:r>
              <a:rPr lang="en-US" sz="2800" dirty="0" err="1">
                <a:solidFill>
                  <a:schemeClr val="bg1"/>
                </a:solidFill>
                <a:latin typeface="Times New Roman" panose="02020603050405020304" pitchFamily="18" charset="0"/>
                <a:cs typeface="Times New Roman" panose="02020603050405020304" pitchFamily="18" charset="0"/>
              </a:rPr>
              <a:t>tinh</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6" name="Picture 2" descr="Hành tinh – Wikipedia tiếng Việt">
            <a:extLst>
              <a:ext uri="{FF2B5EF4-FFF2-40B4-BE49-F238E27FC236}">
                <a16:creationId xmlns:a16="http://schemas.microsoft.com/office/drawing/2014/main" id="{AF8ECE87-005F-42F5-8E6A-CD4C61A90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1276"/>
            <a:ext cx="12191999" cy="54863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81611D-04D1-4D6F-8DF3-80215EF54235}"/>
              </a:ext>
            </a:extLst>
          </p:cNvPr>
          <p:cNvSpPr txBox="1"/>
          <p:nvPr/>
        </p:nvSpPr>
        <p:spPr>
          <a:xfrm>
            <a:off x="343791" y="5085904"/>
            <a:ext cx="2445488"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Thủy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tinh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3912DA0-5E20-48CC-A56E-DCE540326366}"/>
              </a:ext>
            </a:extLst>
          </p:cNvPr>
          <p:cNvSpPr txBox="1"/>
          <p:nvPr/>
        </p:nvSpPr>
        <p:spPr>
          <a:xfrm>
            <a:off x="2991298" y="5981263"/>
            <a:ext cx="2445488"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Kim </a:t>
            </a:r>
            <a:r>
              <a:rPr lang="en-US" sz="2800" b="1" dirty="0" err="1">
                <a:solidFill>
                  <a:schemeClr val="bg1"/>
                </a:solidFill>
                <a:latin typeface="Times New Roman" panose="02020603050405020304" pitchFamily="18" charset="0"/>
                <a:cs typeface="Times New Roman" panose="02020603050405020304" pitchFamily="18" charset="0"/>
              </a:rPr>
              <a:t>tinh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96CC0A0-DA54-4F31-B2E2-0BFA564F9030}"/>
              </a:ext>
            </a:extLst>
          </p:cNvPr>
          <p:cNvSpPr txBox="1"/>
          <p:nvPr/>
        </p:nvSpPr>
        <p:spPr>
          <a:xfrm>
            <a:off x="7035214" y="6080917"/>
            <a:ext cx="2445488"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Trái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Đất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CFDF82F-AE45-4654-A3ED-1BE12BBCAD07}"/>
              </a:ext>
            </a:extLst>
          </p:cNvPr>
          <p:cNvSpPr txBox="1"/>
          <p:nvPr/>
        </p:nvSpPr>
        <p:spPr>
          <a:xfrm>
            <a:off x="10270815" y="5525797"/>
            <a:ext cx="2445488"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Hoả</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tinh</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83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ành tinh – Wikipedia tiếng Việt">
            <a:extLst>
              <a:ext uri="{FF2B5EF4-FFF2-40B4-BE49-F238E27FC236}">
                <a16:creationId xmlns:a16="http://schemas.microsoft.com/office/drawing/2014/main" id="{D5F04AFE-7E98-48B4-B8D1-F5FC31373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1461" y="297711"/>
            <a:ext cx="5269024" cy="23710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A0A3C15-8D9A-4DFD-A248-2D2E34CA3BC7}"/>
              </a:ext>
            </a:extLst>
          </p:cNvPr>
          <p:cNvSpPr txBox="1"/>
          <p:nvPr/>
        </p:nvSpPr>
        <p:spPr>
          <a:xfrm>
            <a:off x="499732" y="489098"/>
            <a:ext cx="630510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5FAF4707-AEAA-4326-A6C5-8E24AAA90F3E}"/>
              </a:ext>
            </a:extLst>
          </p:cNvPr>
          <p:cNvSpPr txBox="1"/>
          <p:nvPr/>
        </p:nvSpPr>
        <p:spPr>
          <a:xfrm>
            <a:off x="518043" y="1566531"/>
            <a:ext cx="630510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silicat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AA6983A-F6EB-4E45-A44C-27E7F33BD91C}"/>
              </a:ext>
            </a:extLst>
          </p:cNvPr>
          <p:cNvSpPr txBox="1"/>
          <p:nvPr/>
        </p:nvSpPr>
        <p:spPr>
          <a:xfrm>
            <a:off x="536354" y="2668771"/>
            <a:ext cx="630510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độ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323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0A3C15-8D9A-4DFD-A248-2D2E34CA3BC7}"/>
              </a:ext>
            </a:extLst>
          </p:cNvPr>
          <p:cNvSpPr txBox="1"/>
          <p:nvPr/>
        </p:nvSpPr>
        <p:spPr>
          <a:xfrm>
            <a:off x="297711" y="1807550"/>
            <a:ext cx="630510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Mặt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AF4707-AEAA-4326-A6C5-8E24AAA90F3E}"/>
              </a:ext>
            </a:extLst>
          </p:cNvPr>
          <p:cNvSpPr txBox="1"/>
          <p:nvPr/>
        </p:nvSpPr>
        <p:spPr>
          <a:xfrm>
            <a:off x="316022" y="2406513"/>
            <a:ext cx="630510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độ ban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450</a:t>
            </a:r>
            <a:r>
              <a:rPr lang="en-US" sz="2800" baseline="30000" dirty="0">
                <a:latin typeface="Times New Roman" panose="02020603050405020304" pitchFamily="18" charset="0"/>
                <a:cs typeface="Times New Roman" panose="02020603050405020304" pitchFamily="18" charset="0"/>
              </a:rPr>
              <a:t>o</a:t>
            </a: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độ ban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-100</a:t>
            </a:r>
            <a:r>
              <a:rPr lang="en-US" sz="2800" baseline="30000" dirty="0">
                <a:latin typeface="Times New Roman" panose="02020603050405020304" pitchFamily="18" charset="0"/>
                <a:cs typeface="Times New Roman" panose="02020603050405020304" pitchFamily="18" charset="0"/>
              </a:rPr>
              <a:t>o</a:t>
            </a:r>
            <a:r>
              <a:rPr lang="en-US" sz="2800" dirty="0">
                <a:latin typeface="Times New Roman" panose="02020603050405020304" pitchFamily="18" charset="0"/>
                <a:cs typeface="Times New Roman" panose="02020603050405020304" pitchFamily="18" charset="0"/>
              </a:rPr>
              <a:t>C</a:t>
            </a:r>
          </a:p>
        </p:txBody>
      </p:sp>
      <p:pic>
        <p:nvPicPr>
          <p:cNvPr id="3074" name="Picture 2" descr="Sao Thủy nghịch hành lần 2 năm 2017: Thời điểm khiến con người ta đau đầu  vì tiền, điên đầu vì tình">
            <a:extLst>
              <a:ext uri="{FF2B5EF4-FFF2-40B4-BE49-F238E27FC236}">
                <a16:creationId xmlns:a16="http://schemas.microsoft.com/office/drawing/2014/main" id="{36D8B0FF-22CB-45A3-816B-690D0BCE8A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89" r="13472"/>
          <a:stretch/>
        </p:blipFill>
        <p:spPr bwMode="auto">
          <a:xfrm>
            <a:off x="6841461" y="623776"/>
            <a:ext cx="5141986" cy="40899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BC1F64-015B-463E-B745-8FCDF338C7BB}"/>
              </a:ext>
            </a:extLst>
          </p:cNvPr>
          <p:cNvSpPr txBox="1"/>
          <p:nvPr/>
        </p:nvSpPr>
        <p:spPr>
          <a:xfrm>
            <a:off x="8676169" y="4774013"/>
            <a:ext cx="3646967"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085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0A3C15-8D9A-4DFD-A248-2D2E34CA3BC7}"/>
              </a:ext>
            </a:extLst>
          </p:cNvPr>
          <p:cNvSpPr txBox="1"/>
          <p:nvPr/>
        </p:nvSpPr>
        <p:spPr>
          <a:xfrm>
            <a:off x="297711" y="1807550"/>
            <a:ext cx="630510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Mặt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AF4707-AEAA-4326-A6C5-8E24AAA90F3E}"/>
              </a:ext>
            </a:extLst>
          </p:cNvPr>
          <p:cNvSpPr txBox="1"/>
          <p:nvPr/>
        </p:nvSpPr>
        <p:spPr>
          <a:xfrm>
            <a:off x="316022" y="2406513"/>
            <a:ext cx="6305107" cy="1384995"/>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endParaRPr lang="en-US" sz="2800" dirty="0">
              <a:latin typeface="Times New Roman" panose="02020603050405020304" pitchFamily="18" charset="0"/>
              <a:cs typeface="Times New Roman" panose="02020603050405020304" pitchFamily="18" charset="0"/>
            </a:endParaRPr>
          </a:p>
          <a:p>
            <a:pPr marL="457200" indent="-457200">
              <a:buFontTx/>
              <a:buChar char="-"/>
            </a:pP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9BC1F64-015B-463E-B745-8FCDF338C7BB}"/>
              </a:ext>
            </a:extLst>
          </p:cNvPr>
          <p:cNvSpPr txBox="1"/>
          <p:nvPr/>
        </p:nvSpPr>
        <p:spPr>
          <a:xfrm>
            <a:off x="8676169" y="4774013"/>
            <a:ext cx="364696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Kim </a:t>
            </a:r>
            <a:r>
              <a:rPr lang="en-US" sz="2800" b="1" dirty="0" err="1">
                <a:latin typeface="Times New Roman" panose="02020603050405020304" pitchFamily="18" charset="0"/>
                <a:cs typeface="Times New Roman" panose="02020603050405020304" pitchFamily="18" charset="0"/>
              </a:rPr>
              <a:t>tinh</a:t>
            </a:r>
            <a:endParaRPr lang="en-US" sz="2800" b="1" dirty="0">
              <a:latin typeface="Times New Roman" panose="02020603050405020304" pitchFamily="18" charset="0"/>
              <a:cs typeface="Times New Roman" panose="02020603050405020304" pitchFamily="18" charset="0"/>
            </a:endParaRPr>
          </a:p>
        </p:txBody>
      </p:sp>
      <p:pic>
        <p:nvPicPr>
          <p:cNvPr id="1026" name="Picture 2" descr="Tại sao sao Kim là hành tinh duy nhất trong hệ Mặt trời quay theo chiều">
            <a:extLst>
              <a:ext uri="{FF2B5EF4-FFF2-40B4-BE49-F238E27FC236}">
                <a16:creationId xmlns:a16="http://schemas.microsoft.com/office/drawing/2014/main" id="{B53E9283-1660-4521-BBE6-CE4188EDF9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73" r="16370" b="12026"/>
          <a:stretch/>
        </p:blipFill>
        <p:spPr bwMode="auto">
          <a:xfrm>
            <a:off x="7187610" y="306583"/>
            <a:ext cx="4706679" cy="4199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57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0A3C15-8D9A-4DFD-A248-2D2E34CA3BC7}"/>
              </a:ext>
            </a:extLst>
          </p:cNvPr>
          <p:cNvSpPr txBox="1"/>
          <p:nvPr/>
        </p:nvSpPr>
        <p:spPr>
          <a:xfrm>
            <a:off x="457200" y="1807550"/>
            <a:ext cx="630510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- 2/3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AF4707-AEAA-4326-A6C5-8E24AAA90F3E}"/>
              </a:ext>
            </a:extLst>
          </p:cNvPr>
          <p:cNvSpPr txBox="1"/>
          <p:nvPr/>
        </p:nvSpPr>
        <p:spPr>
          <a:xfrm>
            <a:off x="316022" y="2406513"/>
            <a:ext cx="6305107"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Oxi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Nitơ</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9BC1F64-015B-463E-B745-8FCDF338C7BB}"/>
              </a:ext>
            </a:extLst>
          </p:cNvPr>
          <p:cNvSpPr txBox="1"/>
          <p:nvPr/>
        </p:nvSpPr>
        <p:spPr>
          <a:xfrm>
            <a:off x="8676169" y="4774013"/>
            <a:ext cx="3646967"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endParaRPr lang="en-US" sz="2800" b="1" dirty="0">
              <a:latin typeface="Times New Roman" panose="02020603050405020304" pitchFamily="18" charset="0"/>
              <a:cs typeface="Times New Roman" panose="02020603050405020304" pitchFamily="18" charset="0"/>
            </a:endParaRPr>
          </a:p>
        </p:txBody>
      </p:sp>
      <p:pic>
        <p:nvPicPr>
          <p:cNvPr id="2050" name="Picture 2" descr="19 điều thú vị về Trái đất">
            <a:extLst>
              <a:ext uri="{FF2B5EF4-FFF2-40B4-BE49-F238E27FC236}">
                <a16:creationId xmlns:a16="http://schemas.microsoft.com/office/drawing/2014/main" id="{4CD91ED6-D6CF-44A8-93D7-DDB17DBE2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974" y="142897"/>
            <a:ext cx="4413003" cy="452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8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0A3C15-8D9A-4DFD-A248-2D2E34CA3BC7}"/>
              </a:ext>
            </a:extLst>
          </p:cNvPr>
          <p:cNvSpPr txBox="1"/>
          <p:nvPr/>
        </p:nvSpPr>
        <p:spPr>
          <a:xfrm>
            <a:off x="316022" y="1807550"/>
            <a:ext cx="644628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oxit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AF4707-AEAA-4326-A6C5-8E24AAA90F3E}"/>
              </a:ext>
            </a:extLst>
          </p:cNvPr>
          <p:cNvSpPr txBox="1"/>
          <p:nvPr/>
        </p:nvSpPr>
        <p:spPr>
          <a:xfrm>
            <a:off x="316022" y="2406513"/>
            <a:ext cx="6305107"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9BC1F64-015B-463E-B745-8FCDF338C7BB}"/>
              </a:ext>
            </a:extLst>
          </p:cNvPr>
          <p:cNvSpPr txBox="1"/>
          <p:nvPr/>
        </p:nvSpPr>
        <p:spPr>
          <a:xfrm>
            <a:off x="7209465" y="4774013"/>
            <a:ext cx="511367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Hỏa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đỏ</a:t>
            </a:r>
            <a:r>
              <a:rPr lang="en-US" sz="2800" b="1" dirty="0">
                <a:latin typeface="Times New Roman" panose="02020603050405020304" pitchFamily="18" charset="0"/>
                <a:cs typeface="Times New Roman" panose="02020603050405020304" pitchFamily="18" charset="0"/>
              </a:rPr>
              <a:t>)</a:t>
            </a:r>
          </a:p>
        </p:txBody>
      </p:sp>
      <p:pic>
        <p:nvPicPr>
          <p:cNvPr id="3074" name="Picture 2" descr="Thông điệp bí ẩn từ Hỏa Tinh được Nasa giải mã - Báo Công an Nhân dân điện  tử">
            <a:extLst>
              <a:ext uri="{FF2B5EF4-FFF2-40B4-BE49-F238E27FC236}">
                <a16:creationId xmlns:a16="http://schemas.microsoft.com/office/drawing/2014/main" id="{EE0143FB-53F2-4121-A06F-B031079D5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129" y="437733"/>
            <a:ext cx="5113671" cy="427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223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ý thuyết Hệ Mặt Trời KHTN 6 Kết nối tri thức với cuộc sống | KHTN lớp 6 -  Kết nối tri thức">
            <a:extLst>
              <a:ext uri="{FF2B5EF4-FFF2-40B4-BE49-F238E27FC236}">
                <a16:creationId xmlns:a16="http://schemas.microsoft.com/office/drawing/2014/main" id="{648732AC-595D-4945-9C7E-2659D78A5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878" y="0"/>
            <a:ext cx="9195601" cy="528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357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5AA21A4-AB08-4F53-9130-F7F647F3F501}"/>
              </a:ext>
            </a:extLst>
          </p:cNvPr>
          <p:cNvSpPr>
            <a:spLocks noGrp="1"/>
          </p:cNvSpPr>
          <p:nvPr>
            <p:ph type="title"/>
          </p:nvPr>
        </p:nvSpPr>
        <p:spPr>
          <a:xfrm>
            <a:off x="614916" y="3937562"/>
            <a:ext cx="7325040" cy="1261760"/>
          </a:xfrm>
        </p:spPr>
        <p:txBody>
          <a:bodyPr/>
          <a:lstStyle/>
          <a:p>
            <a:r>
              <a:rPr lang="en-US" dirty="0"/>
              <a:t>1 Au </a:t>
            </a:r>
            <a:r>
              <a:rPr lang="en-US" dirty="0" err="1"/>
              <a:t>xấp</a:t>
            </a:r>
            <a:r>
              <a:rPr lang="en-US" dirty="0"/>
              <a:t> </a:t>
            </a:r>
            <a:r>
              <a:rPr lang="en-US" dirty="0" err="1"/>
              <a:t>xỉ</a:t>
            </a:r>
            <a:r>
              <a:rPr lang="en-US" dirty="0"/>
              <a:t> </a:t>
            </a:r>
            <a:r>
              <a:rPr lang="en-US" dirty="0" err="1"/>
              <a:t>bằng</a:t>
            </a:r>
            <a:r>
              <a:rPr lang="en-US" dirty="0"/>
              <a:t> 150 </a:t>
            </a:r>
            <a:r>
              <a:rPr lang="en-US" dirty="0" err="1"/>
              <a:t>triệu</a:t>
            </a:r>
            <a:r>
              <a:rPr lang="en-US" dirty="0"/>
              <a:t> km</a:t>
            </a:r>
            <a:endParaRPr lang="vi-VN" dirty="0"/>
          </a:p>
        </p:txBody>
      </p:sp>
      <p:pic>
        <p:nvPicPr>
          <p:cNvPr id="6" name="Chỗ dành sẵn cho Nội dung 5">
            <a:extLst>
              <a:ext uri="{FF2B5EF4-FFF2-40B4-BE49-F238E27FC236}">
                <a16:creationId xmlns:a16="http://schemas.microsoft.com/office/drawing/2014/main" id="{CE784C1F-C022-48D7-AF20-9DC5BAC6B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9614" y="333228"/>
            <a:ext cx="7223873" cy="2891949"/>
          </a:xfrm>
        </p:spPr>
      </p:pic>
      <p:sp>
        <p:nvSpPr>
          <p:cNvPr id="4" name="Chỗ dành sẵn cho Chân trang 3">
            <a:extLst>
              <a:ext uri="{FF2B5EF4-FFF2-40B4-BE49-F238E27FC236}">
                <a16:creationId xmlns:a16="http://schemas.microsoft.com/office/drawing/2014/main" id="{FDAF017D-3F7F-4D4A-BD56-96864C7CB0CA}"/>
              </a:ext>
            </a:extLst>
          </p:cNvPr>
          <p:cNvSpPr>
            <a:spLocks noGrp="1"/>
          </p:cNvSpPr>
          <p:nvPr>
            <p:ph type="ftr" sz="quarter" idx="11"/>
          </p:nvPr>
        </p:nvSpPr>
        <p:spPr/>
        <p:txBody>
          <a:bodyPr/>
          <a:lstStyle/>
          <a:p>
            <a:r>
              <a:rPr lang="en-US"/>
              <a:t>Designed by PoweredTemplate</a:t>
            </a:r>
          </a:p>
        </p:txBody>
      </p:sp>
      <p:pic>
        <p:nvPicPr>
          <p:cNvPr id="10" name="Hình ảnh 9">
            <a:extLst>
              <a:ext uri="{FF2B5EF4-FFF2-40B4-BE49-F238E27FC236}">
                <a16:creationId xmlns:a16="http://schemas.microsoft.com/office/drawing/2014/main" id="{6C249FF7-56D1-46C9-8863-4781BB018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956" y="2519679"/>
            <a:ext cx="3814267" cy="3973195"/>
          </a:xfrm>
          <a:prstGeom prst="rect">
            <a:avLst/>
          </a:prstGeom>
        </p:spPr>
      </p:pic>
    </p:spTree>
    <p:extLst>
      <p:ext uri="{BB962C8B-B14F-4D97-AF65-F5344CB8AC3E}">
        <p14:creationId xmlns:p14="http://schemas.microsoft.com/office/powerpoint/2010/main" val="292241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B418F25-CBE6-4320-9E96-B63B6E29C13A}"/>
              </a:ext>
            </a:extLst>
          </p:cNvPr>
          <p:cNvSpPr txBox="1"/>
          <p:nvPr/>
        </p:nvSpPr>
        <p:spPr>
          <a:xfrm>
            <a:off x="659219" y="606056"/>
            <a:ext cx="10504967" cy="2308324"/>
          </a:xfrm>
          <a:prstGeom prst="rect">
            <a:avLst/>
          </a:prstGeom>
          <a:noFill/>
        </p:spPr>
        <p:txBody>
          <a:bodyPr wrap="square" rtlCol="0">
            <a:spAutoFit/>
          </a:bodyPr>
          <a:lstStyle/>
          <a:p>
            <a:r>
              <a:rPr lang="en-US" sz="3600" dirty="0"/>
              <a:t>? </a:t>
            </a:r>
            <a:r>
              <a:rPr lang="en-US" sz="3600" b="0" i="0" dirty="0" err="1">
                <a:solidFill>
                  <a:srgbClr val="000000"/>
                </a:solidFill>
                <a:effectLst/>
                <a:latin typeface="OpenSans"/>
              </a:rPr>
              <a:t>Trong</a:t>
            </a:r>
            <a:r>
              <a:rPr lang="en-US" sz="3600" b="0" i="0" dirty="0">
                <a:solidFill>
                  <a:srgbClr val="000000"/>
                </a:solidFill>
                <a:effectLst/>
                <a:latin typeface="OpenSans"/>
              </a:rPr>
              <a:t> </a:t>
            </a:r>
            <a:r>
              <a:rPr lang="en-US" sz="3600" b="0" i="0" dirty="0" err="1">
                <a:solidFill>
                  <a:srgbClr val="000000"/>
                </a:solidFill>
                <a:effectLst/>
                <a:latin typeface="OpenSans"/>
              </a:rPr>
              <a:t>bốn</a:t>
            </a:r>
            <a:r>
              <a:rPr lang="en-US" sz="3600" b="0" i="0" dirty="0">
                <a:solidFill>
                  <a:srgbClr val="000000"/>
                </a:solidFill>
                <a:effectLst/>
                <a:latin typeface="OpenSans"/>
              </a:rPr>
              <a:t> </a:t>
            </a:r>
            <a:r>
              <a:rPr lang="en-US" sz="3600" b="0" i="0" dirty="0" err="1">
                <a:solidFill>
                  <a:srgbClr val="000000"/>
                </a:solidFill>
                <a:effectLst/>
                <a:latin typeface="OpenSans"/>
              </a:rPr>
              <a:t>hành</a:t>
            </a:r>
            <a:r>
              <a:rPr lang="en-US" sz="3600" b="0" i="0" dirty="0">
                <a:solidFill>
                  <a:srgbClr val="000000"/>
                </a:solidFill>
                <a:effectLst/>
                <a:latin typeface="OpenSans"/>
              </a:rPr>
              <a:t> </a:t>
            </a:r>
            <a:r>
              <a:rPr lang="en-US" sz="3600" b="0" i="0" dirty="0" err="1">
                <a:solidFill>
                  <a:srgbClr val="000000"/>
                </a:solidFill>
                <a:effectLst/>
                <a:latin typeface="OpenSans"/>
              </a:rPr>
              <a:t>tinh</a:t>
            </a:r>
            <a:r>
              <a:rPr lang="en-US" sz="3600" b="0" i="0" dirty="0">
                <a:solidFill>
                  <a:srgbClr val="000000"/>
                </a:solidFill>
                <a:effectLst/>
                <a:latin typeface="OpenSans"/>
              </a:rPr>
              <a:t> </a:t>
            </a:r>
            <a:r>
              <a:rPr lang="en-US" sz="3600" b="0" i="0" dirty="0" err="1">
                <a:solidFill>
                  <a:srgbClr val="000000"/>
                </a:solidFill>
                <a:effectLst/>
                <a:latin typeface="OpenSans"/>
              </a:rPr>
              <a:t>vòng</a:t>
            </a:r>
            <a:r>
              <a:rPr lang="en-US" sz="3600" b="0" i="0" dirty="0">
                <a:solidFill>
                  <a:srgbClr val="000000"/>
                </a:solidFill>
                <a:effectLst/>
                <a:latin typeface="OpenSans"/>
              </a:rPr>
              <a:t> </a:t>
            </a:r>
            <a:r>
              <a:rPr lang="en-US" sz="3600" b="0" i="0" dirty="0" err="1">
                <a:solidFill>
                  <a:srgbClr val="000000"/>
                </a:solidFill>
                <a:effectLst/>
                <a:latin typeface="OpenSans"/>
              </a:rPr>
              <a:t>trong</a:t>
            </a:r>
            <a:r>
              <a:rPr lang="en-US" sz="3600" b="0" i="0" dirty="0">
                <a:solidFill>
                  <a:srgbClr val="000000"/>
                </a:solidFill>
                <a:effectLst/>
                <a:latin typeface="OpenSans"/>
              </a:rPr>
              <a:t> </a:t>
            </a:r>
            <a:r>
              <a:rPr lang="en-US" sz="3600" b="0" i="0" dirty="0" err="1">
                <a:solidFill>
                  <a:srgbClr val="000000"/>
                </a:solidFill>
                <a:effectLst/>
                <a:latin typeface="OpenSans"/>
              </a:rPr>
              <a:t>của</a:t>
            </a:r>
            <a:r>
              <a:rPr lang="en-US" sz="3600" b="0" i="0" dirty="0">
                <a:solidFill>
                  <a:srgbClr val="000000"/>
                </a:solidFill>
                <a:effectLst/>
                <a:latin typeface="OpenSans"/>
              </a:rPr>
              <a:t> </a:t>
            </a:r>
            <a:r>
              <a:rPr lang="en-US" sz="3600" b="0" i="0" dirty="0" err="1">
                <a:solidFill>
                  <a:srgbClr val="000000"/>
                </a:solidFill>
                <a:effectLst/>
                <a:latin typeface="OpenSans"/>
              </a:rPr>
              <a:t>Hệ</a:t>
            </a:r>
            <a:r>
              <a:rPr lang="en-US" sz="3600" b="0" i="0" dirty="0">
                <a:solidFill>
                  <a:srgbClr val="000000"/>
                </a:solidFill>
                <a:effectLst/>
                <a:latin typeface="OpenSans"/>
              </a:rPr>
              <a:t> Mặt </a:t>
            </a:r>
            <a:r>
              <a:rPr lang="en-US" sz="3600" b="0" i="0" dirty="0" err="1">
                <a:solidFill>
                  <a:srgbClr val="000000"/>
                </a:solidFill>
                <a:effectLst/>
                <a:latin typeface="OpenSans"/>
              </a:rPr>
              <a:t>Trời</a:t>
            </a:r>
            <a:r>
              <a:rPr lang="en-US" sz="3600" b="0" i="0" dirty="0">
                <a:solidFill>
                  <a:srgbClr val="000000"/>
                </a:solidFill>
                <a:effectLst/>
                <a:latin typeface="OpenSans"/>
              </a:rPr>
              <a:t>, </a:t>
            </a:r>
            <a:r>
              <a:rPr lang="en-US" sz="3600" b="0" i="0" dirty="0" err="1">
                <a:solidFill>
                  <a:srgbClr val="000000"/>
                </a:solidFill>
                <a:effectLst/>
                <a:latin typeface="OpenSans"/>
              </a:rPr>
              <a:t>một</a:t>
            </a:r>
            <a:r>
              <a:rPr lang="en-US" sz="3600" b="0" i="0" dirty="0">
                <a:solidFill>
                  <a:srgbClr val="000000"/>
                </a:solidFill>
                <a:effectLst/>
                <a:latin typeface="OpenSans"/>
              </a:rPr>
              <a:t> </a:t>
            </a:r>
            <a:r>
              <a:rPr lang="en-US" sz="3600" b="0" i="0" dirty="0" err="1">
                <a:solidFill>
                  <a:srgbClr val="000000"/>
                </a:solidFill>
                <a:effectLst/>
                <a:latin typeface="OpenSans"/>
              </a:rPr>
              <a:t>ngày</a:t>
            </a:r>
            <a:r>
              <a:rPr lang="en-US" sz="3600" b="0" i="0" dirty="0">
                <a:solidFill>
                  <a:srgbClr val="000000"/>
                </a:solidFill>
                <a:effectLst/>
                <a:latin typeface="OpenSans"/>
              </a:rPr>
              <a:t> </a:t>
            </a:r>
            <a:r>
              <a:rPr lang="en-US" sz="3600" b="0" i="0" dirty="0" err="1">
                <a:solidFill>
                  <a:srgbClr val="000000"/>
                </a:solidFill>
                <a:effectLst/>
                <a:latin typeface="OpenSans"/>
              </a:rPr>
              <a:t>của</a:t>
            </a:r>
            <a:r>
              <a:rPr lang="en-US" sz="3600" b="0" i="0" dirty="0">
                <a:solidFill>
                  <a:srgbClr val="000000"/>
                </a:solidFill>
                <a:effectLst/>
                <a:latin typeface="OpenSans"/>
              </a:rPr>
              <a:t> </a:t>
            </a:r>
            <a:r>
              <a:rPr lang="en-US" sz="3600" b="0" i="0" dirty="0" err="1">
                <a:solidFill>
                  <a:srgbClr val="000000"/>
                </a:solidFill>
                <a:effectLst/>
                <a:latin typeface="OpenSans"/>
              </a:rPr>
              <a:t>hành</a:t>
            </a:r>
            <a:r>
              <a:rPr lang="en-US" sz="3600" b="0" i="0" dirty="0">
                <a:solidFill>
                  <a:srgbClr val="000000"/>
                </a:solidFill>
                <a:effectLst/>
                <a:latin typeface="OpenSans"/>
              </a:rPr>
              <a:t> </a:t>
            </a:r>
            <a:r>
              <a:rPr lang="en-US" sz="3600" b="0" i="0" dirty="0" err="1">
                <a:solidFill>
                  <a:srgbClr val="000000"/>
                </a:solidFill>
                <a:effectLst/>
                <a:latin typeface="OpenSans"/>
              </a:rPr>
              <a:t>tinh</a:t>
            </a:r>
            <a:r>
              <a:rPr lang="en-US" sz="3600" b="0" i="0" dirty="0">
                <a:solidFill>
                  <a:srgbClr val="000000"/>
                </a:solidFill>
                <a:effectLst/>
                <a:latin typeface="OpenSans"/>
              </a:rPr>
              <a:t> </a:t>
            </a:r>
            <a:r>
              <a:rPr lang="en-US" sz="3600" b="0" i="0" dirty="0" err="1">
                <a:solidFill>
                  <a:srgbClr val="000000"/>
                </a:solidFill>
                <a:effectLst/>
                <a:latin typeface="OpenSans"/>
              </a:rPr>
              <a:t>nào</a:t>
            </a:r>
            <a:r>
              <a:rPr lang="en-US" sz="3600" b="0" i="0" dirty="0">
                <a:solidFill>
                  <a:srgbClr val="000000"/>
                </a:solidFill>
                <a:effectLst/>
                <a:latin typeface="OpenSans"/>
              </a:rPr>
              <a:t> </a:t>
            </a:r>
            <a:r>
              <a:rPr lang="en-US" sz="3600" b="0" i="0" dirty="0" err="1">
                <a:solidFill>
                  <a:srgbClr val="000000"/>
                </a:solidFill>
                <a:effectLst/>
                <a:latin typeface="OpenSans"/>
              </a:rPr>
              <a:t>có</a:t>
            </a:r>
            <a:r>
              <a:rPr lang="en-US" sz="3600" b="0" i="0" dirty="0">
                <a:solidFill>
                  <a:srgbClr val="000000"/>
                </a:solidFill>
                <a:effectLst/>
                <a:latin typeface="OpenSans"/>
              </a:rPr>
              <a:t> </a:t>
            </a:r>
            <a:r>
              <a:rPr lang="en-US" sz="3600" b="0" i="0" dirty="0" err="1">
                <a:solidFill>
                  <a:srgbClr val="000000"/>
                </a:solidFill>
                <a:effectLst/>
                <a:latin typeface="OpenSans"/>
              </a:rPr>
              <a:t>thời</a:t>
            </a:r>
            <a:r>
              <a:rPr lang="en-US" sz="3600" b="0" i="0" dirty="0">
                <a:solidFill>
                  <a:srgbClr val="000000"/>
                </a:solidFill>
                <a:effectLst/>
                <a:latin typeface="OpenSans"/>
              </a:rPr>
              <a:t> </a:t>
            </a:r>
            <a:r>
              <a:rPr lang="en-US" sz="3600" b="0" i="0" dirty="0" err="1">
                <a:solidFill>
                  <a:srgbClr val="000000"/>
                </a:solidFill>
                <a:effectLst/>
                <a:latin typeface="OpenSans"/>
              </a:rPr>
              <a:t>gian</a:t>
            </a:r>
            <a:r>
              <a:rPr lang="en-US" sz="3600" b="0" i="0" dirty="0">
                <a:solidFill>
                  <a:srgbClr val="000000"/>
                </a:solidFill>
                <a:effectLst/>
                <a:latin typeface="OpenSans"/>
              </a:rPr>
              <a:t> </a:t>
            </a:r>
            <a:r>
              <a:rPr lang="en-US" sz="3600" b="0" i="0" dirty="0" err="1">
                <a:solidFill>
                  <a:srgbClr val="000000"/>
                </a:solidFill>
                <a:effectLst/>
                <a:latin typeface="OpenSans"/>
              </a:rPr>
              <a:t>gần</a:t>
            </a:r>
            <a:r>
              <a:rPr lang="en-US" sz="3600" b="0" i="0" dirty="0">
                <a:solidFill>
                  <a:srgbClr val="000000"/>
                </a:solidFill>
                <a:effectLst/>
                <a:latin typeface="OpenSans"/>
              </a:rPr>
              <a:t> </a:t>
            </a:r>
            <a:r>
              <a:rPr lang="en-US" sz="3600" b="0" i="0" dirty="0" err="1">
                <a:solidFill>
                  <a:srgbClr val="000000"/>
                </a:solidFill>
                <a:effectLst/>
                <a:latin typeface="OpenSans"/>
              </a:rPr>
              <a:t>bằng</a:t>
            </a:r>
            <a:r>
              <a:rPr lang="en-US" sz="3600" b="0" i="0" dirty="0">
                <a:solidFill>
                  <a:srgbClr val="000000"/>
                </a:solidFill>
                <a:effectLst/>
                <a:latin typeface="OpenSans"/>
              </a:rPr>
              <a:t> </a:t>
            </a:r>
            <a:r>
              <a:rPr lang="en-US" sz="3600" b="0" i="0" dirty="0" err="1">
                <a:solidFill>
                  <a:srgbClr val="000000"/>
                </a:solidFill>
                <a:effectLst/>
                <a:latin typeface="OpenSans"/>
              </a:rPr>
              <a:t>một</a:t>
            </a:r>
            <a:r>
              <a:rPr lang="en-US" sz="3600" b="0" i="0" dirty="0">
                <a:solidFill>
                  <a:srgbClr val="000000"/>
                </a:solidFill>
                <a:effectLst/>
                <a:latin typeface="OpenSans"/>
              </a:rPr>
              <a:t> </a:t>
            </a:r>
            <a:r>
              <a:rPr lang="en-US" sz="3600" b="0" i="0" dirty="0" err="1">
                <a:solidFill>
                  <a:srgbClr val="000000"/>
                </a:solidFill>
                <a:effectLst/>
                <a:latin typeface="OpenSans"/>
              </a:rPr>
              <a:t>ngày</a:t>
            </a:r>
            <a:r>
              <a:rPr lang="en-US" sz="3600" b="0" i="0" dirty="0">
                <a:solidFill>
                  <a:srgbClr val="000000"/>
                </a:solidFill>
                <a:effectLst/>
                <a:latin typeface="OpenSans"/>
              </a:rPr>
              <a:t> </a:t>
            </a:r>
            <a:r>
              <a:rPr lang="en-US" sz="3600" b="0" i="0" dirty="0" err="1">
                <a:solidFill>
                  <a:srgbClr val="000000"/>
                </a:solidFill>
                <a:effectLst/>
                <a:latin typeface="OpenSans"/>
              </a:rPr>
              <a:t>của</a:t>
            </a:r>
            <a:r>
              <a:rPr lang="en-US" sz="3600" b="0" i="0" dirty="0">
                <a:solidFill>
                  <a:srgbClr val="000000"/>
                </a:solidFill>
                <a:effectLst/>
                <a:latin typeface="OpenSans"/>
              </a:rPr>
              <a:t> </a:t>
            </a:r>
            <a:r>
              <a:rPr lang="en-US" sz="3600" b="0" i="0" dirty="0" err="1">
                <a:solidFill>
                  <a:srgbClr val="000000"/>
                </a:solidFill>
                <a:effectLst/>
                <a:latin typeface="OpenSans"/>
              </a:rPr>
              <a:t>Trái</a:t>
            </a:r>
            <a:r>
              <a:rPr lang="en-US" sz="3600" b="0" i="0" dirty="0">
                <a:solidFill>
                  <a:srgbClr val="000000"/>
                </a:solidFill>
                <a:effectLst/>
                <a:latin typeface="OpenSans"/>
              </a:rPr>
              <a:t> </a:t>
            </a:r>
            <a:r>
              <a:rPr lang="en-US" sz="3600" b="0" i="0" dirty="0" err="1">
                <a:solidFill>
                  <a:srgbClr val="000000"/>
                </a:solidFill>
                <a:effectLst/>
                <a:latin typeface="OpenSans"/>
              </a:rPr>
              <a:t>Đất</a:t>
            </a:r>
            <a:r>
              <a:rPr lang="en-US" sz="3600" b="0" i="0" dirty="0">
                <a:solidFill>
                  <a:srgbClr val="000000"/>
                </a:solidFill>
                <a:effectLst/>
                <a:latin typeface="OpenSans"/>
              </a:rPr>
              <a:t>?</a:t>
            </a:r>
            <a:br>
              <a:rPr lang="en-US" sz="3600" b="0" i="0" dirty="0">
                <a:solidFill>
                  <a:srgbClr val="000000"/>
                </a:solidFill>
                <a:effectLst/>
                <a:latin typeface="OpenSans"/>
              </a:rPr>
            </a:br>
            <a:endParaRPr lang="en-US" sz="3600" dirty="0"/>
          </a:p>
        </p:txBody>
      </p:sp>
      <p:sp>
        <p:nvSpPr>
          <p:cNvPr id="12" name="TextBox 11">
            <a:extLst>
              <a:ext uri="{FF2B5EF4-FFF2-40B4-BE49-F238E27FC236}">
                <a16:creationId xmlns:a16="http://schemas.microsoft.com/office/drawing/2014/main" id="{813816A6-CF9B-4EDB-8B57-BF98E2B0014B}"/>
              </a:ext>
            </a:extLst>
          </p:cNvPr>
          <p:cNvSpPr txBox="1"/>
          <p:nvPr/>
        </p:nvSpPr>
        <p:spPr>
          <a:xfrm>
            <a:off x="893135" y="2711302"/>
            <a:ext cx="4986670" cy="1107996"/>
          </a:xfrm>
          <a:prstGeom prst="rect">
            <a:avLst/>
          </a:prstGeom>
          <a:noFill/>
        </p:spPr>
        <p:txBody>
          <a:bodyPr wrap="square" rtlCol="0">
            <a:spAutoFit/>
          </a:bodyPr>
          <a:lstStyle/>
          <a:p>
            <a:r>
              <a:rPr lang="en-US" sz="6600" dirty="0">
                <a:solidFill>
                  <a:srgbClr val="FF0000"/>
                </a:solidFill>
              </a:rPr>
              <a:t>=&gt; </a:t>
            </a:r>
            <a:r>
              <a:rPr lang="en-US" sz="6600" dirty="0" err="1">
                <a:solidFill>
                  <a:srgbClr val="FF0000"/>
                </a:solidFill>
              </a:rPr>
              <a:t>Hỏa</a:t>
            </a:r>
            <a:r>
              <a:rPr lang="en-US" sz="6600" dirty="0">
                <a:solidFill>
                  <a:srgbClr val="FF0000"/>
                </a:solidFill>
              </a:rPr>
              <a:t> </a:t>
            </a:r>
            <a:r>
              <a:rPr lang="en-US" sz="6600" dirty="0" err="1">
                <a:solidFill>
                  <a:srgbClr val="FF0000"/>
                </a:solidFill>
              </a:rPr>
              <a:t>tinh</a:t>
            </a:r>
            <a:endParaRPr lang="en-US" sz="6600" dirty="0">
              <a:solidFill>
                <a:srgbClr val="FF0000"/>
              </a:solidFill>
            </a:endParaRPr>
          </a:p>
        </p:txBody>
      </p:sp>
    </p:spTree>
    <p:extLst>
      <p:ext uri="{BB962C8B-B14F-4D97-AF65-F5344CB8AC3E}">
        <p14:creationId xmlns:p14="http://schemas.microsoft.com/office/powerpoint/2010/main" val="153559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6090FB-2260-4218-80E0-ABE20B4EBEB8}"/>
              </a:ext>
            </a:extLst>
          </p:cNvPr>
          <p:cNvSpPr>
            <a:spLocks noGrp="1"/>
          </p:cNvSpPr>
          <p:nvPr>
            <p:ph type="title"/>
          </p:nvPr>
        </p:nvSpPr>
        <p:spPr>
          <a:xfrm>
            <a:off x="411480" y="222885"/>
            <a:ext cx="10515600" cy="539115"/>
          </a:xfrm>
        </p:spPr>
        <p:txBody>
          <a:bodyPr>
            <a:normAutofit fontScale="90000"/>
          </a:bodyPr>
          <a:lstStyle/>
          <a:p>
            <a:r>
              <a:rPr lang="en-US" dirty="0" err="1">
                <a:solidFill>
                  <a:srgbClr val="0000CC"/>
                </a:solidFill>
              </a:rPr>
              <a:t>Bài</a:t>
            </a:r>
            <a:r>
              <a:rPr lang="en-US" dirty="0">
                <a:solidFill>
                  <a:srgbClr val="0000CC"/>
                </a:solidFill>
              </a:rPr>
              <a:t> </a:t>
            </a:r>
            <a:r>
              <a:rPr lang="en-US" dirty="0" err="1">
                <a:solidFill>
                  <a:srgbClr val="0000CC"/>
                </a:solidFill>
              </a:rPr>
              <a:t>hát</a:t>
            </a:r>
            <a:r>
              <a:rPr lang="en-US" dirty="0">
                <a:solidFill>
                  <a:srgbClr val="0000CC"/>
                </a:solidFill>
              </a:rPr>
              <a:t> </a:t>
            </a:r>
            <a:r>
              <a:rPr lang="en-US" dirty="0" err="1">
                <a:solidFill>
                  <a:srgbClr val="0000CC"/>
                </a:solidFill>
              </a:rPr>
              <a:t>về</a:t>
            </a:r>
            <a:r>
              <a:rPr lang="en-US" dirty="0">
                <a:solidFill>
                  <a:srgbClr val="0000CC"/>
                </a:solidFill>
              </a:rPr>
              <a:t> </a:t>
            </a:r>
            <a:r>
              <a:rPr lang="en-US" dirty="0" err="1">
                <a:solidFill>
                  <a:srgbClr val="0000CC"/>
                </a:solidFill>
              </a:rPr>
              <a:t>các</a:t>
            </a:r>
            <a:r>
              <a:rPr lang="en-US" dirty="0">
                <a:solidFill>
                  <a:srgbClr val="0000CC"/>
                </a:solidFill>
              </a:rPr>
              <a:t> </a:t>
            </a:r>
            <a:r>
              <a:rPr lang="en-US" dirty="0" err="1">
                <a:solidFill>
                  <a:srgbClr val="0000CC"/>
                </a:solidFill>
              </a:rPr>
              <a:t>hành</a:t>
            </a:r>
            <a:r>
              <a:rPr lang="en-US" dirty="0">
                <a:solidFill>
                  <a:srgbClr val="0000CC"/>
                </a:solidFill>
              </a:rPr>
              <a:t> </a:t>
            </a:r>
            <a:r>
              <a:rPr lang="en-US" dirty="0" err="1">
                <a:solidFill>
                  <a:srgbClr val="0000CC"/>
                </a:solidFill>
              </a:rPr>
              <a:t>tinh</a:t>
            </a:r>
            <a:endParaRPr lang="vi-VN" dirty="0">
              <a:solidFill>
                <a:srgbClr val="0000CC"/>
              </a:solidFill>
            </a:endParaRPr>
          </a:p>
        </p:txBody>
      </p:sp>
      <p:sp>
        <p:nvSpPr>
          <p:cNvPr id="4" name="Chỗ dành sẵn cho Chân trang 3">
            <a:extLst>
              <a:ext uri="{FF2B5EF4-FFF2-40B4-BE49-F238E27FC236}">
                <a16:creationId xmlns:a16="http://schemas.microsoft.com/office/drawing/2014/main" id="{B19FE0E1-ECFF-4304-887D-461C494492AC}"/>
              </a:ext>
            </a:extLst>
          </p:cNvPr>
          <p:cNvSpPr>
            <a:spLocks noGrp="1"/>
          </p:cNvSpPr>
          <p:nvPr>
            <p:ph type="ftr" sz="quarter" idx="11"/>
          </p:nvPr>
        </p:nvSpPr>
        <p:spPr/>
        <p:txBody>
          <a:bodyPr/>
          <a:lstStyle/>
          <a:p>
            <a:r>
              <a:rPr lang="en-US"/>
              <a:t>Designed by PoweredTemplate</a:t>
            </a:r>
          </a:p>
        </p:txBody>
      </p:sp>
      <p:pic>
        <p:nvPicPr>
          <p:cNvPr id="7" name="Hành tinh song - Vần thơ bài hát - Giáo dục mầm non - Planets Song For Toddlers - Educational Song">
            <a:hlinkClick r:id="" action="ppaction://media"/>
            <a:extLst>
              <a:ext uri="{FF2B5EF4-FFF2-40B4-BE49-F238E27FC236}">
                <a16:creationId xmlns:a16="http://schemas.microsoft.com/office/drawing/2014/main" id="{A8EA5C43-EA58-43B4-AC16-0C67930F4C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0548" y="930045"/>
            <a:ext cx="10150903" cy="5705070"/>
          </a:xfrm>
        </p:spPr>
      </p:pic>
    </p:spTree>
    <p:extLst>
      <p:ext uri="{BB962C8B-B14F-4D97-AF65-F5344CB8AC3E}">
        <p14:creationId xmlns:p14="http://schemas.microsoft.com/office/powerpoint/2010/main" val="155466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B866978-A0D8-4925-B5CC-B5FFBC76631D}"/>
              </a:ext>
            </a:extLst>
          </p:cNvPr>
          <p:cNvSpPr>
            <a:spLocks noGrp="1"/>
          </p:cNvSpPr>
          <p:nvPr>
            <p:ph idx="1"/>
          </p:nvPr>
        </p:nvSpPr>
        <p:spPr>
          <a:xfrm>
            <a:off x="698441" y="669852"/>
            <a:ext cx="10795118" cy="701750"/>
          </a:xfrm>
        </p:spPr>
        <p:txBody>
          <a:bodyPr>
            <a:normAutofit/>
          </a:bodyPr>
          <a:lstStyle/>
          <a:p>
            <a:pPr marL="0" indent="0">
              <a:buNone/>
            </a:pPr>
            <a:r>
              <a:rPr lang="en-US" sz="3600" dirty="0">
                <a:solidFill>
                  <a:srgbClr val="FF0000"/>
                </a:solidFill>
              </a:rPr>
              <a:t>2. </a:t>
            </a:r>
            <a:r>
              <a:rPr lang="en-US" sz="3600" dirty="0" err="1">
                <a:solidFill>
                  <a:srgbClr val="FF0000"/>
                </a:solidFill>
              </a:rPr>
              <a:t>Các</a:t>
            </a:r>
            <a:r>
              <a:rPr lang="en-US" sz="3600" dirty="0">
                <a:solidFill>
                  <a:srgbClr val="FF0000"/>
                </a:solidFill>
              </a:rPr>
              <a:t> </a:t>
            </a:r>
            <a:r>
              <a:rPr lang="en-US" sz="3600" dirty="0" err="1">
                <a:solidFill>
                  <a:srgbClr val="FF0000"/>
                </a:solidFill>
              </a:rPr>
              <a:t>hành</a:t>
            </a:r>
            <a:r>
              <a:rPr lang="en-US" sz="3600" dirty="0">
                <a:solidFill>
                  <a:srgbClr val="FF0000"/>
                </a:solidFill>
              </a:rPr>
              <a:t> </a:t>
            </a:r>
            <a:r>
              <a:rPr lang="en-US" sz="3600" dirty="0" err="1">
                <a:solidFill>
                  <a:srgbClr val="FF0000"/>
                </a:solidFill>
              </a:rPr>
              <a:t>tinh</a:t>
            </a:r>
            <a:r>
              <a:rPr lang="en-US" sz="3600" dirty="0">
                <a:solidFill>
                  <a:srgbClr val="FF0000"/>
                </a:solidFill>
              </a:rPr>
              <a:t> </a:t>
            </a:r>
            <a:r>
              <a:rPr lang="en-US" sz="3600" dirty="0" err="1">
                <a:solidFill>
                  <a:srgbClr val="FF0000"/>
                </a:solidFill>
              </a:rPr>
              <a:t>vòng</a:t>
            </a:r>
            <a:r>
              <a:rPr lang="en-US" sz="3600" dirty="0">
                <a:solidFill>
                  <a:srgbClr val="FF0000"/>
                </a:solidFill>
              </a:rPr>
              <a:t> </a:t>
            </a:r>
            <a:r>
              <a:rPr lang="en-US" sz="3600" dirty="0" err="1">
                <a:solidFill>
                  <a:srgbClr val="FF0000"/>
                </a:solidFill>
              </a:rPr>
              <a:t>ngoài</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hệ</a:t>
            </a:r>
            <a:r>
              <a:rPr lang="en-US" sz="3600" dirty="0">
                <a:solidFill>
                  <a:srgbClr val="FF0000"/>
                </a:solidFill>
              </a:rPr>
              <a:t> Mặt </a:t>
            </a:r>
            <a:r>
              <a:rPr lang="en-US" sz="3600" dirty="0" err="1">
                <a:solidFill>
                  <a:srgbClr val="FF0000"/>
                </a:solidFill>
              </a:rPr>
              <a:t>Trời</a:t>
            </a:r>
            <a:endParaRPr lang="vi-VN" sz="3600" dirty="0">
              <a:solidFill>
                <a:srgbClr val="FF0000"/>
              </a:solidFill>
            </a:endParaRPr>
          </a:p>
        </p:txBody>
      </p:sp>
      <p:pic>
        <p:nvPicPr>
          <p:cNvPr id="5122" name="Picture 2" descr="Hệ mặt trời là gì? - Có bao nhiêu hành tinh Quan sát hệ mặt trời">
            <a:extLst>
              <a:ext uri="{FF2B5EF4-FFF2-40B4-BE49-F238E27FC236}">
                <a16:creationId xmlns:a16="http://schemas.microsoft.com/office/drawing/2014/main" id="{786CF0A9-3D5F-419D-A378-DDE5F582F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56" y="1550801"/>
            <a:ext cx="11238614" cy="5381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B46719-81E7-4834-A981-117708B6B3D1}"/>
              </a:ext>
            </a:extLst>
          </p:cNvPr>
          <p:cNvSpPr txBox="1"/>
          <p:nvPr/>
        </p:nvSpPr>
        <p:spPr>
          <a:xfrm>
            <a:off x="4508204" y="2828260"/>
            <a:ext cx="1956391" cy="461665"/>
          </a:xfrm>
          <a:prstGeom prst="rect">
            <a:avLst/>
          </a:prstGeom>
          <a:noFill/>
        </p:spPr>
        <p:txBody>
          <a:bodyPr wrap="square" rtlCol="0">
            <a:spAutoFit/>
          </a:bodyPr>
          <a:lstStyle/>
          <a:p>
            <a:r>
              <a:rPr lang="en-US" sz="2400" b="1" dirty="0" err="1">
                <a:solidFill>
                  <a:schemeClr val="bg1"/>
                </a:solidFill>
              </a:rPr>
              <a:t>Mộc</a:t>
            </a:r>
            <a:r>
              <a:rPr lang="en-US" sz="2400" b="1" dirty="0">
                <a:solidFill>
                  <a:schemeClr val="bg1"/>
                </a:solidFill>
              </a:rPr>
              <a:t> </a:t>
            </a:r>
            <a:r>
              <a:rPr lang="en-US" sz="2400" b="1" dirty="0" err="1">
                <a:solidFill>
                  <a:schemeClr val="bg1"/>
                </a:solidFill>
              </a:rPr>
              <a:t>tinh</a:t>
            </a:r>
            <a:endParaRPr lang="en-US" sz="2400" b="1" dirty="0">
              <a:solidFill>
                <a:schemeClr val="bg1"/>
              </a:solidFill>
            </a:endParaRPr>
          </a:p>
        </p:txBody>
      </p:sp>
      <p:sp>
        <p:nvSpPr>
          <p:cNvPr id="14" name="TextBox 13">
            <a:extLst>
              <a:ext uri="{FF2B5EF4-FFF2-40B4-BE49-F238E27FC236}">
                <a16:creationId xmlns:a16="http://schemas.microsoft.com/office/drawing/2014/main" id="{8814D263-7395-4F0F-9B11-8910483E6BD6}"/>
              </a:ext>
            </a:extLst>
          </p:cNvPr>
          <p:cNvSpPr txBox="1"/>
          <p:nvPr/>
        </p:nvSpPr>
        <p:spPr>
          <a:xfrm>
            <a:off x="6553200" y="4330994"/>
            <a:ext cx="1956391" cy="461665"/>
          </a:xfrm>
          <a:prstGeom prst="rect">
            <a:avLst/>
          </a:prstGeom>
          <a:noFill/>
        </p:spPr>
        <p:txBody>
          <a:bodyPr wrap="square" rtlCol="0">
            <a:spAutoFit/>
          </a:bodyPr>
          <a:lstStyle/>
          <a:p>
            <a:r>
              <a:rPr lang="en-US" sz="2400" b="1" dirty="0" err="1">
                <a:solidFill>
                  <a:schemeClr val="bg1"/>
                </a:solidFill>
              </a:rPr>
              <a:t>Thổ</a:t>
            </a:r>
            <a:r>
              <a:rPr lang="en-US" sz="2400" b="1" dirty="0">
                <a:solidFill>
                  <a:schemeClr val="bg1"/>
                </a:solidFill>
              </a:rPr>
              <a:t> </a:t>
            </a:r>
            <a:r>
              <a:rPr lang="en-US" sz="2400" b="1" dirty="0" err="1">
                <a:solidFill>
                  <a:schemeClr val="bg1"/>
                </a:solidFill>
              </a:rPr>
              <a:t>tinh</a:t>
            </a:r>
            <a:endParaRPr lang="en-US" sz="2400" b="1" dirty="0">
              <a:solidFill>
                <a:schemeClr val="bg1"/>
              </a:solidFill>
            </a:endParaRPr>
          </a:p>
        </p:txBody>
      </p:sp>
      <p:sp>
        <p:nvSpPr>
          <p:cNvPr id="17" name="TextBox 16">
            <a:extLst>
              <a:ext uri="{FF2B5EF4-FFF2-40B4-BE49-F238E27FC236}">
                <a16:creationId xmlns:a16="http://schemas.microsoft.com/office/drawing/2014/main" id="{ABB923A8-33AC-41D2-A38E-7C38D1D394F5}"/>
              </a:ext>
            </a:extLst>
          </p:cNvPr>
          <p:cNvSpPr txBox="1"/>
          <p:nvPr/>
        </p:nvSpPr>
        <p:spPr>
          <a:xfrm>
            <a:off x="7754678" y="2348963"/>
            <a:ext cx="1956391" cy="830997"/>
          </a:xfrm>
          <a:prstGeom prst="rect">
            <a:avLst/>
          </a:prstGeom>
          <a:noFill/>
        </p:spPr>
        <p:txBody>
          <a:bodyPr wrap="square" rtlCol="0">
            <a:spAutoFit/>
          </a:bodyPr>
          <a:lstStyle/>
          <a:p>
            <a:pPr algn="ctr"/>
            <a:r>
              <a:rPr lang="en-US" sz="2400" b="1" dirty="0" err="1">
                <a:solidFill>
                  <a:schemeClr val="bg1"/>
                </a:solidFill>
              </a:rPr>
              <a:t>Thiên</a:t>
            </a:r>
            <a:r>
              <a:rPr lang="en-US" sz="2400" b="1" dirty="0">
                <a:solidFill>
                  <a:schemeClr val="bg1"/>
                </a:solidFill>
              </a:rPr>
              <a:t> </a:t>
            </a:r>
            <a:r>
              <a:rPr lang="en-US" sz="2400" b="1" dirty="0" err="1">
                <a:solidFill>
                  <a:schemeClr val="bg1"/>
                </a:solidFill>
              </a:rPr>
              <a:t>vương</a:t>
            </a:r>
            <a:r>
              <a:rPr lang="en-US" sz="2400" b="1" dirty="0">
                <a:solidFill>
                  <a:schemeClr val="bg1"/>
                </a:solidFill>
              </a:rPr>
              <a:t> </a:t>
            </a:r>
            <a:r>
              <a:rPr lang="en-US" sz="2400" b="1" dirty="0" err="1">
                <a:solidFill>
                  <a:schemeClr val="bg1"/>
                </a:solidFill>
              </a:rPr>
              <a:t>tinh</a:t>
            </a:r>
            <a:endParaRPr lang="en-US" sz="2400" b="1" dirty="0">
              <a:solidFill>
                <a:schemeClr val="bg1"/>
              </a:solidFill>
            </a:endParaRPr>
          </a:p>
        </p:txBody>
      </p:sp>
      <p:sp>
        <p:nvSpPr>
          <p:cNvPr id="18" name="TextBox 17">
            <a:extLst>
              <a:ext uri="{FF2B5EF4-FFF2-40B4-BE49-F238E27FC236}">
                <a16:creationId xmlns:a16="http://schemas.microsoft.com/office/drawing/2014/main" id="{029309F1-EFD0-4C02-8C47-E0D544419CA7}"/>
              </a:ext>
            </a:extLst>
          </p:cNvPr>
          <p:cNvSpPr txBox="1"/>
          <p:nvPr/>
        </p:nvSpPr>
        <p:spPr>
          <a:xfrm>
            <a:off x="9537405" y="3429000"/>
            <a:ext cx="1956154" cy="830997"/>
          </a:xfrm>
          <a:prstGeom prst="rect">
            <a:avLst/>
          </a:prstGeom>
          <a:noFill/>
        </p:spPr>
        <p:txBody>
          <a:bodyPr wrap="square" rtlCol="0">
            <a:spAutoFit/>
          </a:bodyPr>
          <a:lstStyle/>
          <a:p>
            <a:pPr algn="ctr"/>
            <a:r>
              <a:rPr lang="en-US" sz="2400" b="1" dirty="0" err="1">
                <a:solidFill>
                  <a:schemeClr val="bg1"/>
                </a:solidFill>
              </a:rPr>
              <a:t>Hải</a:t>
            </a:r>
            <a:r>
              <a:rPr lang="en-US" sz="2400" b="1" dirty="0">
                <a:solidFill>
                  <a:schemeClr val="bg1"/>
                </a:solidFill>
              </a:rPr>
              <a:t> </a:t>
            </a:r>
            <a:r>
              <a:rPr lang="en-US" sz="2400" b="1" dirty="0" err="1">
                <a:solidFill>
                  <a:schemeClr val="bg1"/>
                </a:solidFill>
              </a:rPr>
              <a:t>vương</a:t>
            </a:r>
            <a:r>
              <a:rPr lang="en-US" sz="2400" b="1" dirty="0">
                <a:solidFill>
                  <a:schemeClr val="bg1"/>
                </a:solidFill>
              </a:rPr>
              <a:t> </a:t>
            </a:r>
            <a:r>
              <a:rPr lang="en-US" sz="2400" b="1" dirty="0" err="1">
                <a:solidFill>
                  <a:schemeClr val="bg1"/>
                </a:solidFill>
              </a:rPr>
              <a:t>tinh</a:t>
            </a:r>
            <a:endParaRPr lang="en-US" sz="2400" b="1" dirty="0">
              <a:solidFill>
                <a:schemeClr val="bg1"/>
              </a:solidFill>
            </a:endParaRPr>
          </a:p>
        </p:txBody>
      </p:sp>
    </p:spTree>
    <p:extLst>
      <p:ext uri="{BB962C8B-B14F-4D97-AF65-F5344CB8AC3E}">
        <p14:creationId xmlns:p14="http://schemas.microsoft.com/office/powerpoint/2010/main" val="1063054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098379-FA85-4BDD-B062-959E274E90D5}"/>
              </a:ext>
            </a:extLst>
          </p:cNvPr>
          <p:cNvSpPr txBox="1"/>
          <p:nvPr/>
        </p:nvSpPr>
        <p:spPr>
          <a:xfrm>
            <a:off x="627321" y="808074"/>
            <a:ext cx="11164186" cy="1938992"/>
          </a:xfrm>
          <a:prstGeom prst="rect">
            <a:avLst/>
          </a:prstGeom>
          <a:noFill/>
        </p:spPr>
        <p:txBody>
          <a:bodyPr wrap="square" rtlCol="0">
            <a:spAutoFit/>
          </a:bodyPr>
          <a:lstStyle/>
          <a:p>
            <a:pPr marL="285750" indent="-285750">
              <a:buFontTx/>
              <a:buChar char="-"/>
            </a:pPr>
            <a:r>
              <a:rPr lang="en-US" sz="4000" dirty="0" err="1"/>
              <a:t>Có</a:t>
            </a:r>
            <a:r>
              <a:rPr lang="en-US" sz="4000" dirty="0"/>
              <a:t> </a:t>
            </a:r>
            <a:r>
              <a:rPr lang="en-US" sz="4000" dirty="0" err="1"/>
              <a:t>thành</a:t>
            </a:r>
            <a:r>
              <a:rPr lang="en-US" sz="4000" dirty="0"/>
              <a:t> </a:t>
            </a:r>
            <a:r>
              <a:rPr lang="en-US" sz="4000" dirty="0" err="1"/>
              <a:t>phần</a:t>
            </a:r>
            <a:r>
              <a:rPr lang="en-US" sz="4000" dirty="0"/>
              <a:t> </a:t>
            </a:r>
            <a:r>
              <a:rPr lang="en-US" sz="4000" dirty="0" err="1"/>
              <a:t>chủ</a:t>
            </a:r>
            <a:r>
              <a:rPr lang="en-US" sz="4000" dirty="0"/>
              <a:t> </a:t>
            </a:r>
            <a:r>
              <a:rPr lang="en-US" sz="4000" dirty="0" err="1"/>
              <a:t>yếu</a:t>
            </a:r>
            <a:r>
              <a:rPr lang="en-US" sz="4000" dirty="0"/>
              <a:t> </a:t>
            </a:r>
            <a:r>
              <a:rPr lang="en-US" sz="4000" dirty="0" err="1"/>
              <a:t>là</a:t>
            </a:r>
            <a:r>
              <a:rPr lang="en-US" sz="4000" dirty="0"/>
              <a:t> </a:t>
            </a:r>
            <a:r>
              <a:rPr lang="en-US" sz="4000" dirty="0" err="1"/>
              <a:t>hợp</a:t>
            </a:r>
            <a:r>
              <a:rPr lang="en-US" sz="4000" dirty="0"/>
              <a:t> </a:t>
            </a:r>
            <a:r>
              <a:rPr lang="en-US" sz="4000" dirty="0" err="1"/>
              <a:t>chất</a:t>
            </a:r>
            <a:r>
              <a:rPr lang="en-US" sz="4000" dirty="0"/>
              <a:t> </a:t>
            </a:r>
            <a:r>
              <a:rPr lang="en-US" sz="4000" dirty="0" err="1"/>
              <a:t>khí</a:t>
            </a:r>
            <a:r>
              <a:rPr lang="en-US" sz="4000" dirty="0"/>
              <a:t>, </a:t>
            </a:r>
            <a:r>
              <a:rPr lang="en-US" sz="4000" dirty="0" err="1"/>
              <a:t>có</a:t>
            </a:r>
            <a:r>
              <a:rPr lang="en-US" sz="4000" dirty="0"/>
              <a:t> </a:t>
            </a:r>
            <a:r>
              <a:rPr lang="en-US" sz="4000" dirty="0" err="1"/>
              <a:t>kích</a:t>
            </a:r>
            <a:r>
              <a:rPr lang="en-US" sz="4000" dirty="0"/>
              <a:t> </a:t>
            </a:r>
            <a:r>
              <a:rPr lang="en-US" sz="4000" dirty="0" err="1"/>
              <a:t>thước</a:t>
            </a:r>
            <a:r>
              <a:rPr lang="en-US" sz="4000" dirty="0"/>
              <a:t> </a:t>
            </a:r>
            <a:r>
              <a:rPr lang="en-US" sz="4000" dirty="0" err="1"/>
              <a:t>rất</a:t>
            </a:r>
            <a:r>
              <a:rPr lang="en-US" sz="4000" dirty="0"/>
              <a:t> </a:t>
            </a:r>
            <a:r>
              <a:rPr lang="en-US" sz="4000" dirty="0" err="1"/>
              <a:t>lớn</a:t>
            </a:r>
            <a:endParaRPr lang="en-US" sz="4000" dirty="0"/>
          </a:p>
          <a:p>
            <a:pPr marL="285750" indent="-285750">
              <a:buFontTx/>
              <a:buChar char="-"/>
            </a:pPr>
            <a:r>
              <a:rPr lang="en-US" sz="4000" dirty="0" err="1"/>
              <a:t>Nằm</a:t>
            </a:r>
            <a:r>
              <a:rPr lang="en-US" sz="4000" dirty="0"/>
              <a:t> </a:t>
            </a:r>
            <a:r>
              <a:rPr lang="en-US" sz="4000" dirty="0" err="1"/>
              <a:t>xa</a:t>
            </a:r>
            <a:r>
              <a:rPr lang="en-US" sz="4000" dirty="0"/>
              <a:t> Mặt </a:t>
            </a:r>
            <a:r>
              <a:rPr lang="en-US" sz="4000" dirty="0" err="1"/>
              <a:t>Trời</a:t>
            </a:r>
            <a:r>
              <a:rPr lang="en-US" sz="4000" dirty="0"/>
              <a:t>, </a:t>
            </a:r>
            <a:r>
              <a:rPr lang="en-US" sz="4000" dirty="0" err="1"/>
              <a:t>nhiệt</a:t>
            </a:r>
            <a:r>
              <a:rPr lang="en-US" sz="4000" dirty="0"/>
              <a:t> độ </a:t>
            </a:r>
            <a:r>
              <a:rPr lang="en-US" sz="4000" dirty="0" err="1"/>
              <a:t>bề</a:t>
            </a:r>
            <a:r>
              <a:rPr lang="en-US" sz="4000" dirty="0"/>
              <a:t> </a:t>
            </a:r>
            <a:r>
              <a:rPr lang="en-US" sz="4000" dirty="0" err="1"/>
              <a:t>mặt</a:t>
            </a:r>
            <a:r>
              <a:rPr lang="en-US" sz="4000" dirty="0"/>
              <a:t> </a:t>
            </a:r>
            <a:r>
              <a:rPr lang="en-US" sz="4000" dirty="0" err="1"/>
              <a:t>thấp</a:t>
            </a:r>
            <a:r>
              <a:rPr lang="en-US" sz="4000" dirty="0"/>
              <a:t> </a:t>
            </a:r>
          </a:p>
        </p:txBody>
      </p:sp>
    </p:spTree>
    <p:extLst>
      <p:ext uri="{BB962C8B-B14F-4D97-AF65-F5344CB8AC3E}">
        <p14:creationId xmlns:p14="http://schemas.microsoft.com/office/powerpoint/2010/main" val="3400300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0A3C15-8D9A-4DFD-A248-2D2E34CA3BC7}"/>
              </a:ext>
            </a:extLst>
          </p:cNvPr>
          <p:cNvSpPr txBox="1"/>
          <p:nvPr/>
        </p:nvSpPr>
        <p:spPr>
          <a:xfrm>
            <a:off x="316022" y="1807550"/>
            <a:ext cx="6446285"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9BC1F64-015B-463E-B745-8FCDF338C7BB}"/>
              </a:ext>
            </a:extLst>
          </p:cNvPr>
          <p:cNvSpPr txBox="1"/>
          <p:nvPr/>
        </p:nvSpPr>
        <p:spPr>
          <a:xfrm>
            <a:off x="8198294" y="4774013"/>
            <a:ext cx="511367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p>
        </p:txBody>
      </p:sp>
      <p:pic>
        <p:nvPicPr>
          <p:cNvPr id="6146" name="Picture 2" descr="Tàu vũ trụ Junođã đáp vào Mộc Tinh - Tuổi Trẻ Online">
            <a:extLst>
              <a:ext uri="{FF2B5EF4-FFF2-40B4-BE49-F238E27FC236}">
                <a16:creationId xmlns:a16="http://schemas.microsoft.com/office/drawing/2014/main" id="{5BDBD22F-907E-4333-AAB6-B1DE69284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307" y="1144988"/>
            <a:ext cx="4914347"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514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0A3C15-8D9A-4DFD-A248-2D2E34CA3BC7}"/>
              </a:ext>
            </a:extLst>
          </p:cNvPr>
          <p:cNvSpPr txBox="1"/>
          <p:nvPr/>
        </p:nvSpPr>
        <p:spPr>
          <a:xfrm>
            <a:off x="316022" y="1807550"/>
            <a:ext cx="595718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Mặt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9BC1F64-015B-463E-B745-8FCDF338C7BB}"/>
              </a:ext>
            </a:extLst>
          </p:cNvPr>
          <p:cNvSpPr txBox="1"/>
          <p:nvPr/>
        </p:nvSpPr>
        <p:spPr>
          <a:xfrm>
            <a:off x="8198294" y="4774013"/>
            <a:ext cx="511367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r>
              <a:rPr lang="en-US" sz="2800" b="1" dirty="0">
                <a:latin typeface="Times New Roman" panose="02020603050405020304" pitchFamily="18" charset="0"/>
                <a:cs typeface="Times New Roman" panose="02020603050405020304" pitchFamily="18" charset="0"/>
              </a:rPr>
              <a:t> </a:t>
            </a:r>
          </a:p>
        </p:txBody>
      </p:sp>
      <p:pic>
        <p:nvPicPr>
          <p:cNvPr id="7170" name="Picture 2" descr="Ngày trên Thổ tinh ngắn hơn 5 phút - KhoaHoc.tv">
            <a:extLst>
              <a:ext uri="{FF2B5EF4-FFF2-40B4-BE49-F238E27FC236}">
                <a16:creationId xmlns:a16="http://schemas.microsoft.com/office/drawing/2014/main" id="{8FE98D36-E0C1-49CB-BC38-3EAB831F3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115" y="612812"/>
            <a:ext cx="5062687" cy="3991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41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0A3C15-8D9A-4DFD-A248-2D2E34CA3BC7}"/>
              </a:ext>
            </a:extLst>
          </p:cNvPr>
          <p:cNvSpPr txBox="1"/>
          <p:nvPr/>
        </p:nvSpPr>
        <p:spPr>
          <a:xfrm>
            <a:off x="316022" y="1807550"/>
            <a:ext cx="5372397" cy="954107"/>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endParaRPr lang="en-US" sz="2800" dirty="0">
              <a:latin typeface="Times New Roman" panose="02020603050405020304" pitchFamily="18" charset="0"/>
              <a:cs typeface="Times New Roman" panose="02020603050405020304" pitchFamily="18" charset="0"/>
            </a:endParaRPr>
          </a:p>
          <a:p>
            <a:pPr marL="457200" indent="-457200">
              <a:buFontTx/>
              <a:buChar char="-"/>
            </a:pP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(-244 độ)</a:t>
            </a:r>
          </a:p>
        </p:txBody>
      </p:sp>
      <p:sp>
        <p:nvSpPr>
          <p:cNvPr id="2" name="TextBox 1">
            <a:extLst>
              <a:ext uri="{FF2B5EF4-FFF2-40B4-BE49-F238E27FC236}">
                <a16:creationId xmlns:a16="http://schemas.microsoft.com/office/drawing/2014/main" id="{39BC1F64-015B-463E-B745-8FCDF338C7BB}"/>
              </a:ext>
            </a:extLst>
          </p:cNvPr>
          <p:cNvSpPr txBox="1"/>
          <p:nvPr/>
        </p:nvSpPr>
        <p:spPr>
          <a:xfrm>
            <a:off x="7868683" y="4774013"/>
            <a:ext cx="511367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endParaRPr lang="en-US" sz="2800" b="1" dirty="0">
              <a:latin typeface="Times New Roman" panose="02020603050405020304" pitchFamily="18" charset="0"/>
              <a:cs typeface="Times New Roman" panose="02020603050405020304" pitchFamily="18" charset="0"/>
            </a:endParaRPr>
          </a:p>
        </p:txBody>
      </p:sp>
      <p:pic>
        <p:nvPicPr>
          <p:cNvPr id="8194" name="Picture 2" descr="Những sự thật &quot;khó tin nổi&quot; về sao Thiên vương - KhoaHoc.tv">
            <a:extLst>
              <a:ext uri="{FF2B5EF4-FFF2-40B4-BE49-F238E27FC236}">
                <a16:creationId xmlns:a16="http://schemas.microsoft.com/office/drawing/2014/main" id="{56DF9BBB-5305-482D-BB19-974A9F5F6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510" y="531628"/>
            <a:ext cx="5781580" cy="387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098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0A3C15-8D9A-4DFD-A248-2D2E34CA3BC7}"/>
              </a:ext>
            </a:extLst>
          </p:cNvPr>
          <p:cNvSpPr txBox="1"/>
          <p:nvPr/>
        </p:nvSpPr>
        <p:spPr>
          <a:xfrm>
            <a:off x="316022" y="1807550"/>
            <a:ext cx="5372397" cy="954107"/>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9BC1F64-015B-463E-B745-8FCDF338C7BB}"/>
              </a:ext>
            </a:extLst>
          </p:cNvPr>
          <p:cNvSpPr txBox="1"/>
          <p:nvPr/>
        </p:nvSpPr>
        <p:spPr>
          <a:xfrm>
            <a:off x="7868683" y="4774013"/>
            <a:ext cx="511367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tinh</a:t>
            </a:r>
            <a:endParaRPr lang="en-US" sz="2800" b="1" dirty="0">
              <a:latin typeface="Times New Roman" panose="02020603050405020304" pitchFamily="18" charset="0"/>
              <a:cs typeface="Times New Roman" panose="02020603050405020304" pitchFamily="18" charset="0"/>
            </a:endParaRPr>
          </a:p>
        </p:txBody>
      </p:sp>
      <p:pic>
        <p:nvPicPr>
          <p:cNvPr id="9218" name="Picture 2" descr="Sao Hải Vương thay đổi nhiệt độ một cách bất ngờ">
            <a:extLst>
              <a:ext uri="{FF2B5EF4-FFF2-40B4-BE49-F238E27FC236}">
                <a16:creationId xmlns:a16="http://schemas.microsoft.com/office/drawing/2014/main" id="{E97F4ABE-C452-42B4-8CFF-B5A7FB0E0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419" y="673064"/>
            <a:ext cx="62865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79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9492F732-504E-4396-A299-69632C8D8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450" y="552893"/>
            <a:ext cx="9144415" cy="596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101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B866978-A0D8-4925-B5CC-B5FFBC76631D}"/>
              </a:ext>
            </a:extLst>
          </p:cNvPr>
          <p:cNvSpPr>
            <a:spLocks noGrp="1"/>
          </p:cNvSpPr>
          <p:nvPr>
            <p:ph idx="1"/>
          </p:nvPr>
        </p:nvSpPr>
        <p:spPr>
          <a:xfrm>
            <a:off x="802640" y="1123949"/>
            <a:ext cx="10789920" cy="1279009"/>
          </a:xfrm>
        </p:spPr>
        <p:txBody>
          <a:bodyPr>
            <a:normAutofit/>
          </a:bodyPr>
          <a:lstStyle/>
          <a:p>
            <a:pPr marL="0" indent="0">
              <a:buNone/>
            </a:pPr>
            <a:r>
              <a:rPr lang="en-US" sz="3200" dirty="0">
                <a:solidFill>
                  <a:srgbClr val="0000CC"/>
                </a:solidFill>
              </a:rPr>
              <a:t>?2: </a:t>
            </a:r>
            <a:r>
              <a:rPr lang="en-US" sz="3200" dirty="0" err="1">
                <a:solidFill>
                  <a:srgbClr val="0000CC"/>
                </a:solidFill>
              </a:rPr>
              <a:t>Người</a:t>
            </a:r>
            <a:r>
              <a:rPr lang="en-US" sz="3200" dirty="0">
                <a:solidFill>
                  <a:srgbClr val="0000CC"/>
                </a:solidFill>
              </a:rPr>
              <a:t> ta </a:t>
            </a:r>
            <a:r>
              <a:rPr lang="en-US" sz="3200" dirty="0" err="1">
                <a:solidFill>
                  <a:srgbClr val="0000CC"/>
                </a:solidFill>
              </a:rPr>
              <a:t>vẫn</a:t>
            </a:r>
            <a:r>
              <a:rPr lang="en-US" sz="3200" dirty="0">
                <a:solidFill>
                  <a:srgbClr val="0000CC"/>
                </a:solidFill>
              </a:rPr>
              <a:t> </a:t>
            </a:r>
            <a:r>
              <a:rPr lang="en-US" sz="3200" dirty="0" err="1">
                <a:solidFill>
                  <a:srgbClr val="0000CC"/>
                </a:solidFill>
              </a:rPr>
              <a:t>nói</a:t>
            </a:r>
            <a:r>
              <a:rPr lang="en-US" sz="3200" dirty="0">
                <a:solidFill>
                  <a:srgbClr val="0000CC"/>
                </a:solidFill>
              </a:rPr>
              <a:t> </a:t>
            </a:r>
            <a:r>
              <a:rPr lang="en-US" sz="3200" dirty="0" err="1">
                <a:solidFill>
                  <a:srgbClr val="0000CC"/>
                </a:solidFill>
              </a:rPr>
              <a:t>sao</a:t>
            </a:r>
            <a:r>
              <a:rPr lang="en-US" sz="3200" dirty="0">
                <a:solidFill>
                  <a:srgbClr val="0000CC"/>
                </a:solidFill>
              </a:rPr>
              <a:t> </a:t>
            </a:r>
            <a:r>
              <a:rPr lang="en-US" sz="3200" dirty="0" err="1">
                <a:solidFill>
                  <a:srgbClr val="0000CC"/>
                </a:solidFill>
              </a:rPr>
              <a:t>Hỏa</a:t>
            </a:r>
            <a:r>
              <a:rPr lang="en-US" sz="3200" dirty="0">
                <a:solidFill>
                  <a:srgbClr val="0000CC"/>
                </a:solidFill>
              </a:rPr>
              <a:t>, </a:t>
            </a:r>
            <a:r>
              <a:rPr lang="en-US" sz="3200" dirty="0" err="1">
                <a:solidFill>
                  <a:srgbClr val="0000CC"/>
                </a:solidFill>
              </a:rPr>
              <a:t>sao</a:t>
            </a:r>
            <a:r>
              <a:rPr lang="en-US" sz="3200" dirty="0">
                <a:solidFill>
                  <a:srgbClr val="0000CC"/>
                </a:solidFill>
              </a:rPr>
              <a:t> Kim, </a:t>
            </a:r>
            <a:r>
              <a:rPr lang="en-US" sz="3200" dirty="0" err="1">
                <a:solidFill>
                  <a:srgbClr val="0000CC"/>
                </a:solidFill>
              </a:rPr>
              <a:t>sao</a:t>
            </a:r>
            <a:r>
              <a:rPr lang="en-US" sz="3200" dirty="0">
                <a:solidFill>
                  <a:srgbClr val="0000CC"/>
                </a:solidFill>
              </a:rPr>
              <a:t> </a:t>
            </a:r>
            <a:r>
              <a:rPr lang="en-US" sz="3200" dirty="0" err="1">
                <a:solidFill>
                  <a:srgbClr val="0000CC"/>
                </a:solidFill>
              </a:rPr>
              <a:t>Thổ</a:t>
            </a:r>
            <a:r>
              <a:rPr lang="en-US" sz="3200" dirty="0">
                <a:solidFill>
                  <a:srgbClr val="0000CC"/>
                </a:solidFill>
              </a:rPr>
              <a:t> </a:t>
            </a:r>
            <a:r>
              <a:rPr lang="en-US" sz="3200" dirty="0" err="1">
                <a:solidFill>
                  <a:srgbClr val="0000CC"/>
                </a:solidFill>
              </a:rPr>
              <a:t>đều</a:t>
            </a:r>
            <a:r>
              <a:rPr lang="en-US" sz="3200" dirty="0">
                <a:solidFill>
                  <a:srgbClr val="0000CC"/>
                </a:solidFill>
              </a:rPr>
              <a:t> </a:t>
            </a:r>
            <a:r>
              <a:rPr lang="en-US" sz="3200" dirty="0" err="1">
                <a:solidFill>
                  <a:srgbClr val="0000CC"/>
                </a:solidFill>
              </a:rPr>
              <a:t>là</a:t>
            </a:r>
            <a:r>
              <a:rPr lang="en-US" sz="3200" dirty="0">
                <a:solidFill>
                  <a:srgbClr val="0000CC"/>
                </a:solidFill>
              </a:rPr>
              <a:t> </a:t>
            </a:r>
            <a:r>
              <a:rPr lang="en-US" sz="3200" dirty="0" err="1">
                <a:solidFill>
                  <a:srgbClr val="0000CC"/>
                </a:solidFill>
              </a:rPr>
              <a:t>các</a:t>
            </a:r>
            <a:r>
              <a:rPr lang="en-US" sz="3200" dirty="0">
                <a:solidFill>
                  <a:srgbClr val="0000CC"/>
                </a:solidFill>
              </a:rPr>
              <a:t> </a:t>
            </a:r>
            <a:r>
              <a:rPr lang="en-US" sz="3200" dirty="0" err="1">
                <a:solidFill>
                  <a:srgbClr val="0000CC"/>
                </a:solidFill>
              </a:rPr>
              <a:t>ngôi</a:t>
            </a:r>
            <a:r>
              <a:rPr lang="en-US" sz="3200" dirty="0">
                <a:solidFill>
                  <a:srgbClr val="0000CC"/>
                </a:solidFill>
              </a:rPr>
              <a:t> </a:t>
            </a:r>
            <a:r>
              <a:rPr lang="en-US" sz="3200" dirty="0" err="1">
                <a:solidFill>
                  <a:srgbClr val="0000CC"/>
                </a:solidFill>
              </a:rPr>
              <a:t>sao</a:t>
            </a:r>
            <a:r>
              <a:rPr lang="en-US" sz="3200" dirty="0">
                <a:solidFill>
                  <a:srgbClr val="0000CC"/>
                </a:solidFill>
              </a:rPr>
              <a:t> </a:t>
            </a:r>
            <a:r>
              <a:rPr lang="en-US" sz="3200" dirty="0" err="1">
                <a:solidFill>
                  <a:srgbClr val="0000CC"/>
                </a:solidFill>
              </a:rPr>
              <a:t>trong</a:t>
            </a:r>
            <a:r>
              <a:rPr lang="en-US" sz="3200" dirty="0">
                <a:solidFill>
                  <a:srgbClr val="0000CC"/>
                </a:solidFill>
              </a:rPr>
              <a:t> </a:t>
            </a:r>
            <a:r>
              <a:rPr lang="en-US" sz="3200" dirty="0" err="1">
                <a:solidFill>
                  <a:srgbClr val="0000CC"/>
                </a:solidFill>
              </a:rPr>
              <a:t>Hệ</a:t>
            </a:r>
            <a:r>
              <a:rPr lang="en-US" sz="3200" dirty="0">
                <a:solidFill>
                  <a:srgbClr val="0000CC"/>
                </a:solidFill>
              </a:rPr>
              <a:t> Mặt </a:t>
            </a:r>
            <a:r>
              <a:rPr lang="en-US" sz="3200" dirty="0" err="1">
                <a:solidFill>
                  <a:srgbClr val="0000CC"/>
                </a:solidFill>
              </a:rPr>
              <a:t>Trời</a:t>
            </a:r>
            <a:r>
              <a:rPr lang="en-US" sz="3200" dirty="0">
                <a:solidFill>
                  <a:srgbClr val="0000CC"/>
                </a:solidFill>
              </a:rPr>
              <a:t>, </a:t>
            </a:r>
            <a:r>
              <a:rPr lang="en-US" sz="3200" dirty="0" err="1">
                <a:solidFill>
                  <a:srgbClr val="0000CC"/>
                </a:solidFill>
              </a:rPr>
              <a:t>nói</a:t>
            </a:r>
            <a:r>
              <a:rPr lang="en-US" sz="3200" dirty="0">
                <a:solidFill>
                  <a:srgbClr val="0000CC"/>
                </a:solidFill>
              </a:rPr>
              <a:t> </a:t>
            </a:r>
            <a:r>
              <a:rPr lang="en-US" sz="3200" dirty="0" err="1">
                <a:solidFill>
                  <a:srgbClr val="0000CC"/>
                </a:solidFill>
              </a:rPr>
              <a:t>như</a:t>
            </a:r>
            <a:r>
              <a:rPr lang="en-US" sz="3200" dirty="0">
                <a:solidFill>
                  <a:srgbClr val="0000CC"/>
                </a:solidFill>
              </a:rPr>
              <a:t> </a:t>
            </a:r>
            <a:r>
              <a:rPr lang="en-US" sz="3200" dirty="0" err="1">
                <a:solidFill>
                  <a:srgbClr val="0000CC"/>
                </a:solidFill>
              </a:rPr>
              <a:t>vậy</a:t>
            </a:r>
            <a:r>
              <a:rPr lang="en-US" sz="3200" dirty="0">
                <a:solidFill>
                  <a:srgbClr val="0000CC"/>
                </a:solidFill>
              </a:rPr>
              <a:t> </a:t>
            </a:r>
            <a:r>
              <a:rPr lang="en-US" sz="3200" dirty="0" err="1">
                <a:solidFill>
                  <a:srgbClr val="0000CC"/>
                </a:solidFill>
              </a:rPr>
              <a:t>đúng</a:t>
            </a:r>
            <a:r>
              <a:rPr lang="en-US" sz="3200" dirty="0">
                <a:solidFill>
                  <a:srgbClr val="0000CC"/>
                </a:solidFill>
              </a:rPr>
              <a:t> hay </a:t>
            </a:r>
            <a:r>
              <a:rPr lang="en-US" sz="3200" dirty="0" err="1">
                <a:solidFill>
                  <a:srgbClr val="0000CC"/>
                </a:solidFill>
              </a:rPr>
              <a:t>sai</a:t>
            </a:r>
            <a:r>
              <a:rPr lang="en-US" sz="3200" dirty="0">
                <a:solidFill>
                  <a:srgbClr val="0000CC"/>
                </a:solidFill>
              </a:rPr>
              <a:t>? </a:t>
            </a:r>
            <a:r>
              <a:rPr lang="en-US" sz="3200" dirty="0" err="1">
                <a:solidFill>
                  <a:srgbClr val="0000CC"/>
                </a:solidFill>
              </a:rPr>
              <a:t>Tại</a:t>
            </a:r>
            <a:r>
              <a:rPr lang="en-US" sz="3200" dirty="0">
                <a:solidFill>
                  <a:srgbClr val="0000CC"/>
                </a:solidFill>
              </a:rPr>
              <a:t> </a:t>
            </a:r>
            <a:r>
              <a:rPr lang="en-US" sz="3200" dirty="0" err="1">
                <a:solidFill>
                  <a:srgbClr val="0000CC"/>
                </a:solidFill>
              </a:rPr>
              <a:t>sao</a:t>
            </a:r>
            <a:r>
              <a:rPr lang="en-US" sz="3200" dirty="0">
                <a:solidFill>
                  <a:srgbClr val="0000CC"/>
                </a:solidFill>
              </a:rPr>
              <a:t>?</a:t>
            </a:r>
          </a:p>
          <a:p>
            <a:pPr marL="0" indent="0">
              <a:buNone/>
            </a:pPr>
            <a:endParaRPr lang="vi-VN" sz="3200" dirty="0">
              <a:solidFill>
                <a:srgbClr val="0000CC"/>
              </a:solidFill>
            </a:endParaRPr>
          </a:p>
        </p:txBody>
      </p:sp>
      <p:sp>
        <p:nvSpPr>
          <p:cNvPr id="2" name="TextBox 1">
            <a:extLst>
              <a:ext uri="{FF2B5EF4-FFF2-40B4-BE49-F238E27FC236}">
                <a16:creationId xmlns:a16="http://schemas.microsoft.com/office/drawing/2014/main" id="{123093CE-AEC0-4B6B-B37B-3B52B038CC37}"/>
              </a:ext>
            </a:extLst>
          </p:cNvPr>
          <p:cNvSpPr txBox="1"/>
          <p:nvPr/>
        </p:nvSpPr>
        <p:spPr>
          <a:xfrm>
            <a:off x="839972" y="2615610"/>
            <a:ext cx="10770781" cy="1938992"/>
          </a:xfrm>
          <a:prstGeom prst="rect">
            <a:avLst/>
          </a:prstGeom>
          <a:noFill/>
        </p:spPr>
        <p:txBody>
          <a:bodyPr wrap="square" rtlCol="0">
            <a:spAutoFit/>
          </a:bodyPr>
          <a:lstStyle/>
          <a:p>
            <a:r>
              <a:rPr lang="vi-VN" sz="4000" b="0" i="0" dirty="0">
                <a:solidFill>
                  <a:srgbClr val="FF0000"/>
                </a:solidFill>
                <a:effectLst/>
                <a:latin typeface="OpenSans"/>
              </a:rPr>
              <a:t>Nói như vậy là sai vì chúng là các hành tinh chứ không phải sao.</a:t>
            </a:r>
            <a:br>
              <a:rPr lang="vi-VN" sz="4000" b="0" i="0" dirty="0">
                <a:solidFill>
                  <a:srgbClr val="FF0000"/>
                </a:solidFill>
                <a:effectLst/>
                <a:latin typeface="OpenSans"/>
              </a:rPr>
            </a:br>
            <a:endParaRPr lang="en-US" sz="4000" dirty="0">
              <a:solidFill>
                <a:srgbClr val="FF0000"/>
              </a:solidFill>
            </a:endParaRPr>
          </a:p>
        </p:txBody>
      </p:sp>
    </p:spTree>
    <p:extLst>
      <p:ext uri="{BB962C8B-B14F-4D97-AF65-F5344CB8AC3E}">
        <p14:creationId xmlns:p14="http://schemas.microsoft.com/office/powerpoint/2010/main" val="7269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B866978-A0D8-4925-B5CC-B5FFBC76631D}"/>
              </a:ext>
            </a:extLst>
          </p:cNvPr>
          <p:cNvSpPr>
            <a:spLocks noGrp="1"/>
          </p:cNvSpPr>
          <p:nvPr>
            <p:ph idx="1"/>
          </p:nvPr>
        </p:nvSpPr>
        <p:spPr>
          <a:xfrm>
            <a:off x="701040" y="337138"/>
            <a:ext cx="10789920" cy="1364070"/>
          </a:xfrm>
        </p:spPr>
        <p:txBody>
          <a:bodyPr>
            <a:normAutofit/>
          </a:bodyPr>
          <a:lstStyle/>
          <a:p>
            <a:pPr marL="0" indent="0">
              <a:buNone/>
            </a:pPr>
            <a:r>
              <a:rPr lang="en-US" sz="3200" dirty="0">
                <a:solidFill>
                  <a:srgbClr val="0000CC"/>
                </a:solidFill>
              </a:rPr>
              <a:t>?3: </a:t>
            </a:r>
            <a:r>
              <a:rPr lang="en-US" sz="3200" dirty="0" err="1">
                <a:solidFill>
                  <a:srgbClr val="0000CC"/>
                </a:solidFill>
              </a:rPr>
              <a:t>Vì</a:t>
            </a:r>
            <a:r>
              <a:rPr lang="en-US" sz="3200" dirty="0">
                <a:solidFill>
                  <a:srgbClr val="0000CC"/>
                </a:solidFill>
              </a:rPr>
              <a:t> </a:t>
            </a:r>
            <a:r>
              <a:rPr lang="en-US" sz="3200" dirty="0" err="1">
                <a:solidFill>
                  <a:srgbClr val="0000CC"/>
                </a:solidFill>
              </a:rPr>
              <a:t>sao</a:t>
            </a:r>
            <a:r>
              <a:rPr lang="en-US" sz="3200" dirty="0">
                <a:solidFill>
                  <a:srgbClr val="0000CC"/>
                </a:solidFill>
              </a:rPr>
              <a:t> ta </a:t>
            </a:r>
            <a:r>
              <a:rPr lang="en-US" sz="3200" dirty="0" err="1">
                <a:solidFill>
                  <a:srgbClr val="0000CC"/>
                </a:solidFill>
              </a:rPr>
              <a:t>nhìn</a:t>
            </a:r>
            <a:r>
              <a:rPr lang="en-US" sz="3200" dirty="0">
                <a:solidFill>
                  <a:srgbClr val="0000CC"/>
                </a:solidFill>
              </a:rPr>
              <a:t> </a:t>
            </a:r>
            <a:r>
              <a:rPr lang="en-US" sz="3200" dirty="0" err="1">
                <a:solidFill>
                  <a:srgbClr val="0000CC"/>
                </a:solidFill>
              </a:rPr>
              <a:t>thấy</a:t>
            </a:r>
            <a:r>
              <a:rPr lang="en-US" sz="3200" dirty="0">
                <a:solidFill>
                  <a:srgbClr val="0000CC"/>
                </a:solidFill>
              </a:rPr>
              <a:t> </a:t>
            </a:r>
            <a:r>
              <a:rPr lang="en-US" sz="3200" dirty="0" err="1">
                <a:solidFill>
                  <a:srgbClr val="0000CC"/>
                </a:solidFill>
              </a:rPr>
              <a:t>các</a:t>
            </a:r>
            <a:r>
              <a:rPr lang="en-US" sz="3200" dirty="0">
                <a:solidFill>
                  <a:srgbClr val="0000CC"/>
                </a:solidFill>
              </a:rPr>
              <a:t> </a:t>
            </a:r>
            <a:r>
              <a:rPr lang="en-US" sz="3200" dirty="0" err="1">
                <a:solidFill>
                  <a:srgbClr val="0000CC"/>
                </a:solidFill>
              </a:rPr>
              <a:t>hành</a:t>
            </a:r>
            <a:r>
              <a:rPr lang="en-US" sz="3200" dirty="0">
                <a:solidFill>
                  <a:srgbClr val="0000CC"/>
                </a:solidFill>
              </a:rPr>
              <a:t> </a:t>
            </a:r>
            <a:r>
              <a:rPr lang="en-US" sz="3200" dirty="0" err="1">
                <a:solidFill>
                  <a:srgbClr val="0000CC"/>
                </a:solidFill>
              </a:rPr>
              <a:t>tinh</a:t>
            </a:r>
            <a:r>
              <a:rPr lang="en-US" sz="3200" dirty="0">
                <a:solidFill>
                  <a:srgbClr val="0000CC"/>
                </a:solidFill>
              </a:rPr>
              <a:t> </a:t>
            </a:r>
            <a:r>
              <a:rPr lang="en-US" sz="3200" dirty="0" err="1">
                <a:solidFill>
                  <a:srgbClr val="0000CC"/>
                </a:solidFill>
              </a:rPr>
              <a:t>trong</a:t>
            </a:r>
            <a:r>
              <a:rPr lang="en-US" sz="3200" dirty="0">
                <a:solidFill>
                  <a:srgbClr val="0000CC"/>
                </a:solidFill>
              </a:rPr>
              <a:t> </a:t>
            </a:r>
            <a:r>
              <a:rPr lang="en-US" sz="3200" dirty="0" err="1">
                <a:solidFill>
                  <a:srgbClr val="0000CC"/>
                </a:solidFill>
              </a:rPr>
              <a:t>hệ</a:t>
            </a:r>
            <a:r>
              <a:rPr lang="en-US" sz="3200" dirty="0">
                <a:solidFill>
                  <a:srgbClr val="0000CC"/>
                </a:solidFill>
              </a:rPr>
              <a:t> Mặt </a:t>
            </a:r>
            <a:r>
              <a:rPr lang="en-US" sz="3200" dirty="0" err="1">
                <a:solidFill>
                  <a:srgbClr val="0000CC"/>
                </a:solidFill>
              </a:rPr>
              <a:t>Trời</a:t>
            </a:r>
            <a:r>
              <a:rPr lang="en-US" sz="3200" dirty="0">
                <a:solidFill>
                  <a:srgbClr val="0000CC"/>
                </a:solidFill>
              </a:rPr>
              <a:t>? </a:t>
            </a:r>
            <a:r>
              <a:rPr lang="en-US" sz="3200" dirty="0" err="1">
                <a:solidFill>
                  <a:srgbClr val="0000CC"/>
                </a:solidFill>
              </a:rPr>
              <a:t>Giải</a:t>
            </a:r>
            <a:r>
              <a:rPr lang="en-US" sz="3200" dirty="0">
                <a:solidFill>
                  <a:srgbClr val="0000CC"/>
                </a:solidFill>
              </a:rPr>
              <a:t> </a:t>
            </a:r>
            <a:r>
              <a:rPr lang="en-US" sz="3200" dirty="0" err="1">
                <a:solidFill>
                  <a:srgbClr val="0000CC"/>
                </a:solidFill>
              </a:rPr>
              <a:t>thích</a:t>
            </a:r>
            <a:r>
              <a:rPr lang="en-US" sz="3200" dirty="0">
                <a:solidFill>
                  <a:srgbClr val="0000CC"/>
                </a:solidFill>
              </a:rPr>
              <a:t> </a:t>
            </a:r>
            <a:r>
              <a:rPr lang="en-US" sz="3200" dirty="0" err="1">
                <a:solidFill>
                  <a:srgbClr val="0000CC"/>
                </a:solidFill>
              </a:rPr>
              <a:t>bằng</a:t>
            </a:r>
            <a:r>
              <a:rPr lang="en-US" sz="3200" dirty="0">
                <a:solidFill>
                  <a:srgbClr val="0000CC"/>
                </a:solidFill>
              </a:rPr>
              <a:t> </a:t>
            </a:r>
            <a:r>
              <a:rPr lang="en-US" sz="3200" dirty="0" err="1">
                <a:solidFill>
                  <a:srgbClr val="0000CC"/>
                </a:solidFill>
              </a:rPr>
              <a:t>hình</a:t>
            </a:r>
            <a:r>
              <a:rPr lang="en-US" sz="3200" dirty="0">
                <a:solidFill>
                  <a:srgbClr val="0000CC"/>
                </a:solidFill>
              </a:rPr>
              <a:t> </a:t>
            </a:r>
            <a:r>
              <a:rPr lang="en-US" sz="3200" dirty="0" err="1">
                <a:solidFill>
                  <a:srgbClr val="0000CC"/>
                </a:solidFill>
              </a:rPr>
              <a:t>vẽ</a:t>
            </a:r>
            <a:r>
              <a:rPr lang="en-US" sz="3200" dirty="0">
                <a:solidFill>
                  <a:srgbClr val="0000CC"/>
                </a:solidFill>
              </a:rPr>
              <a:t>.</a:t>
            </a:r>
            <a:endParaRPr lang="vi-VN" sz="3200" dirty="0">
              <a:solidFill>
                <a:srgbClr val="0000CC"/>
              </a:solidFill>
            </a:endParaRPr>
          </a:p>
        </p:txBody>
      </p:sp>
      <p:sp>
        <p:nvSpPr>
          <p:cNvPr id="2" name="TextBox 1">
            <a:extLst>
              <a:ext uri="{FF2B5EF4-FFF2-40B4-BE49-F238E27FC236}">
                <a16:creationId xmlns:a16="http://schemas.microsoft.com/office/drawing/2014/main" id="{E1AA32B8-F360-4986-ACD9-F65FE69B1897}"/>
              </a:ext>
            </a:extLst>
          </p:cNvPr>
          <p:cNvSpPr txBox="1"/>
          <p:nvPr/>
        </p:nvSpPr>
        <p:spPr>
          <a:xfrm>
            <a:off x="786809" y="1531083"/>
            <a:ext cx="10696354" cy="1569660"/>
          </a:xfrm>
          <a:prstGeom prst="rect">
            <a:avLst/>
          </a:prstGeom>
          <a:noFill/>
        </p:spPr>
        <p:txBody>
          <a:bodyPr wrap="square" rtlCol="0">
            <a:spAutoFit/>
          </a:bodyPr>
          <a:lstStyle/>
          <a:p>
            <a:r>
              <a:rPr lang="vi-VN" sz="3200" b="0" i="0" dirty="0">
                <a:solidFill>
                  <a:srgbClr val="FF0000"/>
                </a:solidFill>
                <a:effectLst/>
                <a:latin typeface="OpenSans"/>
              </a:rPr>
              <a:t>Ta nhìn thấy các hành tinh trong hệ Mặt Trời vì chúng nhận được ánh sáng từ Mặt Trời và phản xạ lại.</a:t>
            </a:r>
            <a:br>
              <a:rPr lang="vi-VN" sz="3200" b="0" i="0" dirty="0">
                <a:solidFill>
                  <a:srgbClr val="FF0000"/>
                </a:solidFill>
                <a:effectLst/>
                <a:latin typeface="OpenSans"/>
              </a:rPr>
            </a:br>
            <a:endParaRPr lang="en-US" sz="3200" dirty="0">
              <a:solidFill>
                <a:srgbClr val="FF0000"/>
              </a:solidFill>
            </a:endParaRPr>
          </a:p>
        </p:txBody>
      </p:sp>
      <p:pic>
        <p:nvPicPr>
          <p:cNvPr id="11266" name="Picture 2" descr="Vì sao ta nhìn thấy các hành tinh trong Hệ Mặt Trời? Em hãy giải thích bằng  hình vẽ">
            <a:extLst>
              <a:ext uri="{FF2B5EF4-FFF2-40B4-BE49-F238E27FC236}">
                <a16:creationId xmlns:a16="http://schemas.microsoft.com/office/drawing/2014/main" id="{142EE048-D198-4A92-8E79-CC74EAA89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009" y="2674232"/>
            <a:ext cx="7863885" cy="3974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16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B866978-A0D8-4925-B5CC-B5FFBC76631D}"/>
              </a:ext>
            </a:extLst>
          </p:cNvPr>
          <p:cNvSpPr>
            <a:spLocks noGrp="1"/>
          </p:cNvSpPr>
          <p:nvPr>
            <p:ph idx="1"/>
          </p:nvPr>
        </p:nvSpPr>
        <p:spPr>
          <a:xfrm>
            <a:off x="637952" y="510363"/>
            <a:ext cx="10773853" cy="1041990"/>
          </a:xfrm>
        </p:spPr>
        <p:txBody>
          <a:bodyPr>
            <a:noAutofit/>
          </a:bodyPr>
          <a:lstStyle/>
          <a:p>
            <a:pPr marL="0" indent="0">
              <a:buNone/>
            </a:pPr>
            <a:r>
              <a:rPr lang="en-US" dirty="0">
                <a:solidFill>
                  <a:srgbClr val="0000CC"/>
                </a:solidFill>
              </a:rPr>
              <a:t>?4. </a:t>
            </a:r>
            <a:r>
              <a:rPr lang="vi-VN" dirty="0">
                <a:solidFill>
                  <a:srgbClr val="0000CC"/>
                </a:solidFill>
              </a:rPr>
              <a:t>Nếu như em đứng trên Hải Vương tinh, sẽ nhìn thấy Mặt Trời lớn hơn hay nhỏ hơn so với khi ở Trái Đất?</a:t>
            </a:r>
            <a:br>
              <a:rPr lang="vi-VN" dirty="0">
                <a:solidFill>
                  <a:srgbClr val="0000CC"/>
                </a:solidFill>
              </a:rPr>
            </a:br>
            <a:endParaRPr lang="vi-VN" sz="3200" dirty="0">
              <a:solidFill>
                <a:srgbClr val="0000CC"/>
              </a:solidFill>
            </a:endParaRPr>
          </a:p>
        </p:txBody>
      </p:sp>
      <p:sp>
        <p:nvSpPr>
          <p:cNvPr id="2" name="TextBox 1">
            <a:extLst>
              <a:ext uri="{FF2B5EF4-FFF2-40B4-BE49-F238E27FC236}">
                <a16:creationId xmlns:a16="http://schemas.microsoft.com/office/drawing/2014/main" id="{B73BA58D-621B-4B25-9B77-E679BC949565}"/>
              </a:ext>
            </a:extLst>
          </p:cNvPr>
          <p:cNvSpPr txBox="1"/>
          <p:nvPr/>
        </p:nvSpPr>
        <p:spPr>
          <a:xfrm>
            <a:off x="531628" y="1935126"/>
            <a:ext cx="10848281" cy="2062103"/>
          </a:xfrm>
          <a:prstGeom prst="rect">
            <a:avLst/>
          </a:prstGeom>
          <a:noFill/>
        </p:spPr>
        <p:txBody>
          <a:bodyPr wrap="square" rtlCol="0">
            <a:spAutoFit/>
          </a:bodyPr>
          <a:lstStyle/>
          <a:p>
            <a:r>
              <a:rPr lang="vi-VN" sz="3200" b="0" i="0" dirty="0">
                <a:solidFill>
                  <a:srgbClr val="FF0000"/>
                </a:solidFill>
                <a:effectLst/>
                <a:latin typeface="OpenSans"/>
              </a:rPr>
              <a:t>Nếu như em đứng trên Hải Vương tinh, sẽ nhìn thấy Mặt Trời nhỏ hơn so với khi ở Trái Đất vì Trái Đất gần Mặt Trời hơn so với Hải Vương tinh.</a:t>
            </a:r>
            <a:br>
              <a:rPr lang="vi-VN" sz="3200" b="0" i="0" dirty="0">
                <a:solidFill>
                  <a:srgbClr val="FF0000"/>
                </a:solidFill>
                <a:effectLst/>
                <a:latin typeface="OpenSans"/>
              </a:rPr>
            </a:br>
            <a:endParaRPr lang="en-US" sz="3200" dirty="0">
              <a:solidFill>
                <a:srgbClr val="FF0000"/>
              </a:solidFill>
            </a:endParaRPr>
          </a:p>
        </p:txBody>
      </p:sp>
    </p:spTree>
    <p:extLst>
      <p:ext uri="{BB962C8B-B14F-4D97-AF65-F5344CB8AC3E}">
        <p14:creationId xmlns:p14="http://schemas.microsoft.com/office/powerpoint/2010/main" val="36957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40" name="Google Shape;340;p37"/>
          <p:cNvSpPr txBox="1">
            <a:spLocks noGrp="1"/>
          </p:cNvSpPr>
          <p:nvPr>
            <p:ph type="title" idx="5"/>
          </p:nvPr>
        </p:nvSpPr>
        <p:spPr>
          <a:xfrm>
            <a:off x="1932571" y="2180424"/>
            <a:ext cx="2246219" cy="596800"/>
          </a:xfrm>
          <a:prstGeom prst="rect">
            <a:avLst/>
          </a:prstGeom>
        </p:spPr>
        <p:txBody>
          <a:bodyPr spcFirstLastPara="1" wrap="square" lIns="121900" tIns="121900" rIns="121900" bIns="121900" anchor="ctr" anchorCtr="0">
            <a:noAutofit/>
          </a:bodyPr>
          <a:lstStyle/>
          <a:p>
            <a:pPr algn="ctr"/>
            <a:r>
              <a:rPr lang="en" sz="8000" dirty="0"/>
              <a:t>I.</a:t>
            </a:r>
            <a:endParaRPr sz="8000" dirty="0"/>
          </a:p>
        </p:txBody>
      </p:sp>
      <p:sp>
        <p:nvSpPr>
          <p:cNvPr id="344" name="Google Shape;344;p37"/>
          <p:cNvSpPr txBox="1">
            <a:spLocks noGrp="1"/>
          </p:cNvSpPr>
          <p:nvPr>
            <p:ph type="subTitle" idx="9"/>
          </p:nvPr>
        </p:nvSpPr>
        <p:spPr>
          <a:xfrm>
            <a:off x="3323065" y="1404355"/>
            <a:ext cx="3657600" cy="1552137"/>
          </a:xfrm>
          <a:prstGeom prst="rect">
            <a:avLst/>
          </a:prstGeom>
        </p:spPr>
        <p:txBody>
          <a:bodyPr spcFirstLastPara="1" wrap="square" lIns="121900" tIns="121900" rIns="121900" bIns="121900" anchor="b" anchorCtr="0">
            <a:noAutofit/>
          </a:bodyPr>
          <a:lstStyle/>
          <a:p>
            <a:pPr marL="0" indent="0" algn="ctr"/>
            <a:r>
              <a:rPr lang="en" sz="4400" dirty="0"/>
              <a:t>Hệ Mặt Trời</a:t>
            </a:r>
            <a:endParaRPr sz="4400" dirty="0"/>
          </a:p>
        </p:txBody>
      </p:sp>
    </p:spTree>
    <p:extLst>
      <p:ext uri="{BB962C8B-B14F-4D97-AF65-F5344CB8AC3E}">
        <p14:creationId xmlns:p14="http://schemas.microsoft.com/office/powerpoint/2010/main" val="2570215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B866978-A0D8-4925-B5CC-B5FFBC76631D}"/>
              </a:ext>
            </a:extLst>
          </p:cNvPr>
          <p:cNvSpPr>
            <a:spLocks noGrp="1"/>
          </p:cNvSpPr>
          <p:nvPr>
            <p:ph idx="1"/>
          </p:nvPr>
        </p:nvSpPr>
        <p:spPr>
          <a:xfrm>
            <a:off x="637952" y="510363"/>
            <a:ext cx="10773853" cy="1041990"/>
          </a:xfrm>
        </p:spPr>
        <p:txBody>
          <a:bodyPr>
            <a:noAutofit/>
          </a:bodyPr>
          <a:lstStyle/>
          <a:p>
            <a:pPr marL="0" indent="0">
              <a:buNone/>
            </a:pPr>
            <a:r>
              <a:rPr lang="en-US" dirty="0">
                <a:solidFill>
                  <a:srgbClr val="0000CC"/>
                </a:solidFill>
              </a:rPr>
              <a:t>?5. </a:t>
            </a:r>
            <a:r>
              <a:rPr lang="en-US" dirty="0" err="1">
                <a:solidFill>
                  <a:srgbClr val="0000CC"/>
                </a:solidFill>
              </a:rPr>
              <a:t>Vẽ</a:t>
            </a:r>
            <a:r>
              <a:rPr lang="en-US" dirty="0">
                <a:solidFill>
                  <a:srgbClr val="0000CC"/>
                </a:solidFill>
              </a:rPr>
              <a:t> </a:t>
            </a:r>
            <a:r>
              <a:rPr lang="en-US" dirty="0" err="1">
                <a:solidFill>
                  <a:srgbClr val="0000CC"/>
                </a:solidFill>
              </a:rPr>
              <a:t>sơ</a:t>
            </a:r>
            <a:r>
              <a:rPr lang="en-US" dirty="0">
                <a:solidFill>
                  <a:srgbClr val="0000CC"/>
                </a:solidFill>
              </a:rPr>
              <a:t> </a:t>
            </a:r>
            <a:r>
              <a:rPr lang="en-US" dirty="0" err="1">
                <a:solidFill>
                  <a:srgbClr val="0000CC"/>
                </a:solidFill>
              </a:rPr>
              <a:t>đồ</a:t>
            </a:r>
            <a:r>
              <a:rPr lang="en-US" dirty="0">
                <a:solidFill>
                  <a:srgbClr val="0000CC"/>
                </a:solidFill>
              </a:rPr>
              <a:t> </a:t>
            </a:r>
            <a:r>
              <a:rPr lang="en-US" dirty="0" err="1">
                <a:solidFill>
                  <a:srgbClr val="0000CC"/>
                </a:solidFill>
              </a:rPr>
              <a:t>biểu</a:t>
            </a:r>
            <a:r>
              <a:rPr lang="en-US" dirty="0">
                <a:solidFill>
                  <a:srgbClr val="0000CC"/>
                </a:solidFill>
              </a:rPr>
              <a:t> </a:t>
            </a:r>
            <a:r>
              <a:rPr lang="en-US" dirty="0" err="1">
                <a:solidFill>
                  <a:srgbClr val="0000CC"/>
                </a:solidFill>
              </a:rPr>
              <a:t>diễn</a:t>
            </a:r>
            <a:r>
              <a:rPr lang="en-US" dirty="0">
                <a:solidFill>
                  <a:srgbClr val="0000CC"/>
                </a:solidFill>
              </a:rPr>
              <a:t> </a:t>
            </a:r>
            <a:r>
              <a:rPr lang="en-US" dirty="0" err="1">
                <a:solidFill>
                  <a:srgbClr val="0000CC"/>
                </a:solidFill>
              </a:rPr>
              <a:t>khoảng</a:t>
            </a:r>
            <a:r>
              <a:rPr lang="en-US" dirty="0">
                <a:solidFill>
                  <a:srgbClr val="0000CC"/>
                </a:solidFill>
              </a:rPr>
              <a:t> </a:t>
            </a:r>
            <a:r>
              <a:rPr lang="en-US" dirty="0" err="1">
                <a:solidFill>
                  <a:srgbClr val="0000CC"/>
                </a:solidFill>
              </a:rPr>
              <a:t>cách</a:t>
            </a:r>
            <a:r>
              <a:rPr lang="en-US" dirty="0">
                <a:solidFill>
                  <a:srgbClr val="0000CC"/>
                </a:solidFill>
              </a:rPr>
              <a:t> </a:t>
            </a:r>
            <a:r>
              <a:rPr lang="en-US" dirty="0" err="1">
                <a:solidFill>
                  <a:srgbClr val="0000CC"/>
                </a:solidFill>
              </a:rPr>
              <a:t>từ</a:t>
            </a:r>
            <a:r>
              <a:rPr lang="en-US" dirty="0">
                <a:solidFill>
                  <a:srgbClr val="0000CC"/>
                </a:solidFill>
              </a:rPr>
              <a:t> Mặt </a:t>
            </a:r>
            <a:r>
              <a:rPr lang="en-US" dirty="0" err="1">
                <a:solidFill>
                  <a:srgbClr val="0000CC"/>
                </a:solidFill>
              </a:rPr>
              <a:t>Trời</a:t>
            </a:r>
            <a:r>
              <a:rPr lang="en-US" dirty="0">
                <a:solidFill>
                  <a:srgbClr val="0000CC"/>
                </a:solidFill>
              </a:rPr>
              <a:t> </a:t>
            </a:r>
            <a:r>
              <a:rPr lang="en-US" dirty="0" err="1">
                <a:solidFill>
                  <a:srgbClr val="0000CC"/>
                </a:solidFill>
              </a:rPr>
              <a:t>đến</a:t>
            </a:r>
            <a:r>
              <a:rPr lang="en-US" dirty="0">
                <a:solidFill>
                  <a:srgbClr val="0000CC"/>
                </a:solidFill>
              </a:rPr>
              <a:t> </a:t>
            </a:r>
            <a:r>
              <a:rPr lang="en-US" dirty="0" err="1">
                <a:solidFill>
                  <a:srgbClr val="0000CC"/>
                </a:solidFill>
              </a:rPr>
              <a:t>các</a:t>
            </a:r>
            <a:r>
              <a:rPr lang="en-US" dirty="0">
                <a:solidFill>
                  <a:srgbClr val="0000CC"/>
                </a:solidFill>
              </a:rPr>
              <a:t> </a:t>
            </a:r>
            <a:r>
              <a:rPr lang="en-US" dirty="0" err="1">
                <a:solidFill>
                  <a:srgbClr val="0000CC"/>
                </a:solidFill>
              </a:rPr>
              <a:t>hành</a:t>
            </a:r>
            <a:r>
              <a:rPr lang="en-US" dirty="0">
                <a:solidFill>
                  <a:srgbClr val="0000CC"/>
                </a:solidFill>
              </a:rPr>
              <a:t> </a:t>
            </a:r>
            <a:r>
              <a:rPr lang="en-US" dirty="0" err="1">
                <a:solidFill>
                  <a:srgbClr val="0000CC"/>
                </a:solidFill>
              </a:rPr>
              <a:t>tinh</a:t>
            </a:r>
            <a:r>
              <a:rPr lang="en-US" dirty="0">
                <a:solidFill>
                  <a:srgbClr val="0000CC"/>
                </a:solidFill>
              </a:rPr>
              <a:t> </a:t>
            </a:r>
            <a:r>
              <a:rPr lang="en-US" dirty="0" err="1">
                <a:solidFill>
                  <a:srgbClr val="0000CC"/>
                </a:solidFill>
              </a:rPr>
              <a:t>theo</a:t>
            </a:r>
            <a:r>
              <a:rPr lang="en-US" dirty="0">
                <a:solidFill>
                  <a:srgbClr val="0000CC"/>
                </a:solidFill>
              </a:rPr>
              <a:t> </a:t>
            </a:r>
            <a:r>
              <a:rPr lang="en-US" dirty="0" err="1">
                <a:solidFill>
                  <a:srgbClr val="0000CC"/>
                </a:solidFill>
              </a:rPr>
              <a:t>tỉ</a:t>
            </a:r>
            <a:r>
              <a:rPr lang="en-US" dirty="0">
                <a:solidFill>
                  <a:srgbClr val="0000CC"/>
                </a:solidFill>
              </a:rPr>
              <a:t> </a:t>
            </a:r>
            <a:r>
              <a:rPr lang="en-US" dirty="0" err="1">
                <a:solidFill>
                  <a:srgbClr val="0000CC"/>
                </a:solidFill>
              </a:rPr>
              <a:t>lệ</a:t>
            </a:r>
            <a:r>
              <a:rPr lang="en-US" dirty="0">
                <a:solidFill>
                  <a:srgbClr val="0000CC"/>
                </a:solidFill>
              </a:rPr>
              <a:t> 1cm </a:t>
            </a:r>
            <a:r>
              <a:rPr lang="en-US" dirty="0" err="1">
                <a:solidFill>
                  <a:srgbClr val="0000CC"/>
                </a:solidFill>
              </a:rPr>
              <a:t>ứng</a:t>
            </a:r>
            <a:r>
              <a:rPr lang="en-US" dirty="0">
                <a:solidFill>
                  <a:srgbClr val="0000CC"/>
                </a:solidFill>
              </a:rPr>
              <a:t> </a:t>
            </a:r>
            <a:r>
              <a:rPr lang="en-US" dirty="0" err="1">
                <a:solidFill>
                  <a:srgbClr val="0000CC"/>
                </a:solidFill>
              </a:rPr>
              <a:t>với</a:t>
            </a:r>
            <a:r>
              <a:rPr lang="en-US" dirty="0">
                <a:solidFill>
                  <a:srgbClr val="0000CC"/>
                </a:solidFill>
              </a:rPr>
              <a:t> 1AU? </a:t>
            </a:r>
            <a:r>
              <a:rPr lang="en-US" dirty="0" err="1">
                <a:solidFill>
                  <a:srgbClr val="0000CC"/>
                </a:solidFill>
              </a:rPr>
              <a:t>Nhận</a:t>
            </a:r>
            <a:r>
              <a:rPr lang="en-US" dirty="0">
                <a:solidFill>
                  <a:srgbClr val="0000CC"/>
                </a:solidFill>
              </a:rPr>
              <a:t> </a:t>
            </a:r>
            <a:r>
              <a:rPr lang="en-US" dirty="0" err="1">
                <a:solidFill>
                  <a:srgbClr val="0000CC"/>
                </a:solidFill>
              </a:rPr>
              <a:t>xét</a:t>
            </a:r>
            <a:r>
              <a:rPr lang="en-US" dirty="0">
                <a:solidFill>
                  <a:srgbClr val="0000CC"/>
                </a:solidFill>
              </a:rPr>
              <a:t> </a:t>
            </a:r>
            <a:r>
              <a:rPr lang="en-US" dirty="0" err="1">
                <a:solidFill>
                  <a:srgbClr val="0000CC"/>
                </a:solidFill>
              </a:rPr>
              <a:t>về</a:t>
            </a:r>
            <a:r>
              <a:rPr lang="en-US" dirty="0">
                <a:solidFill>
                  <a:srgbClr val="0000CC"/>
                </a:solidFill>
              </a:rPr>
              <a:t> </a:t>
            </a:r>
            <a:r>
              <a:rPr lang="en-US" dirty="0" err="1">
                <a:solidFill>
                  <a:srgbClr val="0000CC"/>
                </a:solidFill>
              </a:rPr>
              <a:t>khoảng</a:t>
            </a:r>
            <a:r>
              <a:rPr lang="en-US" dirty="0">
                <a:solidFill>
                  <a:srgbClr val="0000CC"/>
                </a:solidFill>
              </a:rPr>
              <a:t> </a:t>
            </a:r>
            <a:r>
              <a:rPr lang="en-US" dirty="0" err="1">
                <a:solidFill>
                  <a:srgbClr val="0000CC"/>
                </a:solidFill>
              </a:rPr>
              <a:t>cách</a:t>
            </a:r>
            <a:r>
              <a:rPr lang="en-US" dirty="0">
                <a:solidFill>
                  <a:srgbClr val="0000CC"/>
                </a:solidFill>
              </a:rPr>
              <a:t> </a:t>
            </a:r>
            <a:r>
              <a:rPr lang="en-US" dirty="0" err="1">
                <a:solidFill>
                  <a:srgbClr val="0000CC"/>
                </a:solidFill>
              </a:rPr>
              <a:t>giữa</a:t>
            </a:r>
            <a:r>
              <a:rPr lang="en-US" dirty="0">
                <a:solidFill>
                  <a:srgbClr val="0000CC"/>
                </a:solidFill>
              </a:rPr>
              <a:t> </a:t>
            </a:r>
            <a:r>
              <a:rPr lang="en-US" dirty="0" err="1">
                <a:solidFill>
                  <a:srgbClr val="0000CC"/>
                </a:solidFill>
              </a:rPr>
              <a:t>các</a:t>
            </a:r>
            <a:r>
              <a:rPr lang="en-US" dirty="0">
                <a:solidFill>
                  <a:srgbClr val="0000CC"/>
                </a:solidFill>
              </a:rPr>
              <a:t> </a:t>
            </a:r>
            <a:r>
              <a:rPr lang="en-US" dirty="0" err="1">
                <a:solidFill>
                  <a:srgbClr val="0000CC"/>
                </a:solidFill>
              </a:rPr>
              <a:t>hành</a:t>
            </a:r>
            <a:r>
              <a:rPr lang="en-US" dirty="0">
                <a:solidFill>
                  <a:srgbClr val="0000CC"/>
                </a:solidFill>
              </a:rPr>
              <a:t> </a:t>
            </a:r>
            <a:r>
              <a:rPr lang="en-US" dirty="0" err="1">
                <a:solidFill>
                  <a:srgbClr val="0000CC"/>
                </a:solidFill>
              </a:rPr>
              <a:t>tinh</a:t>
            </a:r>
            <a:r>
              <a:rPr lang="en-US" dirty="0">
                <a:solidFill>
                  <a:srgbClr val="0000CC"/>
                </a:solidFill>
              </a:rPr>
              <a:t>?</a:t>
            </a:r>
            <a:endParaRPr lang="vi-VN" sz="3200" dirty="0">
              <a:solidFill>
                <a:srgbClr val="0000CC"/>
              </a:solidFill>
            </a:endParaRPr>
          </a:p>
        </p:txBody>
      </p:sp>
      <p:pic>
        <p:nvPicPr>
          <p:cNvPr id="13314" name="Picture 2" descr="Vẽ sơ đồ biểu diễn khoảng cách từ Mặt Trời đến các hành tinh theo">
            <a:extLst>
              <a:ext uri="{FF2B5EF4-FFF2-40B4-BE49-F238E27FC236}">
                <a16:creationId xmlns:a16="http://schemas.microsoft.com/office/drawing/2014/main" id="{652A52CD-AC0C-4773-A6E6-8F34EE1E1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97" y="1971453"/>
            <a:ext cx="10921308" cy="3472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6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 Vẽ sơ đồ biểu diễn khoảng cách từ Mặt Trời đến các hành tinh theo tỉ lệ  1 cm ứng với 1 AU. 2. Có nhận xét gì về khoảng cách">
            <a:extLst>
              <a:ext uri="{FF2B5EF4-FFF2-40B4-BE49-F238E27FC236}">
                <a16:creationId xmlns:a16="http://schemas.microsoft.com/office/drawing/2014/main" id="{24E706CB-BDEF-4752-87A9-5FA54E1F8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530" y="861237"/>
            <a:ext cx="10863227" cy="536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19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gs>
            <a:gs pos="27000">
              <a:srgbClr val="484848"/>
            </a:gs>
            <a:gs pos="56000">
              <a:schemeClr val="tx1"/>
            </a:gs>
            <a:gs pos="100000">
              <a:schemeClr val="tx1"/>
            </a:gs>
          </a:gsLst>
          <a:lin ang="0" scaled="1"/>
          <a:tileRect/>
        </a:gradFill>
        <a:effectLst/>
      </p:bgPr>
    </p:bg>
    <p:spTree>
      <p:nvGrpSpPr>
        <p:cNvPr id="1" name=""/>
        <p:cNvGrpSpPr/>
        <p:nvPr/>
      </p:nvGrpSpPr>
      <p:grpSpPr>
        <a:xfrm>
          <a:off x="0" y="0"/>
          <a:ext cx="0" cy="0"/>
          <a:chOff x="0" y="0"/>
          <a:chExt cx="0" cy="0"/>
        </a:xfrm>
      </p:grpSpPr>
      <p:pic>
        <p:nvPicPr>
          <p:cNvPr id="1028" name="Picture 4" descr="Hệ Mặt Trời">
            <a:extLst>
              <a:ext uri="{FF2B5EF4-FFF2-40B4-BE49-F238E27FC236}">
                <a16:creationId xmlns:a16="http://schemas.microsoft.com/office/drawing/2014/main" id="{C05293FF-282E-4EA0-A82D-2B4FCB9EC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29" y="180753"/>
            <a:ext cx="12041371" cy="6464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00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6E2F22-97D3-4D6A-A5AF-E3000BEBC2E3}"/>
              </a:ext>
            </a:extLst>
          </p:cNvPr>
          <p:cNvSpPr>
            <a:spLocks noGrp="1"/>
          </p:cNvSpPr>
          <p:nvPr>
            <p:ph type="title"/>
          </p:nvPr>
        </p:nvSpPr>
        <p:spPr>
          <a:xfrm>
            <a:off x="946303" y="1297174"/>
            <a:ext cx="10642364" cy="1403403"/>
          </a:xfrm>
        </p:spPr>
        <p:txBody>
          <a:bodyPr>
            <a:normAutofit/>
          </a:bodyPr>
          <a:lstStyle/>
          <a:p>
            <a:r>
              <a:rPr lang="en-US" sz="2800" dirty="0" err="1">
                <a:solidFill>
                  <a:srgbClr val="FF0000"/>
                </a:solidFill>
                <a:latin typeface="Times New Roman" panose="02020603050405020304" pitchFamily="18" charset="0"/>
                <a:cs typeface="Times New Roman" panose="02020603050405020304" pitchFamily="18" charset="0"/>
              </a:rPr>
              <a:t>Hệ</a:t>
            </a:r>
            <a:r>
              <a:rPr lang="en-US" sz="2800" dirty="0">
                <a:solidFill>
                  <a:srgbClr val="FF0000"/>
                </a:solidFill>
                <a:latin typeface="Times New Roman" panose="02020603050405020304" pitchFamily="18" charset="0"/>
                <a:cs typeface="Times New Roman" panose="02020603050405020304" pitchFamily="18" charset="0"/>
              </a:rPr>
              <a:t> Mặt </a:t>
            </a:r>
            <a:r>
              <a:rPr lang="en-US" sz="2800" dirty="0" err="1">
                <a:solidFill>
                  <a:srgbClr val="FF0000"/>
                </a:solidFill>
                <a:latin typeface="Times New Roman" panose="02020603050405020304" pitchFamily="18" charset="0"/>
                <a:cs typeface="Times New Roman" panose="02020603050405020304" pitchFamily="18" charset="0"/>
              </a:rPr>
              <a:t>Trời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Mặt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động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Mặt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8" name="Tiêu đề 1">
            <a:extLst>
              <a:ext uri="{FF2B5EF4-FFF2-40B4-BE49-F238E27FC236}">
                <a16:creationId xmlns:a16="http://schemas.microsoft.com/office/drawing/2014/main" id="{807D19E7-7C31-4E10-807B-29EE9B4EB58D}"/>
              </a:ext>
            </a:extLst>
          </p:cNvPr>
          <p:cNvSpPr txBox="1">
            <a:spLocks/>
          </p:cNvSpPr>
          <p:nvPr/>
        </p:nvSpPr>
        <p:spPr>
          <a:xfrm>
            <a:off x="988832" y="2310812"/>
            <a:ext cx="10599833" cy="1403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FF0000"/>
                </a:solidFill>
                <a:latin typeface="Times New Roman" panose="02020603050405020304" pitchFamily="18" charset="0"/>
                <a:cs typeface="Times New Roman" panose="02020603050405020304" pitchFamily="18" charset="0"/>
              </a:rPr>
              <a:t>Hệ</a:t>
            </a:r>
            <a:r>
              <a:rPr lang="en-US" sz="2800" dirty="0">
                <a:solidFill>
                  <a:srgbClr val="FF0000"/>
                </a:solidFill>
                <a:latin typeface="Times New Roman" panose="02020603050405020304" pitchFamily="18" charset="0"/>
                <a:cs typeface="Times New Roman" panose="02020603050405020304" pitchFamily="18" charset="0"/>
              </a:rPr>
              <a:t> Mặt </a:t>
            </a:r>
            <a:r>
              <a:rPr lang="en-US" sz="2800" dirty="0" err="1">
                <a:solidFill>
                  <a:srgbClr val="FF0000"/>
                </a:solidFill>
                <a:latin typeface="Times New Roman" panose="02020603050405020304" pitchFamily="18" charset="0"/>
                <a:cs typeface="Times New Roman" panose="02020603050405020304" pitchFamily="18" charset="0"/>
              </a:rPr>
              <a:t>Trời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hơn 100 vệ tinh, tiểu hành tinh...........</a:t>
            </a:r>
          </a:p>
        </p:txBody>
      </p:sp>
      <p:sp>
        <p:nvSpPr>
          <p:cNvPr id="9" name="Tiêu đề 1">
            <a:extLst>
              <a:ext uri="{FF2B5EF4-FFF2-40B4-BE49-F238E27FC236}">
                <a16:creationId xmlns:a16="http://schemas.microsoft.com/office/drawing/2014/main" id="{0CB98504-04DD-47DB-B499-26E79394B093}"/>
              </a:ext>
            </a:extLst>
          </p:cNvPr>
          <p:cNvSpPr txBox="1">
            <a:spLocks/>
          </p:cNvSpPr>
          <p:nvPr/>
        </p:nvSpPr>
        <p:spPr>
          <a:xfrm>
            <a:off x="988832" y="3260561"/>
            <a:ext cx="10599833" cy="1403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dirty="0">
                <a:latin typeface="Times New Roman" panose="02020603050405020304" pitchFamily="18" charset="0"/>
                <a:cs typeface="Times New Roman" panose="02020603050405020304" pitchFamily="18" charset="0"/>
              </a:rPr>
              <a:t>Các hành tinh vừa chuyển động quanh 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34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887239-F583-4FA8-9140-4BDEE3AFD532}"/>
              </a:ext>
            </a:extLst>
          </p:cNvPr>
          <p:cNvSpPr>
            <a:spLocks noGrp="1"/>
          </p:cNvSpPr>
          <p:nvPr>
            <p:ph type="title"/>
          </p:nvPr>
        </p:nvSpPr>
        <p:spPr>
          <a:xfrm>
            <a:off x="838199" y="918020"/>
            <a:ext cx="5248939" cy="1325563"/>
          </a:xfrm>
        </p:spPr>
        <p:txBody>
          <a:bodyPr>
            <a:normAutofit fontScale="90000"/>
          </a:bodyPr>
          <a:lstStyle/>
          <a:p>
            <a:r>
              <a:rPr lang="en-US" dirty="0" err="1"/>
              <a:t>Không</a:t>
            </a:r>
            <a:r>
              <a:rPr lang="en-US" dirty="0"/>
              <a:t> </a:t>
            </a:r>
            <a:r>
              <a:rPr lang="en-US" dirty="0" err="1"/>
              <a:t>nhìn</a:t>
            </a:r>
            <a:r>
              <a:rPr lang="en-US" dirty="0"/>
              <a:t> </a:t>
            </a:r>
            <a:r>
              <a:rPr lang="en-US" dirty="0" err="1"/>
              <a:t>trực</a:t>
            </a:r>
            <a:r>
              <a:rPr lang="en-US" dirty="0"/>
              <a:t> </a:t>
            </a:r>
            <a:r>
              <a:rPr lang="en-US" dirty="0" err="1"/>
              <a:t>tiếp</a:t>
            </a:r>
            <a:r>
              <a:rPr lang="en-US" dirty="0"/>
              <a:t> </a:t>
            </a:r>
            <a:r>
              <a:rPr lang="en-US" dirty="0" err="1"/>
              <a:t>và</a:t>
            </a:r>
            <a:r>
              <a:rPr lang="en-US" dirty="0"/>
              <a:t> Mặt </a:t>
            </a:r>
            <a:r>
              <a:rPr lang="en-US" dirty="0" err="1"/>
              <a:t>Trời</a:t>
            </a:r>
            <a:r>
              <a:rPr lang="en-US" dirty="0"/>
              <a:t> </a:t>
            </a:r>
            <a:r>
              <a:rPr lang="en-US" dirty="0" err="1"/>
              <a:t>mà</a:t>
            </a:r>
            <a:r>
              <a:rPr lang="en-US" dirty="0"/>
              <a:t> </a:t>
            </a:r>
            <a:r>
              <a:rPr lang="en-US" dirty="0" err="1"/>
              <a:t>phải</a:t>
            </a:r>
            <a:r>
              <a:rPr lang="en-US" dirty="0"/>
              <a:t> dung </a:t>
            </a:r>
            <a:r>
              <a:rPr lang="en-US" dirty="0" err="1"/>
              <a:t>kính</a:t>
            </a:r>
            <a:r>
              <a:rPr lang="en-US" dirty="0"/>
              <a:t> </a:t>
            </a:r>
            <a:r>
              <a:rPr lang="en-US" dirty="0" err="1"/>
              <a:t>thiên</a:t>
            </a:r>
            <a:r>
              <a:rPr lang="en-US" dirty="0"/>
              <a:t> </a:t>
            </a:r>
            <a:r>
              <a:rPr lang="en-US" dirty="0" err="1"/>
              <a:t>văn</a:t>
            </a:r>
            <a:r>
              <a:rPr lang="en-US" dirty="0"/>
              <a:t>.</a:t>
            </a:r>
          </a:p>
        </p:txBody>
      </p:sp>
      <p:pic>
        <p:nvPicPr>
          <p:cNvPr id="1026" name="Picture 2" descr="Bùng nổ Mặt Trời – Wikipedia tiếng Việt">
            <a:extLst>
              <a:ext uri="{FF2B5EF4-FFF2-40B4-BE49-F238E27FC236}">
                <a16:creationId xmlns:a16="http://schemas.microsoft.com/office/drawing/2014/main" id="{A9513020-E8CB-4DF3-86C2-2D5BB4E99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060" y="526311"/>
            <a:ext cx="5248940" cy="5007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ý thuyết Kính thiên văn hay, chi tiết nhất | Vật Lí lớp 11">
            <a:extLst>
              <a:ext uri="{FF2B5EF4-FFF2-40B4-BE49-F238E27FC236}">
                <a16:creationId xmlns:a16="http://schemas.microsoft.com/office/drawing/2014/main" id="{66B05A7D-9563-4A63-AE07-8E30727C3A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361"/>
          <a:stretch/>
        </p:blipFill>
        <p:spPr bwMode="auto">
          <a:xfrm>
            <a:off x="988828" y="2445488"/>
            <a:ext cx="4816549" cy="424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07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B866978-A0D8-4925-B5CC-B5FFBC76631D}"/>
              </a:ext>
            </a:extLst>
          </p:cNvPr>
          <p:cNvSpPr>
            <a:spLocks noGrp="1"/>
          </p:cNvSpPr>
          <p:nvPr>
            <p:ph idx="1"/>
          </p:nvPr>
        </p:nvSpPr>
        <p:spPr>
          <a:xfrm>
            <a:off x="802640" y="1123949"/>
            <a:ext cx="10789920" cy="1108888"/>
          </a:xfrm>
        </p:spPr>
        <p:txBody>
          <a:bodyPr>
            <a:normAutofit/>
          </a:bodyPr>
          <a:lstStyle/>
          <a:p>
            <a:pPr marL="0" indent="0">
              <a:buNone/>
            </a:pPr>
            <a:r>
              <a:rPr lang="en-US" sz="3200" dirty="0">
                <a:solidFill>
                  <a:srgbClr val="0000CC"/>
                </a:solidFill>
              </a:rPr>
              <a:t>?1: </a:t>
            </a:r>
            <a:r>
              <a:rPr lang="en-US" sz="3200" dirty="0" err="1">
                <a:solidFill>
                  <a:srgbClr val="0000CC"/>
                </a:solidFill>
              </a:rPr>
              <a:t>Hành</a:t>
            </a:r>
            <a:r>
              <a:rPr lang="en-US" sz="3200" dirty="0">
                <a:solidFill>
                  <a:srgbClr val="0000CC"/>
                </a:solidFill>
              </a:rPr>
              <a:t> </a:t>
            </a:r>
            <a:r>
              <a:rPr lang="en-US" sz="3200" dirty="0" err="1">
                <a:solidFill>
                  <a:srgbClr val="0000CC"/>
                </a:solidFill>
              </a:rPr>
              <a:t>tinh</a:t>
            </a:r>
            <a:r>
              <a:rPr lang="en-US" sz="3200" dirty="0">
                <a:solidFill>
                  <a:srgbClr val="0000CC"/>
                </a:solidFill>
              </a:rPr>
              <a:t> </a:t>
            </a:r>
            <a:r>
              <a:rPr lang="en-US" sz="3200" dirty="0" err="1">
                <a:solidFill>
                  <a:srgbClr val="0000CC"/>
                </a:solidFill>
              </a:rPr>
              <a:t>nào</a:t>
            </a:r>
            <a:r>
              <a:rPr lang="en-US" sz="3200" dirty="0">
                <a:solidFill>
                  <a:srgbClr val="0000CC"/>
                </a:solidFill>
              </a:rPr>
              <a:t> </a:t>
            </a:r>
            <a:r>
              <a:rPr lang="en-US" sz="3200" dirty="0" err="1">
                <a:solidFill>
                  <a:srgbClr val="0000CC"/>
                </a:solidFill>
              </a:rPr>
              <a:t>gần</a:t>
            </a:r>
            <a:r>
              <a:rPr lang="en-US" sz="3200" dirty="0">
                <a:solidFill>
                  <a:srgbClr val="0000CC"/>
                </a:solidFill>
              </a:rPr>
              <a:t> Mặt </a:t>
            </a:r>
            <a:r>
              <a:rPr lang="en-US" sz="3200" dirty="0" err="1">
                <a:solidFill>
                  <a:srgbClr val="0000CC"/>
                </a:solidFill>
              </a:rPr>
              <a:t>Trời</a:t>
            </a:r>
            <a:r>
              <a:rPr lang="en-US" sz="3200" dirty="0">
                <a:solidFill>
                  <a:srgbClr val="0000CC"/>
                </a:solidFill>
              </a:rPr>
              <a:t> </a:t>
            </a:r>
            <a:r>
              <a:rPr lang="en-US" sz="3200" dirty="0" err="1">
                <a:solidFill>
                  <a:srgbClr val="0000CC"/>
                </a:solidFill>
              </a:rPr>
              <a:t>nhất</a:t>
            </a:r>
            <a:r>
              <a:rPr lang="en-US" sz="3200" dirty="0">
                <a:solidFill>
                  <a:srgbClr val="0000CC"/>
                </a:solidFill>
              </a:rPr>
              <a:t>? </a:t>
            </a:r>
            <a:r>
              <a:rPr lang="en-US" sz="3200" dirty="0" err="1">
                <a:solidFill>
                  <a:srgbClr val="0000CC"/>
                </a:solidFill>
              </a:rPr>
              <a:t>Hành</a:t>
            </a:r>
            <a:r>
              <a:rPr lang="en-US" sz="3200" dirty="0">
                <a:solidFill>
                  <a:srgbClr val="0000CC"/>
                </a:solidFill>
              </a:rPr>
              <a:t> </a:t>
            </a:r>
            <a:r>
              <a:rPr lang="en-US" sz="3200" dirty="0" err="1">
                <a:solidFill>
                  <a:srgbClr val="0000CC"/>
                </a:solidFill>
              </a:rPr>
              <a:t>tinh</a:t>
            </a:r>
            <a:r>
              <a:rPr lang="en-US" sz="3200" dirty="0">
                <a:solidFill>
                  <a:srgbClr val="0000CC"/>
                </a:solidFill>
              </a:rPr>
              <a:t> </a:t>
            </a:r>
            <a:r>
              <a:rPr lang="en-US" sz="3200" dirty="0" err="1">
                <a:solidFill>
                  <a:srgbClr val="0000CC"/>
                </a:solidFill>
              </a:rPr>
              <a:t>nào</a:t>
            </a:r>
            <a:r>
              <a:rPr lang="en-US" sz="3200" dirty="0">
                <a:solidFill>
                  <a:srgbClr val="0000CC"/>
                </a:solidFill>
              </a:rPr>
              <a:t> </a:t>
            </a:r>
            <a:r>
              <a:rPr lang="en-US" sz="3200" dirty="0" err="1">
                <a:solidFill>
                  <a:srgbClr val="0000CC"/>
                </a:solidFill>
              </a:rPr>
              <a:t>xa</a:t>
            </a:r>
            <a:r>
              <a:rPr lang="en-US" sz="3200" dirty="0">
                <a:solidFill>
                  <a:srgbClr val="0000CC"/>
                </a:solidFill>
              </a:rPr>
              <a:t> </a:t>
            </a:r>
            <a:r>
              <a:rPr lang="en-US" sz="3200" dirty="0" err="1">
                <a:solidFill>
                  <a:srgbClr val="0000CC"/>
                </a:solidFill>
              </a:rPr>
              <a:t>Mặt</a:t>
            </a:r>
            <a:r>
              <a:rPr lang="en-US" sz="3200" dirty="0">
                <a:solidFill>
                  <a:srgbClr val="0000CC"/>
                </a:solidFill>
              </a:rPr>
              <a:t> </a:t>
            </a:r>
            <a:r>
              <a:rPr lang="en-US" sz="3200" dirty="0" err="1">
                <a:solidFill>
                  <a:srgbClr val="0000CC"/>
                </a:solidFill>
              </a:rPr>
              <a:t>Trời</a:t>
            </a:r>
            <a:r>
              <a:rPr lang="en-US" sz="3200" dirty="0">
                <a:solidFill>
                  <a:srgbClr val="0000CC"/>
                </a:solidFill>
              </a:rPr>
              <a:t> </a:t>
            </a:r>
            <a:r>
              <a:rPr lang="en-US" sz="3200" dirty="0" err="1">
                <a:solidFill>
                  <a:srgbClr val="0000CC"/>
                </a:solidFill>
              </a:rPr>
              <a:t>nhất</a:t>
            </a:r>
            <a:r>
              <a:rPr lang="en-US" sz="3200" dirty="0">
                <a:solidFill>
                  <a:srgbClr val="0000CC"/>
                </a:solidFill>
              </a:rPr>
              <a:t>? </a:t>
            </a:r>
            <a:r>
              <a:rPr lang="en-US" sz="3200" dirty="0" err="1">
                <a:solidFill>
                  <a:srgbClr val="0000CC"/>
                </a:solidFill>
              </a:rPr>
              <a:t>Tính</a:t>
            </a:r>
            <a:r>
              <a:rPr lang="en-US" sz="3200" dirty="0">
                <a:solidFill>
                  <a:srgbClr val="0000CC"/>
                </a:solidFill>
              </a:rPr>
              <a:t> </a:t>
            </a:r>
            <a:r>
              <a:rPr lang="en-US" sz="3200" dirty="0" err="1">
                <a:solidFill>
                  <a:srgbClr val="0000CC"/>
                </a:solidFill>
              </a:rPr>
              <a:t>từ</a:t>
            </a:r>
            <a:r>
              <a:rPr lang="en-US" sz="3200" dirty="0">
                <a:solidFill>
                  <a:srgbClr val="0000CC"/>
                </a:solidFill>
              </a:rPr>
              <a:t> Mặt </a:t>
            </a:r>
            <a:r>
              <a:rPr lang="en-US" sz="3200" dirty="0" err="1">
                <a:solidFill>
                  <a:srgbClr val="0000CC"/>
                </a:solidFill>
              </a:rPr>
              <a:t>Trời</a:t>
            </a:r>
            <a:r>
              <a:rPr lang="en-US" sz="3200" dirty="0">
                <a:solidFill>
                  <a:srgbClr val="0000CC"/>
                </a:solidFill>
              </a:rPr>
              <a:t> ra </a:t>
            </a:r>
            <a:r>
              <a:rPr lang="en-US" sz="3200" dirty="0" err="1">
                <a:solidFill>
                  <a:srgbClr val="0000CC"/>
                </a:solidFill>
              </a:rPr>
              <a:t>thì</a:t>
            </a:r>
            <a:r>
              <a:rPr lang="en-US" sz="3200" dirty="0">
                <a:solidFill>
                  <a:srgbClr val="0000CC"/>
                </a:solidFill>
              </a:rPr>
              <a:t> </a:t>
            </a:r>
            <a:r>
              <a:rPr lang="en-US" sz="3200" dirty="0" err="1">
                <a:solidFill>
                  <a:srgbClr val="0000CC"/>
                </a:solidFill>
              </a:rPr>
              <a:t>Trái</a:t>
            </a:r>
            <a:r>
              <a:rPr lang="en-US" sz="3200" dirty="0">
                <a:solidFill>
                  <a:srgbClr val="0000CC"/>
                </a:solidFill>
              </a:rPr>
              <a:t> </a:t>
            </a:r>
            <a:r>
              <a:rPr lang="en-US" sz="3200" dirty="0" err="1">
                <a:solidFill>
                  <a:srgbClr val="0000CC"/>
                </a:solidFill>
              </a:rPr>
              <a:t>Đất</a:t>
            </a:r>
            <a:r>
              <a:rPr lang="en-US" sz="3200" dirty="0">
                <a:solidFill>
                  <a:srgbClr val="0000CC"/>
                </a:solidFill>
              </a:rPr>
              <a:t> </a:t>
            </a:r>
            <a:r>
              <a:rPr lang="en-US" sz="3200" dirty="0" err="1">
                <a:solidFill>
                  <a:srgbClr val="0000CC"/>
                </a:solidFill>
              </a:rPr>
              <a:t>là</a:t>
            </a:r>
            <a:r>
              <a:rPr lang="en-US" sz="3200" dirty="0">
                <a:solidFill>
                  <a:srgbClr val="0000CC"/>
                </a:solidFill>
              </a:rPr>
              <a:t> </a:t>
            </a:r>
            <a:r>
              <a:rPr lang="en-US" sz="3200" dirty="0" err="1">
                <a:solidFill>
                  <a:srgbClr val="0000CC"/>
                </a:solidFill>
              </a:rPr>
              <a:t>hành</a:t>
            </a:r>
            <a:r>
              <a:rPr lang="en-US" sz="3200" dirty="0">
                <a:solidFill>
                  <a:srgbClr val="0000CC"/>
                </a:solidFill>
              </a:rPr>
              <a:t> </a:t>
            </a:r>
            <a:r>
              <a:rPr lang="en-US" sz="3200" dirty="0" err="1">
                <a:solidFill>
                  <a:srgbClr val="0000CC"/>
                </a:solidFill>
              </a:rPr>
              <a:t>tinh</a:t>
            </a:r>
            <a:r>
              <a:rPr lang="en-US" sz="3200" dirty="0">
                <a:solidFill>
                  <a:srgbClr val="0000CC"/>
                </a:solidFill>
              </a:rPr>
              <a:t> </a:t>
            </a:r>
            <a:r>
              <a:rPr lang="en-US" sz="3200" dirty="0" err="1">
                <a:solidFill>
                  <a:srgbClr val="0000CC"/>
                </a:solidFill>
              </a:rPr>
              <a:t>thứ</a:t>
            </a:r>
            <a:r>
              <a:rPr lang="en-US" sz="3200" dirty="0">
                <a:solidFill>
                  <a:srgbClr val="0000CC"/>
                </a:solidFill>
              </a:rPr>
              <a:t> </a:t>
            </a:r>
            <a:r>
              <a:rPr lang="en-US" sz="3200" dirty="0" err="1">
                <a:solidFill>
                  <a:srgbClr val="0000CC"/>
                </a:solidFill>
              </a:rPr>
              <a:t>mấy</a:t>
            </a:r>
            <a:r>
              <a:rPr lang="en-US" sz="3200" dirty="0">
                <a:solidFill>
                  <a:srgbClr val="0000CC"/>
                </a:solidFill>
              </a:rPr>
              <a:t>?</a:t>
            </a:r>
          </a:p>
        </p:txBody>
      </p:sp>
      <p:sp>
        <p:nvSpPr>
          <p:cNvPr id="8" name="Chỗ dành sẵn cho Nội dung 2">
            <a:extLst>
              <a:ext uri="{FF2B5EF4-FFF2-40B4-BE49-F238E27FC236}">
                <a16:creationId xmlns:a16="http://schemas.microsoft.com/office/drawing/2014/main" id="{410709E5-F073-4AF1-AB7D-B36263C7333D}"/>
              </a:ext>
            </a:extLst>
          </p:cNvPr>
          <p:cNvSpPr txBox="1">
            <a:spLocks/>
          </p:cNvSpPr>
          <p:nvPr/>
        </p:nvSpPr>
        <p:spPr>
          <a:xfrm>
            <a:off x="691116" y="2583712"/>
            <a:ext cx="10901444" cy="1119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Mặt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endParaRPr lang="en-US" sz="3200" dirty="0">
              <a:latin typeface="Times New Roman" panose="02020603050405020304" pitchFamily="18" charset="0"/>
              <a:cs typeface="Times New Roman" panose="02020603050405020304" pitchFamily="18" charset="0"/>
            </a:endParaRPr>
          </a:p>
          <a:p>
            <a:pPr>
              <a:buFontTx/>
              <a:buChar char="-"/>
            </a:pP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Mặt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endParaRPr lang="en-US" sz="3200" dirty="0">
              <a:latin typeface="Times New Roman" panose="02020603050405020304" pitchFamily="18" charset="0"/>
              <a:cs typeface="Times New Roman" panose="02020603050405020304" pitchFamily="18" charset="0"/>
            </a:endParaRPr>
          </a:p>
          <a:p>
            <a:pPr>
              <a:buFontTx/>
              <a:buChar char="-"/>
            </a:pP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Mặt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67844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B866978-A0D8-4925-B5CC-B5FFBC76631D}"/>
              </a:ext>
            </a:extLst>
          </p:cNvPr>
          <p:cNvSpPr>
            <a:spLocks noGrp="1"/>
          </p:cNvSpPr>
          <p:nvPr>
            <p:ph idx="1"/>
          </p:nvPr>
        </p:nvSpPr>
        <p:spPr>
          <a:xfrm>
            <a:off x="723014" y="627319"/>
            <a:ext cx="10869546" cy="1127049"/>
          </a:xfrm>
        </p:spPr>
        <p:txBody>
          <a:bodyPr>
            <a:noAutofit/>
          </a:bodyPr>
          <a:lstStyle/>
          <a:p>
            <a:pPr marL="0" indent="0" algn="just">
              <a:buNone/>
            </a:pPr>
            <a:r>
              <a:rPr lang="en-US" dirty="0">
                <a:solidFill>
                  <a:srgbClr val="FF0000"/>
                </a:solidFill>
                <a:latin typeface="Times New Roman" panose="02020603050405020304" pitchFamily="18" charset="0"/>
                <a:cs typeface="Times New Roman" panose="02020603050405020304" pitchFamily="18" charset="0"/>
              </a:rPr>
              <a:t>?2: </a:t>
            </a:r>
            <a:r>
              <a:rPr lang="vi-VN" b="0" i="0" dirty="0">
                <a:solidFill>
                  <a:srgbClr val="FF0000"/>
                </a:solidFill>
                <a:effectLst/>
                <a:latin typeface="Times New Roman" panose="02020603050405020304" pitchFamily="18" charset="0"/>
                <a:cs typeface="Times New Roman" panose="02020603050405020304" pitchFamily="18" charset="0"/>
              </a:rPr>
              <a:t>Lực hấp dẫn gây ra chuyển động của tám hành tinh xung quanh Mặt Trời phụ thuộc khối lượng và khoảng cách đến Mặt Trời của các hành tinh. Theo em dự đoán, thời gian quay quanh Mặt Trời của các hành tinh có giống nhau không?</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Chỗ dành sẵn cho Nội dung 2">
            <a:extLst>
              <a:ext uri="{FF2B5EF4-FFF2-40B4-BE49-F238E27FC236}">
                <a16:creationId xmlns:a16="http://schemas.microsoft.com/office/drawing/2014/main" id="{410709E5-F073-4AF1-AB7D-B36263C7333D}"/>
              </a:ext>
            </a:extLst>
          </p:cNvPr>
          <p:cNvSpPr txBox="1">
            <a:spLocks/>
          </p:cNvSpPr>
          <p:nvPr/>
        </p:nvSpPr>
        <p:spPr>
          <a:xfrm>
            <a:off x="829340" y="2796363"/>
            <a:ext cx="10763220" cy="10774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0" i="0" dirty="0" err="1">
                <a:solidFill>
                  <a:srgbClr val="000000"/>
                </a:solidFill>
                <a:effectLst/>
                <a:latin typeface="Times New Roman" panose="02020603050405020304" pitchFamily="18" charset="0"/>
                <a:cs typeface="Times New Roman" panose="02020603050405020304" pitchFamily="18" charset="0"/>
              </a:rPr>
              <a:t>Trả</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lời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Thời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gian</a:t>
            </a:r>
            <a:r>
              <a:rPr lang="en-US" sz="3200" b="0" i="0" dirty="0">
                <a:solidFill>
                  <a:srgbClr val="000000"/>
                </a:solidFill>
                <a:effectLst/>
                <a:latin typeface="Times New Roman" panose="02020603050405020304" pitchFamily="18" charset="0"/>
                <a:cs typeface="Times New Roman" panose="02020603050405020304" pitchFamily="18" charset="0"/>
              </a:rPr>
              <a:t> quay </a:t>
            </a:r>
            <a:r>
              <a:rPr lang="en-US" sz="3200" b="0" i="0" dirty="0" err="1">
                <a:solidFill>
                  <a:srgbClr val="000000"/>
                </a:solidFill>
                <a:effectLst/>
                <a:latin typeface="Times New Roman" panose="02020603050405020304" pitchFamily="18" charset="0"/>
                <a:cs typeface="Times New Roman" panose="02020603050405020304" pitchFamily="18" charset="0"/>
              </a:rPr>
              <a:t>quanh</a:t>
            </a:r>
            <a:r>
              <a:rPr lang="en-US" sz="3200" b="0" i="0" dirty="0">
                <a:solidFill>
                  <a:srgbClr val="000000"/>
                </a:solidFill>
                <a:effectLst/>
                <a:latin typeface="Times New Roman" panose="02020603050405020304" pitchFamily="18" charset="0"/>
                <a:cs typeface="Times New Roman" panose="02020603050405020304" pitchFamily="18" charset="0"/>
              </a:rPr>
              <a:t> Mặt </a:t>
            </a:r>
            <a:r>
              <a:rPr lang="en-US" sz="3200" b="0" i="0" dirty="0" err="1">
                <a:solidFill>
                  <a:srgbClr val="000000"/>
                </a:solidFill>
                <a:effectLst/>
                <a:latin typeface="Times New Roman" panose="02020603050405020304" pitchFamily="18" charset="0"/>
                <a:cs typeface="Times New Roman" panose="02020603050405020304" pitchFamily="18" charset="0"/>
              </a:rPr>
              <a:t>Trời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của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các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hành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tinh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không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giống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nhau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vì</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Mỗi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hành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tinh</a:t>
            </a:r>
            <a:r>
              <a:rPr lang="en-US" sz="3200" b="0" i="0" dirty="0">
                <a:solidFill>
                  <a:srgbClr val="000000"/>
                </a:solidFill>
                <a:effectLst/>
                <a:latin typeface="Times New Roman" panose="02020603050405020304" pitchFamily="18" charset="0"/>
                <a:cs typeface="Times New Roman" panose="02020603050405020304" pitchFamily="18" charset="0"/>
              </a:rPr>
              <a:t> quay </a:t>
            </a:r>
            <a:r>
              <a:rPr lang="en-US" sz="3200" b="0" i="0" dirty="0" err="1">
                <a:solidFill>
                  <a:srgbClr val="000000"/>
                </a:solidFill>
                <a:effectLst/>
                <a:latin typeface="Times New Roman" panose="02020603050405020304" pitchFamily="18" charset="0"/>
                <a:cs typeface="Times New Roman" panose="02020603050405020304" pitchFamily="18" charset="0"/>
              </a:rPr>
              <a:t>quanh</a:t>
            </a:r>
            <a:r>
              <a:rPr lang="en-US" sz="3200" b="0" i="0" dirty="0">
                <a:solidFill>
                  <a:srgbClr val="000000"/>
                </a:solidFill>
                <a:effectLst/>
                <a:latin typeface="Times New Roman" panose="02020603050405020304" pitchFamily="18" charset="0"/>
                <a:cs typeface="Times New Roman" panose="02020603050405020304" pitchFamily="18" charset="0"/>
              </a:rPr>
              <a:t> Mặt </a:t>
            </a:r>
            <a:r>
              <a:rPr lang="en-US" sz="3200" b="0" i="0" dirty="0" err="1">
                <a:solidFill>
                  <a:srgbClr val="000000"/>
                </a:solidFill>
                <a:effectLst/>
                <a:latin typeface="Times New Roman" panose="02020603050405020304" pitchFamily="18" charset="0"/>
                <a:cs typeface="Times New Roman" panose="02020603050405020304" pitchFamily="18" charset="0"/>
              </a:rPr>
              <a:t>Trời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với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quỹ</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đạo</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khác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nhau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nên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sẽ</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có</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thời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gian</a:t>
            </a:r>
            <a:r>
              <a:rPr lang="en-US" sz="3200" b="0" i="0" dirty="0">
                <a:solidFill>
                  <a:srgbClr val="000000"/>
                </a:solidFill>
                <a:effectLst/>
                <a:latin typeface="Times New Roman" panose="02020603050405020304" pitchFamily="18" charset="0"/>
                <a:cs typeface="Times New Roman" panose="02020603050405020304" pitchFamily="18" charset="0"/>
              </a:rPr>
              <a:t> quay </a:t>
            </a:r>
            <a:r>
              <a:rPr lang="en-US" sz="3200" b="0" i="0" dirty="0" err="1">
                <a:solidFill>
                  <a:srgbClr val="000000"/>
                </a:solidFill>
                <a:effectLst/>
                <a:latin typeface="Times New Roman" panose="02020603050405020304" pitchFamily="18" charset="0"/>
                <a:cs typeface="Times New Roman" panose="02020603050405020304" pitchFamily="18" charset="0"/>
              </a:rPr>
              <a:t>quanh</a:t>
            </a:r>
            <a:r>
              <a:rPr lang="en-US" sz="3200" b="0" i="0" dirty="0">
                <a:solidFill>
                  <a:srgbClr val="000000"/>
                </a:solidFill>
                <a:effectLst/>
                <a:latin typeface="Times New Roman" panose="02020603050405020304" pitchFamily="18" charset="0"/>
                <a:cs typeface="Times New Roman" panose="02020603050405020304" pitchFamily="18" charset="0"/>
              </a:rPr>
              <a:t> Mặt </a:t>
            </a:r>
            <a:r>
              <a:rPr lang="en-US" sz="3200" b="0" i="0" dirty="0" err="1">
                <a:solidFill>
                  <a:srgbClr val="000000"/>
                </a:solidFill>
                <a:effectLst/>
                <a:latin typeface="Times New Roman" panose="02020603050405020304" pitchFamily="18" charset="0"/>
                <a:cs typeface="Times New Roman" panose="02020603050405020304" pitchFamily="18" charset="0"/>
              </a:rPr>
              <a:t>Trời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khác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nhau</a:t>
            </a:r>
            <a:r>
              <a:rPr lang="en-US" sz="3200" b="0" i="0" dirty="0">
                <a:solidFill>
                  <a:srgbClr val="000000"/>
                </a:solidFill>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497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42" name="Google Shape;342;p37"/>
          <p:cNvSpPr txBox="1">
            <a:spLocks noGrp="1"/>
          </p:cNvSpPr>
          <p:nvPr>
            <p:ph type="title" idx="7"/>
          </p:nvPr>
        </p:nvSpPr>
        <p:spPr>
          <a:xfrm>
            <a:off x="1315368" y="2832200"/>
            <a:ext cx="2130669" cy="596800"/>
          </a:xfrm>
          <a:prstGeom prst="rect">
            <a:avLst/>
          </a:prstGeom>
        </p:spPr>
        <p:txBody>
          <a:bodyPr spcFirstLastPara="1" wrap="square" lIns="121900" tIns="121900" rIns="121900" bIns="121900" anchor="ctr" anchorCtr="0">
            <a:noAutofit/>
          </a:bodyPr>
          <a:lstStyle/>
          <a:p>
            <a:pPr algn="ctr"/>
            <a:r>
              <a:rPr lang="en" sz="8000" dirty="0"/>
              <a:t>II</a:t>
            </a:r>
            <a:endParaRPr sz="8000" dirty="0"/>
          </a:p>
        </p:txBody>
      </p:sp>
      <p:sp>
        <p:nvSpPr>
          <p:cNvPr id="345" name="Google Shape;345;p37"/>
          <p:cNvSpPr txBox="1">
            <a:spLocks noGrp="1"/>
          </p:cNvSpPr>
          <p:nvPr>
            <p:ph type="subTitle" idx="13"/>
          </p:nvPr>
        </p:nvSpPr>
        <p:spPr>
          <a:xfrm>
            <a:off x="2515876" y="2999468"/>
            <a:ext cx="8780313" cy="646400"/>
          </a:xfrm>
          <a:prstGeom prst="rect">
            <a:avLst/>
          </a:prstGeom>
        </p:spPr>
        <p:txBody>
          <a:bodyPr spcFirstLastPara="1" wrap="square" lIns="121900" tIns="121900" rIns="121900" bIns="121900" anchor="b" anchorCtr="0">
            <a:noAutofit/>
          </a:bodyPr>
          <a:lstStyle/>
          <a:p>
            <a:pPr marL="0" indent="0" algn="ctr"/>
            <a:r>
              <a:rPr lang="en" sz="4800" dirty="0"/>
              <a:t> Các hành tinh của hệ Mặt Trời</a:t>
            </a:r>
            <a:endParaRPr sz="4800" dirty="0"/>
          </a:p>
        </p:txBody>
      </p:sp>
    </p:spTree>
    <p:extLst>
      <p:ext uri="{BB962C8B-B14F-4D97-AF65-F5344CB8AC3E}">
        <p14:creationId xmlns:p14="http://schemas.microsoft.com/office/powerpoint/2010/main" val="966244578"/>
      </p:ext>
    </p:extLst>
  </p:cSld>
  <p:clrMapOvr>
    <a:masterClrMapping/>
  </p:clrMapOvr>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7358B1"/>
      </a:dk2>
      <a:lt2>
        <a:srgbClr val="E7E6E6"/>
      </a:lt2>
      <a:accent1>
        <a:srgbClr val="CD3333"/>
      </a:accent1>
      <a:accent2>
        <a:srgbClr val="FE6D4B"/>
      </a:accent2>
      <a:accent3>
        <a:srgbClr val="A5A5A5"/>
      </a:accent3>
      <a:accent4>
        <a:srgbClr val="EEBA4A"/>
      </a:accent4>
      <a:accent5>
        <a:srgbClr val="4ABDEC"/>
      </a:accent5>
      <a:accent6>
        <a:srgbClr val="90C14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iology Subject for High School: Coral Reef by Slidesgo">
  <a:themeElements>
    <a:clrScheme name="Simple Light">
      <a:dk1>
        <a:srgbClr val="24344C"/>
      </a:dk1>
      <a:lt1>
        <a:srgbClr val="D7F0FF"/>
      </a:lt1>
      <a:dk2>
        <a:srgbClr val="448BAE"/>
      </a:dk2>
      <a:lt2>
        <a:srgbClr val="509DBC"/>
      </a:lt2>
      <a:accent1>
        <a:srgbClr val="E29C97"/>
      </a:accent1>
      <a:accent2>
        <a:srgbClr val="D88D8B"/>
      </a:accent2>
      <a:accent3>
        <a:srgbClr val="7FC4C3"/>
      </a:accent3>
      <a:accent4>
        <a:srgbClr val="85D6D2"/>
      </a:accent4>
      <a:accent5>
        <a:srgbClr val="D86873"/>
      </a:accent5>
      <a:accent6>
        <a:srgbClr val="CC5A6B"/>
      </a:accent6>
      <a:hlink>
        <a:srgbClr val="3C4F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1309</TotalTime>
  <Words>798</Words>
  <Application>Microsoft Office PowerPoint</Application>
  <PresentationFormat>Widescreen</PresentationFormat>
  <Paragraphs>68</Paragraphs>
  <Slides>31</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Anaheim</vt:lpstr>
      <vt:lpstr>Arial</vt:lpstr>
      <vt:lpstr>Atkinson Hyperlegible</vt:lpstr>
      <vt:lpstr>Baskervville</vt:lpstr>
      <vt:lpstr>Bebas Neue</vt:lpstr>
      <vt:lpstr>Calibri</vt:lpstr>
      <vt:lpstr>Calibri Light</vt:lpstr>
      <vt:lpstr>OpenSans</vt:lpstr>
      <vt:lpstr>Times New Roman</vt:lpstr>
      <vt:lpstr>Office Theme</vt:lpstr>
      <vt:lpstr>Biology Subject for High School: Coral Reef by Slidesgo</vt:lpstr>
      <vt:lpstr>PowerPoint Presentation</vt:lpstr>
      <vt:lpstr>Bài hát về các hành tinh</vt:lpstr>
      <vt:lpstr>I.</vt:lpstr>
      <vt:lpstr>PowerPoint Presentation</vt:lpstr>
      <vt:lpstr>Hệ Mặt Trời (Thái Dương hệ): Gồm Mặt Trời và các thiên thể chuyển động xung quanh Mặt Trời.</vt:lpstr>
      <vt:lpstr>Không nhìn trực tiếp và Mặt Trời mà phải dung kính thiên văn.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Au xấp xỉ bằng 150 triệu km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SWOT Infographic</dc:title>
  <dc:creator>Iryna Siletska</dc:creator>
  <cp:lastModifiedBy>Lienttvl46@gmail.com</cp:lastModifiedBy>
  <cp:revision>53</cp:revision>
  <dcterms:created xsi:type="dcterms:W3CDTF">2020-10-01T12:29:27Z</dcterms:created>
  <dcterms:modified xsi:type="dcterms:W3CDTF">2023-05-15T06:27:38Z</dcterms:modified>
</cp:coreProperties>
</file>